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263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644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089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82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872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987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2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01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75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28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525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2E29-87B8-42CF-9706-B80654E452F9}" type="datetimeFigureOut">
              <a:rPr lang="ca-ES" smtClean="0"/>
              <a:t>28/3/2023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5B50-F1E1-45E3-9CEE-4595541146F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54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12ED21-0510-4700-814D-76CDAE0AA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0713"/>
              </p:ext>
            </p:extLst>
          </p:nvPr>
        </p:nvGraphicFramePr>
        <p:xfrm>
          <a:off x="214605" y="253957"/>
          <a:ext cx="6428790" cy="945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5">
                  <a:extLst>
                    <a:ext uri="{9D8B030D-6E8A-4147-A177-3AD203B41FA5}">
                      <a16:colId xmlns:a16="http://schemas.microsoft.com/office/drawing/2014/main" val="4250569073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363031929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382984941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197124758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1408902499"/>
                    </a:ext>
                  </a:extLst>
                </a:gridCol>
              </a:tblGrid>
              <a:tr h="375246"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6688"/>
                  </a:ext>
                </a:extLst>
              </a:tr>
              <a:tr h="2109212">
                <a:tc rowSpan="4">
                  <a:txBody>
                    <a:bodyPr/>
                    <a:lstStyle/>
                    <a:p>
                      <a:pPr algn="ctr"/>
                      <a:r>
                        <a:rPr lang="ca-ES" sz="36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91053"/>
                  </a:ext>
                </a:extLst>
              </a:tr>
              <a:tr h="2143949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83814"/>
                  </a:ext>
                </a:extLst>
              </a:tr>
              <a:tr h="2194704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900" b="0" i="0" u="none" strike="noStrike" kern="1200" baseline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9372"/>
                  </a:ext>
                </a:extLst>
              </a:tr>
              <a:tr h="2627227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10904"/>
                  </a:ext>
                </a:extLst>
              </a:tr>
            </a:tbl>
          </a:graphicData>
        </a:graphic>
      </p:graphicFrame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F5233749-BC18-46C9-9ECE-29966D45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04" y="253957"/>
            <a:ext cx="317241" cy="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12ED21-0510-4700-814D-76CDAE0AA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69990"/>
              </p:ext>
            </p:extLst>
          </p:nvPr>
        </p:nvGraphicFramePr>
        <p:xfrm>
          <a:off x="214605" y="253957"/>
          <a:ext cx="6428790" cy="945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5">
                  <a:extLst>
                    <a:ext uri="{9D8B030D-6E8A-4147-A177-3AD203B41FA5}">
                      <a16:colId xmlns:a16="http://schemas.microsoft.com/office/drawing/2014/main" val="4250569073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363031929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382984941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197124758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1408902499"/>
                    </a:ext>
                  </a:extLst>
                </a:gridCol>
              </a:tblGrid>
              <a:tr h="375246"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6688"/>
                  </a:ext>
                </a:extLst>
              </a:tr>
              <a:tr h="2109212">
                <a:tc rowSpan="4">
                  <a:txBody>
                    <a:bodyPr/>
                    <a:lstStyle/>
                    <a:p>
                      <a:pPr algn="ctr"/>
                      <a:r>
                        <a:rPr lang="ca-ES" sz="36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91053"/>
                  </a:ext>
                </a:extLst>
              </a:tr>
              <a:tr h="2143949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83814"/>
                  </a:ext>
                </a:extLst>
              </a:tr>
              <a:tr h="2194704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900" b="0" i="0" u="none" strike="noStrike" kern="1200" baseline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9372"/>
                  </a:ext>
                </a:extLst>
              </a:tr>
              <a:tr h="2627227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10904"/>
                  </a:ext>
                </a:extLst>
              </a:tr>
            </a:tbl>
          </a:graphicData>
        </a:graphic>
      </p:graphicFrame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F5233749-BC18-46C9-9ECE-29966D45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04" y="253957"/>
            <a:ext cx="317241" cy="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12ED21-0510-4700-814D-76CDAE0AA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4542"/>
              </p:ext>
            </p:extLst>
          </p:nvPr>
        </p:nvGraphicFramePr>
        <p:xfrm>
          <a:off x="214605" y="253957"/>
          <a:ext cx="6428790" cy="945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5">
                  <a:extLst>
                    <a:ext uri="{9D8B030D-6E8A-4147-A177-3AD203B41FA5}">
                      <a16:colId xmlns:a16="http://schemas.microsoft.com/office/drawing/2014/main" val="4250569073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363031929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382984941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197124758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1408902499"/>
                    </a:ext>
                  </a:extLst>
                </a:gridCol>
              </a:tblGrid>
              <a:tr h="375246"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6688"/>
                  </a:ext>
                </a:extLst>
              </a:tr>
              <a:tr h="2109212">
                <a:tc rowSpan="4">
                  <a:txBody>
                    <a:bodyPr/>
                    <a:lstStyle/>
                    <a:p>
                      <a:pPr algn="ctr"/>
                      <a:r>
                        <a:rPr lang="ca-ES" sz="36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91053"/>
                  </a:ext>
                </a:extLst>
              </a:tr>
              <a:tr h="2143949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83814"/>
                  </a:ext>
                </a:extLst>
              </a:tr>
              <a:tr h="2194704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900" b="0" i="0" u="none" strike="noStrike" kern="1200" baseline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9372"/>
                  </a:ext>
                </a:extLst>
              </a:tr>
              <a:tr h="2627227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10904"/>
                  </a:ext>
                </a:extLst>
              </a:tr>
            </a:tbl>
          </a:graphicData>
        </a:graphic>
      </p:graphicFrame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F5233749-BC18-46C9-9ECE-29966D45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04" y="253957"/>
            <a:ext cx="317241" cy="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12ED21-0510-4700-814D-76CDAE0AA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92939"/>
              </p:ext>
            </p:extLst>
          </p:nvPr>
        </p:nvGraphicFramePr>
        <p:xfrm>
          <a:off x="214605" y="253957"/>
          <a:ext cx="6428790" cy="945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5">
                  <a:extLst>
                    <a:ext uri="{9D8B030D-6E8A-4147-A177-3AD203B41FA5}">
                      <a16:colId xmlns:a16="http://schemas.microsoft.com/office/drawing/2014/main" val="4250569073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363031929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3829849412"/>
                    </a:ext>
                  </a:extLst>
                </a:gridCol>
                <a:gridCol w="1744824">
                  <a:extLst>
                    <a:ext uri="{9D8B030D-6E8A-4147-A177-3AD203B41FA5}">
                      <a16:colId xmlns:a16="http://schemas.microsoft.com/office/drawing/2014/main" val="197124758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1408902499"/>
                    </a:ext>
                  </a:extLst>
                </a:gridCol>
              </a:tblGrid>
              <a:tr h="375246"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a-E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Idea3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6688"/>
                  </a:ext>
                </a:extLst>
              </a:tr>
              <a:tr h="2109212">
                <a:tc rowSpan="4">
                  <a:txBody>
                    <a:bodyPr/>
                    <a:lstStyle/>
                    <a:p>
                      <a:pPr algn="ctr"/>
                      <a:r>
                        <a:rPr lang="ca-ES" sz="36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91053"/>
                  </a:ext>
                </a:extLst>
              </a:tr>
              <a:tr h="2143949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83814"/>
                  </a:ext>
                </a:extLst>
              </a:tr>
              <a:tr h="2194704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900" b="0" i="0" u="none" strike="noStrike" kern="1200" baseline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19372"/>
                  </a:ext>
                </a:extLst>
              </a:tr>
              <a:tr h="2627227">
                <a:tc vMerge="1">
                  <a:txBody>
                    <a:bodyPr/>
                    <a:lstStyle/>
                    <a:p>
                      <a:pPr algn="ctr"/>
                      <a:endParaRPr lang="ca-ES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2800" b="1" kern="120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sz="9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10904"/>
                  </a:ext>
                </a:extLst>
              </a:tr>
            </a:tbl>
          </a:graphicData>
        </a:graphic>
      </p:graphicFrame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F5233749-BC18-46C9-9ECE-29966D45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04" y="253957"/>
            <a:ext cx="317241" cy="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2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 (210 x 297 mm)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3</cp:revision>
  <dcterms:created xsi:type="dcterms:W3CDTF">2023-03-28T20:20:40Z</dcterms:created>
  <dcterms:modified xsi:type="dcterms:W3CDTF">2023-03-28T20:34:08Z</dcterms:modified>
</cp:coreProperties>
</file>