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393" r:id="rId3"/>
    <p:sldId id="373" r:id="rId4"/>
    <p:sldId id="374" r:id="rId5"/>
    <p:sldId id="387" r:id="rId6"/>
    <p:sldId id="394" r:id="rId7"/>
    <p:sldId id="390" r:id="rId8"/>
    <p:sldId id="380" r:id="rId9"/>
    <p:sldId id="392" r:id="rId10"/>
  </p:sldIdLst>
  <p:sldSz cx="12192000" cy="6858000"/>
  <p:notesSz cx="6858000" cy="9144000"/>
  <p:custShowLst>
    <p:custShow name="Imprimir" id="0">
      <p:sldLst>
        <p:sld r:id="rId2"/>
        <p:sld r:id="rId3"/>
        <p:sld r:id="rId5"/>
        <p:sld r:id="rId6"/>
        <p:sld r:id="rId7"/>
        <p:sld r:id="rId8"/>
        <p:sld r:id="rId9"/>
        <p:sld r:id="rId10"/>
      </p:sldLst>
    </p:custShow>
  </p:custShow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5C5A723-E219-4CA3-B7A5-6EDA96E83F7B}">
          <p14:sldIdLst>
            <p14:sldId id="256"/>
            <p14:sldId id="393"/>
            <p14:sldId id="373"/>
            <p14:sldId id="374"/>
            <p14:sldId id="387"/>
            <p14:sldId id="394"/>
            <p14:sldId id="390"/>
            <p14:sldId id="380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0000"/>
    <a:srgbClr val="F7EFEF"/>
    <a:srgbClr val="A40000"/>
    <a:srgbClr val="FFFFCC"/>
    <a:srgbClr val="FFFF99"/>
    <a:srgbClr val="FFFFFF"/>
    <a:srgbClr val="000066"/>
    <a:srgbClr val="FF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158" autoAdjust="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9283"/>
    </p:cViewPr>
  </p:sorterViewPr>
  <p:notesViewPr>
    <p:cSldViewPr snapToGrid="0">
      <p:cViewPr varScale="1">
        <p:scale>
          <a:sx n="63" d="100"/>
          <a:sy n="63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651EB8-4AF0-47A8-ACB7-F2995DA2ACAD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0F80A680-191C-430B-997F-316A42CAC848}">
      <dgm:prSet phldrT="[Texto]" custT="1"/>
      <dgm:spPr/>
      <dgm:t>
        <a:bodyPr/>
        <a:lstStyle/>
        <a:p>
          <a:r>
            <a:rPr lang="es-ES" sz="20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Precio de Compra</a:t>
          </a:r>
          <a:endParaRPr lang="en-US" sz="2000" b="1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7BE6ACD-07C7-4211-9C89-F186310D6226}" type="parTrans" cxnId="{BA59AA4B-61CE-425A-BCEA-389784B6E3A2}">
      <dgm:prSet/>
      <dgm:spPr/>
      <dgm:t>
        <a:bodyPr/>
        <a:lstStyle/>
        <a:p>
          <a:endParaRPr lang="en-US" sz="2400" b="1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5764481-1748-43DC-8782-4ADDF2F52E0E}" type="sibTrans" cxnId="{BA59AA4B-61CE-425A-BCEA-389784B6E3A2}">
      <dgm:prSet/>
      <dgm:spPr/>
      <dgm:t>
        <a:bodyPr/>
        <a:lstStyle/>
        <a:p>
          <a:endParaRPr lang="en-US" sz="2400" b="1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AD4352C-8252-446E-B002-3BAFAE1F3E49}">
      <dgm:prSet phldrT="[Texto]" custT="1"/>
      <dgm:spPr/>
      <dgm:t>
        <a:bodyPr/>
        <a:lstStyle/>
        <a:p>
          <a:r>
            <a:rPr lang="es-ES" sz="20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Costes recurrentes</a:t>
          </a:r>
          <a:endParaRPr lang="en-US" sz="2000" b="1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7EA7C0-745F-4CC3-9CA3-4D9E4A694A52}" type="parTrans" cxnId="{E7560019-D7A0-4904-9DA0-9A428FEB141B}">
      <dgm:prSet/>
      <dgm:spPr/>
      <dgm:t>
        <a:bodyPr/>
        <a:lstStyle/>
        <a:p>
          <a:endParaRPr lang="en-US" sz="2400" b="1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64238D4-AB96-48A5-A57A-DE1953B4D8FB}" type="sibTrans" cxnId="{E7560019-D7A0-4904-9DA0-9A428FEB141B}">
      <dgm:prSet/>
      <dgm:spPr/>
      <dgm:t>
        <a:bodyPr/>
        <a:lstStyle/>
        <a:p>
          <a:endParaRPr lang="en-US" sz="2400" b="1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7C78370-6366-43C9-836F-8AA5060E2822}">
      <dgm:prSet phldrT="[Texto]" custT="1"/>
      <dgm:spPr/>
      <dgm:t>
        <a:bodyPr/>
        <a:lstStyle/>
        <a:p>
          <a:r>
            <a:rPr lang="es-ES" sz="20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Costos únicos irregulares</a:t>
          </a:r>
          <a:endParaRPr lang="en-US" sz="2000" b="1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E4AAF41-4637-4438-8084-19730F9312C2}" type="parTrans" cxnId="{732924B9-E35E-4612-8CAC-15115D138BBC}">
      <dgm:prSet/>
      <dgm:spPr/>
      <dgm:t>
        <a:bodyPr/>
        <a:lstStyle/>
        <a:p>
          <a:endParaRPr lang="en-US" sz="2400" b="1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751984FE-9ADB-4830-89DA-AB1EB5514FE6}" type="sibTrans" cxnId="{732924B9-E35E-4612-8CAC-15115D138BBC}">
      <dgm:prSet/>
      <dgm:spPr/>
      <dgm:t>
        <a:bodyPr/>
        <a:lstStyle/>
        <a:p>
          <a:endParaRPr lang="en-US" sz="2400" b="1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0423F8F-DE75-4078-8F7E-EE677430D344}">
      <dgm:prSet phldrT="[Texto]" custT="1"/>
      <dgm:spPr/>
      <dgm:t>
        <a:bodyPr/>
        <a:lstStyle/>
        <a:p>
          <a:r>
            <a:rPr lang="es-ES" sz="20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Ingresos generados</a:t>
          </a:r>
          <a:endParaRPr lang="en-US" sz="2000" b="1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C3807D-82AA-44C1-A47D-590C4FA3E7E5}" type="parTrans" cxnId="{D8EA8BBD-CEF8-42E0-A29F-56C9CB5DE04A}">
      <dgm:prSet/>
      <dgm:spPr/>
      <dgm:t>
        <a:bodyPr/>
        <a:lstStyle/>
        <a:p>
          <a:endParaRPr lang="en-US" sz="2400" b="1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0E0D56C-6D16-44F3-A125-0329CDAA27C4}" type="sibTrans" cxnId="{D8EA8BBD-CEF8-42E0-A29F-56C9CB5DE04A}">
      <dgm:prSet/>
      <dgm:spPr/>
      <dgm:t>
        <a:bodyPr/>
        <a:lstStyle/>
        <a:p>
          <a:endParaRPr lang="en-US" sz="2400" b="1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5E9EDFEE-E484-4EA3-91B1-38821204FBFC}">
      <dgm:prSet phldrT="[Texto]" custT="1"/>
      <dgm:spPr/>
      <dgm:t>
        <a:bodyPr/>
        <a:lstStyle/>
        <a:p>
          <a:r>
            <a:rPr lang="es-ES" sz="20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Costes de eliminación</a:t>
          </a:r>
          <a:endParaRPr lang="en-US" sz="2000" b="1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10E85DE-1BCC-482C-B1C9-E1B819EF9683}" type="parTrans" cxnId="{A872B036-495F-412F-B775-3983FFBEB1C6}">
      <dgm:prSet/>
      <dgm:spPr/>
      <dgm:t>
        <a:bodyPr/>
        <a:lstStyle/>
        <a:p>
          <a:endParaRPr lang="en-US" sz="2400" b="1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D2A9E187-11FB-4DC1-9447-AF47E261860D}" type="sibTrans" cxnId="{A872B036-495F-412F-B775-3983FFBEB1C6}">
      <dgm:prSet/>
      <dgm:spPr/>
      <dgm:t>
        <a:bodyPr/>
        <a:lstStyle/>
        <a:p>
          <a:endParaRPr lang="en-US" sz="2400" b="1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D9E6599-3F77-420D-842D-36CEE87FE94F}">
      <dgm:prSet phldrT="[Texto]" custT="1"/>
      <dgm:spPr/>
      <dgm:t>
        <a:bodyPr/>
        <a:lstStyle/>
        <a:p>
          <a:r>
            <a:rPr lang="es-ES" sz="20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Valor de reventa</a:t>
          </a:r>
          <a:endParaRPr lang="en-US" sz="2000" b="1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E524F0F-91F4-4207-B069-02E283023D85}" type="parTrans" cxnId="{9812EBE7-E498-4D84-9E0D-F8261EE420E4}">
      <dgm:prSet/>
      <dgm:spPr/>
      <dgm:t>
        <a:bodyPr/>
        <a:lstStyle/>
        <a:p>
          <a:endParaRPr lang="en-US" sz="2400" b="1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0ABAFD9-5981-4DA3-8611-CCB78FFB97D2}" type="sibTrans" cxnId="{9812EBE7-E498-4D84-9E0D-F8261EE420E4}">
      <dgm:prSet/>
      <dgm:spPr/>
      <dgm:t>
        <a:bodyPr/>
        <a:lstStyle/>
        <a:p>
          <a:endParaRPr lang="en-US" sz="2400" b="1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5E9B80C-2A83-4565-BE70-9C6ABD3EFB7C}" type="pres">
      <dgm:prSet presAssocID="{45651EB8-4AF0-47A8-ACB7-F2995DA2ACAD}" presName="linear" presStyleCnt="0">
        <dgm:presLayoutVars>
          <dgm:dir/>
          <dgm:animLvl val="lvl"/>
          <dgm:resizeHandles val="exact"/>
        </dgm:presLayoutVars>
      </dgm:prSet>
      <dgm:spPr/>
    </dgm:pt>
    <dgm:pt modelId="{1F3EEA37-9A5E-46AA-8F63-7167578F9B4C}" type="pres">
      <dgm:prSet presAssocID="{0F80A680-191C-430B-997F-316A42CAC848}" presName="parentLin" presStyleCnt="0"/>
      <dgm:spPr/>
    </dgm:pt>
    <dgm:pt modelId="{1954EFBA-BE15-4CD8-A4CB-7D840C1E6AAD}" type="pres">
      <dgm:prSet presAssocID="{0F80A680-191C-430B-997F-316A42CAC848}" presName="parentLeftMargin" presStyleLbl="node1" presStyleIdx="0" presStyleCnt="6"/>
      <dgm:spPr/>
    </dgm:pt>
    <dgm:pt modelId="{B1785F43-1682-4449-9798-10DA7B795602}" type="pres">
      <dgm:prSet presAssocID="{0F80A680-191C-430B-997F-316A42CAC84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9E13662-2DE6-4B43-8112-5F0654656782}" type="pres">
      <dgm:prSet presAssocID="{0F80A680-191C-430B-997F-316A42CAC848}" presName="negativeSpace" presStyleCnt="0"/>
      <dgm:spPr/>
    </dgm:pt>
    <dgm:pt modelId="{2CAFD204-FA1D-40A1-B33D-B0175537CE0F}" type="pres">
      <dgm:prSet presAssocID="{0F80A680-191C-430B-997F-316A42CAC848}" presName="childText" presStyleLbl="conFgAcc1" presStyleIdx="0" presStyleCnt="6">
        <dgm:presLayoutVars>
          <dgm:bulletEnabled val="1"/>
        </dgm:presLayoutVars>
      </dgm:prSet>
      <dgm:spPr/>
    </dgm:pt>
    <dgm:pt modelId="{98640B64-F494-4281-A529-F808CA32AEFF}" type="pres">
      <dgm:prSet presAssocID="{65764481-1748-43DC-8782-4ADDF2F52E0E}" presName="spaceBetweenRectangles" presStyleCnt="0"/>
      <dgm:spPr/>
    </dgm:pt>
    <dgm:pt modelId="{D35603BE-94F9-47E3-9749-0083ED8998F2}" type="pres">
      <dgm:prSet presAssocID="{EAD4352C-8252-446E-B002-3BAFAE1F3E49}" presName="parentLin" presStyleCnt="0"/>
      <dgm:spPr/>
    </dgm:pt>
    <dgm:pt modelId="{40A99717-5B53-4F60-8A6D-77BCDCE0CD1C}" type="pres">
      <dgm:prSet presAssocID="{EAD4352C-8252-446E-B002-3BAFAE1F3E49}" presName="parentLeftMargin" presStyleLbl="node1" presStyleIdx="0" presStyleCnt="6"/>
      <dgm:spPr/>
    </dgm:pt>
    <dgm:pt modelId="{123640D3-5DDB-44DA-84C1-92C2F6D8CC13}" type="pres">
      <dgm:prSet presAssocID="{EAD4352C-8252-446E-B002-3BAFAE1F3E4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B42B432-F11C-46C6-ACF3-6C899FC1D867}" type="pres">
      <dgm:prSet presAssocID="{EAD4352C-8252-446E-B002-3BAFAE1F3E49}" presName="negativeSpace" presStyleCnt="0"/>
      <dgm:spPr/>
    </dgm:pt>
    <dgm:pt modelId="{415832FA-DB7E-47F9-981F-F7DED4020B6C}" type="pres">
      <dgm:prSet presAssocID="{EAD4352C-8252-446E-B002-3BAFAE1F3E49}" presName="childText" presStyleLbl="conFgAcc1" presStyleIdx="1" presStyleCnt="6">
        <dgm:presLayoutVars>
          <dgm:bulletEnabled val="1"/>
        </dgm:presLayoutVars>
      </dgm:prSet>
      <dgm:spPr/>
    </dgm:pt>
    <dgm:pt modelId="{8A34D50E-0095-4D62-9DF4-D4885724866B}" type="pres">
      <dgm:prSet presAssocID="{864238D4-AB96-48A5-A57A-DE1953B4D8FB}" presName="spaceBetweenRectangles" presStyleCnt="0"/>
      <dgm:spPr/>
    </dgm:pt>
    <dgm:pt modelId="{D602BC0D-6CB6-4329-B7E8-AC0B5F06B8A3}" type="pres">
      <dgm:prSet presAssocID="{87C78370-6366-43C9-836F-8AA5060E2822}" presName="parentLin" presStyleCnt="0"/>
      <dgm:spPr/>
    </dgm:pt>
    <dgm:pt modelId="{2A88F47C-750B-4969-842F-7DF88AADD24A}" type="pres">
      <dgm:prSet presAssocID="{87C78370-6366-43C9-836F-8AA5060E2822}" presName="parentLeftMargin" presStyleLbl="node1" presStyleIdx="1" presStyleCnt="6"/>
      <dgm:spPr/>
    </dgm:pt>
    <dgm:pt modelId="{5CA620DB-C6C4-4991-94B8-1F207AEB4E30}" type="pres">
      <dgm:prSet presAssocID="{87C78370-6366-43C9-836F-8AA5060E282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9A287A7-206F-4278-9F9D-920E7A49D77B}" type="pres">
      <dgm:prSet presAssocID="{87C78370-6366-43C9-836F-8AA5060E2822}" presName="negativeSpace" presStyleCnt="0"/>
      <dgm:spPr/>
    </dgm:pt>
    <dgm:pt modelId="{3AC6BD71-4485-4152-933C-C4F9D263174A}" type="pres">
      <dgm:prSet presAssocID="{87C78370-6366-43C9-836F-8AA5060E2822}" presName="childText" presStyleLbl="conFgAcc1" presStyleIdx="2" presStyleCnt="6">
        <dgm:presLayoutVars>
          <dgm:bulletEnabled val="1"/>
        </dgm:presLayoutVars>
      </dgm:prSet>
      <dgm:spPr/>
    </dgm:pt>
    <dgm:pt modelId="{DBEA770B-4DA3-4DDE-8A9F-28879A3AA3EF}" type="pres">
      <dgm:prSet presAssocID="{751984FE-9ADB-4830-89DA-AB1EB5514FE6}" presName="spaceBetweenRectangles" presStyleCnt="0"/>
      <dgm:spPr/>
    </dgm:pt>
    <dgm:pt modelId="{F1C23C17-E161-4FF1-99A0-505CAAB91D7A}" type="pres">
      <dgm:prSet presAssocID="{80423F8F-DE75-4078-8F7E-EE677430D344}" presName="parentLin" presStyleCnt="0"/>
      <dgm:spPr/>
    </dgm:pt>
    <dgm:pt modelId="{C20D91B5-1134-4441-9DCE-5CF8ECFC8528}" type="pres">
      <dgm:prSet presAssocID="{80423F8F-DE75-4078-8F7E-EE677430D344}" presName="parentLeftMargin" presStyleLbl="node1" presStyleIdx="2" presStyleCnt="6"/>
      <dgm:spPr/>
    </dgm:pt>
    <dgm:pt modelId="{6EF88EED-D647-4B7D-BF77-88B034741352}" type="pres">
      <dgm:prSet presAssocID="{80423F8F-DE75-4078-8F7E-EE677430D34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AF8AB2C-AE04-4D05-B678-E9684A5A4F7F}" type="pres">
      <dgm:prSet presAssocID="{80423F8F-DE75-4078-8F7E-EE677430D344}" presName="negativeSpace" presStyleCnt="0"/>
      <dgm:spPr/>
    </dgm:pt>
    <dgm:pt modelId="{E7036BFD-9E50-4DCF-8024-B7A93B06172E}" type="pres">
      <dgm:prSet presAssocID="{80423F8F-DE75-4078-8F7E-EE677430D344}" presName="childText" presStyleLbl="conFgAcc1" presStyleIdx="3" presStyleCnt="6">
        <dgm:presLayoutVars>
          <dgm:bulletEnabled val="1"/>
        </dgm:presLayoutVars>
      </dgm:prSet>
      <dgm:spPr/>
    </dgm:pt>
    <dgm:pt modelId="{7E3302B9-7DB2-44E0-868F-F603DB8ECA78}" type="pres">
      <dgm:prSet presAssocID="{A0E0D56C-6D16-44F3-A125-0329CDAA27C4}" presName="spaceBetweenRectangles" presStyleCnt="0"/>
      <dgm:spPr/>
    </dgm:pt>
    <dgm:pt modelId="{A0578D5E-58C1-4A65-89D4-CE7E1EDC81B8}" type="pres">
      <dgm:prSet presAssocID="{5E9EDFEE-E484-4EA3-91B1-38821204FBFC}" presName="parentLin" presStyleCnt="0"/>
      <dgm:spPr/>
    </dgm:pt>
    <dgm:pt modelId="{B4E39FBB-D848-4A66-B146-EF7CB5E27ED0}" type="pres">
      <dgm:prSet presAssocID="{5E9EDFEE-E484-4EA3-91B1-38821204FBFC}" presName="parentLeftMargin" presStyleLbl="node1" presStyleIdx="3" presStyleCnt="6"/>
      <dgm:spPr/>
    </dgm:pt>
    <dgm:pt modelId="{D7451A91-7502-4256-9577-6C41E3307AB0}" type="pres">
      <dgm:prSet presAssocID="{5E9EDFEE-E484-4EA3-91B1-38821204FBF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71EF18E-768A-4E72-85A2-4F29E51FF73E}" type="pres">
      <dgm:prSet presAssocID="{5E9EDFEE-E484-4EA3-91B1-38821204FBFC}" presName="negativeSpace" presStyleCnt="0"/>
      <dgm:spPr/>
    </dgm:pt>
    <dgm:pt modelId="{73E4CB9C-EFE3-4508-94FC-5F6DFD58D0D8}" type="pres">
      <dgm:prSet presAssocID="{5E9EDFEE-E484-4EA3-91B1-38821204FBFC}" presName="childText" presStyleLbl="conFgAcc1" presStyleIdx="4" presStyleCnt="6">
        <dgm:presLayoutVars>
          <dgm:bulletEnabled val="1"/>
        </dgm:presLayoutVars>
      </dgm:prSet>
      <dgm:spPr/>
    </dgm:pt>
    <dgm:pt modelId="{4429C2A4-F305-4998-BAE8-6E0AD2C9C1F5}" type="pres">
      <dgm:prSet presAssocID="{D2A9E187-11FB-4DC1-9447-AF47E261860D}" presName="spaceBetweenRectangles" presStyleCnt="0"/>
      <dgm:spPr/>
    </dgm:pt>
    <dgm:pt modelId="{F5DF53DF-1B8B-4951-ADC0-469E2633E4D0}" type="pres">
      <dgm:prSet presAssocID="{6D9E6599-3F77-420D-842D-36CEE87FE94F}" presName="parentLin" presStyleCnt="0"/>
      <dgm:spPr/>
    </dgm:pt>
    <dgm:pt modelId="{160EB179-CA87-422E-89E6-8CC9B63CDDD9}" type="pres">
      <dgm:prSet presAssocID="{6D9E6599-3F77-420D-842D-36CEE87FE94F}" presName="parentLeftMargin" presStyleLbl="node1" presStyleIdx="4" presStyleCnt="6"/>
      <dgm:spPr/>
    </dgm:pt>
    <dgm:pt modelId="{525262DE-C768-462A-8441-EFCA1BF41D24}" type="pres">
      <dgm:prSet presAssocID="{6D9E6599-3F77-420D-842D-36CEE87FE94F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9204309-59B3-48F6-843F-64521CEA8ED8}" type="pres">
      <dgm:prSet presAssocID="{6D9E6599-3F77-420D-842D-36CEE87FE94F}" presName="negativeSpace" presStyleCnt="0"/>
      <dgm:spPr/>
    </dgm:pt>
    <dgm:pt modelId="{13962599-B22A-4422-B47C-2593474A6820}" type="pres">
      <dgm:prSet presAssocID="{6D9E6599-3F77-420D-842D-36CEE87FE94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E7560019-D7A0-4904-9DA0-9A428FEB141B}" srcId="{45651EB8-4AF0-47A8-ACB7-F2995DA2ACAD}" destId="{EAD4352C-8252-446E-B002-3BAFAE1F3E49}" srcOrd="1" destOrd="0" parTransId="{5B7EA7C0-745F-4CC3-9CA3-4D9E4A694A52}" sibTransId="{864238D4-AB96-48A5-A57A-DE1953B4D8FB}"/>
    <dgm:cxn modelId="{DA844719-152E-4BC3-A141-626CEB9F225A}" type="presOf" srcId="{80423F8F-DE75-4078-8F7E-EE677430D344}" destId="{C20D91B5-1134-4441-9DCE-5CF8ECFC8528}" srcOrd="0" destOrd="0" presId="urn:microsoft.com/office/officeart/2005/8/layout/list1"/>
    <dgm:cxn modelId="{84A8E81B-6311-4E5D-9EEC-9783C3A849D1}" type="presOf" srcId="{87C78370-6366-43C9-836F-8AA5060E2822}" destId="{2A88F47C-750B-4969-842F-7DF88AADD24A}" srcOrd="0" destOrd="0" presId="urn:microsoft.com/office/officeart/2005/8/layout/list1"/>
    <dgm:cxn modelId="{094CB51C-4771-45D1-97F8-9AD0F46258C5}" type="presOf" srcId="{45651EB8-4AF0-47A8-ACB7-F2995DA2ACAD}" destId="{F5E9B80C-2A83-4565-BE70-9C6ABD3EFB7C}" srcOrd="0" destOrd="0" presId="urn:microsoft.com/office/officeart/2005/8/layout/list1"/>
    <dgm:cxn modelId="{1583F029-5744-4C68-A533-85AB8613DBDA}" type="presOf" srcId="{5E9EDFEE-E484-4EA3-91B1-38821204FBFC}" destId="{B4E39FBB-D848-4A66-B146-EF7CB5E27ED0}" srcOrd="0" destOrd="0" presId="urn:microsoft.com/office/officeart/2005/8/layout/list1"/>
    <dgm:cxn modelId="{A872B036-495F-412F-B775-3983FFBEB1C6}" srcId="{45651EB8-4AF0-47A8-ACB7-F2995DA2ACAD}" destId="{5E9EDFEE-E484-4EA3-91B1-38821204FBFC}" srcOrd="4" destOrd="0" parTransId="{A10E85DE-1BCC-482C-B1C9-E1B819EF9683}" sibTransId="{D2A9E187-11FB-4DC1-9447-AF47E261860D}"/>
    <dgm:cxn modelId="{9544A55D-617F-423C-9355-A28FAD15269D}" type="presOf" srcId="{6D9E6599-3F77-420D-842D-36CEE87FE94F}" destId="{160EB179-CA87-422E-89E6-8CC9B63CDDD9}" srcOrd="0" destOrd="0" presId="urn:microsoft.com/office/officeart/2005/8/layout/list1"/>
    <dgm:cxn modelId="{BA59AA4B-61CE-425A-BCEA-389784B6E3A2}" srcId="{45651EB8-4AF0-47A8-ACB7-F2995DA2ACAD}" destId="{0F80A680-191C-430B-997F-316A42CAC848}" srcOrd="0" destOrd="0" parTransId="{E7BE6ACD-07C7-4211-9C89-F186310D6226}" sibTransId="{65764481-1748-43DC-8782-4ADDF2F52E0E}"/>
    <dgm:cxn modelId="{B2849754-18C3-4EA7-9305-F9813C5A4EC1}" type="presOf" srcId="{80423F8F-DE75-4078-8F7E-EE677430D344}" destId="{6EF88EED-D647-4B7D-BF77-88B034741352}" srcOrd="1" destOrd="0" presId="urn:microsoft.com/office/officeart/2005/8/layout/list1"/>
    <dgm:cxn modelId="{E7BBA57A-BF8D-4104-B311-04500BD22D0B}" type="presOf" srcId="{EAD4352C-8252-446E-B002-3BAFAE1F3E49}" destId="{40A99717-5B53-4F60-8A6D-77BCDCE0CD1C}" srcOrd="0" destOrd="0" presId="urn:microsoft.com/office/officeart/2005/8/layout/list1"/>
    <dgm:cxn modelId="{300CEC7C-508F-4DF1-BB6F-7ED0AF4A3F9F}" type="presOf" srcId="{5E9EDFEE-E484-4EA3-91B1-38821204FBFC}" destId="{D7451A91-7502-4256-9577-6C41E3307AB0}" srcOrd="1" destOrd="0" presId="urn:microsoft.com/office/officeart/2005/8/layout/list1"/>
    <dgm:cxn modelId="{BE80DEB3-32EB-4AA2-8645-F174B18DB06E}" type="presOf" srcId="{6D9E6599-3F77-420D-842D-36CEE87FE94F}" destId="{525262DE-C768-462A-8441-EFCA1BF41D24}" srcOrd="1" destOrd="0" presId="urn:microsoft.com/office/officeart/2005/8/layout/list1"/>
    <dgm:cxn modelId="{732924B9-E35E-4612-8CAC-15115D138BBC}" srcId="{45651EB8-4AF0-47A8-ACB7-F2995DA2ACAD}" destId="{87C78370-6366-43C9-836F-8AA5060E2822}" srcOrd="2" destOrd="0" parTransId="{3E4AAF41-4637-4438-8084-19730F9312C2}" sibTransId="{751984FE-9ADB-4830-89DA-AB1EB5514FE6}"/>
    <dgm:cxn modelId="{D8EA8BBD-CEF8-42E0-A29F-56C9CB5DE04A}" srcId="{45651EB8-4AF0-47A8-ACB7-F2995DA2ACAD}" destId="{80423F8F-DE75-4078-8F7E-EE677430D344}" srcOrd="3" destOrd="0" parTransId="{EBC3807D-82AA-44C1-A47D-590C4FA3E7E5}" sibTransId="{A0E0D56C-6D16-44F3-A125-0329CDAA27C4}"/>
    <dgm:cxn modelId="{CC74F4D9-3003-4E7A-9275-0C2B606BE0C6}" type="presOf" srcId="{0F80A680-191C-430B-997F-316A42CAC848}" destId="{1954EFBA-BE15-4CD8-A4CB-7D840C1E6AAD}" srcOrd="0" destOrd="0" presId="urn:microsoft.com/office/officeart/2005/8/layout/list1"/>
    <dgm:cxn modelId="{D5924DDF-2CB9-4D15-AF34-03172F59AD12}" type="presOf" srcId="{EAD4352C-8252-446E-B002-3BAFAE1F3E49}" destId="{123640D3-5DDB-44DA-84C1-92C2F6D8CC13}" srcOrd="1" destOrd="0" presId="urn:microsoft.com/office/officeart/2005/8/layout/list1"/>
    <dgm:cxn modelId="{9812EBE7-E498-4D84-9E0D-F8261EE420E4}" srcId="{45651EB8-4AF0-47A8-ACB7-F2995DA2ACAD}" destId="{6D9E6599-3F77-420D-842D-36CEE87FE94F}" srcOrd="5" destOrd="0" parTransId="{DE524F0F-91F4-4207-B069-02E283023D85}" sibTransId="{20ABAFD9-5981-4DA3-8611-CCB78FFB97D2}"/>
    <dgm:cxn modelId="{86AF1CF2-C250-48E2-821C-A9838B96B57D}" type="presOf" srcId="{0F80A680-191C-430B-997F-316A42CAC848}" destId="{B1785F43-1682-4449-9798-10DA7B795602}" srcOrd="1" destOrd="0" presId="urn:microsoft.com/office/officeart/2005/8/layout/list1"/>
    <dgm:cxn modelId="{66B7E8F7-C808-4F1B-8DDB-DE663E3032B5}" type="presOf" srcId="{87C78370-6366-43C9-836F-8AA5060E2822}" destId="{5CA620DB-C6C4-4991-94B8-1F207AEB4E30}" srcOrd="1" destOrd="0" presId="urn:microsoft.com/office/officeart/2005/8/layout/list1"/>
    <dgm:cxn modelId="{1F8BE302-B84E-4159-9753-50593813334B}" type="presParOf" srcId="{F5E9B80C-2A83-4565-BE70-9C6ABD3EFB7C}" destId="{1F3EEA37-9A5E-46AA-8F63-7167578F9B4C}" srcOrd="0" destOrd="0" presId="urn:microsoft.com/office/officeart/2005/8/layout/list1"/>
    <dgm:cxn modelId="{64B1B793-1DC4-4E22-8753-6A52E973CB49}" type="presParOf" srcId="{1F3EEA37-9A5E-46AA-8F63-7167578F9B4C}" destId="{1954EFBA-BE15-4CD8-A4CB-7D840C1E6AAD}" srcOrd="0" destOrd="0" presId="urn:microsoft.com/office/officeart/2005/8/layout/list1"/>
    <dgm:cxn modelId="{930A9A2C-35D2-44B2-AB5F-386481E581D8}" type="presParOf" srcId="{1F3EEA37-9A5E-46AA-8F63-7167578F9B4C}" destId="{B1785F43-1682-4449-9798-10DA7B795602}" srcOrd="1" destOrd="0" presId="urn:microsoft.com/office/officeart/2005/8/layout/list1"/>
    <dgm:cxn modelId="{EEE47172-6C67-425E-908E-23C81E304CE0}" type="presParOf" srcId="{F5E9B80C-2A83-4565-BE70-9C6ABD3EFB7C}" destId="{99E13662-2DE6-4B43-8112-5F0654656782}" srcOrd="1" destOrd="0" presId="urn:microsoft.com/office/officeart/2005/8/layout/list1"/>
    <dgm:cxn modelId="{356882CC-6898-4D78-8243-1E71434D990C}" type="presParOf" srcId="{F5E9B80C-2A83-4565-BE70-9C6ABD3EFB7C}" destId="{2CAFD204-FA1D-40A1-B33D-B0175537CE0F}" srcOrd="2" destOrd="0" presId="urn:microsoft.com/office/officeart/2005/8/layout/list1"/>
    <dgm:cxn modelId="{D21A77A3-543A-4537-855D-C72F54A237C2}" type="presParOf" srcId="{F5E9B80C-2A83-4565-BE70-9C6ABD3EFB7C}" destId="{98640B64-F494-4281-A529-F808CA32AEFF}" srcOrd="3" destOrd="0" presId="urn:microsoft.com/office/officeart/2005/8/layout/list1"/>
    <dgm:cxn modelId="{F2DC9833-6E57-46E8-A736-D6E71D55AD12}" type="presParOf" srcId="{F5E9B80C-2A83-4565-BE70-9C6ABD3EFB7C}" destId="{D35603BE-94F9-47E3-9749-0083ED8998F2}" srcOrd="4" destOrd="0" presId="urn:microsoft.com/office/officeart/2005/8/layout/list1"/>
    <dgm:cxn modelId="{3E796A4B-A521-4C5A-9377-24E148FD39B1}" type="presParOf" srcId="{D35603BE-94F9-47E3-9749-0083ED8998F2}" destId="{40A99717-5B53-4F60-8A6D-77BCDCE0CD1C}" srcOrd="0" destOrd="0" presId="urn:microsoft.com/office/officeart/2005/8/layout/list1"/>
    <dgm:cxn modelId="{F062C81A-6970-4EE4-804D-A38449D9AE1F}" type="presParOf" srcId="{D35603BE-94F9-47E3-9749-0083ED8998F2}" destId="{123640D3-5DDB-44DA-84C1-92C2F6D8CC13}" srcOrd="1" destOrd="0" presId="urn:microsoft.com/office/officeart/2005/8/layout/list1"/>
    <dgm:cxn modelId="{931A01CF-3394-4CA9-B74D-CE3FCD2E2E60}" type="presParOf" srcId="{F5E9B80C-2A83-4565-BE70-9C6ABD3EFB7C}" destId="{BB42B432-F11C-46C6-ACF3-6C899FC1D867}" srcOrd="5" destOrd="0" presId="urn:microsoft.com/office/officeart/2005/8/layout/list1"/>
    <dgm:cxn modelId="{B079E918-74E5-4ED8-9285-1A7912188FC3}" type="presParOf" srcId="{F5E9B80C-2A83-4565-BE70-9C6ABD3EFB7C}" destId="{415832FA-DB7E-47F9-981F-F7DED4020B6C}" srcOrd="6" destOrd="0" presId="urn:microsoft.com/office/officeart/2005/8/layout/list1"/>
    <dgm:cxn modelId="{8B621873-02BA-48B1-88CC-35FACBB31FA8}" type="presParOf" srcId="{F5E9B80C-2A83-4565-BE70-9C6ABD3EFB7C}" destId="{8A34D50E-0095-4D62-9DF4-D4885724866B}" srcOrd="7" destOrd="0" presId="urn:microsoft.com/office/officeart/2005/8/layout/list1"/>
    <dgm:cxn modelId="{D03A35F5-CA0F-431F-A97B-26F0ACBBEF21}" type="presParOf" srcId="{F5E9B80C-2A83-4565-BE70-9C6ABD3EFB7C}" destId="{D602BC0D-6CB6-4329-B7E8-AC0B5F06B8A3}" srcOrd="8" destOrd="0" presId="urn:microsoft.com/office/officeart/2005/8/layout/list1"/>
    <dgm:cxn modelId="{40C5E28C-973E-4135-ACE0-509D444A6CAA}" type="presParOf" srcId="{D602BC0D-6CB6-4329-B7E8-AC0B5F06B8A3}" destId="{2A88F47C-750B-4969-842F-7DF88AADD24A}" srcOrd="0" destOrd="0" presId="urn:microsoft.com/office/officeart/2005/8/layout/list1"/>
    <dgm:cxn modelId="{78806E5B-2A33-46E4-A21E-5CC9379008F0}" type="presParOf" srcId="{D602BC0D-6CB6-4329-B7E8-AC0B5F06B8A3}" destId="{5CA620DB-C6C4-4991-94B8-1F207AEB4E30}" srcOrd="1" destOrd="0" presId="urn:microsoft.com/office/officeart/2005/8/layout/list1"/>
    <dgm:cxn modelId="{6B91A1AE-5357-4472-9C1B-10334B76BEB7}" type="presParOf" srcId="{F5E9B80C-2A83-4565-BE70-9C6ABD3EFB7C}" destId="{59A287A7-206F-4278-9F9D-920E7A49D77B}" srcOrd="9" destOrd="0" presId="urn:microsoft.com/office/officeart/2005/8/layout/list1"/>
    <dgm:cxn modelId="{39DC2AB8-D686-4996-961A-3561EB52C9B6}" type="presParOf" srcId="{F5E9B80C-2A83-4565-BE70-9C6ABD3EFB7C}" destId="{3AC6BD71-4485-4152-933C-C4F9D263174A}" srcOrd="10" destOrd="0" presId="urn:microsoft.com/office/officeart/2005/8/layout/list1"/>
    <dgm:cxn modelId="{B2ABA8F4-D2C8-43AC-96A7-3064AE15B707}" type="presParOf" srcId="{F5E9B80C-2A83-4565-BE70-9C6ABD3EFB7C}" destId="{DBEA770B-4DA3-4DDE-8A9F-28879A3AA3EF}" srcOrd="11" destOrd="0" presId="urn:microsoft.com/office/officeart/2005/8/layout/list1"/>
    <dgm:cxn modelId="{13E8E3E9-C7E5-43E7-B6F3-15643BEAC74D}" type="presParOf" srcId="{F5E9B80C-2A83-4565-BE70-9C6ABD3EFB7C}" destId="{F1C23C17-E161-4FF1-99A0-505CAAB91D7A}" srcOrd="12" destOrd="0" presId="urn:microsoft.com/office/officeart/2005/8/layout/list1"/>
    <dgm:cxn modelId="{FD85222A-2F0E-41E8-BC0B-699FA21E68E1}" type="presParOf" srcId="{F1C23C17-E161-4FF1-99A0-505CAAB91D7A}" destId="{C20D91B5-1134-4441-9DCE-5CF8ECFC8528}" srcOrd="0" destOrd="0" presId="urn:microsoft.com/office/officeart/2005/8/layout/list1"/>
    <dgm:cxn modelId="{88FA2971-23D9-47F8-8BD1-537AD13762BD}" type="presParOf" srcId="{F1C23C17-E161-4FF1-99A0-505CAAB91D7A}" destId="{6EF88EED-D647-4B7D-BF77-88B034741352}" srcOrd="1" destOrd="0" presId="urn:microsoft.com/office/officeart/2005/8/layout/list1"/>
    <dgm:cxn modelId="{E8248326-DF17-4330-A2A4-FFA1CB83754F}" type="presParOf" srcId="{F5E9B80C-2A83-4565-BE70-9C6ABD3EFB7C}" destId="{8AF8AB2C-AE04-4D05-B678-E9684A5A4F7F}" srcOrd="13" destOrd="0" presId="urn:microsoft.com/office/officeart/2005/8/layout/list1"/>
    <dgm:cxn modelId="{ABB38D5C-843A-4FC1-9E4D-94055DD94844}" type="presParOf" srcId="{F5E9B80C-2A83-4565-BE70-9C6ABD3EFB7C}" destId="{E7036BFD-9E50-4DCF-8024-B7A93B06172E}" srcOrd="14" destOrd="0" presId="urn:microsoft.com/office/officeart/2005/8/layout/list1"/>
    <dgm:cxn modelId="{542DB211-0F57-4D67-81B8-830F9B16E305}" type="presParOf" srcId="{F5E9B80C-2A83-4565-BE70-9C6ABD3EFB7C}" destId="{7E3302B9-7DB2-44E0-868F-F603DB8ECA78}" srcOrd="15" destOrd="0" presId="urn:microsoft.com/office/officeart/2005/8/layout/list1"/>
    <dgm:cxn modelId="{F1FB67EC-8C82-4B02-96DE-8CB2B94C6611}" type="presParOf" srcId="{F5E9B80C-2A83-4565-BE70-9C6ABD3EFB7C}" destId="{A0578D5E-58C1-4A65-89D4-CE7E1EDC81B8}" srcOrd="16" destOrd="0" presId="urn:microsoft.com/office/officeart/2005/8/layout/list1"/>
    <dgm:cxn modelId="{EFEC0E1D-7A56-40CB-A173-71FED403A9CD}" type="presParOf" srcId="{A0578D5E-58C1-4A65-89D4-CE7E1EDC81B8}" destId="{B4E39FBB-D848-4A66-B146-EF7CB5E27ED0}" srcOrd="0" destOrd="0" presId="urn:microsoft.com/office/officeart/2005/8/layout/list1"/>
    <dgm:cxn modelId="{E571A24D-8081-4037-9D2A-31B5BBB10E75}" type="presParOf" srcId="{A0578D5E-58C1-4A65-89D4-CE7E1EDC81B8}" destId="{D7451A91-7502-4256-9577-6C41E3307AB0}" srcOrd="1" destOrd="0" presId="urn:microsoft.com/office/officeart/2005/8/layout/list1"/>
    <dgm:cxn modelId="{FA09AFF9-0716-4621-9E8A-50C00D739E18}" type="presParOf" srcId="{F5E9B80C-2A83-4565-BE70-9C6ABD3EFB7C}" destId="{671EF18E-768A-4E72-85A2-4F29E51FF73E}" srcOrd="17" destOrd="0" presId="urn:microsoft.com/office/officeart/2005/8/layout/list1"/>
    <dgm:cxn modelId="{970F2BA5-B301-4461-A259-F5A79C8B7F63}" type="presParOf" srcId="{F5E9B80C-2A83-4565-BE70-9C6ABD3EFB7C}" destId="{73E4CB9C-EFE3-4508-94FC-5F6DFD58D0D8}" srcOrd="18" destOrd="0" presId="urn:microsoft.com/office/officeart/2005/8/layout/list1"/>
    <dgm:cxn modelId="{89FE85DC-F7BC-4CD7-BAF8-23AAC881ACED}" type="presParOf" srcId="{F5E9B80C-2A83-4565-BE70-9C6ABD3EFB7C}" destId="{4429C2A4-F305-4998-BAE8-6E0AD2C9C1F5}" srcOrd="19" destOrd="0" presId="urn:microsoft.com/office/officeart/2005/8/layout/list1"/>
    <dgm:cxn modelId="{25C83BA3-1DDE-420B-9BC0-13F9814A432D}" type="presParOf" srcId="{F5E9B80C-2A83-4565-BE70-9C6ABD3EFB7C}" destId="{F5DF53DF-1B8B-4951-ADC0-469E2633E4D0}" srcOrd="20" destOrd="0" presId="urn:microsoft.com/office/officeart/2005/8/layout/list1"/>
    <dgm:cxn modelId="{9C9BC8C9-D8A0-4D09-ABD4-C024665DAA95}" type="presParOf" srcId="{F5DF53DF-1B8B-4951-ADC0-469E2633E4D0}" destId="{160EB179-CA87-422E-89E6-8CC9B63CDDD9}" srcOrd="0" destOrd="0" presId="urn:microsoft.com/office/officeart/2005/8/layout/list1"/>
    <dgm:cxn modelId="{54104F28-CBCD-4F47-80DE-29A6191BD9F3}" type="presParOf" srcId="{F5DF53DF-1B8B-4951-ADC0-469E2633E4D0}" destId="{525262DE-C768-462A-8441-EFCA1BF41D24}" srcOrd="1" destOrd="0" presId="urn:microsoft.com/office/officeart/2005/8/layout/list1"/>
    <dgm:cxn modelId="{39179A62-86F5-4764-AEED-7E4D6EBBAC77}" type="presParOf" srcId="{F5E9B80C-2A83-4565-BE70-9C6ABD3EFB7C}" destId="{C9204309-59B3-48F6-843F-64521CEA8ED8}" srcOrd="21" destOrd="0" presId="urn:microsoft.com/office/officeart/2005/8/layout/list1"/>
    <dgm:cxn modelId="{634565C4-88E7-45A1-982E-84D948402501}" type="presParOf" srcId="{F5E9B80C-2A83-4565-BE70-9C6ABD3EFB7C}" destId="{13962599-B22A-4422-B47C-2593474A682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FD204-FA1D-40A1-B33D-B0175537CE0F}">
      <dsp:nvSpPr>
        <dsp:cNvPr id="0" name=""/>
        <dsp:cNvSpPr/>
      </dsp:nvSpPr>
      <dsp:spPr>
        <a:xfrm>
          <a:off x="0" y="364336"/>
          <a:ext cx="6019800" cy="428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85F43-1682-4449-9798-10DA7B795602}">
      <dsp:nvSpPr>
        <dsp:cNvPr id="0" name=""/>
        <dsp:cNvSpPr/>
      </dsp:nvSpPr>
      <dsp:spPr>
        <a:xfrm>
          <a:off x="300990" y="113416"/>
          <a:ext cx="4213860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274" tIns="0" rIns="15927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Precio de Compra</a:t>
          </a:r>
          <a:endParaRPr lang="en-US" sz="2000" b="1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25488" y="137914"/>
        <a:ext cx="4164864" cy="452844"/>
      </dsp:txXfrm>
    </dsp:sp>
    <dsp:sp modelId="{415832FA-DB7E-47F9-981F-F7DED4020B6C}">
      <dsp:nvSpPr>
        <dsp:cNvPr id="0" name=""/>
        <dsp:cNvSpPr/>
      </dsp:nvSpPr>
      <dsp:spPr>
        <a:xfrm>
          <a:off x="0" y="1135456"/>
          <a:ext cx="6019800" cy="428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640D3-5DDB-44DA-84C1-92C2F6D8CC13}">
      <dsp:nvSpPr>
        <dsp:cNvPr id="0" name=""/>
        <dsp:cNvSpPr/>
      </dsp:nvSpPr>
      <dsp:spPr>
        <a:xfrm>
          <a:off x="300990" y="884536"/>
          <a:ext cx="4213860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274" tIns="0" rIns="15927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Costes recurrentes</a:t>
          </a:r>
          <a:endParaRPr lang="en-US" sz="2000" b="1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25488" y="909034"/>
        <a:ext cx="4164864" cy="452844"/>
      </dsp:txXfrm>
    </dsp:sp>
    <dsp:sp modelId="{3AC6BD71-4485-4152-933C-C4F9D263174A}">
      <dsp:nvSpPr>
        <dsp:cNvPr id="0" name=""/>
        <dsp:cNvSpPr/>
      </dsp:nvSpPr>
      <dsp:spPr>
        <a:xfrm>
          <a:off x="0" y="1906576"/>
          <a:ext cx="6019800" cy="428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620DB-C6C4-4991-94B8-1F207AEB4E30}">
      <dsp:nvSpPr>
        <dsp:cNvPr id="0" name=""/>
        <dsp:cNvSpPr/>
      </dsp:nvSpPr>
      <dsp:spPr>
        <a:xfrm>
          <a:off x="300990" y="1655656"/>
          <a:ext cx="4213860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274" tIns="0" rIns="15927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Costos únicos irregulares</a:t>
          </a:r>
          <a:endParaRPr lang="en-US" sz="2000" b="1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25488" y="1680154"/>
        <a:ext cx="4164864" cy="452844"/>
      </dsp:txXfrm>
    </dsp:sp>
    <dsp:sp modelId="{E7036BFD-9E50-4DCF-8024-B7A93B06172E}">
      <dsp:nvSpPr>
        <dsp:cNvPr id="0" name=""/>
        <dsp:cNvSpPr/>
      </dsp:nvSpPr>
      <dsp:spPr>
        <a:xfrm>
          <a:off x="0" y="2677696"/>
          <a:ext cx="6019800" cy="428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88EED-D647-4B7D-BF77-88B034741352}">
      <dsp:nvSpPr>
        <dsp:cNvPr id="0" name=""/>
        <dsp:cNvSpPr/>
      </dsp:nvSpPr>
      <dsp:spPr>
        <a:xfrm>
          <a:off x="300990" y="2426776"/>
          <a:ext cx="4213860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274" tIns="0" rIns="15927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Ingresos generados</a:t>
          </a:r>
          <a:endParaRPr lang="en-US" sz="2000" b="1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25488" y="2451274"/>
        <a:ext cx="4164864" cy="452844"/>
      </dsp:txXfrm>
    </dsp:sp>
    <dsp:sp modelId="{73E4CB9C-EFE3-4508-94FC-5F6DFD58D0D8}">
      <dsp:nvSpPr>
        <dsp:cNvPr id="0" name=""/>
        <dsp:cNvSpPr/>
      </dsp:nvSpPr>
      <dsp:spPr>
        <a:xfrm>
          <a:off x="0" y="3448816"/>
          <a:ext cx="6019800" cy="428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451A91-7502-4256-9577-6C41E3307AB0}">
      <dsp:nvSpPr>
        <dsp:cNvPr id="0" name=""/>
        <dsp:cNvSpPr/>
      </dsp:nvSpPr>
      <dsp:spPr>
        <a:xfrm>
          <a:off x="300990" y="3197896"/>
          <a:ext cx="4213860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274" tIns="0" rIns="15927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Costes de eliminación</a:t>
          </a:r>
          <a:endParaRPr lang="en-US" sz="2000" b="1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25488" y="3222394"/>
        <a:ext cx="4164864" cy="452844"/>
      </dsp:txXfrm>
    </dsp:sp>
    <dsp:sp modelId="{13962599-B22A-4422-B47C-2593474A6820}">
      <dsp:nvSpPr>
        <dsp:cNvPr id="0" name=""/>
        <dsp:cNvSpPr/>
      </dsp:nvSpPr>
      <dsp:spPr>
        <a:xfrm>
          <a:off x="0" y="4219936"/>
          <a:ext cx="6019800" cy="428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262DE-C768-462A-8441-EFCA1BF41D24}">
      <dsp:nvSpPr>
        <dsp:cNvPr id="0" name=""/>
        <dsp:cNvSpPr/>
      </dsp:nvSpPr>
      <dsp:spPr>
        <a:xfrm>
          <a:off x="300990" y="3969016"/>
          <a:ext cx="4213860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274" tIns="0" rIns="15927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Valor de reventa</a:t>
          </a:r>
          <a:endParaRPr lang="en-US" sz="2000" b="1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25488" y="3993514"/>
        <a:ext cx="416486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375047" y="8530803"/>
            <a:ext cx="6107906" cy="5256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r>
              <a:rPr lang="es-ES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Tema 9. Estimación de Costes</a:t>
            </a:r>
          </a:p>
          <a:p>
            <a:pPr algn="ctr"/>
            <a:endParaRPr lang="es-ES" dirty="0">
              <a:solidFill>
                <a:schemeClr val="accent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F6417F6-6A7F-4F89-938C-207FDC7DE294}"/>
              </a:ext>
            </a:extLst>
          </p:cNvPr>
          <p:cNvSpPr/>
          <p:nvPr/>
        </p:nvSpPr>
        <p:spPr>
          <a:xfrm rot="16200000">
            <a:off x="-3503261" y="4616606"/>
            <a:ext cx="73549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2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Open Sans" panose="020B0606030504020204" pitchFamily="34" charset="0"/>
              </a:rPr>
              <a:t>21865 - Sistemas de Información   2020-2021</a:t>
            </a:r>
          </a:p>
        </p:txBody>
      </p:sp>
      <p:pic>
        <p:nvPicPr>
          <p:cNvPr id="7" name="Imagen 9">
            <a:extLst>
              <a:ext uri="{FF2B5EF4-FFF2-40B4-BE49-F238E27FC236}">
                <a16:creationId xmlns:a16="http://schemas.microsoft.com/office/drawing/2014/main" id="{6D1718C4-DF25-4B50-966F-264B517F97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0" y="87527"/>
            <a:ext cx="1871661" cy="6238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B43A7C3-0E8B-4E64-B138-714E7D8864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2"/>
          <a:stretch/>
        </p:blipFill>
        <p:spPr>
          <a:xfrm>
            <a:off x="4611292" y="10281"/>
            <a:ext cx="1871661" cy="7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9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3A51D-1BE8-47ED-9235-3012941226E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B52CF-AD2E-41F9-88D6-F9D551D987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41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agile/estimacion-de-costos-de-software-en-gestion-de-proyectos-agile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agile/estimacion-de-costos-de-software-en-gestion-de-proyectos-agile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/>
              <a:t>https://axiacore.com/blog/es-mejor-comprar-o-desarrollar-la-medida-634/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B52CF-AD2E-41F9-88D6-F9D551D987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3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/>
              <a:t>https://www.gb-advisors.com/es/comprar-o-desarrollar/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B52CF-AD2E-41F9-88D6-F9D551D987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https://</a:t>
            </a:r>
            <a:r>
              <a:rPr lang="es-ES" dirty="0" err="1">
                <a:hlinkClick r:id="rId3"/>
              </a:rPr>
              <a:t>www.toptal.com</a:t>
            </a:r>
            <a:r>
              <a:rPr lang="es-ES" dirty="0">
                <a:hlinkClick r:id="rId3"/>
              </a:rPr>
              <a:t>/agile/</a:t>
            </a:r>
            <a:r>
              <a:rPr lang="es-ES" dirty="0" err="1">
                <a:hlinkClick r:id="rId3"/>
              </a:rPr>
              <a:t>estimacion</a:t>
            </a:r>
            <a:r>
              <a:rPr lang="es-ES" dirty="0">
                <a:hlinkClick r:id="rId3"/>
              </a:rPr>
              <a:t>-</a:t>
            </a:r>
            <a:r>
              <a:rPr lang="es-ES" dirty="0" err="1">
                <a:hlinkClick r:id="rId3"/>
              </a:rPr>
              <a:t>de-costos-de-software-en-gestion-de-proyectos-agiles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B52CF-AD2E-41F9-88D6-F9D551D987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7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https://</a:t>
            </a:r>
            <a:r>
              <a:rPr lang="es-ES" dirty="0" err="1">
                <a:hlinkClick r:id="rId3"/>
              </a:rPr>
              <a:t>www.toptal.com</a:t>
            </a:r>
            <a:r>
              <a:rPr lang="es-ES" dirty="0">
                <a:hlinkClick r:id="rId3"/>
              </a:rPr>
              <a:t>/agile/</a:t>
            </a:r>
            <a:r>
              <a:rPr lang="es-ES" dirty="0" err="1">
                <a:hlinkClick r:id="rId3"/>
              </a:rPr>
              <a:t>estimacion</a:t>
            </a:r>
            <a:r>
              <a:rPr lang="es-ES" dirty="0">
                <a:hlinkClick r:id="rId3"/>
              </a:rPr>
              <a:t>-</a:t>
            </a:r>
            <a:r>
              <a:rPr lang="es-ES" dirty="0" err="1">
                <a:hlinkClick r:id="rId3"/>
              </a:rPr>
              <a:t>de-costos-de-software-en-gestion-de-proyectos-agiles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B52CF-AD2E-41F9-88D6-F9D551D987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3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655622" y="2665897"/>
            <a:ext cx="8479591" cy="144655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spAutoFit/>
          </a:bodyPr>
          <a:lstStyle>
            <a:lvl1pPr algn="l">
              <a:defRPr lang="es-ES" sz="4400" b="1" i="1" baseline="0">
                <a:ln w="12700">
                  <a:noFill/>
                </a:ln>
                <a:solidFill>
                  <a:srgbClr val="A40000"/>
                </a:solidFill>
                <a:latin typeface="Book Antiqua" panose="02040602050305030304" pitchFamily="18" charset="0"/>
                <a:ea typeface="+mn-ea"/>
                <a:cs typeface="Arial" pitchFamily="34" charset="0"/>
              </a:defRPr>
            </a:lvl1pPr>
          </a:lstStyle>
          <a:p>
            <a:pPr marL="0" lvl="0" indent="0" algn="ctr">
              <a:spcBef>
                <a:spcPct val="20000"/>
              </a:spcBef>
              <a:buClr>
                <a:srgbClr val="C00000"/>
              </a:buClr>
              <a:buFont typeface="Wingdings" pitchFamily="2" charset="2"/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721769" y="4209074"/>
            <a:ext cx="7413443" cy="1323439"/>
          </a:xfrm>
          <a:noFill/>
        </p:spPr>
        <p:txBody>
          <a:bodyPr vert="horz" wrap="square" lIns="91440" tIns="45720" rIns="91440" bIns="45720" rtlCol="0" anchor="ctr" anchorCtr="0">
            <a:spAutoFit/>
          </a:bodyPr>
          <a:lstStyle>
            <a:lvl1pPr algn="l">
              <a:defRPr lang="es-ES" sz="4000" b="1" i="1" spc="0" baseline="0" dirty="0">
                <a:ln w="12700">
                  <a:noFill/>
                </a:ln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s-ES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445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57333" y="4869161"/>
            <a:ext cx="9697077" cy="566738"/>
          </a:xfrm>
          <a:prstGeom prst="rect">
            <a:avLst/>
          </a:prstGeom>
          <a:noFill/>
        </p:spPr>
        <p:txBody>
          <a:bodyPr/>
          <a:lstStyle>
            <a:lvl1pPr algn="ctr">
              <a:defRPr lang="es-ES" b="1" dirty="0">
                <a:ln w="3175">
                  <a:noFill/>
                </a:ln>
                <a:solidFill>
                  <a:srgbClr val="A40000"/>
                </a:solidFill>
                <a:latin typeface="Book Antiqua" panose="02040602050305030304" pitchFamily="18" charset="0"/>
                <a:ea typeface="Open Sans" panose="020B0606030504020204" pitchFamily="34" charset="0"/>
                <a:cs typeface="Book Antiqua" panose="02040602050305030304" pitchFamily="18" charset="0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295467" y="1196753"/>
            <a:ext cx="9697077" cy="35283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57333" y="5510337"/>
            <a:ext cx="9697077" cy="5109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19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423318"/>
            <a:ext cx="10972800" cy="4525963"/>
          </a:xfrm>
        </p:spPr>
        <p:txBody>
          <a:bodyPr vert="eaVert"/>
          <a:lstStyle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DF54C62-10AF-46AF-A7A7-A716141D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pic>
        <p:nvPicPr>
          <p:cNvPr id="5" name="Picture 2" descr="Resultado de imagen de teoria de sistemas mapa conceptual">
            <a:extLst>
              <a:ext uri="{FF2B5EF4-FFF2-40B4-BE49-F238E27FC236}">
                <a16:creationId xmlns:a16="http://schemas.microsoft.com/office/drawing/2014/main" id="{3DF313B6-E2F4-46E8-8D8B-AB688C51A0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826"/>
            <a:ext cx="12192000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270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751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364663"/>
            <a:ext cx="10363200" cy="1446550"/>
          </a:xfrm>
          <a:noFill/>
        </p:spPr>
        <p:txBody>
          <a:bodyPr vert="horz" wrap="square" lIns="91440" tIns="45720" rIns="91440" bIns="45720" rtlCol="0" anchor="ctr" anchorCtr="0">
            <a:spAutoFit/>
          </a:bodyPr>
          <a:lstStyle>
            <a:lvl1pPr algn="l">
              <a:defRPr lang="en-US" sz="4400" dirty="0">
                <a:ln w="12700">
                  <a:noFill/>
                </a:ln>
                <a:solidFill>
                  <a:srgbClr val="A40000"/>
                </a:solidFill>
                <a:ea typeface="+mn-ea"/>
                <a:cs typeface="Arial" pitchFamily="34" charset="0"/>
              </a:defRPr>
            </a:lvl1pPr>
          </a:lstStyle>
          <a:p>
            <a:pPr marL="0" lvl="0" indent="0" algn="ctr">
              <a:spcBef>
                <a:spcPct val="20000"/>
              </a:spcBef>
              <a:buClr>
                <a:srgbClr val="C00000"/>
              </a:buClr>
              <a:buFont typeface="Wingdings" pitchFamily="2" charset="2"/>
            </a:pPr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0727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887755" y="620688"/>
            <a:ext cx="7694645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rgbClr val="1D26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3887755" y="3076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5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5FA29-184C-480A-A645-59CA9EC1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811" y="0"/>
            <a:ext cx="8454188" cy="397042"/>
          </a:xfrm>
        </p:spPr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05359AF-83A0-4021-A591-C22C0BDC5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08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1729" y="1076073"/>
            <a:ext cx="10972800" cy="5072064"/>
          </a:xfrm>
        </p:spPr>
        <p:txBody>
          <a:bodyPr vert="horz" lIns="36000" tIns="36000" rIns="36000" bIns="36000" rtlCol="0">
            <a:noAutofit/>
          </a:bodyPr>
          <a:lstStyle>
            <a:lvl1pPr>
              <a:lnSpc>
                <a:spcPts val="3600"/>
              </a:lnSpc>
              <a:spcAft>
                <a:spcPts val="24"/>
              </a:spcAft>
              <a:defRPr lang="es-ES" sz="2400" dirty="0" smtClean="0"/>
            </a:lvl1pPr>
            <a:lvl2pPr>
              <a:lnSpc>
                <a:spcPts val="3600"/>
              </a:lnSpc>
              <a:defRPr lang="es-ES" sz="2300" dirty="0" smtClean="0"/>
            </a:lvl2pPr>
            <a:lvl3pPr>
              <a:lnSpc>
                <a:spcPts val="3600"/>
              </a:lnSpc>
              <a:defRPr lang="es-E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ts val="3600"/>
              </a:lnSpc>
              <a:defRPr lang="es-E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ts val="3600"/>
              </a:lnSpc>
              <a:defRPr lang="es-E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>
              <a:lnSpc>
                <a:spcPts val="3600"/>
              </a:lnSpc>
            </a:pPr>
            <a:r>
              <a:rPr lang="es-ES"/>
              <a:t>Editar los estilos de texto del patrón</a:t>
            </a:r>
          </a:p>
          <a:p>
            <a:pPr lvl="1">
              <a:lnSpc>
                <a:spcPts val="3600"/>
              </a:lnSpc>
            </a:pPr>
            <a:r>
              <a:rPr lang="es-ES"/>
              <a:t>Segundo nivel</a:t>
            </a:r>
          </a:p>
          <a:p>
            <a:pPr lvl="2">
              <a:lnSpc>
                <a:spcPts val="3600"/>
              </a:lnSpc>
            </a:pPr>
            <a:r>
              <a:rPr lang="es-ES"/>
              <a:t>Tercer nivel</a:t>
            </a:r>
          </a:p>
          <a:p>
            <a:pPr lvl="3">
              <a:lnSpc>
                <a:spcPts val="3600"/>
              </a:lnSpc>
            </a:pPr>
            <a:r>
              <a:rPr lang="es-ES"/>
              <a:t>Cuarto nivel</a:t>
            </a:r>
          </a:p>
          <a:p>
            <a:pPr lvl="4">
              <a:lnSpc>
                <a:spcPts val="3600"/>
              </a:lnSpc>
            </a:pPr>
            <a:r>
              <a:rPr lang="es-ES"/>
              <a:t>Quinto nivel</a:t>
            </a:r>
            <a:endParaRPr lang="es-E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3724F7F-5188-42BE-B67B-0E78F9B9F8F9}"/>
              </a:ext>
            </a:extLst>
          </p:cNvPr>
          <p:cNvCxnSpPr>
            <a:cxnSpLocks/>
          </p:cNvCxnSpPr>
          <p:nvPr userDrawn="1"/>
        </p:nvCxnSpPr>
        <p:spPr>
          <a:xfrm>
            <a:off x="11621167" y="6717634"/>
            <a:ext cx="0" cy="140366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F8CFC6B2-2805-4894-8859-013D356B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F78444FA-384B-421B-B81C-AE4C53321F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176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94884" y="3902551"/>
            <a:ext cx="10363200" cy="144655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spAutoFit/>
          </a:bodyPr>
          <a:lstStyle>
            <a:lvl1pPr>
              <a:defRPr lang="es-ES" sz="4400" dirty="0">
                <a:ln w="12700">
                  <a:noFill/>
                </a:ln>
                <a:solidFill>
                  <a:srgbClr val="A40000"/>
                </a:solidFill>
                <a:ea typeface="+mn-ea"/>
                <a:cs typeface="Arial" pitchFamily="34" charset="0"/>
              </a:defRPr>
            </a:lvl1pPr>
          </a:lstStyle>
          <a:p>
            <a:pPr marL="0" lvl="0" indent="0" algn="ctr">
              <a:spcBef>
                <a:spcPct val="20000"/>
              </a:spcBef>
              <a:buClr>
                <a:srgbClr val="C00000"/>
              </a:buClr>
              <a:buFont typeface="Wingdings" pitchFamily="2" charset="2"/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904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2875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2875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73BD1F6E-B38D-487B-BC1D-36930BD8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93567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609600" y="1196753"/>
            <a:ext cx="5386917" cy="978123"/>
          </a:xfr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CC0000"/>
                </a:solidFill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196753"/>
            <a:ext cx="5389033" cy="978123"/>
          </a:xfr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CC0000"/>
                </a:solidFill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0E466263-24DE-4374-9DE5-7D77CFC1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3497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9B5275F-4EF5-4B57-802D-34358DC6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9799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88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3393" y="1340768"/>
            <a:ext cx="4011084" cy="946026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2200" b="0">
                <a:solidFill>
                  <a:srgbClr val="A4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1340769"/>
            <a:ext cx="6815667" cy="46413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2370221"/>
            <a:ext cx="4011084" cy="361192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237313"/>
            <a:ext cx="2844800" cy="365125"/>
          </a:xfrm>
          <a:prstGeom prst="rect">
            <a:avLst/>
          </a:prstGeom>
        </p:spPr>
        <p:txBody>
          <a:bodyPr/>
          <a:lstStyle/>
          <a:p>
            <a:fld id="{25562923-2E0A-44FD-8683-9F40F2D6220B}" type="datetimeFigureOut">
              <a:rPr lang="es-ES" smtClean="0"/>
              <a:t>29/01/2022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23731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893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73768" y="1058999"/>
            <a:ext cx="10972800" cy="4944758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marL="730251" lvl="1" defTabSz="987425"/>
            <a:r>
              <a:rPr lang="es-ES" dirty="0"/>
              <a:t>Tercer nivel</a:t>
            </a:r>
          </a:p>
          <a:p>
            <a:pPr marL="1011238" lvl="1"/>
            <a:r>
              <a:rPr lang="es-ES" dirty="0"/>
              <a:t>Cuarto nivel</a:t>
            </a:r>
          </a:p>
          <a:p>
            <a:pPr marL="1354138" lvl="1"/>
            <a:r>
              <a:rPr lang="es-ES" dirty="0"/>
              <a:t>Quinto nivel</a:t>
            </a:r>
          </a:p>
        </p:txBody>
      </p:sp>
      <p:sp>
        <p:nvSpPr>
          <p:cNvPr id="9" name="AutoShape 2" descr="Encabezado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1800" dirty="0">
              <a:latin typeface="Open Sans" panose="020B0606030504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79A96E4-310D-4105-B491-5BBF7188E4C7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8" y="17601"/>
            <a:ext cx="2388887" cy="724344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0EED047-8E79-4297-BD40-6EF7DFD71AA9}"/>
              </a:ext>
            </a:extLst>
          </p:cNvPr>
          <p:cNvSpPr txBox="1"/>
          <p:nvPr userDrawn="1"/>
        </p:nvSpPr>
        <p:spPr>
          <a:xfrm>
            <a:off x="0" y="6550223"/>
            <a:ext cx="2534652" cy="307777"/>
          </a:xfrm>
          <a:prstGeom prst="rect">
            <a:avLst/>
          </a:prstGeom>
          <a:solidFill>
            <a:srgbClr val="A40000"/>
          </a:solidFill>
        </p:spPr>
        <p:txBody>
          <a:bodyPr wrap="square" rtlCol="0">
            <a:spAutoFit/>
          </a:bodyPr>
          <a:lstStyle/>
          <a:p>
            <a:r>
              <a:rPr lang="es-ES" sz="1400" b="1" i="1" dirty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Prof. Rita de la Torre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05A611A-980B-4E13-AC6D-2C3AEA295FFE}"/>
              </a:ext>
            </a:extLst>
          </p:cNvPr>
          <p:cNvCxnSpPr>
            <a:cxnSpLocks/>
          </p:cNvCxnSpPr>
          <p:nvPr userDrawn="1"/>
        </p:nvCxnSpPr>
        <p:spPr>
          <a:xfrm>
            <a:off x="11621167" y="6717634"/>
            <a:ext cx="0" cy="140366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1C01D30-0E68-4CD8-9C2D-9D51D8BB970B}"/>
              </a:ext>
            </a:extLst>
          </p:cNvPr>
          <p:cNvCxnSpPr/>
          <p:nvPr userDrawn="1"/>
        </p:nvCxnSpPr>
        <p:spPr>
          <a:xfrm>
            <a:off x="112295" y="84222"/>
            <a:ext cx="0" cy="6773779"/>
          </a:xfrm>
          <a:prstGeom prst="line">
            <a:avLst/>
          </a:prstGeom>
          <a:ln w="63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ítulo 19">
            <a:extLst>
              <a:ext uri="{FF2B5EF4-FFF2-40B4-BE49-F238E27FC236}">
                <a16:creationId xmlns:a16="http://schemas.microsoft.com/office/drawing/2014/main" id="{91EF5F0B-7D52-4DB0-A3EB-FC3B87459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811" y="0"/>
            <a:ext cx="8454188" cy="397042"/>
          </a:xfrm>
          <a:prstGeom prst="rect">
            <a:avLst/>
          </a:prstGeom>
          <a:solidFill>
            <a:srgbClr val="A40000"/>
          </a:solidFill>
        </p:spPr>
        <p:txBody>
          <a:bodyPr/>
          <a:lstStyle/>
          <a:p>
            <a:pPr marL="0" lvl="0" algn="r"/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8355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spcBef>
          <a:spcPct val="0"/>
        </a:spcBef>
        <a:buNone/>
        <a:defRPr lang="es-ES" sz="1800" b="1" i="1" kern="1200" spc="0" baseline="0" smtClean="0">
          <a:ln w="3175">
            <a:noFill/>
          </a:ln>
          <a:solidFill>
            <a:schemeClr val="bg1"/>
          </a:solidFill>
          <a:latin typeface="Book Antiqua" panose="02040602050305030304" pitchFamily="18" charset="0"/>
          <a:ea typeface="Open Sans" panose="020B0606030504020204" pitchFamily="34" charset="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None/>
        <a:defRPr lang="es-ES" sz="2600" kern="1200" dirty="0" smtClean="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366713" indent="-28575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lang="es-ES" sz="2400" kern="1200" dirty="0" smtClean="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708025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tabLst/>
        <a:defRPr lang="es-ES" sz="2400" kern="1200" dirty="0" smtClean="0">
          <a:solidFill>
            <a:schemeClr val="tx1">
              <a:lumMod val="85000"/>
              <a:lumOff val="1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08025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lang="es-ES" sz="2200" kern="1200" dirty="0" smtClean="0">
          <a:solidFill>
            <a:schemeClr val="tx1">
              <a:lumMod val="85000"/>
              <a:lumOff val="1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708025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lang="es-ES" sz="2200" kern="1200" dirty="0">
          <a:solidFill>
            <a:schemeClr val="tx1">
              <a:lumMod val="85000"/>
              <a:lumOff val="1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nuel.cillero.es/doc/metrica-3/tecnicas/tecnicas-de-estimacion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peet.com/" TargetMode="External"/><Relationship Id="rId2" Type="http://schemas.openxmlformats.org/officeDocument/2006/relationships/hyperlink" Target="http://creativecommons.org/licenses/by-nd/3.0/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703444" y="2973674"/>
            <a:ext cx="7171966" cy="830997"/>
          </a:xfrm>
        </p:spPr>
        <p:txBody>
          <a:bodyPr/>
          <a:lstStyle/>
          <a:p>
            <a:pPr algn="r"/>
            <a:r>
              <a:rPr lang="es-ES" sz="4800" dirty="0">
                <a:solidFill>
                  <a:srgbClr val="CC0000"/>
                </a:solidFill>
              </a:rPr>
              <a:t>Sistemas de Información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435232" y="4125749"/>
            <a:ext cx="6098541" cy="523220"/>
          </a:xfrm>
        </p:spPr>
        <p:txBody>
          <a:bodyPr/>
          <a:lstStyle/>
          <a:p>
            <a:r>
              <a:rPr lang="es-ES" sz="2800" b="0">
                <a:latin typeface="Open Sans" panose="020B0606030504020204" pitchFamily="34" charset="0"/>
                <a:ea typeface="Open Sans" panose="020B0606030504020204" pitchFamily="34" charset="0"/>
              </a:rPr>
              <a:t>Estimación de Costes</a:t>
            </a:r>
            <a:endParaRPr lang="en-US" sz="2800" b="0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B615C6D-E0A8-406A-A7F4-4CDE25714D1B}"/>
              </a:ext>
            </a:extLst>
          </p:cNvPr>
          <p:cNvSpPr txBox="1"/>
          <p:nvPr/>
        </p:nvSpPr>
        <p:spPr>
          <a:xfrm>
            <a:off x="2120349" y="6016487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panose="02040502050405020303" pitchFamily="18" charset="0"/>
              </a:rPr>
              <a:t>Prof. Rita de la Torre</a:t>
            </a:r>
          </a:p>
        </p:txBody>
      </p:sp>
    </p:spTree>
    <p:extLst>
      <p:ext uri="{BB962C8B-B14F-4D97-AF65-F5344CB8AC3E}">
        <p14:creationId xmlns:p14="http://schemas.microsoft.com/office/powerpoint/2010/main" val="236894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9A1B8-AE02-4629-B338-981E2E77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Contenido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6E3CB86-83E5-473B-9090-7E444D6E38B0}"/>
              </a:ext>
            </a:extLst>
          </p:cNvPr>
          <p:cNvSpPr/>
          <p:nvPr/>
        </p:nvSpPr>
        <p:spPr>
          <a:xfrm>
            <a:off x="1030278" y="1836256"/>
            <a:ext cx="9658042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s-ES" sz="220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¿Cuándo desarrollar y cuándo comprar?</a:t>
            </a:r>
          </a:p>
          <a:p>
            <a:pPr marL="342900" indent="-342900" algn="just" fontAlgn="base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s-ES" sz="2200">
              <a:solidFill>
                <a:srgbClr val="333333"/>
              </a:solidFill>
              <a:latin typeface="Open Sans" panose="020B0606030504020204" pitchFamily="34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marL="342900" indent="-342900" fontAlgn="base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s-ES" sz="220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Desarrollo de Software a Medida:</a:t>
            </a:r>
            <a:br>
              <a:rPr lang="es-ES" sz="220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</a:br>
            <a:r>
              <a:rPr lang="es-ES" sz="220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Estimación de Costes por Análisis de Puntos de Función</a:t>
            </a:r>
          </a:p>
          <a:p>
            <a:pPr marL="342900" indent="-342900" algn="just" fontAlgn="base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s-ES" sz="2200">
              <a:solidFill>
                <a:srgbClr val="333333"/>
              </a:solidFill>
              <a:latin typeface="Open Sans" panose="020B0606030504020204" pitchFamily="34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marL="342900" indent="-342900" fontAlgn="base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s-ES" sz="220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Compra de Software </a:t>
            </a:r>
            <a:br>
              <a:rPr lang="es-ES" sz="220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</a:br>
            <a:r>
              <a:rPr lang="es-ES" sz="220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Cálculo del TCO: Coste Total de Propiedad</a:t>
            </a:r>
          </a:p>
          <a:p>
            <a:pPr marL="342900" indent="-342900" algn="just" fontAlgn="base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s-ES" sz="2200" dirty="0">
              <a:solidFill>
                <a:srgbClr val="333333"/>
              </a:solidFill>
              <a:latin typeface="Open Sans" panose="020B0606030504020204" pitchFamily="34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7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53390" y="3925246"/>
            <a:ext cx="9421010" cy="1446550"/>
          </a:xfrm>
        </p:spPr>
        <p:txBody>
          <a:bodyPr/>
          <a:lstStyle/>
          <a:p>
            <a:r>
              <a:rPr lang="es-ES" dirty="0"/>
              <a:t>Estimación </a:t>
            </a:r>
            <a:r>
              <a:rPr lang="es-ES"/>
              <a:t>de Costes de Desarrollo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53390" y="2425059"/>
            <a:ext cx="7772400" cy="1500187"/>
          </a:xfrm>
        </p:spPr>
        <p:txBody>
          <a:bodyPr/>
          <a:lstStyle/>
          <a:p>
            <a:r>
              <a:rPr lang="es-ES" sz="2400" dirty="0"/>
              <a:t>Análisis de Puntos de Función</a:t>
            </a:r>
            <a:endParaRPr lang="en-US" sz="2400" dirty="0"/>
          </a:p>
        </p:txBody>
      </p:sp>
      <p:pic>
        <p:nvPicPr>
          <p:cNvPr id="4" name="Picture 2" descr="Experiencia contable. newsletter, notificación de cartas. cálculo contable, booker con correspondencia, presentar documento. ver lista de verificación en línea. ilustración de metáfora de concepto aislado de vector. vector gratuito">
            <a:extLst>
              <a:ext uri="{FF2B5EF4-FFF2-40B4-BE49-F238E27FC236}">
                <a16:creationId xmlns:a16="http://schemas.microsoft.com/office/drawing/2014/main" id="{4624497C-0DA5-44C0-9D81-F63CAE87F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927" y="234315"/>
            <a:ext cx="4149725" cy="414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78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4B37FF-4A41-411C-BD40-C9FD5E78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097" y="0"/>
            <a:ext cx="6851903" cy="397042"/>
          </a:xfrm>
        </p:spPr>
        <p:txBody>
          <a:bodyPr/>
          <a:lstStyle/>
          <a:p>
            <a:r>
              <a:rPr lang="es-ES" sz="1700" dirty="0"/>
              <a:t>Estimación de Costes del Sistema por Análisis de Puntos de Función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FE0C4DB-3B5A-4EF6-B9B9-2CE25D845C6D}"/>
              </a:ext>
            </a:extLst>
          </p:cNvPr>
          <p:cNvSpPr/>
          <p:nvPr/>
        </p:nvSpPr>
        <p:spPr>
          <a:xfrm>
            <a:off x="684294" y="1209308"/>
            <a:ext cx="1096922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600"/>
              </a:spcAft>
            </a:pPr>
            <a:r>
              <a:rPr lang="es-ES" sz="22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La estimación de costes por Análisis de Puntos de Función es una técnica aceptada como estándar en el </a:t>
            </a:r>
            <a:r>
              <a:rPr lang="es-ES" sz="220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mercado </a:t>
            </a:r>
            <a:br>
              <a:rPr lang="es-ES" sz="220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</a:br>
            <a:r>
              <a:rPr lang="es-ES" sz="2000">
                <a:solidFill>
                  <a:srgbClr val="CC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[</a:t>
            </a:r>
            <a:r>
              <a:rPr lang="es-ES" sz="2000" dirty="0" err="1">
                <a:solidFill>
                  <a:srgbClr val="CC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IFPUG</a:t>
            </a:r>
            <a:r>
              <a:rPr lang="es-ES" sz="2000" dirty="0">
                <a:solidFill>
                  <a:srgbClr val="CC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 (International </a:t>
            </a:r>
            <a:r>
              <a:rPr lang="es-ES" sz="2000" dirty="0" err="1">
                <a:solidFill>
                  <a:srgbClr val="CC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Function</a:t>
            </a:r>
            <a:r>
              <a:rPr lang="es-ES" sz="2000" dirty="0">
                <a:solidFill>
                  <a:srgbClr val="CC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 Point </a:t>
            </a:r>
            <a:r>
              <a:rPr lang="es-ES" sz="2000" dirty="0" err="1">
                <a:solidFill>
                  <a:srgbClr val="CC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Users</a:t>
            </a:r>
            <a:r>
              <a:rPr lang="es-ES" sz="2000" dirty="0">
                <a:solidFill>
                  <a:srgbClr val="CC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solidFill>
                  <a:srgbClr val="CC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Group</a:t>
            </a:r>
            <a:r>
              <a:rPr lang="es-ES" sz="2000" dirty="0">
                <a:solidFill>
                  <a:srgbClr val="CC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)]</a:t>
            </a:r>
            <a:r>
              <a:rPr lang="es-ES" sz="22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.</a:t>
            </a:r>
          </a:p>
          <a:p>
            <a:pPr algn="just" fontAlgn="base">
              <a:spcAft>
                <a:spcPts val="600"/>
              </a:spcAft>
            </a:pPr>
            <a:endParaRPr lang="es-ES" sz="2200" dirty="0">
              <a:solidFill>
                <a:srgbClr val="333333"/>
              </a:solidFill>
              <a:latin typeface="Open Sans" panose="020B0606030504020204" pitchFamily="34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ts val="600"/>
              </a:spcAft>
            </a:pPr>
            <a:r>
              <a:rPr lang="es-ES" sz="22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Para la estimación del coste de un software, se miden dos tipos de características:</a:t>
            </a:r>
          </a:p>
          <a:p>
            <a:pPr marL="800100" lvl="1" indent="-342900" fontAlgn="base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Los </a:t>
            </a:r>
            <a:r>
              <a:rPr lang="es-ES" sz="2000" dirty="0">
                <a:solidFill>
                  <a:srgbClr val="CC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elementos</a:t>
            </a:r>
            <a:r>
              <a:rPr lang="es-ES" sz="20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 de función (entradas, salidas, ficheros, etc.)</a:t>
            </a:r>
          </a:p>
          <a:p>
            <a:pPr marL="800100" lvl="1" indent="-342900" algn="just" fontAlgn="base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Los factores de </a:t>
            </a:r>
            <a:r>
              <a:rPr lang="es-ES" sz="2000" dirty="0">
                <a:solidFill>
                  <a:srgbClr val="CC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complejidad</a:t>
            </a:r>
            <a:r>
              <a:rPr lang="es-ES" sz="20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 de cada elemento</a:t>
            </a:r>
          </a:p>
          <a:p>
            <a:pPr algn="just" fontAlgn="base"/>
            <a:endParaRPr lang="es-ES" sz="2200" dirty="0">
              <a:solidFill>
                <a:srgbClr val="333333"/>
              </a:solidFill>
              <a:latin typeface="Open Sans" panose="020B0606030504020204" pitchFamily="34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ts val="600"/>
              </a:spcAft>
            </a:pPr>
            <a:r>
              <a:rPr lang="es-ES" sz="22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El proceso se realiza en tres etapas:</a:t>
            </a:r>
            <a:endParaRPr lang="es-ES" sz="2200" dirty="0">
              <a:latin typeface="Open Sans" panose="020B0606030504020204" pitchFamily="34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marL="914400" lvl="1" indent="-457200" fontAlgn="base">
              <a:buClr>
                <a:schemeClr val="tx1"/>
              </a:buClr>
              <a:buSzPct val="90000"/>
              <a:buFont typeface="+mj-lt"/>
              <a:buAutoNum type="arabicPeriod"/>
              <a:tabLst>
                <a:tab pos="457200" algn="l"/>
              </a:tabLst>
            </a:pPr>
            <a:r>
              <a:rPr lang="es-ES" sz="20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Se identifican los componentes necesarios para el cálculo.</a:t>
            </a:r>
          </a:p>
          <a:p>
            <a:pPr marL="914400" lvl="1" indent="-457200" fontAlgn="base">
              <a:buClr>
                <a:schemeClr val="tx1"/>
              </a:buClr>
              <a:buSzPct val="90000"/>
              <a:buFont typeface="+mj-lt"/>
              <a:buAutoNum type="arabicPeriod"/>
              <a:tabLst>
                <a:tab pos="457200" algn="l"/>
              </a:tabLst>
            </a:pPr>
            <a:r>
              <a:rPr lang="es-ES" sz="20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Se calculan los Puntos de </a:t>
            </a:r>
            <a:r>
              <a:rPr lang="es-ES" sz="200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Función 	(Según </a:t>
            </a:r>
            <a:r>
              <a:rPr lang="es-ES" sz="20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elementos).</a:t>
            </a:r>
          </a:p>
          <a:p>
            <a:pPr marL="914400" lvl="1" indent="-457200" fontAlgn="base">
              <a:buClr>
                <a:schemeClr val="tx1"/>
              </a:buClr>
              <a:buSzPct val="90000"/>
              <a:buFont typeface="+mj-lt"/>
              <a:buAutoNum type="arabicPeriod"/>
              <a:tabLst>
                <a:tab pos="457200" algn="l"/>
              </a:tabLst>
            </a:pPr>
            <a:r>
              <a:rPr lang="es-ES" sz="20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Se ajustan los Puntos de </a:t>
            </a:r>
            <a:r>
              <a:rPr lang="es-ES" sz="200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Función 	(</a:t>
            </a:r>
            <a:r>
              <a:rPr lang="es-ES" sz="20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Según complejidad).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430EC5F-30DE-4E31-93B8-E31AD866EE0D}"/>
              </a:ext>
            </a:extLst>
          </p:cNvPr>
          <p:cNvSpPr/>
          <p:nvPr/>
        </p:nvSpPr>
        <p:spPr>
          <a:xfrm>
            <a:off x="8918803" y="6299668"/>
            <a:ext cx="2872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S" dirty="0"/>
              <a:t>Origen. </a:t>
            </a:r>
            <a:r>
              <a:rPr lang="es-ES_tradnl" altLang="es-ES" b="1" dirty="0">
                <a:solidFill>
                  <a:srgbClr val="CC0000"/>
                </a:solidFill>
              </a:rPr>
              <a:t>Albrecht</a:t>
            </a:r>
            <a:r>
              <a:rPr lang="es-ES_tradnl" altLang="es-ES" dirty="0"/>
              <a:t> IBM. (1979)</a:t>
            </a:r>
          </a:p>
        </p:txBody>
      </p:sp>
    </p:spTree>
    <p:extLst>
      <p:ext uri="{BB962C8B-B14F-4D97-AF65-F5344CB8AC3E}">
        <p14:creationId xmlns:p14="http://schemas.microsoft.com/office/powerpoint/2010/main" val="296957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B72B7-C341-4B35-B650-04412B04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Puntos de Función. Cálculo del tiempo en días de esfuerzo</a:t>
            </a:r>
            <a:br>
              <a:rPr lang="es-ES" dirty="0"/>
            </a:b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E9BE2C5-FB96-43DD-B132-C9FCC0E1A70B}"/>
              </a:ext>
            </a:extLst>
          </p:cNvPr>
          <p:cNvSpPr/>
          <p:nvPr/>
        </p:nvSpPr>
        <p:spPr>
          <a:xfrm>
            <a:off x="1167838" y="1244418"/>
            <a:ext cx="10424721" cy="336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2000" dirty="0">
                <a:latin typeface="Open Sans" panose="020B0606030504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Una vez ajustados los Puntos de </a:t>
            </a:r>
            <a:r>
              <a:rPr lang="es-ES" sz="2000" dirty="0" err="1">
                <a:latin typeface="Open Sans" panose="020B0606030504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Función</a:t>
            </a:r>
            <a:r>
              <a:rPr lang="es-ES" sz="2000" dirty="0">
                <a:latin typeface="Open Sans" panose="020B0606030504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, bastará multiplicar el valor calculado por los </a:t>
            </a:r>
            <a:r>
              <a:rPr lang="es-ES" sz="2000" dirty="0" err="1">
                <a:latin typeface="Open Sans" panose="020B0606030504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días</a:t>
            </a:r>
            <a:r>
              <a:rPr lang="es-ES" sz="2000" dirty="0">
                <a:latin typeface="Open Sans" panose="020B0606030504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en que se valora cada Punto </a:t>
            </a:r>
            <a:r>
              <a:rPr lang="es-ES" sz="2000" dirty="0" err="1">
                <a:latin typeface="Open Sans" panose="020B0606030504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Función</a:t>
            </a:r>
            <a:r>
              <a:rPr lang="es-ES" sz="2000" dirty="0">
                <a:latin typeface="Open Sans" panose="020B0606030504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.</a:t>
            </a:r>
            <a:endParaRPr lang="es-ES" sz="20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2000" dirty="0">
                <a:latin typeface="Open Sans" panose="020B0606030504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En cada </a:t>
            </a:r>
            <a:r>
              <a:rPr lang="es-ES" sz="2000" dirty="0" err="1">
                <a:latin typeface="Open Sans" panose="020B0606030504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organización</a:t>
            </a:r>
            <a:r>
              <a:rPr lang="es-ES" sz="2000" dirty="0">
                <a:latin typeface="Open Sans" panose="020B0606030504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se asigna un valor en </a:t>
            </a:r>
            <a:r>
              <a:rPr lang="es-ES" sz="2000" dirty="0" err="1">
                <a:latin typeface="Open Sans" panose="020B0606030504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días</a:t>
            </a:r>
            <a:r>
              <a:rPr lang="es-ES" sz="2000" dirty="0">
                <a:latin typeface="Open Sans" panose="020B0606030504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diferente para el Punto </a:t>
            </a:r>
            <a:r>
              <a:rPr lang="es-ES" sz="2000" dirty="0" err="1">
                <a:latin typeface="Open Sans" panose="020B0606030504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Función</a:t>
            </a:r>
            <a:r>
              <a:rPr lang="es-ES" sz="2000" dirty="0">
                <a:latin typeface="Open Sans" panose="020B0606030504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. Sin embargo, basados en valores medios de la industria </a:t>
            </a:r>
            <a:r>
              <a:rPr lang="es-ES" sz="2000" dirty="0" err="1">
                <a:latin typeface="Open Sans" panose="020B0606030504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informática</a:t>
            </a:r>
            <a:r>
              <a:rPr lang="es-ES" sz="2000" dirty="0">
                <a:latin typeface="Open Sans" panose="020B0606030504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, se recomienda partir del valor siguiente: </a:t>
            </a:r>
            <a:br>
              <a:rPr lang="es-ES" sz="2000" dirty="0">
                <a:latin typeface="Open Sans" panose="020B0606030504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</a:br>
            <a:br>
              <a:rPr lang="es-ES" sz="2000" dirty="0">
                <a:latin typeface="Open Sans" panose="020B0606030504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</a:br>
            <a:r>
              <a:rPr lang="es-ES" sz="2000" dirty="0">
                <a:latin typeface="Open Sans" panose="020B0606030504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1 Mes de esfuerzo (21 </a:t>
            </a:r>
            <a:r>
              <a:rPr lang="es-ES" sz="2000" dirty="0" err="1">
                <a:latin typeface="Open Sans" panose="020B0606030504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días</a:t>
            </a:r>
            <a:r>
              <a:rPr lang="es-ES" sz="2000" dirty="0">
                <a:latin typeface="Open Sans" panose="020B0606030504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aproximadamente</a:t>
            </a:r>
            <a:r>
              <a:rPr lang="es-ES" sz="2000">
                <a:latin typeface="Open Sans" panose="020B0606030504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) equivale </a:t>
            </a:r>
            <a:r>
              <a:rPr lang="es-ES" sz="2000" dirty="0">
                <a:latin typeface="Open Sans" panose="020B0606030504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a 13 Puntos </a:t>
            </a:r>
            <a:r>
              <a:rPr lang="es-ES" sz="2000" dirty="0" err="1">
                <a:latin typeface="Open Sans" panose="020B0606030504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Función</a:t>
            </a:r>
            <a:r>
              <a:rPr lang="es-ES" sz="2000" dirty="0">
                <a:latin typeface="Open Sans" panose="020B0606030504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.</a:t>
            </a:r>
          </a:p>
          <a:p>
            <a:endParaRPr lang="es-ES" sz="2000" dirty="0">
              <a:latin typeface="Open Sans" panose="020B0606030504020204" pitchFamily="34" charset="0"/>
              <a:cs typeface="Helvetica" panose="020B0604020202020204" pitchFamily="34" charset="0"/>
            </a:endParaRPr>
          </a:p>
          <a:p>
            <a:endParaRPr lang="es-ES" sz="2000" dirty="0">
              <a:latin typeface="Open Sans" panose="020B0606030504020204" pitchFamily="34" charset="0"/>
              <a:cs typeface="Helvetica" panose="020B0604020202020204" pitchFamily="34" charset="0"/>
            </a:endParaRPr>
          </a:p>
          <a:p>
            <a:r>
              <a:rPr lang="es-ES" sz="2000" dirty="0">
                <a:latin typeface="Open Sans" panose="020B0606030504020204" pitchFamily="34" charset="0"/>
                <a:cs typeface="Helvetica" panose="020B0604020202020204" pitchFamily="34" charset="0"/>
              </a:rPr>
              <a:t>Para aprender más..</a:t>
            </a:r>
            <a:endParaRPr lang="es-ES" sz="2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CDBE198-5A3B-4E39-A73A-F81746EDF092}"/>
              </a:ext>
            </a:extLst>
          </p:cNvPr>
          <p:cNvSpPr/>
          <p:nvPr/>
        </p:nvSpPr>
        <p:spPr>
          <a:xfrm>
            <a:off x="1362602" y="4611494"/>
            <a:ext cx="10026758" cy="371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u="sng" dirty="0">
                <a:solidFill>
                  <a:srgbClr val="0000CC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s-ES" u="sng" dirty="0" err="1">
                <a:solidFill>
                  <a:srgbClr val="0000CC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manuel.cillero.es</a:t>
            </a:r>
            <a:r>
              <a:rPr lang="es-ES" u="sng" dirty="0">
                <a:solidFill>
                  <a:srgbClr val="0000CC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s-ES" u="sng" dirty="0" err="1">
                <a:solidFill>
                  <a:srgbClr val="0000CC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</a:t>
            </a:r>
            <a:r>
              <a:rPr lang="es-ES" u="sng" dirty="0">
                <a:solidFill>
                  <a:srgbClr val="0000CC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s-ES" u="sng" dirty="0" err="1">
                <a:solidFill>
                  <a:srgbClr val="0000CC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metrica</a:t>
            </a:r>
            <a:r>
              <a:rPr lang="es-ES" u="sng" dirty="0">
                <a:solidFill>
                  <a:srgbClr val="0000CC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-3/</a:t>
            </a:r>
            <a:r>
              <a:rPr lang="es-ES" u="sng" dirty="0" err="1">
                <a:solidFill>
                  <a:srgbClr val="0000CC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tecnicas</a:t>
            </a:r>
            <a:r>
              <a:rPr lang="es-ES" u="sng" dirty="0">
                <a:solidFill>
                  <a:srgbClr val="0000CC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s-ES" u="sng" dirty="0" err="1">
                <a:solidFill>
                  <a:srgbClr val="0000CC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tecnicas</a:t>
            </a:r>
            <a:r>
              <a:rPr lang="es-ES" u="sng" dirty="0">
                <a:solidFill>
                  <a:srgbClr val="0000CC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s-ES" u="sng" dirty="0" err="1">
                <a:solidFill>
                  <a:srgbClr val="0000CC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de-estimacion</a:t>
            </a:r>
            <a:r>
              <a:rPr lang="es-ES" u="sng" dirty="0">
                <a:solidFill>
                  <a:srgbClr val="0000CC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s-ES" dirty="0">
              <a:solidFill>
                <a:srgbClr val="0000CC"/>
              </a:solidFill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9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ágenes de Estimacion | Vectores, fotos de stock y PSD gratuitos">
            <a:extLst>
              <a:ext uri="{FF2B5EF4-FFF2-40B4-BE49-F238E27FC236}">
                <a16:creationId xmlns:a16="http://schemas.microsoft.com/office/drawing/2014/main" id="{CC3B6C14-E783-43ED-872D-724C5D19F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139" y="1493521"/>
            <a:ext cx="3926674" cy="392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53390" y="4263800"/>
            <a:ext cx="9421010" cy="769441"/>
          </a:xfrm>
        </p:spPr>
        <p:txBody>
          <a:bodyPr/>
          <a:lstStyle/>
          <a:p>
            <a:r>
              <a:rPr lang="es-ES"/>
              <a:t>Compra de Software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53390" y="2425059"/>
            <a:ext cx="7772400" cy="1500187"/>
          </a:xfrm>
        </p:spPr>
        <p:txBody>
          <a:bodyPr/>
          <a:lstStyle/>
          <a:p>
            <a:r>
              <a:rPr lang="es-ES" sz="2400"/>
              <a:t>TCO. El Coste Total de Propiedad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164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6A9F-7270-4B69-8B5A-D9A69FCB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Coste Total de Propiedad ?</a:t>
            </a:r>
          </a:p>
        </p:txBody>
      </p:sp>
      <p:sp>
        <p:nvSpPr>
          <p:cNvPr id="3" name="2 Rectángulo">
            <a:extLst>
              <a:ext uri="{FF2B5EF4-FFF2-40B4-BE49-F238E27FC236}">
                <a16:creationId xmlns:a16="http://schemas.microsoft.com/office/drawing/2014/main" id="{99252552-D55D-4851-A8E2-55F05E4E7B10}"/>
              </a:ext>
            </a:extLst>
          </p:cNvPr>
          <p:cNvSpPr/>
          <p:nvPr/>
        </p:nvSpPr>
        <p:spPr>
          <a:xfrm>
            <a:off x="1914098" y="1288501"/>
            <a:ext cx="85196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</a:t>
            </a:r>
            <a:r>
              <a:rPr lang="es-E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Coste Total de Propiedad</a:t>
            </a:r>
            <a:r>
              <a:rPr lang="es-ES" sz="24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s-E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TCO</a:t>
            </a:r>
            <a:r>
              <a:rPr lang="es-E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es una estimación de los costos totales de bienes, servicios o trabajos de construcción a lo largo de toda su vida.</a:t>
            </a:r>
          </a:p>
          <a:p>
            <a:endParaRPr lang="es-E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E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la combinación del precio de compra más todos los demás costos en los que se incurrirá, menos cualquier ingreso que se reciba.</a:t>
            </a:r>
          </a:p>
          <a:p>
            <a:endParaRPr lang="es-E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E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Ejemplo: </a:t>
            </a:r>
          </a:p>
          <a:p>
            <a:r>
              <a:rPr lang="es-ES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precio de compra inicial más los costos de instalación, los costos operativos y el mantenimiento continuo menos el valor residual de la eliminación</a:t>
            </a:r>
            <a:r>
              <a:rPr lang="es-E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8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524000" y="2936911"/>
            <a:ext cx="5724128" cy="3921089"/>
          </a:xfrm>
          <a:prstGeom prst="rect">
            <a:avLst/>
          </a:prstGeom>
          <a:gradFill flip="none" rotWithShape="1">
            <a:gsLst>
              <a:gs pos="75000">
                <a:srgbClr val="3486BE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0" y="0"/>
            <a:ext cx="12192000" cy="2907174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  <a:lumOff val="50000"/>
                </a:schemeClr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Titre 33"/>
          <p:cNvSpPr>
            <a:spLocks noGrp="1"/>
          </p:cNvSpPr>
          <p:nvPr>
            <p:ph type="title"/>
          </p:nvPr>
        </p:nvSpPr>
        <p:spPr>
          <a:xfrm>
            <a:off x="4497355" y="-24847"/>
            <a:ext cx="7694645" cy="617612"/>
          </a:xfrm>
        </p:spPr>
        <p:txBody>
          <a:bodyPr/>
          <a:lstStyle/>
          <a:p>
            <a:pPr algn="r"/>
            <a:r>
              <a:rPr lang="es-ES"/>
              <a:t>¿Por qué es importante el TCO?</a:t>
            </a:r>
            <a:endParaRPr lang="fr-FR" dirty="0"/>
          </a:p>
        </p:txBody>
      </p:sp>
      <p:grpSp>
        <p:nvGrpSpPr>
          <p:cNvPr id="38" name="Groupe 37"/>
          <p:cNvGrpSpPr/>
          <p:nvPr/>
        </p:nvGrpSpPr>
        <p:grpSpPr>
          <a:xfrm>
            <a:off x="0" y="2752478"/>
            <a:ext cx="12192000" cy="4143145"/>
            <a:chOff x="563488" y="2527568"/>
            <a:chExt cx="7122411" cy="4330432"/>
          </a:xfrm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563488" y="2527568"/>
              <a:ext cx="7122411" cy="4330432"/>
            </a:xfrm>
            <a:custGeom>
              <a:avLst/>
              <a:gdLst>
                <a:gd name="T0" fmla="*/ 25818 w 26124"/>
                <a:gd name="T1" fmla="*/ 113 h 14658"/>
                <a:gd name="T2" fmla="*/ 25367 w 26124"/>
                <a:gd name="T3" fmla="*/ 76 h 14658"/>
                <a:gd name="T4" fmla="*/ 25002 w 26124"/>
                <a:gd name="T5" fmla="*/ 90 h 14658"/>
                <a:gd name="T6" fmla="*/ 24523 w 26124"/>
                <a:gd name="T7" fmla="*/ 102 h 14658"/>
                <a:gd name="T8" fmla="*/ 24152 w 26124"/>
                <a:gd name="T9" fmla="*/ 57 h 14658"/>
                <a:gd name="T10" fmla="*/ 23693 w 26124"/>
                <a:gd name="T11" fmla="*/ 117 h 14658"/>
                <a:gd name="T12" fmla="*/ 23282 w 26124"/>
                <a:gd name="T13" fmla="*/ 15 h 14658"/>
                <a:gd name="T14" fmla="*/ 22835 w 26124"/>
                <a:gd name="T15" fmla="*/ 118 h 14658"/>
                <a:gd name="T16" fmla="*/ 22387 w 26124"/>
                <a:gd name="T17" fmla="*/ 48 h 14658"/>
                <a:gd name="T18" fmla="*/ 22008 w 26124"/>
                <a:gd name="T19" fmla="*/ 107 h 14658"/>
                <a:gd name="T20" fmla="*/ 21532 w 26124"/>
                <a:gd name="T21" fmla="*/ 83 h 14658"/>
                <a:gd name="T22" fmla="*/ 21168 w 26124"/>
                <a:gd name="T23" fmla="*/ 83 h 14658"/>
                <a:gd name="T24" fmla="*/ 20692 w 26124"/>
                <a:gd name="T25" fmla="*/ 107 h 14658"/>
                <a:gd name="T26" fmla="*/ 20313 w 26124"/>
                <a:gd name="T27" fmla="*/ 48 h 14658"/>
                <a:gd name="T28" fmla="*/ 19865 w 26124"/>
                <a:gd name="T29" fmla="*/ 118 h 14658"/>
                <a:gd name="T30" fmla="*/ 19423 w 26124"/>
                <a:gd name="T31" fmla="*/ 17 h 14658"/>
                <a:gd name="T32" fmla="*/ 19188 w 26124"/>
                <a:gd name="T33" fmla="*/ 90 h 14658"/>
                <a:gd name="T34" fmla="*/ 18706 w 26124"/>
                <a:gd name="T35" fmla="*/ 102 h 14658"/>
                <a:gd name="T36" fmla="*/ 18335 w 26124"/>
                <a:gd name="T37" fmla="*/ 57 h 14658"/>
                <a:gd name="T38" fmla="*/ 17876 w 26124"/>
                <a:gd name="T39" fmla="*/ 117 h 14658"/>
                <a:gd name="T40" fmla="*/ 17465 w 26124"/>
                <a:gd name="T41" fmla="*/ 15 h 14658"/>
                <a:gd name="T42" fmla="*/ 17018 w 26124"/>
                <a:gd name="T43" fmla="*/ 118 h 14658"/>
                <a:gd name="T44" fmla="*/ 16570 w 26124"/>
                <a:gd name="T45" fmla="*/ 48 h 14658"/>
                <a:gd name="T46" fmla="*/ 16191 w 26124"/>
                <a:gd name="T47" fmla="*/ 107 h 14658"/>
                <a:gd name="T48" fmla="*/ 15714 w 26124"/>
                <a:gd name="T49" fmla="*/ 83 h 14658"/>
                <a:gd name="T50" fmla="*/ 15351 w 26124"/>
                <a:gd name="T51" fmla="*/ 83 h 14658"/>
                <a:gd name="T52" fmla="*/ 14874 w 26124"/>
                <a:gd name="T53" fmla="*/ 107 h 14658"/>
                <a:gd name="T54" fmla="*/ 14496 w 26124"/>
                <a:gd name="T55" fmla="*/ 48 h 14658"/>
                <a:gd name="T56" fmla="*/ 14048 w 26124"/>
                <a:gd name="T57" fmla="*/ 118 h 14658"/>
                <a:gd name="T58" fmla="*/ 13600 w 26124"/>
                <a:gd name="T59" fmla="*/ 15 h 14658"/>
                <a:gd name="T60" fmla="*/ 13189 w 26124"/>
                <a:gd name="T61" fmla="*/ 117 h 14658"/>
                <a:gd name="T62" fmla="*/ 12716 w 26124"/>
                <a:gd name="T63" fmla="*/ 52 h 14658"/>
                <a:gd name="T64" fmla="*/ 12366 w 26124"/>
                <a:gd name="T65" fmla="*/ 93 h 14658"/>
                <a:gd name="T66" fmla="*/ 11870 w 26124"/>
                <a:gd name="T67" fmla="*/ 97 h 14658"/>
                <a:gd name="T68" fmla="*/ 11503 w 26124"/>
                <a:gd name="T69" fmla="*/ 67 h 14658"/>
                <a:gd name="T70" fmla="*/ 11037 w 26124"/>
                <a:gd name="T71" fmla="*/ 114 h 14658"/>
                <a:gd name="T72" fmla="*/ 10638 w 26124"/>
                <a:gd name="T73" fmla="*/ 27 h 14658"/>
                <a:gd name="T74" fmla="*/ 10177 w 26124"/>
                <a:gd name="T75" fmla="*/ 118 h 14658"/>
                <a:gd name="T76" fmla="*/ 9740 w 26124"/>
                <a:gd name="T77" fmla="*/ 38 h 14658"/>
                <a:gd name="T78" fmla="*/ 9352 w 26124"/>
                <a:gd name="T79" fmla="*/ 112 h 14658"/>
                <a:gd name="T80" fmla="*/ 8880 w 26124"/>
                <a:gd name="T81" fmla="*/ 76 h 14658"/>
                <a:gd name="T82" fmla="*/ 8516 w 26124"/>
                <a:gd name="T83" fmla="*/ 90 h 14658"/>
                <a:gd name="T84" fmla="*/ 8036 w 26124"/>
                <a:gd name="T85" fmla="*/ 102 h 14658"/>
                <a:gd name="T86" fmla="*/ 7665 w 26124"/>
                <a:gd name="T87" fmla="*/ 57 h 14658"/>
                <a:gd name="T88" fmla="*/ 7207 w 26124"/>
                <a:gd name="T89" fmla="*/ 117 h 14658"/>
                <a:gd name="T90" fmla="*/ 6795 w 26124"/>
                <a:gd name="T91" fmla="*/ 15 h 14658"/>
                <a:gd name="T92" fmla="*/ 6349 w 26124"/>
                <a:gd name="T93" fmla="*/ 118 h 14658"/>
                <a:gd name="T94" fmla="*/ 5904 w 26124"/>
                <a:gd name="T95" fmla="*/ 50 h 14658"/>
                <a:gd name="T96" fmla="*/ 5689 w 26124"/>
                <a:gd name="T97" fmla="*/ 66 h 14658"/>
                <a:gd name="T98" fmla="*/ 5219 w 26124"/>
                <a:gd name="T99" fmla="*/ 114 h 14658"/>
                <a:gd name="T100" fmla="*/ 4821 w 26124"/>
                <a:gd name="T101" fmla="*/ 27 h 14658"/>
                <a:gd name="T102" fmla="*/ 4359 w 26124"/>
                <a:gd name="T103" fmla="*/ 118 h 14658"/>
                <a:gd name="T104" fmla="*/ 3922 w 26124"/>
                <a:gd name="T105" fmla="*/ 38 h 14658"/>
                <a:gd name="T106" fmla="*/ 3535 w 26124"/>
                <a:gd name="T107" fmla="*/ 112 h 14658"/>
                <a:gd name="T108" fmla="*/ 3062 w 26124"/>
                <a:gd name="T109" fmla="*/ 76 h 14658"/>
                <a:gd name="T110" fmla="*/ 2698 w 26124"/>
                <a:gd name="T111" fmla="*/ 90 h 14658"/>
                <a:gd name="T112" fmla="*/ 2219 w 26124"/>
                <a:gd name="T113" fmla="*/ 102 h 14658"/>
                <a:gd name="T114" fmla="*/ 1848 w 26124"/>
                <a:gd name="T115" fmla="*/ 57 h 14658"/>
                <a:gd name="T116" fmla="*/ 1390 w 26124"/>
                <a:gd name="T117" fmla="*/ 117 h 14658"/>
                <a:gd name="T118" fmla="*/ 978 w 26124"/>
                <a:gd name="T119" fmla="*/ 15 h 14658"/>
                <a:gd name="T120" fmla="*/ 531 w 26124"/>
                <a:gd name="T121" fmla="*/ 118 h 14658"/>
                <a:gd name="T122" fmla="*/ 83 w 26124"/>
                <a:gd name="T123" fmla="*/ 48 h 14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124" h="14658">
                  <a:moveTo>
                    <a:pt x="26124" y="14658"/>
                  </a:moveTo>
                  <a:lnTo>
                    <a:pt x="26124" y="42"/>
                  </a:lnTo>
                  <a:lnTo>
                    <a:pt x="26124" y="42"/>
                  </a:lnTo>
                  <a:lnTo>
                    <a:pt x="26102" y="51"/>
                  </a:lnTo>
                  <a:lnTo>
                    <a:pt x="26080" y="58"/>
                  </a:lnTo>
                  <a:lnTo>
                    <a:pt x="26056" y="66"/>
                  </a:lnTo>
                  <a:lnTo>
                    <a:pt x="26033" y="74"/>
                  </a:lnTo>
                  <a:lnTo>
                    <a:pt x="26009" y="80"/>
                  </a:lnTo>
                  <a:lnTo>
                    <a:pt x="25984" y="87"/>
                  </a:lnTo>
                  <a:lnTo>
                    <a:pt x="25957" y="93"/>
                  </a:lnTo>
                  <a:lnTo>
                    <a:pt x="25930" y="98"/>
                  </a:lnTo>
                  <a:lnTo>
                    <a:pt x="25903" y="103"/>
                  </a:lnTo>
                  <a:lnTo>
                    <a:pt x="25876" y="106"/>
                  </a:lnTo>
                  <a:lnTo>
                    <a:pt x="25847" y="111"/>
                  </a:lnTo>
                  <a:lnTo>
                    <a:pt x="25818" y="113"/>
                  </a:lnTo>
                  <a:lnTo>
                    <a:pt x="25789" y="116"/>
                  </a:lnTo>
                  <a:lnTo>
                    <a:pt x="25759" y="117"/>
                  </a:lnTo>
                  <a:lnTo>
                    <a:pt x="25729" y="118"/>
                  </a:lnTo>
                  <a:lnTo>
                    <a:pt x="25698" y="118"/>
                  </a:lnTo>
                  <a:lnTo>
                    <a:pt x="25698" y="118"/>
                  </a:lnTo>
                  <a:lnTo>
                    <a:pt x="25661" y="118"/>
                  </a:lnTo>
                  <a:lnTo>
                    <a:pt x="25626" y="117"/>
                  </a:lnTo>
                  <a:lnTo>
                    <a:pt x="25590" y="114"/>
                  </a:lnTo>
                  <a:lnTo>
                    <a:pt x="25557" y="112"/>
                  </a:lnTo>
                  <a:lnTo>
                    <a:pt x="25523" y="107"/>
                  </a:lnTo>
                  <a:lnTo>
                    <a:pt x="25490" y="102"/>
                  </a:lnTo>
                  <a:lnTo>
                    <a:pt x="25458" y="97"/>
                  </a:lnTo>
                  <a:lnTo>
                    <a:pt x="25426" y="90"/>
                  </a:lnTo>
                  <a:lnTo>
                    <a:pt x="25397" y="83"/>
                  </a:lnTo>
                  <a:lnTo>
                    <a:pt x="25367" y="76"/>
                  </a:lnTo>
                  <a:lnTo>
                    <a:pt x="25339" y="67"/>
                  </a:lnTo>
                  <a:lnTo>
                    <a:pt x="25312" y="57"/>
                  </a:lnTo>
                  <a:lnTo>
                    <a:pt x="25286" y="48"/>
                  </a:lnTo>
                  <a:lnTo>
                    <a:pt x="25260" y="38"/>
                  </a:lnTo>
                  <a:lnTo>
                    <a:pt x="25237" y="27"/>
                  </a:lnTo>
                  <a:lnTo>
                    <a:pt x="25215" y="15"/>
                  </a:lnTo>
                  <a:lnTo>
                    <a:pt x="25215" y="15"/>
                  </a:lnTo>
                  <a:lnTo>
                    <a:pt x="25192" y="27"/>
                  </a:lnTo>
                  <a:lnTo>
                    <a:pt x="25169" y="38"/>
                  </a:lnTo>
                  <a:lnTo>
                    <a:pt x="25144" y="48"/>
                  </a:lnTo>
                  <a:lnTo>
                    <a:pt x="25118" y="57"/>
                  </a:lnTo>
                  <a:lnTo>
                    <a:pt x="25091" y="67"/>
                  </a:lnTo>
                  <a:lnTo>
                    <a:pt x="25062" y="76"/>
                  </a:lnTo>
                  <a:lnTo>
                    <a:pt x="25033" y="83"/>
                  </a:lnTo>
                  <a:lnTo>
                    <a:pt x="25002" y="90"/>
                  </a:lnTo>
                  <a:lnTo>
                    <a:pt x="24972" y="97"/>
                  </a:lnTo>
                  <a:lnTo>
                    <a:pt x="24939" y="102"/>
                  </a:lnTo>
                  <a:lnTo>
                    <a:pt x="24907" y="107"/>
                  </a:lnTo>
                  <a:lnTo>
                    <a:pt x="24873" y="112"/>
                  </a:lnTo>
                  <a:lnTo>
                    <a:pt x="24838" y="114"/>
                  </a:lnTo>
                  <a:lnTo>
                    <a:pt x="24803" y="117"/>
                  </a:lnTo>
                  <a:lnTo>
                    <a:pt x="24768" y="118"/>
                  </a:lnTo>
                  <a:lnTo>
                    <a:pt x="24731" y="118"/>
                  </a:lnTo>
                  <a:lnTo>
                    <a:pt x="24731" y="118"/>
                  </a:lnTo>
                  <a:lnTo>
                    <a:pt x="24695" y="118"/>
                  </a:lnTo>
                  <a:lnTo>
                    <a:pt x="24659" y="117"/>
                  </a:lnTo>
                  <a:lnTo>
                    <a:pt x="24625" y="114"/>
                  </a:lnTo>
                  <a:lnTo>
                    <a:pt x="24591" y="112"/>
                  </a:lnTo>
                  <a:lnTo>
                    <a:pt x="24557" y="107"/>
                  </a:lnTo>
                  <a:lnTo>
                    <a:pt x="24523" y="102"/>
                  </a:lnTo>
                  <a:lnTo>
                    <a:pt x="24492" y="97"/>
                  </a:lnTo>
                  <a:lnTo>
                    <a:pt x="24460" y="90"/>
                  </a:lnTo>
                  <a:lnTo>
                    <a:pt x="24430" y="83"/>
                  </a:lnTo>
                  <a:lnTo>
                    <a:pt x="24400" y="76"/>
                  </a:lnTo>
                  <a:lnTo>
                    <a:pt x="24372" y="67"/>
                  </a:lnTo>
                  <a:lnTo>
                    <a:pt x="24346" y="57"/>
                  </a:lnTo>
                  <a:lnTo>
                    <a:pt x="24320" y="48"/>
                  </a:lnTo>
                  <a:lnTo>
                    <a:pt x="24295" y="38"/>
                  </a:lnTo>
                  <a:lnTo>
                    <a:pt x="24271" y="27"/>
                  </a:lnTo>
                  <a:lnTo>
                    <a:pt x="24249" y="15"/>
                  </a:lnTo>
                  <a:lnTo>
                    <a:pt x="24249" y="15"/>
                  </a:lnTo>
                  <a:lnTo>
                    <a:pt x="24226" y="27"/>
                  </a:lnTo>
                  <a:lnTo>
                    <a:pt x="24203" y="38"/>
                  </a:lnTo>
                  <a:lnTo>
                    <a:pt x="24178" y="48"/>
                  </a:lnTo>
                  <a:lnTo>
                    <a:pt x="24152" y="57"/>
                  </a:lnTo>
                  <a:lnTo>
                    <a:pt x="24125" y="67"/>
                  </a:lnTo>
                  <a:lnTo>
                    <a:pt x="24096" y="76"/>
                  </a:lnTo>
                  <a:lnTo>
                    <a:pt x="24067" y="83"/>
                  </a:lnTo>
                  <a:lnTo>
                    <a:pt x="24036" y="90"/>
                  </a:lnTo>
                  <a:lnTo>
                    <a:pt x="24006" y="97"/>
                  </a:lnTo>
                  <a:lnTo>
                    <a:pt x="23973" y="102"/>
                  </a:lnTo>
                  <a:lnTo>
                    <a:pt x="23941" y="107"/>
                  </a:lnTo>
                  <a:lnTo>
                    <a:pt x="23907" y="112"/>
                  </a:lnTo>
                  <a:lnTo>
                    <a:pt x="23872" y="114"/>
                  </a:lnTo>
                  <a:lnTo>
                    <a:pt x="23837" y="117"/>
                  </a:lnTo>
                  <a:lnTo>
                    <a:pt x="23801" y="118"/>
                  </a:lnTo>
                  <a:lnTo>
                    <a:pt x="23765" y="118"/>
                  </a:lnTo>
                  <a:lnTo>
                    <a:pt x="23765" y="118"/>
                  </a:lnTo>
                  <a:lnTo>
                    <a:pt x="23729" y="118"/>
                  </a:lnTo>
                  <a:lnTo>
                    <a:pt x="23693" y="117"/>
                  </a:lnTo>
                  <a:lnTo>
                    <a:pt x="23659" y="114"/>
                  </a:lnTo>
                  <a:lnTo>
                    <a:pt x="23624" y="112"/>
                  </a:lnTo>
                  <a:lnTo>
                    <a:pt x="23590" y="107"/>
                  </a:lnTo>
                  <a:lnTo>
                    <a:pt x="23557" y="102"/>
                  </a:lnTo>
                  <a:lnTo>
                    <a:pt x="23526" y="97"/>
                  </a:lnTo>
                  <a:lnTo>
                    <a:pt x="23494" y="90"/>
                  </a:lnTo>
                  <a:lnTo>
                    <a:pt x="23464" y="83"/>
                  </a:lnTo>
                  <a:lnTo>
                    <a:pt x="23434" y="76"/>
                  </a:lnTo>
                  <a:lnTo>
                    <a:pt x="23406" y="67"/>
                  </a:lnTo>
                  <a:lnTo>
                    <a:pt x="23379" y="57"/>
                  </a:lnTo>
                  <a:lnTo>
                    <a:pt x="23353" y="48"/>
                  </a:lnTo>
                  <a:lnTo>
                    <a:pt x="23329" y="38"/>
                  </a:lnTo>
                  <a:lnTo>
                    <a:pt x="23305" y="27"/>
                  </a:lnTo>
                  <a:lnTo>
                    <a:pt x="23282" y="15"/>
                  </a:lnTo>
                  <a:lnTo>
                    <a:pt x="23282" y="15"/>
                  </a:lnTo>
                  <a:lnTo>
                    <a:pt x="23260" y="27"/>
                  </a:lnTo>
                  <a:lnTo>
                    <a:pt x="23236" y="38"/>
                  </a:lnTo>
                  <a:lnTo>
                    <a:pt x="23212" y="48"/>
                  </a:lnTo>
                  <a:lnTo>
                    <a:pt x="23186" y="57"/>
                  </a:lnTo>
                  <a:lnTo>
                    <a:pt x="23159" y="67"/>
                  </a:lnTo>
                  <a:lnTo>
                    <a:pt x="23130" y="76"/>
                  </a:lnTo>
                  <a:lnTo>
                    <a:pt x="23101" y="83"/>
                  </a:lnTo>
                  <a:lnTo>
                    <a:pt x="23071" y="90"/>
                  </a:lnTo>
                  <a:lnTo>
                    <a:pt x="23039" y="97"/>
                  </a:lnTo>
                  <a:lnTo>
                    <a:pt x="23007" y="102"/>
                  </a:lnTo>
                  <a:lnTo>
                    <a:pt x="22975" y="107"/>
                  </a:lnTo>
                  <a:lnTo>
                    <a:pt x="22941" y="112"/>
                  </a:lnTo>
                  <a:lnTo>
                    <a:pt x="22906" y="114"/>
                  </a:lnTo>
                  <a:lnTo>
                    <a:pt x="22871" y="117"/>
                  </a:lnTo>
                  <a:lnTo>
                    <a:pt x="22835" y="118"/>
                  </a:lnTo>
                  <a:lnTo>
                    <a:pt x="22799" y="118"/>
                  </a:lnTo>
                  <a:lnTo>
                    <a:pt x="22799" y="118"/>
                  </a:lnTo>
                  <a:lnTo>
                    <a:pt x="22763" y="118"/>
                  </a:lnTo>
                  <a:lnTo>
                    <a:pt x="22728" y="117"/>
                  </a:lnTo>
                  <a:lnTo>
                    <a:pt x="22693" y="114"/>
                  </a:lnTo>
                  <a:lnTo>
                    <a:pt x="22658" y="112"/>
                  </a:lnTo>
                  <a:lnTo>
                    <a:pt x="22624" y="107"/>
                  </a:lnTo>
                  <a:lnTo>
                    <a:pt x="22591" y="102"/>
                  </a:lnTo>
                  <a:lnTo>
                    <a:pt x="22559" y="97"/>
                  </a:lnTo>
                  <a:lnTo>
                    <a:pt x="22528" y="90"/>
                  </a:lnTo>
                  <a:lnTo>
                    <a:pt x="22498" y="83"/>
                  </a:lnTo>
                  <a:lnTo>
                    <a:pt x="22468" y="76"/>
                  </a:lnTo>
                  <a:lnTo>
                    <a:pt x="22440" y="67"/>
                  </a:lnTo>
                  <a:lnTo>
                    <a:pt x="22413" y="57"/>
                  </a:lnTo>
                  <a:lnTo>
                    <a:pt x="22387" y="48"/>
                  </a:lnTo>
                  <a:lnTo>
                    <a:pt x="22362" y="38"/>
                  </a:lnTo>
                  <a:lnTo>
                    <a:pt x="22339" y="27"/>
                  </a:lnTo>
                  <a:lnTo>
                    <a:pt x="22316" y="15"/>
                  </a:lnTo>
                  <a:lnTo>
                    <a:pt x="22316" y="15"/>
                  </a:lnTo>
                  <a:lnTo>
                    <a:pt x="22294" y="27"/>
                  </a:lnTo>
                  <a:lnTo>
                    <a:pt x="22270" y="38"/>
                  </a:lnTo>
                  <a:lnTo>
                    <a:pt x="22245" y="48"/>
                  </a:lnTo>
                  <a:lnTo>
                    <a:pt x="22219" y="57"/>
                  </a:lnTo>
                  <a:lnTo>
                    <a:pt x="22192" y="67"/>
                  </a:lnTo>
                  <a:lnTo>
                    <a:pt x="22163" y="76"/>
                  </a:lnTo>
                  <a:lnTo>
                    <a:pt x="22135" y="83"/>
                  </a:lnTo>
                  <a:lnTo>
                    <a:pt x="22105" y="90"/>
                  </a:lnTo>
                  <a:lnTo>
                    <a:pt x="22073" y="97"/>
                  </a:lnTo>
                  <a:lnTo>
                    <a:pt x="22042" y="102"/>
                  </a:lnTo>
                  <a:lnTo>
                    <a:pt x="22008" y="107"/>
                  </a:lnTo>
                  <a:lnTo>
                    <a:pt x="21974" y="112"/>
                  </a:lnTo>
                  <a:lnTo>
                    <a:pt x="21940" y="114"/>
                  </a:lnTo>
                  <a:lnTo>
                    <a:pt x="21905" y="117"/>
                  </a:lnTo>
                  <a:lnTo>
                    <a:pt x="21869" y="118"/>
                  </a:lnTo>
                  <a:lnTo>
                    <a:pt x="21834" y="118"/>
                  </a:lnTo>
                  <a:lnTo>
                    <a:pt x="21834" y="118"/>
                  </a:lnTo>
                  <a:lnTo>
                    <a:pt x="21796" y="118"/>
                  </a:lnTo>
                  <a:lnTo>
                    <a:pt x="21762" y="117"/>
                  </a:lnTo>
                  <a:lnTo>
                    <a:pt x="21726" y="114"/>
                  </a:lnTo>
                  <a:lnTo>
                    <a:pt x="21692" y="112"/>
                  </a:lnTo>
                  <a:lnTo>
                    <a:pt x="21658" y="107"/>
                  </a:lnTo>
                  <a:lnTo>
                    <a:pt x="21626" y="102"/>
                  </a:lnTo>
                  <a:lnTo>
                    <a:pt x="21593" y="97"/>
                  </a:lnTo>
                  <a:lnTo>
                    <a:pt x="21562" y="90"/>
                  </a:lnTo>
                  <a:lnTo>
                    <a:pt x="21532" y="83"/>
                  </a:lnTo>
                  <a:lnTo>
                    <a:pt x="21502" y="76"/>
                  </a:lnTo>
                  <a:lnTo>
                    <a:pt x="21474" y="67"/>
                  </a:lnTo>
                  <a:lnTo>
                    <a:pt x="21447" y="57"/>
                  </a:lnTo>
                  <a:lnTo>
                    <a:pt x="21421" y="48"/>
                  </a:lnTo>
                  <a:lnTo>
                    <a:pt x="21396" y="38"/>
                  </a:lnTo>
                  <a:lnTo>
                    <a:pt x="21372" y="27"/>
                  </a:lnTo>
                  <a:lnTo>
                    <a:pt x="21350" y="15"/>
                  </a:lnTo>
                  <a:lnTo>
                    <a:pt x="21350" y="15"/>
                  </a:lnTo>
                  <a:lnTo>
                    <a:pt x="21328" y="27"/>
                  </a:lnTo>
                  <a:lnTo>
                    <a:pt x="21304" y="38"/>
                  </a:lnTo>
                  <a:lnTo>
                    <a:pt x="21279" y="48"/>
                  </a:lnTo>
                  <a:lnTo>
                    <a:pt x="21253" y="57"/>
                  </a:lnTo>
                  <a:lnTo>
                    <a:pt x="21226" y="67"/>
                  </a:lnTo>
                  <a:lnTo>
                    <a:pt x="21198" y="76"/>
                  </a:lnTo>
                  <a:lnTo>
                    <a:pt x="21168" y="83"/>
                  </a:lnTo>
                  <a:lnTo>
                    <a:pt x="21138" y="90"/>
                  </a:lnTo>
                  <a:lnTo>
                    <a:pt x="21107" y="97"/>
                  </a:lnTo>
                  <a:lnTo>
                    <a:pt x="21075" y="102"/>
                  </a:lnTo>
                  <a:lnTo>
                    <a:pt x="21042" y="107"/>
                  </a:lnTo>
                  <a:lnTo>
                    <a:pt x="21008" y="112"/>
                  </a:lnTo>
                  <a:lnTo>
                    <a:pt x="20974" y="114"/>
                  </a:lnTo>
                  <a:lnTo>
                    <a:pt x="20938" y="117"/>
                  </a:lnTo>
                  <a:lnTo>
                    <a:pt x="20904" y="118"/>
                  </a:lnTo>
                  <a:lnTo>
                    <a:pt x="20867" y="118"/>
                  </a:lnTo>
                  <a:lnTo>
                    <a:pt x="20867" y="118"/>
                  </a:lnTo>
                  <a:lnTo>
                    <a:pt x="20831" y="118"/>
                  </a:lnTo>
                  <a:lnTo>
                    <a:pt x="20795" y="117"/>
                  </a:lnTo>
                  <a:lnTo>
                    <a:pt x="20760" y="114"/>
                  </a:lnTo>
                  <a:lnTo>
                    <a:pt x="20726" y="112"/>
                  </a:lnTo>
                  <a:lnTo>
                    <a:pt x="20692" y="107"/>
                  </a:lnTo>
                  <a:lnTo>
                    <a:pt x="20659" y="102"/>
                  </a:lnTo>
                  <a:lnTo>
                    <a:pt x="20627" y="97"/>
                  </a:lnTo>
                  <a:lnTo>
                    <a:pt x="20595" y="90"/>
                  </a:lnTo>
                  <a:lnTo>
                    <a:pt x="20565" y="83"/>
                  </a:lnTo>
                  <a:lnTo>
                    <a:pt x="20537" y="76"/>
                  </a:lnTo>
                  <a:lnTo>
                    <a:pt x="20508" y="67"/>
                  </a:lnTo>
                  <a:lnTo>
                    <a:pt x="20481" y="57"/>
                  </a:lnTo>
                  <a:lnTo>
                    <a:pt x="20455" y="48"/>
                  </a:lnTo>
                  <a:lnTo>
                    <a:pt x="20430" y="38"/>
                  </a:lnTo>
                  <a:lnTo>
                    <a:pt x="20406" y="27"/>
                  </a:lnTo>
                  <a:lnTo>
                    <a:pt x="20384" y="15"/>
                  </a:lnTo>
                  <a:lnTo>
                    <a:pt x="20384" y="15"/>
                  </a:lnTo>
                  <a:lnTo>
                    <a:pt x="20361" y="27"/>
                  </a:lnTo>
                  <a:lnTo>
                    <a:pt x="20338" y="38"/>
                  </a:lnTo>
                  <a:lnTo>
                    <a:pt x="20313" y="48"/>
                  </a:lnTo>
                  <a:lnTo>
                    <a:pt x="20287" y="57"/>
                  </a:lnTo>
                  <a:lnTo>
                    <a:pt x="20260" y="67"/>
                  </a:lnTo>
                  <a:lnTo>
                    <a:pt x="20232" y="76"/>
                  </a:lnTo>
                  <a:lnTo>
                    <a:pt x="20202" y="83"/>
                  </a:lnTo>
                  <a:lnTo>
                    <a:pt x="20172" y="90"/>
                  </a:lnTo>
                  <a:lnTo>
                    <a:pt x="20141" y="97"/>
                  </a:lnTo>
                  <a:lnTo>
                    <a:pt x="20109" y="102"/>
                  </a:lnTo>
                  <a:lnTo>
                    <a:pt x="20076" y="107"/>
                  </a:lnTo>
                  <a:lnTo>
                    <a:pt x="20042" y="112"/>
                  </a:lnTo>
                  <a:lnTo>
                    <a:pt x="20007" y="114"/>
                  </a:lnTo>
                  <a:lnTo>
                    <a:pt x="19973" y="117"/>
                  </a:lnTo>
                  <a:lnTo>
                    <a:pt x="19937" y="118"/>
                  </a:lnTo>
                  <a:lnTo>
                    <a:pt x="19901" y="118"/>
                  </a:lnTo>
                  <a:lnTo>
                    <a:pt x="19901" y="118"/>
                  </a:lnTo>
                  <a:lnTo>
                    <a:pt x="19865" y="118"/>
                  </a:lnTo>
                  <a:lnTo>
                    <a:pt x="19830" y="117"/>
                  </a:lnTo>
                  <a:lnTo>
                    <a:pt x="19795" y="115"/>
                  </a:lnTo>
                  <a:lnTo>
                    <a:pt x="19761" y="112"/>
                  </a:lnTo>
                  <a:lnTo>
                    <a:pt x="19727" y="107"/>
                  </a:lnTo>
                  <a:lnTo>
                    <a:pt x="19696" y="103"/>
                  </a:lnTo>
                  <a:lnTo>
                    <a:pt x="19663" y="98"/>
                  </a:lnTo>
                  <a:lnTo>
                    <a:pt x="19633" y="91"/>
                  </a:lnTo>
                  <a:lnTo>
                    <a:pt x="19602" y="85"/>
                  </a:lnTo>
                  <a:lnTo>
                    <a:pt x="19574" y="77"/>
                  </a:lnTo>
                  <a:lnTo>
                    <a:pt x="19546" y="68"/>
                  </a:lnTo>
                  <a:lnTo>
                    <a:pt x="19518" y="59"/>
                  </a:lnTo>
                  <a:lnTo>
                    <a:pt x="19492" y="50"/>
                  </a:lnTo>
                  <a:lnTo>
                    <a:pt x="19468" y="39"/>
                  </a:lnTo>
                  <a:lnTo>
                    <a:pt x="19444" y="29"/>
                  </a:lnTo>
                  <a:lnTo>
                    <a:pt x="19423" y="17"/>
                  </a:lnTo>
                  <a:lnTo>
                    <a:pt x="19423" y="0"/>
                  </a:lnTo>
                  <a:lnTo>
                    <a:pt x="19423" y="0"/>
                  </a:lnTo>
                  <a:lnTo>
                    <a:pt x="19407" y="8"/>
                  </a:lnTo>
                  <a:lnTo>
                    <a:pt x="19407" y="8"/>
                  </a:lnTo>
                  <a:lnTo>
                    <a:pt x="19401" y="5"/>
                  </a:lnTo>
                  <a:lnTo>
                    <a:pt x="19401" y="13"/>
                  </a:lnTo>
                  <a:lnTo>
                    <a:pt x="19401" y="13"/>
                  </a:lnTo>
                  <a:lnTo>
                    <a:pt x="19379" y="25"/>
                  </a:lnTo>
                  <a:lnTo>
                    <a:pt x="19355" y="36"/>
                  </a:lnTo>
                  <a:lnTo>
                    <a:pt x="19330" y="46"/>
                  </a:lnTo>
                  <a:lnTo>
                    <a:pt x="19304" y="56"/>
                  </a:lnTo>
                  <a:lnTo>
                    <a:pt x="19277" y="66"/>
                  </a:lnTo>
                  <a:lnTo>
                    <a:pt x="19248" y="75"/>
                  </a:lnTo>
                  <a:lnTo>
                    <a:pt x="19219" y="82"/>
                  </a:lnTo>
                  <a:lnTo>
                    <a:pt x="19188" y="90"/>
                  </a:lnTo>
                  <a:lnTo>
                    <a:pt x="19157" y="97"/>
                  </a:lnTo>
                  <a:lnTo>
                    <a:pt x="19124" y="102"/>
                  </a:lnTo>
                  <a:lnTo>
                    <a:pt x="19090" y="107"/>
                  </a:lnTo>
                  <a:lnTo>
                    <a:pt x="19057" y="111"/>
                  </a:lnTo>
                  <a:lnTo>
                    <a:pt x="19022" y="114"/>
                  </a:lnTo>
                  <a:lnTo>
                    <a:pt x="18987" y="117"/>
                  </a:lnTo>
                  <a:lnTo>
                    <a:pt x="18951" y="118"/>
                  </a:lnTo>
                  <a:lnTo>
                    <a:pt x="18914" y="118"/>
                  </a:lnTo>
                  <a:lnTo>
                    <a:pt x="18914" y="118"/>
                  </a:lnTo>
                  <a:lnTo>
                    <a:pt x="18878" y="118"/>
                  </a:lnTo>
                  <a:lnTo>
                    <a:pt x="18842" y="117"/>
                  </a:lnTo>
                  <a:lnTo>
                    <a:pt x="18807" y="114"/>
                  </a:lnTo>
                  <a:lnTo>
                    <a:pt x="18772" y="112"/>
                  </a:lnTo>
                  <a:lnTo>
                    <a:pt x="18739" y="107"/>
                  </a:lnTo>
                  <a:lnTo>
                    <a:pt x="18706" y="102"/>
                  </a:lnTo>
                  <a:lnTo>
                    <a:pt x="18674" y="97"/>
                  </a:lnTo>
                  <a:lnTo>
                    <a:pt x="18643" y="90"/>
                  </a:lnTo>
                  <a:lnTo>
                    <a:pt x="18612" y="83"/>
                  </a:lnTo>
                  <a:lnTo>
                    <a:pt x="18583" y="76"/>
                  </a:lnTo>
                  <a:lnTo>
                    <a:pt x="18555" y="67"/>
                  </a:lnTo>
                  <a:lnTo>
                    <a:pt x="18527" y="57"/>
                  </a:lnTo>
                  <a:lnTo>
                    <a:pt x="18501" y="48"/>
                  </a:lnTo>
                  <a:lnTo>
                    <a:pt x="18476" y="38"/>
                  </a:lnTo>
                  <a:lnTo>
                    <a:pt x="18453" y="27"/>
                  </a:lnTo>
                  <a:lnTo>
                    <a:pt x="18431" y="15"/>
                  </a:lnTo>
                  <a:lnTo>
                    <a:pt x="18431" y="15"/>
                  </a:lnTo>
                  <a:lnTo>
                    <a:pt x="18409" y="27"/>
                  </a:lnTo>
                  <a:lnTo>
                    <a:pt x="18385" y="38"/>
                  </a:lnTo>
                  <a:lnTo>
                    <a:pt x="18361" y="48"/>
                  </a:lnTo>
                  <a:lnTo>
                    <a:pt x="18335" y="57"/>
                  </a:lnTo>
                  <a:lnTo>
                    <a:pt x="18307" y="67"/>
                  </a:lnTo>
                  <a:lnTo>
                    <a:pt x="18279" y="76"/>
                  </a:lnTo>
                  <a:lnTo>
                    <a:pt x="18250" y="83"/>
                  </a:lnTo>
                  <a:lnTo>
                    <a:pt x="18219" y="90"/>
                  </a:lnTo>
                  <a:lnTo>
                    <a:pt x="18188" y="97"/>
                  </a:lnTo>
                  <a:lnTo>
                    <a:pt x="18156" y="102"/>
                  </a:lnTo>
                  <a:lnTo>
                    <a:pt x="18122" y="107"/>
                  </a:lnTo>
                  <a:lnTo>
                    <a:pt x="18090" y="112"/>
                  </a:lnTo>
                  <a:lnTo>
                    <a:pt x="18055" y="114"/>
                  </a:lnTo>
                  <a:lnTo>
                    <a:pt x="18020" y="117"/>
                  </a:lnTo>
                  <a:lnTo>
                    <a:pt x="17984" y="118"/>
                  </a:lnTo>
                  <a:lnTo>
                    <a:pt x="17948" y="118"/>
                  </a:lnTo>
                  <a:lnTo>
                    <a:pt x="17948" y="118"/>
                  </a:lnTo>
                  <a:lnTo>
                    <a:pt x="17912" y="118"/>
                  </a:lnTo>
                  <a:lnTo>
                    <a:pt x="17876" y="117"/>
                  </a:lnTo>
                  <a:lnTo>
                    <a:pt x="17841" y="114"/>
                  </a:lnTo>
                  <a:lnTo>
                    <a:pt x="17807" y="112"/>
                  </a:lnTo>
                  <a:lnTo>
                    <a:pt x="17773" y="107"/>
                  </a:lnTo>
                  <a:lnTo>
                    <a:pt x="17740" y="102"/>
                  </a:lnTo>
                  <a:lnTo>
                    <a:pt x="17707" y="97"/>
                  </a:lnTo>
                  <a:lnTo>
                    <a:pt x="17677" y="90"/>
                  </a:lnTo>
                  <a:lnTo>
                    <a:pt x="17646" y="83"/>
                  </a:lnTo>
                  <a:lnTo>
                    <a:pt x="17617" y="76"/>
                  </a:lnTo>
                  <a:lnTo>
                    <a:pt x="17589" y="67"/>
                  </a:lnTo>
                  <a:lnTo>
                    <a:pt x="17562" y="57"/>
                  </a:lnTo>
                  <a:lnTo>
                    <a:pt x="17535" y="48"/>
                  </a:lnTo>
                  <a:lnTo>
                    <a:pt x="17510" y="38"/>
                  </a:lnTo>
                  <a:lnTo>
                    <a:pt x="17488" y="27"/>
                  </a:lnTo>
                  <a:lnTo>
                    <a:pt x="17465" y="15"/>
                  </a:lnTo>
                  <a:lnTo>
                    <a:pt x="17465" y="15"/>
                  </a:lnTo>
                  <a:lnTo>
                    <a:pt x="17443" y="27"/>
                  </a:lnTo>
                  <a:lnTo>
                    <a:pt x="17419" y="38"/>
                  </a:lnTo>
                  <a:lnTo>
                    <a:pt x="17394" y="48"/>
                  </a:lnTo>
                  <a:lnTo>
                    <a:pt x="17368" y="57"/>
                  </a:lnTo>
                  <a:lnTo>
                    <a:pt x="17340" y="67"/>
                  </a:lnTo>
                  <a:lnTo>
                    <a:pt x="17312" y="76"/>
                  </a:lnTo>
                  <a:lnTo>
                    <a:pt x="17283" y="83"/>
                  </a:lnTo>
                  <a:lnTo>
                    <a:pt x="17253" y="90"/>
                  </a:lnTo>
                  <a:lnTo>
                    <a:pt x="17222" y="97"/>
                  </a:lnTo>
                  <a:lnTo>
                    <a:pt x="17189" y="102"/>
                  </a:lnTo>
                  <a:lnTo>
                    <a:pt x="17156" y="107"/>
                  </a:lnTo>
                  <a:lnTo>
                    <a:pt x="17123" y="112"/>
                  </a:lnTo>
                  <a:lnTo>
                    <a:pt x="17089" y="114"/>
                  </a:lnTo>
                  <a:lnTo>
                    <a:pt x="17054" y="117"/>
                  </a:lnTo>
                  <a:lnTo>
                    <a:pt x="17018" y="118"/>
                  </a:lnTo>
                  <a:lnTo>
                    <a:pt x="16982" y="118"/>
                  </a:lnTo>
                  <a:lnTo>
                    <a:pt x="16982" y="118"/>
                  </a:lnTo>
                  <a:lnTo>
                    <a:pt x="16945" y="118"/>
                  </a:lnTo>
                  <a:lnTo>
                    <a:pt x="16910" y="117"/>
                  </a:lnTo>
                  <a:lnTo>
                    <a:pt x="16874" y="114"/>
                  </a:lnTo>
                  <a:lnTo>
                    <a:pt x="16841" y="112"/>
                  </a:lnTo>
                  <a:lnTo>
                    <a:pt x="16807" y="107"/>
                  </a:lnTo>
                  <a:lnTo>
                    <a:pt x="16774" y="102"/>
                  </a:lnTo>
                  <a:lnTo>
                    <a:pt x="16742" y="97"/>
                  </a:lnTo>
                  <a:lnTo>
                    <a:pt x="16710" y="90"/>
                  </a:lnTo>
                  <a:lnTo>
                    <a:pt x="16681" y="83"/>
                  </a:lnTo>
                  <a:lnTo>
                    <a:pt x="16651" y="76"/>
                  </a:lnTo>
                  <a:lnTo>
                    <a:pt x="16623" y="67"/>
                  </a:lnTo>
                  <a:lnTo>
                    <a:pt x="16596" y="57"/>
                  </a:lnTo>
                  <a:lnTo>
                    <a:pt x="16570" y="48"/>
                  </a:lnTo>
                  <a:lnTo>
                    <a:pt x="16544" y="38"/>
                  </a:lnTo>
                  <a:lnTo>
                    <a:pt x="16521" y="27"/>
                  </a:lnTo>
                  <a:lnTo>
                    <a:pt x="16499" y="15"/>
                  </a:lnTo>
                  <a:lnTo>
                    <a:pt x="16499" y="15"/>
                  </a:lnTo>
                  <a:lnTo>
                    <a:pt x="16477" y="27"/>
                  </a:lnTo>
                  <a:lnTo>
                    <a:pt x="16453" y="38"/>
                  </a:lnTo>
                  <a:lnTo>
                    <a:pt x="16428" y="48"/>
                  </a:lnTo>
                  <a:lnTo>
                    <a:pt x="16402" y="57"/>
                  </a:lnTo>
                  <a:lnTo>
                    <a:pt x="16375" y="67"/>
                  </a:lnTo>
                  <a:lnTo>
                    <a:pt x="16346" y="76"/>
                  </a:lnTo>
                  <a:lnTo>
                    <a:pt x="16317" y="83"/>
                  </a:lnTo>
                  <a:lnTo>
                    <a:pt x="16286" y="90"/>
                  </a:lnTo>
                  <a:lnTo>
                    <a:pt x="16256" y="97"/>
                  </a:lnTo>
                  <a:lnTo>
                    <a:pt x="16223" y="102"/>
                  </a:lnTo>
                  <a:lnTo>
                    <a:pt x="16191" y="107"/>
                  </a:lnTo>
                  <a:lnTo>
                    <a:pt x="16157" y="112"/>
                  </a:lnTo>
                  <a:lnTo>
                    <a:pt x="16122" y="114"/>
                  </a:lnTo>
                  <a:lnTo>
                    <a:pt x="16087" y="117"/>
                  </a:lnTo>
                  <a:lnTo>
                    <a:pt x="16052" y="118"/>
                  </a:lnTo>
                  <a:lnTo>
                    <a:pt x="16015" y="118"/>
                  </a:lnTo>
                  <a:lnTo>
                    <a:pt x="16015" y="118"/>
                  </a:lnTo>
                  <a:lnTo>
                    <a:pt x="15979" y="118"/>
                  </a:lnTo>
                  <a:lnTo>
                    <a:pt x="15943" y="117"/>
                  </a:lnTo>
                  <a:lnTo>
                    <a:pt x="15909" y="114"/>
                  </a:lnTo>
                  <a:lnTo>
                    <a:pt x="15875" y="112"/>
                  </a:lnTo>
                  <a:lnTo>
                    <a:pt x="15841" y="107"/>
                  </a:lnTo>
                  <a:lnTo>
                    <a:pt x="15807" y="102"/>
                  </a:lnTo>
                  <a:lnTo>
                    <a:pt x="15776" y="97"/>
                  </a:lnTo>
                  <a:lnTo>
                    <a:pt x="15744" y="90"/>
                  </a:lnTo>
                  <a:lnTo>
                    <a:pt x="15714" y="83"/>
                  </a:lnTo>
                  <a:lnTo>
                    <a:pt x="15684" y="76"/>
                  </a:lnTo>
                  <a:lnTo>
                    <a:pt x="15656" y="67"/>
                  </a:lnTo>
                  <a:lnTo>
                    <a:pt x="15630" y="57"/>
                  </a:lnTo>
                  <a:lnTo>
                    <a:pt x="15604" y="48"/>
                  </a:lnTo>
                  <a:lnTo>
                    <a:pt x="15579" y="38"/>
                  </a:lnTo>
                  <a:lnTo>
                    <a:pt x="15555" y="27"/>
                  </a:lnTo>
                  <a:lnTo>
                    <a:pt x="15533" y="15"/>
                  </a:lnTo>
                  <a:lnTo>
                    <a:pt x="15533" y="15"/>
                  </a:lnTo>
                  <a:lnTo>
                    <a:pt x="15510" y="27"/>
                  </a:lnTo>
                  <a:lnTo>
                    <a:pt x="15487" y="38"/>
                  </a:lnTo>
                  <a:lnTo>
                    <a:pt x="15462" y="48"/>
                  </a:lnTo>
                  <a:lnTo>
                    <a:pt x="15436" y="57"/>
                  </a:lnTo>
                  <a:lnTo>
                    <a:pt x="15409" y="67"/>
                  </a:lnTo>
                  <a:lnTo>
                    <a:pt x="15380" y="76"/>
                  </a:lnTo>
                  <a:lnTo>
                    <a:pt x="15351" y="83"/>
                  </a:lnTo>
                  <a:lnTo>
                    <a:pt x="15320" y="90"/>
                  </a:lnTo>
                  <a:lnTo>
                    <a:pt x="15290" y="97"/>
                  </a:lnTo>
                  <a:lnTo>
                    <a:pt x="15257" y="102"/>
                  </a:lnTo>
                  <a:lnTo>
                    <a:pt x="15225" y="107"/>
                  </a:lnTo>
                  <a:lnTo>
                    <a:pt x="15191" y="112"/>
                  </a:lnTo>
                  <a:lnTo>
                    <a:pt x="15156" y="114"/>
                  </a:lnTo>
                  <a:lnTo>
                    <a:pt x="15121" y="117"/>
                  </a:lnTo>
                  <a:lnTo>
                    <a:pt x="15085" y="118"/>
                  </a:lnTo>
                  <a:lnTo>
                    <a:pt x="15049" y="118"/>
                  </a:lnTo>
                  <a:lnTo>
                    <a:pt x="15049" y="118"/>
                  </a:lnTo>
                  <a:lnTo>
                    <a:pt x="15013" y="118"/>
                  </a:lnTo>
                  <a:lnTo>
                    <a:pt x="14977" y="117"/>
                  </a:lnTo>
                  <a:lnTo>
                    <a:pt x="14943" y="114"/>
                  </a:lnTo>
                  <a:lnTo>
                    <a:pt x="14908" y="112"/>
                  </a:lnTo>
                  <a:lnTo>
                    <a:pt x="14874" y="107"/>
                  </a:lnTo>
                  <a:lnTo>
                    <a:pt x="14841" y="102"/>
                  </a:lnTo>
                  <a:lnTo>
                    <a:pt x="14810" y="97"/>
                  </a:lnTo>
                  <a:lnTo>
                    <a:pt x="14778" y="90"/>
                  </a:lnTo>
                  <a:lnTo>
                    <a:pt x="14748" y="83"/>
                  </a:lnTo>
                  <a:lnTo>
                    <a:pt x="14718" y="76"/>
                  </a:lnTo>
                  <a:lnTo>
                    <a:pt x="14690" y="67"/>
                  </a:lnTo>
                  <a:lnTo>
                    <a:pt x="14663" y="57"/>
                  </a:lnTo>
                  <a:lnTo>
                    <a:pt x="14637" y="48"/>
                  </a:lnTo>
                  <a:lnTo>
                    <a:pt x="14613" y="38"/>
                  </a:lnTo>
                  <a:lnTo>
                    <a:pt x="14589" y="27"/>
                  </a:lnTo>
                  <a:lnTo>
                    <a:pt x="14566" y="15"/>
                  </a:lnTo>
                  <a:lnTo>
                    <a:pt x="14566" y="15"/>
                  </a:lnTo>
                  <a:lnTo>
                    <a:pt x="14544" y="27"/>
                  </a:lnTo>
                  <a:lnTo>
                    <a:pt x="14520" y="38"/>
                  </a:lnTo>
                  <a:lnTo>
                    <a:pt x="14496" y="48"/>
                  </a:lnTo>
                  <a:lnTo>
                    <a:pt x="14470" y="57"/>
                  </a:lnTo>
                  <a:lnTo>
                    <a:pt x="14443" y="67"/>
                  </a:lnTo>
                  <a:lnTo>
                    <a:pt x="14414" y="76"/>
                  </a:lnTo>
                  <a:lnTo>
                    <a:pt x="14385" y="83"/>
                  </a:lnTo>
                  <a:lnTo>
                    <a:pt x="14355" y="90"/>
                  </a:lnTo>
                  <a:lnTo>
                    <a:pt x="14323" y="97"/>
                  </a:lnTo>
                  <a:lnTo>
                    <a:pt x="14291" y="102"/>
                  </a:lnTo>
                  <a:lnTo>
                    <a:pt x="14259" y="107"/>
                  </a:lnTo>
                  <a:lnTo>
                    <a:pt x="14225" y="112"/>
                  </a:lnTo>
                  <a:lnTo>
                    <a:pt x="14190" y="114"/>
                  </a:lnTo>
                  <a:lnTo>
                    <a:pt x="14155" y="117"/>
                  </a:lnTo>
                  <a:lnTo>
                    <a:pt x="14119" y="118"/>
                  </a:lnTo>
                  <a:lnTo>
                    <a:pt x="14083" y="118"/>
                  </a:lnTo>
                  <a:lnTo>
                    <a:pt x="14083" y="118"/>
                  </a:lnTo>
                  <a:lnTo>
                    <a:pt x="14048" y="118"/>
                  </a:lnTo>
                  <a:lnTo>
                    <a:pt x="14012" y="117"/>
                  </a:lnTo>
                  <a:lnTo>
                    <a:pt x="13977" y="114"/>
                  </a:lnTo>
                  <a:lnTo>
                    <a:pt x="13942" y="112"/>
                  </a:lnTo>
                  <a:lnTo>
                    <a:pt x="13908" y="107"/>
                  </a:lnTo>
                  <a:lnTo>
                    <a:pt x="13875" y="102"/>
                  </a:lnTo>
                  <a:lnTo>
                    <a:pt x="13843" y="97"/>
                  </a:lnTo>
                  <a:lnTo>
                    <a:pt x="13812" y="90"/>
                  </a:lnTo>
                  <a:lnTo>
                    <a:pt x="13782" y="83"/>
                  </a:lnTo>
                  <a:lnTo>
                    <a:pt x="13752" y="76"/>
                  </a:lnTo>
                  <a:lnTo>
                    <a:pt x="13724" y="67"/>
                  </a:lnTo>
                  <a:lnTo>
                    <a:pt x="13697" y="57"/>
                  </a:lnTo>
                  <a:lnTo>
                    <a:pt x="13671" y="48"/>
                  </a:lnTo>
                  <a:lnTo>
                    <a:pt x="13646" y="38"/>
                  </a:lnTo>
                  <a:lnTo>
                    <a:pt x="13623" y="27"/>
                  </a:lnTo>
                  <a:lnTo>
                    <a:pt x="13600" y="15"/>
                  </a:lnTo>
                  <a:lnTo>
                    <a:pt x="13600" y="15"/>
                  </a:lnTo>
                  <a:lnTo>
                    <a:pt x="13578" y="27"/>
                  </a:lnTo>
                  <a:lnTo>
                    <a:pt x="13554" y="38"/>
                  </a:lnTo>
                  <a:lnTo>
                    <a:pt x="13529" y="48"/>
                  </a:lnTo>
                  <a:lnTo>
                    <a:pt x="13503" y="57"/>
                  </a:lnTo>
                  <a:lnTo>
                    <a:pt x="13476" y="67"/>
                  </a:lnTo>
                  <a:lnTo>
                    <a:pt x="13447" y="76"/>
                  </a:lnTo>
                  <a:lnTo>
                    <a:pt x="13419" y="83"/>
                  </a:lnTo>
                  <a:lnTo>
                    <a:pt x="13389" y="90"/>
                  </a:lnTo>
                  <a:lnTo>
                    <a:pt x="13357" y="97"/>
                  </a:lnTo>
                  <a:lnTo>
                    <a:pt x="13326" y="102"/>
                  </a:lnTo>
                  <a:lnTo>
                    <a:pt x="13292" y="107"/>
                  </a:lnTo>
                  <a:lnTo>
                    <a:pt x="13258" y="112"/>
                  </a:lnTo>
                  <a:lnTo>
                    <a:pt x="13224" y="114"/>
                  </a:lnTo>
                  <a:lnTo>
                    <a:pt x="13189" y="117"/>
                  </a:lnTo>
                  <a:lnTo>
                    <a:pt x="13153" y="118"/>
                  </a:lnTo>
                  <a:lnTo>
                    <a:pt x="13118" y="118"/>
                  </a:lnTo>
                  <a:lnTo>
                    <a:pt x="13118" y="118"/>
                  </a:lnTo>
                  <a:lnTo>
                    <a:pt x="13079" y="118"/>
                  </a:lnTo>
                  <a:lnTo>
                    <a:pt x="13041" y="116"/>
                  </a:lnTo>
                  <a:lnTo>
                    <a:pt x="13005" y="114"/>
                  </a:lnTo>
                  <a:lnTo>
                    <a:pt x="12969" y="111"/>
                  </a:lnTo>
                  <a:lnTo>
                    <a:pt x="12934" y="106"/>
                  </a:lnTo>
                  <a:lnTo>
                    <a:pt x="12900" y="101"/>
                  </a:lnTo>
                  <a:lnTo>
                    <a:pt x="12866" y="94"/>
                  </a:lnTo>
                  <a:lnTo>
                    <a:pt x="12834" y="88"/>
                  </a:lnTo>
                  <a:lnTo>
                    <a:pt x="12803" y="80"/>
                  </a:lnTo>
                  <a:lnTo>
                    <a:pt x="12772" y="71"/>
                  </a:lnTo>
                  <a:lnTo>
                    <a:pt x="12743" y="62"/>
                  </a:lnTo>
                  <a:lnTo>
                    <a:pt x="12716" y="52"/>
                  </a:lnTo>
                  <a:lnTo>
                    <a:pt x="12688" y="41"/>
                  </a:lnTo>
                  <a:lnTo>
                    <a:pt x="12663" y="30"/>
                  </a:lnTo>
                  <a:lnTo>
                    <a:pt x="12639" y="18"/>
                  </a:lnTo>
                  <a:lnTo>
                    <a:pt x="12618" y="5"/>
                  </a:lnTo>
                  <a:lnTo>
                    <a:pt x="12618" y="0"/>
                  </a:lnTo>
                  <a:lnTo>
                    <a:pt x="12618" y="0"/>
                  </a:lnTo>
                  <a:lnTo>
                    <a:pt x="12596" y="13"/>
                  </a:lnTo>
                  <a:lnTo>
                    <a:pt x="12572" y="26"/>
                  </a:lnTo>
                  <a:lnTo>
                    <a:pt x="12546" y="38"/>
                  </a:lnTo>
                  <a:lnTo>
                    <a:pt x="12520" y="49"/>
                  </a:lnTo>
                  <a:lnTo>
                    <a:pt x="12491" y="59"/>
                  </a:lnTo>
                  <a:lnTo>
                    <a:pt x="12462" y="69"/>
                  </a:lnTo>
                  <a:lnTo>
                    <a:pt x="12431" y="78"/>
                  </a:lnTo>
                  <a:lnTo>
                    <a:pt x="12399" y="86"/>
                  </a:lnTo>
                  <a:lnTo>
                    <a:pt x="12366" y="93"/>
                  </a:lnTo>
                  <a:lnTo>
                    <a:pt x="12332" y="100"/>
                  </a:lnTo>
                  <a:lnTo>
                    <a:pt x="12296" y="105"/>
                  </a:lnTo>
                  <a:lnTo>
                    <a:pt x="12261" y="111"/>
                  </a:lnTo>
                  <a:lnTo>
                    <a:pt x="12225" y="114"/>
                  </a:lnTo>
                  <a:lnTo>
                    <a:pt x="12186" y="116"/>
                  </a:lnTo>
                  <a:lnTo>
                    <a:pt x="12148" y="118"/>
                  </a:lnTo>
                  <a:lnTo>
                    <a:pt x="12109" y="118"/>
                  </a:lnTo>
                  <a:lnTo>
                    <a:pt x="12109" y="118"/>
                  </a:lnTo>
                  <a:lnTo>
                    <a:pt x="12073" y="118"/>
                  </a:lnTo>
                  <a:lnTo>
                    <a:pt x="12037" y="117"/>
                  </a:lnTo>
                  <a:lnTo>
                    <a:pt x="12002" y="114"/>
                  </a:lnTo>
                  <a:lnTo>
                    <a:pt x="11968" y="112"/>
                  </a:lnTo>
                  <a:lnTo>
                    <a:pt x="11935" y="107"/>
                  </a:lnTo>
                  <a:lnTo>
                    <a:pt x="11901" y="102"/>
                  </a:lnTo>
                  <a:lnTo>
                    <a:pt x="11870" y="97"/>
                  </a:lnTo>
                  <a:lnTo>
                    <a:pt x="11838" y="90"/>
                  </a:lnTo>
                  <a:lnTo>
                    <a:pt x="11808" y="83"/>
                  </a:lnTo>
                  <a:lnTo>
                    <a:pt x="11778" y="76"/>
                  </a:lnTo>
                  <a:lnTo>
                    <a:pt x="11750" y="67"/>
                  </a:lnTo>
                  <a:lnTo>
                    <a:pt x="11723" y="57"/>
                  </a:lnTo>
                  <a:lnTo>
                    <a:pt x="11696" y="48"/>
                  </a:lnTo>
                  <a:lnTo>
                    <a:pt x="11672" y="38"/>
                  </a:lnTo>
                  <a:lnTo>
                    <a:pt x="11649" y="27"/>
                  </a:lnTo>
                  <a:lnTo>
                    <a:pt x="11627" y="15"/>
                  </a:lnTo>
                  <a:lnTo>
                    <a:pt x="11627" y="15"/>
                  </a:lnTo>
                  <a:lnTo>
                    <a:pt x="11604" y="27"/>
                  </a:lnTo>
                  <a:lnTo>
                    <a:pt x="11581" y="38"/>
                  </a:lnTo>
                  <a:lnTo>
                    <a:pt x="11556" y="48"/>
                  </a:lnTo>
                  <a:lnTo>
                    <a:pt x="11530" y="57"/>
                  </a:lnTo>
                  <a:lnTo>
                    <a:pt x="11503" y="67"/>
                  </a:lnTo>
                  <a:lnTo>
                    <a:pt x="11474" y="76"/>
                  </a:lnTo>
                  <a:lnTo>
                    <a:pt x="11445" y="83"/>
                  </a:lnTo>
                  <a:lnTo>
                    <a:pt x="11414" y="90"/>
                  </a:lnTo>
                  <a:lnTo>
                    <a:pt x="11383" y="97"/>
                  </a:lnTo>
                  <a:lnTo>
                    <a:pt x="11351" y="102"/>
                  </a:lnTo>
                  <a:lnTo>
                    <a:pt x="11319" y="107"/>
                  </a:lnTo>
                  <a:lnTo>
                    <a:pt x="11285" y="112"/>
                  </a:lnTo>
                  <a:lnTo>
                    <a:pt x="11250" y="114"/>
                  </a:lnTo>
                  <a:lnTo>
                    <a:pt x="11215" y="117"/>
                  </a:lnTo>
                  <a:lnTo>
                    <a:pt x="11179" y="118"/>
                  </a:lnTo>
                  <a:lnTo>
                    <a:pt x="11143" y="118"/>
                  </a:lnTo>
                  <a:lnTo>
                    <a:pt x="11143" y="118"/>
                  </a:lnTo>
                  <a:lnTo>
                    <a:pt x="11107" y="118"/>
                  </a:lnTo>
                  <a:lnTo>
                    <a:pt x="11071" y="117"/>
                  </a:lnTo>
                  <a:lnTo>
                    <a:pt x="11037" y="114"/>
                  </a:lnTo>
                  <a:lnTo>
                    <a:pt x="11002" y="112"/>
                  </a:lnTo>
                  <a:lnTo>
                    <a:pt x="10968" y="107"/>
                  </a:lnTo>
                  <a:lnTo>
                    <a:pt x="10935" y="102"/>
                  </a:lnTo>
                  <a:lnTo>
                    <a:pt x="10904" y="97"/>
                  </a:lnTo>
                  <a:lnTo>
                    <a:pt x="10872" y="90"/>
                  </a:lnTo>
                  <a:lnTo>
                    <a:pt x="10842" y="83"/>
                  </a:lnTo>
                  <a:lnTo>
                    <a:pt x="10812" y="76"/>
                  </a:lnTo>
                  <a:lnTo>
                    <a:pt x="10784" y="67"/>
                  </a:lnTo>
                  <a:lnTo>
                    <a:pt x="10757" y="57"/>
                  </a:lnTo>
                  <a:lnTo>
                    <a:pt x="10731" y="48"/>
                  </a:lnTo>
                  <a:lnTo>
                    <a:pt x="10706" y="38"/>
                  </a:lnTo>
                  <a:lnTo>
                    <a:pt x="10683" y="27"/>
                  </a:lnTo>
                  <a:lnTo>
                    <a:pt x="10660" y="15"/>
                  </a:lnTo>
                  <a:lnTo>
                    <a:pt x="10660" y="15"/>
                  </a:lnTo>
                  <a:lnTo>
                    <a:pt x="10638" y="27"/>
                  </a:lnTo>
                  <a:lnTo>
                    <a:pt x="10614" y="38"/>
                  </a:lnTo>
                  <a:lnTo>
                    <a:pt x="10589" y="48"/>
                  </a:lnTo>
                  <a:lnTo>
                    <a:pt x="10564" y="57"/>
                  </a:lnTo>
                  <a:lnTo>
                    <a:pt x="10537" y="67"/>
                  </a:lnTo>
                  <a:lnTo>
                    <a:pt x="10508" y="76"/>
                  </a:lnTo>
                  <a:lnTo>
                    <a:pt x="10479" y="83"/>
                  </a:lnTo>
                  <a:lnTo>
                    <a:pt x="10449" y="90"/>
                  </a:lnTo>
                  <a:lnTo>
                    <a:pt x="10417" y="97"/>
                  </a:lnTo>
                  <a:lnTo>
                    <a:pt x="10385" y="102"/>
                  </a:lnTo>
                  <a:lnTo>
                    <a:pt x="10352" y="107"/>
                  </a:lnTo>
                  <a:lnTo>
                    <a:pt x="10318" y="112"/>
                  </a:lnTo>
                  <a:lnTo>
                    <a:pt x="10284" y="114"/>
                  </a:lnTo>
                  <a:lnTo>
                    <a:pt x="10249" y="117"/>
                  </a:lnTo>
                  <a:lnTo>
                    <a:pt x="10213" y="118"/>
                  </a:lnTo>
                  <a:lnTo>
                    <a:pt x="10177" y="118"/>
                  </a:lnTo>
                  <a:lnTo>
                    <a:pt x="10177" y="118"/>
                  </a:lnTo>
                  <a:lnTo>
                    <a:pt x="10140" y="118"/>
                  </a:lnTo>
                  <a:lnTo>
                    <a:pt x="10105" y="117"/>
                  </a:lnTo>
                  <a:lnTo>
                    <a:pt x="10071" y="114"/>
                  </a:lnTo>
                  <a:lnTo>
                    <a:pt x="10036" y="112"/>
                  </a:lnTo>
                  <a:lnTo>
                    <a:pt x="10002" y="107"/>
                  </a:lnTo>
                  <a:lnTo>
                    <a:pt x="9969" y="102"/>
                  </a:lnTo>
                  <a:lnTo>
                    <a:pt x="9937" y="97"/>
                  </a:lnTo>
                  <a:lnTo>
                    <a:pt x="9906" y="90"/>
                  </a:lnTo>
                  <a:lnTo>
                    <a:pt x="9876" y="83"/>
                  </a:lnTo>
                  <a:lnTo>
                    <a:pt x="9846" y="76"/>
                  </a:lnTo>
                  <a:lnTo>
                    <a:pt x="9818" y="67"/>
                  </a:lnTo>
                  <a:lnTo>
                    <a:pt x="9791" y="57"/>
                  </a:lnTo>
                  <a:lnTo>
                    <a:pt x="9765" y="48"/>
                  </a:lnTo>
                  <a:lnTo>
                    <a:pt x="9740" y="38"/>
                  </a:lnTo>
                  <a:lnTo>
                    <a:pt x="9717" y="27"/>
                  </a:lnTo>
                  <a:lnTo>
                    <a:pt x="9694" y="15"/>
                  </a:lnTo>
                  <a:lnTo>
                    <a:pt x="9694" y="15"/>
                  </a:lnTo>
                  <a:lnTo>
                    <a:pt x="9672" y="27"/>
                  </a:lnTo>
                  <a:lnTo>
                    <a:pt x="9648" y="38"/>
                  </a:lnTo>
                  <a:lnTo>
                    <a:pt x="9623" y="48"/>
                  </a:lnTo>
                  <a:lnTo>
                    <a:pt x="9597" y="57"/>
                  </a:lnTo>
                  <a:lnTo>
                    <a:pt x="9570" y="67"/>
                  </a:lnTo>
                  <a:lnTo>
                    <a:pt x="9541" y="76"/>
                  </a:lnTo>
                  <a:lnTo>
                    <a:pt x="9512" y="83"/>
                  </a:lnTo>
                  <a:lnTo>
                    <a:pt x="9483" y="90"/>
                  </a:lnTo>
                  <a:lnTo>
                    <a:pt x="9451" y="97"/>
                  </a:lnTo>
                  <a:lnTo>
                    <a:pt x="9418" y="102"/>
                  </a:lnTo>
                  <a:lnTo>
                    <a:pt x="9386" y="107"/>
                  </a:lnTo>
                  <a:lnTo>
                    <a:pt x="9352" y="112"/>
                  </a:lnTo>
                  <a:lnTo>
                    <a:pt x="9318" y="114"/>
                  </a:lnTo>
                  <a:lnTo>
                    <a:pt x="9282" y="117"/>
                  </a:lnTo>
                  <a:lnTo>
                    <a:pt x="9247" y="118"/>
                  </a:lnTo>
                  <a:lnTo>
                    <a:pt x="9210" y="118"/>
                  </a:lnTo>
                  <a:lnTo>
                    <a:pt x="9210" y="118"/>
                  </a:lnTo>
                  <a:lnTo>
                    <a:pt x="9174" y="118"/>
                  </a:lnTo>
                  <a:lnTo>
                    <a:pt x="9140" y="117"/>
                  </a:lnTo>
                  <a:lnTo>
                    <a:pt x="9104" y="114"/>
                  </a:lnTo>
                  <a:lnTo>
                    <a:pt x="9070" y="112"/>
                  </a:lnTo>
                  <a:lnTo>
                    <a:pt x="9036" y="107"/>
                  </a:lnTo>
                  <a:lnTo>
                    <a:pt x="9003" y="102"/>
                  </a:lnTo>
                  <a:lnTo>
                    <a:pt x="8971" y="97"/>
                  </a:lnTo>
                  <a:lnTo>
                    <a:pt x="8939" y="90"/>
                  </a:lnTo>
                  <a:lnTo>
                    <a:pt x="8910" y="83"/>
                  </a:lnTo>
                  <a:lnTo>
                    <a:pt x="8880" y="76"/>
                  </a:lnTo>
                  <a:lnTo>
                    <a:pt x="8852" y="67"/>
                  </a:lnTo>
                  <a:lnTo>
                    <a:pt x="8825" y="57"/>
                  </a:lnTo>
                  <a:lnTo>
                    <a:pt x="8799" y="48"/>
                  </a:lnTo>
                  <a:lnTo>
                    <a:pt x="8774" y="38"/>
                  </a:lnTo>
                  <a:lnTo>
                    <a:pt x="8750" y="27"/>
                  </a:lnTo>
                  <a:lnTo>
                    <a:pt x="8728" y="15"/>
                  </a:lnTo>
                  <a:lnTo>
                    <a:pt x="8728" y="15"/>
                  </a:lnTo>
                  <a:lnTo>
                    <a:pt x="8705" y="27"/>
                  </a:lnTo>
                  <a:lnTo>
                    <a:pt x="8682" y="38"/>
                  </a:lnTo>
                  <a:lnTo>
                    <a:pt x="8657" y="48"/>
                  </a:lnTo>
                  <a:lnTo>
                    <a:pt x="8631" y="57"/>
                  </a:lnTo>
                  <a:lnTo>
                    <a:pt x="8604" y="67"/>
                  </a:lnTo>
                  <a:lnTo>
                    <a:pt x="8576" y="76"/>
                  </a:lnTo>
                  <a:lnTo>
                    <a:pt x="8546" y="83"/>
                  </a:lnTo>
                  <a:lnTo>
                    <a:pt x="8516" y="90"/>
                  </a:lnTo>
                  <a:lnTo>
                    <a:pt x="8485" y="97"/>
                  </a:lnTo>
                  <a:lnTo>
                    <a:pt x="8452" y="102"/>
                  </a:lnTo>
                  <a:lnTo>
                    <a:pt x="8420" y="107"/>
                  </a:lnTo>
                  <a:lnTo>
                    <a:pt x="8386" y="112"/>
                  </a:lnTo>
                  <a:lnTo>
                    <a:pt x="8351" y="114"/>
                  </a:lnTo>
                  <a:lnTo>
                    <a:pt x="8316" y="117"/>
                  </a:lnTo>
                  <a:lnTo>
                    <a:pt x="8280" y="118"/>
                  </a:lnTo>
                  <a:lnTo>
                    <a:pt x="8244" y="118"/>
                  </a:lnTo>
                  <a:lnTo>
                    <a:pt x="8244" y="118"/>
                  </a:lnTo>
                  <a:lnTo>
                    <a:pt x="8209" y="118"/>
                  </a:lnTo>
                  <a:lnTo>
                    <a:pt x="8173" y="117"/>
                  </a:lnTo>
                  <a:lnTo>
                    <a:pt x="8138" y="114"/>
                  </a:lnTo>
                  <a:lnTo>
                    <a:pt x="8104" y="112"/>
                  </a:lnTo>
                  <a:lnTo>
                    <a:pt x="8070" y="107"/>
                  </a:lnTo>
                  <a:lnTo>
                    <a:pt x="8036" y="102"/>
                  </a:lnTo>
                  <a:lnTo>
                    <a:pt x="8005" y="97"/>
                  </a:lnTo>
                  <a:lnTo>
                    <a:pt x="7973" y="90"/>
                  </a:lnTo>
                  <a:lnTo>
                    <a:pt x="7943" y="83"/>
                  </a:lnTo>
                  <a:lnTo>
                    <a:pt x="7913" y="76"/>
                  </a:lnTo>
                  <a:lnTo>
                    <a:pt x="7885" y="67"/>
                  </a:lnTo>
                  <a:lnTo>
                    <a:pt x="7858" y="57"/>
                  </a:lnTo>
                  <a:lnTo>
                    <a:pt x="7833" y="48"/>
                  </a:lnTo>
                  <a:lnTo>
                    <a:pt x="7808" y="38"/>
                  </a:lnTo>
                  <a:lnTo>
                    <a:pt x="7784" y="27"/>
                  </a:lnTo>
                  <a:lnTo>
                    <a:pt x="7762" y="15"/>
                  </a:lnTo>
                  <a:lnTo>
                    <a:pt x="7762" y="15"/>
                  </a:lnTo>
                  <a:lnTo>
                    <a:pt x="7739" y="27"/>
                  </a:lnTo>
                  <a:lnTo>
                    <a:pt x="7716" y="38"/>
                  </a:lnTo>
                  <a:lnTo>
                    <a:pt x="7691" y="48"/>
                  </a:lnTo>
                  <a:lnTo>
                    <a:pt x="7665" y="57"/>
                  </a:lnTo>
                  <a:lnTo>
                    <a:pt x="7638" y="67"/>
                  </a:lnTo>
                  <a:lnTo>
                    <a:pt x="7610" y="76"/>
                  </a:lnTo>
                  <a:lnTo>
                    <a:pt x="7580" y="83"/>
                  </a:lnTo>
                  <a:lnTo>
                    <a:pt x="7550" y="90"/>
                  </a:lnTo>
                  <a:lnTo>
                    <a:pt x="7518" y="97"/>
                  </a:lnTo>
                  <a:lnTo>
                    <a:pt x="7487" y="102"/>
                  </a:lnTo>
                  <a:lnTo>
                    <a:pt x="7454" y="107"/>
                  </a:lnTo>
                  <a:lnTo>
                    <a:pt x="7420" y="112"/>
                  </a:lnTo>
                  <a:lnTo>
                    <a:pt x="7385" y="114"/>
                  </a:lnTo>
                  <a:lnTo>
                    <a:pt x="7350" y="117"/>
                  </a:lnTo>
                  <a:lnTo>
                    <a:pt x="7315" y="118"/>
                  </a:lnTo>
                  <a:lnTo>
                    <a:pt x="7279" y="118"/>
                  </a:lnTo>
                  <a:lnTo>
                    <a:pt x="7279" y="118"/>
                  </a:lnTo>
                  <a:lnTo>
                    <a:pt x="7243" y="118"/>
                  </a:lnTo>
                  <a:lnTo>
                    <a:pt x="7207" y="117"/>
                  </a:lnTo>
                  <a:lnTo>
                    <a:pt x="7172" y="114"/>
                  </a:lnTo>
                  <a:lnTo>
                    <a:pt x="7137" y="112"/>
                  </a:lnTo>
                  <a:lnTo>
                    <a:pt x="7103" y="107"/>
                  </a:lnTo>
                  <a:lnTo>
                    <a:pt x="7071" y="102"/>
                  </a:lnTo>
                  <a:lnTo>
                    <a:pt x="7039" y="97"/>
                  </a:lnTo>
                  <a:lnTo>
                    <a:pt x="7007" y="90"/>
                  </a:lnTo>
                  <a:lnTo>
                    <a:pt x="6977" y="83"/>
                  </a:lnTo>
                  <a:lnTo>
                    <a:pt x="6948" y="76"/>
                  </a:lnTo>
                  <a:lnTo>
                    <a:pt x="6919" y="67"/>
                  </a:lnTo>
                  <a:lnTo>
                    <a:pt x="6892" y="57"/>
                  </a:lnTo>
                  <a:lnTo>
                    <a:pt x="6866" y="48"/>
                  </a:lnTo>
                  <a:lnTo>
                    <a:pt x="6841" y="38"/>
                  </a:lnTo>
                  <a:lnTo>
                    <a:pt x="6818" y="27"/>
                  </a:lnTo>
                  <a:lnTo>
                    <a:pt x="6795" y="15"/>
                  </a:lnTo>
                  <a:lnTo>
                    <a:pt x="6795" y="15"/>
                  </a:lnTo>
                  <a:lnTo>
                    <a:pt x="6773" y="27"/>
                  </a:lnTo>
                  <a:lnTo>
                    <a:pt x="6749" y="38"/>
                  </a:lnTo>
                  <a:lnTo>
                    <a:pt x="6725" y="48"/>
                  </a:lnTo>
                  <a:lnTo>
                    <a:pt x="6699" y="57"/>
                  </a:lnTo>
                  <a:lnTo>
                    <a:pt x="6672" y="67"/>
                  </a:lnTo>
                  <a:lnTo>
                    <a:pt x="6644" y="76"/>
                  </a:lnTo>
                  <a:lnTo>
                    <a:pt x="6614" y="83"/>
                  </a:lnTo>
                  <a:lnTo>
                    <a:pt x="6584" y="90"/>
                  </a:lnTo>
                  <a:lnTo>
                    <a:pt x="6552" y="97"/>
                  </a:lnTo>
                  <a:lnTo>
                    <a:pt x="6521" y="102"/>
                  </a:lnTo>
                  <a:lnTo>
                    <a:pt x="6487" y="107"/>
                  </a:lnTo>
                  <a:lnTo>
                    <a:pt x="6454" y="112"/>
                  </a:lnTo>
                  <a:lnTo>
                    <a:pt x="6419" y="114"/>
                  </a:lnTo>
                  <a:lnTo>
                    <a:pt x="6385" y="117"/>
                  </a:lnTo>
                  <a:lnTo>
                    <a:pt x="6349" y="118"/>
                  </a:lnTo>
                  <a:lnTo>
                    <a:pt x="6313" y="118"/>
                  </a:lnTo>
                  <a:lnTo>
                    <a:pt x="6313" y="118"/>
                  </a:lnTo>
                  <a:lnTo>
                    <a:pt x="6277" y="118"/>
                  </a:lnTo>
                  <a:lnTo>
                    <a:pt x="6242" y="117"/>
                  </a:lnTo>
                  <a:lnTo>
                    <a:pt x="6207" y="115"/>
                  </a:lnTo>
                  <a:lnTo>
                    <a:pt x="6173" y="112"/>
                  </a:lnTo>
                  <a:lnTo>
                    <a:pt x="6140" y="107"/>
                  </a:lnTo>
                  <a:lnTo>
                    <a:pt x="6107" y="103"/>
                  </a:lnTo>
                  <a:lnTo>
                    <a:pt x="6075" y="98"/>
                  </a:lnTo>
                  <a:lnTo>
                    <a:pt x="6045" y="91"/>
                  </a:lnTo>
                  <a:lnTo>
                    <a:pt x="6014" y="85"/>
                  </a:lnTo>
                  <a:lnTo>
                    <a:pt x="5985" y="77"/>
                  </a:lnTo>
                  <a:lnTo>
                    <a:pt x="5958" y="68"/>
                  </a:lnTo>
                  <a:lnTo>
                    <a:pt x="5930" y="59"/>
                  </a:lnTo>
                  <a:lnTo>
                    <a:pt x="5904" y="50"/>
                  </a:lnTo>
                  <a:lnTo>
                    <a:pt x="5879" y="39"/>
                  </a:lnTo>
                  <a:lnTo>
                    <a:pt x="5856" y="29"/>
                  </a:lnTo>
                  <a:lnTo>
                    <a:pt x="5834" y="17"/>
                  </a:lnTo>
                  <a:lnTo>
                    <a:pt x="5834" y="0"/>
                  </a:lnTo>
                  <a:lnTo>
                    <a:pt x="5834" y="0"/>
                  </a:lnTo>
                  <a:lnTo>
                    <a:pt x="5819" y="8"/>
                  </a:lnTo>
                  <a:lnTo>
                    <a:pt x="5819" y="8"/>
                  </a:lnTo>
                  <a:lnTo>
                    <a:pt x="5813" y="5"/>
                  </a:lnTo>
                  <a:lnTo>
                    <a:pt x="5813" y="13"/>
                  </a:lnTo>
                  <a:lnTo>
                    <a:pt x="5813" y="13"/>
                  </a:lnTo>
                  <a:lnTo>
                    <a:pt x="5790" y="25"/>
                  </a:lnTo>
                  <a:lnTo>
                    <a:pt x="5767" y="36"/>
                  </a:lnTo>
                  <a:lnTo>
                    <a:pt x="5742" y="46"/>
                  </a:lnTo>
                  <a:lnTo>
                    <a:pt x="5716" y="56"/>
                  </a:lnTo>
                  <a:lnTo>
                    <a:pt x="5689" y="66"/>
                  </a:lnTo>
                  <a:lnTo>
                    <a:pt x="5660" y="75"/>
                  </a:lnTo>
                  <a:lnTo>
                    <a:pt x="5630" y="82"/>
                  </a:lnTo>
                  <a:lnTo>
                    <a:pt x="5599" y="90"/>
                  </a:lnTo>
                  <a:lnTo>
                    <a:pt x="5568" y="97"/>
                  </a:lnTo>
                  <a:lnTo>
                    <a:pt x="5536" y="102"/>
                  </a:lnTo>
                  <a:lnTo>
                    <a:pt x="5502" y="107"/>
                  </a:lnTo>
                  <a:lnTo>
                    <a:pt x="5469" y="111"/>
                  </a:lnTo>
                  <a:lnTo>
                    <a:pt x="5434" y="114"/>
                  </a:lnTo>
                  <a:lnTo>
                    <a:pt x="5398" y="117"/>
                  </a:lnTo>
                  <a:lnTo>
                    <a:pt x="5362" y="118"/>
                  </a:lnTo>
                  <a:lnTo>
                    <a:pt x="5326" y="118"/>
                  </a:lnTo>
                  <a:lnTo>
                    <a:pt x="5326" y="118"/>
                  </a:lnTo>
                  <a:lnTo>
                    <a:pt x="5289" y="118"/>
                  </a:lnTo>
                  <a:lnTo>
                    <a:pt x="5254" y="117"/>
                  </a:lnTo>
                  <a:lnTo>
                    <a:pt x="5219" y="114"/>
                  </a:lnTo>
                  <a:lnTo>
                    <a:pt x="5185" y="112"/>
                  </a:lnTo>
                  <a:lnTo>
                    <a:pt x="5151" y="107"/>
                  </a:lnTo>
                  <a:lnTo>
                    <a:pt x="5118" y="102"/>
                  </a:lnTo>
                  <a:lnTo>
                    <a:pt x="5085" y="97"/>
                  </a:lnTo>
                  <a:lnTo>
                    <a:pt x="5055" y="90"/>
                  </a:lnTo>
                  <a:lnTo>
                    <a:pt x="5024" y="83"/>
                  </a:lnTo>
                  <a:lnTo>
                    <a:pt x="4995" y="76"/>
                  </a:lnTo>
                  <a:lnTo>
                    <a:pt x="4967" y="67"/>
                  </a:lnTo>
                  <a:lnTo>
                    <a:pt x="4939" y="57"/>
                  </a:lnTo>
                  <a:lnTo>
                    <a:pt x="4913" y="48"/>
                  </a:lnTo>
                  <a:lnTo>
                    <a:pt x="4888" y="38"/>
                  </a:lnTo>
                  <a:lnTo>
                    <a:pt x="4864" y="27"/>
                  </a:lnTo>
                  <a:lnTo>
                    <a:pt x="4843" y="15"/>
                  </a:lnTo>
                  <a:lnTo>
                    <a:pt x="4843" y="15"/>
                  </a:lnTo>
                  <a:lnTo>
                    <a:pt x="4821" y="27"/>
                  </a:lnTo>
                  <a:lnTo>
                    <a:pt x="4797" y="38"/>
                  </a:lnTo>
                  <a:lnTo>
                    <a:pt x="4772" y="48"/>
                  </a:lnTo>
                  <a:lnTo>
                    <a:pt x="4746" y="57"/>
                  </a:lnTo>
                  <a:lnTo>
                    <a:pt x="4718" y="67"/>
                  </a:lnTo>
                  <a:lnTo>
                    <a:pt x="4690" y="76"/>
                  </a:lnTo>
                  <a:lnTo>
                    <a:pt x="4661" y="83"/>
                  </a:lnTo>
                  <a:lnTo>
                    <a:pt x="4631" y="90"/>
                  </a:lnTo>
                  <a:lnTo>
                    <a:pt x="4600" y="97"/>
                  </a:lnTo>
                  <a:lnTo>
                    <a:pt x="4567" y="102"/>
                  </a:lnTo>
                  <a:lnTo>
                    <a:pt x="4534" y="107"/>
                  </a:lnTo>
                  <a:lnTo>
                    <a:pt x="4501" y="112"/>
                  </a:lnTo>
                  <a:lnTo>
                    <a:pt x="4467" y="114"/>
                  </a:lnTo>
                  <a:lnTo>
                    <a:pt x="4431" y="117"/>
                  </a:lnTo>
                  <a:lnTo>
                    <a:pt x="4396" y="118"/>
                  </a:lnTo>
                  <a:lnTo>
                    <a:pt x="4359" y="118"/>
                  </a:lnTo>
                  <a:lnTo>
                    <a:pt x="4359" y="118"/>
                  </a:lnTo>
                  <a:lnTo>
                    <a:pt x="4323" y="118"/>
                  </a:lnTo>
                  <a:lnTo>
                    <a:pt x="4287" y="117"/>
                  </a:lnTo>
                  <a:lnTo>
                    <a:pt x="4252" y="114"/>
                  </a:lnTo>
                  <a:lnTo>
                    <a:pt x="4219" y="112"/>
                  </a:lnTo>
                  <a:lnTo>
                    <a:pt x="4185" y="107"/>
                  </a:lnTo>
                  <a:lnTo>
                    <a:pt x="4152" y="102"/>
                  </a:lnTo>
                  <a:lnTo>
                    <a:pt x="4120" y="97"/>
                  </a:lnTo>
                  <a:lnTo>
                    <a:pt x="4088" y="90"/>
                  </a:lnTo>
                  <a:lnTo>
                    <a:pt x="4057" y="83"/>
                  </a:lnTo>
                  <a:lnTo>
                    <a:pt x="4029" y="76"/>
                  </a:lnTo>
                  <a:lnTo>
                    <a:pt x="4001" y="67"/>
                  </a:lnTo>
                  <a:lnTo>
                    <a:pt x="3974" y="57"/>
                  </a:lnTo>
                  <a:lnTo>
                    <a:pt x="3947" y="48"/>
                  </a:lnTo>
                  <a:lnTo>
                    <a:pt x="3922" y="38"/>
                  </a:lnTo>
                  <a:lnTo>
                    <a:pt x="3898" y="27"/>
                  </a:lnTo>
                  <a:lnTo>
                    <a:pt x="3877" y="15"/>
                  </a:lnTo>
                  <a:lnTo>
                    <a:pt x="3877" y="15"/>
                  </a:lnTo>
                  <a:lnTo>
                    <a:pt x="3854" y="27"/>
                  </a:lnTo>
                  <a:lnTo>
                    <a:pt x="3831" y="38"/>
                  </a:lnTo>
                  <a:lnTo>
                    <a:pt x="3806" y="48"/>
                  </a:lnTo>
                  <a:lnTo>
                    <a:pt x="3780" y="57"/>
                  </a:lnTo>
                  <a:lnTo>
                    <a:pt x="3753" y="67"/>
                  </a:lnTo>
                  <a:lnTo>
                    <a:pt x="3724" y="76"/>
                  </a:lnTo>
                  <a:lnTo>
                    <a:pt x="3695" y="83"/>
                  </a:lnTo>
                  <a:lnTo>
                    <a:pt x="3664" y="90"/>
                  </a:lnTo>
                  <a:lnTo>
                    <a:pt x="3634" y="97"/>
                  </a:lnTo>
                  <a:lnTo>
                    <a:pt x="3601" y="102"/>
                  </a:lnTo>
                  <a:lnTo>
                    <a:pt x="3569" y="107"/>
                  </a:lnTo>
                  <a:lnTo>
                    <a:pt x="3535" y="112"/>
                  </a:lnTo>
                  <a:lnTo>
                    <a:pt x="3500" y="114"/>
                  </a:lnTo>
                  <a:lnTo>
                    <a:pt x="3465" y="117"/>
                  </a:lnTo>
                  <a:lnTo>
                    <a:pt x="3429" y="118"/>
                  </a:lnTo>
                  <a:lnTo>
                    <a:pt x="3393" y="118"/>
                  </a:lnTo>
                  <a:lnTo>
                    <a:pt x="3393" y="118"/>
                  </a:lnTo>
                  <a:lnTo>
                    <a:pt x="3357" y="118"/>
                  </a:lnTo>
                  <a:lnTo>
                    <a:pt x="3321" y="117"/>
                  </a:lnTo>
                  <a:lnTo>
                    <a:pt x="3286" y="114"/>
                  </a:lnTo>
                  <a:lnTo>
                    <a:pt x="3252" y="112"/>
                  </a:lnTo>
                  <a:lnTo>
                    <a:pt x="3218" y="107"/>
                  </a:lnTo>
                  <a:lnTo>
                    <a:pt x="3185" y="102"/>
                  </a:lnTo>
                  <a:lnTo>
                    <a:pt x="3154" y="97"/>
                  </a:lnTo>
                  <a:lnTo>
                    <a:pt x="3122" y="90"/>
                  </a:lnTo>
                  <a:lnTo>
                    <a:pt x="3092" y="83"/>
                  </a:lnTo>
                  <a:lnTo>
                    <a:pt x="3062" y="76"/>
                  </a:lnTo>
                  <a:lnTo>
                    <a:pt x="3034" y="67"/>
                  </a:lnTo>
                  <a:lnTo>
                    <a:pt x="3007" y="57"/>
                  </a:lnTo>
                  <a:lnTo>
                    <a:pt x="2980" y="48"/>
                  </a:lnTo>
                  <a:lnTo>
                    <a:pt x="2957" y="38"/>
                  </a:lnTo>
                  <a:lnTo>
                    <a:pt x="2933" y="27"/>
                  </a:lnTo>
                  <a:lnTo>
                    <a:pt x="2911" y="15"/>
                  </a:lnTo>
                  <a:lnTo>
                    <a:pt x="2911" y="15"/>
                  </a:lnTo>
                  <a:lnTo>
                    <a:pt x="2888" y="27"/>
                  </a:lnTo>
                  <a:lnTo>
                    <a:pt x="2865" y="38"/>
                  </a:lnTo>
                  <a:lnTo>
                    <a:pt x="2840" y="48"/>
                  </a:lnTo>
                  <a:lnTo>
                    <a:pt x="2814" y="57"/>
                  </a:lnTo>
                  <a:lnTo>
                    <a:pt x="2787" y="67"/>
                  </a:lnTo>
                  <a:lnTo>
                    <a:pt x="2758" y="76"/>
                  </a:lnTo>
                  <a:lnTo>
                    <a:pt x="2729" y="83"/>
                  </a:lnTo>
                  <a:lnTo>
                    <a:pt x="2698" y="90"/>
                  </a:lnTo>
                  <a:lnTo>
                    <a:pt x="2667" y="97"/>
                  </a:lnTo>
                  <a:lnTo>
                    <a:pt x="2635" y="102"/>
                  </a:lnTo>
                  <a:lnTo>
                    <a:pt x="2603" y="107"/>
                  </a:lnTo>
                  <a:lnTo>
                    <a:pt x="2569" y="112"/>
                  </a:lnTo>
                  <a:lnTo>
                    <a:pt x="2534" y="114"/>
                  </a:lnTo>
                  <a:lnTo>
                    <a:pt x="2499" y="117"/>
                  </a:lnTo>
                  <a:lnTo>
                    <a:pt x="2463" y="118"/>
                  </a:lnTo>
                  <a:lnTo>
                    <a:pt x="2427" y="118"/>
                  </a:lnTo>
                  <a:lnTo>
                    <a:pt x="2427" y="118"/>
                  </a:lnTo>
                  <a:lnTo>
                    <a:pt x="2391" y="118"/>
                  </a:lnTo>
                  <a:lnTo>
                    <a:pt x="2355" y="117"/>
                  </a:lnTo>
                  <a:lnTo>
                    <a:pt x="2321" y="114"/>
                  </a:lnTo>
                  <a:lnTo>
                    <a:pt x="2286" y="112"/>
                  </a:lnTo>
                  <a:lnTo>
                    <a:pt x="2252" y="107"/>
                  </a:lnTo>
                  <a:lnTo>
                    <a:pt x="2219" y="102"/>
                  </a:lnTo>
                  <a:lnTo>
                    <a:pt x="2188" y="97"/>
                  </a:lnTo>
                  <a:lnTo>
                    <a:pt x="2156" y="90"/>
                  </a:lnTo>
                  <a:lnTo>
                    <a:pt x="2126" y="83"/>
                  </a:lnTo>
                  <a:lnTo>
                    <a:pt x="2096" y="76"/>
                  </a:lnTo>
                  <a:lnTo>
                    <a:pt x="2068" y="67"/>
                  </a:lnTo>
                  <a:lnTo>
                    <a:pt x="2041" y="57"/>
                  </a:lnTo>
                  <a:lnTo>
                    <a:pt x="2015" y="48"/>
                  </a:lnTo>
                  <a:lnTo>
                    <a:pt x="1990" y="38"/>
                  </a:lnTo>
                  <a:lnTo>
                    <a:pt x="1967" y="27"/>
                  </a:lnTo>
                  <a:lnTo>
                    <a:pt x="1944" y="15"/>
                  </a:lnTo>
                  <a:lnTo>
                    <a:pt x="1944" y="15"/>
                  </a:lnTo>
                  <a:lnTo>
                    <a:pt x="1922" y="27"/>
                  </a:lnTo>
                  <a:lnTo>
                    <a:pt x="1898" y="38"/>
                  </a:lnTo>
                  <a:lnTo>
                    <a:pt x="1873" y="48"/>
                  </a:lnTo>
                  <a:lnTo>
                    <a:pt x="1848" y="57"/>
                  </a:lnTo>
                  <a:lnTo>
                    <a:pt x="1821" y="67"/>
                  </a:lnTo>
                  <a:lnTo>
                    <a:pt x="1792" y="76"/>
                  </a:lnTo>
                  <a:lnTo>
                    <a:pt x="1763" y="83"/>
                  </a:lnTo>
                  <a:lnTo>
                    <a:pt x="1733" y="90"/>
                  </a:lnTo>
                  <a:lnTo>
                    <a:pt x="1701" y="97"/>
                  </a:lnTo>
                  <a:lnTo>
                    <a:pt x="1669" y="102"/>
                  </a:lnTo>
                  <a:lnTo>
                    <a:pt x="1636" y="107"/>
                  </a:lnTo>
                  <a:lnTo>
                    <a:pt x="1602" y="112"/>
                  </a:lnTo>
                  <a:lnTo>
                    <a:pt x="1568" y="114"/>
                  </a:lnTo>
                  <a:lnTo>
                    <a:pt x="1533" y="117"/>
                  </a:lnTo>
                  <a:lnTo>
                    <a:pt x="1497" y="118"/>
                  </a:lnTo>
                  <a:lnTo>
                    <a:pt x="1461" y="118"/>
                  </a:lnTo>
                  <a:lnTo>
                    <a:pt x="1461" y="118"/>
                  </a:lnTo>
                  <a:lnTo>
                    <a:pt x="1424" y="118"/>
                  </a:lnTo>
                  <a:lnTo>
                    <a:pt x="1390" y="117"/>
                  </a:lnTo>
                  <a:lnTo>
                    <a:pt x="1355" y="114"/>
                  </a:lnTo>
                  <a:lnTo>
                    <a:pt x="1320" y="112"/>
                  </a:lnTo>
                  <a:lnTo>
                    <a:pt x="1286" y="107"/>
                  </a:lnTo>
                  <a:lnTo>
                    <a:pt x="1253" y="102"/>
                  </a:lnTo>
                  <a:lnTo>
                    <a:pt x="1221" y="97"/>
                  </a:lnTo>
                  <a:lnTo>
                    <a:pt x="1190" y="90"/>
                  </a:lnTo>
                  <a:lnTo>
                    <a:pt x="1160" y="83"/>
                  </a:lnTo>
                  <a:lnTo>
                    <a:pt x="1130" y="76"/>
                  </a:lnTo>
                  <a:lnTo>
                    <a:pt x="1102" y="67"/>
                  </a:lnTo>
                  <a:lnTo>
                    <a:pt x="1075" y="57"/>
                  </a:lnTo>
                  <a:lnTo>
                    <a:pt x="1049" y="48"/>
                  </a:lnTo>
                  <a:lnTo>
                    <a:pt x="1024" y="38"/>
                  </a:lnTo>
                  <a:lnTo>
                    <a:pt x="1001" y="27"/>
                  </a:lnTo>
                  <a:lnTo>
                    <a:pt x="978" y="15"/>
                  </a:lnTo>
                  <a:lnTo>
                    <a:pt x="978" y="15"/>
                  </a:lnTo>
                  <a:lnTo>
                    <a:pt x="956" y="27"/>
                  </a:lnTo>
                  <a:lnTo>
                    <a:pt x="932" y="38"/>
                  </a:lnTo>
                  <a:lnTo>
                    <a:pt x="907" y="48"/>
                  </a:lnTo>
                  <a:lnTo>
                    <a:pt x="881" y="57"/>
                  </a:lnTo>
                  <a:lnTo>
                    <a:pt x="854" y="67"/>
                  </a:lnTo>
                  <a:lnTo>
                    <a:pt x="825" y="76"/>
                  </a:lnTo>
                  <a:lnTo>
                    <a:pt x="796" y="83"/>
                  </a:lnTo>
                  <a:lnTo>
                    <a:pt x="767" y="90"/>
                  </a:lnTo>
                  <a:lnTo>
                    <a:pt x="735" y="97"/>
                  </a:lnTo>
                  <a:lnTo>
                    <a:pt x="702" y="102"/>
                  </a:lnTo>
                  <a:lnTo>
                    <a:pt x="670" y="107"/>
                  </a:lnTo>
                  <a:lnTo>
                    <a:pt x="636" y="112"/>
                  </a:lnTo>
                  <a:lnTo>
                    <a:pt x="602" y="114"/>
                  </a:lnTo>
                  <a:lnTo>
                    <a:pt x="566" y="117"/>
                  </a:lnTo>
                  <a:lnTo>
                    <a:pt x="531" y="118"/>
                  </a:lnTo>
                  <a:lnTo>
                    <a:pt x="494" y="118"/>
                  </a:lnTo>
                  <a:lnTo>
                    <a:pt x="494" y="118"/>
                  </a:lnTo>
                  <a:lnTo>
                    <a:pt x="458" y="118"/>
                  </a:lnTo>
                  <a:lnTo>
                    <a:pt x="424" y="117"/>
                  </a:lnTo>
                  <a:lnTo>
                    <a:pt x="388" y="114"/>
                  </a:lnTo>
                  <a:lnTo>
                    <a:pt x="354" y="112"/>
                  </a:lnTo>
                  <a:lnTo>
                    <a:pt x="320" y="107"/>
                  </a:lnTo>
                  <a:lnTo>
                    <a:pt x="287" y="102"/>
                  </a:lnTo>
                  <a:lnTo>
                    <a:pt x="255" y="97"/>
                  </a:lnTo>
                  <a:lnTo>
                    <a:pt x="223" y="90"/>
                  </a:lnTo>
                  <a:lnTo>
                    <a:pt x="194" y="83"/>
                  </a:lnTo>
                  <a:lnTo>
                    <a:pt x="164" y="76"/>
                  </a:lnTo>
                  <a:lnTo>
                    <a:pt x="136" y="67"/>
                  </a:lnTo>
                  <a:lnTo>
                    <a:pt x="109" y="57"/>
                  </a:lnTo>
                  <a:lnTo>
                    <a:pt x="83" y="48"/>
                  </a:lnTo>
                  <a:lnTo>
                    <a:pt x="58" y="38"/>
                  </a:lnTo>
                  <a:lnTo>
                    <a:pt x="34" y="27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0" y="20"/>
                  </a:lnTo>
                  <a:lnTo>
                    <a:pt x="0" y="14658"/>
                  </a:lnTo>
                  <a:lnTo>
                    <a:pt x="26124" y="14658"/>
                  </a:lnTo>
                  <a:close/>
                </a:path>
              </a:pathLst>
            </a:custGeom>
            <a:solidFill>
              <a:srgbClr val="3486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63488" y="2533623"/>
              <a:ext cx="7122411" cy="240468"/>
            </a:xfrm>
            <a:custGeom>
              <a:avLst/>
              <a:gdLst>
                <a:gd name="T0" fmla="*/ 25292 w 26124"/>
                <a:gd name="T1" fmla="*/ 114 h 884"/>
                <a:gd name="T2" fmla="*/ 24826 w 26124"/>
                <a:gd name="T3" fmla="*/ 67 h 884"/>
                <a:gd name="T4" fmla="*/ 24459 w 26124"/>
                <a:gd name="T5" fmla="*/ 97 h 884"/>
                <a:gd name="T6" fmla="*/ 23979 w 26124"/>
                <a:gd name="T7" fmla="*/ 97 h 884"/>
                <a:gd name="T8" fmla="*/ 23612 w 26124"/>
                <a:gd name="T9" fmla="*/ 67 h 884"/>
                <a:gd name="T10" fmla="*/ 23146 w 26124"/>
                <a:gd name="T11" fmla="*/ 114 h 884"/>
                <a:gd name="T12" fmla="*/ 22747 w 26124"/>
                <a:gd name="T13" fmla="*/ 27 h 884"/>
                <a:gd name="T14" fmla="*/ 22287 w 26124"/>
                <a:gd name="T15" fmla="*/ 118 h 884"/>
                <a:gd name="T16" fmla="*/ 21849 w 26124"/>
                <a:gd name="T17" fmla="*/ 38 h 884"/>
                <a:gd name="T18" fmla="*/ 21461 w 26124"/>
                <a:gd name="T19" fmla="*/ 112 h 884"/>
                <a:gd name="T20" fmla="*/ 20990 w 26124"/>
                <a:gd name="T21" fmla="*/ 76 h 884"/>
                <a:gd name="T22" fmla="*/ 20626 w 26124"/>
                <a:gd name="T23" fmla="*/ 90 h 884"/>
                <a:gd name="T24" fmla="*/ 20149 w 26124"/>
                <a:gd name="T25" fmla="*/ 103 h 884"/>
                <a:gd name="T26" fmla="*/ 19855 w 26124"/>
                <a:gd name="T27" fmla="*/ 5 h 884"/>
                <a:gd name="T28" fmla="*/ 19476 w 26124"/>
                <a:gd name="T29" fmla="*/ 114 h 884"/>
                <a:gd name="T30" fmla="*/ 19009 w 26124"/>
                <a:gd name="T31" fmla="*/ 67 h 884"/>
                <a:gd name="T32" fmla="*/ 18642 w 26124"/>
                <a:gd name="T33" fmla="*/ 97 h 884"/>
                <a:gd name="T34" fmla="*/ 18162 w 26124"/>
                <a:gd name="T35" fmla="*/ 97 h 884"/>
                <a:gd name="T36" fmla="*/ 17795 w 26124"/>
                <a:gd name="T37" fmla="*/ 67 h 884"/>
                <a:gd name="T38" fmla="*/ 17329 w 26124"/>
                <a:gd name="T39" fmla="*/ 114 h 884"/>
                <a:gd name="T40" fmla="*/ 16930 w 26124"/>
                <a:gd name="T41" fmla="*/ 27 h 884"/>
                <a:gd name="T42" fmla="*/ 16469 w 26124"/>
                <a:gd name="T43" fmla="*/ 118 h 884"/>
                <a:gd name="T44" fmla="*/ 16032 w 26124"/>
                <a:gd name="T45" fmla="*/ 38 h 884"/>
                <a:gd name="T46" fmla="*/ 15644 w 26124"/>
                <a:gd name="T47" fmla="*/ 112 h 884"/>
                <a:gd name="T48" fmla="*/ 15172 w 26124"/>
                <a:gd name="T49" fmla="*/ 76 h 884"/>
                <a:gd name="T50" fmla="*/ 14808 w 26124"/>
                <a:gd name="T51" fmla="*/ 90 h 884"/>
                <a:gd name="T52" fmla="*/ 14328 w 26124"/>
                <a:gd name="T53" fmla="*/ 102 h 884"/>
                <a:gd name="T54" fmla="*/ 13957 w 26124"/>
                <a:gd name="T55" fmla="*/ 57 h 884"/>
                <a:gd name="T56" fmla="*/ 13495 w 26124"/>
                <a:gd name="T57" fmla="*/ 116 h 884"/>
                <a:gd name="T58" fmla="*/ 13071 w 26124"/>
                <a:gd name="T59" fmla="*/ 0 h 884"/>
                <a:gd name="T60" fmla="*/ 12639 w 26124"/>
                <a:gd name="T61" fmla="*/ 116 h 884"/>
                <a:gd name="T62" fmla="*/ 12177 w 26124"/>
                <a:gd name="T63" fmla="*/ 57 h 884"/>
                <a:gd name="T64" fmla="*/ 11804 w 26124"/>
                <a:gd name="T65" fmla="*/ 102 h 884"/>
                <a:gd name="T66" fmla="*/ 11325 w 26124"/>
                <a:gd name="T67" fmla="*/ 90 h 884"/>
                <a:gd name="T68" fmla="*/ 10961 w 26124"/>
                <a:gd name="T69" fmla="*/ 76 h 884"/>
                <a:gd name="T70" fmla="*/ 10489 w 26124"/>
                <a:gd name="T71" fmla="*/ 112 h 884"/>
                <a:gd name="T72" fmla="*/ 10101 w 26124"/>
                <a:gd name="T73" fmla="*/ 38 h 884"/>
                <a:gd name="T74" fmla="*/ 9664 w 26124"/>
                <a:gd name="T75" fmla="*/ 118 h 884"/>
                <a:gd name="T76" fmla="*/ 9203 w 26124"/>
                <a:gd name="T77" fmla="*/ 27 h 884"/>
                <a:gd name="T78" fmla="*/ 8805 w 26124"/>
                <a:gd name="T79" fmla="*/ 114 h 884"/>
                <a:gd name="T80" fmla="*/ 8339 w 26124"/>
                <a:gd name="T81" fmla="*/ 67 h 884"/>
                <a:gd name="T82" fmla="*/ 7972 w 26124"/>
                <a:gd name="T83" fmla="*/ 97 h 884"/>
                <a:gd name="T84" fmla="*/ 7492 w 26124"/>
                <a:gd name="T85" fmla="*/ 97 h 884"/>
                <a:gd name="T86" fmla="*/ 7125 w 26124"/>
                <a:gd name="T87" fmla="*/ 67 h 884"/>
                <a:gd name="T88" fmla="*/ 6660 w 26124"/>
                <a:gd name="T89" fmla="*/ 115 h 884"/>
                <a:gd name="T90" fmla="*/ 6288 w 26124"/>
                <a:gd name="T91" fmla="*/ 0 h 884"/>
                <a:gd name="T92" fmla="*/ 5989 w 26124"/>
                <a:gd name="T93" fmla="*/ 102 h 884"/>
                <a:gd name="T94" fmla="*/ 5508 w 26124"/>
                <a:gd name="T95" fmla="*/ 90 h 884"/>
                <a:gd name="T96" fmla="*/ 5143 w 26124"/>
                <a:gd name="T97" fmla="*/ 76 h 884"/>
                <a:gd name="T98" fmla="*/ 4672 w 26124"/>
                <a:gd name="T99" fmla="*/ 112 h 884"/>
                <a:gd name="T100" fmla="*/ 4284 w 26124"/>
                <a:gd name="T101" fmla="*/ 38 h 884"/>
                <a:gd name="T102" fmla="*/ 3846 w 26124"/>
                <a:gd name="T103" fmla="*/ 118 h 884"/>
                <a:gd name="T104" fmla="*/ 3386 w 26124"/>
                <a:gd name="T105" fmla="*/ 27 h 884"/>
                <a:gd name="T106" fmla="*/ 2987 w 26124"/>
                <a:gd name="T107" fmla="*/ 114 h 884"/>
                <a:gd name="T108" fmla="*/ 2521 w 26124"/>
                <a:gd name="T109" fmla="*/ 67 h 884"/>
                <a:gd name="T110" fmla="*/ 2154 w 26124"/>
                <a:gd name="T111" fmla="*/ 97 h 884"/>
                <a:gd name="T112" fmla="*/ 1674 w 26124"/>
                <a:gd name="T113" fmla="*/ 97 h 884"/>
                <a:gd name="T114" fmla="*/ 1308 w 26124"/>
                <a:gd name="T115" fmla="*/ 67 h 884"/>
                <a:gd name="T116" fmla="*/ 841 w 26124"/>
                <a:gd name="T117" fmla="*/ 114 h 884"/>
                <a:gd name="T118" fmla="*/ 443 w 26124"/>
                <a:gd name="T119" fmla="*/ 26 h 884"/>
                <a:gd name="T120" fmla="*/ 0 w 26124"/>
                <a:gd name="T121" fmla="*/ 118 h 884"/>
                <a:gd name="T122" fmla="*/ 25958 w 26124"/>
                <a:gd name="T123" fmla="*/ 10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124" h="884">
                  <a:moveTo>
                    <a:pt x="25668" y="15"/>
                  </a:moveTo>
                  <a:lnTo>
                    <a:pt x="25668" y="15"/>
                  </a:lnTo>
                  <a:lnTo>
                    <a:pt x="25646" y="27"/>
                  </a:lnTo>
                  <a:lnTo>
                    <a:pt x="25622" y="38"/>
                  </a:lnTo>
                  <a:lnTo>
                    <a:pt x="25597" y="48"/>
                  </a:lnTo>
                  <a:lnTo>
                    <a:pt x="25571" y="57"/>
                  </a:lnTo>
                  <a:lnTo>
                    <a:pt x="25545" y="67"/>
                  </a:lnTo>
                  <a:lnTo>
                    <a:pt x="25516" y="76"/>
                  </a:lnTo>
                  <a:lnTo>
                    <a:pt x="25487" y="83"/>
                  </a:lnTo>
                  <a:lnTo>
                    <a:pt x="25456" y="90"/>
                  </a:lnTo>
                  <a:lnTo>
                    <a:pt x="25425" y="97"/>
                  </a:lnTo>
                  <a:lnTo>
                    <a:pt x="25393" y="102"/>
                  </a:lnTo>
                  <a:lnTo>
                    <a:pt x="25360" y="107"/>
                  </a:lnTo>
                  <a:lnTo>
                    <a:pt x="25326" y="112"/>
                  </a:lnTo>
                  <a:lnTo>
                    <a:pt x="25292" y="114"/>
                  </a:lnTo>
                  <a:lnTo>
                    <a:pt x="25257" y="117"/>
                  </a:lnTo>
                  <a:lnTo>
                    <a:pt x="25221" y="118"/>
                  </a:lnTo>
                  <a:lnTo>
                    <a:pt x="25185" y="118"/>
                  </a:lnTo>
                  <a:lnTo>
                    <a:pt x="25185" y="118"/>
                  </a:lnTo>
                  <a:lnTo>
                    <a:pt x="25148" y="118"/>
                  </a:lnTo>
                  <a:lnTo>
                    <a:pt x="25113" y="117"/>
                  </a:lnTo>
                  <a:lnTo>
                    <a:pt x="25079" y="114"/>
                  </a:lnTo>
                  <a:lnTo>
                    <a:pt x="25044" y="112"/>
                  </a:lnTo>
                  <a:lnTo>
                    <a:pt x="25010" y="107"/>
                  </a:lnTo>
                  <a:lnTo>
                    <a:pt x="24977" y="102"/>
                  </a:lnTo>
                  <a:lnTo>
                    <a:pt x="24945" y="97"/>
                  </a:lnTo>
                  <a:lnTo>
                    <a:pt x="24914" y="90"/>
                  </a:lnTo>
                  <a:lnTo>
                    <a:pt x="24884" y="83"/>
                  </a:lnTo>
                  <a:lnTo>
                    <a:pt x="24854" y="76"/>
                  </a:lnTo>
                  <a:lnTo>
                    <a:pt x="24826" y="67"/>
                  </a:lnTo>
                  <a:lnTo>
                    <a:pt x="24799" y="57"/>
                  </a:lnTo>
                  <a:lnTo>
                    <a:pt x="24773" y="48"/>
                  </a:lnTo>
                  <a:lnTo>
                    <a:pt x="24748" y="38"/>
                  </a:lnTo>
                  <a:lnTo>
                    <a:pt x="24725" y="27"/>
                  </a:lnTo>
                  <a:lnTo>
                    <a:pt x="24702" y="15"/>
                  </a:lnTo>
                  <a:lnTo>
                    <a:pt x="24702" y="15"/>
                  </a:lnTo>
                  <a:lnTo>
                    <a:pt x="24680" y="27"/>
                  </a:lnTo>
                  <a:lnTo>
                    <a:pt x="24656" y="38"/>
                  </a:lnTo>
                  <a:lnTo>
                    <a:pt x="24631" y="48"/>
                  </a:lnTo>
                  <a:lnTo>
                    <a:pt x="24605" y="57"/>
                  </a:lnTo>
                  <a:lnTo>
                    <a:pt x="24578" y="67"/>
                  </a:lnTo>
                  <a:lnTo>
                    <a:pt x="24549" y="76"/>
                  </a:lnTo>
                  <a:lnTo>
                    <a:pt x="24520" y="83"/>
                  </a:lnTo>
                  <a:lnTo>
                    <a:pt x="24491" y="90"/>
                  </a:lnTo>
                  <a:lnTo>
                    <a:pt x="24459" y="97"/>
                  </a:lnTo>
                  <a:lnTo>
                    <a:pt x="24426" y="102"/>
                  </a:lnTo>
                  <a:lnTo>
                    <a:pt x="24394" y="107"/>
                  </a:lnTo>
                  <a:lnTo>
                    <a:pt x="24360" y="112"/>
                  </a:lnTo>
                  <a:lnTo>
                    <a:pt x="24326" y="114"/>
                  </a:lnTo>
                  <a:lnTo>
                    <a:pt x="24290" y="117"/>
                  </a:lnTo>
                  <a:lnTo>
                    <a:pt x="24255" y="118"/>
                  </a:lnTo>
                  <a:lnTo>
                    <a:pt x="24218" y="118"/>
                  </a:lnTo>
                  <a:lnTo>
                    <a:pt x="24218" y="118"/>
                  </a:lnTo>
                  <a:lnTo>
                    <a:pt x="24182" y="118"/>
                  </a:lnTo>
                  <a:lnTo>
                    <a:pt x="24146" y="117"/>
                  </a:lnTo>
                  <a:lnTo>
                    <a:pt x="24112" y="114"/>
                  </a:lnTo>
                  <a:lnTo>
                    <a:pt x="24078" y="112"/>
                  </a:lnTo>
                  <a:lnTo>
                    <a:pt x="24044" y="107"/>
                  </a:lnTo>
                  <a:lnTo>
                    <a:pt x="24010" y="102"/>
                  </a:lnTo>
                  <a:lnTo>
                    <a:pt x="23979" y="97"/>
                  </a:lnTo>
                  <a:lnTo>
                    <a:pt x="23947" y="90"/>
                  </a:lnTo>
                  <a:lnTo>
                    <a:pt x="23917" y="83"/>
                  </a:lnTo>
                  <a:lnTo>
                    <a:pt x="23888" y="76"/>
                  </a:lnTo>
                  <a:lnTo>
                    <a:pt x="23860" y="67"/>
                  </a:lnTo>
                  <a:lnTo>
                    <a:pt x="23833" y="57"/>
                  </a:lnTo>
                  <a:lnTo>
                    <a:pt x="23807" y="48"/>
                  </a:lnTo>
                  <a:lnTo>
                    <a:pt x="23782" y="38"/>
                  </a:lnTo>
                  <a:lnTo>
                    <a:pt x="23758" y="27"/>
                  </a:lnTo>
                  <a:lnTo>
                    <a:pt x="23736" y="15"/>
                  </a:lnTo>
                  <a:lnTo>
                    <a:pt x="23736" y="15"/>
                  </a:lnTo>
                  <a:lnTo>
                    <a:pt x="23713" y="27"/>
                  </a:lnTo>
                  <a:lnTo>
                    <a:pt x="23690" y="38"/>
                  </a:lnTo>
                  <a:lnTo>
                    <a:pt x="23665" y="48"/>
                  </a:lnTo>
                  <a:lnTo>
                    <a:pt x="23639" y="57"/>
                  </a:lnTo>
                  <a:lnTo>
                    <a:pt x="23612" y="67"/>
                  </a:lnTo>
                  <a:lnTo>
                    <a:pt x="23583" y="76"/>
                  </a:lnTo>
                  <a:lnTo>
                    <a:pt x="23554" y="83"/>
                  </a:lnTo>
                  <a:lnTo>
                    <a:pt x="23524" y="90"/>
                  </a:lnTo>
                  <a:lnTo>
                    <a:pt x="23493" y="97"/>
                  </a:lnTo>
                  <a:lnTo>
                    <a:pt x="23460" y="102"/>
                  </a:lnTo>
                  <a:lnTo>
                    <a:pt x="23428" y="107"/>
                  </a:lnTo>
                  <a:lnTo>
                    <a:pt x="23394" y="112"/>
                  </a:lnTo>
                  <a:lnTo>
                    <a:pt x="23359" y="114"/>
                  </a:lnTo>
                  <a:lnTo>
                    <a:pt x="23324" y="117"/>
                  </a:lnTo>
                  <a:lnTo>
                    <a:pt x="23288" y="118"/>
                  </a:lnTo>
                  <a:lnTo>
                    <a:pt x="23252" y="118"/>
                  </a:lnTo>
                  <a:lnTo>
                    <a:pt x="23252" y="118"/>
                  </a:lnTo>
                  <a:lnTo>
                    <a:pt x="23216" y="118"/>
                  </a:lnTo>
                  <a:lnTo>
                    <a:pt x="23181" y="117"/>
                  </a:lnTo>
                  <a:lnTo>
                    <a:pt x="23146" y="114"/>
                  </a:lnTo>
                  <a:lnTo>
                    <a:pt x="23111" y="112"/>
                  </a:lnTo>
                  <a:lnTo>
                    <a:pt x="23078" y="107"/>
                  </a:lnTo>
                  <a:lnTo>
                    <a:pt x="23044" y="102"/>
                  </a:lnTo>
                  <a:lnTo>
                    <a:pt x="23013" y="97"/>
                  </a:lnTo>
                  <a:lnTo>
                    <a:pt x="22981" y="90"/>
                  </a:lnTo>
                  <a:lnTo>
                    <a:pt x="22951" y="83"/>
                  </a:lnTo>
                  <a:lnTo>
                    <a:pt x="22921" y="76"/>
                  </a:lnTo>
                  <a:lnTo>
                    <a:pt x="22893" y="67"/>
                  </a:lnTo>
                  <a:lnTo>
                    <a:pt x="22866" y="57"/>
                  </a:lnTo>
                  <a:lnTo>
                    <a:pt x="22840" y="48"/>
                  </a:lnTo>
                  <a:lnTo>
                    <a:pt x="22816" y="38"/>
                  </a:lnTo>
                  <a:lnTo>
                    <a:pt x="22792" y="27"/>
                  </a:lnTo>
                  <a:lnTo>
                    <a:pt x="22770" y="15"/>
                  </a:lnTo>
                  <a:lnTo>
                    <a:pt x="22770" y="15"/>
                  </a:lnTo>
                  <a:lnTo>
                    <a:pt x="22747" y="27"/>
                  </a:lnTo>
                  <a:lnTo>
                    <a:pt x="22724" y="38"/>
                  </a:lnTo>
                  <a:lnTo>
                    <a:pt x="22699" y="48"/>
                  </a:lnTo>
                  <a:lnTo>
                    <a:pt x="22673" y="57"/>
                  </a:lnTo>
                  <a:lnTo>
                    <a:pt x="22646" y="67"/>
                  </a:lnTo>
                  <a:lnTo>
                    <a:pt x="22618" y="76"/>
                  </a:lnTo>
                  <a:lnTo>
                    <a:pt x="22588" y="83"/>
                  </a:lnTo>
                  <a:lnTo>
                    <a:pt x="22558" y="90"/>
                  </a:lnTo>
                  <a:lnTo>
                    <a:pt x="22526" y="97"/>
                  </a:lnTo>
                  <a:lnTo>
                    <a:pt x="22495" y="102"/>
                  </a:lnTo>
                  <a:lnTo>
                    <a:pt x="22462" y="107"/>
                  </a:lnTo>
                  <a:lnTo>
                    <a:pt x="22428" y="112"/>
                  </a:lnTo>
                  <a:lnTo>
                    <a:pt x="22393" y="114"/>
                  </a:lnTo>
                  <a:lnTo>
                    <a:pt x="22358" y="117"/>
                  </a:lnTo>
                  <a:lnTo>
                    <a:pt x="22322" y="118"/>
                  </a:lnTo>
                  <a:lnTo>
                    <a:pt x="22287" y="118"/>
                  </a:lnTo>
                  <a:lnTo>
                    <a:pt x="22287" y="118"/>
                  </a:lnTo>
                  <a:lnTo>
                    <a:pt x="22251" y="118"/>
                  </a:lnTo>
                  <a:lnTo>
                    <a:pt x="22215" y="117"/>
                  </a:lnTo>
                  <a:lnTo>
                    <a:pt x="22180" y="114"/>
                  </a:lnTo>
                  <a:lnTo>
                    <a:pt x="22145" y="112"/>
                  </a:lnTo>
                  <a:lnTo>
                    <a:pt x="22111" y="107"/>
                  </a:lnTo>
                  <a:lnTo>
                    <a:pt x="22079" y="102"/>
                  </a:lnTo>
                  <a:lnTo>
                    <a:pt x="22047" y="97"/>
                  </a:lnTo>
                  <a:lnTo>
                    <a:pt x="22015" y="90"/>
                  </a:lnTo>
                  <a:lnTo>
                    <a:pt x="21985" y="83"/>
                  </a:lnTo>
                  <a:lnTo>
                    <a:pt x="21955" y="76"/>
                  </a:lnTo>
                  <a:lnTo>
                    <a:pt x="21927" y="67"/>
                  </a:lnTo>
                  <a:lnTo>
                    <a:pt x="21900" y="57"/>
                  </a:lnTo>
                  <a:lnTo>
                    <a:pt x="21874" y="48"/>
                  </a:lnTo>
                  <a:lnTo>
                    <a:pt x="21849" y="38"/>
                  </a:lnTo>
                  <a:lnTo>
                    <a:pt x="21826" y="27"/>
                  </a:lnTo>
                  <a:lnTo>
                    <a:pt x="21803" y="15"/>
                  </a:lnTo>
                  <a:lnTo>
                    <a:pt x="21803" y="15"/>
                  </a:lnTo>
                  <a:lnTo>
                    <a:pt x="21781" y="27"/>
                  </a:lnTo>
                  <a:lnTo>
                    <a:pt x="21757" y="38"/>
                  </a:lnTo>
                  <a:lnTo>
                    <a:pt x="21732" y="48"/>
                  </a:lnTo>
                  <a:lnTo>
                    <a:pt x="21707" y="57"/>
                  </a:lnTo>
                  <a:lnTo>
                    <a:pt x="21680" y="67"/>
                  </a:lnTo>
                  <a:lnTo>
                    <a:pt x="21652" y="76"/>
                  </a:lnTo>
                  <a:lnTo>
                    <a:pt x="21622" y="83"/>
                  </a:lnTo>
                  <a:lnTo>
                    <a:pt x="21592" y="90"/>
                  </a:lnTo>
                  <a:lnTo>
                    <a:pt x="21560" y="97"/>
                  </a:lnTo>
                  <a:lnTo>
                    <a:pt x="21529" y="102"/>
                  </a:lnTo>
                  <a:lnTo>
                    <a:pt x="21495" y="107"/>
                  </a:lnTo>
                  <a:lnTo>
                    <a:pt x="21461" y="112"/>
                  </a:lnTo>
                  <a:lnTo>
                    <a:pt x="21427" y="114"/>
                  </a:lnTo>
                  <a:lnTo>
                    <a:pt x="21392" y="117"/>
                  </a:lnTo>
                  <a:lnTo>
                    <a:pt x="21357" y="118"/>
                  </a:lnTo>
                  <a:lnTo>
                    <a:pt x="21321" y="118"/>
                  </a:lnTo>
                  <a:lnTo>
                    <a:pt x="21321" y="118"/>
                  </a:lnTo>
                  <a:lnTo>
                    <a:pt x="21285" y="118"/>
                  </a:lnTo>
                  <a:lnTo>
                    <a:pt x="21249" y="117"/>
                  </a:lnTo>
                  <a:lnTo>
                    <a:pt x="21214" y="114"/>
                  </a:lnTo>
                  <a:lnTo>
                    <a:pt x="21179" y="112"/>
                  </a:lnTo>
                  <a:lnTo>
                    <a:pt x="21145" y="107"/>
                  </a:lnTo>
                  <a:lnTo>
                    <a:pt x="21113" y="102"/>
                  </a:lnTo>
                  <a:lnTo>
                    <a:pt x="21080" y="97"/>
                  </a:lnTo>
                  <a:lnTo>
                    <a:pt x="21049" y="90"/>
                  </a:lnTo>
                  <a:lnTo>
                    <a:pt x="21019" y="83"/>
                  </a:lnTo>
                  <a:lnTo>
                    <a:pt x="20990" y="76"/>
                  </a:lnTo>
                  <a:lnTo>
                    <a:pt x="20961" y="67"/>
                  </a:lnTo>
                  <a:lnTo>
                    <a:pt x="20934" y="57"/>
                  </a:lnTo>
                  <a:lnTo>
                    <a:pt x="20908" y="48"/>
                  </a:lnTo>
                  <a:lnTo>
                    <a:pt x="20883" y="38"/>
                  </a:lnTo>
                  <a:lnTo>
                    <a:pt x="20860" y="27"/>
                  </a:lnTo>
                  <a:lnTo>
                    <a:pt x="20837" y="15"/>
                  </a:lnTo>
                  <a:lnTo>
                    <a:pt x="20837" y="15"/>
                  </a:lnTo>
                  <a:lnTo>
                    <a:pt x="20815" y="27"/>
                  </a:lnTo>
                  <a:lnTo>
                    <a:pt x="20791" y="38"/>
                  </a:lnTo>
                  <a:lnTo>
                    <a:pt x="20766" y="48"/>
                  </a:lnTo>
                  <a:lnTo>
                    <a:pt x="20740" y="57"/>
                  </a:lnTo>
                  <a:lnTo>
                    <a:pt x="20713" y="67"/>
                  </a:lnTo>
                  <a:lnTo>
                    <a:pt x="20685" y="76"/>
                  </a:lnTo>
                  <a:lnTo>
                    <a:pt x="20655" y="83"/>
                  </a:lnTo>
                  <a:lnTo>
                    <a:pt x="20626" y="90"/>
                  </a:lnTo>
                  <a:lnTo>
                    <a:pt x="20594" y="97"/>
                  </a:lnTo>
                  <a:lnTo>
                    <a:pt x="20562" y="102"/>
                  </a:lnTo>
                  <a:lnTo>
                    <a:pt x="20529" y="107"/>
                  </a:lnTo>
                  <a:lnTo>
                    <a:pt x="20495" y="112"/>
                  </a:lnTo>
                  <a:lnTo>
                    <a:pt x="20461" y="114"/>
                  </a:lnTo>
                  <a:lnTo>
                    <a:pt x="20426" y="117"/>
                  </a:lnTo>
                  <a:lnTo>
                    <a:pt x="20391" y="118"/>
                  </a:lnTo>
                  <a:lnTo>
                    <a:pt x="20354" y="118"/>
                  </a:lnTo>
                  <a:lnTo>
                    <a:pt x="20354" y="118"/>
                  </a:lnTo>
                  <a:lnTo>
                    <a:pt x="20319" y="118"/>
                  </a:lnTo>
                  <a:lnTo>
                    <a:pt x="20283" y="117"/>
                  </a:lnTo>
                  <a:lnTo>
                    <a:pt x="20249" y="115"/>
                  </a:lnTo>
                  <a:lnTo>
                    <a:pt x="20214" y="112"/>
                  </a:lnTo>
                  <a:lnTo>
                    <a:pt x="20182" y="107"/>
                  </a:lnTo>
                  <a:lnTo>
                    <a:pt x="20149" y="103"/>
                  </a:lnTo>
                  <a:lnTo>
                    <a:pt x="20117" y="98"/>
                  </a:lnTo>
                  <a:lnTo>
                    <a:pt x="20086" y="91"/>
                  </a:lnTo>
                  <a:lnTo>
                    <a:pt x="20056" y="85"/>
                  </a:lnTo>
                  <a:lnTo>
                    <a:pt x="20027" y="77"/>
                  </a:lnTo>
                  <a:lnTo>
                    <a:pt x="19999" y="68"/>
                  </a:lnTo>
                  <a:lnTo>
                    <a:pt x="19973" y="59"/>
                  </a:lnTo>
                  <a:lnTo>
                    <a:pt x="19946" y="50"/>
                  </a:lnTo>
                  <a:lnTo>
                    <a:pt x="19921" y="39"/>
                  </a:lnTo>
                  <a:lnTo>
                    <a:pt x="19898" y="29"/>
                  </a:lnTo>
                  <a:lnTo>
                    <a:pt x="19876" y="17"/>
                  </a:lnTo>
                  <a:lnTo>
                    <a:pt x="19876" y="0"/>
                  </a:lnTo>
                  <a:lnTo>
                    <a:pt x="19876" y="0"/>
                  </a:lnTo>
                  <a:lnTo>
                    <a:pt x="19860" y="8"/>
                  </a:lnTo>
                  <a:lnTo>
                    <a:pt x="19860" y="8"/>
                  </a:lnTo>
                  <a:lnTo>
                    <a:pt x="19855" y="5"/>
                  </a:lnTo>
                  <a:lnTo>
                    <a:pt x="19855" y="13"/>
                  </a:lnTo>
                  <a:lnTo>
                    <a:pt x="19855" y="13"/>
                  </a:lnTo>
                  <a:lnTo>
                    <a:pt x="19832" y="25"/>
                  </a:lnTo>
                  <a:lnTo>
                    <a:pt x="19808" y="36"/>
                  </a:lnTo>
                  <a:lnTo>
                    <a:pt x="19784" y="46"/>
                  </a:lnTo>
                  <a:lnTo>
                    <a:pt x="19758" y="56"/>
                  </a:lnTo>
                  <a:lnTo>
                    <a:pt x="19730" y="66"/>
                  </a:lnTo>
                  <a:lnTo>
                    <a:pt x="19701" y="75"/>
                  </a:lnTo>
                  <a:lnTo>
                    <a:pt x="19672" y="82"/>
                  </a:lnTo>
                  <a:lnTo>
                    <a:pt x="19641" y="90"/>
                  </a:lnTo>
                  <a:lnTo>
                    <a:pt x="19610" y="97"/>
                  </a:lnTo>
                  <a:lnTo>
                    <a:pt x="19577" y="102"/>
                  </a:lnTo>
                  <a:lnTo>
                    <a:pt x="19545" y="107"/>
                  </a:lnTo>
                  <a:lnTo>
                    <a:pt x="19511" y="111"/>
                  </a:lnTo>
                  <a:lnTo>
                    <a:pt x="19476" y="114"/>
                  </a:lnTo>
                  <a:lnTo>
                    <a:pt x="19440" y="117"/>
                  </a:lnTo>
                  <a:lnTo>
                    <a:pt x="19404" y="118"/>
                  </a:lnTo>
                  <a:lnTo>
                    <a:pt x="19367" y="118"/>
                  </a:lnTo>
                  <a:lnTo>
                    <a:pt x="19367" y="118"/>
                  </a:lnTo>
                  <a:lnTo>
                    <a:pt x="19331" y="118"/>
                  </a:lnTo>
                  <a:lnTo>
                    <a:pt x="19295" y="117"/>
                  </a:lnTo>
                  <a:lnTo>
                    <a:pt x="19260" y="114"/>
                  </a:lnTo>
                  <a:lnTo>
                    <a:pt x="19227" y="112"/>
                  </a:lnTo>
                  <a:lnTo>
                    <a:pt x="19193" y="107"/>
                  </a:lnTo>
                  <a:lnTo>
                    <a:pt x="19159" y="102"/>
                  </a:lnTo>
                  <a:lnTo>
                    <a:pt x="19127" y="97"/>
                  </a:lnTo>
                  <a:lnTo>
                    <a:pt x="19096" y="90"/>
                  </a:lnTo>
                  <a:lnTo>
                    <a:pt x="19065" y="83"/>
                  </a:lnTo>
                  <a:lnTo>
                    <a:pt x="19037" y="76"/>
                  </a:lnTo>
                  <a:lnTo>
                    <a:pt x="19009" y="67"/>
                  </a:lnTo>
                  <a:lnTo>
                    <a:pt x="18982" y="57"/>
                  </a:lnTo>
                  <a:lnTo>
                    <a:pt x="18955" y="48"/>
                  </a:lnTo>
                  <a:lnTo>
                    <a:pt x="18930" y="38"/>
                  </a:lnTo>
                  <a:lnTo>
                    <a:pt x="18906" y="27"/>
                  </a:lnTo>
                  <a:lnTo>
                    <a:pt x="18885" y="15"/>
                  </a:lnTo>
                  <a:lnTo>
                    <a:pt x="18885" y="15"/>
                  </a:lnTo>
                  <a:lnTo>
                    <a:pt x="18862" y="27"/>
                  </a:lnTo>
                  <a:lnTo>
                    <a:pt x="18839" y="38"/>
                  </a:lnTo>
                  <a:lnTo>
                    <a:pt x="18814" y="48"/>
                  </a:lnTo>
                  <a:lnTo>
                    <a:pt x="18788" y="57"/>
                  </a:lnTo>
                  <a:lnTo>
                    <a:pt x="18760" y="67"/>
                  </a:lnTo>
                  <a:lnTo>
                    <a:pt x="18732" y="76"/>
                  </a:lnTo>
                  <a:lnTo>
                    <a:pt x="18703" y="83"/>
                  </a:lnTo>
                  <a:lnTo>
                    <a:pt x="18672" y="90"/>
                  </a:lnTo>
                  <a:lnTo>
                    <a:pt x="18642" y="97"/>
                  </a:lnTo>
                  <a:lnTo>
                    <a:pt x="18609" y="102"/>
                  </a:lnTo>
                  <a:lnTo>
                    <a:pt x="18576" y="107"/>
                  </a:lnTo>
                  <a:lnTo>
                    <a:pt x="18543" y="112"/>
                  </a:lnTo>
                  <a:lnTo>
                    <a:pt x="18508" y="114"/>
                  </a:lnTo>
                  <a:lnTo>
                    <a:pt x="18473" y="117"/>
                  </a:lnTo>
                  <a:lnTo>
                    <a:pt x="18437" y="118"/>
                  </a:lnTo>
                  <a:lnTo>
                    <a:pt x="18401" y="118"/>
                  </a:lnTo>
                  <a:lnTo>
                    <a:pt x="18401" y="118"/>
                  </a:lnTo>
                  <a:lnTo>
                    <a:pt x="18365" y="118"/>
                  </a:lnTo>
                  <a:lnTo>
                    <a:pt x="18329" y="117"/>
                  </a:lnTo>
                  <a:lnTo>
                    <a:pt x="18294" y="114"/>
                  </a:lnTo>
                  <a:lnTo>
                    <a:pt x="18260" y="112"/>
                  </a:lnTo>
                  <a:lnTo>
                    <a:pt x="18226" y="107"/>
                  </a:lnTo>
                  <a:lnTo>
                    <a:pt x="18193" y="102"/>
                  </a:lnTo>
                  <a:lnTo>
                    <a:pt x="18162" y="97"/>
                  </a:lnTo>
                  <a:lnTo>
                    <a:pt x="18130" y="90"/>
                  </a:lnTo>
                  <a:lnTo>
                    <a:pt x="18099" y="83"/>
                  </a:lnTo>
                  <a:lnTo>
                    <a:pt x="18070" y="76"/>
                  </a:lnTo>
                  <a:lnTo>
                    <a:pt x="18042" y="67"/>
                  </a:lnTo>
                  <a:lnTo>
                    <a:pt x="18015" y="57"/>
                  </a:lnTo>
                  <a:lnTo>
                    <a:pt x="17988" y="48"/>
                  </a:lnTo>
                  <a:lnTo>
                    <a:pt x="17964" y="38"/>
                  </a:lnTo>
                  <a:lnTo>
                    <a:pt x="17941" y="27"/>
                  </a:lnTo>
                  <a:lnTo>
                    <a:pt x="17919" y="15"/>
                  </a:lnTo>
                  <a:lnTo>
                    <a:pt x="17919" y="15"/>
                  </a:lnTo>
                  <a:lnTo>
                    <a:pt x="17896" y="27"/>
                  </a:lnTo>
                  <a:lnTo>
                    <a:pt x="17872" y="38"/>
                  </a:lnTo>
                  <a:lnTo>
                    <a:pt x="17848" y="48"/>
                  </a:lnTo>
                  <a:lnTo>
                    <a:pt x="17822" y="57"/>
                  </a:lnTo>
                  <a:lnTo>
                    <a:pt x="17795" y="67"/>
                  </a:lnTo>
                  <a:lnTo>
                    <a:pt x="17766" y="76"/>
                  </a:lnTo>
                  <a:lnTo>
                    <a:pt x="17737" y="83"/>
                  </a:lnTo>
                  <a:lnTo>
                    <a:pt x="17706" y="90"/>
                  </a:lnTo>
                  <a:lnTo>
                    <a:pt x="17675" y="97"/>
                  </a:lnTo>
                  <a:lnTo>
                    <a:pt x="17643" y="102"/>
                  </a:lnTo>
                  <a:lnTo>
                    <a:pt x="17611" y="107"/>
                  </a:lnTo>
                  <a:lnTo>
                    <a:pt x="17577" y="112"/>
                  </a:lnTo>
                  <a:lnTo>
                    <a:pt x="17542" y="114"/>
                  </a:lnTo>
                  <a:lnTo>
                    <a:pt x="17507" y="117"/>
                  </a:lnTo>
                  <a:lnTo>
                    <a:pt x="17471" y="118"/>
                  </a:lnTo>
                  <a:lnTo>
                    <a:pt x="17435" y="118"/>
                  </a:lnTo>
                  <a:lnTo>
                    <a:pt x="17435" y="118"/>
                  </a:lnTo>
                  <a:lnTo>
                    <a:pt x="17399" y="118"/>
                  </a:lnTo>
                  <a:lnTo>
                    <a:pt x="17363" y="117"/>
                  </a:lnTo>
                  <a:lnTo>
                    <a:pt x="17329" y="114"/>
                  </a:lnTo>
                  <a:lnTo>
                    <a:pt x="17294" y="112"/>
                  </a:lnTo>
                  <a:lnTo>
                    <a:pt x="17260" y="107"/>
                  </a:lnTo>
                  <a:lnTo>
                    <a:pt x="17227" y="102"/>
                  </a:lnTo>
                  <a:lnTo>
                    <a:pt x="17195" y="97"/>
                  </a:lnTo>
                  <a:lnTo>
                    <a:pt x="17164" y="90"/>
                  </a:lnTo>
                  <a:lnTo>
                    <a:pt x="17134" y="83"/>
                  </a:lnTo>
                  <a:lnTo>
                    <a:pt x="17104" y="76"/>
                  </a:lnTo>
                  <a:lnTo>
                    <a:pt x="17076" y="67"/>
                  </a:lnTo>
                  <a:lnTo>
                    <a:pt x="17049" y="57"/>
                  </a:lnTo>
                  <a:lnTo>
                    <a:pt x="17023" y="48"/>
                  </a:lnTo>
                  <a:lnTo>
                    <a:pt x="16997" y="38"/>
                  </a:lnTo>
                  <a:lnTo>
                    <a:pt x="16975" y="27"/>
                  </a:lnTo>
                  <a:lnTo>
                    <a:pt x="16952" y="15"/>
                  </a:lnTo>
                  <a:lnTo>
                    <a:pt x="16952" y="15"/>
                  </a:lnTo>
                  <a:lnTo>
                    <a:pt x="16930" y="27"/>
                  </a:lnTo>
                  <a:lnTo>
                    <a:pt x="16906" y="38"/>
                  </a:lnTo>
                  <a:lnTo>
                    <a:pt x="16881" y="48"/>
                  </a:lnTo>
                  <a:lnTo>
                    <a:pt x="16856" y="57"/>
                  </a:lnTo>
                  <a:lnTo>
                    <a:pt x="16829" y="67"/>
                  </a:lnTo>
                  <a:lnTo>
                    <a:pt x="16800" y="76"/>
                  </a:lnTo>
                  <a:lnTo>
                    <a:pt x="16771" y="83"/>
                  </a:lnTo>
                  <a:lnTo>
                    <a:pt x="16740" y="90"/>
                  </a:lnTo>
                  <a:lnTo>
                    <a:pt x="16709" y="97"/>
                  </a:lnTo>
                  <a:lnTo>
                    <a:pt x="16677" y="102"/>
                  </a:lnTo>
                  <a:lnTo>
                    <a:pt x="16644" y="107"/>
                  </a:lnTo>
                  <a:lnTo>
                    <a:pt x="16610" y="112"/>
                  </a:lnTo>
                  <a:lnTo>
                    <a:pt x="16576" y="114"/>
                  </a:lnTo>
                  <a:lnTo>
                    <a:pt x="16541" y="117"/>
                  </a:lnTo>
                  <a:lnTo>
                    <a:pt x="16505" y="118"/>
                  </a:lnTo>
                  <a:lnTo>
                    <a:pt x="16469" y="118"/>
                  </a:lnTo>
                  <a:lnTo>
                    <a:pt x="16469" y="118"/>
                  </a:lnTo>
                  <a:lnTo>
                    <a:pt x="16432" y="118"/>
                  </a:lnTo>
                  <a:lnTo>
                    <a:pt x="16397" y="117"/>
                  </a:lnTo>
                  <a:lnTo>
                    <a:pt x="16363" y="114"/>
                  </a:lnTo>
                  <a:lnTo>
                    <a:pt x="16328" y="112"/>
                  </a:lnTo>
                  <a:lnTo>
                    <a:pt x="16294" y="107"/>
                  </a:lnTo>
                  <a:lnTo>
                    <a:pt x="16261" y="102"/>
                  </a:lnTo>
                  <a:lnTo>
                    <a:pt x="16229" y="97"/>
                  </a:lnTo>
                  <a:lnTo>
                    <a:pt x="16198" y="90"/>
                  </a:lnTo>
                  <a:lnTo>
                    <a:pt x="16168" y="83"/>
                  </a:lnTo>
                  <a:lnTo>
                    <a:pt x="16138" y="76"/>
                  </a:lnTo>
                  <a:lnTo>
                    <a:pt x="16110" y="67"/>
                  </a:lnTo>
                  <a:lnTo>
                    <a:pt x="16083" y="57"/>
                  </a:lnTo>
                  <a:lnTo>
                    <a:pt x="16057" y="48"/>
                  </a:lnTo>
                  <a:lnTo>
                    <a:pt x="16032" y="38"/>
                  </a:lnTo>
                  <a:lnTo>
                    <a:pt x="16009" y="27"/>
                  </a:lnTo>
                  <a:lnTo>
                    <a:pt x="15986" y="15"/>
                  </a:lnTo>
                  <a:lnTo>
                    <a:pt x="15986" y="15"/>
                  </a:lnTo>
                  <a:lnTo>
                    <a:pt x="15964" y="27"/>
                  </a:lnTo>
                  <a:lnTo>
                    <a:pt x="15940" y="38"/>
                  </a:lnTo>
                  <a:lnTo>
                    <a:pt x="15915" y="48"/>
                  </a:lnTo>
                  <a:lnTo>
                    <a:pt x="15889" y="57"/>
                  </a:lnTo>
                  <a:lnTo>
                    <a:pt x="15862" y="67"/>
                  </a:lnTo>
                  <a:lnTo>
                    <a:pt x="15833" y="76"/>
                  </a:lnTo>
                  <a:lnTo>
                    <a:pt x="15804" y="83"/>
                  </a:lnTo>
                  <a:lnTo>
                    <a:pt x="15775" y="90"/>
                  </a:lnTo>
                  <a:lnTo>
                    <a:pt x="15743" y="97"/>
                  </a:lnTo>
                  <a:lnTo>
                    <a:pt x="15710" y="102"/>
                  </a:lnTo>
                  <a:lnTo>
                    <a:pt x="15678" y="107"/>
                  </a:lnTo>
                  <a:lnTo>
                    <a:pt x="15644" y="112"/>
                  </a:lnTo>
                  <a:lnTo>
                    <a:pt x="15610" y="114"/>
                  </a:lnTo>
                  <a:lnTo>
                    <a:pt x="15574" y="117"/>
                  </a:lnTo>
                  <a:lnTo>
                    <a:pt x="15539" y="118"/>
                  </a:lnTo>
                  <a:lnTo>
                    <a:pt x="15502" y="118"/>
                  </a:lnTo>
                  <a:lnTo>
                    <a:pt x="15502" y="118"/>
                  </a:lnTo>
                  <a:lnTo>
                    <a:pt x="15466" y="118"/>
                  </a:lnTo>
                  <a:lnTo>
                    <a:pt x="15430" y="117"/>
                  </a:lnTo>
                  <a:lnTo>
                    <a:pt x="15396" y="114"/>
                  </a:lnTo>
                  <a:lnTo>
                    <a:pt x="15362" y="112"/>
                  </a:lnTo>
                  <a:lnTo>
                    <a:pt x="15328" y="107"/>
                  </a:lnTo>
                  <a:lnTo>
                    <a:pt x="15295" y="102"/>
                  </a:lnTo>
                  <a:lnTo>
                    <a:pt x="15263" y="97"/>
                  </a:lnTo>
                  <a:lnTo>
                    <a:pt x="15231" y="90"/>
                  </a:lnTo>
                  <a:lnTo>
                    <a:pt x="15202" y="83"/>
                  </a:lnTo>
                  <a:lnTo>
                    <a:pt x="15172" y="76"/>
                  </a:lnTo>
                  <a:lnTo>
                    <a:pt x="15144" y="67"/>
                  </a:lnTo>
                  <a:lnTo>
                    <a:pt x="15117" y="57"/>
                  </a:lnTo>
                  <a:lnTo>
                    <a:pt x="15091" y="48"/>
                  </a:lnTo>
                  <a:lnTo>
                    <a:pt x="15066" y="38"/>
                  </a:lnTo>
                  <a:lnTo>
                    <a:pt x="15042" y="27"/>
                  </a:lnTo>
                  <a:lnTo>
                    <a:pt x="15020" y="15"/>
                  </a:lnTo>
                  <a:lnTo>
                    <a:pt x="15020" y="15"/>
                  </a:lnTo>
                  <a:lnTo>
                    <a:pt x="14997" y="27"/>
                  </a:lnTo>
                  <a:lnTo>
                    <a:pt x="14974" y="38"/>
                  </a:lnTo>
                  <a:lnTo>
                    <a:pt x="14949" y="48"/>
                  </a:lnTo>
                  <a:lnTo>
                    <a:pt x="14923" y="57"/>
                  </a:lnTo>
                  <a:lnTo>
                    <a:pt x="14896" y="67"/>
                  </a:lnTo>
                  <a:lnTo>
                    <a:pt x="14867" y="76"/>
                  </a:lnTo>
                  <a:lnTo>
                    <a:pt x="14838" y="83"/>
                  </a:lnTo>
                  <a:lnTo>
                    <a:pt x="14808" y="90"/>
                  </a:lnTo>
                  <a:lnTo>
                    <a:pt x="14777" y="97"/>
                  </a:lnTo>
                  <a:lnTo>
                    <a:pt x="14744" y="102"/>
                  </a:lnTo>
                  <a:lnTo>
                    <a:pt x="14712" y="107"/>
                  </a:lnTo>
                  <a:lnTo>
                    <a:pt x="14678" y="112"/>
                  </a:lnTo>
                  <a:lnTo>
                    <a:pt x="14643" y="114"/>
                  </a:lnTo>
                  <a:lnTo>
                    <a:pt x="14608" y="117"/>
                  </a:lnTo>
                  <a:lnTo>
                    <a:pt x="14572" y="118"/>
                  </a:lnTo>
                  <a:lnTo>
                    <a:pt x="14536" y="118"/>
                  </a:lnTo>
                  <a:lnTo>
                    <a:pt x="14536" y="118"/>
                  </a:lnTo>
                  <a:lnTo>
                    <a:pt x="14501" y="118"/>
                  </a:lnTo>
                  <a:lnTo>
                    <a:pt x="14465" y="117"/>
                  </a:lnTo>
                  <a:lnTo>
                    <a:pt x="14430" y="114"/>
                  </a:lnTo>
                  <a:lnTo>
                    <a:pt x="14395" y="112"/>
                  </a:lnTo>
                  <a:lnTo>
                    <a:pt x="14362" y="107"/>
                  </a:lnTo>
                  <a:lnTo>
                    <a:pt x="14328" y="102"/>
                  </a:lnTo>
                  <a:lnTo>
                    <a:pt x="14297" y="97"/>
                  </a:lnTo>
                  <a:lnTo>
                    <a:pt x="14265" y="90"/>
                  </a:lnTo>
                  <a:lnTo>
                    <a:pt x="14235" y="83"/>
                  </a:lnTo>
                  <a:lnTo>
                    <a:pt x="14205" y="76"/>
                  </a:lnTo>
                  <a:lnTo>
                    <a:pt x="14177" y="67"/>
                  </a:lnTo>
                  <a:lnTo>
                    <a:pt x="14150" y="57"/>
                  </a:lnTo>
                  <a:lnTo>
                    <a:pt x="14124" y="48"/>
                  </a:lnTo>
                  <a:lnTo>
                    <a:pt x="14100" y="38"/>
                  </a:lnTo>
                  <a:lnTo>
                    <a:pt x="14076" y="27"/>
                  </a:lnTo>
                  <a:lnTo>
                    <a:pt x="14054" y="15"/>
                  </a:lnTo>
                  <a:lnTo>
                    <a:pt x="14054" y="15"/>
                  </a:lnTo>
                  <a:lnTo>
                    <a:pt x="14031" y="27"/>
                  </a:lnTo>
                  <a:lnTo>
                    <a:pt x="14008" y="38"/>
                  </a:lnTo>
                  <a:lnTo>
                    <a:pt x="13983" y="48"/>
                  </a:lnTo>
                  <a:lnTo>
                    <a:pt x="13957" y="57"/>
                  </a:lnTo>
                  <a:lnTo>
                    <a:pt x="13930" y="67"/>
                  </a:lnTo>
                  <a:lnTo>
                    <a:pt x="13902" y="76"/>
                  </a:lnTo>
                  <a:lnTo>
                    <a:pt x="13872" y="83"/>
                  </a:lnTo>
                  <a:lnTo>
                    <a:pt x="13842" y="90"/>
                  </a:lnTo>
                  <a:lnTo>
                    <a:pt x="13810" y="97"/>
                  </a:lnTo>
                  <a:lnTo>
                    <a:pt x="13779" y="102"/>
                  </a:lnTo>
                  <a:lnTo>
                    <a:pt x="13746" y="107"/>
                  </a:lnTo>
                  <a:lnTo>
                    <a:pt x="13712" y="112"/>
                  </a:lnTo>
                  <a:lnTo>
                    <a:pt x="13677" y="114"/>
                  </a:lnTo>
                  <a:lnTo>
                    <a:pt x="13642" y="117"/>
                  </a:lnTo>
                  <a:lnTo>
                    <a:pt x="13606" y="118"/>
                  </a:lnTo>
                  <a:lnTo>
                    <a:pt x="13571" y="118"/>
                  </a:lnTo>
                  <a:lnTo>
                    <a:pt x="13571" y="118"/>
                  </a:lnTo>
                  <a:lnTo>
                    <a:pt x="13532" y="118"/>
                  </a:lnTo>
                  <a:lnTo>
                    <a:pt x="13495" y="116"/>
                  </a:lnTo>
                  <a:lnTo>
                    <a:pt x="13458" y="114"/>
                  </a:lnTo>
                  <a:lnTo>
                    <a:pt x="13422" y="111"/>
                  </a:lnTo>
                  <a:lnTo>
                    <a:pt x="13388" y="106"/>
                  </a:lnTo>
                  <a:lnTo>
                    <a:pt x="13353" y="101"/>
                  </a:lnTo>
                  <a:lnTo>
                    <a:pt x="13320" y="94"/>
                  </a:lnTo>
                  <a:lnTo>
                    <a:pt x="13287" y="88"/>
                  </a:lnTo>
                  <a:lnTo>
                    <a:pt x="13256" y="80"/>
                  </a:lnTo>
                  <a:lnTo>
                    <a:pt x="13225" y="71"/>
                  </a:lnTo>
                  <a:lnTo>
                    <a:pt x="13196" y="62"/>
                  </a:lnTo>
                  <a:lnTo>
                    <a:pt x="13169" y="52"/>
                  </a:lnTo>
                  <a:lnTo>
                    <a:pt x="13141" y="41"/>
                  </a:lnTo>
                  <a:lnTo>
                    <a:pt x="13116" y="30"/>
                  </a:lnTo>
                  <a:lnTo>
                    <a:pt x="13094" y="18"/>
                  </a:lnTo>
                  <a:lnTo>
                    <a:pt x="13071" y="5"/>
                  </a:lnTo>
                  <a:lnTo>
                    <a:pt x="13071" y="0"/>
                  </a:lnTo>
                  <a:lnTo>
                    <a:pt x="13071" y="0"/>
                  </a:lnTo>
                  <a:lnTo>
                    <a:pt x="13049" y="13"/>
                  </a:lnTo>
                  <a:lnTo>
                    <a:pt x="13025" y="26"/>
                  </a:lnTo>
                  <a:lnTo>
                    <a:pt x="13000" y="38"/>
                  </a:lnTo>
                  <a:lnTo>
                    <a:pt x="12973" y="49"/>
                  </a:lnTo>
                  <a:lnTo>
                    <a:pt x="12944" y="59"/>
                  </a:lnTo>
                  <a:lnTo>
                    <a:pt x="12915" y="69"/>
                  </a:lnTo>
                  <a:lnTo>
                    <a:pt x="12885" y="78"/>
                  </a:lnTo>
                  <a:lnTo>
                    <a:pt x="12852" y="86"/>
                  </a:lnTo>
                  <a:lnTo>
                    <a:pt x="12819" y="93"/>
                  </a:lnTo>
                  <a:lnTo>
                    <a:pt x="12785" y="100"/>
                  </a:lnTo>
                  <a:lnTo>
                    <a:pt x="12751" y="105"/>
                  </a:lnTo>
                  <a:lnTo>
                    <a:pt x="12715" y="111"/>
                  </a:lnTo>
                  <a:lnTo>
                    <a:pt x="12678" y="114"/>
                  </a:lnTo>
                  <a:lnTo>
                    <a:pt x="12639" y="116"/>
                  </a:lnTo>
                  <a:lnTo>
                    <a:pt x="12601" y="118"/>
                  </a:lnTo>
                  <a:lnTo>
                    <a:pt x="12562" y="118"/>
                  </a:lnTo>
                  <a:lnTo>
                    <a:pt x="12562" y="118"/>
                  </a:lnTo>
                  <a:lnTo>
                    <a:pt x="12526" y="118"/>
                  </a:lnTo>
                  <a:lnTo>
                    <a:pt x="12490" y="117"/>
                  </a:lnTo>
                  <a:lnTo>
                    <a:pt x="12455" y="114"/>
                  </a:lnTo>
                  <a:lnTo>
                    <a:pt x="12422" y="112"/>
                  </a:lnTo>
                  <a:lnTo>
                    <a:pt x="12388" y="107"/>
                  </a:lnTo>
                  <a:lnTo>
                    <a:pt x="12354" y="102"/>
                  </a:lnTo>
                  <a:lnTo>
                    <a:pt x="12323" y="97"/>
                  </a:lnTo>
                  <a:lnTo>
                    <a:pt x="12291" y="90"/>
                  </a:lnTo>
                  <a:lnTo>
                    <a:pt x="12261" y="83"/>
                  </a:lnTo>
                  <a:lnTo>
                    <a:pt x="12231" y="76"/>
                  </a:lnTo>
                  <a:lnTo>
                    <a:pt x="12203" y="67"/>
                  </a:lnTo>
                  <a:lnTo>
                    <a:pt x="12177" y="57"/>
                  </a:lnTo>
                  <a:lnTo>
                    <a:pt x="12151" y="48"/>
                  </a:lnTo>
                  <a:lnTo>
                    <a:pt x="12125" y="38"/>
                  </a:lnTo>
                  <a:lnTo>
                    <a:pt x="12102" y="27"/>
                  </a:lnTo>
                  <a:lnTo>
                    <a:pt x="12080" y="15"/>
                  </a:lnTo>
                  <a:lnTo>
                    <a:pt x="12080" y="15"/>
                  </a:lnTo>
                  <a:lnTo>
                    <a:pt x="12057" y="27"/>
                  </a:lnTo>
                  <a:lnTo>
                    <a:pt x="12034" y="38"/>
                  </a:lnTo>
                  <a:lnTo>
                    <a:pt x="12009" y="48"/>
                  </a:lnTo>
                  <a:lnTo>
                    <a:pt x="11983" y="57"/>
                  </a:lnTo>
                  <a:lnTo>
                    <a:pt x="11956" y="67"/>
                  </a:lnTo>
                  <a:lnTo>
                    <a:pt x="11927" y="76"/>
                  </a:lnTo>
                  <a:lnTo>
                    <a:pt x="11898" y="83"/>
                  </a:lnTo>
                  <a:lnTo>
                    <a:pt x="11867" y="90"/>
                  </a:lnTo>
                  <a:lnTo>
                    <a:pt x="11837" y="97"/>
                  </a:lnTo>
                  <a:lnTo>
                    <a:pt x="11804" y="102"/>
                  </a:lnTo>
                  <a:lnTo>
                    <a:pt x="11772" y="107"/>
                  </a:lnTo>
                  <a:lnTo>
                    <a:pt x="11738" y="112"/>
                  </a:lnTo>
                  <a:lnTo>
                    <a:pt x="11703" y="114"/>
                  </a:lnTo>
                  <a:lnTo>
                    <a:pt x="11668" y="117"/>
                  </a:lnTo>
                  <a:lnTo>
                    <a:pt x="11632" y="118"/>
                  </a:lnTo>
                  <a:lnTo>
                    <a:pt x="11596" y="118"/>
                  </a:lnTo>
                  <a:lnTo>
                    <a:pt x="11596" y="118"/>
                  </a:lnTo>
                  <a:lnTo>
                    <a:pt x="11560" y="118"/>
                  </a:lnTo>
                  <a:lnTo>
                    <a:pt x="11524" y="117"/>
                  </a:lnTo>
                  <a:lnTo>
                    <a:pt x="11490" y="114"/>
                  </a:lnTo>
                  <a:lnTo>
                    <a:pt x="11455" y="112"/>
                  </a:lnTo>
                  <a:lnTo>
                    <a:pt x="11421" y="107"/>
                  </a:lnTo>
                  <a:lnTo>
                    <a:pt x="11388" y="102"/>
                  </a:lnTo>
                  <a:lnTo>
                    <a:pt x="11357" y="97"/>
                  </a:lnTo>
                  <a:lnTo>
                    <a:pt x="11325" y="90"/>
                  </a:lnTo>
                  <a:lnTo>
                    <a:pt x="11295" y="83"/>
                  </a:lnTo>
                  <a:lnTo>
                    <a:pt x="11265" y="76"/>
                  </a:lnTo>
                  <a:lnTo>
                    <a:pt x="11237" y="67"/>
                  </a:lnTo>
                  <a:lnTo>
                    <a:pt x="11210" y="57"/>
                  </a:lnTo>
                  <a:lnTo>
                    <a:pt x="11184" y="48"/>
                  </a:lnTo>
                  <a:lnTo>
                    <a:pt x="11160" y="38"/>
                  </a:lnTo>
                  <a:lnTo>
                    <a:pt x="11136" y="27"/>
                  </a:lnTo>
                  <a:lnTo>
                    <a:pt x="11113" y="15"/>
                  </a:lnTo>
                  <a:lnTo>
                    <a:pt x="11113" y="15"/>
                  </a:lnTo>
                  <a:lnTo>
                    <a:pt x="11091" y="27"/>
                  </a:lnTo>
                  <a:lnTo>
                    <a:pt x="11067" y="38"/>
                  </a:lnTo>
                  <a:lnTo>
                    <a:pt x="11043" y="48"/>
                  </a:lnTo>
                  <a:lnTo>
                    <a:pt x="11017" y="57"/>
                  </a:lnTo>
                  <a:lnTo>
                    <a:pt x="10990" y="67"/>
                  </a:lnTo>
                  <a:lnTo>
                    <a:pt x="10961" y="76"/>
                  </a:lnTo>
                  <a:lnTo>
                    <a:pt x="10932" y="83"/>
                  </a:lnTo>
                  <a:lnTo>
                    <a:pt x="10902" y="90"/>
                  </a:lnTo>
                  <a:lnTo>
                    <a:pt x="10870" y="97"/>
                  </a:lnTo>
                  <a:lnTo>
                    <a:pt x="10838" y="102"/>
                  </a:lnTo>
                  <a:lnTo>
                    <a:pt x="10806" y="107"/>
                  </a:lnTo>
                  <a:lnTo>
                    <a:pt x="10772" y="112"/>
                  </a:lnTo>
                  <a:lnTo>
                    <a:pt x="10737" y="114"/>
                  </a:lnTo>
                  <a:lnTo>
                    <a:pt x="10702" y="117"/>
                  </a:lnTo>
                  <a:lnTo>
                    <a:pt x="10666" y="118"/>
                  </a:lnTo>
                  <a:lnTo>
                    <a:pt x="10630" y="118"/>
                  </a:lnTo>
                  <a:lnTo>
                    <a:pt x="10630" y="118"/>
                  </a:lnTo>
                  <a:lnTo>
                    <a:pt x="10594" y="118"/>
                  </a:lnTo>
                  <a:lnTo>
                    <a:pt x="10558" y="117"/>
                  </a:lnTo>
                  <a:lnTo>
                    <a:pt x="10524" y="114"/>
                  </a:lnTo>
                  <a:lnTo>
                    <a:pt x="10489" y="112"/>
                  </a:lnTo>
                  <a:lnTo>
                    <a:pt x="10455" y="107"/>
                  </a:lnTo>
                  <a:lnTo>
                    <a:pt x="10422" y="102"/>
                  </a:lnTo>
                  <a:lnTo>
                    <a:pt x="10390" y="97"/>
                  </a:lnTo>
                  <a:lnTo>
                    <a:pt x="10359" y="90"/>
                  </a:lnTo>
                  <a:lnTo>
                    <a:pt x="10329" y="83"/>
                  </a:lnTo>
                  <a:lnTo>
                    <a:pt x="10299" y="76"/>
                  </a:lnTo>
                  <a:lnTo>
                    <a:pt x="10271" y="67"/>
                  </a:lnTo>
                  <a:lnTo>
                    <a:pt x="10244" y="57"/>
                  </a:lnTo>
                  <a:lnTo>
                    <a:pt x="10218" y="48"/>
                  </a:lnTo>
                  <a:lnTo>
                    <a:pt x="10193" y="38"/>
                  </a:lnTo>
                  <a:lnTo>
                    <a:pt x="10170" y="27"/>
                  </a:lnTo>
                  <a:lnTo>
                    <a:pt x="10147" y="15"/>
                  </a:lnTo>
                  <a:lnTo>
                    <a:pt x="10147" y="15"/>
                  </a:lnTo>
                  <a:lnTo>
                    <a:pt x="10125" y="27"/>
                  </a:lnTo>
                  <a:lnTo>
                    <a:pt x="10101" y="38"/>
                  </a:lnTo>
                  <a:lnTo>
                    <a:pt x="10076" y="48"/>
                  </a:lnTo>
                  <a:lnTo>
                    <a:pt x="10050" y="57"/>
                  </a:lnTo>
                  <a:lnTo>
                    <a:pt x="10023" y="67"/>
                  </a:lnTo>
                  <a:lnTo>
                    <a:pt x="9996" y="76"/>
                  </a:lnTo>
                  <a:lnTo>
                    <a:pt x="9966" y="83"/>
                  </a:lnTo>
                  <a:lnTo>
                    <a:pt x="9936" y="90"/>
                  </a:lnTo>
                  <a:lnTo>
                    <a:pt x="9904" y="97"/>
                  </a:lnTo>
                  <a:lnTo>
                    <a:pt x="9872" y="102"/>
                  </a:lnTo>
                  <a:lnTo>
                    <a:pt x="9839" y="107"/>
                  </a:lnTo>
                  <a:lnTo>
                    <a:pt x="9805" y="112"/>
                  </a:lnTo>
                  <a:lnTo>
                    <a:pt x="9771" y="114"/>
                  </a:lnTo>
                  <a:lnTo>
                    <a:pt x="9736" y="117"/>
                  </a:lnTo>
                  <a:lnTo>
                    <a:pt x="9700" y="118"/>
                  </a:lnTo>
                  <a:lnTo>
                    <a:pt x="9664" y="118"/>
                  </a:lnTo>
                  <a:lnTo>
                    <a:pt x="9664" y="118"/>
                  </a:lnTo>
                  <a:lnTo>
                    <a:pt x="9627" y="118"/>
                  </a:lnTo>
                  <a:lnTo>
                    <a:pt x="9593" y="117"/>
                  </a:lnTo>
                  <a:lnTo>
                    <a:pt x="9557" y="114"/>
                  </a:lnTo>
                  <a:lnTo>
                    <a:pt x="9523" y="112"/>
                  </a:lnTo>
                  <a:lnTo>
                    <a:pt x="9489" y="107"/>
                  </a:lnTo>
                  <a:lnTo>
                    <a:pt x="9456" y="102"/>
                  </a:lnTo>
                  <a:lnTo>
                    <a:pt x="9424" y="97"/>
                  </a:lnTo>
                  <a:lnTo>
                    <a:pt x="9393" y="90"/>
                  </a:lnTo>
                  <a:lnTo>
                    <a:pt x="9363" y="83"/>
                  </a:lnTo>
                  <a:lnTo>
                    <a:pt x="9333" y="76"/>
                  </a:lnTo>
                  <a:lnTo>
                    <a:pt x="9305" y="67"/>
                  </a:lnTo>
                  <a:lnTo>
                    <a:pt x="9278" y="57"/>
                  </a:lnTo>
                  <a:lnTo>
                    <a:pt x="9252" y="48"/>
                  </a:lnTo>
                  <a:lnTo>
                    <a:pt x="9227" y="38"/>
                  </a:lnTo>
                  <a:lnTo>
                    <a:pt x="9203" y="27"/>
                  </a:lnTo>
                  <a:lnTo>
                    <a:pt x="9181" y="15"/>
                  </a:lnTo>
                  <a:lnTo>
                    <a:pt x="9181" y="15"/>
                  </a:lnTo>
                  <a:lnTo>
                    <a:pt x="9159" y="27"/>
                  </a:lnTo>
                  <a:lnTo>
                    <a:pt x="9135" y="38"/>
                  </a:lnTo>
                  <a:lnTo>
                    <a:pt x="9110" y="48"/>
                  </a:lnTo>
                  <a:lnTo>
                    <a:pt x="9084" y="57"/>
                  </a:lnTo>
                  <a:lnTo>
                    <a:pt x="9057" y="67"/>
                  </a:lnTo>
                  <a:lnTo>
                    <a:pt x="9029" y="76"/>
                  </a:lnTo>
                  <a:lnTo>
                    <a:pt x="8999" y="83"/>
                  </a:lnTo>
                  <a:lnTo>
                    <a:pt x="8970" y="90"/>
                  </a:lnTo>
                  <a:lnTo>
                    <a:pt x="8938" y="97"/>
                  </a:lnTo>
                  <a:lnTo>
                    <a:pt x="8905" y="102"/>
                  </a:lnTo>
                  <a:lnTo>
                    <a:pt x="8873" y="107"/>
                  </a:lnTo>
                  <a:lnTo>
                    <a:pt x="8839" y="112"/>
                  </a:lnTo>
                  <a:lnTo>
                    <a:pt x="8805" y="114"/>
                  </a:lnTo>
                  <a:lnTo>
                    <a:pt x="8769" y="117"/>
                  </a:lnTo>
                  <a:lnTo>
                    <a:pt x="8734" y="118"/>
                  </a:lnTo>
                  <a:lnTo>
                    <a:pt x="8697" y="118"/>
                  </a:lnTo>
                  <a:lnTo>
                    <a:pt x="8697" y="118"/>
                  </a:lnTo>
                  <a:lnTo>
                    <a:pt x="8662" y="118"/>
                  </a:lnTo>
                  <a:lnTo>
                    <a:pt x="8626" y="117"/>
                  </a:lnTo>
                  <a:lnTo>
                    <a:pt x="8591" y="114"/>
                  </a:lnTo>
                  <a:lnTo>
                    <a:pt x="8557" y="112"/>
                  </a:lnTo>
                  <a:lnTo>
                    <a:pt x="8523" y="107"/>
                  </a:lnTo>
                  <a:lnTo>
                    <a:pt x="8489" y="102"/>
                  </a:lnTo>
                  <a:lnTo>
                    <a:pt x="8458" y="97"/>
                  </a:lnTo>
                  <a:lnTo>
                    <a:pt x="8426" y="90"/>
                  </a:lnTo>
                  <a:lnTo>
                    <a:pt x="8396" y="83"/>
                  </a:lnTo>
                  <a:lnTo>
                    <a:pt x="8368" y="76"/>
                  </a:lnTo>
                  <a:lnTo>
                    <a:pt x="8339" y="67"/>
                  </a:lnTo>
                  <a:lnTo>
                    <a:pt x="8312" y="57"/>
                  </a:lnTo>
                  <a:lnTo>
                    <a:pt x="8286" y="48"/>
                  </a:lnTo>
                  <a:lnTo>
                    <a:pt x="8261" y="38"/>
                  </a:lnTo>
                  <a:lnTo>
                    <a:pt x="8237" y="27"/>
                  </a:lnTo>
                  <a:lnTo>
                    <a:pt x="8215" y="15"/>
                  </a:lnTo>
                  <a:lnTo>
                    <a:pt x="8215" y="15"/>
                  </a:lnTo>
                  <a:lnTo>
                    <a:pt x="8192" y="27"/>
                  </a:lnTo>
                  <a:lnTo>
                    <a:pt x="8169" y="38"/>
                  </a:lnTo>
                  <a:lnTo>
                    <a:pt x="8144" y="48"/>
                  </a:lnTo>
                  <a:lnTo>
                    <a:pt x="8118" y="57"/>
                  </a:lnTo>
                  <a:lnTo>
                    <a:pt x="8091" y="67"/>
                  </a:lnTo>
                  <a:lnTo>
                    <a:pt x="8063" y="76"/>
                  </a:lnTo>
                  <a:lnTo>
                    <a:pt x="8033" y="83"/>
                  </a:lnTo>
                  <a:lnTo>
                    <a:pt x="8003" y="90"/>
                  </a:lnTo>
                  <a:lnTo>
                    <a:pt x="7972" y="97"/>
                  </a:lnTo>
                  <a:lnTo>
                    <a:pt x="7940" y="102"/>
                  </a:lnTo>
                  <a:lnTo>
                    <a:pt x="7907" y="107"/>
                  </a:lnTo>
                  <a:lnTo>
                    <a:pt x="7873" y="112"/>
                  </a:lnTo>
                  <a:lnTo>
                    <a:pt x="7838" y="114"/>
                  </a:lnTo>
                  <a:lnTo>
                    <a:pt x="7803" y="117"/>
                  </a:lnTo>
                  <a:lnTo>
                    <a:pt x="7768" y="118"/>
                  </a:lnTo>
                  <a:lnTo>
                    <a:pt x="7732" y="118"/>
                  </a:lnTo>
                  <a:lnTo>
                    <a:pt x="7732" y="118"/>
                  </a:lnTo>
                  <a:lnTo>
                    <a:pt x="7696" y="118"/>
                  </a:lnTo>
                  <a:lnTo>
                    <a:pt x="7660" y="117"/>
                  </a:lnTo>
                  <a:lnTo>
                    <a:pt x="7625" y="114"/>
                  </a:lnTo>
                  <a:lnTo>
                    <a:pt x="7590" y="112"/>
                  </a:lnTo>
                  <a:lnTo>
                    <a:pt x="7556" y="107"/>
                  </a:lnTo>
                  <a:lnTo>
                    <a:pt x="7524" y="102"/>
                  </a:lnTo>
                  <a:lnTo>
                    <a:pt x="7492" y="97"/>
                  </a:lnTo>
                  <a:lnTo>
                    <a:pt x="7460" y="90"/>
                  </a:lnTo>
                  <a:lnTo>
                    <a:pt x="7430" y="83"/>
                  </a:lnTo>
                  <a:lnTo>
                    <a:pt x="7401" y="76"/>
                  </a:lnTo>
                  <a:lnTo>
                    <a:pt x="7372" y="67"/>
                  </a:lnTo>
                  <a:lnTo>
                    <a:pt x="7345" y="57"/>
                  </a:lnTo>
                  <a:lnTo>
                    <a:pt x="7319" y="48"/>
                  </a:lnTo>
                  <a:lnTo>
                    <a:pt x="7295" y="38"/>
                  </a:lnTo>
                  <a:lnTo>
                    <a:pt x="7271" y="27"/>
                  </a:lnTo>
                  <a:lnTo>
                    <a:pt x="7249" y="15"/>
                  </a:lnTo>
                  <a:lnTo>
                    <a:pt x="7249" y="15"/>
                  </a:lnTo>
                  <a:lnTo>
                    <a:pt x="7226" y="27"/>
                  </a:lnTo>
                  <a:lnTo>
                    <a:pt x="7202" y="38"/>
                  </a:lnTo>
                  <a:lnTo>
                    <a:pt x="7178" y="48"/>
                  </a:lnTo>
                  <a:lnTo>
                    <a:pt x="7152" y="57"/>
                  </a:lnTo>
                  <a:lnTo>
                    <a:pt x="7125" y="67"/>
                  </a:lnTo>
                  <a:lnTo>
                    <a:pt x="7097" y="76"/>
                  </a:lnTo>
                  <a:lnTo>
                    <a:pt x="7067" y="83"/>
                  </a:lnTo>
                  <a:lnTo>
                    <a:pt x="7037" y="90"/>
                  </a:lnTo>
                  <a:lnTo>
                    <a:pt x="7005" y="97"/>
                  </a:lnTo>
                  <a:lnTo>
                    <a:pt x="6974" y="102"/>
                  </a:lnTo>
                  <a:lnTo>
                    <a:pt x="6941" y="107"/>
                  </a:lnTo>
                  <a:lnTo>
                    <a:pt x="6907" y="112"/>
                  </a:lnTo>
                  <a:lnTo>
                    <a:pt x="6872" y="114"/>
                  </a:lnTo>
                  <a:lnTo>
                    <a:pt x="6838" y="117"/>
                  </a:lnTo>
                  <a:lnTo>
                    <a:pt x="6802" y="118"/>
                  </a:lnTo>
                  <a:lnTo>
                    <a:pt x="6766" y="118"/>
                  </a:lnTo>
                  <a:lnTo>
                    <a:pt x="6766" y="118"/>
                  </a:lnTo>
                  <a:lnTo>
                    <a:pt x="6730" y="118"/>
                  </a:lnTo>
                  <a:lnTo>
                    <a:pt x="6695" y="117"/>
                  </a:lnTo>
                  <a:lnTo>
                    <a:pt x="6660" y="115"/>
                  </a:lnTo>
                  <a:lnTo>
                    <a:pt x="6626" y="112"/>
                  </a:lnTo>
                  <a:lnTo>
                    <a:pt x="6593" y="107"/>
                  </a:lnTo>
                  <a:lnTo>
                    <a:pt x="6560" y="103"/>
                  </a:lnTo>
                  <a:lnTo>
                    <a:pt x="6528" y="98"/>
                  </a:lnTo>
                  <a:lnTo>
                    <a:pt x="6498" y="91"/>
                  </a:lnTo>
                  <a:lnTo>
                    <a:pt x="6467" y="85"/>
                  </a:lnTo>
                  <a:lnTo>
                    <a:pt x="6439" y="77"/>
                  </a:lnTo>
                  <a:lnTo>
                    <a:pt x="6411" y="68"/>
                  </a:lnTo>
                  <a:lnTo>
                    <a:pt x="6383" y="59"/>
                  </a:lnTo>
                  <a:lnTo>
                    <a:pt x="6357" y="50"/>
                  </a:lnTo>
                  <a:lnTo>
                    <a:pt x="6333" y="39"/>
                  </a:lnTo>
                  <a:lnTo>
                    <a:pt x="6309" y="29"/>
                  </a:lnTo>
                  <a:lnTo>
                    <a:pt x="6288" y="17"/>
                  </a:lnTo>
                  <a:lnTo>
                    <a:pt x="6288" y="0"/>
                  </a:lnTo>
                  <a:lnTo>
                    <a:pt x="6288" y="0"/>
                  </a:lnTo>
                  <a:lnTo>
                    <a:pt x="6272" y="8"/>
                  </a:lnTo>
                  <a:lnTo>
                    <a:pt x="6272" y="8"/>
                  </a:lnTo>
                  <a:lnTo>
                    <a:pt x="6266" y="5"/>
                  </a:lnTo>
                  <a:lnTo>
                    <a:pt x="6266" y="13"/>
                  </a:lnTo>
                  <a:lnTo>
                    <a:pt x="6266" y="13"/>
                  </a:lnTo>
                  <a:lnTo>
                    <a:pt x="6244" y="25"/>
                  </a:lnTo>
                  <a:lnTo>
                    <a:pt x="6220" y="36"/>
                  </a:lnTo>
                  <a:lnTo>
                    <a:pt x="6195" y="46"/>
                  </a:lnTo>
                  <a:lnTo>
                    <a:pt x="6169" y="56"/>
                  </a:lnTo>
                  <a:lnTo>
                    <a:pt x="6142" y="66"/>
                  </a:lnTo>
                  <a:lnTo>
                    <a:pt x="6113" y="75"/>
                  </a:lnTo>
                  <a:lnTo>
                    <a:pt x="6084" y="82"/>
                  </a:lnTo>
                  <a:lnTo>
                    <a:pt x="6053" y="90"/>
                  </a:lnTo>
                  <a:lnTo>
                    <a:pt x="6022" y="97"/>
                  </a:lnTo>
                  <a:lnTo>
                    <a:pt x="5989" y="102"/>
                  </a:lnTo>
                  <a:lnTo>
                    <a:pt x="5955" y="107"/>
                  </a:lnTo>
                  <a:lnTo>
                    <a:pt x="5922" y="111"/>
                  </a:lnTo>
                  <a:lnTo>
                    <a:pt x="5887" y="114"/>
                  </a:lnTo>
                  <a:lnTo>
                    <a:pt x="5852" y="117"/>
                  </a:lnTo>
                  <a:lnTo>
                    <a:pt x="5815" y="118"/>
                  </a:lnTo>
                  <a:lnTo>
                    <a:pt x="5779" y="118"/>
                  </a:lnTo>
                  <a:lnTo>
                    <a:pt x="5779" y="118"/>
                  </a:lnTo>
                  <a:lnTo>
                    <a:pt x="5743" y="118"/>
                  </a:lnTo>
                  <a:lnTo>
                    <a:pt x="5707" y="117"/>
                  </a:lnTo>
                  <a:lnTo>
                    <a:pt x="5672" y="114"/>
                  </a:lnTo>
                  <a:lnTo>
                    <a:pt x="5638" y="112"/>
                  </a:lnTo>
                  <a:lnTo>
                    <a:pt x="5604" y="107"/>
                  </a:lnTo>
                  <a:lnTo>
                    <a:pt x="5571" y="102"/>
                  </a:lnTo>
                  <a:lnTo>
                    <a:pt x="5538" y="97"/>
                  </a:lnTo>
                  <a:lnTo>
                    <a:pt x="5508" y="90"/>
                  </a:lnTo>
                  <a:lnTo>
                    <a:pt x="5477" y="83"/>
                  </a:lnTo>
                  <a:lnTo>
                    <a:pt x="5448" y="76"/>
                  </a:lnTo>
                  <a:lnTo>
                    <a:pt x="5420" y="67"/>
                  </a:lnTo>
                  <a:lnTo>
                    <a:pt x="5392" y="57"/>
                  </a:lnTo>
                  <a:lnTo>
                    <a:pt x="5366" y="48"/>
                  </a:lnTo>
                  <a:lnTo>
                    <a:pt x="5341" y="38"/>
                  </a:lnTo>
                  <a:lnTo>
                    <a:pt x="5318" y="27"/>
                  </a:lnTo>
                  <a:lnTo>
                    <a:pt x="5296" y="15"/>
                  </a:lnTo>
                  <a:lnTo>
                    <a:pt x="5296" y="15"/>
                  </a:lnTo>
                  <a:lnTo>
                    <a:pt x="5274" y="27"/>
                  </a:lnTo>
                  <a:lnTo>
                    <a:pt x="5250" y="38"/>
                  </a:lnTo>
                  <a:lnTo>
                    <a:pt x="5225" y="48"/>
                  </a:lnTo>
                  <a:lnTo>
                    <a:pt x="5199" y="57"/>
                  </a:lnTo>
                  <a:lnTo>
                    <a:pt x="5171" y="67"/>
                  </a:lnTo>
                  <a:lnTo>
                    <a:pt x="5143" y="76"/>
                  </a:lnTo>
                  <a:lnTo>
                    <a:pt x="5115" y="83"/>
                  </a:lnTo>
                  <a:lnTo>
                    <a:pt x="5084" y="90"/>
                  </a:lnTo>
                  <a:lnTo>
                    <a:pt x="5053" y="97"/>
                  </a:lnTo>
                  <a:lnTo>
                    <a:pt x="5021" y="102"/>
                  </a:lnTo>
                  <a:lnTo>
                    <a:pt x="4987" y="107"/>
                  </a:lnTo>
                  <a:lnTo>
                    <a:pt x="4954" y="112"/>
                  </a:lnTo>
                  <a:lnTo>
                    <a:pt x="4920" y="114"/>
                  </a:lnTo>
                  <a:lnTo>
                    <a:pt x="4885" y="117"/>
                  </a:lnTo>
                  <a:lnTo>
                    <a:pt x="4849" y="118"/>
                  </a:lnTo>
                  <a:lnTo>
                    <a:pt x="4813" y="118"/>
                  </a:lnTo>
                  <a:lnTo>
                    <a:pt x="4813" y="118"/>
                  </a:lnTo>
                  <a:lnTo>
                    <a:pt x="4776" y="118"/>
                  </a:lnTo>
                  <a:lnTo>
                    <a:pt x="4741" y="117"/>
                  </a:lnTo>
                  <a:lnTo>
                    <a:pt x="4705" y="114"/>
                  </a:lnTo>
                  <a:lnTo>
                    <a:pt x="4672" y="112"/>
                  </a:lnTo>
                  <a:lnTo>
                    <a:pt x="4638" y="107"/>
                  </a:lnTo>
                  <a:lnTo>
                    <a:pt x="4605" y="102"/>
                  </a:lnTo>
                  <a:lnTo>
                    <a:pt x="4573" y="97"/>
                  </a:lnTo>
                  <a:lnTo>
                    <a:pt x="4541" y="90"/>
                  </a:lnTo>
                  <a:lnTo>
                    <a:pt x="4512" y="83"/>
                  </a:lnTo>
                  <a:lnTo>
                    <a:pt x="4482" y="76"/>
                  </a:lnTo>
                  <a:lnTo>
                    <a:pt x="4454" y="67"/>
                  </a:lnTo>
                  <a:lnTo>
                    <a:pt x="4427" y="57"/>
                  </a:lnTo>
                  <a:lnTo>
                    <a:pt x="4400" y="48"/>
                  </a:lnTo>
                  <a:lnTo>
                    <a:pt x="4375" y="38"/>
                  </a:lnTo>
                  <a:lnTo>
                    <a:pt x="4351" y="27"/>
                  </a:lnTo>
                  <a:lnTo>
                    <a:pt x="4330" y="15"/>
                  </a:lnTo>
                  <a:lnTo>
                    <a:pt x="4330" y="15"/>
                  </a:lnTo>
                  <a:lnTo>
                    <a:pt x="4308" y="27"/>
                  </a:lnTo>
                  <a:lnTo>
                    <a:pt x="4284" y="38"/>
                  </a:lnTo>
                  <a:lnTo>
                    <a:pt x="4259" y="48"/>
                  </a:lnTo>
                  <a:lnTo>
                    <a:pt x="4233" y="57"/>
                  </a:lnTo>
                  <a:lnTo>
                    <a:pt x="4206" y="67"/>
                  </a:lnTo>
                  <a:lnTo>
                    <a:pt x="4177" y="76"/>
                  </a:lnTo>
                  <a:lnTo>
                    <a:pt x="4148" y="83"/>
                  </a:lnTo>
                  <a:lnTo>
                    <a:pt x="4117" y="90"/>
                  </a:lnTo>
                  <a:lnTo>
                    <a:pt x="4087" y="97"/>
                  </a:lnTo>
                  <a:lnTo>
                    <a:pt x="4054" y="102"/>
                  </a:lnTo>
                  <a:lnTo>
                    <a:pt x="4022" y="107"/>
                  </a:lnTo>
                  <a:lnTo>
                    <a:pt x="3988" y="112"/>
                  </a:lnTo>
                  <a:lnTo>
                    <a:pt x="3953" y="114"/>
                  </a:lnTo>
                  <a:lnTo>
                    <a:pt x="3918" y="117"/>
                  </a:lnTo>
                  <a:lnTo>
                    <a:pt x="3883" y="118"/>
                  </a:lnTo>
                  <a:lnTo>
                    <a:pt x="3846" y="118"/>
                  </a:lnTo>
                  <a:lnTo>
                    <a:pt x="3846" y="118"/>
                  </a:lnTo>
                  <a:lnTo>
                    <a:pt x="3810" y="118"/>
                  </a:lnTo>
                  <a:lnTo>
                    <a:pt x="3774" y="117"/>
                  </a:lnTo>
                  <a:lnTo>
                    <a:pt x="3739" y="114"/>
                  </a:lnTo>
                  <a:lnTo>
                    <a:pt x="3706" y="112"/>
                  </a:lnTo>
                  <a:lnTo>
                    <a:pt x="3672" y="107"/>
                  </a:lnTo>
                  <a:lnTo>
                    <a:pt x="3638" y="102"/>
                  </a:lnTo>
                  <a:lnTo>
                    <a:pt x="3607" y="97"/>
                  </a:lnTo>
                  <a:lnTo>
                    <a:pt x="3575" y="90"/>
                  </a:lnTo>
                  <a:lnTo>
                    <a:pt x="3545" y="83"/>
                  </a:lnTo>
                  <a:lnTo>
                    <a:pt x="3515" y="76"/>
                  </a:lnTo>
                  <a:lnTo>
                    <a:pt x="3488" y="67"/>
                  </a:lnTo>
                  <a:lnTo>
                    <a:pt x="3461" y="57"/>
                  </a:lnTo>
                  <a:lnTo>
                    <a:pt x="3435" y="48"/>
                  </a:lnTo>
                  <a:lnTo>
                    <a:pt x="3410" y="38"/>
                  </a:lnTo>
                  <a:lnTo>
                    <a:pt x="3386" y="27"/>
                  </a:lnTo>
                  <a:lnTo>
                    <a:pt x="3364" y="15"/>
                  </a:lnTo>
                  <a:lnTo>
                    <a:pt x="3364" y="15"/>
                  </a:lnTo>
                  <a:lnTo>
                    <a:pt x="3341" y="27"/>
                  </a:lnTo>
                  <a:lnTo>
                    <a:pt x="3318" y="38"/>
                  </a:lnTo>
                  <a:lnTo>
                    <a:pt x="3293" y="48"/>
                  </a:lnTo>
                  <a:lnTo>
                    <a:pt x="3267" y="57"/>
                  </a:lnTo>
                  <a:lnTo>
                    <a:pt x="3240" y="67"/>
                  </a:lnTo>
                  <a:lnTo>
                    <a:pt x="3211" y="76"/>
                  </a:lnTo>
                  <a:lnTo>
                    <a:pt x="3182" y="83"/>
                  </a:lnTo>
                  <a:lnTo>
                    <a:pt x="3151" y="90"/>
                  </a:lnTo>
                  <a:lnTo>
                    <a:pt x="3121" y="97"/>
                  </a:lnTo>
                  <a:lnTo>
                    <a:pt x="3088" y="102"/>
                  </a:lnTo>
                  <a:lnTo>
                    <a:pt x="3056" y="107"/>
                  </a:lnTo>
                  <a:lnTo>
                    <a:pt x="3022" y="112"/>
                  </a:lnTo>
                  <a:lnTo>
                    <a:pt x="2987" y="114"/>
                  </a:lnTo>
                  <a:lnTo>
                    <a:pt x="2952" y="117"/>
                  </a:lnTo>
                  <a:lnTo>
                    <a:pt x="2916" y="118"/>
                  </a:lnTo>
                  <a:lnTo>
                    <a:pt x="2880" y="118"/>
                  </a:lnTo>
                  <a:lnTo>
                    <a:pt x="2880" y="118"/>
                  </a:lnTo>
                  <a:lnTo>
                    <a:pt x="2844" y="118"/>
                  </a:lnTo>
                  <a:lnTo>
                    <a:pt x="2808" y="117"/>
                  </a:lnTo>
                  <a:lnTo>
                    <a:pt x="2774" y="114"/>
                  </a:lnTo>
                  <a:lnTo>
                    <a:pt x="2739" y="112"/>
                  </a:lnTo>
                  <a:lnTo>
                    <a:pt x="2705" y="107"/>
                  </a:lnTo>
                  <a:lnTo>
                    <a:pt x="2672" y="102"/>
                  </a:lnTo>
                  <a:lnTo>
                    <a:pt x="2641" y="97"/>
                  </a:lnTo>
                  <a:lnTo>
                    <a:pt x="2609" y="90"/>
                  </a:lnTo>
                  <a:lnTo>
                    <a:pt x="2579" y="83"/>
                  </a:lnTo>
                  <a:lnTo>
                    <a:pt x="2549" y="76"/>
                  </a:lnTo>
                  <a:lnTo>
                    <a:pt x="2521" y="67"/>
                  </a:lnTo>
                  <a:lnTo>
                    <a:pt x="2494" y="57"/>
                  </a:lnTo>
                  <a:lnTo>
                    <a:pt x="2468" y="48"/>
                  </a:lnTo>
                  <a:lnTo>
                    <a:pt x="2444" y="38"/>
                  </a:lnTo>
                  <a:lnTo>
                    <a:pt x="2420" y="27"/>
                  </a:lnTo>
                  <a:lnTo>
                    <a:pt x="2398" y="15"/>
                  </a:lnTo>
                  <a:lnTo>
                    <a:pt x="2398" y="15"/>
                  </a:lnTo>
                  <a:lnTo>
                    <a:pt x="2375" y="27"/>
                  </a:lnTo>
                  <a:lnTo>
                    <a:pt x="2351" y="38"/>
                  </a:lnTo>
                  <a:lnTo>
                    <a:pt x="2327" y="48"/>
                  </a:lnTo>
                  <a:lnTo>
                    <a:pt x="2301" y="57"/>
                  </a:lnTo>
                  <a:lnTo>
                    <a:pt x="2274" y="67"/>
                  </a:lnTo>
                  <a:lnTo>
                    <a:pt x="2245" y="76"/>
                  </a:lnTo>
                  <a:lnTo>
                    <a:pt x="2216" y="83"/>
                  </a:lnTo>
                  <a:lnTo>
                    <a:pt x="2186" y="90"/>
                  </a:lnTo>
                  <a:lnTo>
                    <a:pt x="2154" y="97"/>
                  </a:lnTo>
                  <a:lnTo>
                    <a:pt x="2122" y="102"/>
                  </a:lnTo>
                  <a:lnTo>
                    <a:pt x="2090" y="107"/>
                  </a:lnTo>
                  <a:lnTo>
                    <a:pt x="2056" y="112"/>
                  </a:lnTo>
                  <a:lnTo>
                    <a:pt x="2021" y="114"/>
                  </a:lnTo>
                  <a:lnTo>
                    <a:pt x="1986" y="117"/>
                  </a:lnTo>
                  <a:lnTo>
                    <a:pt x="1950" y="118"/>
                  </a:lnTo>
                  <a:lnTo>
                    <a:pt x="1914" y="118"/>
                  </a:lnTo>
                  <a:lnTo>
                    <a:pt x="1914" y="118"/>
                  </a:lnTo>
                  <a:lnTo>
                    <a:pt x="1878" y="118"/>
                  </a:lnTo>
                  <a:lnTo>
                    <a:pt x="1843" y="117"/>
                  </a:lnTo>
                  <a:lnTo>
                    <a:pt x="1808" y="114"/>
                  </a:lnTo>
                  <a:lnTo>
                    <a:pt x="1773" y="112"/>
                  </a:lnTo>
                  <a:lnTo>
                    <a:pt x="1739" y="107"/>
                  </a:lnTo>
                  <a:lnTo>
                    <a:pt x="1706" y="102"/>
                  </a:lnTo>
                  <a:lnTo>
                    <a:pt x="1674" y="97"/>
                  </a:lnTo>
                  <a:lnTo>
                    <a:pt x="1643" y="90"/>
                  </a:lnTo>
                  <a:lnTo>
                    <a:pt x="1613" y="83"/>
                  </a:lnTo>
                  <a:lnTo>
                    <a:pt x="1583" y="76"/>
                  </a:lnTo>
                  <a:lnTo>
                    <a:pt x="1555" y="67"/>
                  </a:lnTo>
                  <a:lnTo>
                    <a:pt x="1528" y="57"/>
                  </a:lnTo>
                  <a:lnTo>
                    <a:pt x="1502" y="48"/>
                  </a:lnTo>
                  <a:lnTo>
                    <a:pt x="1477" y="38"/>
                  </a:lnTo>
                  <a:lnTo>
                    <a:pt x="1454" y="27"/>
                  </a:lnTo>
                  <a:lnTo>
                    <a:pt x="1431" y="15"/>
                  </a:lnTo>
                  <a:lnTo>
                    <a:pt x="1431" y="15"/>
                  </a:lnTo>
                  <a:lnTo>
                    <a:pt x="1409" y="27"/>
                  </a:lnTo>
                  <a:lnTo>
                    <a:pt x="1385" y="38"/>
                  </a:lnTo>
                  <a:lnTo>
                    <a:pt x="1360" y="48"/>
                  </a:lnTo>
                  <a:lnTo>
                    <a:pt x="1334" y="57"/>
                  </a:lnTo>
                  <a:lnTo>
                    <a:pt x="1308" y="67"/>
                  </a:lnTo>
                  <a:lnTo>
                    <a:pt x="1280" y="76"/>
                  </a:lnTo>
                  <a:lnTo>
                    <a:pt x="1250" y="83"/>
                  </a:lnTo>
                  <a:lnTo>
                    <a:pt x="1220" y="90"/>
                  </a:lnTo>
                  <a:lnTo>
                    <a:pt x="1188" y="97"/>
                  </a:lnTo>
                  <a:lnTo>
                    <a:pt x="1156" y="102"/>
                  </a:lnTo>
                  <a:lnTo>
                    <a:pt x="1123" y="107"/>
                  </a:lnTo>
                  <a:lnTo>
                    <a:pt x="1089" y="112"/>
                  </a:lnTo>
                  <a:lnTo>
                    <a:pt x="1055" y="114"/>
                  </a:lnTo>
                  <a:lnTo>
                    <a:pt x="1020" y="117"/>
                  </a:lnTo>
                  <a:lnTo>
                    <a:pt x="984" y="118"/>
                  </a:lnTo>
                  <a:lnTo>
                    <a:pt x="948" y="118"/>
                  </a:lnTo>
                  <a:lnTo>
                    <a:pt x="948" y="118"/>
                  </a:lnTo>
                  <a:lnTo>
                    <a:pt x="911" y="118"/>
                  </a:lnTo>
                  <a:lnTo>
                    <a:pt x="877" y="117"/>
                  </a:lnTo>
                  <a:lnTo>
                    <a:pt x="841" y="114"/>
                  </a:lnTo>
                  <a:lnTo>
                    <a:pt x="807" y="112"/>
                  </a:lnTo>
                  <a:lnTo>
                    <a:pt x="773" y="107"/>
                  </a:lnTo>
                  <a:lnTo>
                    <a:pt x="740" y="102"/>
                  </a:lnTo>
                  <a:lnTo>
                    <a:pt x="708" y="97"/>
                  </a:lnTo>
                  <a:lnTo>
                    <a:pt x="677" y="90"/>
                  </a:lnTo>
                  <a:lnTo>
                    <a:pt x="647" y="83"/>
                  </a:lnTo>
                  <a:lnTo>
                    <a:pt x="617" y="76"/>
                  </a:lnTo>
                  <a:lnTo>
                    <a:pt x="589" y="67"/>
                  </a:lnTo>
                  <a:lnTo>
                    <a:pt x="562" y="57"/>
                  </a:lnTo>
                  <a:lnTo>
                    <a:pt x="536" y="48"/>
                  </a:lnTo>
                  <a:lnTo>
                    <a:pt x="511" y="38"/>
                  </a:lnTo>
                  <a:lnTo>
                    <a:pt x="487" y="27"/>
                  </a:lnTo>
                  <a:lnTo>
                    <a:pt x="465" y="15"/>
                  </a:lnTo>
                  <a:lnTo>
                    <a:pt x="465" y="15"/>
                  </a:lnTo>
                  <a:lnTo>
                    <a:pt x="443" y="26"/>
                  </a:lnTo>
                  <a:lnTo>
                    <a:pt x="420" y="37"/>
                  </a:lnTo>
                  <a:lnTo>
                    <a:pt x="396" y="46"/>
                  </a:lnTo>
                  <a:lnTo>
                    <a:pt x="371" y="56"/>
                  </a:lnTo>
                  <a:lnTo>
                    <a:pt x="345" y="65"/>
                  </a:lnTo>
                  <a:lnTo>
                    <a:pt x="318" y="74"/>
                  </a:lnTo>
                  <a:lnTo>
                    <a:pt x="290" y="81"/>
                  </a:lnTo>
                  <a:lnTo>
                    <a:pt x="261" y="89"/>
                  </a:lnTo>
                  <a:lnTo>
                    <a:pt x="231" y="94"/>
                  </a:lnTo>
                  <a:lnTo>
                    <a:pt x="200" y="101"/>
                  </a:lnTo>
                  <a:lnTo>
                    <a:pt x="169" y="105"/>
                  </a:lnTo>
                  <a:lnTo>
                    <a:pt x="136" y="110"/>
                  </a:lnTo>
                  <a:lnTo>
                    <a:pt x="103" y="113"/>
                  </a:lnTo>
                  <a:lnTo>
                    <a:pt x="70" y="115"/>
                  </a:lnTo>
                  <a:lnTo>
                    <a:pt x="35" y="117"/>
                  </a:lnTo>
                  <a:lnTo>
                    <a:pt x="0" y="118"/>
                  </a:lnTo>
                  <a:lnTo>
                    <a:pt x="0" y="884"/>
                  </a:lnTo>
                  <a:lnTo>
                    <a:pt x="6266" y="884"/>
                  </a:lnTo>
                  <a:lnTo>
                    <a:pt x="6288" y="884"/>
                  </a:lnTo>
                  <a:lnTo>
                    <a:pt x="13071" y="884"/>
                  </a:lnTo>
                  <a:lnTo>
                    <a:pt x="13071" y="884"/>
                  </a:lnTo>
                  <a:lnTo>
                    <a:pt x="19855" y="884"/>
                  </a:lnTo>
                  <a:lnTo>
                    <a:pt x="19876" y="884"/>
                  </a:lnTo>
                  <a:lnTo>
                    <a:pt x="26124" y="884"/>
                  </a:lnTo>
                  <a:lnTo>
                    <a:pt x="26124" y="118"/>
                  </a:lnTo>
                  <a:lnTo>
                    <a:pt x="26124" y="118"/>
                  </a:lnTo>
                  <a:lnTo>
                    <a:pt x="26089" y="117"/>
                  </a:lnTo>
                  <a:lnTo>
                    <a:pt x="26056" y="115"/>
                  </a:lnTo>
                  <a:lnTo>
                    <a:pt x="26023" y="112"/>
                  </a:lnTo>
                  <a:lnTo>
                    <a:pt x="25991" y="108"/>
                  </a:lnTo>
                  <a:lnTo>
                    <a:pt x="25958" y="104"/>
                  </a:lnTo>
                  <a:lnTo>
                    <a:pt x="25928" y="100"/>
                  </a:lnTo>
                  <a:lnTo>
                    <a:pt x="25897" y="94"/>
                  </a:lnTo>
                  <a:lnTo>
                    <a:pt x="25868" y="88"/>
                  </a:lnTo>
                  <a:lnTo>
                    <a:pt x="25840" y="80"/>
                  </a:lnTo>
                  <a:lnTo>
                    <a:pt x="25813" y="73"/>
                  </a:lnTo>
                  <a:lnTo>
                    <a:pt x="25785" y="65"/>
                  </a:lnTo>
                  <a:lnTo>
                    <a:pt x="25759" y="56"/>
                  </a:lnTo>
                  <a:lnTo>
                    <a:pt x="25735" y="46"/>
                  </a:lnTo>
                  <a:lnTo>
                    <a:pt x="25711" y="37"/>
                  </a:lnTo>
                  <a:lnTo>
                    <a:pt x="25690" y="26"/>
                  </a:lnTo>
                  <a:lnTo>
                    <a:pt x="25668" y="15"/>
                  </a:lnTo>
                  <a:lnTo>
                    <a:pt x="25668" y="15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1204557" y="1292407"/>
            <a:ext cx="3932541" cy="1466762"/>
            <a:chOff x="1309427" y="1853990"/>
            <a:chExt cx="3932541" cy="1037117"/>
          </a:xfrm>
        </p:grpSpPr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1309427" y="1853990"/>
              <a:ext cx="3800037" cy="1037117"/>
            </a:xfrm>
            <a:custGeom>
              <a:avLst/>
              <a:gdLst>
                <a:gd name="T0" fmla="*/ 13301 w 13937"/>
                <a:gd name="T1" fmla="*/ 2802 h 3801"/>
                <a:gd name="T2" fmla="*/ 13152 w 13937"/>
                <a:gd name="T3" fmla="*/ 1719 h 3801"/>
                <a:gd name="T4" fmla="*/ 12258 w 13937"/>
                <a:gd name="T5" fmla="*/ 1475 h 3801"/>
                <a:gd name="T6" fmla="*/ 12258 w 13937"/>
                <a:gd name="T7" fmla="*/ 2049 h 3801"/>
                <a:gd name="T8" fmla="*/ 11849 w 13937"/>
                <a:gd name="T9" fmla="*/ 2229 h 3801"/>
                <a:gd name="T10" fmla="*/ 11997 w 13937"/>
                <a:gd name="T11" fmla="*/ 3076 h 3801"/>
                <a:gd name="T12" fmla="*/ 11289 w 13937"/>
                <a:gd name="T13" fmla="*/ 2545 h 3801"/>
                <a:gd name="T14" fmla="*/ 10842 w 13937"/>
                <a:gd name="T15" fmla="*/ 2802 h 3801"/>
                <a:gd name="T16" fmla="*/ 11103 w 13937"/>
                <a:gd name="T17" fmla="*/ 3250 h 3801"/>
                <a:gd name="T18" fmla="*/ 10730 w 13937"/>
                <a:gd name="T19" fmla="*/ 3511 h 3801"/>
                <a:gd name="T20" fmla="*/ 10581 w 13937"/>
                <a:gd name="T21" fmla="*/ 3133 h 3801"/>
                <a:gd name="T22" fmla="*/ 9985 w 13937"/>
                <a:gd name="T23" fmla="*/ 2929 h 3801"/>
                <a:gd name="T24" fmla="*/ 9687 w 13937"/>
                <a:gd name="T25" fmla="*/ 2049 h 3801"/>
                <a:gd name="T26" fmla="*/ 9687 w 13937"/>
                <a:gd name="T27" fmla="*/ 895 h 3801"/>
                <a:gd name="T28" fmla="*/ 9687 w 13937"/>
                <a:gd name="T29" fmla="*/ 702 h 3801"/>
                <a:gd name="T30" fmla="*/ 9687 w 13937"/>
                <a:gd name="T31" fmla="*/ 321 h 3801"/>
                <a:gd name="T32" fmla="*/ 9091 w 13937"/>
                <a:gd name="T33" fmla="*/ 0 h 3801"/>
                <a:gd name="T34" fmla="*/ 7675 w 13937"/>
                <a:gd name="T35" fmla="*/ 470 h 3801"/>
                <a:gd name="T36" fmla="*/ 6185 w 13937"/>
                <a:gd name="T37" fmla="*/ 1248 h 3801"/>
                <a:gd name="T38" fmla="*/ 5514 w 13937"/>
                <a:gd name="T39" fmla="*/ 2049 h 3801"/>
                <a:gd name="T40" fmla="*/ 5436 w 13937"/>
                <a:gd name="T41" fmla="*/ 2009 h 3801"/>
                <a:gd name="T42" fmla="*/ 5813 w 13937"/>
                <a:gd name="T43" fmla="*/ 2802 h 3801"/>
                <a:gd name="T44" fmla="*/ 6856 w 13937"/>
                <a:gd name="T45" fmla="*/ 3133 h 3801"/>
                <a:gd name="T46" fmla="*/ 5365 w 13937"/>
                <a:gd name="T47" fmla="*/ 2929 h 3801"/>
                <a:gd name="T48" fmla="*/ 4545 w 13937"/>
                <a:gd name="T49" fmla="*/ 2441 h 3801"/>
                <a:gd name="T50" fmla="*/ 4045 w 13937"/>
                <a:gd name="T51" fmla="*/ 1287 h 3801"/>
                <a:gd name="T52" fmla="*/ 3763 w 13937"/>
                <a:gd name="T53" fmla="*/ 1141 h 3801"/>
                <a:gd name="T54" fmla="*/ 2198 w 13937"/>
                <a:gd name="T55" fmla="*/ 1871 h 3801"/>
                <a:gd name="T56" fmla="*/ 1341 w 13937"/>
                <a:gd name="T57" fmla="*/ 3133 h 3801"/>
                <a:gd name="T58" fmla="*/ 0 w 13937"/>
                <a:gd name="T59" fmla="*/ 3763 h 3801"/>
                <a:gd name="T60" fmla="*/ 3818 w 13937"/>
                <a:gd name="T61" fmla="*/ 3795 h 3801"/>
                <a:gd name="T62" fmla="*/ 3166 w 13937"/>
                <a:gd name="T63" fmla="*/ 2802 h 3801"/>
                <a:gd name="T64" fmla="*/ 4651 w 13937"/>
                <a:gd name="T65" fmla="*/ 3801 h 3801"/>
                <a:gd name="T66" fmla="*/ 13937 w 13937"/>
                <a:gd name="T67" fmla="*/ 3764 h 3801"/>
                <a:gd name="T68" fmla="*/ 13301 w 13937"/>
                <a:gd name="T69" fmla="*/ 2802 h 3801"/>
                <a:gd name="T70" fmla="*/ 8532 w 13937"/>
                <a:gd name="T71" fmla="*/ 2223 h 3801"/>
                <a:gd name="T72" fmla="*/ 7862 w 13937"/>
                <a:gd name="T73" fmla="*/ 3133 h 3801"/>
                <a:gd name="T74" fmla="*/ 8048 w 13937"/>
                <a:gd name="T75" fmla="*/ 1861 h 3801"/>
                <a:gd name="T76" fmla="*/ 9016 w 13937"/>
                <a:gd name="T77" fmla="*/ 588 h 3801"/>
                <a:gd name="T78" fmla="*/ 8830 w 13937"/>
                <a:gd name="T79" fmla="*/ 1433 h 3801"/>
                <a:gd name="T80" fmla="*/ 9202 w 13937"/>
                <a:gd name="T81" fmla="*/ 2545 h 3801"/>
                <a:gd name="T82" fmla="*/ 8532 w 13937"/>
                <a:gd name="T83" fmla="*/ 2223 h 3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937" h="3801">
                  <a:moveTo>
                    <a:pt x="13301" y="2802"/>
                  </a:moveTo>
                  <a:lnTo>
                    <a:pt x="13152" y="1719"/>
                  </a:lnTo>
                  <a:lnTo>
                    <a:pt x="12258" y="1475"/>
                  </a:lnTo>
                  <a:lnTo>
                    <a:pt x="12258" y="2049"/>
                  </a:lnTo>
                  <a:lnTo>
                    <a:pt x="11849" y="2229"/>
                  </a:lnTo>
                  <a:lnTo>
                    <a:pt x="11997" y="3076"/>
                  </a:lnTo>
                  <a:lnTo>
                    <a:pt x="11289" y="2545"/>
                  </a:lnTo>
                  <a:lnTo>
                    <a:pt x="10842" y="2802"/>
                  </a:lnTo>
                  <a:lnTo>
                    <a:pt x="11103" y="3250"/>
                  </a:lnTo>
                  <a:lnTo>
                    <a:pt x="10730" y="3511"/>
                  </a:lnTo>
                  <a:lnTo>
                    <a:pt x="10581" y="3133"/>
                  </a:lnTo>
                  <a:lnTo>
                    <a:pt x="9985" y="2929"/>
                  </a:lnTo>
                  <a:lnTo>
                    <a:pt x="9687" y="2049"/>
                  </a:lnTo>
                  <a:lnTo>
                    <a:pt x="9687" y="895"/>
                  </a:lnTo>
                  <a:lnTo>
                    <a:pt x="9687" y="702"/>
                  </a:lnTo>
                  <a:lnTo>
                    <a:pt x="9687" y="321"/>
                  </a:lnTo>
                  <a:lnTo>
                    <a:pt x="9091" y="0"/>
                  </a:lnTo>
                  <a:lnTo>
                    <a:pt x="7675" y="470"/>
                  </a:lnTo>
                  <a:lnTo>
                    <a:pt x="6185" y="1248"/>
                  </a:lnTo>
                  <a:lnTo>
                    <a:pt x="5514" y="2049"/>
                  </a:lnTo>
                  <a:lnTo>
                    <a:pt x="5436" y="2009"/>
                  </a:lnTo>
                  <a:lnTo>
                    <a:pt x="5813" y="2802"/>
                  </a:lnTo>
                  <a:lnTo>
                    <a:pt x="6856" y="3133"/>
                  </a:lnTo>
                  <a:lnTo>
                    <a:pt x="5365" y="2929"/>
                  </a:lnTo>
                  <a:lnTo>
                    <a:pt x="4545" y="2441"/>
                  </a:lnTo>
                  <a:lnTo>
                    <a:pt x="4045" y="1287"/>
                  </a:lnTo>
                  <a:lnTo>
                    <a:pt x="3763" y="1141"/>
                  </a:lnTo>
                  <a:lnTo>
                    <a:pt x="2198" y="1871"/>
                  </a:lnTo>
                  <a:lnTo>
                    <a:pt x="1341" y="3133"/>
                  </a:lnTo>
                  <a:lnTo>
                    <a:pt x="0" y="3763"/>
                  </a:lnTo>
                  <a:lnTo>
                    <a:pt x="3818" y="3795"/>
                  </a:lnTo>
                  <a:lnTo>
                    <a:pt x="3166" y="2802"/>
                  </a:lnTo>
                  <a:lnTo>
                    <a:pt x="4651" y="3801"/>
                  </a:lnTo>
                  <a:lnTo>
                    <a:pt x="13937" y="3764"/>
                  </a:lnTo>
                  <a:lnTo>
                    <a:pt x="13301" y="2802"/>
                  </a:lnTo>
                  <a:close/>
                  <a:moveTo>
                    <a:pt x="8532" y="2223"/>
                  </a:moveTo>
                  <a:lnTo>
                    <a:pt x="7862" y="3133"/>
                  </a:lnTo>
                  <a:lnTo>
                    <a:pt x="8048" y="1861"/>
                  </a:lnTo>
                  <a:lnTo>
                    <a:pt x="9016" y="588"/>
                  </a:lnTo>
                  <a:lnTo>
                    <a:pt x="8830" y="1433"/>
                  </a:lnTo>
                  <a:lnTo>
                    <a:pt x="9202" y="2545"/>
                  </a:lnTo>
                  <a:lnTo>
                    <a:pt x="8532" y="22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413614" y="2205693"/>
              <a:ext cx="765569" cy="503836"/>
            </a:xfrm>
            <a:custGeom>
              <a:avLst/>
              <a:gdLst>
                <a:gd name="T0" fmla="*/ 1320 w 2811"/>
                <a:gd name="T1" fmla="*/ 1642 h 1846"/>
                <a:gd name="T2" fmla="*/ 2811 w 2811"/>
                <a:gd name="T3" fmla="*/ 1846 h 1846"/>
                <a:gd name="T4" fmla="*/ 1768 w 2811"/>
                <a:gd name="T5" fmla="*/ 1515 h 1846"/>
                <a:gd name="T6" fmla="*/ 1391 w 2811"/>
                <a:gd name="T7" fmla="*/ 722 h 1846"/>
                <a:gd name="T8" fmla="*/ 0 w 2811"/>
                <a:gd name="T9" fmla="*/ 0 h 1846"/>
                <a:gd name="T10" fmla="*/ 500 w 2811"/>
                <a:gd name="T11" fmla="*/ 1154 h 1846"/>
                <a:gd name="T12" fmla="*/ 1320 w 2811"/>
                <a:gd name="T13" fmla="*/ 1642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1" h="1846">
                  <a:moveTo>
                    <a:pt x="1320" y="1642"/>
                  </a:moveTo>
                  <a:lnTo>
                    <a:pt x="2811" y="1846"/>
                  </a:lnTo>
                  <a:lnTo>
                    <a:pt x="1768" y="1515"/>
                  </a:lnTo>
                  <a:lnTo>
                    <a:pt x="1391" y="722"/>
                  </a:lnTo>
                  <a:lnTo>
                    <a:pt x="0" y="0"/>
                  </a:lnTo>
                  <a:lnTo>
                    <a:pt x="500" y="1154"/>
                  </a:lnTo>
                  <a:lnTo>
                    <a:pt x="1320" y="164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173146" y="2617923"/>
              <a:ext cx="405686" cy="273184"/>
            </a:xfrm>
            <a:custGeom>
              <a:avLst/>
              <a:gdLst>
                <a:gd name="T0" fmla="*/ 652 w 1485"/>
                <a:gd name="T1" fmla="*/ 993 h 999"/>
                <a:gd name="T2" fmla="*/ 1485 w 1485"/>
                <a:gd name="T3" fmla="*/ 999 h 999"/>
                <a:gd name="T4" fmla="*/ 0 w 1485"/>
                <a:gd name="T5" fmla="*/ 0 h 999"/>
                <a:gd name="T6" fmla="*/ 652 w 1485"/>
                <a:gd name="T7" fmla="*/ 993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5" h="999">
                  <a:moveTo>
                    <a:pt x="652" y="993"/>
                  </a:moveTo>
                  <a:lnTo>
                    <a:pt x="1485" y="999"/>
                  </a:lnTo>
                  <a:lnTo>
                    <a:pt x="0" y="0"/>
                  </a:lnTo>
                  <a:lnTo>
                    <a:pt x="652" y="99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3454003" y="2014301"/>
              <a:ext cx="364791" cy="695229"/>
            </a:xfrm>
            <a:custGeom>
              <a:avLst/>
              <a:gdLst>
                <a:gd name="T0" fmla="*/ 1154 w 1340"/>
                <a:gd name="T1" fmla="*/ 0 h 2545"/>
                <a:gd name="T2" fmla="*/ 186 w 1340"/>
                <a:gd name="T3" fmla="*/ 1273 h 2545"/>
                <a:gd name="T4" fmla="*/ 0 w 1340"/>
                <a:gd name="T5" fmla="*/ 2545 h 2545"/>
                <a:gd name="T6" fmla="*/ 670 w 1340"/>
                <a:gd name="T7" fmla="*/ 1635 h 2545"/>
                <a:gd name="T8" fmla="*/ 1340 w 1340"/>
                <a:gd name="T9" fmla="*/ 1957 h 2545"/>
                <a:gd name="T10" fmla="*/ 968 w 1340"/>
                <a:gd name="T11" fmla="*/ 845 h 2545"/>
                <a:gd name="T12" fmla="*/ 1154 w 1340"/>
                <a:gd name="T13" fmla="*/ 0 h 2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0" h="2545">
                  <a:moveTo>
                    <a:pt x="1154" y="0"/>
                  </a:moveTo>
                  <a:lnTo>
                    <a:pt x="186" y="1273"/>
                  </a:lnTo>
                  <a:lnTo>
                    <a:pt x="0" y="2545"/>
                  </a:lnTo>
                  <a:lnTo>
                    <a:pt x="670" y="1635"/>
                  </a:lnTo>
                  <a:lnTo>
                    <a:pt x="1340" y="1957"/>
                  </a:lnTo>
                  <a:lnTo>
                    <a:pt x="968" y="845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3951296" y="2099364"/>
              <a:ext cx="629796" cy="713223"/>
            </a:xfrm>
            <a:custGeom>
              <a:avLst/>
              <a:gdLst>
                <a:gd name="T0" fmla="*/ 0 w 2310"/>
                <a:gd name="T1" fmla="*/ 0 h 2616"/>
                <a:gd name="T2" fmla="*/ 0 w 2310"/>
                <a:gd name="T3" fmla="*/ 1154 h 2616"/>
                <a:gd name="T4" fmla="*/ 298 w 2310"/>
                <a:gd name="T5" fmla="*/ 2034 h 2616"/>
                <a:gd name="T6" fmla="*/ 894 w 2310"/>
                <a:gd name="T7" fmla="*/ 2238 h 2616"/>
                <a:gd name="T8" fmla="*/ 1043 w 2310"/>
                <a:gd name="T9" fmla="*/ 2616 h 2616"/>
                <a:gd name="T10" fmla="*/ 1416 w 2310"/>
                <a:gd name="T11" fmla="*/ 2355 h 2616"/>
                <a:gd name="T12" fmla="*/ 1155 w 2310"/>
                <a:gd name="T13" fmla="*/ 1907 h 2616"/>
                <a:gd name="T14" fmla="*/ 1602 w 2310"/>
                <a:gd name="T15" fmla="*/ 1650 h 2616"/>
                <a:gd name="T16" fmla="*/ 2310 w 2310"/>
                <a:gd name="T17" fmla="*/ 2181 h 2616"/>
                <a:gd name="T18" fmla="*/ 2162 w 2310"/>
                <a:gd name="T19" fmla="*/ 1334 h 2616"/>
                <a:gd name="T20" fmla="*/ 2124 w 2310"/>
                <a:gd name="T21" fmla="*/ 1350 h 2616"/>
                <a:gd name="T22" fmla="*/ 0 w 2310"/>
                <a:gd name="T23" fmla="*/ 0 h 2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0" h="2616">
                  <a:moveTo>
                    <a:pt x="0" y="0"/>
                  </a:moveTo>
                  <a:lnTo>
                    <a:pt x="0" y="1154"/>
                  </a:lnTo>
                  <a:lnTo>
                    <a:pt x="298" y="2034"/>
                  </a:lnTo>
                  <a:lnTo>
                    <a:pt x="894" y="2238"/>
                  </a:lnTo>
                  <a:lnTo>
                    <a:pt x="1043" y="2616"/>
                  </a:lnTo>
                  <a:lnTo>
                    <a:pt x="1416" y="2355"/>
                  </a:lnTo>
                  <a:lnTo>
                    <a:pt x="1155" y="1907"/>
                  </a:lnTo>
                  <a:lnTo>
                    <a:pt x="1602" y="1650"/>
                  </a:lnTo>
                  <a:lnTo>
                    <a:pt x="2310" y="2181"/>
                  </a:lnTo>
                  <a:lnTo>
                    <a:pt x="2162" y="1334"/>
                  </a:lnTo>
                  <a:lnTo>
                    <a:pt x="2124" y="1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896807" y="2323473"/>
              <a:ext cx="345161" cy="557819"/>
            </a:xfrm>
            <a:custGeom>
              <a:avLst/>
              <a:gdLst>
                <a:gd name="T0" fmla="*/ 785 w 1267"/>
                <a:gd name="T1" fmla="*/ 2045 h 2049"/>
                <a:gd name="T2" fmla="*/ 1267 w 1267"/>
                <a:gd name="T3" fmla="*/ 2049 h 2049"/>
                <a:gd name="T4" fmla="*/ 634 w 1267"/>
                <a:gd name="T5" fmla="*/ 1083 h 2049"/>
                <a:gd name="T6" fmla="*/ 634 w 1267"/>
                <a:gd name="T7" fmla="*/ 612 h 2049"/>
                <a:gd name="T8" fmla="*/ 0 w 1267"/>
                <a:gd name="T9" fmla="*/ 0 h 2049"/>
                <a:gd name="T10" fmla="*/ 149 w 1267"/>
                <a:gd name="T11" fmla="*/ 1083 h 2049"/>
                <a:gd name="T12" fmla="*/ 785 w 1267"/>
                <a:gd name="T13" fmla="*/ 2045 h 2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7" h="2049">
                  <a:moveTo>
                    <a:pt x="785" y="2045"/>
                  </a:moveTo>
                  <a:lnTo>
                    <a:pt x="1267" y="2049"/>
                  </a:lnTo>
                  <a:lnTo>
                    <a:pt x="634" y="1083"/>
                  </a:lnTo>
                  <a:lnTo>
                    <a:pt x="634" y="612"/>
                  </a:lnTo>
                  <a:lnTo>
                    <a:pt x="0" y="0"/>
                  </a:lnTo>
                  <a:lnTo>
                    <a:pt x="149" y="1083"/>
                  </a:lnTo>
                  <a:lnTo>
                    <a:pt x="785" y="2045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1212885" y="2769568"/>
            <a:ext cx="3932539" cy="3494136"/>
            <a:chOff x="1306156" y="2881292"/>
            <a:chExt cx="3932539" cy="3494136"/>
          </a:xfrm>
        </p:grpSpPr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1306156" y="2881292"/>
              <a:ext cx="3932539" cy="3494136"/>
            </a:xfrm>
            <a:custGeom>
              <a:avLst/>
              <a:gdLst>
                <a:gd name="T0" fmla="*/ 12550 w 14420"/>
                <a:gd name="T1" fmla="*/ 0 h 12810"/>
                <a:gd name="T2" fmla="*/ 12010 w 14420"/>
                <a:gd name="T3" fmla="*/ 826 h 12810"/>
                <a:gd name="T4" fmla="*/ 11275 w 14420"/>
                <a:gd name="T5" fmla="*/ 1971 h 12810"/>
                <a:gd name="T6" fmla="*/ 10859 w 14420"/>
                <a:gd name="T7" fmla="*/ 2649 h 12810"/>
                <a:gd name="T8" fmla="*/ 10390 w 14420"/>
                <a:gd name="T9" fmla="*/ 3426 h 12810"/>
                <a:gd name="T10" fmla="*/ 9323 w 14420"/>
                <a:gd name="T11" fmla="*/ 5160 h 12810"/>
                <a:gd name="T12" fmla="*/ 9410 w 14420"/>
                <a:gd name="T13" fmla="*/ 4985 h 12810"/>
                <a:gd name="T14" fmla="*/ 9593 w 14420"/>
                <a:gd name="T15" fmla="*/ 4561 h 12810"/>
                <a:gd name="T16" fmla="*/ 9783 w 14420"/>
                <a:gd name="T17" fmla="*/ 4063 h 12810"/>
                <a:gd name="T18" fmla="*/ 10059 w 14420"/>
                <a:gd name="T19" fmla="*/ 3264 h 12810"/>
                <a:gd name="T20" fmla="*/ 10437 w 14420"/>
                <a:gd name="T21" fmla="*/ 2111 h 12810"/>
                <a:gd name="T22" fmla="*/ 10554 w 14420"/>
                <a:gd name="T23" fmla="*/ 1775 h 12810"/>
                <a:gd name="T24" fmla="*/ 10605 w 14420"/>
                <a:gd name="T25" fmla="*/ 1661 h 12810"/>
                <a:gd name="T26" fmla="*/ 10717 w 14420"/>
                <a:gd name="T27" fmla="*/ 1458 h 12810"/>
                <a:gd name="T28" fmla="*/ 11036 w 14420"/>
                <a:gd name="T29" fmla="*/ 941 h 12810"/>
                <a:gd name="T30" fmla="*/ 11429 w 14420"/>
                <a:gd name="T31" fmla="*/ 338 h 12810"/>
                <a:gd name="T32" fmla="*/ 11571 w 14420"/>
                <a:gd name="T33" fmla="*/ 129 h 12810"/>
                <a:gd name="T34" fmla="*/ 11625 w 14420"/>
                <a:gd name="T35" fmla="*/ 93 h 12810"/>
                <a:gd name="T36" fmla="*/ 11739 w 14420"/>
                <a:gd name="T37" fmla="*/ 49 h 12810"/>
                <a:gd name="T38" fmla="*/ 6196 w 14420"/>
                <a:gd name="T39" fmla="*/ 0 h 12810"/>
                <a:gd name="T40" fmla="*/ 5913 w 14420"/>
                <a:gd name="T41" fmla="*/ 2045 h 12810"/>
                <a:gd name="T42" fmla="*/ 5731 w 14420"/>
                <a:gd name="T43" fmla="*/ 2327 h 12810"/>
                <a:gd name="T44" fmla="*/ 5622 w 14420"/>
                <a:gd name="T45" fmla="*/ 2521 h 12810"/>
                <a:gd name="T46" fmla="*/ 5588 w 14420"/>
                <a:gd name="T47" fmla="*/ 2594 h 12810"/>
                <a:gd name="T48" fmla="*/ 5547 w 14420"/>
                <a:gd name="T49" fmla="*/ 2774 h 12810"/>
                <a:gd name="T50" fmla="*/ 5497 w 14420"/>
                <a:gd name="T51" fmla="*/ 3120 h 12810"/>
                <a:gd name="T52" fmla="*/ 5428 w 14420"/>
                <a:gd name="T53" fmla="*/ 3786 h 12810"/>
                <a:gd name="T54" fmla="*/ 5373 w 14420"/>
                <a:gd name="T55" fmla="*/ 4492 h 12810"/>
                <a:gd name="T56" fmla="*/ 5248 w 14420"/>
                <a:gd name="T57" fmla="*/ 3628 h 12810"/>
                <a:gd name="T58" fmla="*/ 5169 w 14420"/>
                <a:gd name="T59" fmla="*/ 3136 h 12810"/>
                <a:gd name="T60" fmla="*/ 5151 w 14420"/>
                <a:gd name="T61" fmla="*/ 3038 h 12810"/>
                <a:gd name="T62" fmla="*/ 5148 w 14420"/>
                <a:gd name="T63" fmla="*/ 2939 h 12810"/>
                <a:gd name="T64" fmla="*/ 5178 w 14420"/>
                <a:gd name="T65" fmla="*/ 2655 h 12810"/>
                <a:gd name="T66" fmla="*/ 5194 w 14420"/>
                <a:gd name="T67" fmla="*/ 2461 h 12810"/>
                <a:gd name="T68" fmla="*/ 5190 w 14420"/>
                <a:gd name="T69" fmla="*/ 2364 h 12810"/>
                <a:gd name="T70" fmla="*/ 5168 w 14420"/>
                <a:gd name="T71" fmla="*/ 2282 h 12810"/>
                <a:gd name="T72" fmla="*/ 5136 w 14420"/>
                <a:gd name="T73" fmla="*/ 2219 h 12810"/>
                <a:gd name="T74" fmla="*/ 5037 w 14420"/>
                <a:gd name="T75" fmla="*/ 1957 h 12810"/>
                <a:gd name="T76" fmla="*/ 4869 w 14420"/>
                <a:gd name="T77" fmla="*/ 1450 h 12810"/>
                <a:gd name="T78" fmla="*/ 4602 w 14420"/>
                <a:gd name="T79" fmla="*/ 0 h 12810"/>
                <a:gd name="T80" fmla="*/ 1930 w 14420"/>
                <a:gd name="T81" fmla="*/ 3025 h 12810"/>
                <a:gd name="T82" fmla="*/ 1812 w 14420"/>
                <a:gd name="T83" fmla="*/ 1925 h 12810"/>
                <a:gd name="T84" fmla="*/ 1809 w 14420"/>
                <a:gd name="T85" fmla="*/ 1474 h 12810"/>
                <a:gd name="T86" fmla="*/ 1792 w 14420"/>
                <a:gd name="T87" fmla="*/ 1376 h 12810"/>
                <a:gd name="T88" fmla="*/ 1749 w 14420"/>
                <a:gd name="T89" fmla="*/ 1234 h 12810"/>
                <a:gd name="T90" fmla="*/ 2298 w 14420"/>
                <a:gd name="T91" fmla="*/ 3454 h 12810"/>
                <a:gd name="T92" fmla="*/ 2420 w 14420"/>
                <a:gd name="T93" fmla="*/ 4268 h 12810"/>
                <a:gd name="T94" fmla="*/ 2541 w 14420"/>
                <a:gd name="T95" fmla="*/ 5135 h 12810"/>
                <a:gd name="T96" fmla="*/ 2669 w 14420"/>
                <a:gd name="T97" fmla="*/ 4897 h 12810"/>
                <a:gd name="T98" fmla="*/ 2727 w 14420"/>
                <a:gd name="T99" fmla="*/ 4761 h 12810"/>
                <a:gd name="T100" fmla="*/ 4102 w 14420"/>
                <a:gd name="T101" fmla="*/ 6719 h 12810"/>
                <a:gd name="T102" fmla="*/ 9056 w 14420"/>
                <a:gd name="T103" fmla="*/ 8056 h 12810"/>
                <a:gd name="T104" fmla="*/ 9588 w 14420"/>
                <a:gd name="T105" fmla="*/ 5738 h 12810"/>
                <a:gd name="T106" fmla="*/ 201 w 14420"/>
                <a:gd name="T107" fmla="*/ 63 h 12810"/>
                <a:gd name="T108" fmla="*/ 3750 w 14420"/>
                <a:gd name="T109" fmla="*/ 5952 h 12810"/>
                <a:gd name="T110" fmla="*/ 4027 w 14420"/>
                <a:gd name="T111" fmla="*/ 5448 h 12810"/>
                <a:gd name="T112" fmla="*/ 6228 w 14420"/>
                <a:gd name="T113" fmla="*/ 11741 h 12810"/>
                <a:gd name="T114" fmla="*/ 6832 w 14420"/>
                <a:gd name="T115" fmla="*/ 7273 h 12810"/>
                <a:gd name="T116" fmla="*/ 7638 w 14420"/>
                <a:gd name="T117" fmla="*/ 2479 h 12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20" h="12810">
                  <a:moveTo>
                    <a:pt x="13965" y="0"/>
                  </a:moveTo>
                  <a:lnTo>
                    <a:pt x="12141" y="1950"/>
                  </a:lnTo>
                  <a:lnTo>
                    <a:pt x="13285" y="0"/>
                  </a:lnTo>
                  <a:lnTo>
                    <a:pt x="12550" y="0"/>
                  </a:lnTo>
                  <a:lnTo>
                    <a:pt x="12550" y="0"/>
                  </a:lnTo>
                  <a:lnTo>
                    <a:pt x="12414" y="207"/>
                  </a:lnTo>
                  <a:lnTo>
                    <a:pt x="12229" y="489"/>
                  </a:lnTo>
                  <a:lnTo>
                    <a:pt x="12010" y="826"/>
                  </a:lnTo>
                  <a:lnTo>
                    <a:pt x="11768" y="1199"/>
                  </a:lnTo>
                  <a:lnTo>
                    <a:pt x="11519" y="1586"/>
                  </a:lnTo>
                  <a:lnTo>
                    <a:pt x="11396" y="1781"/>
                  </a:lnTo>
                  <a:lnTo>
                    <a:pt x="11275" y="1971"/>
                  </a:lnTo>
                  <a:lnTo>
                    <a:pt x="11159" y="2156"/>
                  </a:lnTo>
                  <a:lnTo>
                    <a:pt x="11050" y="2332"/>
                  </a:lnTo>
                  <a:lnTo>
                    <a:pt x="10949" y="2497"/>
                  </a:lnTo>
                  <a:lnTo>
                    <a:pt x="10859" y="2649"/>
                  </a:lnTo>
                  <a:lnTo>
                    <a:pt x="10859" y="2649"/>
                  </a:lnTo>
                  <a:lnTo>
                    <a:pt x="10752" y="2828"/>
                  </a:lnTo>
                  <a:lnTo>
                    <a:pt x="10638" y="3019"/>
                  </a:lnTo>
                  <a:lnTo>
                    <a:pt x="10390" y="3426"/>
                  </a:lnTo>
                  <a:lnTo>
                    <a:pt x="10135" y="3844"/>
                  </a:lnTo>
                  <a:lnTo>
                    <a:pt x="9888" y="4246"/>
                  </a:lnTo>
                  <a:lnTo>
                    <a:pt x="9487" y="4895"/>
                  </a:lnTo>
                  <a:lnTo>
                    <a:pt x="9323" y="5160"/>
                  </a:lnTo>
                  <a:lnTo>
                    <a:pt x="9323" y="5160"/>
                  </a:lnTo>
                  <a:lnTo>
                    <a:pt x="9345" y="5119"/>
                  </a:lnTo>
                  <a:lnTo>
                    <a:pt x="9367" y="5077"/>
                  </a:lnTo>
                  <a:lnTo>
                    <a:pt x="9410" y="4985"/>
                  </a:lnTo>
                  <a:lnTo>
                    <a:pt x="9455" y="4888"/>
                  </a:lnTo>
                  <a:lnTo>
                    <a:pt x="9501" y="4785"/>
                  </a:lnTo>
                  <a:lnTo>
                    <a:pt x="9547" y="4675"/>
                  </a:lnTo>
                  <a:lnTo>
                    <a:pt x="9593" y="4561"/>
                  </a:lnTo>
                  <a:lnTo>
                    <a:pt x="9640" y="4442"/>
                  </a:lnTo>
                  <a:lnTo>
                    <a:pt x="9688" y="4319"/>
                  </a:lnTo>
                  <a:lnTo>
                    <a:pt x="9735" y="4193"/>
                  </a:lnTo>
                  <a:lnTo>
                    <a:pt x="9783" y="4063"/>
                  </a:lnTo>
                  <a:lnTo>
                    <a:pt x="9830" y="3931"/>
                  </a:lnTo>
                  <a:lnTo>
                    <a:pt x="9876" y="3798"/>
                  </a:lnTo>
                  <a:lnTo>
                    <a:pt x="9969" y="3530"/>
                  </a:lnTo>
                  <a:lnTo>
                    <a:pt x="10059" y="3264"/>
                  </a:lnTo>
                  <a:lnTo>
                    <a:pt x="10145" y="3003"/>
                  </a:lnTo>
                  <a:lnTo>
                    <a:pt x="10228" y="2752"/>
                  </a:lnTo>
                  <a:lnTo>
                    <a:pt x="10374" y="2302"/>
                  </a:lnTo>
                  <a:lnTo>
                    <a:pt x="10437" y="2111"/>
                  </a:lnTo>
                  <a:lnTo>
                    <a:pt x="10491" y="1950"/>
                  </a:lnTo>
                  <a:lnTo>
                    <a:pt x="10515" y="1883"/>
                  </a:lnTo>
                  <a:lnTo>
                    <a:pt x="10535" y="1824"/>
                  </a:lnTo>
                  <a:lnTo>
                    <a:pt x="10554" y="1775"/>
                  </a:lnTo>
                  <a:lnTo>
                    <a:pt x="10569" y="1737"/>
                  </a:lnTo>
                  <a:lnTo>
                    <a:pt x="10569" y="1737"/>
                  </a:lnTo>
                  <a:lnTo>
                    <a:pt x="10585" y="1701"/>
                  </a:lnTo>
                  <a:lnTo>
                    <a:pt x="10605" y="1661"/>
                  </a:lnTo>
                  <a:lnTo>
                    <a:pt x="10629" y="1616"/>
                  </a:lnTo>
                  <a:lnTo>
                    <a:pt x="10655" y="1567"/>
                  </a:lnTo>
                  <a:lnTo>
                    <a:pt x="10684" y="1515"/>
                  </a:lnTo>
                  <a:lnTo>
                    <a:pt x="10717" y="1458"/>
                  </a:lnTo>
                  <a:lnTo>
                    <a:pt x="10788" y="1338"/>
                  </a:lnTo>
                  <a:lnTo>
                    <a:pt x="10866" y="1210"/>
                  </a:lnTo>
                  <a:lnTo>
                    <a:pt x="10950" y="1076"/>
                  </a:lnTo>
                  <a:lnTo>
                    <a:pt x="11036" y="941"/>
                  </a:lnTo>
                  <a:lnTo>
                    <a:pt x="11122" y="806"/>
                  </a:lnTo>
                  <a:lnTo>
                    <a:pt x="11207" y="675"/>
                  </a:lnTo>
                  <a:lnTo>
                    <a:pt x="11289" y="552"/>
                  </a:lnTo>
                  <a:lnTo>
                    <a:pt x="11429" y="338"/>
                  </a:lnTo>
                  <a:lnTo>
                    <a:pt x="11526" y="192"/>
                  </a:lnTo>
                  <a:lnTo>
                    <a:pt x="11563" y="139"/>
                  </a:lnTo>
                  <a:lnTo>
                    <a:pt x="11563" y="139"/>
                  </a:lnTo>
                  <a:lnTo>
                    <a:pt x="11571" y="129"/>
                  </a:lnTo>
                  <a:lnTo>
                    <a:pt x="11581" y="121"/>
                  </a:lnTo>
                  <a:lnTo>
                    <a:pt x="11593" y="111"/>
                  </a:lnTo>
                  <a:lnTo>
                    <a:pt x="11608" y="102"/>
                  </a:lnTo>
                  <a:lnTo>
                    <a:pt x="11625" y="93"/>
                  </a:lnTo>
                  <a:lnTo>
                    <a:pt x="11644" y="85"/>
                  </a:lnTo>
                  <a:lnTo>
                    <a:pt x="11666" y="75"/>
                  </a:lnTo>
                  <a:lnTo>
                    <a:pt x="11688" y="66"/>
                  </a:lnTo>
                  <a:lnTo>
                    <a:pt x="11739" y="49"/>
                  </a:lnTo>
                  <a:lnTo>
                    <a:pt x="11795" y="32"/>
                  </a:lnTo>
                  <a:lnTo>
                    <a:pt x="11856" y="16"/>
                  </a:lnTo>
                  <a:lnTo>
                    <a:pt x="11920" y="0"/>
                  </a:lnTo>
                  <a:lnTo>
                    <a:pt x="6196" y="0"/>
                  </a:lnTo>
                  <a:lnTo>
                    <a:pt x="5952" y="944"/>
                  </a:lnTo>
                  <a:lnTo>
                    <a:pt x="5952" y="1988"/>
                  </a:lnTo>
                  <a:lnTo>
                    <a:pt x="5952" y="1988"/>
                  </a:lnTo>
                  <a:lnTo>
                    <a:pt x="5913" y="2045"/>
                  </a:lnTo>
                  <a:lnTo>
                    <a:pt x="5870" y="2108"/>
                  </a:lnTo>
                  <a:lnTo>
                    <a:pt x="5818" y="2188"/>
                  </a:lnTo>
                  <a:lnTo>
                    <a:pt x="5760" y="2279"/>
                  </a:lnTo>
                  <a:lnTo>
                    <a:pt x="5731" y="2327"/>
                  </a:lnTo>
                  <a:lnTo>
                    <a:pt x="5701" y="2376"/>
                  </a:lnTo>
                  <a:lnTo>
                    <a:pt x="5674" y="2425"/>
                  </a:lnTo>
                  <a:lnTo>
                    <a:pt x="5647" y="2474"/>
                  </a:lnTo>
                  <a:lnTo>
                    <a:pt x="5622" y="2521"/>
                  </a:lnTo>
                  <a:lnTo>
                    <a:pt x="5599" y="2568"/>
                  </a:lnTo>
                  <a:lnTo>
                    <a:pt x="5599" y="2568"/>
                  </a:lnTo>
                  <a:lnTo>
                    <a:pt x="5594" y="2580"/>
                  </a:lnTo>
                  <a:lnTo>
                    <a:pt x="5588" y="2594"/>
                  </a:lnTo>
                  <a:lnTo>
                    <a:pt x="5578" y="2629"/>
                  </a:lnTo>
                  <a:lnTo>
                    <a:pt x="5567" y="2670"/>
                  </a:lnTo>
                  <a:lnTo>
                    <a:pt x="5557" y="2719"/>
                  </a:lnTo>
                  <a:lnTo>
                    <a:pt x="5547" y="2774"/>
                  </a:lnTo>
                  <a:lnTo>
                    <a:pt x="5536" y="2833"/>
                  </a:lnTo>
                  <a:lnTo>
                    <a:pt x="5526" y="2899"/>
                  </a:lnTo>
                  <a:lnTo>
                    <a:pt x="5516" y="2968"/>
                  </a:lnTo>
                  <a:lnTo>
                    <a:pt x="5497" y="3120"/>
                  </a:lnTo>
                  <a:lnTo>
                    <a:pt x="5478" y="3281"/>
                  </a:lnTo>
                  <a:lnTo>
                    <a:pt x="5460" y="3450"/>
                  </a:lnTo>
                  <a:lnTo>
                    <a:pt x="5443" y="3620"/>
                  </a:lnTo>
                  <a:lnTo>
                    <a:pt x="5428" y="3786"/>
                  </a:lnTo>
                  <a:lnTo>
                    <a:pt x="5414" y="3946"/>
                  </a:lnTo>
                  <a:lnTo>
                    <a:pt x="5392" y="4225"/>
                  </a:lnTo>
                  <a:lnTo>
                    <a:pt x="5378" y="4419"/>
                  </a:lnTo>
                  <a:lnTo>
                    <a:pt x="5373" y="4492"/>
                  </a:lnTo>
                  <a:lnTo>
                    <a:pt x="5373" y="4492"/>
                  </a:lnTo>
                  <a:lnTo>
                    <a:pt x="5346" y="4304"/>
                  </a:lnTo>
                  <a:lnTo>
                    <a:pt x="5284" y="3872"/>
                  </a:lnTo>
                  <a:lnTo>
                    <a:pt x="5248" y="3628"/>
                  </a:lnTo>
                  <a:lnTo>
                    <a:pt x="5214" y="3399"/>
                  </a:lnTo>
                  <a:lnTo>
                    <a:pt x="5197" y="3297"/>
                  </a:lnTo>
                  <a:lnTo>
                    <a:pt x="5182" y="3209"/>
                  </a:lnTo>
                  <a:lnTo>
                    <a:pt x="5169" y="3136"/>
                  </a:lnTo>
                  <a:lnTo>
                    <a:pt x="5159" y="3083"/>
                  </a:lnTo>
                  <a:lnTo>
                    <a:pt x="5159" y="3083"/>
                  </a:lnTo>
                  <a:lnTo>
                    <a:pt x="5155" y="3061"/>
                  </a:lnTo>
                  <a:lnTo>
                    <a:pt x="5151" y="3038"/>
                  </a:lnTo>
                  <a:lnTo>
                    <a:pt x="5149" y="3015"/>
                  </a:lnTo>
                  <a:lnTo>
                    <a:pt x="5148" y="2990"/>
                  </a:lnTo>
                  <a:lnTo>
                    <a:pt x="5148" y="2965"/>
                  </a:lnTo>
                  <a:lnTo>
                    <a:pt x="5148" y="2939"/>
                  </a:lnTo>
                  <a:lnTo>
                    <a:pt x="5151" y="2885"/>
                  </a:lnTo>
                  <a:lnTo>
                    <a:pt x="5157" y="2828"/>
                  </a:lnTo>
                  <a:lnTo>
                    <a:pt x="5163" y="2771"/>
                  </a:lnTo>
                  <a:lnTo>
                    <a:pt x="5178" y="2655"/>
                  </a:lnTo>
                  <a:lnTo>
                    <a:pt x="5184" y="2598"/>
                  </a:lnTo>
                  <a:lnTo>
                    <a:pt x="5190" y="2542"/>
                  </a:lnTo>
                  <a:lnTo>
                    <a:pt x="5193" y="2487"/>
                  </a:lnTo>
                  <a:lnTo>
                    <a:pt x="5194" y="2461"/>
                  </a:lnTo>
                  <a:lnTo>
                    <a:pt x="5194" y="2436"/>
                  </a:lnTo>
                  <a:lnTo>
                    <a:pt x="5194" y="2411"/>
                  </a:lnTo>
                  <a:lnTo>
                    <a:pt x="5192" y="2387"/>
                  </a:lnTo>
                  <a:lnTo>
                    <a:pt x="5190" y="2364"/>
                  </a:lnTo>
                  <a:lnTo>
                    <a:pt x="5185" y="2341"/>
                  </a:lnTo>
                  <a:lnTo>
                    <a:pt x="5181" y="2320"/>
                  </a:lnTo>
                  <a:lnTo>
                    <a:pt x="5174" y="2301"/>
                  </a:lnTo>
                  <a:lnTo>
                    <a:pt x="5168" y="2282"/>
                  </a:lnTo>
                  <a:lnTo>
                    <a:pt x="5159" y="2265"/>
                  </a:lnTo>
                  <a:lnTo>
                    <a:pt x="5159" y="2265"/>
                  </a:lnTo>
                  <a:lnTo>
                    <a:pt x="5148" y="2245"/>
                  </a:lnTo>
                  <a:lnTo>
                    <a:pt x="5136" y="2219"/>
                  </a:lnTo>
                  <a:lnTo>
                    <a:pt x="5123" y="2188"/>
                  </a:lnTo>
                  <a:lnTo>
                    <a:pt x="5108" y="2151"/>
                  </a:lnTo>
                  <a:lnTo>
                    <a:pt x="5075" y="2061"/>
                  </a:lnTo>
                  <a:lnTo>
                    <a:pt x="5037" y="1957"/>
                  </a:lnTo>
                  <a:lnTo>
                    <a:pt x="4998" y="1840"/>
                  </a:lnTo>
                  <a:lnTo>
                    <a:pt x="4955" y="1714"/>
                  </a:lnTo>
                  <a:lnTo>
                    <a:pt x="4912" y="1583"/>
                  </a:lnTo>
                  <a:lnTo>
                    <a:pt x="4869" y="1450"/>
                  </a:lnTo>
                  <a:lnTo>
                    <a:pt x="4788" y="1195"/>
                  </a:lnTo>
                  <a:lnTo>
                    <a:pt x="4720" y="977"/>
                  </a:lnTo>
                  <a:lnTo>
                    <a:pt x="4656" y="768"/>
                  </a:lnTo>
                  <a:lnTo>
                    <a:pt x="4602" y="0"/>
                  </a:lnTo>
                  <a:lnTo>
                    <a:pt x="0" y="0"/>
                  </a:lnTo>
                  <a:lnTo>
                    <a:pt x="1913" y="3171"/>
                  </a:lnTo>
                  <a:lnTo>
                    <a:pt x="1913" y="3171"/>
                  </a:lnTo>
                  <a:lnTo>
                    <a:pt x="1930" y="3025"/>
                  </a:lnTo>
                  <a:lnTo>
                    <a:pt x="1949" y="2877"/>
                  </a:lnTo>
                  <a:lnTo>
                    <a:pt x="1973" y="2709"/>
                  </a:lnTo>
                  <a:lnTo>
                    <a:pt x="1812" y="1925"/>
                  </a:lnTo>
                  <a:lnTo>
                    <a:pt x="1812" y="1925"/>
                  </a:lnTo>
                  <a:lnTo>
                    <a:pt x="1812" y="1523"/>
                  </a:lnTo>
                  <a:lnTo>
                    <a:pt x="1812" y="1523"/>
                  </a:lnTo>
                  <a:lnTo>
                    <a:pt x="1812" y="1499"/>
                  </a:lnTo>
                  <a:lnTo>
                    <a:pt x="1809" y="1474"/>
                  </a:lnTo>
                  <a:lnTo>
                    <a:pt x="1806" y="1449"/>
                  </a:lnTo>
                  <a:lnTo>
                    <a:pt x="1802" y="1424"/>
                  </a:lnTo>
                  <a:lnTo>
                    <a:pt x="1798" y="1400"/>
                  </a:lnTo>
                  <a:lnTo>
                    <a:pt x="1792" y="1376"/>
                  </a:lnTo>
                  <a:lnTo>
                    <a:pt x="1780" y="1331"/>
                  </a:lnTo>
                  <a:lnTo>
                    <a:pt x="1769" y="1291"/>
                  </a:lnTo>
                  <a:lnTo>
                    <a:pt x="1758" y="1261"/>
                  </a:lnTo>
                  <a:lnTo>
                    <a:pt x="1749" y="1234"/>
                  </a:lnTo>
                  <a:lnTo>
                    <a:pt x="2265" y="541"/>
                  </a:lnTo>
                  <a:lnTo>
                    <a:pt x="2378" y="1359"/>
                  </a:lnTo>
                  <a:lnTo>
                    <a:pt x="2554" y="2265"/>
                  </a:lnTo>
                  <a:lnTo>
                    <a:pt x="2298" y="3454"/>
                  </a:lnTo>
                  <a:lnTo>
                    <a:pt x="2298" y="3454"/>
                  </a:lnTo>
                  <a:lnTo>
                    <a:pt x="2339" y="3710"/>
                  </a:lnTo>
                  <a:lnTo>
                    <a:pt x="2380" y="3987"/>
                  </a:lnTo>
                  <a:lnTo>
                    <a:pt x="2420" y="4268"/>
                  </a:lnTo>
                  <a:lnTo>
                    <a:pt x="2459" y="4534"/>
                  </a:lnTo>
                  <a:lnTo>
                    <a:pt x="2518" y="4961"/>
                  </a:lnTo>
                  <a:lnTo>
                    <a:pt x="2541" y="5135"/>
                  </a:lnTo>
                  <a:lnTo>
                    <a:pt x="2541" y="5135"/>
                  </a:lnTo>
                  <a:lnTo>
                    <a:pt x="2570" y="5084"/>
                  </a:lnTo>
                  <a:lnTo>
                    <a:pt x="2599" y="5032"/>
                  </a:lnTo>
                  <a:lnTo>
                    <a:pt x="2633" y="4967"/>
                  </a:lnTo>
                  <a:lnTo>
                    <a:pt x="2669" y="4897"/>
                  </a:lnTo>
                  <a:lnTo>
                    <a:pt x="2685" y="4861"/>
                  </a:lnTo>
                  <a:lnTo>
                    <a:pt x="2701" y="4826"/>
                  </a:lnTo>
                  <a:lnTo>
                    <a:pt x="2716" y="4793"/>
                  </a:lnTo>
                  <a:lnTo>
                    <a:pt x="2727" y="4761"/>
                  </a:lnTo>
                  <a:lnTo>
                    <a:pt x="2736" y="4732"/>
                  </a:lnTo>
                  <a:lnTo>
                    <a:pt x="2743" y="4707"/>
                  </a:lnTo>
                  <a:lnTo>
                    <a:pt x="3246" y="5989"/>
                  </a:lnTo>
                  <a:lnTo>
                    <a:pt x="4102" y="6719"/>
                  </a:lnTo>
                  <a:lnTo>
                    <a:pt x="4102" y="9136"/>
                  </a:lnTo>
                  <a:lnTo>
                    <a:pt x="6442" y="12810"/>
                  </a:lnTo>
                  <a:lnTo>
                    <a:pt x="7549" y="10495"/>
                  </a:lnTo>
                  <a:lnTo>
                    <a:pt x="9056" y="8056"/>
                  </a:lnTo>
                  <a:lnTo>
                    <a:pt x="7851" y="4392"/>
                  </a:lnTo>
                  <a:lnTo>
                    <a:pt x="8997" y="5486"/>
                  </a:lnTo>
                  <a:lnTo>
                    <a:pt x="9159" y="6759"/>
                  </a:lnTo>
                  <a:lnTo>
                    <a:pt x="9588" y="5738"/>
                  </a:lnTo>
                  <a:lnTo>
                    <a:pt x="10141" y="4027"/>
                  </a:lnTo>
                  <a:lnTo>
                    <a:pt x="14420" y="0"/>
                  </a:lnTo>
                  <a:lnTo>
                    <a:pt x="13965" y="0"/>
                  </a:lnTo>
                  <a:close/>
                  <a:moveTo>
                    <a:pt x="201" y="63"/>
                  </a:moveTo>
                  <a:lnTo>
                    <a:pt x="919" y="201"/>
                  </a:lnTo>
                  <a:lnTo>
                    <a:pt x="1635" y="2265"/>
                  </a:lnTo>
                  <a:lnTo>
                    <a:pt x="201" y="63"/>
                  </a:lnTo>
                  <a:close/>
                  <a:moveTo>
                    <a:pt x="3750" y="5952"/>
                  </a:moveTo>
                  <a:lnTo>
                    <a:pt x="3359" y="5839"/>
                  </a:lnTo>
                  <a:lnTo>
                    <a:pt x="3284" y="5448"/>
                  </a:lnTo>
                  <a:lnTo>
                    <a:pt x="3284" y="5411"/>
                  </a:lnTo>
                  <a:lnTo>
                    <a:pt x="4027" y="5448"/>
                  </a:lnTo>
                  <a:lnTo>
                    <a:pt x="5058" y="7903"/>
                  </a:lnTo>
                  <a:lnTo>
                    <a:pt x="3750" y="5952"/>
                  </a:lnTo>
                  <a:close/>
                  <a:moveTo>
                    <a:pt x="6228" y="10570"/>
                  </a:moveTo>
                  <a:lnTo>
                    <a:pt x="6228" y="11741"/>
                  </a:lnTo>
                  <a:lnTo>
                    <a:pt x="5624" y="9437"/>
                  </a:lnTo>
                  <a:lnTo>
                    <a:pt x="6354" y="8268"/>
                  </a:lnTo>
                  <a:lnTo>
                    <a:pt x="5486" y="5814"/>
                  </a:lnTo>
                  <a:lnTo>
                    <a:pt x="6832" y="7273"/>
                  </a:lnTo>
                  <a:lnTo>
                    <a:pt x="6945" y="8594"/>
                  </a:lnTo>
                  <a:lnTo>
                    <a:pt x="6228" y="10570"/>
                  </a:lnTo>
                  <a:close/>
                  <a:moveTo>
                    <a:pt x="7638" y="3272"/>
                  </a:moveTo>
                  <a:lnTo>
                    <a:pt x="7638" y="2479"/>
                  </a:lnTo>
                  <a:lnTo>
                    <a:pt x="8505" y="201"/>
                  </a:lnTo>
                  <a:lnTo>
                    <a:pt x="9450" y="201"/>
                  </a:lnTo>
                  <a:lnTo>
                    <a:pt x="7638" y="3272"/>
                  </a:lnTo>
                  <a:close/>
                </a:path>
              </a:pathLst>
            </a:custGeom>
            <a:solidFill>
              <a:srgbClr val="63B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361774" y="2899286"/>
              <a:ext cx="390964" cy="600351"/>
            </a:xfrm>
            <a:custGeom>
              <a:avLst/>
              <a:gdLst>
                <a:gd name="T0" fmla="*/ 0 w 1434"/>
                <a:gd name="T1" fmla="*/ 0 h 2202"/>
                <a:gd name="T2" fmla="*/ 1434 w 1434"/>
                <a:gd name="T3" fmla="*/ 2202 h 2202"/>
                <a:gd name="T4" fmla="*/ 718 w 1434"/>
                <a:gd name="T5" fmla="*/ 138 h 2202"/>
                <a:gd name="T6" fmla="*/ 0 w 1434"/>
                <a:gd name="T7" fmla="*/ 0 h 2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4" h="2202">
                  <a:moveTo>
                    <a:pt x="0" y="0"/>
                  </a:moveTo>
                  <a:lnTo>
                    <a:pt x="1434" y="2202"/>
                  </a:lnTo>
                  <a:lnTo>
                    <a:pt x="718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8F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1783818" y="3030152"/>
              <a:ext cx="219201" cy="793379"/>
            </a:xfrm>
            <a:custGeom>
              <a:avLst/>
              <a:gdLst>
                <a:gd name="T0" fmla="*/ 629 w 805"/>
                <a:gd name="T1" fmla="*/ 818 h 2913"/>
                <a:gd name="T2" fmla="*/ 516 w 805"/>
                <a:gd name="T3" fmla="*/ 0 h 2913"/>
                <a:gd name="T4" fmla="*/ 0 w 805"/>
                <a:gd name="T5" fmla="*/ 693 h 2913"/>
                <a:gd name="T6" fmla="*/ 0 w 805"/>
                <a:gd name="T7" fmla="*/ 693 h 2913"/>
                <a:gd name="T8" fmla="*/ 9 w 805"/>
                <a:gd name="T9" fmla="*/ 720 h 2913"/>
                <a:gd name="T10" fmla="*/ 20 w 805"/>
                <a:gd name="T11" fmla="*/ 750 h 2913"/>
                <a:gd name="T12" fmla="*/ 31 w 805"/>
                <a:gd name="T13" fmla="*/ 790 h 2913"/>
                <a:gd name="T14" fmla="*/ 43 w 805"/>
                <a:gd name="T15" fmla="*/ 835 h 2913"/>
                <a:gd name="T16" fmla="*/ 49 w 805"/>
                <a:gd name="T17" fmla="*/ 859 h 2913"/>
                <a:gd name="T18" fmla="*/ 53 w 805"/>
                <a:gd name="T19" fmla="*/ 883 h 2913"/>
                <a:gd name="T20" fmla="*/ 57 w 805"/>
                <a:gd name="T21" fmla="*/ 908 h 2913"/>
                <a:gd name="T22" fmla="*/ 60 w 805"/>
                <a:gd name="T23" fmla="*/ 933 h 2913"/>
                <a:gd name="T24" fmla="*/ 63 w 805"/>
                <a:gd name="T25" fmla="*/ 958 h 2913"/>
                <a:gd name="T26" fmla="*/ 63 w 805"/>
                <a:gd name="T27" fmla="*/ 982 h 2913"/>
                <a:gd name="T28" fmla="*/ 63 w 805"/>
                <a:gd name="T29" fmla="*/ 982 h 2913"/>
                <a:gd name="T30" fmla="*/ 63 w 805"/>
                <a:gd name="T31" fmla="*/ 1384 h 2913"/>
                <a:gd name="T32" fmla="*/ 224 w 805"/>
                <a:gd name="T33" fmla="*/ 2168 h 2913"/>
                <a:gd name="T34" fmla="*/ 224 w 805"/>
                <a:gd name="T35" fmla="*/ 2168 h 2913"/>
                <a:gd name="T36" fmla="*/ 240 w 805"/>
                <a:gd name="T37" fmla="*/ 2056 h 2913"/>
                <a:gd name="T38" fmla="*/ 257 w 805"/>
                <a:gd name="T39" fmla="*/ 1954 h 2913"/>
                <a:gd name="T40" fmla="*/ 265 w 805"/>
                <a:gd name="T41" fmla="*/ 1907 h 2913"/>
                <a:gd name="T42" fmla="*/ 274 w 805"/>
                <a:gd name="T43" fmla="*/ 1865 h 2913"/>
                <a:gd name="T44" fmla="*/ 282 w 805"/>
                <a:gd name="T45" fmla="*/ 1830 h 2913"/>
                <a:gd name="T46" fmla="*/ 289 w 805"/>
                <a:gd name="T47" fmla="*/ 1800 h 2913"/>
                <a:gd name="T48" fmla="*/ 289 w 805"/>
                <a:gd name="T49" fmla="*/ 1800 h 2913"/>
                <a:gd name="T50" fmla="*/ 300 w 805"/>
                <a:gd name="T51" fmla="*/ 1766 h 2913"/>
                <a:gd name="T52" fmla="*/ 311 w 805"/>
                <a:gd name="T53" fmla="*/ 1733 h 2913"/>
                <a:gd name="T54" fmla="*/ 324 w 805"/>
                <a:gd name="T55" fmla="*/ 1699 h 2913"/>
                <a:gd name="T56" fmla="*/ 338 w 805"/>
                <a:gd name="T57" fmla="*/ 1666 h 2913"/>
                <a:gd name="T58" fmla="*/ 352 w 805"/>
                <a:gd name="T59" fmla="*/ 1634 h 2913"/>
                <a:gd name="T60" fmla="*/ 368 w 805"/>
                <a:gd name="T61" fmla="*/ 1603 h 2913"/>
                <a:gd name="T62" fmla="*/ 396 w 805"/>
                <a:gd name="T63" fmla="*/ 1545 h 2913"/>
                <a:gd name="T64" fmla="*/ 423 w 805"/>
                <a:gd name="T65" fmla="*/ 1495 h 2913"/>
                <a:gd name="T66" fmla="*/ 445 w 805"/>
                <a:gd name="T67" fmla="*/ 1456 h 2913"/>
                <a:gd name="T68" fmla="*/ 466 w 805"/>
                <a:gd name="T69" fmla="*/ 1422 h 2913"/>
                <a:gd name="T70" fmla="*/ 466 w 805"/>
                <a:gd name="T71" fmla="*/ 1422 h 2913"/>
                <a:gd name="T72" fmla="*/ 462 w 805"/>
                <a:gd name="T73" fmla="*/ 1455 h 2913"/>
                <a:gd name="T74" fmla="*/ 455 w 805"/>
                <a:gd name="T75" fmla="*/ 1544 h 2913"/>
                <a:gd name="T76" fmla="*/ 446 w 805"/>
                <a:gd name="T77" fmla="*/ 1676 h 2913"/>
                <a:gd name="T78" fmla="*/ 442 w 805"/>
                <a:gd name="T79" fmla="*/ 1752 h 2913"/>
                <a:gd name="T80" fmla="*/ 437 w 805"/>
                <a:gd name="T81" fmla="*/ 1834 h 2913"/>
                <a:gd name="T82" fmla="*/ 434 w 805"/>
                <a:gd name="T83" fmla="*/ 1919 h 2913"/>
                <a:gd name="T84" fmla="*/ 432 w 805"/>
                <a:gd name="T85" fmla="*/ 2006 h 2913"/>
                <a:gd name="T86" fmla="*/ 432 w 805"/>
                <a:gd name="T87" fmla="*/ 2092 h 2913"/>
                <a:gd name="T88" fmla="*/ 434 w 805"/>
                <a:gd name="T89" fmla="*/ 2176 h 2913"/>
                <a:gd name="T90" fmla="*/ 435 w 805"/>
                <a:gd name="T91" fmla="*/ 2216 h 2913"/>
                <a:gd name="T92" fmla="*/ 437 w 805"/>
                <a:gd name="T93" fmla="*/ 2256 h 2913"/>
                <a:gd name="T94" fmla="*/ 441 w 805"/>
                <a:gd name="T95" fmla="*/ 2293 h 2913"/>
                <a:gd name="T96" fmla="*/ 444 w 805"/>
                <a:gd name="T97" fmla="*/ 2331 h 2913"/>
                <a:gd name="T98" fmla="*/ 448 w 805"/>
                <a:gd name="T99" fmla="*/ 2364 h 2913"/>
                <a:gd name="T100" fmla="*/ 454 w 805"/>
                <a:gd name="T101" fmla="*/ 2397 h 2913"/>
                <a:gd name="T102" fmla="*/ 459 w 805"/>
                <a:gd name="T103" fmla="*/ 2426 h 2913"/>
                <a:gd name="T104" fmla="*/ 466 w 805"/>
                <a:gd name="T105" fmla="*/ 2454 h 2913"/>
                <a:gd name="T106" fmla="*/ 466 w 805"/>
                <a:gd name="T107" fmla="*/ 2454 h 2913"/>
                <a:gd name="T108" fmla="*/ 473 w 805"/>
                <a:gd name="T109" fmla="*/ 2485 h 2913"/>
                <a:gd name="T110" fmla="*/ 482 w 805"/>
                <a:gd name="T111" fmla="*/ 2524 h 2913"/>
                <a:gd name="T112" fmla="*/ 502 w 805"/>
                <a:gd name="T113" fmla="*/ 2628 h 2913"/>
                <a:gd name="T114" fmla="*/ 524 w 805"/>
                <a:gd name="T115" fmla="*/ 2760 h 2913"/>
                <a:gd name="T116" fmla="*/ 549 w 805"/>
                <a:gd name="T117" fmla="*/ 2913 h 2913"/>
                <a:gd name="T118" fmla="*/ 805 w 805"/>
                <a:gd name="T119" fmla="*/ 1724 h 2913"/>
                <a:gd name="T120" fmla="*/ 629 w 805"/>
                <a:gd name="T121" fmla="*/ 818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5" h="2913">
                  <a:moveTo>
                    <a:pt x="629" y="818"/>
                  </a:moveTo>
                  <a:lnTo>
                    <a:pt x="516" y="0"/>
                  </a:lnTo>
                  <a:lnTo>
                    <a:pt x="0" y="693"/>
                  </a:lnTo>
                  <a:lnTo>
                    <a:pt x="0" y="693"/>
                  </a:lnTo>
                  <a:lnTo>
                    <a:pt x="9" y="720"/>
                  </a:lnTo>
                  <a:lnTo>
                    <a:pt x="20" y="750"/>
                  </a:lnTo>
                  <a:lnTo>
                    <a:pt x="31" y="790"/>
                  </a:lnTo>
                  <a:lnTo>
                    <a:pt x="43" y="835"/>
                  </a:lnTo>
                  <a:lnTo>
                    <a:pt x="49" y="859"/>
                  </a:lnTo>
                  <a:lnTo>
                    <a:pt x="53" y="883"/>
                  </a:lnTo>
                  <a:lnTo>
                    <a:pt x="57" y="908"/>
                  </a:lnTo>
                  <a:lnTo>
                    <a:pt x="60" y="933"/>
                  </a:lnTo>
                  <a:lnTo>
                    <a:pt x="63" y="958"/>
                  </a:lnTo>
                  <a:lnTo>
                    <a:pt x="63" y="982"/>
                  </a:lnTo>
                  <a:lnTo>
                    <a:pt x="63" y="982"/>
                  </a:lnTo>
                  <a:lnTo>
                    <a:pt x="63" y="1384"/>
                  </a:lnTo>
                  <a:lnTo>
                    <a:pt x="224" y="2168"/>
                  </a:lnTo>
                  <a:lnTo>
                    <a:pt x="224" y="2168"/>
                  </a:lnTo>
                  <a:lnTo>
                    <a:pt x="240" y="2056"/>
                  </a:lnTo>
                  <a:lnTo>
                    <a:pt x="257" y="1954"/>
                  </a:lnTo>
                  <a:lnTo>
                    <a:pt x="265" y="1907"/>
                  </a:lnTo>
                  <a:lnTo>
                    <a:pt x="274" y="1865"/>
                  </a:lnTo>
                  <a:lnTo>
                    <a:pt x="282" y="1830"/>
                  </a:lnTo>
                  <a:lnTo>
                    <a:pt x="289" y="1800"/>
                  </a:lnTo>
                  <a:lnTo>
                    <a:pt x="289" y="1800"/>
                  </a:lnTo>
                  <a:lnTo>
                    <a:pt x="300" y="1766"/>
                  </a:lnTo>
                  <a:lnTo>
                    <a:pt x="311" y="1733"/>
                  </a:lnTo>
                  <a:lnTo>
                    <a:pt x="324" y="1699"/>
                  </a:lnTo>
                  <a:lnTo>
                    <a:pt x="338" y="1666"/>
                  </a:lnTo>
                  <a:lnTo>
                    <a:pt x="352" y="1634"/>
                  </a:lnTo>
                  <a:lnTo>
                    <a:pt x="368" y="1603"/>
                  </a:lnTo>
                  <a:lnTo>
                    <a:pt x="396" y="1545"/>
                  </a:lnTo>
                  <a:lnTo>
                    <a:pt x="423" y="1495"/>
                  </a:lnTo>
                  <a:lnTo>
                    <a:pt x="445" y="1456"/>
                  </a:lnTo>
                  <a:lnTo>
                    <a:pt x="466" y="1422"/>
                  </a:lnTo>
                  <a:lnTo>
                    <a:pt x="466" y="1422"/>
                  </a:lnTo>
                  <a:lnTo>
                    <a:pt x="462" y="1455"/>
                  </a:lnTo>
                  <a:lnTo>
                    <a:pt x="455" y="1544"/>
                  </a:lnTo>
                  <a:lnTo>
                    <a:pt x="446" y="1676"/>
                  </a:lnTo>
                  <a:lnTo>
                    <a:pt x="442" y="1752"/>
                  </a:lnTo>
                  <a:lnTo>
                    <a:pt x="437" y="1834"/>
                  </a:lnTo>
                  <a:lnTo>
                    <a:pt x="434" y="1919"/>
                  </a:lnTo>
                  <a:lnTo>
                    <a:pt x="432" y="2006"/>
                  </a:lnTo>
                  <a:lnTo>
                    <a:pt x="432" y="2092"/>
                  </a:lnTo>
                  <a:lnTo>
                    <a:pt x="434" y="2176"/>
                  </a:lnTo>
                  <a:lnTo>
                    <a:pt x="435" y="2216"/>
                  </a:lnTo>
                  <a:lnTo>
                    <a:pt x="437" y="2256"/>
                  </a:lnTo>
                  <a:lnTo>
                    <a:pt x="441" y="2293"/>
                  </a:lnTo>
                  <a:lnTo>
                    <a:pt x="444" y="2331"/>
                  </a:lnTo>
                  <a:lnTo>
                    <a:pt x="448" y="2364"/>
                  </a:lnTo>
                  <a:lnTo>
                    <a:pt x="454" y="2397"/>
                  </a:lnTo>
                  <a:lnTo>
                    <a:pt x="459" y="2426"/>
                  </a:lnTo>
                  <a:lnTo>
                    <a:pt x="466" y="2454"/>
                  </a:lnTo>
                  <a:lnTo>
                    <a:pt x="466" y="2454"/>
                  </a:lnTo>
                  <a:lnTo>
                    <a:pt x="473" y="2485"/>
                  </a:lnTo>
                  <a:lnTo>
                    <a:pt x="482" y="2524"/>
                  </a:lnTo>
                  <a:lnTo>
                    <a:pt x="502" y="2628"/>
                  </a:lnTo>
                  <a:lnTo>
                    <a:pt x="524" y="2760"/>
                  </a:lnTo>
                  <a:lnTo>
                    <a:pt x="549" y="2913"/>
                  </a:lnTo>
                  <a:lnTo>
                    <a:pt x="805" y="1724"/>
                  </a:lnTo>
                  <a:lnTo>
                    <a:pt x="629" y="818"/>
                  </a:lnTo>
                  <a:close/>
                </a:path>
              </a:pathLst>
            </a:custGeom>
            <a:solidFill>
              <a:srgbClr val="4E8F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560839" y="2881292"/>
              <a:ext cx="435131" cy="1225238"/>
            </a:xfrm>
            <a:custGeom>
              <a:avLst/>
              <a:gdLst>
                <a:gd name="T0" fmla="*/ 557 w 1594"/>
                <a:gd name="T1" fmla="*/ 2265 h 4492"/>
                <a:gd name="T2" fmla="*/ 572 w 1594"/>
                <a:gd name="T3" fmla="*/ 2301 h 4492"/>
                <a:gd name="T4" fmla="*/ 583 w 1594"/>
                <a:gd name="T5" fmla="*/ 2341 h 4492"/>
                <a:gd name="T6" fmla="*/ 590 w 1594"/>
                <a:gd name="T7" fmla="*/ 2387 h 4492"/>
                <a:gd name="T8" fmla="*/ 592 w 1594"/>
                <a:gd name="T9" fmla="*/ 2436 h 4492"/>
                <a:gd name="T10" fmla="*/ 591 w 1594"/>
                <a:gd name="T11" fmla="*/ 2487 h 4492"/>
                <a:gd name="T12" fmla="*/ 582 w 1594"/>
                <a:gd name="T13" fmla="*/ 2598 h 4492"/>
                <a:gd name="T14" fmla="*/ 561 w 1594"/>
                <a:gd name="T15" fmla="*/ 2771 h 4492"/>
                <a:gd name="T16" fmla="*/ 549 w 1594"/>
                <a:gd name="T17" fmla="*/ 2885 h 4492"/>
                <a:gd name="T18" fmla="*/ 546 w 1594"/>
                <a:gd name="T19" fmla="*/ 2965 h 4492"/>
                <a:gd name="T20" fmla="*/ 547 w 1594"/>
                <a:gd name="T21" fmla="*/ 3015 h 4492"/>
                <a:gd name="T22" fmla="*/ 553 w 1594"/>
                <a:gd name="T23" fmla="*/ 3061 h 4492"/>
                <a:gd name="T24" fmla="*/ 557 w 1594"/>
                <a:gd name="T25" fmla="*/ 3083 h 4492"/>
                <a:gd name="T26" fmla="*/ 580 w 1594"/>
                <a:gd name="T27" fmla="*/ 3209 h 4492"/>
                <a:gd name="T28" fmla="*/ 612 w 1594"/>
                <a:gd name="T29" fmla="*/ 3399 h 4492"/>
                <a:gd name="T30" fmla="*/ 682 w 1594"/>
                <a:gd name="T31" fmla="*/ 3872 h 4492"/>
                <a:gd name="T32" fmla="*/ 771 w 1594"/>
                <a:gd name="T33" fmla="*/ 4492 h 4492"/>
                <a:gd name="T34" fmla="*/ 776 w 1594"/>
                <a:gd name="T35" fmla="*/ 4419 h 4492"/>
                <a:gd name="T36" fmla="*/ 812 w 1594"/>
                <a:gd name="T37" fmla="*/ 3946 h 4492"/>
                <a:gd name="T38" fmla="*/ 841 w 1594"/>
                <a:gd name="T39" fmla="*/ 3620 h 4492"/>
                <a:gd name="T40" fmla="*/ 876 w 1594"/>
                <a:gd name="T41" fmla="*/ 3281 h 4492"/>
                <a:gd name="T42" fmla="*/ 914 w 1594"/>
                <a:gd name="T43" fmla="*/ 2968 h 4492"/>
                <a:gd name="T44" fmla="*/ 934 w 1594"/>
                <a:gd name="T45" fmla="*/ 2833 h 4492"/>
                <a:gd name="T46" fmla="*/ 955 w 1594"/>
                <a:gd name="T47" fmla="*/ 2719 h 4492"/>
                <a:gd name="T48" fmla="*/ 976 w 1594"/>
                <a:gd name="T49" fmla="*/ 2629 h 4492"/>
                <a:gd name="T50" fmla="*/ 992 w 1594"/>
                <a:gd name="T51" fmla="*/ 2580 h 4492"/>
                <a:gd name="T52" fmla="*/ 997 w 1594"/>
                <a:gd name="T53" fmla="*/ 2568 h 4492"/>
                <a:gd name="T54" fmla="*/ 1045 w 1594"/>
                <a:gd name="T55" fmla="*/ 2474 h 4492"/>
                <a:gd name="T56" fmla="*/ 1099 w 1594"/>
                <a:gd name="T57" fmla="*/ 2376 h 4492"/>
                <a:gd name="T58" fmla="*/ 1158 w 1594"/>
                <a:gd name="T59" fmla="*/ 2279 h 4492"/>
                <a:gd name="T60" fmla="*/ 1268 w 1594"/>
                <a:gd name="T61" fmla="*/ 2108 h 4492"/>
                <a:gd name="T62" fmla="*/ 1350 w 1594"/>
                <a:gd name="T63" fmla="*/ 1988 h 4492"/>
                <a:gd name="T64" fmla="*/ 1594 w 1594"/>
                <a:gd name="T65" fmla="*/ 0 h 4492"/>
                <a:gd name="T66" fmla="*/ 54 w 1594"/>
                <a:gd name="T67" fmla="*/ 768 h 4492"/>
                <a:gd name="T68" fmla="*/ 118 w 1594"/>
                <a:gd name="T69" fmla="*/ 977 h 4492"/>
                <a:gd name="T70" fmla="*/ 267 w 1594"/>
                <a:gd name="T71" fmla="*/ 1450 h 4492"/>
                <a:gd name="T72" fmla="*/ 353 w 1594"/>
                <a:gd name="T73" fmla="*/ 1714 h 4492"/>
                <a:gd name="T74" fmla="*/ 435 w 1594"/>
                <a:gd name="T75" fmla="*/ 1957 h 4492"/>
                <a:gd name="T76" fmla="*/ 506 w 1594"/>
                <a:gd name="T77" fmla="*/ 2151 h 4492"/>
                <a:gd name="T78" fmla="*/ 534 w 1594"/>
                <a:gd name="T79" fmla="*/ 2219 h 4492"/>
                <a:gd name="T80" fmla="*/ 557 w 1594"/>
                <a:gd name="T81" fmla="*/ 2265 h 4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94" h="4492">
                  <a:moveTo>
                    <a:pt x="557" y="2265"/>
                  </a:moveTo>
                  <a:lnTo>
                    <a:pt x="557" y="2265"/>
                  </a:lnTo>
                  <a:lnTo>
                    <a:pt x="566" y="2282"/>
                  </a:lnTo>
                  <a:lnTo>
                    <a:pt x="572" y="2301"/>
                  </a:lnTo>
                  <a:lnTo>
                    <a:pt x="579" y="2320"/>
                  </a:lnTo>
                  <a:lnTo>
                    <a:pt x="583" y="2341"/>
                  </a:lnTo>
                  <a:lnTo>
                    <a:pt x="588" y="2364"/>
                  </a:lnTo>
                  <a:lnTo>
                    <a:pt x="590" y="2387"/>
                  </a:lnTo>
                  <a:lnTo>
                    <a:pt x="592" y="2411"/>
                  </a:lnTo>
                  <a:lnTo>
                    <a:pt x="592" y="2436"/>
                  </a:lnTo>
                  <a:lnTo>
                    <a:pt x="592" y="2461"/>
                  </a:lnTo>
                  <a:lnTo>
                    <a:pt x="591" y="2487"/>
                  </a:lnTo>
                  <a:lnTo>
                    <a:pt x="588" y="2542"/>
                  </a:lnTo>
                  <a:lnTo>
                    <a:pt x="582" y="2598"/>
                  </a:lnTo>
                  <a:lnTo>
                    <a:pt x="576" y="2655"/>
                  </a:lnTo>
                  <a:lnTo>
                    <a:pt x="561" y="2771"/>
                  </a:lnTo>
                  <a:lnTo>
                    <a:pt x="555" y="2828"/>
                  </a:lnTo>
                  <a:lnTo>
                    <a:pt x="549" y="2885"/>
                  </a:lnTo>
                  <a:lnTo>
                    <a:pt x="546" y="2939"/>
                  </a:lnTo>
                  <a:lnTo>
                    <a:pt x="546" y="2965"/>
                  </a:lnTo>
                  <a:lnTo>
                    <a:pt x="546" y="2990"/>
                  </a:lnTo>
                  <a:lnTo>
                    <a:pt x="547" y="3015"/>
                  </a:lnTo>
                  <a:lnTo>
                    <a:pt x="549" y="3038"/>
                  </a:lnTo>
                  <a:lnTo>
                    <a:pt x="553" y="3061"/>
                  </a:lnTo>
                  <a:lnTo>
                    <a:pt x="557" y="3083"/>
                  </a:lnTo>
                  <a:lnTo>
                    <a:pt x="557" y="3083"/>
                  </a:lnTo>
                  <a:lnTo>
                    <a:pt x="567" y="3136"/>
                  </a:lnTo>
                  <a:lnTo>
                    <a:pt x="580" y="3209"/>
                  </a:lnTo>
                  <a:lnTo>
                    <a:pt x="595" y="3297"/>
                  </a:lnTo>
                  <a:lnTo>
                    <a:pt x="612" y="3399"/>
                  </a:lnTo>
                  <a:lnTo>
                    <a:pt x="646" y="3628"/>
                  </a:lnTo>
                  <a:lnTo>
                    <a:pt x="682" y="3872"/>
                  </a:lnTo>
                  <a:lnTo>
                    <a:pt x="744" y="4304"/>
                  </a:lnTo>
                  <a:lnTo>
                    <a:pt x="771" y="4492"/>
                  </a:lnTo>
                  <a:lnTo>
                    <a:pt x="771" y="4492"/>
                  </a:lnTo>
                  <a:lnTo>
                    <a:pt x="776" y="4419"/>
                  </a:lnTo>
                  <a:lnTo>
                    <a:pt x="790" y="4225"/>
                  </a:lnTo>
                  <a:lnTo>
                    <a:pt x="812" y="3946"/>
                  </a:lnTo>
                  <a:lnTo>
                    <a:pt x="826" y="3786"/>
                  </a:lnTo>
                  <a:lnTo>
                    <a:pt x="841" y="3620"/>
                  </a:lnTo>
                  <a:lnTo>
                    <a:pt x="858" y="3450"/>
                  </a:lnTo>
                  <a:lnTo>
                    <a:pt x="876" y="3281"/>
                  </a:lnTo>
                  <a:lnTo>
                    <a:pt x="895" y="3120"/>
                  </a:lnTo>
                  <a:lnTo>
                    <a:pt x="914" y="2968"/>
                  </a:lnTo>
                  <a:lnTo>
                    <a:pt x="924" y="2899"/>
                  </a:lnTo>
                  <a:lnTo>
                    <a:pt x="934" y="2833"/>
                  </a:lnTo>
                  <a:lnTo>
                    <a:pt x="945" y="2774"/>
                  </a:lnTo>
                  <a:lnTo>
                    <a:pt x="955" y="2719"/>
                  </a:lnTo>
                  <a:lnTo>
                    <a:pt x="965" y="2670"/>
                  </a:lnTo>
                  <a:lnTo>
                    <a:pt x="976" y="2629"/>
                  </a:lnTo>
                  <a:lnTo>
                    <a:pt x="986" y="2594"/>
                  </a:lnTo>
                  <a:lnTo>
                    <a:pt x="992" y="2580"/>
                  </a:lnTo>
                  <a:lnTo>
                    <a:pt x="997" y="2568"/>
                  </a:lnTo>
                  <a:lnTo>
                    <a:pt x="997" y="2568"/>
                  </a:lnTo>
                  <a:lnTo>
                    <a:pt x="1020" y="2521"/>
                  </a:lnTo>
                  <a:lnTo>
                    <a:pt x="1045" y="2474"/>
                  </a:lnTo>
                  <a:lnTo>
                    <a:pt x="1072" y="2425"/>
                  </a:lnTo>
                  <a:lnTo>
                    <a:pt x="1099" y="2376"/>
                  </a:lnTo>
                  <a:lnTo>
                    <a:pt x="1129" y="2327"/>
                  </a:lnTo>
                  <a:lnTo>
                    <a:pt x="1158" y="2279"/>
                  </a:lnTo>
                  <a:lnTo>
                    <a:pt x="1216" y="2188"/>
                  </a:lnTo>
                  <a:lnTo>
                    <a:pt x="1268" y="2108"/>
                  </a:lnTo>
                  <a:lnTo>
                    <a:pt x="1311" y="2045"/>
                  </a:lnTo>
                  <a:lnTo>
                    <a:pt x="1350" y="1988"/>
                  </a:lnTo>
                  <a:lnTo>
                    <a:pt x="1350" y="944"/>
                  </a:lnTo>
                  <a:lnTo>
                    <a:pt x="1594" y="0"/>
                  </a:lnTo>
                  <a:lnTo>
                    <a:pt x="0" y="0"/>
                  </a:lnTo>
                  <a:lnTo>
                    <a:pt x="54" y="768"/>
                  </a:lnTo>
                  <a:lnTo>
                    <a:pt x="54" y="768"/>
                  </a:lnTo>
                  <a:lnTo>
                    <a:pt x="118" y="977"/>
                  </a:lnTo>
                  <a:lnTo>
                    <a:pt x="186" y="1195"/>
                  </a:lnTo>
                  <a:lnTo>
                    <a:pt x="267" y="1450"/>
                  </a:lnTo>
                  <a:lnTo>
                    <a:pt x="310" y="1583"/>
                  </a:lnTo>
                  <a:lnTo>
                    <a:pt x="353" y="1714"/>
                  </a:lnTo>
                  <a:lnTo>
                    <a:pt x="396" y="1840"/>
                  </a:lnTo>
                  <a:lnTo>
                    <a:pt x="435" y="1957"/>
                  </a:lnTo>
                  <a:lnTo>
                    <a:pt x="473" y="2061"/>
                  </a:lnTo>
                  <a:lnTo>
                    <a:pt x="506" y="2151"/>
                  </a:lnTo>
                  <a:lnTo>
                    <a:pt x="521" y="2188"/>
                  </a:lnTo>
                  <a:lnTo>
                    <a:pt x="534" y="2219"/>
                  </a:lnTo>
                  <a:lnTo>
                    <a:pt x="546" y="2245"/>
                  </a:lnTo>
                  <a:lnTo>
                    <a:pt x="557" y="2265"/>
                  </a:lnTo>
                  <a:lnTo>
                    <a:pt x="557" y="2265"/>
                  </a:lnTo>
                  <a:close/>
                </a:path>
              </a:pathLst>
            </a:custGeom>
            <a:solidFill>
              <a:srgbClr val="4E8F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3388570" y="2936910"/>
              <a:ext cx="494021" cy="837546"/>
            </a:xfrm>
            <a:custGeom>
              <a:avLst/>
              <a:gdLst>
                <a:gd name="T0" fmla="*/ 867 w 1812"/>
                <a:gd name="T1" fmla="*/ 0 h 3071"/>
                <a:gd name="T2" fmla="*/ 0 w 1812"/>
                <a:gd name="T3" fmla="*/ 2278 h 3071"/>
                <a:gd name="T4" fmla="*/ 0 w 1812"/>
                <a:gd name="T5" fmla="*/ 3071 h 3071"/>
                <a:gd name="T6" fmla="*/ 1812 w 1812"/>
                <a:gd name="T7" fmla="*/ 0 h 3071"/>
                <a:gd name="T8" fmla="*/ 867 w 1812"/>
                <a:gd name="T9" fmla="*/ 0 h 3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3071">
                  <a:moveTo>
                    <a:pt x="867" y="0"/>
                  </a:moveTo>
                  <a:lnTo>
                    <a:pt x="0" y="2278"/>
                  </a:lnTo>
                  <a:lnTo>
                    <a:pt x="0" y="3071"/>
                  </a:lnTo>
                  <a:lnTo>
                    <a:pt x="1812" y="0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4E8F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3848238" y="2881292"/>
              <a:ext cx="880077" cy="1406815"/>
            </a:xfrm>
            <a:custGeom>
              <a:avLst/>
              <a:gdLst>
                <a:gd name="T0" fmla="*/ 2240 w 3227"/>
                <a:gd name="T1" fmla="*/ 139 h 5160"/>
                <a:gd name="T2" fmla="*/ 2106 w 3227"/>
                <a:gd name="T3" fmla="*/ 338 h 5160"/>
                <a:gd name="T4" fmla="*/ 1884 w 3227"/>
                <a:gd name="T5" fmla="*/ 675 h 5160"/>
                <a:gd name="T6" fmla="*/ 1713 w 3227"/>
                <a:gd name="T7" fmla="*/ 941 h 5160"/>
                <a:gd name="T8" fmla="*/ 1543 w 3227"/>
                <a:gd name="T9" fmla="*/ 1210 h 5160"/>
                <a:gd name="T10" fmla="*/ 1394 w 3227"/>
                <a:gd name="T11" fmla="*/ 1458 h 5160"/>
                <a:gd name="T12" fmla="*/ 1332 w 3227"/>
                <a:gd name="T13" fmla="*/ 1567 h 5160"/>
                <a:gd name="T14" fmla="*/ 1282 w 3227"/>
                <a:gd name="T15" fmla="*/ 1661 h 5160"/>
                <a:gd name="T16" fmla="*/ 1246 w 3227"/>
                <a:gd name="T17" fmla="*/ 1737 h 5160"/>
                <a:gd name="T18" fmla="*/ 1231 w 3227"/>
                <a:gd name="T19" fmla="*/ 1775 h 5160"/>
                <a:gd name="T20" fmla="*/ 1192 w 3227"/>
                <a:gd name="T21" fmla="*/ 1883 h 5160"/>
                <a:gd name="T22" fmla="*/ 1114 w 3227"/>
                <a:gd name="T23" fmla="*/ 2111 h 5160"/>
                <a:gd name="T24" fmla="*/ 905 w 3227"/>
                <a:gd name="T25" fmla="*/ 2752 h 5160"/>
                <a:gd name="T26" fmla="*/ 736 w 3227"/>
                <a:gd name="T27" fmla="*/ 3264 h 5160"/>
                <a:gd name="T28" fmla="*/ 553 w 3227"/>
                <a:gd name="T29" fmla="*/ 3798 h 5160"/>
                <a:gd name="T30" fmla="*/ 460 w 3227"/>
                <a:gd name="T31" fmla="*/ 4063 h 5160"/>
                <a:gd name="T32" fmla="*/ 365 w 3227"/>
                <a:gd name="T33" fmla="*/ 4319 h 5160"/>
                <a:gd name="T34" fmla="*/ 270 w 3227"/>
                <a:gd name="T35" fmla="*/ 4561 h 5160"/>
                <a:gd name="T36" fmla="*/ 178 w 3227"/>
                <a:gd name="T37" fmla="*/ 4785 h 5160"/>
                <a:gd name="T38" fmla="*/ 87 w 3227"/>
                <a:gd name="T39" fmla="*/ 4985 h 5160"/>
                <a:gd name="T40" fmla="*/ 22 w 3227"/>
                <a:gd name="T41" fmla="*/ 5119 h 5160"/>
                <a:gd name="T42" fmla="*/ 0 w 3227"/>
                <a:gd name="T43" fmla="*/ 5160 h 5160"/>
                <a:gd name="T44" fmla="*/ 565 w 3227"/>
                <a:gd name="T45" fmla="*/ 4246 h 5160"/>
                <a:gd name="T46" fmla="*/ 1067 w 3227"/>
                <a:gd name="T47" fmla="*/ 3426 h 5160"/>
                <a:gd name="T48" fmla="*/ 1429 w 3227"/>
                <a:gd name="T49" fmla="*/ 2828 h 5160"/>
                <a:gd name="T50" fmla="*/ 1536 w 3227"/>
                <a:gd name="T51" fmla="*/ 2649 h 5160"/>
                <a:gd name="T52" fmla="*/ 1727 w 3227"/>
                <a:gd name="T53" fmla="*/ 2332 h 5160"/>
                <a:gd name="T54" fmla="*/ 1952 w 3227"/>
                <a:gd name="T55" fmla="*/ 1971 h 5160"/>
                <a:gd name="T56" fmla="*/ 2196 w 3227"/>
                <a:gd name="T57" fmla="*/ 1586 h 5160"/>
                <a:gd name="T58" fmla="*/ 2687 w 3227"/>
                <a:gd name="T59" fmla="*/ 826 h 5160"/>
                <a:gd name="T60" fmla="*/ 3091 w 3227"/>
                <a:gd name="T61" fmla="*/ 207 h 5160"/>
                <a:gd name="T62" fmla="*/ 2597 w 3227"/>
                <a:gd name="T63" fmla="*/ 0 h 5160"/>
                <a:gd name="T64" fmla="*/ 2533 w 3227"/>
                <a:gd name="T65" fmla="*/ 16 h 5160"/>
                <a:gd name="T66" fmla="*/ 2416 w 3227"/>
                <a:gd name="T67" fmla="*/ 49 h 5160"/>
                <a:gd name="T68" fmla="*/ 2343 w 3227"/>
                <a:gd name="T69" fmla="*/ 75 h 5160"/>
                <a:gd name="T70" fmla="*/ 2302 w 3227"/>
                <a:gd name="T71" fmla="*/ 93 h 5160"/>
                <a:gd name="T72" fmla="*/ 2270 w 3227"/>
                <a:gd name="T73" fmla="*/ 111 h 5160"/>
                <a:gd name="T74" fmla="*/ 2248 w 3227"/>
                <a:gd name="T75" fmla="*/ 129 h 5160"/>
                <a:gd name="T76" fmla="*/ 2240 w 3227"/>
                <a:gd name="T77" fmla="*/ 139 h 5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27" h="5160">
                  <a:moveTo>
                    <a:pt x="2240" y="139"/>
                  </a:moveTo>
                  <a:lnTo>
                    <a:pt x="2240" y="139"/>
                  </a:lnTo>
                  <a:lnTo>
                    <a:pt x="2203" y="192"/>
                  </a:lnTo>
                  <a:lnTo>
                    <a:pt x="2106" y="338"/>
                  </a:lnTo>
                  <a:lnTo>
                    <a:pt x="1966" y="552"/>
                  </a:lnTo>
                  <a:lnTo>
                    <a:pt x="1884" y="675"/>
                  </a:lnTo>
                  <a:lnTo>
                    <a:pt x="1799" y="806"/>
                  </a:lnTo>
                  <a:lnTo>
                    <a:pt x="1713" y="941"/>
                  </a:lnTo>
                  <a:lnTo>
                    <a:pt x="1627" y="1076"/>
                  </a:lnTo>
                  <a:lnTo>
                    <a:pt x="1543" y="1210"/>
                  </a:lnTo>
                  <a:lnTo>
                    <a:pt x="1465" y="1338"/>
                  </a:lnTo>
                  <a:lnTo>
                    <a:pt x="1394" y="1458"/>
                  </a:lnTo>
                  <a:lnTo>
                    <a:pt x="1361" y="1515"/>
                  </a:lnTo>
                  <a:lnTo>
                    <a:pt x="1332" y="1567"/>
                  </a:lnTo>
                  <a:lnTo>
                    <a:pt x="1306" y="1616"/>
                  </a:lnTo>
                  <a:lnTo>
                    <a:pt x="1282" y="1661"/>
                  </a:lnTo>
                  <a:lnTo>
                    <a:pt x="1262" y="1701"/>
                  </a:lnTo>
                  <a:lnTo>
                    <a:pt x="1246" y="1737"/>
                  </a:lnTo>
                  <a:lnTo>
                    <a:pt x="1246" y="1737"/>
                  </a:lnTo>
                  <a:lnTo>
                    <a:pt x="1231" y="1775"/>
                  </a:lnTo>
                  <a:lnTo>
                    <a:pt x="1212" y="1824"/>
                  </a:lnTo>
                  <a:lnTo>
                    <a:pt x="1192" y="1883"/>
                  </a:lnTo>
                  <a:lnTo>
                    <a:pt x="1168" y="1950"/>
                  </a:lnTo>
                  <a:lnTo>
                    <a:pt x="1114" y="2111"/>
                  </a:lnTo>
                  <a:lnTo>
                    <a:pt x="1051" y="2302"/>
                  </a:lnTo>
                  <a:lnTo>
                    <a:pt x="905" y="2752"/>
                  </a:lnTo>
                  <a:lnTo>
                    <a:pt x="822" y="3003"/>
                  </a:lnTo>
                  <a:lnTo>
                    <a:pt x="736" y="3264"/>
                  </a:lnTo>
                  <a:lnTo>
                    <a:pt x="646" y="3530"/>
                  </a:lnTo>
                  <a:lnTo>
                    <a:pt x="553" y="3798"/>
                  </a:lnTo>
                  <a:lnTo>
                    <a:pt x="507" y="3931"/>
                  </a:lnTo>
                  <a:lnTo>
                    <a:pt x="460" y="4063"/>
                  </a:lnTo>
                  <a:lnTo>
                    <a:pt x="412" y="4193"/>
                  </a:lnTo>
                  <a:lnTo>
                    <a:pt x="365" y="4319"/>
                  </a:lnTo>
                  <a:lnTo>
                    <a:pt x="317" y="4442"/>
                  </a:lnTo>
                  <a:lnTo>
                    <a:pt x="270" y="4561"/>
                  </a:lnTo>
                  <a:lnTo>
                    <a:pt x="224" y="4675"/>
                  </a:lnTo>
                  <a:lnTo>
                    <a:pt x="178" y="4785"/>
                  </a:lnTo>
                  <a:lnTo>
                    <a:pt x="132" y="4888"/>
                  </a:lnTo>
                  <a:lnTo>
                    <a:pt x="87" y="4985"/>
                  </a:lnTo>
                  <a:lnTo>
                    <a:pt x="44" y="5077"/>
                  </a:lnTo>
                  <a:lnTo>
                    <a:pt x="22" y="5119"/>
                  </a:lnTo>
                  <a:lnTo>
                    <a:pt x="0" y="5160"/>
                  </a:lnTo>
                  <a:lnTo>
                    <a:pt x="0" y="5160"/>
                  </a:lnTo>
                  <a:lnTo>
                    <a:pt x="164" y="4895"/>
                  </a:lnTo>
                  <a:lnTo>
                    <a:pt x="565" y="4246"/>
                  </a:lnTo>
                  <a:lnTo>
                    <a:pt x="812" y="3844"/>
                  </a:lnTo>
                  <a:lnTo>
                    <a:pt x="1067" y="3426"/>
                  </a:lnTo>
                  <a:lnTo>
                    <a:pt x="1315" y="3019"/>
                  </a:lnTo>
                  <a:lnTo>
                    <a:pt x="1429" y="2828"/>
                  </a:lnTo>
                  <a:lnTo>
                    <a:pt x="1536" y="2649"/>
                  </a:lnTo>
                  <a:lnTo>
                    <a:pt x="1536" y="2649"/>
                  </a:lnTo>
                  <a:lnTo>
                    <a:pt x="1626" y="2497"/>
                  </a:lnTo>
                  <a:lnTo>
                    <a:pt x="1727" y="2332"/>
                  </a:lnTo>
                  <a:lnTo>
                    <a:pt x="1836" y="2156"/>
                  </a:lnTo>
                  <a:lnTo>
                    <a:pt x="1952" y="1971"/>
                  </a:lnTo>
                  <a:lnTo>
                    <a:pt x="2073" y="1781"/>
                  </a:lnTo>
                  <a:lnTo>
                    <a:pt x="2196" y="1586"/>
                  </a:lnTo>
                  <a:lnTo>
                    <a:pt x="2445" y="1199"/>
                  </a:lnTo>
                  <a:lnTo>
                    <a:pt x="2687" y="826"/>
                  </a:lnTo>
                  <a:lnTo>
                    <a:pt x="2906" y="489"/>
                  </a:lnTo>
                  <a:lnTo>
                    <a:pt x="3091" y="207"/>
                  </a:lnTo>
                  <a:lnTo>
                    <a:pt x="3227" y="0"/>
                  </a:lnTo>
                  <a:lnTo>
                    <a:pt x="2597" y="0"/>
                  </a:lnTo>
                  <a:lnTo>
                    <a:pt x="2597" y="0"/>
                  </a:lnTo>
                  <a:lnTo>
                    <a:pt x="2533" y="16"/>
                  </a:lnTo>
                  <a:lnTo>
                    <a:pt x="2472" y="32"/>
                  </a:lnTo>
                  <a:lnTo>
                    <a:pt x="2416" y="49"/>
                  </a:lnTo>
                  <a:lnTo>
                    <a:pt x="2365" y="66"/>
                  </a:lnTo>
                  <a:lnTo>
                    <a:pt x="2343" y="75"/>
                  </a:lnTo>
                  <a:lnTo>
                    <a:pt x="2321" y="85"/>
                  </a:lnTo>
                  <a:lnTo>
                    <a:pt x="2302" y="93"/>
                  </a:lnTo>
                  <a:lnTo>
                    <a:pt x="2285" y="102"/>
                  </a:lnTo>
                  <a:lnTo>
                    <a:pt x="2270" y="111"/>
                  </a:lnTo>
                  <a:lnTo>
                    <a:pt x="2258" y="121"/>
                  </a:lnTo>
                  <a:lnTo>
                    <a:pt x="2248" y="129"/>
                  </a:lnTo>
                  <a:lnTo>
                    <a:pt x="2240" y="139"/>
                  </a:lnTo>
                  <a:lnTo>
                    <a:pt x="2240" y="139"/>
                  </a:lnTo>
                  <a:close/>
                </a:path>
              </a:pathLst>
            </a:custGeom>
            <a:solidFill>
              <a:srgbClr val="4E8F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4617079" y="2881292"/>
              <a:ext cx="497293" cy="533281"/>
            </a:xfrm>
            <a:custGeom>
              <a:avLst/>
              <a:gdLst>
                <a:gd name="T0" fmla="*/ 1824 w 1824"/>
                <a:gd name="T1" fmla="*/ 0 h 1950"/>
                <a:gd name="T2" fmla="*/ 1144 w 1824"/>
                <a:gd name="T3" fmla="*/ 0 h 1950"/>
                <a:gd name="T4" fmla="*/ 0 w 1824"/>
                <a:gd name="T5" fmla="*/ 1950 h 1950"/>
                <a:gd name="T6" fmla="*/ 1824 w 1824"/>
                <a:gd name="T7" fmla="*/ 0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4" h="1950">
                  <a:moveTo>
                    <a:pt x="1824" y="0"/>
                  </a:moveTo>
                  <a:lnTo>
                    <a:pt x="1144" y="0"/>
                  </a:lnTo>
                  <a:lnTo>
                    <a:pt x="0" y="1950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4E8F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202591" y="4356812"/>
              <a:ext cx="482571" cy="680506"/>
            </a:xfrm>
            <a:custGeom>
              <a:avLst/>
              <a:gdLst>
                <a:gd name="T0" fmla="*/ 0 w 1774"/>
                <a:gd name="T1" fmla="*/ 0 h 2492"/>
                <a:gd name="T2" fmla="*/ 0 w 1774"/>
                <a:gd name="T3" fmla="*/ 37 h 2492"/>
                <a:gd name="T4" fmla="*/ 75 w 1774"/>
                <a:gd name="T5" fmla="*/ 428 h 2492"/>
                <a:gd name="T6" fmla="*/ 466 w 1774"/>
                <a:gd name="T7" fmla="*/ 541 h 2492"/>
                <a:gd name="T8" fmla="*/ 1774 w 1774"/>
                <a:gd name="T9" fmla="*/ 2492 h 2492"/>
                <a:gd name="T10" fmla="*/ 743 w 1774"/>
                <a:gd name="T11" fmla="*/ 37 h 2492"/>
                <a:gd name="T12" fmla="*/ 0 w 1774"/>
                <a:gd name="T13" fmla="*/ 0 h 2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4" h="2492">
                  <a:moveTo>
                    <a:pt x="0" y="0"/>
                  </a:moveTo>
                  <a:lnTo>
                    <a:pt x="0" y="37"/>
                  </a:lnTo>
                  <a:lnTo>
                    <a:pt x="75" y="428"/>
                  </a:lnTo>
                  <a:lnTo>
                    <a:pt x="466" y="541"/>
                  </a:lnTo>
                  <a:lnTo>
                    <a:pt x="1774" y="2492"/>
                  </a:lnTo>
                  <a:lnTo>
                    <a:pt x="743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8FC5"/>
            </a:solidFill>
            <a:ln w="9525">
              <a:solidFill>
                <a:srgbClr val="4E8FC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2802942" y="4468049"/>
              <a:ext cx="397508" cy="1614566"/>
            </a:xfrm>
            <a:custGeom>
              <a:avLst/>
              <a:gdLst>
                <a:gd name="T0" fmla="*/ 0 w 1459"/>
                <a:gd name="T1" fmla="*/ 0 h 5927"/>
                <a:gd name="T2" fmla="*/ 868 w 1459"/>
                <a:gd name="T3" fmla="*/ 2454 h 5927"/>
                <a:gd name="T4" fmla="*/ 138 w 1459"/>
                <a:gd name="T5" fmla="*/ 3623 h 5927"/>
                <a:gd name="T6" fmla="*/ 742 w 1459"/>
                <a:gd name="T7" fmla="*/ 5927 h 5927"/>
                <a:gd name="T8" fmla="*/ 742 w 1459"/>
                <a:gd name="T9" fmla="*/ 4756 h 5927"/>
                <a:gd name="T10" fmla="*/ 1459 w 1459"/>
                <a:gd name="T11" fmla="*/ 2780 h 5927"/>
                <a:gd name="T12" fmla="*/ 1346 w 1459"/>
                <a:gd name="T13" fmla="*/ 1459 h 5927"/>
                <a:gd name="T14" fmla="*/ 0 w 1459"/>
                <a:gd name="T15" fmla="*/ 0 h 5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9" h="5927">
                  <a:moveTo>
                    <a:pt x="0" y="0"/>
                  </a:moveTo>
                  <a:lnTo>
                    <a:pt x="868" y="2454"/>
                  </a:lnTo>
                  <a:lnTo>
                    <a:pt x="138" y="3623"/>
                  </a:lnTo>
                  <a:lnTo>
                    <a:pt x="742" y="5927"/>
                  </a:lnTo>
                  <a:lnTo>
                    <a:pt x="742" y="4756"/>
                  </a:lnTo>
                  <a:lnTo>
                    <a:pt x="1459" y="2780"/>
                  </a:lnTo>
                  <a:lnTo>
                    <a:pt x="1346" y="1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8FC5"/>
            </a:solidFill>
            <a:ln w="28575">
              <a:solidFill>
                <a:srgbClr val="4E8FC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3447460" y="4078721"/>
              <a:ext cx="356611" cy="999494"/>
            </a:xfrm>
            <a:custGeom>
              <a:avLst/>
              <a:gdLst>
                <a:gd name="T0" fmla="*/ 0 w 1308"/>
                <a:gd name="T1" fmla="*/ 0 h 3664"/>
                <a:gd name="T2" fmla="*/ 1205 w 1308"/>
                <a:gd name="T3" fmla="*/ 3664 h 3664"/>
                <a:gd name="T4" fmla="*/ 1208 w 1308"/>
                <a:gd name="T5" fmla="*/ 3661 h 3664"/>
                <a:gd name="T6" fmla="*/ 881 w 1308"/>
                <a:gd name="T7" fmla="*/ 1497 h 3664"/>
                <a:gd name="T8" fmla="*/ 1208 w 1308"/>
                <a:gd name="T9" fmla="*/ 2605 h 3664"/>
                <a:gd name="T10" fmla="*/ 1308 w 1308"/>
                <a:gd name="T11" fmla="*/ 2367 h 3664"/>
                <a:gd name="T12" fmla="*/ 1146 w 1308"/>
                <a:gd name="T13" fmla="*/ 1094 h 3664"/>
                <a:gd name="T14" fmla="*/ 0 w 1308"/>
                <a:gd name="T15" fmla="*/ 0 h 3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8" h="3664">
                  <a:moveTo>
                    <a:pt x="0" y="0"/>
                  </a:moveTo>
                  <a:lnTo>
                    <a:pt x="1205" y="3664"/>
                  </a:lnTo>
                  <a:lnTo>
                    <a:pt x="1208" y="3661"/>
                  </a:lnTo>
                  <a:lnTo>
                    <a:pt x="881" y="1497"/>
                  </a:lnTo>
                  <a:lnTo>
                    <a:pt x="1208" y="2605"/>
                  </a:lnTo>
                  <a:lnTo>
                    <a:pt x="1308" y="2367"/>
                  </a:lnTo>
                  <a:lnTo>
                    <a:pt x="1146" y="10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8F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45" name="Ellipse 44"/>
          <p:cNvSpPr/>
          <p:nvPr/>
        </p:nvSpPr>
        <p:spPr>
          <a:xfrm>
            <a:off x="2935373" y="6352569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/>
        </p:nvSpPr>
        <p:spPr>
          <a:xfrm>
            <a:off x="3678313" y="1439066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7752185" y="1439066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7752185" y="6352569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Connecteur droit 49"/>
          <p:cNvCxnSpPr>
            <a:stCxn id="45" idx="0"/>
          </p:cNvCxnSpPr>
          <p:nvPr/>
        </p:nvCxnSpPr>
        <p:spPr>
          <a:xfrm>
            <a:off x="2958233" y="6352568"/>
            <a:ext cx="268387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701172" y="1439065"/>
            <a:ext cx="192135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7752185" y="2852937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>
            <a:cxnSpLocks/>
          </p:cNvCxnSpPr>
          <p:nvPr/>
        </p:nvCxnSpPr>
        <p:spPr>
          <a:xfrm flipH="1">
            <a:off x="5636146" y="1439066"/>
            <a:ext cx="1" cy="1253062"/>
          </a:xfrm>
          <a:prstGeom prst="line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cxnSpLocks/>
          </p:cNvCxnSpPr>
          <p:nvPr/>
        </p:nvCxnSpPr>
        <p:spPr>
          <a:xfrm flipV="1">
            <a:off x="5642113" y="2692129"/>
            <a:ext cx="0" cy="4020639"/>
          </a:xfrm>
          <a:prstGeom prst="line">
            <a:avLst/>
          </a:prstGeom>
          <a:ln w="571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-82014" y="6616367"/>
            <a:ext cx="31093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r>
              <a:rPr lang="en-US" sz="900" dirty="0">
                <a:solidFill>
                  <a:schemeClr val="bg1"/>
                </a:solidFill>
              </a:rPr>
              <a:t>This work is licensed under a </a:t>
            </a:r>
            <a:r>
              <a:rPr lang="en-US" sz="9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8" name="Rectangle 67">
            <a:hlinkClick r:id="rId3"/>
          </p:cNvPr>
          <p:cNvSpPr/>
          <p:nvPr/>
        </p:nvSpPr>
        <p:spPr>
          <a:xfrm>
            <a:off x="1524000" y="6597352"/>
            <a:ext cx="31093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900" dirty="0">
                <a:solidFill>
                  <a:schemeClr val="accent1"/>
                </a:solidFill>
              </a:rPr>
              <a:t>© Copyright Showeet.com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5848686" y="1209896"/>
            <a:ext cx="3966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cap="small"/>
              <a:t>El precio de compra es un 10% </a:t>
            </a:r>
            <a:br>
              <a:rPr lang="es-ES" sz="2400" b="1" cap="small"/>
            </a:br>
            <a:r>
              <a:rPr lang="es-ES" sz="2400" b="1" cap="small"/>
              <a:t>de los gastos en TIC</a:t>
            </a:r>
            <a:endParaRPr lang="es-ES" sz="2400" b="1" cap="small" dirty="0"/>
          </a:p>
        </p:txBody>
      </p:sp>
      <p:sp>
        <p:nvSpPr>
          <p:cNvPr id="72" name="ZoneTexte 71"/>
          <p:cNvSpPr txBox="1"/>
          <p:nvPr/>
        </p:nvSpPr>
        <p:spPr>
          <a:xfrm>
            <a:off x="5878819" y="2959005"/>
            <a:ext cx="4276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cap="small">
                <a:solidFill>
                  <a:schemeClr val="bg1"/>
                </a:solidFill>
              </a:rPr>
              <a:t>Los costes operativos son el 90% </a:t>
            </a:r>
            <a:br>
              <a:rPr lang="es-ES" sz="2400" b="1" cap="small">
                <a:solidFill>
                  <a:schemeClr val="bg1"/>
                </a:solidFill>
              </a:rPr>
            </a:br>
            <a:r>
              <a:rPr lang="es-ES" sz="2400" b="1" cap="small">
                <a:solidFill>
                  <a:schemeClr val="bg1"/>
                </a:solidFill>
              </a:rPr>
              <a:t>restantes de los gastos en TICs</a:t>
            </a:r>
            <a:endParaRPr lang="es-ES" sz="2400" b="1" cap="small" dirty="0">
              <a:solidFill>
                <a:schemeClr val="bg1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5968669" y="2018677"/>
            <a:ext cx="269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cap="small"/>
              <a:t>Software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cap="small"/>
              <a:t>Hardware</a:t>
            </a:r>
            <a:endParaRPr lang="en-US" sz="2000" cap="small" dirty="0"/>
          </a:p>
        </p:txBody>
      </p:sp>
      <p:sp>
        <p:nvSpPr>
          <p:cNvPr id="51" name="ZoneTexte 50"/>
          <p:cNvSpPr txBox="1"/>
          <p:nvPr/>
        </p:nvSpPr>
        <p:spPr>
          <a:xfrm>
            <a:off x="6037212" y="3789952"/>
            <a:ext cx="3856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000" cap="small"/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</a:rPr>
              <a:t>Soporte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</a:rPr>
              <a:t>Formación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</a:rPr>
              <a:t>Mantenimiento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</a:rPr>
              <a:t>Seguridad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</a:rPr>
              <a:t>Respaldos de información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</a:rPr>
              <a:t>Instalaciones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</a:rPr>
              <a:t>Recuperación de Desastres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</a:rPr>
              <a:t>Redes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</a:rPr>
              <a:t>Herramientas de Gestión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3" name="Image 1">
            <a:extLst>
              <a:ext uri="{FF2B5EF4-FFF2-40B4-BE49-F238E27FC236}">
                <a16:creationId xmlns:a16="http://schemas.microsoft.com/office/drawing/2014/main" id="{5D57008E-BBBF-4F36-9A4F-43AB28A148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7" y="6222850"/>
            <a:ext cx="950675" cy="39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9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A424-66EC-4BC6-87B3-1AE07E51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el  </a:t>
            </a:r>
            <a:r>
              <a:rPr lang="en-US" dirty="0" err="1"/>
              <a:t>TCO</a:t>
            </a:r>
            <a:r>
              <a:rPr lang="en-US" dirty="0"/>
              <a:t>?</a:t>
            </a:r>
            <a:endParaRPr lang="es-ES" dirty="0"/>
          </a:p>
        </p:txBody>
      </p:sp>
      <p:graphicFrame>
        <p:nvGraphicFramePr>
          <p:cNvPr id="3" name="2 Diagrama">
            <a:extLst>
              <a:ext uri="{FF2B5EF4-FFF2-40B4-BE49-F238E27FC236}">
                <a16:creationId xmlns:a16="http://schemas.microsoft.com/office/drawing/2014/main" id="{4204A3E5-4FD5-4159-9A5B-31DF31B34C1F}"/>
              </a:ext>
            </a:extLst>
          </p:cNvPr>
          <p:cNvGraphicFramePr/>
          <p:nvPr>
            <p:extLst/>
          </p:nvPr>
        </p:nvGraphicFramePr>
        <p:xfrm>
          <a:off x="1931894" y="1087718"/>
          <a:ext cx="6019800" cy="4761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10 Grupo">
            <a:extLst>
              <a:ext uri="{FF2B5EF4-FFF2-40B4-BE49-F238E27FC236}">
                <a16:creationId xmlns:a16="http://schemas.microsoft.com/office/drawing/2014/main" id="{3E577C67-21AF-4CCC-967B-0E381ABB31BE}"/>
              </a:ext>
            </a:extLst>
          </p:cNvPr>
          <p:cNvGrpSpPr/>
          <p:nvPr/>
        </p:nvGrpSpPr>
        <p:grpSpPr>
          <a:xfrm>
            <a:off x="6811237" y="1285741"/>
            <a:ext cx="556563" cy="4615167"/>
            <a:chOff x="5287236" y="1285740"/>
            <a:chExt cx="556563" cy="4615167"/>
          </a:xfrm>
        </p:grpSpPr>
        <p:sp>
          <p:nvSpPr>
            <p:cNvPr id="5" name="4 CuadroTexto">
              <a:extLst>
                <a:ext uri="{FF2B5EF4-FFF2-40B4-BE49-F238E27FC236}">
                  <a16:creationId xmlns:a16="http://schemas.microsoft.com/office/drawing/2014/main" id="{355143A3-74D9-44C5-8DB9-F48AD1C23CB3}"/>
                </a:ext>
              </a:extLst>
            </p:cNvPr>
            <p:cNvSpPr txBox="1"/>
            <p:nvPr/>
          </p:nvSpPr>
          <p:spPr>
            <a:xfrm>
              <a:off x="5287236" y="1285740"/>
              <a:ext cx="55656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>
                  <a:ln>
                    <a:solidFill>
                      <a:srgbClr val="CC0000"/>
                    </a:solidFill>
                  </a:ln>
                  <a:solidFill>
                    <a:srgbClr val="A40000"/>
                  </a:solidFill>
                  <a:latin typeface="Arial Black" panose="020B0A04020102020204" pitchFamily="34" charset="0"/>
                </a:rPr>
                <a:t>+</a:t>
              </a:r>
              <a:endParaRPr lang="en-US" sz="4400">
                <a:ln>
                  <a:solidFill>
                    <a:srgbClr val="CC0000"/>
                  </a:solidFill>
                </a:ln>
                <a:solidFill>
                  <a:srgbClr val="A4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5 CuadroTexto">
              <a:extLst>
                <a:ext uri="{FF2B5EF4-FFF2-40B4-BE49-F238E27FC236}">
                  <a16:creationId xmlns:a16="http://schemas.microsoft.com/office/drawing/2014/main" id="{1498934C-1F25-4BED-9AF9-EA916C599B73}"/>
                </a:ext>
              </a:extLst>
            </p:cNvPr>
            <p:cNvSpPr txBox="1"/>
            <p:nvPr/>
          </p:nvSpPr>
          <p:spPr>
            <a:xfrm>
              <a:off x="5287236" y="2071116"/>
              <a:ext cx="55656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>
                  <a:ln>
                    <a:solidFill>
                      <a:srgbClr val="CC0000"/>
                    </a:solidFill>
                  </a:ln>
                  <a:solidFill>
                    <a:srgbClr val="A40000"/>
                  </a:solidFill>
                  <a:latin typeface="Arial Black" panose="020B0A04020102020204" pitchFamily="34" charset="0"/>
                </a:rPr>
                <a:t>+</a:t>
              </a:r>
              <a:endParaRPr lang="en-US" sz="4400">
                <a:ln>
                  <a:solidFill>
                    <a:srgbClr val="CC0000"/>
                  </a:solidFill>
                </a:ln>
                <a:solidFill>
                  <a:srgbClr val="A4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" name="6 CuadroTexto">
              <a:extLst>
                <a:ext uri="{FF2B5EF4-FFF2-40B4-BE49-F238E27FC236}">
                  <a16:creationId xmlns:a16="http://schemas.microsoft.com/office/drawing/2014/main" id="{4D50B881-F856-4B34-B28B-7A97805DDAF8}"/>
                </a:ext>
              </a:extLst>
            </p:cNvPr>
            <p:cNvSpPr txBox="1"/>
            <p:nvPr/>
          </p:nvSpPr>
          <p:spPr>
            <a:xfrm>
              <a:off x="5287236" y="2845899"/>
              <a:ext cx="55656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>
                  <a:ln>
                    <a:solidFill>
                      <a:srgbClr val="CC0000"/>
                    </a:solidFill>
                  </a:ln>
                  <a:solidFill>
                    <a:srgbClr val="A40000"/>
                  </a:solidFill>
                  <a:latin typeface="Arial Black" panose="020B0A04020102020204" pitchFamily="34" charset="0"/>
                </a:rPr>
                <a:t>+</a:t>
              </a:r>
              <a:endParaRPr lang="en-US" sz="4400">
                <a:ln>
                  <a:solidFill>
                    <a:srgbClr val="CC0000"/>
                  </a:solidFill>
                </a:ln>
                <a:solidFill>
                  <a:srgbClr val="A4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" name="7 CuadroTexto">
              <a:extLst>
                <a:ext uri="{FF2B5EF4-FFF2-40B4-BE49-F238E27FC236}">
                  <a16:creationId xmlns:a16="http://schemas.microsoft.com/office/drawing/2014/main" id="{FE3AA352-16D3-4E48-B861-EF49C4456103}"/>
                </a:ext>
              </a:extLst>
            </p:cNvPr>
            <p:cNvSpPr txBox="1"/>
            <p:nvPr/>
          </p:nvSpPr>
          <p:spPr>
            <a:xfrm>
              <a:off x="5380224" y="3543196"/>
              <a:ext cx="3898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800">
                  <a:ln>
                    <a:solidFill>
                      <a:srgbClr val="CC0000"/>
                    </a:solidFill>
                  </a:ln>
                  <a:solidFill>
                    <a:srgbClr val="A40000"/>
                  </a:solidFill>
                  <a:latin typeface="Arial Black" panose="020B0A04020102020204" pitchFamily="34" charset="0"/>
                </a:rPr>
                <a:t>-</a:t>
              </a:r>
              <a:endParaRPr lang="en-US" sz="4800">
                <a:ln>
                  <a:solidFill>
                    <a:srgbClr val="CC0000"/>
                  </a:solidFill>
                </a:ln>
                <a:solidFill>
                  <a:srgbClr val="A4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" name="8 CuadroTexto">
              <a:extLst>
                <a:ext uri="{FF2B5EF4-FFF2-40B4-BE49-F238E27FC236}">
                  <a16:creationId xmlns:a16="http://schemas.microsoft.com/office/drawing/2014/main" id="{9C4B4D55-C92F-4489-951E-DBAACF3C7BB2}"/>
                </a:ext>
              </a:extLst>
            </p:cNvPr>
            <p:cNvSpPr txBox="1"/>
            <p:nvPr/>
          </p:nvSpPr>
          <p:spPr>
            <a:xfrm>
              <a:off x="5287236" y="4390564"/>
              <a:ext cx="55656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>
                  <a:ln>
                    <a:solidFill>
                      <a:srgbClr val="CC0000"/>
                    </a:solidFill>
                  </a:ln>
                  <a:solidFill>
                    <a:srgbClr val="A40000"/>
                  </a:solidFill>
                  <a:latin typeface="Arial Black" panose="020B0A04020102020204" pitchFamily="34" charset="0"/>
                </a:rPr>
                <a:t>+</a:t>
              </a:r>
              <a:endParaRPr lang="en-US" sz="4400">
                <a:ln>
                  <a:solidFill>
                    <a:srgbClr val="CC0000"/>
                  </a:solidFill>
                </a:ln>
                <a:solidFill>
                  <a:srgbClr val="A4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9 CuadroTexto">
              <a:extLst>
                <a:ext uri="{FF2B5EF4-FFF2-40B4-BE49-F238E27FC236}">
                  <a16:creationId xmlns:a16="http://schemas.microsoft.com/office/drawing/2014/main" id="{66E9B2C5-C139-45AF-82D8-861183113757}"/>
                </a:ext>
              </a:extLst>
            </p:cNvPr>
            <p:cNvSpPr txBox="1"/>
            <p:nvPr/>
          </p:nvSpPr>
          <p:spPr>
            <a:xfrm>
              <a:off x="5380224" y="5069910"/>
              <a:ext cx="3898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800">
                  <a:ln>
                    <a:solidFill>
                      <a:srgbClr val="CC0000"/>
                    </a:solidFill>
                  </a:ln>
                  <a:solidFill>
                    <a:srgbClr val="A40000"/>
                  </a:solidFill>
                  <a:latin typeface="Arial Black" panose="020B0A04020102020204" pitchFamily="34" charset="0"/>
                </a:rPr>
                <a:t>-</a:t>
              </a:r>
              <a:endParaRPr lang="en-US" sz="4800">
                <a:ln>
                  <a:solidFill>
                    <a:srgbClr val="CC0000"/>
                  </a:solidFill>
                </a:ln>
                <a:solidFill>
                  <a:srgbClr val="A400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1" name="11 CuadroTexto">
            <a:extLst>
              <a:ext uri="{FF2B5EF4-FFF2-40B4-BE49-F238E27FC236}">
                <a16:creationId xmlns:a16="http://schemas.microsoft.com/office/drawing/2014/main" id="{0D726162-7CB2-4F06-B11B-FD2C700E9860}"/>
              </a:ext>
            </a:extLst>
          </p:cNvPr>
          <p:cNvSpPr txBox="1"/>
          <p:nvPr/>
        </p:nvSpPr>
        <p:spPr>
          <a:xfrm>
            <a:off x="9398920" y="737630"/>
            <a:ext cx="242731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hay una fórmula estándar que se use para todos los cálculos de </a:t>
            </a:r>
            <a:r>
              <a:rPr lang="es-ES" sz="2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TCO</a:t>
            </a:r>
            <a:r>
              <a:rPr lang="es-E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br>
              <a:rPr lang="es-E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s-E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E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 que</a:t>
            </a:r>
          </a:p>
          <a:p>
            <a:pPr algn="r"/>
            <a:r>
              <a:rPr lang="es-E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debe tenerse en cuenta siempre dependerá de la naturaleza específica de la adquisición</a:t>
            </a: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7745EB1-9DB4-4A03-A7AD-FF7A043E651D}"/>
              </a:ext>
            </a:extLst>
          </p:cNvPr>
          <p:cNvSpPr/>
          <p:nvPr/>
        </p:nvSpPr>
        <p:spPr>
          <a:xfrm>
            <a:off x="2836923" y="6452985"/>
            <a:ext cx="42097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2000">
                <a:solidFill>
                  <a:srgbClr val="0000CC"/>
                </a:solidFill>
              </a:rPr>
              <a:t>https://www.softwareadvice.com/tco/</a:t>
            </a:r>
          </a:p>
        </p:txBody>
      </p:sp>
    </p:spTree>
    <p:extLst>
      <p:ext uri="{BB962C8B-B14F-4D97-AF65-F5344CB8AC3E}">
        <p14:creationId xmlns:p14="http://schemas.microsoft.com/office/powerpoint/2010/main" val="3968899539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PF.potx" id="{CC0EBFFC-19B7-412F-BD45-62FDA16D3EC5}" vid="{A8B4F6B7-D3D2-4568-93B7-92D7B28DD88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UPF</Template>
  <TotalTime>0</TotalTime>
  <Words>580</Words>
  <Application>Microsoft Office PowerPoint</Application>
  <PresentationFormat>Panorámica</PresentationFormat>
  <Paragraphs>79</Paragraphs>
  <Slides>9</Slides>
  <Notes>4</Notes>
  <HiddenSlides>0</HiddenSlides>
  <MMClips>0</MMClips>
  <ScaleCrop>false</ScaleCrop>
  <HeadingPairs>
    <vt:vector size="8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  <vt:variant>
        <vt:lpstr>Presentaciones personalizadas</vt:lpstr>
      </vt:variant>
      <vt:variant>
        <vt:i4>1</vt:i4>
      </vt:variant>
    </vt:vector>
  </HeadingPairs>
  <TitlesOfParts>
    <vt:vector size="23" baseType="lpstr">
      <vt:lpstr>Arial</vt:lpstr>
      <vt:lpstr>Arial Black</vt:lpstr>
      <vt:lpstr>Book Antiqua</vt:lpstr>
      <vt:lpstr>Calibri</vt:lpstr>
      <vt:lpstr>Consolas</vt:lpstr>
      <vt:lpstr>Georgia</vt:lpstr>
      <vt:lpstr>Helvetica</vt:lpstr>
      <vt:lpstr>Open Sans</vt:lpstr>
      <vt:lpstr>Segoe UI</vt:lpstr>
      <vt:lpstr>Times New Roman</vt:lpstr>
      <vt:lpstr>Verdana</vt:lpstr>
      <vt:lpstr>Wingdings</vt:lpstr>
      <vt:lpstr>Plantilla ppt</vt:lpstr>
      <vt:lpstr>Sistemas de Información</vt:lpstr>
      <vt:lpstr>Contenido</vt:lpstr>
      <vt:lpstr>Estimación de Costes de Desarrollo</vt:lpstr>
      <vt:lpstr>Estimación de Costes del Sistema por Análisis de Puntos de Función</vt:lpstr>
      <vt:lpstr>Análisis de Puntos de Función. Cálculo del tiempo en días de esfuerzo </vt:lpstr>
      <vt:lpstr>Compra de Software</vt:lpstr>
      <vt:lpstr>¿Qué es el Coste Total de Propiedad ?</vt:lpstr>
      <vt:lpstr>¿Por qué es importante el TCO?</vt:lpstr>
      <vt:lpstr>¿Cómo calcular el  TCO?</vt:lpstr>
      <vt:lpstr>Imprimir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delatorrerita</dc:creator>
  <cp:keywords>Sistemas de Información, UPF</cp:keywords>
  <cp:lastModifiedBy>delatorrerita</cp:lastModifiedBy>
  <cp:revision>10</cp:revision>
  <cp:lastPrinted>2021-05-28T00:43:23Z</cp:lastPrinted>
  <dcterms:created xsi:type="dcterms:W3CDTF">2021-05-26T11:42:59Z</dcterms:created>
  <dcterms:modified xsi:type="dcterms:W3CDTF">2022-01-29T12:52:01Z</dcterms:modified>
</cp:coreProperties>
</file>