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CF6E0-CA68-4085-8AD9-7ADC19CEA3A9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0E54-E362-45AF-A3D6-4ACB321B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E54-E362-45AF-A3D6-4ACB321B598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1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0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6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8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18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24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49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163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7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23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79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8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24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45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78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6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BB56DD-FBC0-4C24-8FA5-49EFD1793090}" type="datetimeFigureOut">
              <a:rPr lang="pt-BR" smtClean="0"/>
              <a:t>02/01/2022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3F4971F-0842-46AD-A79C-043BAD92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52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253943" cy="2677648"/>
          </a:xfrm>
        </p:spPr>
        <p:txBody>
          <a:bodyPr/>
          <a:lstStyle/>
          <a:p>
            <a:r>
              <a:rPr lang="pt-BR" dirty="0" smtClean="0">
                <a:solidFill>
                  <a:srgbClr val="7030A0"/>
                </a:solidFill>
              </a:rPr>
              <a:t>Apresentação Projeto Senai</a:t>
            </a:r>
            <a:br>
              <a:rPr lang="pt-BR" dirty="0" smtClean="0">
                <a:solidFill>
                  <a:srgbClr val="7030A0"/>
                </a:solidFill>
              </a:rPr>
            </a:br>
            <a:r>
              <a:rPr lang="pt-BR" dirty="0" smtClean="0">
                <a:solidFill>
                  <a:srgbClr val="7030A0"/>
                </a:solidFill>
              </a:rPr>
              <a:t> </a:t>
            </a:r>
            <a:br>
              <a:rPr lang="pt-BR" dirty="0" smtClean="0">
                <a:solidFill>
                  <a:srgbClr val="7030A0"/>
                </a:solidFill>
              </a:rPr>
            </a:br>
            <a:r>
              <a:rPr lang="pt-BR" dirty="0" smtClean="0">
                <a:solidFill>
                  <a:srgbClr val="7030A0"/>
                </a:solidFill>
              </a:rPr>
              <a:t>Layouts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030A0"/>
                </a:solidFill>
              </a:rPr>
              <a:t>Desktop, Mobile e </a:t>
            </a:r>
            <a:r>
              <a:rPr lang="pt-BR" dirty="0" err="1" smtClean="0">
                <a:solidFill>
                  <a:srgbClr val="7030A0"/>
                </a:solidFill>
              </a:rPr>
              <a:t>tablet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Escopo do Projeto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36823" cy="34163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layout site de jogo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layout deve ser minimalista, sem poluição visual para o cliente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 apresentar design semelhante aos utilizados por empresas de jogos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 apresentar as informações de forma clara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cliente deve ser capaz de utilizar o site de forma intuitiva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LJ Jogos Empresarial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66485" cy="34163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LJ Jogos Empresarial é pioneira </a:t>
            </a:r>
            <a:r>
              <a:rPr lang="pt-BR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desenvolvimento de games presenciais e digitais para engajar </a:t>
            </a: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inspirar </a:t>
            </a:r>
            <a:r>
              <a:rPr lang="pt-BR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 </a:t>
            </a:r>
            <a:endParaRPr lang="pt-BR" sz="22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 remodelar seu site de vendas de Jogos Empresarial para atrair uma clientela mais jovem e o grande número de startup que estão surgindo no mercado.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seguir será apresentado o projeto desenvolvido para o nosso cliente.</a:t>
            </a:r>
          </a:p>
          <a:p>
            <a:pPr marL="0" indent="0" algn="just">
              <a:buNone/>
            </a:pPr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Layouts Desenvolvidos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59" y="2529692"/>
            <a:ext cx="2731090" cy="33926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34" y="2529692"/>
            <a:ext cx="1163930" cy="34514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523" y="2529692"/>
            <a:ext cx="2583466" cy="3396663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378844" y="5981112"/>
            <a:ext cx="8761412" cy="502921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chemeClr val="tx2"/>
                </a:solidFill>
              </a:rPr>
              <a:t>Desktop                                        Mobile                                        Tablet</a:t>
            </a:r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Layout Desktop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7059" y="2446338"/>
            <a:ext cx="7329269" cy="2382837"/>
          </a:xfrm>
        </p:spPr>
        <p:txBody>
          <a:bodyPr>
            <a:normAutofit fontScale="92500" lnSpcReduction="20000"/>
          </a:bodyPr>
          <a:lstStyle/>
          <a:p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utilizado cores fortes seguindo o padrão de sites de jogos</a:t>
            </a:r>
            <a:endParaRPr lang="pt-BR" sz="2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utilizado técnicas de UX e UI buscando design interativo para o usuários</a:t>
            </a:r>
          </a:p>
          <a:p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Teve-se preocupação com usabilidade do site</a:t>
            </a:r>
          </a:p>
          <a:p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técnicas utilizadas foram padronizados para os três dispositivos.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83" y="2252375"/>
            <a:ext cx="3315433" cy="411855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17059" y="5179506"/>
            <a:ext cx="7329269" cy="89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Dificuldades: Utilização da Ferramenta </a:t>
            </a:r>
            <a:r>
              <a:rPr lang="pt-BR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noção de espaço e tamanhos.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21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Layout Mobile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7059" y="2446338"/>
            <a:ext cx="7329269" cy="23828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menu foi utilizado a técnica de sanduiche para comprimir as informações.</a:t>
            </a:r>
          </a:p>
          <a:p>
            <a:pPr>
              <a:lnSpc>
                <a:spcPct val="150000"/>
              </a:lnSpc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conteúdo com as notícias utilizou a opção de Lei Mais para reduzir as informações na tela e gerar uma sensação de curiosidade, também utilizado no Tablet.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17058" y="5594881"/>
            <a:ext cx="7329269" cy="119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Dificuldades: Disposição das informações na tela e continuar dentro do padrão dos demais dispositivos.</a:t>
            </a:r>
            <a:endParaRPr lang="pt-B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03" y="2253998"/>
            <a:ext cx="1460067" cy="43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Layout Tablet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7059" y="2446338"/>
            <a:ext cx="7329269" cy="23828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aplicado todas as técnicas e informações do Desktop e Mobile.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17058" y="5594881"/>
            <a:ext cx="7329269" cy="119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Dificuldades: Pensar o que é importante e o que chama mais atenção do usuários. Dimensão de espaço (esta muito grande ou muito pequeno para usuário)</a:t>
            </a:r>
            <a:endParaRPr lang="pt-B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8" y="2446338"/>
            <a:ext cx="2583466" cy="33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do Projeto LJ Jogos Empresarial foi desenvolvido pensando na utilização de técnicas UX e UI, sendo a preocupação com design de interação, cores, atratividade, contraste e equilíbrio nas cores o foco do trabalho realizado.</a:t>
            </a:r>
          </a:p>
          <a:p>
            <a:r>
              <a:rPr lang="pt-BR" dirty="0" smtClean="0"/>
              <a:t>Tudo sem esquecer a usabilidade permitindo facilitar a utilização do site deixando prático e rápido, visando agilizar o acesso à informação Jogos Empresarial de forma clara.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376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4090</TotalTime>
  <Words>358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Íon - Sala da Diretoria</vt:lpstr>
      <vt:lpstr>Apresentação Projeto Senai   Layouts</vt:lpstr>
      <vt:lpstr>Escopo do Projeto</vt:lpstr>
      <vt:lpstr>LJ Jogos Empresarial</vt:lpstr>
      <vt:lpstr>Layouts Desenvolvidos</vt:lpstr>
      <vt:lpstr>Layout Desktop</vt:lpstr>
      <vt:lpstr>Layout Mobile</vt:lpstr>
      <vt:lpstr>Layout Tablet</vt:lpstr>
      <vt:lpstr>Conclusão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 Senai  Layouts</dc:title>
  <dc:creator>RAFAEL RODRIGUES</dc:creator>
  <cp:lastModifiedBy>RAFAEL RODRIGUES</cp:lastModifiedBy>
  <cp:revision>18</cp:revision>
  <dcterms:created xsi:type="dcterms:W3CDTF">2021-12-30T16:59:56Z</dcterms:created>
  <dcterms:modified xsi:type="dcterms:W3CDTF">2022-01-02T13:14:33Z</dcterms:modified>
</cp:coreProperties>
</file>