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6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04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9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762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15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73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311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5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3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246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17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249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61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28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02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49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7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6B82-FD87-44C4-AFB6-D7AA7C09D1B4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0645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EF1E-1FE0-F078-1678-732B8C589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i="1" dirty="0" err="1"/>
              <a:t>Run</a:t>
            </a:r>
            <a:r>
              <a:rPr lang="pt-PT" i="1" dirty="0"/>
              <a:t> </a:t>
            </a:r>
            <a:r>
              <a:rPr lang="pt-PT" i="1" dirty="0" err="1"/>
              <a:t>LengTh</a:t>
            </a:r>
            <a:r>
              <a:rPr lang="pt-PT" i="1" dirty="0"/>
              <a:t> encoding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22A0D-B15B-7BFF-8199-F31539111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Multimédia ii, UFP</a:t>
            </a:r>
          </a:p>
          <a:p>
            <a:r>
              <a:rPr lang="pt-PT" dirty="0"/>
              <a:t>Ana Almeida - 35456</a:t>
            </a:r>
          </a:p>
          <a:p>
            <a:r>
              <a:rPr lang="pt-PT" dirty="0"/>
              <a:t>Pedro Sousa - 38130</a:t>
            </a:r>
          </a:p>
        </p:txBody>
      </p:sp>
    </p:spTree>
    <p:extLst>
      <p:ext uri="{BB962C8B-B14F-4D97-AF65-F5344CB8AC3E}">
        <p14:creationId xmlns:p14="http://schemas.microsoft.com/office/powerpoint/2010/main" val="156201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444A-A517-2F9B-E086-0B4D7FAC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E40CC9-3F41-3C26-B575-90CE19D2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compressão sem perdas;</a:t>
            </a:r>
          </a:p>
          <a:p>
            <a:r>
              <a:rPr lang="pt-PT" dirty="0"/>
              <a:t>Para comprimir </a:t>
            </a:r>
            <a:r>
              <a:rPr lang="pt-PT" i="1" dirty="0"/>
              <a:t>strings</a:t>
            </a:r>
            <a:r>
              <a:rPr lang="pt-PT" dirty="0"/>
              <a:t> ou imagens, agrupando os caracteres repetidos, reduzindo assim o seu tamanho;</a:t>
            </a:r>
          </a:p>
          <a:p>
            <a:r>
              <a:rPr lang="pt-PT" dirty="0"/>
              <a:t>Quanto maior a quantidade de repetições, maior o rácio de compressão.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55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78C7-C7B0-31E2-7FE4-159715D1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Compressão de texto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BCA515F7-399C-1875-42EC-F9892796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078896" cy="3541714"/>
          </a:xfrm>
        </p:spPr>
        <p:txBody>
          <a:bodyPr/>
          <a:lstStyle/>
          <a:p>
            <a:r>
              <a:rPr lang="pt-PT" dirty="0"/>
              <a:t>Rácio de compressão: 18/12 = 1.5:1</a:t>
            </a:r>
          </a:p>
          <a:p>
            <a:r>
              <a:rPr lang="pt-PT" dirty="0"/>
              <a:t>A </a:t>
            </a:r>
            <a:r>
              <a:rPr lang="pt-PT" i="1" dirty="0"/>
              <a:t>string</a:t>
            </a:r>
            <a:r>
              <a:rPr lang="pt-PT" dirty="0"/>
              <a:t> reduziu cerca de 33.34%</a:t>
            </a:r>
          </a:p>
        </p:txBody>
      </p:sp>
      <p:pic>
        <p:nvPicPr>
          <p:cNvPr id="12" name="Marcador de Posição de Conteúdo 6">
            <a:extLst>
              <a:ext uri="{FF2B5EF4-FFF2-40B4-BE49-F238E27FC236}">
                <a16:creationId xmlns:a16="http://schemas.microsoft.com/office/drawing/2014/main" id="{B6F775C9-92DA-E572-1E87-23BC07E28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290" t="47679" r="20455" b="32462"/>
          <a:stretch/>
        </p:blipFill>
        <p:spPr>
          <a:xfrm>
            <a:off x="1141413" y="3097677"/>
            <a:ext cx="4878387" cy="1845333"/>
          </a:xfrm>
        </p:spPr>
      </p:pic>
    </p:spTree>
    <p:extLst>
      <p:ext uri="{BB962C8B-B14F-4D97-AF65-F5344CB8AC3E}">
        <p14:creationId xmlns:p14="http://schemas.microsoft.com/office/powerpoint/2010/main" val="184464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F81C0-022F-B074-F0E2-6853D797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Descompressão de texto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862E2C24-4B18-D2E1-244B-6D71D3E7CE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1803" t="19036" r="19972" b="44447"/>
          <a:stretch/>
        </p:blipFill>
        <p:spPr>
          <a:xfrm>
            <a:off x="1141413" y="2415277"/>
            <a:ext cx="4643431" cy="3057870"/>
          </a:xfr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C6AE774-D704-136E-D787-0E201816A5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01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5EF85-4048-1A74-A0DD-2EEF24EF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Compressão e Descompressão de imagem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1C09B48-C98B-AE72-F8B4-9C25468C98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6958" t="27304" r="25063" b="56384"/>
          <a:stretch/>
        </p:blipFill>
        <p:spPr>
          <a:xfrm>
            <a:off x="1775790" y="2792825"/>
            <a:ext cx="3259289" cy="2189992"/>
          </a:xfrm>
        </p:spPr>
      </p:pic>
      <p:pic>
        <p:nvPicPr>
          <p:cNvPr id="8" name="Marcador de Posição de Conteúdo 6">
            <a:extLst>
              <a:ext uri="{FF2B5EF4-FFF2-40B4-BE49-F238E27FC236}">
                <a16:creationId xmlns:a16="http://schemas.microsoft.com/office/drawing/2014/main" id="{9061DFAB-13BF-8A4A-AF02-252B32413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795" t="50917" r="24068" b="14767"/>
          <a:stretch/>
        </p:blipFill>
        <p:spPr>
          <a:xfrm>
            <a:off x="6094412" y="2014260"/>
            <a:ext cx="4696733" cy="3747121"/>
          </a:xfrm>
        </p:spPr>
      </p:pic>
    </p:spTree>
    <p:extLst>
      <p:ext uri="{BB962C8B-B14F-4D97-AF65-F5344CB8AC3E}">
        <p14:creationId xmlns:p14="http://schemas.microsoft.com/office/powerpoint/2010/main" val="223347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140</TotalTime>
  <Words>80</Words>
  <Application>Microsoft Office PowerPoint</Application>
  <PresentationFormat>Ecrã Panorâmico</PresentationFormat>
  <Paragraphs>13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Run LengTh encoding</vt:lpstr>
      <vt:lpstr>O que é?</vt:lpstr>
      <vt:lpstr>Compressão de texto</vt:lpstr>
      <vt:lpstr>Descompressão de texto</vt:lpstr>
      <vt:lpstr>Compressão e Descompressão de imagem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Lenght encoding</dc:title>
  <dc:creator>Rita .</dc:creator>
  <cp:lastModifiedBy>Pedro Sousa</cp:lastModifiedBy>
  <cp:revision>6</cp:revision>
  <dcterms:created xsi:type="dcterms:W3CDTF">2022-05-30T17:04:04Z</dcterms:created>
  <dcterms:modified xsi:type="dcterms:W3CDTF">2022-05-31T12:51:38Z</dcterms:modified>
</cp:coreProperties>
</file>