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59" r:id="rId4"/>
    <p:sldId id="260" r:id="rId5"/>
    <p:sldId id="273" r:id="rId6"/>
    <p:sldId id="271" r:id="rId7"/>
  </p:sldIdLst>
  <p:sldSz cx="9144000" cy="5143500" type="screen16x9"/>
  <p:notesSz cx="6858000" cy="9144000"/>
  <p:embeddedFontLst>
    <p:embeddedFont>
      <p:font typeface="Oswald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94509b7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94509b7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94509b7b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a94509b7b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4509b7b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94509b7b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Cassandra </a:t>
            </a:r>
            <a:r>
              <a:rPr lang="en" sz="3600" dirty="0">
                <a:latin typeface="Oswald"/>
                <a:ea typeface="Oswald"/>
                <a:cs typeface="Oswald"/>
                <a:sym typeface="Oswald"/>
              </a:rPr>
              <a:t>Training</a:t>
            </a:r>
            <a:endParaRPr sz="2000" i="1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0" y="-142008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" dirty="0">
              <a:solidFill>
                <a:srgbClr val="FF0000"/>
              </a:solidFill>
              <a:latin typeface="Oswald"/>
              <a:sym typeface="Oswald"/>
            </a:endParaRPr>
          </a:p>
          <a:p>
            <a:pPr marL="114300" indent="0">
              <a:buNone/>
            </a:pPr>
            <a:endParaRPr lang="en" dirty="0">
              <a:solidFill>
                <a:srgbClr val="FF0000"/>
              </a:solidFill>
              <a:latin typeface="Oswald"/>
              <a:sym typeface="Oswald"/>
            </a:endParaRPr>
          </a:p>
          <a:p>
            <a:pPr marL="114300" indent="0">
              <a:buNone/>
            </a:pPr>
            <a:r>
              <a:rPr lang="en" dirty="0">
                <a:solidFill>
                  <a:srgbClr val="FF0000"/>
                </a:solidFill>
                <a:latin typeface="Oswald"/>
                <a:sym typeface="Oswald"/>
              </a:rPr>
              <a:t>			Ritam Mukherjee</a:t>
            </a:r>
          </a:p>
          <a:p>
            <a:pPr marL="114300" indent="0">
              <a:buNone/>
            </a:pPr>
            <a:endParaRPr lang="en" dirty="0">
              <a:solidFill>
                <a:srgbClr val="FF0000"/>
              </a:solidFill>
              <a:latin typeface="Oswald"/>
              <a:sym typeface="Oswald"/>
            </a:endParaRPr>
          </a:p>
          <a:p>
            <a:pPr marL="114300" indent="0">
              <a:buNone/>
            </a:pPr>
            <a:r>
              <a:rPr lang="en" dirty="0">
                <a:solidFill>
                  <a:srgbClr val="FF0000"/>
                </a:solidFill>
                <a:latin typeface="Oswald"/>
                <a:sym typeface="Oswald"/>
              </a:rPr>
              <a:t>			</a:t>
            </a:r>
            <a:r>
              <a:rPr lang="en-US" dirty="0">
                <a:solidFill>
                  <a:schemeClr val="tx1"/>
                </a:solidFill>
                <a:latin typeface="Oswald"/>
                <a:sym typeface="Oswald"/>
              </a:rPr>
              <a:t>- Software Enthusiastic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Oswald"/>
                <a:sym typeface="Oswald"/>
              </a:rPr>
              <a:t>			- Passionate About Coding 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Oswald"/>
                <a:sym typeface="Oswald"/>
              </a:rPr>
              <a:t>			- Love to mentor people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68789-04A6-41EC-99B6-EE3CFFDC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92" y="3316467"/>
            <a:ext cx="1177331" cy="1186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022C2-C44C-4576-A863-9D07EF2D7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167951"/>
            <a:ext cx="375750" cy="400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BA7221-ACA5-44D8-951E-420512C76351}"/>
              </a:ext>
            </a:extLst>
          </p:cNvPr>
          <p:cNvSpPr/>
          <p:nvPr/>
        </p:nvSpPr>
        <p:spPr>
          <a:xfrm>
            <a:off x="4104409" y="4225944"/>
            <a:ext cx="46031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https://www.linkedin.com/in/ritam-mukherjee-9b7b3850/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Course </a:t>
            </a:r>
            <a:r>
              <a:rPr lang="en" sz="2600" dirty="0">
                <a:solidFill>
                  <a:srgbClr val="EA4551"/>
                </a:solidFill>
                <a:latin typeface="Oswald"/>
                <a:ea typeface="Oswald"/>
                <a:cs typeface="Oswald"/>
                <a:sym typeface="Oswald"/>
              </a:rPr>
              <a:t>Curriculum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 dirty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4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sz="1400" dirty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400" dirty="0">
              <a:latin typeface="Oswald"/>
              <a:ea typeface="Oswald"/>
              <a:cs typeface="Oswald"/>
              <a:sym typeface="Oswald"/>
            </a:endParaRP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en" dirty="0">
                <a:latin typeface="Oswald"/>
                <a:ea typeface="Oswald"/>
                <a:cs typeface="Oswald"/>
                <a:sym typeface="Oswald"/>
              </a:rPr>
              <a:t>Topic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Topic</a:t>
            </a:r>
          </a:p>
          <a:p>
            <a:pPr lvl="0">
              <a:lnSpc>
                <a:spcPct val="150000"/>
              </a:lnSpc>
              <a:buFont typeface="Oswald"/>
              <a:buChar char="●"/>
            </a:pPr>
            <a:r>
              <a:rPr lang="en-US" dirty="0">
                <a:latin typeface="Oswald"/>
                <a:ea typeface="Oswald"/>
                <a:cs typeface="Oswald"/>
                <a:sym typeface="Oswald"/>
              </a:rPr>
              <a:t>Topic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rgbClr val="333333"/>
                </a:solidFill>
                <a:latin typeface="Oswald"/>
                <a:ea typeface="Oswald"/>
                <a:cs typeface="Oswald"/>
                <a:sym typeface="Oswald"/>
              </a:rPr>
              <a:t>Today’s </a:t>
            </a:r>
            <a:r>
              <a:rPr lang="en" sz="26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Agenda</a:t>
            </a:r>
            <a:endParaRPr sz="24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400" dirty="0">
                <a:latin typeface="Oswald"/>
                <a:ea typeface="Oswald"/>
                <a:cs typeface="Oswald"/>
                <a:sym typeface="Oswald"/>
              </a:rPr>
              <a:t>Cassandra building Blocks</a:t>
            </a:r>
            <a:endParaRPr sz="140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ics-Slide - PPT P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6" name="Google Shape;16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latin typeface="Oswald"/>
                <a:ea typeface="Oswald"/>
                <a:cs typeface="Oswald"/>
                <a:sym typeface="Oswald"/>
              </a:rPr>
              <a:t>Thank </a:t>
            </a:r>
            <a:r>
              <a:rPr lang="en" sz="5800" dirty="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YOU</a:t>
            </a:r>
            <a:r>
              <a:rPr lang="en" sz="5800" dirty="0">
                <a:latin typeface="Oswald"/>
                <a:ea typeface="Oswald"/>
                <a:cs typeface="Oswald"/>
                <a:sym typeface="Oswald"/>
              </a:rPr>
              <a:t>..!!</a:t>
            </a:r>
            <a:endParaRPr sz="58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>
                <a:latin typeface="Oswald"/>
                <a:ea typeface="Oswald"/>
                <a:cs typeface="Oswald"/>
                <a:sym typeface="Oswald"/>
              </a:rPr>
              <a:t>**We appreciate your feedback and this will help us improve in delivering qualitative trainings further.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76</Words>
  <Application>Microsoft Office PowerPoint</Application>
  <PresentationFormat>On-screen Show (16:9)</PresentationFormat>
  <Paragraphs>24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Oswald</vt:lpstr>
      <vt:lpstr>Arial</vt:lpstr>
      <vt:lpstr>Simple Light</vt:lpstr>
      <vt:lpstr>Cassandra Training</vt:lpstr>
      <vt:lpstr>Introduction</vt:lpstr>
      <vt:lpstr>Course Curriculum</vt:lpstr>
      <vt:lpstr>Today’s Agenda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Training</dc:title>
  <dc:creator>Ravi Kiran Gudavalli</dc:creator>
  <cp:lastModifiedBy>Ritam</cp:lastModifiedBy>
  <cp:revision>12</cp:revision>
  <dcterms:modified xsi:type="dcterms:W3CDTF">2021-04-23T13:19:29Z</dcterms:modified>
</cp:coreProperties>
</file>