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9" r:id="rId3"/>
    <p:sldId id="260" r:id="rId4"/>
    <p:sldId id="272" r:id="rId5"/>
    <p:sldId id="273" r:id="rId6"/>
    <p:sldId id="271" r:id="rId7"/>
  </p:sldIdLst>
  <p:sldSz cx="9144000" cy="5143500" type="screen16x9"/>
  <p:notesSz cx="6858000" cy="9144000"/>
  <p:embeddedFontLst>
    <p:embeddedFont>
      <p:font typeface="Oswald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72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94509b7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94509b7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94509b7b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94509b7b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94509b7b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94509b7b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ics-Slide - PPT P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CourseName </a:t>
            </a:r>
            <a:r>
              <a:rPr lang="en" sz="3600" dirty="0" smtClean="0">
                <a:latin typeface="Oswald"/>
                <a:ea typeface="Oswald"/>
                <a:cs typeface="Oswald"/>
                <a:sym typeface="Oswald"/>
              </a:rPr>
              <a:t>Training</a:t>
            </a:r>
            <a:endParaRPr sz="2000" i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opics-Slide - PPT P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rgbClr val="333333"/>
                </a:solidFill>
                <a:latin typeface="Oswald"/>
                <a:ea typeface="Oswald"/>
                <a:cs typeface="Oswald"/>
                <a:sym typeface="Oswald"/>
              </a:rPr>
              <a:t>Course </a:t>
            </a:r>
            <a:r>
              <a:rPr lang="en" sz="2600" dirty="0">
                <a:solidFill>
                  <a:srgbClr val="EA4551"/>
                </a:solidFill>
                <a:latin typeface="Oswald"/>
                <a:ea typeface="Oswald"/>
                <a:cs typeface="Oswald"/>
                <a:sym typeface="Oswald"/>
              </a:rPr>
              <a:t>Curriculum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 sz="1400" dirty="0" smtClean="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 sz="1400" dirty="0" smtClean="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lvl="0">
              <a:lnSpc>
                <a:spcPct val="150000"/>
              </a:lnSpc>
              <a:buFont typeface="Oswald"/>
              <a:buChar char="●"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Topic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lvl="0">
              <a:lnSpc>
                <a:spcPct val="150000"/>
              </a:lnSpc>
              <a:buFont typeface="Oswald"/>
              <a:buChar char="●"/>
            </a:pPr>
            <a:r>
              <a:rPr lang="en-US" dirty="0" smtClean="0">
                <a:latin typeface="Oswald"/>
                <a:ea typeface="Oswald"/>
                <a:cs typeface="Oswald"/>
                <a:sym typeface="Oswald"/>
              </a:rPr>
              <a:t>Topic</a:t>
            </a:r>
          </a:p>
          <a:p>
            <a:pPr lvl="0">
              <a:lnSpc>
                <a:spcPct val="150000"/>
              </a:lnSpc>
              <a:buFont typeface="Oswald"/>
              <a:buChar char="●"/>
            </a:pPr>
            <a:r>
              <a:rPr lang="en-US" dirty="0" smtClean="0">
                <a:latin typeface="Oswald"/>
                <a:ea typeface="Oswald"/>
                <a:cs typeface="Oswald"/>
                <a:sym typeface="Oswald"/>
              </a:rPr>
              <a:t>Topic</a:t>
            </a:r>
          </a:p>
          <a:p>
            <a:pPr lvl="0">
              <a:lnSpc>
                <a:spcPct val="150000"/>
              </a:lnSpc>
              <a:buFont typeface="Oswald"/>
              <a:buChar char="●"/>
            </a:pPr>
            <a:r>
              <a:rPr lang="en-US" dirty="0" smtClean="0">
                <a:latin typeface="Oswald"/>
                <a:ea typeface="Oswald"/>
                <a:cs typeface="Oswald"/>
                <a:sym typeface="Oswald"/>
              </a:rPr>
              <a:t>Topic</a:t>
            </a:r>
          </a:p>
          <a:p>
            <a:pPr lvl="0">
              <a:lnSpc>
                <a:spcPct val="150000"/>
              </a:lnSpc>
              <a:buFont typeface="Oswald"/>
              <a:buChar char="●"/>
            </a:pPr>
            <a:r>
              <a:rPr lang="en-US" dirty="0" smtClean="0">
                <a:latin typeface="Oswald"/>
                <a:ea typeface="Oswald"/>
                <a:cs typeface="Oswald"/>
                <a:sym typeface="Oswald"/>
              </a:rPr>
              <a:t>Topic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opics-Slide - PPT P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rgbClr val="333333"/>
                </a:solidFill>
                <a:latin typeface="Oswald"/>
                <a:ea typeface="Oswald"/>
                <a:cs typeface="Oswald"/>
                <a:sym typeface="Oswald"/>
              </a:rPr>
              <a:t>Today’s </a:t>
            </a:r>
            <a:r>
              <a:rPr lang="en" sz="2600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Agenda</a:t>
            </a:r>
            <a:endParaRPr sz="24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 smtClean="0">
                <a:latin typeface="Oswald"/>
                <a:ea typeface="Oswald"/>
                <a:cs typeface="Oswald"/>
                <a:sym typeface="Oswald"/>
              </a:rPr>
              <a:t>Introduction </a:t>
            </a:r>
            <a:r>
              <a:rPr lang="en" sz="1400" dirty="0">
                <a:latin typeface="Oswald"/>
                <a:ea typeface="Oswald"/>
                <a:cs typeface="Oswald"/>
                <a:sym typeface="Oswald"/>
              </a:rPr>
              <a:t>of </a:t>
            </a:r>
            <a:r>
              <a:rPr lang="en" sz="1400" dirty="0" smtClean="0">
                <a:latin typeface="Oswald"/>
                <a:ea typeface="Oswald"/>
                <a:cs typeface="Oswald"/>
                <a:sym typeface="Oswald"/>
              </a:rPr>
              <a:t>Course.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ics-Slide - PPT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ics-Slide - PPT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ics-Slide - PPT P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6" name="Google Shape;16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latin typeface="Oswald"/>
                <a:ea typeface="Oswald"/>
                <a:cs typeface="Oswald"/>
                <a:sym typeface="Oswald"/>
              </a:rPr>
              <a:t>Thank </a:t>
            </a:r>
            <a:r>
              <a:rPr lang="en" sz="5800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YOU</a:t>
            </a:r>
            <a:r>
              <a:rPr lang="en" sz="5800" dirty="0">
                <a:latin typeface="Oswald"/>
                <a:ea typeface="Oswald"/>
                <a:cs typeface="Oswald"/>
                <a:sym typeface="Oswald"/>
              </a:rPr>
              <a:t>..!!</a:t>
            </a:r>
            <a:endParaRPr sz="58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>
                <a:latin typeface="Oswald"/>
                <a:ea typeface="Oswald"/>
                <a:cs typeface="Oswald"/>
                <a:sym typeface="Oswald"/>
              </a:rPr>
              <a:t>**We appreciate your feedback and this will help us improve in delivering qualitative trainings further.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38</Words>
  <PresentationFormat>On-screen Show (16:9)</PresentationFormat>
  <Paragraphs>15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Oswald</vt:lpstr>
      <vt:lpstr>Simple Light</vt:lpstr>
      <vt:lpstr>CourseName Training</vt:lpstr>
      <vt:lpstr>Course Curriculum</vt:lpstr>
      <vt:lpstr>Today’s Agenda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Training</dc:title>
  <dc:creator>Ravi Kiran Gudavalli</dc:creator>
  <cp:lastModifiedBy>Ravi Kiran Gudavalli</cp:lastModifiedBy>
  <cp:revision>9</cp:revision>
  <dcterms:modified xsi:type="dcterms:W3CDTF">2021-02-01T06:46:14Z</dcterms:modified>
</cp:coreProperties>
</file>