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3C3"/>
    <a:srgbClr val="450090"/>
    <a:srgbClr val="8313A5"/>
    <a:srgbClr val="E3008E"/>
    <a:srgbClr val="DA0000"/>
    <a:srgbClr val="0050D3"/>
    <a:srgbClr val="8313A6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DFC2-41A0-4B64-A87B-00C5AB2157F5}" type="datetimeFigureOut">
              <a:rPr lang="en-IN" smtClean="0"/>
              <a:t>26-12-2020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6C2FD-73B8-4863-B2E2-16113EE29E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9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8ED6-A5CE-4189-8EE9-75B33B08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F0F45-D0BD-479E-9FE7-F85F3341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0D9E-D68C-418E-8F81-E2E525FA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B9A8-D7F6-48FA-AA5D-93D99ACEA555}" type="datetime1">
              <a:rPr lang="en-IN" smtClean="0"/>
              <a:t>26-12-2020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FFE3-668B-4D58-954E-266D5449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1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E81-36CD-483E-B3B2-F64F3037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B124-BD08-46AE-873B-3CDFFE810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7E46-0A04-4EC4-A98A-2E7E283D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3039E-9AF3-44EE-A6C8-2C82C2B4EDA0}" type="datetime1">
              <a:rPr lang="en-IN" smtClean="0"/>
              <a:t>26-12-2020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D8FB-9FB0-443B-8083-D6FA1629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B79915F-44D9-4F7A-AA41-67812F0B6BEC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1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5C763-C31F-4491-B74F-05E18D6E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2DC39-F8E4-4B40-8BF6-2B65BE100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2880-DA89-450D-917E-7BEE1C4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C548-3332-4F86-AA80-C340688F18AF}" type="datetime1">
              <a:rPr lang="en-IN" smtClean="0"/>
              <a:t>26-12-2020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D4B4-58CE-4A7F-8F48-B6988F60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C28F5E3-17AC-444E-BF2A-C58D10C139CD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35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B222-A39C-471B-848B-CA2BE70F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96010-D522-4FD4-94F6-A64F8BF64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4BFA-704C-464F-85F5-F821A63A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7B62-694E-407A-9128-37CCAF39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B9021-28F7-4DA8-B353-267508CE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1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68ED-6618-47C4-B30D-04613613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04F2-25F3-46FD-9DA4-C10F6724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7D42E-FE3E-47D2-B485-28C04649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79780-7564-4FF8-BD29-5234ADF5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F973-FD62-47B3-83AB-A36BD730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2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67B3-31CF-4B48-A9E9-A3C05C70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872D-1143-48B6-953D-3941D9FD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C07F-B62A-47CA-92AB-F3036605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4057-6E4D-4102-998F-938D77D0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BAC8-2658-4EE8-8378-8328060C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3170-E5C6-4052-9C0E-E5FE9E70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461A3-EEDC-47A3-8259-D06CC04C3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16B0-6A20-4FC9-A53C-51C210F06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AC41-14E8-41DC-AD79-5316F7FA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E92B9-BBB6-4A63-B5E3-542CBAC2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5DFC-E086-4B06-ABAA-10D20C2F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4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2E2-3844-48DC-BDF2-FD9AF63E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B078-CFFA-415A-AD8A-D781DAD4E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CE6BB-1ACF-47D2-950E-5AA5AD053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0163-8D11-4961-ADA2-A7CFA0D78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13CD91-4F1A-41C5-9757-6D0681B3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96094-91D4-44F4-971D-BCE82422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EC705-4EB4-4AEC-BEA2-AFDC3080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FCB3-7CCA-4729-A8B4-E100B305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28A5-26E3-4666-846D-25E37B8C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6AC3E-0429-446F-834F-2110295A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6759B-125C-48AA-9889-E07CA875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7C24A-40A1-4210-8EA5-A600FA18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6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91DA-C7EC-4BE0-A63F-CF34B7B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B062-FFC8-40A1-AAD9-6952FBD38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35DAF-4F9F-42F3-9BE4-D8708627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1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E5C2-9ADB-4861-ACE8-C484C4B6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4A19-013E-40F3-BABE-DD018F5A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0CA4-AF65-4EDE-8B60-50FE9CF7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F9E61-5776-4123-9A95-E90F6089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0741-6B8E-47D3-B522-A3CB5924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1CFF0-B646-4C10-B01D-DA51119E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26-12-2020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76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17BD-0E79-4920-B42D-3197BDD4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DFBD9-F1A4-4D11-95DF-3161D7073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3606-1A9A-4F2E-A800-93D1D623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B07AB-B7A2-42A8-9BB7-EEEAA114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C2030-53C7-483B-A278-5EAEC92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8519-D72B-45D2-B74E-1915FB6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2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8FE6-B968-475A-BDBC-DFD0E226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66738-91B4-42D8-B699-68103716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8546-AA3C-43BD-8CB6-3686FD70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D659-321F-494D-8927-8ABF2277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A87D-8D65-42F6-B685-EF2E6426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2A44C-4B51-4A70-9B55-F6C7FE9C1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8D37-C113-4802-A337-92E8AE306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4C59-1D4F-42C0-82A6-971A21FC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DBE1B-C80A-4294-82A6-4AAA3C6C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0DF4-AD0A-4839-87E8-8819CCB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F838-ED20-4521-834B-036D3A6E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E7D44-2505-47E8-B023-AF04EF5A1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EA9-8660-4FCE-9E24-5AEF310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3FB89-3DFF-4726-B4EC-06DF2849D21E}" type="datetime1">
              <a:rPr lang="en-IN" smtClean="0"/>
              <a:t>26-12-2020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03C5-9282-400E-A466-07DCCF5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BF459AA-BF66-4B98-B5F9-1BA73A66D7A9}"/>
              </a:ext>
            </a:extLst>
          </p:cNvPr>
          <p:cNvSpPr txBox="1">
            <a:spLocks/>
          </p:cNvSpPr>
          <p:nvPr userDrawn="1"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4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A954-80F1-4939-88FD-E70BFB91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3046-D045-4F2E-A167-F9232989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D7755-1BEA-455E-A20F-F2DE09DC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12A0-9FE2-48EE-B266-D87E77C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A5C81-D983-402C-9852-0522EF65CE32}" type="datetime1">
              <a:rPr lang="en-IN" smtClean="0"/>
              <a:t>26-12-2020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845E-9140-476A-A4D1-5718EE20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427DCD7-A5B8-477B-B4BC-918263C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84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E47-A85B-4EAA-B7B8-D828B180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3A6-0A23-4FC5-A3EB-01771D3B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64197-F04D-4446-8ED5-731F5329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8BA2-02C3-4355-9BFC-FC992BC98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73CEF-BD82-4450-AA05-4F0B2D0E4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0AA21-5C08-46F0-B6D4-B15182A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FB32-8D78-4FF7-8E7B-336B7AFD0A42}" type="datetime1">
              <a:rPr lang="en-IN" smtClean="0"/>
              <a:t>26-12-2020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A89C9-B973-4A47-B771-4F0DE0BC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9B02A19C-371F-41FF-9752-F5A991CD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A570-BC68-4458-BCC7-A05B28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A70F0-EBB5-4B98-9E4A-A80FC3E8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B1AA-189B-4B5D-9609-994B6A61D7B0}" type="datetime1">
              <a:rPr lang="en-IN" smtClean="0"/>
              <a:t>26-12-2020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1C2B-415D-4B79-9503-AAC970E1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AEC89A28-BD6C-4F56-881D-5F49210F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33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2F0-F408-4EED-B93C-B896FD6F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88C0-30EF-4869-A317-F764287A134A}" type="datetime1">
              <a:rPr lang="en-IN" smtClean="0"/>
              <a:t>26-12-2020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7039-F534-43C0-A2DF-4A7E7B0B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F4FFA30-DA55-4E2C-A12B-9055992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40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E8E-B0AA-4D9C-B0A4-4876A516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9F83-C33A-461E-807F-5DEEC6729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43311-612D-4F79-B8C8-F95A82A9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3249-42BF-4350-ADE8-15CA7F2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7F13-959D-440D-B225-685EFA655C10}" type="datetime1">
              <a:rPr lang="en-IN" smtClean="0"/>
              <a:t>26-12-2020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FBCAD-BC63-4EAF-8940-2BE9378F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0790923-8F8E-452D-8E83-DA2A529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7B5F-5279-4B00-AD72-FC6C0C009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A0E2F-DAC9-41B1-8DA7-CE2C114BD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6919-DB0E-4A99-9DA2-F1F26C62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DD0F9-C789-4486-B662-EB189A2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E070-1DB9-48C3-A639-4287C4BCD695}" type="datetime1">
              <a:rPr lang="en-IN" smtClean="0"/>
              <a:t>26-12-2020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B09DB-2070-437C-ACDA-ED1EEB28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63CE1BC-A4C0-4648-A3BF-9429C202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5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1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01A8A-F959-4549-B11A-171C310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CD7C0-37B6-4189-9ACD-C6C86310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5450-7EE8-4056-9D76-1F1DD9115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B695-DB94-4B65-A974-B656D03A7C7A}" type="datetime1">
              <a:rPr lang="en-IN" smtClean="0"/>
              <a:t>26-12-2020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75964-07BC-4781-8BF0-46B6C274D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D15752E-46FD-4782-BFF1-72CA35D6E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www.youtube.com/c/powerupwithpowerpoint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92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618A1-221A-4966-9C36-7023C2B5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1AC9-A101-4D5B-AA26-63AD8B69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865F-3DA0-4DAC-BBC0-426E6B656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9E6E5-AE8C-4C44-95C9-DB76BDB50B11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1E1-6385-4751-9F51-2FE447338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EDA-9637-4856-955E-733D19CAE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8AB4E-D2BB-4865-968C-13383E9A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c 53" descr="Lightbulb">
            <a:extLst>
              <a:ext uri="{FF2B5EF4-FFF2-40B4-BE49-F238E27FC236}">
                <a16:creationId xmlns:a16="http://schemas.microsoft.com/office/drawing/2014/main" id="{20CA1647-8F4F-4783-9834-7218224C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5459" y="1245484"/>
            <a:ext cx="255537" cy="255537"/>
          </a:xfrm>
          <a:prstGeom prst="rect">
            <a:avLst/>
          </a:prstGeom>
        </p:spPr>
      </p:pic>
      <p:pic>
        <p:nvPicPr>
          <p:cNvPr id="55" name="Graphic 54" descr="Magnifying glass">
            <a:extLst>
              <a:ext uri="{FF2B5EF4-FFF2-40B4-BE49-F238E27FC236}">
                <a16:creationId xmlns:a16="http://schemas.microsoft.com/office/drawing/2014/main" id="{3698F21F-2D45-4281-9304-639675A47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65904" y="2141939"/>
            <a:ext cx="255537" cy="255537"/>
          </a:xfrm>
          <a:prstGeom prst="rect">
            <a:avLst/>
          </a:prstGeom>
        </p:spPr>
      </p:pic>
      <p:pic>
        <p:nvPicPr>
          <p:cNvPr id="56" name="Graphic 55" descr="Single gear">
            <a:extLst>
              <a:ext uri="{FF2B5EF4-FFF2-40B4-BE49-F238E27FC236}">
                <a16:creationId xmlns:a16="http://schemas.microsoft.com/office/drawing/2014/main" id="{A075C9F1-0DF8-4590-9F12-EE44D1C63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09445" y="3982401"/>
            <a:ext cx="255537" cy="255537"/>
          </a:xfrm>
          <a:prstGeom prst="rect">
            <a:avLst/>
          </a:prstGeom>
        </p:spPr>
      </p:pic>
      <p:pic>
        <p:nvPicPr>
          <p:cNvPr id="57" name="Graphic 56" descr="Stopwatch">
            <a:extLst>
              <a:ext uri="{FF2B5EF4-FFF2-40B4-BE49-F238E27FC236}">
                <a16:creationId xmlns:a16="http://schemas.microsoft.com/office/drawing/2014/main" id="{86159FE1-9622-4A41-A99D-4B4C541782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9736" y="3054145"/>
            <a:ext cx="255537" cy="255537"/>
          </a:xfrm>
          <a:prstGeom prst="rect">
            <a:avLst/>
          </a:prstGeom>
        </p:spPr>
      </p:pic>
      <p:pic>
        <p:nvPicPr>
          <p:cNvPr id="58" name="Graphic 57" descr="Bar chart RTL">
            <a:extLst>
              <a:ext uri="{FF2B5EF4-FFF2-40B4-BE49-F238E27FC236}">
                <a16:creationId xmlns:a16="http://schemas.microsoft.com/office/drawing/2014/main" id="{22BD6F39-ECDB-4982-865C-0D30445F2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91948" y="4957615"/>
            <a:ext cx="255537" cy="255537"/>
          </a:xfrm>
          <a:prstGeom prst="rect">
            <a:avLst/>
          </a:prstGeom>
        </p:spPr>
      </p:pic>
      <p:pic>
        <p:nvPicPr>
          <p:cNvPr id="59" name="Graphic 58" descr="Upward trend">
            <a:extLst>
              <a:ext uri="{FF2B5EF4-FFF2-40B4-BE49-F238E27FC236}">
                <a16:creationId xmlns:a16="http://schemas.microsoft.com/office/drawing/2014/main" id="{1F1AEE6F-E7AA-4847-AB79-472B6B02E0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09572" y="3929362"/>
            <a:ext cx="361613" cy="361613"/>
          </a:xfrm>
          <a:prstGeom prst="rect">
            <a:avLst/>
          </a:prstGeom>
        </p:spPr>
      </p:pic>
      <p:pic>
        <p:nvPicPr>
          <p:cNvPr id="60" name="Graphic 59" descr="Gauge">
            <a:extLst>
              <a:ext uri="{FF2B5EF4-FFF2-40B4-BE49-F238E27FC236}">
                <a16:creationId xmlns:a16="http://schemas.microsoft.com/office/drawing/2014/main" id="{E98544A0-8A67-4A24-9D7C-16C19C7ED7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44515" y="4860578"/>
            <a:ext cx="255537" cy="255537"/>
          </a:xfrm>
          <a:prstGeom prst="rect">
            <a:avLst/>
          </a:prstGeom>
        </p:spPr>
      </p:pic>
      <p:pic>
        <p:nvPicPr>
          <p:cNvPr id="61" name="Graphic 60" descr="Handshake">
            <a:extLst>
              <a:ext uri="{FF2B5EF4-FFF2-40B4-BE49-F238E27FC236}">
                <a16:creationId xmlns:a16="http://schemas.microsoft.com/office/drawing/2014/main" id="{3EBA663E-FD32-45EE-8141-1175660045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72539" y="3073598"/>
            <a:ext cx="255537" cy="255537"/>
          </a:xfrm>
          <a:prstGeom prst="rect">
            <a:avLst/>
          </a:prstGeom>
        </p:spPr>
      </p:pic>
      <p:pic>
        <p:nvPicPr>
          <p:cNvPr id="62" name="Graphic 61" descr="Briefcase">
            <a:extLst>
              <a:ext uri="{FF2B5EF4-FFF2-40B4-BE49-F238E27FC236}">
                <a16:creationId xmlns:a16="http://schemas.microsoft.com/office/drawing/2014/main" id="{20BC938D-DFFE-4E0E-A5D7-A6A22D0CBD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62609" y="2165043"/>
            <a:ext cx="255537" cy="255537"/>
          </a:xfrm>
          <a:prstGeom prst="rect">
            <a:avLst/>
          </a:prstGeom>
        </p:spPr>
      </p:pic>
      <p:pic>
        <p:nvPicPr>
          <p:cNvPr id="63" name="Graphic 62" descr="Coins">
            <a:extLst>
              <a:ext uri="{FF2B5EF4-FFF2-40B4-BE49-F238E27FC236}">
                <a16:creationId xmlns:a16="http://schemas.microsoft.com/office/drawing/2014/main" id="{B0C7027F-D850-4FF5-B6BE-6EF00C8D323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14277" y="1245484"/>
            <a:ext cx="255537" cy="25553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6B7C468-546D-43D3-8D13-89BCBCE0C650}"/>
              </a:ext>
            </a:extLst>
          </p:cNvPr>
          <p:cNvSpPr txBox="1"/>
          <p:nvPr/>
        </p:nvSpPr>
        <p:spPr>
          <a:xfrm>
            <a:off x="4811888" y="1372236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466955-C894-448D-8EC0-62F82DF428B3}"/>
              </a:ext>
            </a:extLst>
          </p:cNvPr>
          <p:cNvSpPr txBox="1"/>
          <p:nvPr/>
        </p:nvSpPr>
        <p:spPr>
          <a:xfrm>
            <a:off x="4106509" y="2292812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8857CB-E009-4C9F-B956-A1FE2701BDCB}"/>
              </a:ext>
            </a:extLst>
          </p:cNvPr>
          <p:cNvSpPr txBox="1"/>
          <p:nvPr/>
        </p:nvSpPr>
        <p:spPr>
          <a:xfrm>
            <a:off x="3770517" y="3181914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69F4D8-1C3B-4FDA-855E-D774C9FAE143}"/>
              </a:ext>
            </a:extLst>
          </p:cNvPr>
          <p:cNvSpPr txBox="1"/>
          <p:nvPr/>
        </p:nvSpPr>
        <p:spPr>
          <a:xfrm>
            <a:off x="4166238" y="4062428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241EE9-0538-4CBE-A91A-30FB79EAEBAA}"/>
              </a:ext>
            </a:extLst>
          </p:cNvPr>
          <p:cNvSpPr txBox="1"/>
          <p:nvPr/>
        </p:nvSpPr>
        <p:spPr>
          <a:xfrm>
            <a:off x="4750330" y="4957615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481086-570F-484F-BC11-3C527B63B913}"/>
              </a:ext>
            </a:extLst>
          </p:cNvPr>
          <p:cNvSpPr txBox="1"/>
          <p:nvPr/>
        </p:nvSpPr>
        <p:spPr>
          <a:xfrm>
            <a:off x="6930407" y="4963734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038E6F-8D94-4E5A-A8C3-F1C6AEEA4684}"/>
              </a:ext>
            </a:extLst>
          </p:cNvPr>
          <p:cNvSpPr txBox="1"/>
          <p:nvPr/>
        </p:nvSpPr>
        <p:spPr>
          <a:xfrm>
            <a:off x="7521643" y="4043576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40F485-E868-479E-9988-C0A30FE2406E}"/>
              </a:ext>
            </a:extLst>
          </p:cNvPr>
          <p:cNvSpPr txBox="1"/>
          <p:nvPr/>
        </p:nvSpPr>
        <p:spPr>
          <a:xfrm>
            <a:off x="7938506" y="3186303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73D9AF-C144-44AB-A875-4BD052DAC193}"/>
              </a:ext>
            </a:extLst>
          </p:cNvPr>
          <p:cNvSpPr txBox="1"/>
          <p:nvPr/>
        </p:nvSpPr>
        <p:spPr>
          <a:xfrm>
            <a:off x="7543102" y="2269708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9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7C1BC8-DB61-4BCB-88EC-61E89B002110}"/>
              </a:ext>
            </a:extLst>
          </p:cNvPr>
          <p:cNvSpPr txBox="1"/>
          <p:nvPr/>
        </p:nvSpPr>
        <p:spPr>
          <a:xfrm>
            <a:off x="6910796" y="1356334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10</a:t>
            </a:r>
          </a:p>
        </p:txBody>
      </p:sp>
      <p:pic>
        <p:nvPicPr>
          <p:cNvPr id="74" name="Graphic 73" descr="Bullseye">
            <a:extLst>
              <a:ext uri="{FF2B5EF4-FFF2-40B4-BE49-F238E27FC236}">
                <a16:creationId xmlns:a16="http://schemas.microsoft.com/office/drawing/2014/main" id="{C5B65E71-6DC5-41B6-A302-BAA220826F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365321" y="2711123"/>
            <a:ext cx="1437312" cy="143731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81EB2A7-307A-4519-8F0A-086187B0B9DE}"/>
              </a:ext>
            </a:extLst>
          </p:cNvPr>
          <p:cNvSpPr txBox="1"/>
          <p:nvPr/>
        </p:nvSpPr>
        <p:spPr>
          <a:xfrm>
            <a:off x="7980940" y="126909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566534-E6F4-47DD-BFB0-584F48C4D039}"/>
              </a:ext>
            </a:extLst>
          </p:cNvPr>
          <p:cNvSpPr txBox="1"/>
          <p:nvPr/>
        </p:nvSpPr>
        <p:spPr>
          <a:xfrm>
            <a:off x="8529287" y="222221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F58DD8-BDF0-45C6-AE1B-0C0BA0044029}"/>
              </a:ext>
            </a:extLst>
          </p:cNvPr>
          <p:cNvSpPr txBox="1"/>
          <p:nvPr/>
        </p:nvSpPr>
        <p:spPr>
          <a:xfrm>
            <a:off x="8839556" y="313661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797A834-A260-41A6-8B28-377045BC23A1}"/>
              </a:ext>
            </a:extLst>
          </p:cNvPr>
          <p:cNvSpPr txBox="1"/>
          <p:nvPr/>
        </p:nvSpPr>
        <p:spPr>
          <a:xfrm>
            <a:off x="8610600" y="4054178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D1FA38-ECA1-4926-B000-3449D9EDE5CD}"/>
              </a:ext>
            </a:extLst>
          </p:cNvPr>
          <p:cNvSpPr txBox="1"/>
          <p:nvPr/>
        </p:nvSpPr>
        <p:spPr>
          <a:xfrm>
            <a:off x="7980940" y="498839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5C2EEB-669A-44CC-9031-22E1EF37737D}"/>
              </a:ext>
            </a:extLst>
          </p:cNvPr>
          <p:cNvSpPr txBox="1"/>
          <p:nvPr/>
        </p:nvSpPr>
        <p:spPr>
          <a:xfrm>
            <a:off x="2542731" y="498839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F6A499-9EBA-48C0-9DC3-CAEECB214806}"/>
              </a:ext>
            </a:extLst>
          </p:cNvPr>
          <p:cNvSpPr txBox="1"/>
          <p:nvPr/>
        </p:nvSpPr>
        <p:spPr>
          <a:xfrm>
            <a:off x="1954323" y="4054178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A934936-7ABA-4D29-A49B-A4BE02ADF8A8}"/>
              </a:ext>
            </a:extLst>
          </p:cNvPr>
          <p:cNvSpPr txBox="1"/>
          <p:nvPr/>
        </p:nvSpPr>
        <p:spPr>
          <a:xfrm>
            <a:off x="1744776" y="313661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72DE04-3442-4685-AFD7-A8B015DA7BA8}"/>
              </a:ext>
            </a:extLst>
          </p:cNvPr>
          <p:cNvSpPr txBox="1"/>
          <p:nvPr/>
        </p:nvSpPr>
        <p:spPr>
          <a:xfrm>
            <a:off x="1957186" y="222221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2992D6-BE58-42E5-AB86-49EEF20EB5EC}"/>
              </a:ext>
            </a:extLst>
          </p:cNvPr>
          <p:cNvSpPr txBox="1"/>
          <p:nvPr/>
        </p:nvSpPr>
        <p:spPr>
          <a:xfrm>
            <a:off x="2506597" y="1269092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pPr algn="r"/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57A906-7827-48BA-B852-865D1CE94777}"/>
              </a:ext>
            </a:extLst>
          </p:cNvPr>
          <p:cNvSpPr txBox="1"/>
          <p:nvPr/>
        </p:nvSpPr>
        <p:spPr>
          <a:xfrm>
            <a:off x="2551719" y="193822"/>
            <a:ext cx="708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 Bold" panose="020B0606020202050201" pitchFamily="34" charset="0"/>
              </a:rPr>
              <a:t>10 Step Rounded rectangular infographic</a:t>
            </a:r>
            <a:endParaRPr lang="en-US" sz="3200" dirty="0">
              <a:latin typeface="Economica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Lightbulb">
            <a:extLst>
              <a:ext uri="{FF2B5EF4-FFF2-40B4-BE49-F238E27FC236}">
                <a16:creationId xmlns:a16="http://schemas.microsoft.com/office/drawing/2014/main" id="{F98919B6-EDE1-48AE-8FCA-A2978ECF9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244" y="2243579"/>
            <a:ext cx="255537" cy="255537"/>
          </a:xfrm>
          <a:prstGeom prst="rect">
            <a:avLst/>
          </a:prstGeom>
        </p:spPr>
      </p:pic>
      <p:pic>
        <p:nvPicPr>
          <p:cNvPr id="3" name="Graphic 2" descr="Magnifying glass">
            <a:extLst>
              <a:ext uri="{FF2B5EF4-FFF2-40B4-BE49-F238E27FC236}">
                <a16:creationId xmlns:a16="http://schemas.microsoft.com/office/drawing/2014/main" id="{BC617CAA-5936-46E8-981C-D149C7B37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1308" y="2243578"/>
            <a:ext cx="255537" cy="255537"/>
          </a:xfrm>
          <a:prstGeom prst="rect">
            <a:avLst/>
          </a:prstGeom>
        </p:spPr>
      </p:pic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8AD7636A-53AE-4724-88A5-6C5935F3F5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5529" y="2178026"/>
            <a:ext cx="255537" cy="255537"/>
          </a:xfrm>
          <a:prstGeom prst="rect">
            <a:avLst/>
          </a:prstGeom>
        </p:spPr>
      </p:pic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5F9DE696-1A95-4663-A5D4-B8082D3A9F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64220" y="2243577"/>
            <a:ext cx="255537" cy="255537"/>
          </a:xfrm>
          <a:prstGeom prst="rect">
            <a:avLst/>
          </a:prstGeom>
        </p:spPr>
      </p:pic>
      <p:pic>
        <p:nvPicPr>
          <p:cNvPr id="6" name="Graphic 5" descr="Bar chart RTL">
            <a:extLst>
              <a:ext uri="{FF2B5EF4-FFF2-40B4-BE49-F238E27FC236}">
                <a16:creationId xmlns:a16="http://schemas.microsoft.com/office/drawing/2014/main" id="{19453E8E-C9C6-4D76-8A91-9550DCBCFF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4440" y="2172072"/>
            <a:ext cx="255537" cy="255537"/>
          </a:xfrm>
          <a:prstGeom prst="rect">
            <a:avLst/>
          </a:prstGeom>
        </p:spPr>
      </p:pic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0B86B0D9-CE2C-414B-92EE-8CBE0783CE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12873" y="2152987"/>
            <a:ext cx="361613" cy="361613"/>
          </a:xfrm>
          <a:prstGeom prst="rect">
            <a:avLst/>
          </a:prstGeom>
        </p:spPr>
      </p:pic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F78E25FE-9856-426E-B2A3-D76A933955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82869" y="2199049"/>
            <a:ext cx="255537" cy="255537"/>
          </a:xfrm>
          <a:prstGeom prst="rect">
            <a:avLst/>
          </a:prstGeom>
        </p:spPr>
      </p:pic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874ED529-31BD-408E-AA6F-4E9CA1ADC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5539" y="2199049"/>
            <a:ext cx="255537" cy="255537"/>
          </a:xfrm>
          <a:prstGeom prst="rect">
            <a:avLst/>
          </a:prstGeom>
        </p:spPr>
      </p:pic>
      <p:pic>
        <p:nvPicPr>
          <p:cNvPr id="10" name="Graphic 9" descr="Briefcase">
            <a:extLst>
              <a:ext uri="{FF2B5EF4-FFF2-40B4-BE49-F238E27FC236}">
                <a16:creationId xmlns:a16="http://schemas.microsoft.com/office/drawing/2014/main" id="{C178EA1B-3851-4641-8F74-96BCB55939F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78053" y="2237524"/>
            <a:ext cx="255537" cy="255537"/>
          </a:xfrm>
          <a:prstGeom prst="rect">
            <a:avLst/>
          </a:prstGeom>
        </p:spPr>
      </p:pic>
      <p:pic>
        <p:nvPicPr>
          <p:cNvPr id="11" name="Graphic 10" descr="Coins">
            <a:extLst>
              <a:ext uri="{FF2B5EF4-FFF2-40B4-BE49-F238E27FC236}">
                <a16:creationId xmlns:a16="http://schemas.microsoft.com/office/drawing/2014/main" id="{DB7ACA4C-0792-404E-AAC4-A1EF72EBB22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0568" y="2259063"/>
            <a:ext cx="255537" cy="255537"/>
          </a:xfrm>
          <a:prstGeom prst="rect">
            <a:avLst/>
          </a:prstGeom>
        </p:spPr>
      </p:pic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6AF204B9-93FE-4D5C-89DF-131FA6837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15639" y="3061441"/>
            <a:ext cx="736676" cy="7366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E010D8-76F9-4F97-B974-504D2EF9A1B1}"/>
              </a:ext>
            </a:extLst>
          </p:cNvPr>
          <p:cNvSpPr txBox="1"/>
          <p:nvPr/>
        </p:nvSpPr>
        <p:spPr>
          <a:xfrm>
            <a:off x="1522479" y="5504329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894B6-6D5A-49EB-BDD6-6758BCE2FBB4}"/>
              </a:ext>
            </a:extLst>
          </p:cNvPr>
          <p:cNvSpPr txBox="1"/>
          <p:nvPr/>
        </p:nvSpPr>
        <p:spPr>
          <a:xfrm>
            <a:off x="2144658" y="5504329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0C471-301A-4F48-9F97-7D78B8206F56}"/>
              </a:ext>
            </a:extLst>
          </p:cNvPr>
          <p:cNvSpPr txBox="1"/>
          <p:nvPr/>
        </p:nvSpPr>
        <p:spPr>
          <a:xfrm>
            <a:off x="2814440" y="5429378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09095-8A50-4BEB-B19E-CA05E2135576}"/>
              </a:ext>
            </a:extLst>
          </p:cNvPr>
          <p:cNvSpPr txBox="1"/>
          <p:nvPr/>
        </p:nvSpPr>
        <p:spPr>
          <a:xfrm>
            <a:off x="3586029" y="5429377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0E5DF-2745-43EA-BBE5-1BE9B1F867B8}"/>
              </a:ext>
            </a:extLst>
          </p:cNvPr>
          <p:cNvSpPr txBox="1"/>
          <p:nvPr/>
        </p:nvSpPr>
        <p:spPr>
          <a:xfrm>
            <a:off x="4138504" y="5448499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EB79A-9DF5-4C02-BEC5-A8E7B7EABD39}"/>
              </a:ext>
            </a:extLst>
          </p:cNvPr>
          <p:cNvSpPr txBox="1"/>
          <p:nvPr/>
        </p:nvSpPr>
        <p:spPr>
          <a:xfrm>
            <a:off x="4678053" y="5429376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5C22E1-3019-46F5-B99E-C349C3B110FA}"/>
              </a:ext>
            </a:extLst>
          </p:cNvPr>
          <p:cNvSpPr txBox="1"/>
          <p:nvPr/>
        </p:nvSpPr>
        <p:spPr>
          <a:xfrm>
            <a:off x="5328336" y="5504329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945F58-D3CD-4728-96B2-288D83219E6B}"/>
              </a:ext>
            </a:extLst>
          </p:cNvPr>
          <p:cNvSpPr txBox="1"/>
          <p:nvPr/>
        </p:nvSpPr>
        <p:spPr>
          <a:xfrm>
            <a:off x="6025614" y="5467078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05F00-81F0-4A6F-9EBD-34933BE940E3}"/>
              </a:ext>
            </a:extLst>
          </p:cNvPr>
          <p:cNvSpPr txBox="1"/>
          <p:nvPr/>
        </p:nvSpPr>
        <p:spPr>
          <a:xfrm>
            <a:off x="6600851" y="5429375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BA5C1C-C1F2-4AF5-A54E-8507859B296C}"/>
              </a:ext>
            </a:extLst>
          </p:cNvPr>
          <p:cNvSpPr txBox="1"/>
          <p:nvPr/>
        </p:nvSpPr>
        <p:spPr>
          <a:xfrm>
            <a:off x="7153326" y="5448226"/>
            <a:ext cx="697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nton" panose="00000500000000000000" pitchFamily="2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6FB33C-A6DD-4254-8FF4-3B6E1314E261}"/>
              </a:ext>
            </a:extLst>
          </p:cNvPr>
          <p:cNvSpPr txBox="1"/>
          <p:nvPr/>
        </p:nvSpPr>
        <p:spPr>
          <a:xfrm>
            <a:off x="7979915" y="1325843"/>
            <a:ext cx="1749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600" dirty="0">
                <a:latin typeface="Bebas Neue Bold" panose="020B0606020202050201" pitchFamily="34" charset="0"/>
              </a:rPr>
              <a:t>HEADING</a:t>
            </a:r>
          </a:p>
          <a:p>
            <a:r>
              <a:rPr lang="en-US" sz="1050" dirty="0">
                <a:latin typeface="Economica" panose="02000506040000020004" pitchFamily="2" charset="0"/>
              </a:rPr>
              <a:t>Some text goes here. Some text goes here. Some text goes here.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69F2A-7BBE-4AE1-977A-CBE7D79C5365}"/>
              </a:ext>
            </a:extLst>
          </p:cNvPr>
          <p:cNvSpPr txBox="1"/>
          <p:nvPr/>
        </p:nvSpPr>
        <p:spPr>
          <a:xfrm>
            <a:off x="5005545" y="206331"/>
            <a:ext cx="708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 Bold" panose="020B0606020202050201" pitchFamily="34" charset="0"/>
              </a:rPr>
              <a:t>10 Step Rounded rectangular infographic</a:t>
            </a:r>
            <a:endParaRPr lang="en-US" sz="3200" dirty="0">
              <a:latin typeface="Economica" panose="02000506040000020004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908ED6-FCE5-459E-A951-3F2A71256615}"/>
              </a:ext>
            </a:extLst>
          </p:cNvPr>
          <p:cNvSpPr/>
          <p:nvPr/>
        </p:nvSpPr>
        <p:spPr>
          <a:xfrm>
            <a:off x="0" y="0"/>
            <a:ext cx="261257" cy="261257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2371CE-734A-45B8-AA0C-67A8A586DFCC}"/>
              </a:ext>
            </a:extLst>
          </p:cNvPr>
          <p:cNvSpPr/>
          <p:nvPr/>
        </p:nvSpPr>
        <p:spPr>
          <a:xfrm>
            <a:off x="261257" y="0"/>
            <a:ext cx="261257" cy="261257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10314E-659C-4EE1-BD45-ABF220BC20E4}"/>
              </a:ext>
            </a:extLst>
          </p:cNvPr>
          <p:cNvSpPr/>
          <p:nvPr/>
        </p:nvSpPr>
        <p:spPr>
          <a:xfrm>
            <a:off x="522514" y="0"/>
            <a:ext cx="261257" cy="261257"/>
          </a:xfrm>
          <a:prstGeom prst="rect">
            <a:avLst/>
          </a:prstGeom>
          <a:solidFill>
            <a:srgbClr val="CC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2F5F2-E3B5-4337-8CDD-7ED01BFCCEFC}"/>
              </a:ext>
            </a:extLst>
          </p:cNvPr>
          <p:cNvSpPr/>
          <p:nvPr/>
        </p:nvSpPr>
        <p:spPr>
          <a:xfrm>
            <a:off x="783771" y="0"/>
            <a:ext cx="261257" cy="261257"/>
          </a:xfrm>
          <a:prstGeom prst="rect">
            <a:avLst/>
          </a:pr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309638-6E07-42B5-9060-BBA00C6E8C23}"/>
              </a:ext>
            </a:extLst>
          </p:cNvPr>
          <p:cNvSpPr/>
          <p:nvPr/>
        </p:nvSpPr>
        <p:spPr>
          <a:xfrm>
            <a:off x="1045028" y="0"/>
            <a:ext cx="261257" cy="261257"/>
          </a:xfrm>
          <a:prstGeom prst="rect">
            <a:avLst/>
          </a:prstGeom>
          <a:solidFill>
            <a:srgbClr val="00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BEFAE1-D12F-46F4-8923-BDC373412709}"/>
              </a:ext>
            </a:extLst>
          </p:cNvPr>
          <p:cNvSpPr/>
          <p:nvPr/>
        </p:nvSpPr>
        <p:spPr>
          <a:xfrm>
            <a:off x="1306285" y="0"/>
            <a:ext cx="261257" cy="26125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461047-FC0C-45A7-92DB-D6369D6F4CB3}"/>
              </a:ext>
            </a:extLst>
          </p:cNvPr>
          <p:cNvSpPr/>
          <p:nvPr/>
        </p:nvSpPr>
        <p:spPr>
          <a:xfrm>
            <a:off x="1567542" y="0"/>
            <a:ext cx="261257" cy="261257"/>
          </a:xfrm>
          <a:prstGeom prst="rect">
            <a:avLst/>
          </a:prstGeom>
          <a:solidFill>
            <a:srgbClr val="29D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4B7311-9CA9-427B-9867-F9DD0A5A085B}"/>
              </a:ext>
            </a:extLst>
          </p:cNvPr>
          <p:cNvSpPr/>
          <p:nvPr/>
        </p:nvSpPr>
        <p:spPr>
          <a:xfrm>
            <a:off x="1828799" y="0"/>
            <a:ext cx="261257" cy="261257"/>
          </a:xfrm>
          <a:prstGeom prst="rect">
            <a:avLst/>
          </a:prstGeom>
          <a:solidFill>
            <a:srgbClr val="6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9B6CA0-9D7F-4AF9-A0AE-8F6BFE5FF7F0}"/>
              </a:ext>
            </a:extLst>
          </p:cNvPr>
          <p:cNvSpPr/>
          <p:nvPr/>
        </p:nvSpPr>
        <p:spPr>
          <a:xfrm>
            <a:off x="2090056" y="0"/>
            <a:ext cx="261257" cy="261257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F18880-4357-4844-8DF4-D4C164833E7B}"/>
              </a:ext>
            </a:extLst>
          </p:cNvPr>
          <p:cNvSpPr/>
          <p:nvPr/>
        </p:nvSpPr>
        <p:spPr>
          <a:xfrm>
            <a:off x="2351313" y="0"/>
            <a:ext cx="261257" cy="261257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Anton</vt:lpstr>
      <vt:lpstr>Arial</vt:lpstr>
      <vt:lpstr>Bebas Neue Bold</vt:lpstr>
      <vt:lpstr>Calibri</vt:lpstr>
      <vt:lpstr>Calibri Light</vt:lpstr>
      <vt:lpstr>Economica</vt:lpstr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UserName</dc:creator>
  <cp:lastModifiedBy>PowerUP with PowerPoint</cp:lastModifiedBy>
  <cp:revision>37</cp:revision>
  <dcterms:created xsi:type="dcterms:W3CDTF">2018-01-31T07:11:03Z</dcterms:created>
  <dcterms:modified xsi:type="dcterms:W3CDTF">2020-12-26T14:55:59Z</dcterms:modified>
</cp:coreProperties>
</file>