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0066"/>
    <a:srgbClr val="006666"/>
    <a:srgbClr val="DDDDDD"/>
    <a:srgbClr val="FF9900"/>
    <a:srgbClr val="DEDFDF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D2C7-F916-4D09-B210-CE6E485C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7106-F64B-4DC4-9C52-A2F0C189E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6832-49D1-4B22-B1F5-D1AF2037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D7F05-3851-4B5A-9B65-80EDA1DD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C6AD-5728-499A-9563-8E6516D8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5EAB-9A02-4BEE-942E-00CC2AED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FBC17-8783-46C3-8D82-B8C3D601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E83D-7E56-45E6-956D-0005338B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8A5C-60B3-4211-BD2E-495E8BA1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F8D1-1F85-433A-8094-924F83C2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CBF70-E4C1-4009-ACA5-66B7609EE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BD658-572F-405A-9736-8BC6FF034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6CEE-AFFD-4C17-80A7-589B4DA1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72C1-0A57-470C-A9DF-908F61A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8FA2-AD08-48F8-8D56-199022B4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119A-2246-45CE-BFCA-9CFD5357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545B-0431-4C13-A31C-997BF9B9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9D3A-8501-4A7E-A420-084532F1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75BF-F8F4-482C-A339-6BBFC48C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1CF56-F748-46E6-A59B-1A964796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2031-ABFC-4AAA-84A6-526C4AF8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EF74-2E5F-4E6A-A9F5-B9359F7E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2E8E7-5746-476B-ABE7-14E50AD1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FC321-EAB9-4888-96CE-DC881061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B8CFD-5782-4FF9-9C7F-C54AA1AA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D44A-A64C-4912-999B-25601B0E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DF83-8ECA-4484-8E9D-866ECCF13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DD52-C512-4E1E-A85C-D48CDE44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83133-EAEB-433C-B33E-95927B95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3640A-11E1-48DF-98BB-E393CF9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AF24-5301-4E93-9CA7-7016075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5CF0-1EEE-44C2-A5B2-669CF0FF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3543-004E-45C5-9311-987F9BE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031EB-FAF3-46F3-B21E-35F9D000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0C008-C20F-49A5-9C53-B034309C9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634F6-F38D-48CF-BA2C-6792EC8AA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4927A-4F6E-4C84-8D02-25DB7085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CB41-5320-496E-B537-56A74D4C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71FD5-6391-49AE-A595-B95398A4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F262-C996-4C82-9003-67898442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A1A74-A930-4497-8FFB-A959C9A7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8F5A5-EC88-46A2-AF33-16B15F72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DD8BE-00A9-468F-945C-1A722E5D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6D582-8464-403A-9E40-B5B0F96B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C4484-D177-44D7-9D1A-0E1DFB57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5C245-2009-4365-810E-49C6A940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6F8C-AC1B-4B7D-AD36-4A264E7A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F3AD-5643-47DF-9A99-6A50AA0A9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617EC-59AA-451A-82E4-1B88E8A4D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F2F6C-F29F-45EE-B754-88FF7D78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A5A7A-D849-4217-8D94-950410DE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BF0F6-6570-4F83-B63B-44D832E1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43B2-B192-4B82-B5C0-BC8128A1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C10D9-75A1-4765-93D7-68B1562C1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83E97-0E1E-4C59-AE14-95E8E6FA4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0C3EC-59C5-4655-953D-C4147CFE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1627-2ECB-4841-8246-B18936C5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EA8D-BAB8-4B36-A476-2916F9E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7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EDFDF"/>
            </a:gs>
            <a:gs pos="100000">
              <a:srgbClr val="DADAD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66D15-2FBC-4038-B250-032CBE22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B471-856D-4A4A-A113-676753AA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B3D2-20DA-4DEB-ACA9-890004423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8B0C-8A2F-4904-B5C7-A1B073830C3C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7B45-B5D3-4AA8-98ED-CF8CEA84E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802B-816D-4F3A-B454-818BE93F9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6961-EF02-45E8-9590-17B3F102F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4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1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22.svg"/><Relationship Id="rId15" Type="http://schemas.openxmlformats.org/officeDocument/2006/relationships/image" Target="../media/image27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A6DDDA-E0CB-41A5-833D-44C056EA8256}"/>
              </a:ext>
            </a:extLst>
          </p:cNvPr>
          <p:cNvGrpSpPr/>
          <p:nvPr/>
        </p:nvGrpSpPr>
        <p:grpSpPr>
          <a:xfrm>
            <a:off x="445189" y="794466"/>
            <a:ext cx="1426027" cy="3402239"/>
            <a:chOff x="445189" y="794466"/>
            <a:chExt cx="1426027" cy="34022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E2D74B-ADCA-47BA-BC49-8725A00422E3}"/>
                </a:ext>
              </a:extLst>
            </p:cNvPr>
            <p:cNvSpPr/>
            <p:nvPr/>
          </p:nvSpPr>
          <p:spPr>
            <a:xfrm flipV="1">
              <a:off x="818932" y="996892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B4159E-5E04-464E-AE98-E6903C521241}"/>
                </a:ext>
              </a:extLst>
            </p:cNvPr>
            <p:cNvGrpSpPr/>
            <p:nvPr/>
          </p:nvGrpSpPr>
          <p:grpSpPr>
            <a:xfrm>
              <a:off x="445189" y="794466"/>
              <a:ext cx="1426027" cy="3402239"/>
              <a:chOff x="445189" y="794466"/>
              <a:chExt cx="1426027" cy="3402239"/>
            </a:xfrm>
          </p:grpSpPr>
          <p:sp>
            <p:nvSpPr>
              <p:cNvPr id="7" name="Right Triangle 6">
                <a:extLst>
                  <a:ext uri="{FF2B5EF4-FFF2-40B4-BE49-F238E27FC236}">
                    <a16:creationId xmlns:a16="http://schemas.microsoft.com/office/drawing/2014/main" id="{512C828D-E3A5-496B-A2D4-36EFB4671D8F}"/>
                  </a:ext>
                </a:extLst>
              </p:cNvPr>
              <p:cNvSpPr/>
              <p:nvPr/>
            </p:nvSpPr>
            <p:spPr>
              <a:xfrm flipV="1">
                <a:off x="1421274" y="1682104"/>
                <a:ext cx="449942" cy="2032000"/>
              </a:xfrm>
              <a:prstGeom prst="rtTriangle">
                <a:avLst/>
              </a:prstGeom>
              <a:solidFill>
                <a:schemeClr val="tx1">
                  <a:alpha val="28000"/>
                </a:schemeClr>
              </a:solidFill>
              <a:ln>
                <a:noFill/>
              </a:ln>
              <a:effectLst>
                <a:softEdge rad="76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6A0E6D-1B2B-4F3A-BB6A-5386CD8B3E93}"/>
                  </a:ext>
                </a:extLst>
              </p:cNvPr>
              <p:cNvSpPr/>
              <p:nvPr/>
            </p:nvSpPr>
            <p:spPr>
              <a:xfrm>
                <a:off x="448817" y="1682105"/>
                <a:ext cx="1074057" cy="251460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DADADA">
                      <a:alpha val="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EB7245-4FF9-44D2-8079-B0980E325772}"/>
                  </a:ext>
                </a:extLst>
              </p:cNvPr>
              <p:cNvSpPr txBox="1"/>
              <p:nvPr/>
            </p:nvSpPr>
            <p:spPr>
              <a:xfrm>
                <a:off x="572188" y="794466"/>
                <a:ext cx="827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200" b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9B82E-78E3-4055-8836-43A36B76C70C}"/>
                  </a:ext>
                </a:extLst>
              </p:cNvPr>
              <p:cNvSpPr txBox="1"/>
              <p:nvPr/>
            </p:nvSpPr>
            <p:spPr>
              <a:xfrm>
                <a:off x="445189" y="1733186"/>
                <a:ext cx="1349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9900"/>
                    </a:solidFill>
                  </a:rPr>
                  <a:t>FIRST</a:t>
                </a:r>
              </a:p>
              <a:p>
                <a:r>
                  <a:rPr lang="en-US" sz="1400" b="1" dirty="0">
                    <a:solidFill>
                      <a:srgbClr val="FF9900"/>
                    </a:solidFill>
                  </a:rPr>
                  <a:t>OPTION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2DE19-90AB-4000-B641-60BD7B2F7667}"/>
                  </a:ext>
                </a:extLst>
              </p:cNvPr>
              <p:cNvSpPr txBox="1"/>
              <p:nvPr/>
            </p:nvSpPr>
            <p:spPr>
              <a:xfrm>
                <a:off x="445189" y="2585462"/>
                <a:ext cx="10740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bg1">
                        <a:lumMod val="50000"/>
                      </a:schemeClr>
                    </a:solidFill>
                  </a:rPr>
                  <a:t>Add your detail text here. This is your detail text here</a:t>
                </a:r>
              </a:p>
            </p:txBody>
          </p:sp>
          <p:pic>
            <p:nvPicPr>
              <p:cNvPr id="13" name="Graphic 12" descr="Presentation with pie chart">
                <a:extLst>
                  <a:ext uri="{FF2B5EF4-FFF2-40B4-BE49-F238E27FC236}">
                    <a16:creationId xmlns:a16="http://schemas.microsoft.com/office/drawing/2014/main" id="{B516A8BC-1905-4929-A82E-D0A699BB56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3660" y="2171962"/>
                <a:ext cx="457200" cy="457200"/>
              </a:xfrm>
              <a:prstGeom prst="rect">
                <a:avLst/>
              </a:prstGeom>
            </p:spPr>
          </p:pic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7F7AC7-DF58-4721-A252-C6C0D5000E0C}"/>
              </a:ext>
            </a:extLst>
          </p:cNvPr>
          <p:cNvGrpSpPr/>
          <p:nvPr/>
        </p:nvGrpSpPr>
        <p:grpSpPr>
          <a:xfrm>
            <a:off x="2915338" y="794466"/>
            <a:ext cx="1426027" cy="3402239"/>
            <a:chOff x="2915338" y="794466"/>
            <a:chExt cx="1426027" cy="3402239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9835C614-DA19-4345-8A1F-B0A53825F608}"/>
                </a:ext>
              </a:extLst>
            </p:cNvPr>
            <p:cNvSpPr/>
            <p:nvPr/>
          </p:nvSpPr>
          <p:spPr>
            <a:xfrm flipV="1">
              <a:off x="3891423" y="1682104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79639-3459-4DA1-A27F-8706F7C49AD8}"/>
                </a:ext>
              </a:extLst>
            </p:cNvPr>
            <p:cNvSpPr/>
            <p:nvPr/>
          </p:nvSpPr>
          <p:spPr>
            <a:xfrm>
              <a:off x="2918966" y="1682105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26460-D99E-4F0D-A8E4-CD821BEFF98D}"/>
                </a:ext>
              </a:extLst>
            </p:cNvPr>
            <p:cNvSpPr/>
            <p:nvPr/>
          </p:nvSpPr>
          <p:spPr>
            <a:xfrm flipV="1">
              <a:off x="3289081" y="996892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814654-4027-4130-B163-0993B1641F0D}"/>
                </a:ext>
              </a:extLst>
            </p:cNvPr>
            <p:cNvSpPr txBox="1"/>
            <p:nvPr/>
          </p:nvSpPr>
          <p:spPr>
            <a:xfrm>
              <a:off x="3042337" y="794466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72AC07-1AE8-4D9B-A313-7C66894A0BF5}"/>
                </a:ext>
              </a:extLst>
            </p:cNvPr>
            <p:cNvSpPr txBox="1"/>
            <p:nvPr/>
          </p:nvSpPr>
          <p:spPr>
            <a:xfrm>
              <a:off x="2915338" y="1733186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</a:rPr>
                <a:t>SECOND</a:t>
              </a:r>
            </a:p>
            <a:p>
              <a:r>
                <a:rPr lang="en-US" sz="1400" b="1" dirty="0">
                  <a:solidFill>
                    <a:srgbClr val="00B0F0"/>
                  </a:solidFill>
                </a:rPr>
                <a:t>OPTION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A88219-DE2F-4644-8A36-FFCA400654E4}"/>
                </a:ext>
              </a:extLst>
            </p:cNvPr>
            <p:cNvSpPr txBox="1"/>
            <p:nvPr/>
          </p:nvSpPr>
          <p:spPr>
            <a:xfrm>
              <a:off x="2915338" y="2585462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22" name="Graphic 21" descr="Venn diagram">
              <a:extLst>
                <a:ext uri="{FF2B5EF4-FFF2-40B4-BE49-F238E27FC236}">
                  <a16:creationId xmlns:a16="http://schemas.microsoft.com/office/drawing/2014/main" id="{B846C787-E0D8-490C-A45C-AB84422F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203809" y="2171962"/>
              <a:ext cx="457200" cy="457200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5C61778-50BC-46C6-82AC-8F98908105E6}"/>
              </a:ext>
            </a:extLst>
          </p:cNvPr>
          <p:cNvGrpSpPr/>
          <p:nvPr/>
        </p:nvGrpSpPr>
        <p:grpSpPr>
          <a:xfrm>
            <a:off x="5385487" y="794466"/>
            <a:ext cx="1426027" cy="3416753"/>
            <a:chOff x="5385487" y="794466"/>
            <a:chExt cx="1426027" cy="3416753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F4B01AC5-A98A-4B88-AA8C-244E71008279}"/>
                </a:ext>
              </a:extLst>
            </p:cNvPr>
            <p:cNvSpPr/>
            <p:nvPr/>
          </p:nvSpPr>
          <p:spPr>
            <a:xfrm flipV="1">
              <a:off x="6361572" y="1696618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8EF27A-D01B-409E-ADCC-E628358B76B1}"/>
                </a:ext>
              </a:extLst>
            </p:cNvPr>
            <p:cNvSpPr/>
            <p:nvPr/>
          </p:nvSpPr>
          <p:spPr>
            <a:xfrm>
              <a:off x="5389115" y="1696619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8B837C-A7C6-4412-A94C-7897367262C2}"/>
                </a:ext>
              </a:extLst>
            </p:cNvPr>
            <p:cNvSpPr/>
            <p:nvPr/>
          </p:nvSpPr>
          <p:spPr>
            <a:xfrm flipV="1">
              <a:off x="5759230" y="1011406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8AD06E-7E8A-489A-907E-E8B84A92D2A8}"/>
                </a:ext>
              </a:extLst>
            </p:cNvPr>
            <p:cNvSpPr txBox="1"/>
            <p:nvPr/>
          </p:nvSpPr>
          <p:spPr>
            <a:xfrm>
              <a:off x="5512486" y="794466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BDD41D-E5E1-40C4-9425-80F2BB221E98}"/>
                </a:ext>
              </a:extLst>
            </p:cNvPr>
            <p:cNvSpPr txBox="1"/>
            <p:nvPr/>
          </p:nvSpPr>
          <p:spPr>
            <a:xfrm>
              <a:off x="5385487" y="1747700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THIRD</a:t>
              </a:r>
            </a:p>
            <a:p>
              <a:r>
                <a:rPr lang="en-US" sz="1400" b="1" dirty="0">
                  <a:solidFill>
                    <a:srgbClr val="002060"/>
                  </a:solidFill>
                </a:rPr>
                <a:t>OPTION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B8BEF-F4C3-4BA3-9074-736A9D0919BC}"/>
                </a:ext>
              </a:extLst>
            </p:cNvPr>
            <p:cNvSpPr txBox="1"/>
            <p:nvPr/>
          </p:nvSpPr>
          <p:spPr>
            <a:xfrm>
              <a:off x="5385487" y="2599976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30" name="Graphic 29" descr="Bank">
              <a:extLst>
                <a:ext uri="{FF2B5EF4-FFF2-40B4-BE49-F238E27FC236}">
                  <a16:creationId xmlns:a16="http://schemas.microsoft.com/office/drawing/2014/main" id="{5B0DE241-962C-450A-B4E2-B3715DAA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673958" y="2186476"/>
              <a:ext cx="457200" cy="4572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C649FCF-B719-4C81-86CB-149F36635663}"/>
              </a:ext>
            </a:extLst>
          </p:cNvPr>
          <p:cNvGrpSpPr/>
          <p:nvPr/>
        </p:nvGrpSpPr>
        <p:grpSpPr>
          <a:xfrm>
            <a:off x="7855636" y="794466"/>
            <a:ext cx="1426027" cy="3416753"/>
            <a:chOff x="7855636" y="794466"/>
            <a:chExt cx="1426027" cy="3416753"/>
          </a:xfrm>
        </p:grpSpPr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C766622A-B07B-4FE6-AB87-ECC3CAAEC29E}"/>
                </a:ext>
              </a:extLst>
            </p:cNvPr>
            <p:cNvSpPr/>
            <p:nvPr/>
          </p:nvSpPr>
          <p:spPr>
            <a:xfrm flipV="1">
              <a:off x="8831721" y="1696618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3B9479-BA40-4D6B-90DD-2F36552C3F03}"/>
                </a:ext>
              </a:extLst>
            </p:cNvPr>
            <p:cNvSpPr/>
            <p:nvPr/>
          </p:nvSpPr>
          <p:spPr>
            <a:xfrm>
              <a:off x="7859264" y="1696619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38B4ED-8907-48C3-8D9A-DFFB8378AF51}"/>
                </a:ext>
              </a:extLst>
            </p:cNvPr>
            <p:cNvSpPr/>
            <p:nvPr/>
          </p:nvSpPr>
          <p:spPr>
            <a:xfrm flipV="1">
              <a:off x="8229379" y="1011406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253FEC-CB52-43DE-9FA4-C7F22F07F01E}"/>
                </a:ext>
              </a:extLst>
            </p:cNvPr>
            <p:cNvSpPr txBox="1"/>
            <p:nvPr/>
          </p:nvSpPr>
          <p:spPr>
            <a:xfrm>
              <a:off x="7982635" y="794466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6467E-F721-431E-B47D-0E38B437C3A0}"/>
                </a:ext>
              </a:extLst>
            </p:cNvPr>
            <p:cNvSpPr txBox="1"/>
            <p:nvPr/>
          </p:nvSpPr>
          <p:spPr>
            <a:xfrm>
              <a:off x="7855636" y="1747700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FOURTH</a:t>
              </a:r>
            </a:p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OPTION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92B5A6-5031-4A11-BA5C-54DAB8926CAD}"/>
                </a:ext>
              </a:extLst>
            </p:cNvPr>
            <p:cNvSpPr txBox="1"/>
            <p:nvPr/>
          </p:nvSpPr>
          <p:spPr>
            <a:xfrm>
              <a:off x="7855636" y="2599976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38" name="Graphic 37" descr="Open folder">
              <a:extLst>
                <a:ext uri="{FF2B5EF4-FFF2-40B4-BE49-F238E27FC236}">
                  <a16:creationId xmlns:a16="http://schemas.microsoft.com/office/drawing/2014/main" id="{4E8B0083-6A95-450A-893C-9006BCA14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144107" y="2186476"/>
              <a:ext cx="457200" cy="4572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9A04F90-D791-4E52-9637-A78BB9A69B8C}"/>
              </a:ext>
            </a:extLst>
          </p:cNvPr>
          <p:cNvGrpSpPr/>
          <p:nvPr/>
        </p:nvGrpSpPr>
        <p:grpSpPr>
          <a:xfrm>
            <a:off x="10325786" y="794466"/>
            <a:ext cx="1426027" cy="3416753"/>
            <a:chOff x="10325786" y="794466"/>
            <a:chExt cx="1426027" cy="3416753"/>
          </a:xfrm>
        </p:grpSpPr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FD90F71F-1AAB-4906-A9AE-B0F53197E174}"/>
                </a:ext>
              </a:extLst>
            </p:cNvPr>
            <p:cNvSpPr/>
            <p:nvPr/>
          </p:nvSpPr>
          <p:spPr>
            <a:xfrm flipV="1">
              <a:off x="11301871" y="1696618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DA5A2F-6C01-4EEE-AE1E-293EFCE1DA4A}"/>
                </a:ext>
              </a:extLst>
            </p:cNvPr>
            <p:cNvSpPr/>
            <p:nvPr/>
          </p:nvSpPr>
          <p:spPr>
            <a:xfrm>
              <a:off x="10329414" y="1696619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DF98F9-7DDE-4C4C-8721-3A30194DE3DB}"/>
                </a:ext>
              </a:extLst>
            </p:cNvPr>
            <p:cNvSpPr/>
            <p:nvPr/>
          </p:nvSpPr>
          <p:spPr>
            <a:xfrm flipV="1">
              <a:off x="10699529" y="1011406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9D96A0-BF2A-4EF9-80B3-9D85276DA132}"/>
                </a:ext>
              </a:extLst>
            </p:cNvPr>
            <p:cNvSpPr txBox="1"/>
            <p:nvPr/>
          </p:nvSpPr>
          <p:spPr>
            <a:xfrm>
              <a:off x="10452785" y="794466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BC624E-17B5-4C50-A4CB-A2B9AA58F873}"/>
                </a:ext>
              </a:extLst>
            </p:cNvPr>
            <p:cNvSpPr txBox="1"/>
            <p:nvPr/>
          </p:nvSpPr>
          <p:spPr>
            <a:xfrm>
              <a:off x="10325786" y="1747700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FIVE</a:t>
              </a:r>
            </a:p>
            <a:p>
              <a:r>
                <a:rPr lang="en-US" sz="1400" b="1" dirty="0">
                  <a:solidFill>
                    <a:srgbClr val="7030A0"/>
                  </a:solidFill>
                </a:rPr>
                <a:t>OPTION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EC1ED-A07C-4055-9E62-9D48EDB6A27A}"/>
                </a:ext>
              </a:extLst>
            </p:cNvPr>
            <p:cNvSpPr txBox="1"/>
            <p:nvPr/>
          </p:nvSpPr>
          <p:spPr>
            <a:xfrm>
              <a:off x="10325786" y="2599976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46" name="Graphic 45" descr="Business Growth">
              <a:extLst>
                <a:ext uri="{FF2B5EF4-FFF2-40B4-BE49-F238E27FC236}">
                  <a16:creationId xmlns:a16="http://schemas.microsoft.com/office/drawing/2014/main" id="{AB4D256E-6354-4D39-83D4-F913262B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10614257" y="2186476"/>
              <a:ext cx="457200" cy="457200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F3DC2BA-9626-4DB9-80A2-B60EE8E24C52}"/>
              </a:ext>
            </a:extLst>
          </p:cNvPr>
          <p:cNvGrpSpPr/>
          <p:nvPr/>
        </p:nvGrpSpPr>
        <p:grpSpPr>
          <a:xfrm>
            <a:off x="477846" y="3457251"/>
            <a:ext cx="1426027" cy="3402239"/>
            <a:chOff x="477846" y="3457251"/>
            <a:chExt cx="1426027" cy="3402239"/>
          </a:xfrm>
        </p:grpSpPr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2FF15DA2-5864-41E0-B03B-829D92112115}"/>
                </a:ext>
              </a:extLst>
            </p:cNvPr>
            <p:cNvSpPr/>
            <p:nvPr/>
          </p:nvSpPr>
          <p:spPr>
            <a:xfrm flipV="1">
              <a:off x="1453931" y="4344889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095BD9-08E8-48CB-9BF9-D2480800A843}"/>
                </a:ext>
              </a:extLst>
            </p:cNvPr>
            <p:cNvSpPr/>
            <p:nvPr/>
          </p:nvSpPr>
          <p:spPr>
            <a:xfrm>
              <a:off x="481474" y="4344890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388461-ACEC-43CC-8F53-536C68EB3607}"/>
                </a:ext>
              </a:extLst>
            </p:cNvPr>
            <p:cNvSpPr/>
            <p:nvPr/>
          </p:nvSpPr>
          <p:spPr>
            <a:xfrm flipV="1">
              <a:off x="851589" y="3659677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A00C3B-DE2E-4134-8C0C-D2B38D4E38CA}"/>
                </a:ext>
              </a:extLst>
            </p:cNvPr>
            <p:cNvSpPr txBox="1"/>
            <p:nvPr/>
          </p:nvSpPr>
          <p:spPr>
            <a:xfrm>
              <a:off x="604845" y="3457251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28AFA13-1F76-4981-A12D-1699D3C8289D}"/>
                </a:ext>
              </a:extLst>
            </p:cNvPr>
            <p:cNvSpPr txBox="1"/>
            <p:nvPr/>
          </p:nvSpPr>
          <p:spPr>
            <a:xfrm>
              <a:off x="477846" y="4395971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9900"/>
                  </a:solidFill>
                </a:rPr>
                <a:t>SIX</a:t>
              </a:r>
            </a:p>
            <a:p>
              <a:r>
                <a:rPr lang="en-US" sz="1400" b="1" dirty="0">
                  <a:solidFill>
                    <a:srgbClr val="FF9900"/>
                  </a:solidFill>
                </a:rPr>
                <a:t>OPTION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FC5350-308B-4A01-A0C4-E3A5C1D2FD43}"/>
                </a:ext>
              </a:extLst>
            </p:cNvPr>
            <p:cNvSpPr txBox="1"/>
            <p:nvPr/>
          </p:nvSpPr>
          <p:spPr>
            <a:xfrm>
              <a:off x="477846" y="5248247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54" name="Graphic 53" descr="Trophy">
              <a:extLst>
                <a:ext uri="{FF2B5EF4-FFF2-40B4-BE49-F238E27FC236}">
                  <a16:creationId xmlns:a16="http://schemas.microsoft.com/office/drawing/2014/main" id="{2AAAA0B5-25BD-451E-AAEA-2F28E35B1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766317" y="4834747"/>
              <a:ext cx="457200" cy="4572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41395C-DAD4-4D83-B00E-A5118979859A}"/>
              </a:ext>
            </a:extLst>
          </p:cNvPr>
          <p:cNvGrpSpPr/>
          <p:nvPr/>
        </p:nvGrpSpPr>
        <p:grpSpPr>
          <a:xfrm>
            <a:off x="2947995" y="3457251"/>
            <a:ext cx="1426027" cy="3402239"/>
            <a:chOff x="2947995" y="3457251"/>
            <a:chExt cx="1426027" cy="3402239"/>
          </a:xfrm>
        </p:grpSpPr>
        <p:sp>
          <p:nvSpPr>
            <p:cNvPr id="56" name="Right Triangle 55">
              <a:extLst>
                <a:ext uri="{FF2B5EF4-FFF2-40B4-BE49-F238E27FC236}">
                  <a16:creationId xmlns:a16="http://schemas.microsoft.com/office/drawing/2014/main" id="{169AB05A-FD7E-4A29-AE0B-702ED1B9EC5F}"/>
                </a:ext>
              </a:extLst>
            </p:cNvPr>
            <p:cNvSpPr/>
            <p:nvPr/>
          </p:nvSpPr>
          <p:spPr>
            <a:xfrm flipV="1">
              <a:off x="3924080" y="4344889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0A14136-4A23-4B7D-8C2E-6F782ABEF430}"/>
                </a:ext>
              </a:extLst>
            </p:cNvPr>
            <p:cNvSpPr/>
            <p:nvPr/>
          </p:nvSpPr>
          <p:spPr>
            <a:xfrm>
              <a:off x="2951623" y="4344890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B348E8-DF5A-4398-8891-32E3E154C455}"/>
                </a:ext>
              </a:extLst>
            </p:cNvPr>
            <p:cNvSpPr/>
            <p:nvPr/>
          </p:nvSpPr>
          <p:spPr>
            <a:xfrm flipV="1">
              <a:off x="3321738" y="3659677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00DDFC-22B3-428D-913A-2673BCE7BE31}"/>
                </a:ext>
              </a:extLst>
            </p:cNvPr>
            <p:cNvSpPr txBox="1"/>
            <p:nvPr/>
          </p:nvSpPr>
          <p:spPr>
            <a:xfrm>
              <a:off x="3074994" y="3457251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FB3430-0DAC-4720-8A5A-0546AEB7C9E4}"/>
                </a:ext>
              </a:extLst>
            </p:cNvPr>
            <p:cNvSpPr txBox="1"/>
            <p:nvPr/>
          </p:nvSpPr>
          <p:spPr>
            <a:xfrm>
              <a:off x="2947995" y="4395971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</a:rPr>
                <a:t>SEVEN</a:t>
              </a:r>
            </a:p>
            <a:p>
              <a:r>
                <a:rPr lang="en-US" sz="1400" b="1" dirty="0">
                  <a:solidFill>
                    <a:srgbClr val="00B0F0"/>
                  </a:solidFill>
                </a:rPr>
                <a:t>OPTION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A35BD59-C04F-4896-86BE-228A12F5D659}"/>
                </a:ext>
              </a:extLst>
            </p:cNvPr>
            <p:cNvSpPr txBox="1"/>
            <p:nvPr/>
          </p:nvSpPr>
          <p:spPr>
            <a:xfrm>
              <a:off x="2947995" y="5248247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62" name="Graphic 61" descr="Wireless">
              <a:extLst>
                <a:ext uri="{FF2B5EF4-FFF2-40B4-BE49-F238E27FC236}">
                  <a16:creationId xmlns:a16="http://schemas.microsoft.com/office/drawing/2014/main" id="{E607F3A8-74AB-43FA-8EFA-061896142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236466" y="4834747"/>
              <a:ext cx="457200" cy="4572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AAFB982-A1F5-4A6C-8733-F90A8C8D65BE}"/>
              </a:ext>
            </a:extLst>
          </p:cNvPr>
          <p:cNvGrpSpPr/>
          <p:nvPr/>
        </p:nvGrpSpPr>
        <p:grpSpPr>
          <a:xfrm>
            <a:off x="5418144" y="3457251"/>
            <a:ext cx="1426027" cy="3416753"/>
            <a:chOff x="5418144" y="3457251"/>
            <a:chExt cx="1426027" cy="3416753"/>
          </a:xfrm>
        </p:grpSpPr>
        <p:sp>
          <p:nvSpPr>
            <p:cNvPr id="64" name="Right Triangle 63">
              <a:extLst>
                <a:ext uri="{FF2B5EF4-FFF2-40B4-BE49-F238E27FC236}">
                  <a16:creationId xmlns:a16="http://schemas.microsoft.com/office/drawing/2014/main" id="{4F6F3C35-9D79-4C28-BCEC-5BAEB9814CB1}"/>
                </a:ext>
              </a:extLst>
            </p:cNvPr>
            <p:cNvSpPr/>
            <p:nvPr/>
          </p:nvSpPr>
          <p:spPr>
            <a:xfrm flipV="1">
              <a:off x="6394229" y="4359403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28CE899-22AD-47C2-9063-E311F3E6C051}"/>
                </a:ext>
              </a:extLst>
            </p:cNvPr>
            <p:cNvSpPr/>
            <p:nvPr/>
          </p:nvSpPr>
          <p:spPr>
            <a:xfrm>
              <a:off x="5421772" y="4359404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285D19D-83A2-47C1-9CE1-96C659170865}"/>
                </a:ext>
              </a:extLst>
            </p:cNvPr>
            <p:cNvSpPr/>
            <p:nvPr/>
          </p:nvSpPr>
          <p:spPr>
            <a:xfrm flipV="1">
              <a:off x="5791887" y="3674191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CFD36B2-DC08-4A5E-8266-991D1F6E51E0}"/>
                </a:ext>
              </a:extLst>
            </p:cNvPr>
            <p:cNvSpPr txBox="1"/>
            <p:nvPr/>
          </p:nvSpPr>
          <p:spPr>
            <a:xfrm>
              <a:off x="5545143" y="3457251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82015B-02ED-480B-BD19-EFD2F8970B3B}"/>
                </a:ext>
              </a:extLst>
            </p:cNvPr>
            <p:cNvSpPr txBox="1"/>
            <p:nvPr/>
          </p:nvSpPr>
          <p:spPr>
            <a:xfrm>
              <a:off x="5418144" y="4410485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EIGHT</a:t>
              </a:r>
            </a:p>
            <a:p>
              <a:r>
                <a:rPr lang="en-US" sz="1400" b="1" dirty="0">
                  <a:solidFill>
                    <a:srgbClr val="002060"/>
                  </a:solidFill>
                </a:rPr>
                <a:t>OPTION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D509BB-4397-4403-B6B9-B6216E96F1CC}"/>
                </a:ext>
              </a:extLst>
            </p:cNvPr>
            <p:cNvSpPr txBox="1"/>
            <p:nvPr/>
          </p:nvSpPr>
          <p:spPr>
            <a:xfrm>
              <a:off x="5418144" y="5262761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70" name="Graphic 69" descr="Diamond">
              <a:extLst>
                <a:ext uri="{FF2B5EF4-FFF2-40B4-BE49-F238E27FC236}">
                  <a16:creationId xmlns:a16="http://schemas.microsoft.com/office/drawing/2014/main" id="{DB83D19B-2A42-4BFC-B745-5D5A75D74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5706615" y="4849261"/>
              <a:ext cx="457200" cy="4572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22963B-19EA-4AAB-AB09-82E61EA30CE5}"/>
              </a:ext>
            </a:extLst>
          </p:cNvPr>
          <p:cNvGrpSpPr/>
          <p:nvPr/>
        </p:nvGrpSpPr>
        <p:grpSpPr>
          <a:xfrm>
            <a:off x="7888293" y="3457251"/>
            <a:ext cx="1426027" cy="3416753"/>
            <a:chOff x="7888293" y="3457251"/>
            <a:chExt cx="1426027" cy="3416753"/>
          </a:xfrm>
        </p:grpSpPr>
        <p:sp>
          <p:nvSpPr>
            <p:cNvPr id="72" name="Right Triangle 71">
              <a:extLst>
                <a:ext uri="{FF2B5EF4-FFF2-40B4-BE49-F238E27FC236}">
                  <a16:creationId xmlns:a16="http://schemas.microsoft.com/office/drawing/2014/main" id="{0198B006-5653-417D-97C4-193A23E1B04B}"/>
                </a:ext>
              </a:extLst>
            </p:cNvPr>
            <p:cNvSpPr/>
            <p:nvPr/>
          </p:nvSpPr>
          <p:spPr>
            <a:xfrm flipV="1">
              <a:off x="8864378" y="4359403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EAFCA6-B4A2-4E2E-9518-7498C3771449}"/>
                </a:ext>
              </a:extLst>
            </p:cNvPr>
            <p:cNvSpPr/>
            <p:nvPr/>
          </p:nvSpPr>
          <p:spPr>
            <a:xfrm>
              <a:off x="7891921" y="4359404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DC4A495-A9C8-45FD-88C9-8EE3AAC03E62}"/>
                </a:ext>
              </a:extLst>
            </p:cNvPr>
            <p:cNvSpPr/>
            <p:nvPr/>
          </p:nvSpPr>
          <p:spPr>
            <a:xfrm flipV="1">
              <a:off x="8262036" y="3674191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70BF00-351C-4406-8606-5710234C377D}"/>
                </a:ext>
              </a:extLst>
            </p:cNvPr>
            <p:cNvSpPr txBox="1"/>
            <p:nvPr/>
          </p:nvSpPr>
          <p:spPr>
            <a:xfrm>
              <a:off x="8015292" y="3457251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224EC10-2A3B-40A6-801C-F9F9D47A950B}"/>
                </a:ext>
              </a:extLst>
            </p:cNvPr>
            <p:cNvSpPr txBox="1"/>
            <p:nvPr/>
          </p:nvSpPr>
          <p:spPr>
            <a:xfrm>
              <a:off x="7888293" y="4410485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NINE</a:t>
              </a:r>
            </a:p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OPTION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B015FCF-D112-43B9-91AE-A5A52AFADE31}"/>
                </a:ext>
              </a:extLst>
            </p:cNvPr>
            <p:cNvSpPr txBox="1"/>
            <p:nvPr/>
          </p:nvSpPr>
          <p:spPr>
            <a:xfrm>
              <a:off x="7888293" y="5262761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78" name="Graphic 77" descr="Head with gears">
              <a:extLst>
                <a:ext uri="{FF2B5EF4-FFF2-40B4-BE49-F238E27FC236}">
                  <a16:creationId xmlns:a16="http://schemas.microsoft.com/office/drawing/2014/main" id="{8CEEF211-3345-4D27-8E31-F366E01F5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8176764" y="4849261"/>
              <a:ext cx="457200" cy="4572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EDC8A3-C383-4C97-BE63-75E8F829893F}"/>
              </a:ext>
            </a:extLst>
          </p:cNvPr>
          <p:cNvGrpSpPr/>
          <p:nvPr/>
        </p:nvGrpSpPr>
        <p:grpSpPr>
          <a:xfrm>
            <a:off x="10282245" y="3457251"/>
            <a:ext cx="1502225" cy="3416753"/>
            <a:chOff x="10282245" y="3457251"/>
            <a:chExt cx="1502225" cy="3416753"/>
          </a:xfrm>
        </p:grpSpPr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D2A6B562-47E0-4A21-AABD-8583B2A860D1}"/>
                </a:ext>
              </a:extLst>
            </p:cNvPr>
            <p:cNvSpPr/>
            <p:nvPr/>
          </p:nvSpPr>
          <p:spPr>
            <a:xfrm flipV="1">
              <a:off x="11334528" y="4359403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064ACBB-7BEF-49FA-ABC1-75F317A80DA2}"/>
                </a:ext>
              </a:extLst>
            </p:cNvPr>
            <p:cNvSpPr/>
            <p:nvPr/>
          </p:nvSpPr>
          <p:spPr>
            <a:xfrm>
              <a:off x="10362071" y="4359404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41AB08A-FD30-4364-B705-5100B04A8374}"/>
                </a:ext>
              </a:extLst>
            </p:cNvPr>
            <p:cNvSpPr/>
            <p:nvPr/>
          </p:nvSpPr>
          <p:spPr>
            <a:xfrm flipV="1">
              <a:off x="10732186" y="3674191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C1A117-832A-4424-9860-E51F8F2E6A79}"/>
                </a:ext>
              </a:extLst>
            </p:cNvPr>
            <p:cNvSpPr txBox="1"/>
            <p:nvPr/>
          </p:nvSpPr>
          <p:spPr>
            <a:xfrm>
              <a:off x="10282245" y="3457251"/>
              <a:ext cx="1244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875BD8D-8FCF-4242-BB2A-5047A74A0653}"/>
                </a:ext>
              </a:extLst>
            </p:cNvPr>
            <p:cNvSpPr txBox="1"/>
            <p:nvPr/>
          </p:nvSpPr>
          <p:spPr>
            <a:xfrm>
              <a:off x="10358443" y="4410485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TEN</a:t>
              </a:r>
            </a:p>
            <a:p>
              <a:r>
                <a:rPr lang="en-US" sz="1400" b="1" dirty="0">
                  <a:solidFill>
                    <a:srgbClr val="7030A0"/>
                  </a:solidFill>
                </a:rPr>
                <a:t>OPTION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0C3D38F-05ED-42EE-8F26-2D90E5BC427E}"/>
                </a:ext>
              </a:extLst>
            </p:cNvPr>
            <p:cNvSpPr txBox="1"/>
            <p:nvPr/>
          </p:nvSpPr>
          <p:spPr>
            <a:xfrm>
              <a:off x="10358443" y="5262761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86" name="Graphic 85" descr="Handshake">
              <a:extLst>
                <a:ext uri="{FF2B5EF4-FFF2-40B4-BE49-F238E27FC236}">
                  <a16:creationId xmlns:a16="http://schemas.microsoft.com/office/drawing/2014/main" id="{5ABA0EE9-B40F-46B7-A613-F1A69B4C3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0646914" y="4849261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56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4C007CF6-9C39-4336-A32D-F7F9F2CFF137}"/>
              </a:ext>
            </a:extLst>
          </p:cNvPr>
          <p:cNvSpPr txBox="1"/>
          <p:nvPr/>
        </p:nvSpPr>
        <p:spPr>
          <a:xfrm>
            <a:off x="9710696" y="-288131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80C87C-B72C-42C0-909B-B1920ED7CC0B}"/>
              </a:ext>
            </a:extLst>
          </p:cNvPr>
          <p:cNvSpPr txBox="1"/>
          <p:nvPr/>
        </p:nvSpPr>
        <p:spPr>
          <a:xfrm>
            <a:off x="6810090" y="-322547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B14582-98B5-43EF-BE07-296C10B79BDC}"/>
              </a:ext>
            </a:extLst>
          </p:cNvPr>
          <p:cNvSpPr txBox="1"/>
          <p:nvPr/>
        </p:nvSpPr>
        <p:spPr>
          <a:xfrm>
            <a:off x="3839508" y="-385683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D8A655-0258-4350-98A6-C0E37CC3A44C}"/>
              </a:ext>
            </a:extLst>
          </p:cNvPr>
          <p:cNvSpPr txBox="1"/>
          <p:nvPr/>
        </p:nvSpPr>
        <p:spPr>
          <a:xfrm>
            <a:off x="781796" y="-346720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982254-5F5D-4C0C-BCB4-9BA5A76C8EE5}"/>
              </a:ext>
            </a:extLst>
          </p:cNvPr>
          <p:cNvSpPr/>
          <p:nvPr/>
        </p:nvSpPr>
        <p:spPr>
          <a:xfrm>
            <a:off x="1133343" y="207220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739959C4-E2E1-4727-B698-2538FF34574C}"/>
              </a:ext>
            </a:extLst>
          </p:cNvPr>
          <p:cNvSpPr/>
          <p:nvPr/>
        </p:nvSpPr>
        <p:spPr>
          <a:xfrm flipV="1">
            <a:off x="2034457" y="1030513"/>
            <a:ext cx="621658" cy="2217691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A2E72-0A8A-4CAC-A0D1-335164F6CF29}"/>
              </a:ext>
            </a:extLst>
          </p:cNvPr>
          <p:cNvSpPr/>
          <p:nvPr/>
        </p:nvSpPr>
        <p:spPr>
          <a:xfrm>
            <a:off x="617639" y="1030514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48A0E-10BA-45BB-9CBC-1573081B0B6C}"/>
              </a:ext>
            </a:extLst>
          </p:cNvPr>
          <p:cNvSpPr txBox="1"/>
          <p:nvPr/>
        </p:nvSpPr>
        <p:spPr>
          <a:xfrm>
            <a:off x="701349" y="-365460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2FB9-5B95-4077-B603-063B773885B1}"/>
              </a:ext>
            </a:extLst>
          </p:cNvPr>
          <p:cNvSpPr txBox="1"/>
          <p:nvPr/>
        </p:nvSpPr>
        <p:spPr>
          <a:xfrm>
            <a:off x="716448" y="1111793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FIRST 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OPTION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E6D62-F5AE-4889-8D3A-6D925BC4AE71}"/>
              </a:ext>
            </a:extLst>
          </p:cNvPr>
          <p:cNvSpPr/>
          <p:nvPr/>
        </p:nvSpPr>
        <p:spPr>
          <a:xfrm>
            <a:off x="4156333" y="221524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6133CA40-8165-4DF2-9B07-7C62FEDE6446}"/>
              </a:ext>
            </a:extLst>
          </p:cNvPr>
          <p:cNvSpPr/>
          <p:nvPr/>
        </p:nvSpPr>
        <p:spPr>
          <a:xfrm flipV="1">
            <a:off x="5013179" y="1030514"/>
            <a:ext cx="621658" cy="2183656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1CBE2-ABAC-4663-A46E-7207ED60F06B}"/>
              </a:ext>
            </a:extLst>
          </p:cNvPr>
          <p:cNvSpPr/>
          <p:nvPr/>
        </p:nvSpPr>
        <p:spPr>
          <a:xfrm>
            <a:off x="3596361" y="1030514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97BB3-04E1-49B9-9D11-6BA366337CAD}"/>
              </a:ext>
            </a:extLst>
          </p:cNvPr>
          <p:cNvSpPr txBox="1"/>
          <p:nvPr/>
        </p:nvSpPr>
        <p:spPr>
          <a:xfrm>
            <a:off x="3722540" y="-385683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74F0B-007D-45B9-89A8-4EE5FBA33460}"/>
              </a:ext>
            </a:extLst>
          </p:cNvPr>
          <p:cNvSpPr txBox="1"/>
          <p:nvPr/>
        </p:nvSpPr>
        <p:spPr>
          <a:xfrm>
            <a:off x="3695170" y="1111793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SECOND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OPTION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368DD-4C1B-4568-9202-25AF27A11D37}"/>
              </a:ext>
            </a:extLst>
          </p:cNvPr>
          <p:cNvSpPr/>
          <p:nvPr/>
        </p:nvSpPr>
        <p:spPr>
          <a:xfrm>
            <a:off x="7119117" y="179249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95627FDD-7339-4B2F-854F-3CC77F53E897}"/>
              </a:ext>
            </a:extLst>
          </p:cNvPr>
          <p:cNvSpPr/>
          <p:nvPr/>
        </p:nvSpPr>
        <p:spPr>
          <a:xfrm flipV="1">
            <a:off x="7991901" y="1030514"/>
            <a:ext cx="621658" cy="2217690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7DB252-3361-40CF-8F1A-2C52EE5C90A4}"/>
              </a:ext>
            </a:extLst>
          </p:cNvPr>
          <p:cNvSpPr/>
          <p:nvPr/>
        </p:nvSpPr>
        <p:spPr>
          <a:xfrm>
            <a:off x="6575083" y="1030514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53003-B887-4CE4-A6CE-2266376F91B8}"/>
              </a:ext>
            </a:extLst>
          </p:cNvPr>
          <p:cNvSpPr txBox="1"/>
          <p:nvPr/>
        </p:nvSpPr>
        <p:spPr>
          <a:xfrm>
            <a:off x="6701498" y="-384246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47A578-6E41-4494-ADFB-B48D33D2F781}"/>
              </a:ext>
            </a:extLst>
          </p:cNvPr>
          <p:cNvSpPr txBox="1"/>
          <p:nvPr/>
        </p:nvSpPr>
        <p:spPr>
          <a:xfrm>
            <a:off x="6673892" y="1111793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</a:rPr>
              <a:t>THIRD</a:t>
            </a:r>
          </a:p>
          <a:p>
            <a:r>
              <a:rPr lang="en-US" sz="1600" b="1" dirty="0">
                <a:solidFill>
                  <a:srgbClr val="002060"/>
                </a:solidFill>
              </a:rPr>
              <a:t>OPTION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4788D2-B074-4ECA-B9C1-7822C3E641EF}"/>
              </a:ext>
            </a:extLst>
          </p:cNvPr>
          <p:cNvSpPr/>
          <p:nvPr/>
        </p:nvSpPr>
        <p:spPr>
          <a:xfrm>
            <a:off x="10097448" y="200034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7435FE0-7304-419F-AC37-1203363126FC}"/>
              </a:ext>
            </a:extLst>
          </p:cNvPr>
          <p:cNvSpPr/>
          <p:nvPr/>
        </p:nvSpPr>
        <p:spPr>
          <a:xfrm flipV="1">
            <a:off x="10970623" y="1030514"/>
            <a:ext cx="621658" cy="2319942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1A8CBA-7E4F-4ED3-8033-BD72C166F22E}"/>
              </a:ext>
            </a:extLst>
          </p:cNvPr>
          <p:cNvSpPr/>
          <p:nvPr/>
        </p:nvSpPr>
        <p:spPr>
          <a:xfrm>
            <a:off x="9553805" y="1030514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FFC15-0F4D-4022-A6E8-9AF20C9A3B57}"/>
              </a:ext>
            </a:extLst>
          </p:cNvPr>
          <p:cNvSpPr txBox="1"/>
          <p:nvPr/>
        </p:nvSpPr>
        <p:spPr>
          <a:xfrm>
            <a:off x="9624030" y="-344122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FCC7BB-9962-4140-8C08-6BE600ABBDF2}"/>
              </a:ext>
            </a:extLst>
          </p:cNvPr>
          <p:cNvSpPr txBox="1"/>
          <p:nvPr/>
        </p:nvSpPr>
        <p:spPr>
          <a:xfrm>
            <a:off x="9652614" y="1111793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FOURTH</a:t>
            </a:r>
          </a:p>
          <a:p>
            <a:r>
              <a:rPr lang="en-US" sz="1600" b="1" dirty="0">
                <a:solidFill>
                  <a:srgbClr val="FFC000"/>
                </a:solidFill>
              </a:rPr>
              <a:t>OPTION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C8C45-B317-49DA-A01E-F3AD53F45BCC}"/>
              </a:ext>
            </a:extLst>
          </p:cNvPr>
          <p:cNvSpPr/>
          <p:nvPr/>
        </p:nvSpPr>
        <p:spPr>
          <a:xfrm>
            <a:off x="1248228" y="3372228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C1B5F870-F02B-4BDE-8FDA-88CF67916871}"/>
              </a:ext>
            </a:extLst>
          </p:cNvPr>
          <p:cNvSpPr/>
          <p:nvPr/>
        </p:nvSpPr>
        <p:spPr>
          <a:xfrm flipV="1">
            <a:off x="1969588" y="4095599"/>
            <a:ext cx="621658" cy="2217690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965CF1-F363-49A4-A0B0-F48DA39DAE55}"/>
              </a:ext>
            </a:extLst>
          </p:cNvPr>
          <p:cNvSpPr txBox="1"/>
          <p:nvPr/>
        </p:nvSpPr>
        <p:spPr>
          <a:xfrm>
            <a:off x="809634" y="2706105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F0D7BE-D1E1-46AE-B9C9-441019548A81}"/>
              </a:ext>
            </a:extLst>
          </p:cNvPr>
          <p:cNvSpPr/>
          <p:nvPr/>
        </p:nvSpPr>
        <p:spPr>
          <a:xfrm>
            <a:off x="552770" y="4095599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32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A7BCD0-48CF-4924-ACD8-DDF3680D34B1}"/>
              </a:ext>
            </a:extLst>
          </p:cNvPr>
          <p:cNvSpPr txBox="1"/>
          <p:nvPr/>
        </p:nvSpPr>
        <p:spPr>
          <a:xfrm>
            <a:off x="707795" y="2674211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179BBF-53A8-4FEA-A5B3-924B6A20AB47}"/>
              </a:ext>
            </a:extLst>
          </p:cNvPr>
          <p:cNvSpPr txBox="1"/>
          <p:nvPr/>
        </p:nvSpPr>
        <p:spPr>
          <a:xfrm>
            <a:off x="651579" y="4176878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FIFTH</a:t>
            </a:r>
          </a:p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</a:rPr>
              <a:t>OPTION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66F2C5-0976-41DF-A2E4-B8FE5915330C}"/>
              </a:ext>
            </a:extLst>
          </p:cNvPr>
          <p:cNvSpPr/>
          <p:nvPr/>
        </p:nvSpPr>
        <p:spPr>
          <a:xfrm>
            <a:off x="4229698" y="3350456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ight Triangle 40">
            <a:extLst>
              <a:ext uri="{FF2B5EF4-FFF2-40B4-BE49-F238E27FC236}">
                <a16:creationId xmlns:a16="http://schemas.microsoft.com/office/drawing/2014/main" id="{2EBB046D-00B3-4339-870C-A39EF8B0D9BD}"/>
              </a:ext>
            </a:extLst>
          </p:cNvPr>
          <p:cNvSpPr/>
          <p:nvPr/>
        </p:nvSpPr>
        <p:spPr>
          <a:xfrm flipV="1">
            <a:off x="4948310" y="4095599"/>
            <a:ext cx="621658" cy="2217690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1657EE-CC82-4403-A472-CDDB28C2AD4B}"/>
              </a:ext>
            </a:extLst>
          </p:cNvPr>
          <p:cNvSpPr txBox="1"/>
          <p:nvPr/>
        </p:nvSpPr>
        <p:spPr>
          <a:xfrm>
            <a:off x="3793324" y="2723861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6196061-6427-4543-B44E-6425AEA8ED97}"/>
              </a:ext>
            </a:extLst>
          </p:cNvPr>
          <p:cNvSpPr/>
          <p:nvPr/>
        </p:nvSpPr>
        <p:spPr>
          <a:xfrm>
            <a:off x="3531492" y="4095599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C6EA1D-65FC-4991-949A-4724CB479BDC}"/>
              </a:ext>
            </a:extLst>
          </p:cNvPr>
          <p:cNvSpPr txBox="1"/>
          <p:nvPr/>
        </p:nvSpPr>
        <p:spPr>
          <a:xfrm>
            <a:off x="3701254" y="2681122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9A0B2C-5B17-4055-AF5D-BDAAB8BBEE29}"/>
              </a:ext>
            </a:extLst>
          </p:cNvPr>
          <p:cNvSpPr txBox="1"/>
          <p:nvPr/>
        </p:nvSpPr>
        <p:spPr>
          <a:xfrm>
            <a:off x="3630301" y="4176878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6666"/>
                </a:solidFill>
              </a:rPr>
              <a:t>SIXTH</a:t>
            </a:r>
          </a:p>
          <a:p>
            <a:r>
              <a:rPr lang="en-US" sz="1600" b="1" dirty="0">
                <a:solidFill>
                  <a:srgbClr val="006666"/>
                </a:solidFill>
              </a:rPr>
              <a:t>OPTION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344ABF-B119-42FA-B104-41A088D82C44}"/>
              </a:ext>
            </a:extLst>
          </p:cNvPr>
          <p:cNvSpPr/>
          <p:nvPr/>
        </p:nvSpPr>
        <p:spPr>
          <a:xfrm>
            <a:off x="7178182" y="3248205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12FDC0E-882B-429D-ADA8-0A85DB366A20}"/>
              </a:ext>
            </a:extLst>
          </p:cNvPr>
          <p:cNvSpPr/>
          <p:nvPr/>
        </p:nvSpPr>
        <p:spPr>
          <a:xfrm flipV="1">
            <a:off x="7927032" y="4095599"/>
            <a:ext cx="621658" cy="2217690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6FB5DE-3B87-4C5F-8CA5-776465CDE3D3}"/>
              </a:ext>
            </a:extLst>
          </p:cNvPr>
          <p:cNvSpPr txBox="1"/>
          <p:nvPr/>
        </p:nvSpPr>
        <p:spPr>
          <a:xfrm>
            <a:off x="6877706" y="2723861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4622BB-EE28-40EC-857C-A62716EABE3B}"/>
              </a:ext>
            </a:extLst>
          </p:cNvPr>
          <p:cNvSpPr/>
          <p:nvPr/>
        </p:nvSpPr>
        <p:spPr>
          <a:xfrm>
            <a:off x="6510214" y="4095599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A62ECE-F93C-4CF7-9CA9-B4882D9C9D46}"/>
              </a:ext>
            </a:extLst>
          </p:cNvPr>
          <p:cNvSpPr txBox="1"/>
          <p:nvPr/>
        </p:nvSpPr>
        <p:spPr>
          <a:xfrm>
            <a:off x="6750929" y="2767458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EFB47-4B33-4DE3-9F1F-4A11E6F9F675}"/>
              </a:ext>
            </a:extLst>
          </p:cNvPr>
          <p:cNvSpPr txBox="1"/>
          <p:nvPr/>
        </p:nvSpPr>
        <p:spPr>
          <a:xfrm>
            <a:off x="6609023" y="4176878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660066"/>
                </a:solidFill>
              </a:rPr>
              <a:t>SEVENTH</a:t>
            </a:r>
          </a:p>
          <a:p>
            <a:r>
              <a:rPr lang="en-US" sz="1600" b="1" dirty="0">
                <a:solidFill>
                  <a:srgbClr val="660066"/>
                </a:solidFill>
              </a:rPr>
              <a:t>OPTION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5CA6D0-E162-4B12-8D04-3C61E4C66433}"/>
              </a:ext>
            </a:extLst>
          </p:cNvPr>
          <p:cNvSpPr/>
          <p:nvPr/>
        </p:nvSpPr>
        <p:spPr>
          <a:xfrm>
            <a:off x="10159466" y="3256659"/>
            <a:ext cx="1277257" cy="1059543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6A965C67-A06F-4938-A50D-67DADC79E77F}"/>
              </a:ext>
            </a:extLst>
          </p:cNvPr>
          <p:cNvSpPr/>
          <p:nvPr/>
        </p:nvSpPr>
        <p:spPr>
          <a:xfrm flipV="1">
            <a:off x="10905754" y="4095599"/>
            <a:ext cx="621658" cy="2319942"/>
          </a:xfrm>
          <a:prstGeom prst="rtTriangle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65FEAB-8976-4604-AF43-19A4F5BA86F7}"/>
              </a:ext>
            </a:extLst>
          </p:cNvPr>
          <p:cNvSpPr txBox="1"/>
          <p:nvPr/>
        </p:nvSpPr>
        <p:spPr>
          <a:xfrm>
            <a:off x="9831462" y="2723861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tx1">
                    <a:alpha val="22000"/>
                  </a:schemeClr>
                </a:solidFill>
              </a:rPr>
              <a:t>8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A47DBFC-EDCF-44C4-B8E6-548E1C281035}"/>
              </a:ext>
            </a:extLst>
          </p:cNvPr>
          <p:cNvSpPr/>
          <p:nvPr/>
        </p:nvSpPr>
        <p:spPr>
          <a:xfrm>
            <a:off x="9488936" y="4095599"/>
            <a:ext cx="1547446" cy="3069773"/>
          </a:xfrm>
          <a:prstGeom prst="rect">
            <a:avLst/>
          </a:prstGeom>
          <a:gradFill flip="none" rotWithShape="1">
            <a:gsLst>
              <a:gs pos="0">
                <a:srgbClr val="DDDDDD">
                  <a:alpha val="40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12E457-A1D0-422C-96EC-EC3F50D38CEC}"/>
              </a:ext>
            </a:extLst>
          </p:cNvPr>
          <p:cNvSpPr txBox="1"/>
          <p:nvPr/>
        </p:nvSpPr>
        <p:spPr>
          <a:xfrm>
            <a:off x="9713773" y="2681122"/>
            <a:ext cx="127725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AE672-F148-44C9-B7EF-701722DF38C5}"/>
              </a:ext>
            </a:extLst>
          </p:cNvPr>
          <p:cNvSpPr txBox="1"/>
          <p:nvPr/>
        </p:nvSpPr>
        <p:spPr>
          <a:xfrm>
            <a:off x="9587745" y="4176878"/>
            <a:ext cx="1448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99"/>
                </a:solidFill>
              </a:rPr>
              <a:t>EIGHT</a:t>
            </a:r>
          </a:p>
          <a:p>
            <a:r>
              <a:rPr lang="en-US" sz="1600" b="1" dirty="0">
                <a:solidFill>
                  <a:srgbClr val="000099"/>
                </a:solidFill>
              </a:rPr>
              <a:t>OPTION</a:t>
            </a:r>
          </a:p>
        </p:txBody>
      </p:sp>
      <p:pic>
        <p:nvPicPr>
          <p:cNvPr id="60" name="Graphic 59" descr="Presentation with pie chart">
            <a:extLst>
              <a:ext uri="{FF2B5EF4-FFF2-40B4-BE49-F238E27FC236}">
                <a16:creationId xmlns:a16="http://schemas.microsoft.com/office/drawing/2014/main" id="{3E91E99C-7EC2-40BE-8C7D-3C0853B41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7594" y="1201889"/>
            <a:ext cx="457200" cy="457200"/>
          </a:xfrm>
          <a:prstGeom prst="rect">
            <a:avLst/>
          </a:prstGeom>
        </p:spPr>
      </p:pic>
      <p:pic>
        <p:nvPicPr>
          <p:cNvPr id="61" name="Graphic 60" descr="Venn diagram">
            <a:extLst>
              <a:ext uri="{FF2B5EF4-FFF2-40B4-BE49-F238E27FC236}">
                <a16:creationId xmlns:a16="http://schemas.microsoft.com/office/drawing/2014/main" id="{8A899ECD-7C33-44B4-ACA0-E40C03F6B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630645" y="1165077"/>
            <a:ext cx="457200" cy="457200"/>
          </a:xfrm>
          <a:prstGeom prst="rect">
            <a:avLst/>
          </a:prstGeom>
        </p:spPr>
      </p:pic>
      <p:pic>
        <p:nvPicPr>
          <p:cNvPr id="62" name="Graphic 61" descr="Bank">
            <a:extLst>
              <a:ext uri="{FF2B5EF4-FFF2-40B4-BE49-F238E27FC236}">
                <a16:creationId xmlns:a16="http://schemas.microsoft.com/office/drawing/2014/main" id="{131B96D5-5183-497C-BA74-FFCC80367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573456" y="1140204"/>
            <a:ext cx="457200" cy="457200"/>
          </a:xfrm>
          <a:prstGeom prst="rect">
            <a:avLst/>
          </a:prstGeom>
        </p:spPr>
      </p:pic>
      <p:pic>
        <p:nvPicPr>
          <p:cNvPr id="63" name="Graphic 62" descr="Open folder">
            <a:extLst>
              <a:ext uri="{FF2B5EF4-FFF2-40B4-BE49-F238E27FC236}">
                <a16:creationId xmlns:a16="http://schemas.microsoft.com/office/drawing/2014/main" id="{D2136D81-631B-4400-8C02-BCD9A6C2E5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36402" y="1112256"/>
            <a:ext cx="457200" cy="457200"/>
          </a:xfrm>
          <a:prstGeom prst="rect">
            <a:avLst/>
          </a:prstGeom>
        </p:spPr>
      </p:pic>
      <p:pic>
        <p:nvPicPr>
          <p:cNvPr id="64" name="Graphic 63" descr="Business Growth">
            <a:extLst>
              <a:ext uri="{FF2B5EF4-FFF2-40B4-BE49-F238E27FC236}">
                <a16:creationId xmlns:a16="http://schemas.microsoft.com/office/drawing/2014/main" id="{261BD713-B22B-4819-81FC-F4C390D70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53584" y="4240665"/>
            <a:ext cx="457200" cy="457200"/>
          </a:xfrm>
          <a:prstGeom prst="rect">
            <a:avLst/>
          </a:prstGeom>
        </p:spPr>
      </p:pic>
      <p:pic>
        <p:nvPicPr>
          <p:cNvPr id="65" name="Graphic 64" descr="Wireless">
            <a:extLst>
              <a:ext uri="{FF2B5EF4-FFF2-40B4-BE49-F238E27FC236}">
                <a16:creationId xmlns:a16="http://schemas.microsoft.com/office/drawing/2014/main" id="{77E8B756-80EB-474C-9BCC-DBBE60A2EA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487759" y="4246488"/>
            <a:ext cx="457200" cy="457200"/>
          </a:xfrm>
          <a:prstGeom prst="rect">
            <a:avLst/>
          </a:prstGeom>
        </p:spPr>
      </p:pic>
      <p:pic>
        <p:nvPicPr>
          <p:cNvPr id="66" name="Graphic 65" descr="Diamond">
            <a:extLst>
              <a:ext uri="{FF2B5EF4-FFF2-40B4-BE49-F238E27FC236}">
                <a16:creationId xmlns:a16="http://schemas.microsoft.com/office/drawing/2014/main" id="{D1A58FAE-27E3-442D-9CE4-A6D4024E67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547205" y="4252077"/>
            <a:ext cx="457200" cy="457200"/>
          </a:xfrm>
          <a:prstGeom prst="rect">
            <a:avLst/>
          </a:prstGeom>
        </p:spPr>
      </p:pic>
      <p:pic>
        <p:nvPicPr>
          <p:cNvPr id="67" name="Graphic 66" descr="Head with gears">
            <a:extLst>
              <a:ext uri="{FF2B5EF4-FFF2-40B4-BE49-F238E27FC236}">
                <a16:creationId xmlns:a16="http://schemas.microsoft.com/office/drawing/2014/main" id="{0083DDA8-F5A1-4F79-A856-5F9360E336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10513423" y="4263448"/>
            <a:ext cx="457200" cy="45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C4EB249-DC26-4FA0-8308-DC4A74C9B89E}"/>
              </a:ext>
            </a:extLst>
          </p:cNvPr>
          <p:cNvSpPr txBox="1"/>
          <p:nvPr/>
        </p:nvSpPr>
        <p:spPr>
          <a:xfrm>
            <a:off x="628051" y="2179935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57AF46-5DF2-473E-9578-DF7389F1C5EE}"/>
              </a:ext>
            </a:extLst>
          </p:cNvPr>
          <p:cNvSpPr txBox="1"/>
          <p:nvPr/>
        </p:nvSpPr>
        <p:spPr>
          <a:xfrm>
            <a:off x="3617795" y="2179935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E986B1-9653-48D9-B2E2-9F88BAA5B67B}"/>
              </a:ext>
            </a:extLst>
          </p:cNvPr>
          <p:cNvSpPr txBox="1"/>
          <p:nvPr/>
        </p:nvSpPr>
        <p:spPr>
          <a:xfrm>
            <a:off x="6607539" y="2179935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B737F44-2B5F-472E-9457-44003B776D0E}"/>
              </a:ext>
            </a:extLst>
          </p:cNvPr>
          <p:cNvSpPr txBox="1"/>
          <p:nvPr/>
        </p:nvSpPr>
        <p:spPr>
          <a:xfrm>
            <a:off x="9603209" y="2221459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033900-E369-4D8A-A65E-90324E6A1507}"/>
              </a:ext>
            </a:extLst>
          </p:cNvPr>
          <p:cNvSpPr txBox="1"/>
          <p:nvPr/>
        </p:nvSpPr>
        <p:spPr>
          <a:xfrm>
            <a:off x="545068" y="5222559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93D07E-BBB9-4F97-93E3-E66BF7670269}"/>
              </a:ext>
            </a:extLst>
          </p:cNvPr>
          <p:cNvSpPr txBox="1"/>
          <p:nvPr/>
        </p:nvSpPr>
        <p:spPr>
          <a:xfrm>
            <a:off x="3617795" y="5132515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791C3F-29B8-4ADE-974D-6AAF2E24242A}"/>
              </a:ext>
            </a:extLst>
          </p:cNvPr>
          <p:cNvSpPr txBox="1"/>
          <p:nvPr/>
        </p:nvSpPr>
        <p:spPr>
          <a:xfrm>
            <a:off x="6580762" y="5076487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85DD565-AFAF-41B1-B544-53E0C3188527}"/>
              </a:ext>
            </a:extLst>
          </p:cNvPr>
          <p:cNvSpPr txBox="1"/>
          <p:nvPr/>
        </p:nvSpPr>
        <p:spPr>
          <a:xfrm>
            <a:off x="9542248" y="5111261"/>
            <a:ext cx="1448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Add your detail text here. This is your detail text here</a:t>
            </a:r>
          </a:p>
        </p:txBody>
      </p:sp>
    </p:spTree>
    <p:extLst>
      <p:ext uri="{BB962C8B-B14F-4D97-AF65-F5344CB8AC3E}">
        <p14:creationId xmlns:p14="http://schemas.microsoft.com/office/powerpoint/2010/main" val="78962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C1C713C-FA29-4C8A-A03D-C5D032D24706}"/>
              </a:ext>
            </a:extLst>
          </p:cNvPr>
          <p:cNvGrpSpPr/>
          <p:nvPr/>
        </p:nvGrpSpPr>
        <p:grpSpPr>
          <a:xfrm>
            <a:off x="445189" y="288018"/>
            <a:ext cx="1426027" cy="3402239"/>
            <a:chOff x="939801" y="302532"/>
            <a:chExt cx="1426027" cy="3402239"/>
          </a:xfrm>
        </p:grpSpPr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512C828D-E3A5-496B-A2D4-36EFB4671D8F}"/>
                </a:ext>
              </a:extLst>
            </p:cNvPr>
            <p:cNvSpPr/>
            <p:nvPr/>
          </p:nvSpPr>
          <p:spPr>
            <a:xfrm flipV="1">
              <a:off x="1915886" y="1190170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6A0E6D-1B2B-4F3A-BB6A-5386CD8B3E93}"/>
                </a:ext>
              </a:extLst>
            </p:cNvPr>
            <p:cNvSpPr/>
            <p:nvPr/>
          </p:nvSpPr>
          <p:spPr>
            <a:xfrm>
              <a:off x="943429" y="1190171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E2D74B-ADCA-47BA-BC49-8725A00422E3}"/>
                </a:ext>
              </a:extLst>
            </p:cNvPr>
            <p:cNvSpPr/>
            <p:nvPr/>
          </p:nvSpPr>
          <p:spPr>
            <a:xfrm flipV="1">
              <a:off x="1313544" y="504958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1EB7245-4FF9-44D2-8079-B0980E325772}"/>
                </a:ext>
              </a:extLst>
            </p:cNvPr>
            <p:cNvSpPr txBox="1"/>
            <p:nvPr/>
          </p:nvSpPr>
          <p:spPr>
            <a:xfrm>
              <a:off x="1066800" y="302532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E9B82E-78E3-4055-8836-43A36B76C70C}"/>
                </a:ext>
              </a:extLst>
            </p:cNvPr>
            <p:cNvSpPr txBox="1"/>
            <p:nvPr/>
          </p:nvSpPr>
          <p:spPr>
            <a:xfrm>
              <a:off x="939801" y="1241252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FF9900"/>
                  </a:solidFill>
                </a:rPr>
                <a:t>FIRST</a:t>
              </a:r>
            </a:p>
            <a:p>
              <a:r>
                <a:rPr lang="en-US" sz="1400" b="1" dirty="0">
                  <a:solidFill>
                    <a:srgbClr val="FF9900"/>
                  </a:solidFill>
                </a:rPr>
                <a:t>OPTION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02DE19-90AB-4000-B641-60BD7B2F7667}"/>
                </a:ext>
              </a:extLst>
            </p:cNvPr>
            <p:cNvSpPr txBox="1"/>
            <p:nvPr/>
          </p:nvSpPr>
          <p:spPr>
            <a:xfrm>
              <a:off x="939801" y="2093528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13" name="Graphic 12" descr="Presentation with pie chart">
              <a:extLst>
                <a:ext uri="{FF2B5EF4-FFF2-40B4-BE49-F238E27FC236}">
                  <a16:creationId xmlns:a16="http://schemas.microsoft.com/office/drawing/2014/main" id="{B516A8BC-1905-4929-A82E-D0A699BB5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272" y="1680028"/>
              <a:ext cx="457200" cy="4572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5B9A32-9E9F-4ED5-8AA0-FBC7DF4AA5EF}"/>
              </a:ext>
            </a:extLst>
          </p:cNvPr>
          <p:cNvGrpSpPr/>
          <p:nvPr/>
        </p:nvGrpSpPr>
        <p:grpSpPr>
          <a:xfrm>
            <a:off x="2915338" y="288018"/>
            <a:ext cx="1426027" cy="3402239"/>
            <a:chOff x="939801" y="302532"/>
            <a:chExt cx="1426027" cy="3402239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9835C614-DA19-4345-8A1F-B0A53825F608}"/>
                </a:ext>
              </a:extLst>
            </p:cNvPr>
            <p:cNvSpPr/>
            <p:nvPr/>
          </p:nvSpPr>
          <p:spPr>
            <a:xfrm flipV="1">
              <a:off x="1915886" y="1190170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579639-3459-4DA1-A27F-8706F7C49AD8}"/>
                </a:ext>
              </a:extLst>
            </p:cNvPr>
            <p:cNvSpPr/>
            <p:nvPr/>
          </p:nvSpPr>
          <p:spPr>
            <a:xfrm>
              <a:off x="943429" y="1190171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F26460-D99E-4F0D-A8E4-CD821BEFF98D}"/>
                </a:ext>
              </a:extLst>
            </p:cNvPr>
            <p:cNvSpPr/>
            <p:nvPr/>
          </p:nvSpPr>
          <p:spPr>
            <a:xfrm flipV="1">
              <a:off x="1313544" y="504958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814654-4027-4130-B163-0993B1641F0D}"/>
                </a:ext>
              </a:extLst>
            </p:cNvPr>
            <p:cNvSpPr txBox="1"/>
            <p:nvPr/>
          </p:nvSpPr>
          <p:spPr>
            <a:xfrm>
              <a:off x="1066800" y="302532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72AC07-1AE8-4D9B-A313-7C66894A0BF5}"/>
                </a:ext>
              </a:extLst>
            </p:cNvPr>
            <p:cNvSpPr txBox="1"/>
            <p:nvPr/>
          </p:nvSpPr>
          <p:spPr>
            <a:xfrm>
              <a:off x="939801" y="1241252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F0"/>
                  </a:solidFill>
                </a:rPr>
                <a:t>FIRST</a:t>
              </a:r>
            </a:p>
            <a:p>
              <a:r>
                <a:rPr lang="en-US" sz="1400" b="1" dirty="0">
                  <a:solidFill>
                    <a:srgbClr val="00B0F0"/>
                  </a:solidFill>
                </a:rPr>
                <a:t>OPTION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A88219-DE2F-4644-8A36-FFCA400654E4}"/>
                </a:ext>
              </a:extLst>
            </p:cNvPr>
            <p:cNvSpPr txBox="1"/>
            <p:nvPr/>
          </p:nvSpPr>
          <p:spPr>
            <a:xfrm>
              <a:off x="939801" y="2093528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22" name="Graphic 21" descr="Presentation with pie chart">
              <a:extLst>
                <a:ext uri="{FF2B5EF4-FFF2-40B4-BE49-F238E27FC236}">
                  <a16:creationId xmlns:a16="http://schemas.microsoft.com/office/drawing/2014/main" id="{B846C787-E0D8-490C-A45C-AB84422FF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272" y="1680028"/>
              <a:ext cx="457200" cy="4572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D2D5D5-F1CC-44AA-9043-A3C6E74A11A3}"/>
              </a:ext>
            </a:extLst>
          </p:cNvPr>
          <p:cNvGrpSpPr/>
          <p:nvPr/>
        </p:nvGrpSpPr>
        <p:grpSpPr>
          <a:xfrm>
            <a:off x="5385487" y="288018"/>
            <a:ext cx="1426027" cy="3416753"/>
            <a:chOff x="939801" y="288018"/>
            <a:chExt cx="1426027" cy="3416753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F4B01AC5-A98A-4B88-AA8C-244E71008279}"/>
                </a:ext>
              </a:extLst>
            </p:cNvPr>
            <p:cNvSpPr/>
            <p:nvPr/>
          </p:nvSpPr>
          <p:spPr>
            <a:xfrm flipV="1">
              <a:off x="1915886" y="1190170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8EF27A-D01B-409E-ADCC-E628358B76B1}"/>
                </a:ext>
              </a:extLst>
            </p:cNvPr>
            <p:cNvSpPr/>
            <p:nvPr/>
          </p:nvSpPr>
          <p:spPr>
            <a:xfrm>
              <a:off x="943429" y="1190171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8B837C-A7C6-4412-A94C-7897367262C2}"/>
                </a:ext>
              </a:extLst>
            </p:cNvPr>
            <p:cNvSpPr/>
            <p:nvPr/>
          </p:nvSpPr>
          <p:spPr>
            <a:xfrm flipV="1">
              <a:off x="1313544" y="504958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8AD06E-7E8A-489A-907E-E8B84A92D2A8}"/>
                </a:ext>
              </a:extLst>
            </p:cNvPr>
            <p:cNvSpPr txBox="1"/>
            <p:nvPr/>
          </p:nvSpPr>
          <p:spPr>
            <a:xfrm>
              <a:off x="1066800" y="288018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CBDD41D-E5E1-40C4-9425-80F2BB221E98}"/>
                </a:ext>
              </a:extLst>
            </p:cNvPr>
            <p:cNvSpPr txBox="1"/>
            <p:nvPr/>
          </p:nvSpPr>
          <p:spPr>
            <a:xfrm>
              <a:off x="939801" y="1241252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FIRST</a:t>
              </a:r>
            </a:p>
            <a:p>
              <a:r>
                <a:rPr lang="en-US" sz="1400" b="1" dirty="0">
                  <a:solidFill>
                    <a:srgbClr val="002060"/>
                  </a:solidFill>
                </a:rPr>
                <a:t>OPTION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B8BEF-F4C3-4BA3-9074-736A9D0919BC}"/>
                </a:ext>
              </a:extLst>
            </p:cNvPr>
            <p:cNvSpPr txBox="1"/>
            <p:nvPr/>
          </p:nvSpPr>
          <p:spPr>
            <a:xfrm>
              <a:off x="939801" y="2093528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30" name="Graphic 29" descr="Presentation with pie chart">
              <a:extLst>
                <a:ext uri="{FF2B5EF4-FFF2-40B4-BE49-F238E27FC236}">
                  <a16:creationId xmlns:a16="http://schemas.microsoft.com/office/drawing/2014/main" id="{5B0DE241-962C-450A-B4E2-B3715DAA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272" y="1680028"/>
              <a:ext cx="457200" cy="4572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401AE4-989F-49BF-8F3E-BDC5626FAECB}"/>
              </a:ext>
            </a:extLst>
          </p:cNvPr>
          <p:cNvGrpSpPr/>
          <p:nvPr/>
        </p:nvGrpSpPr>
        <p:grpSpPr>
          <a:xfrm>
            <a:off x="7855636" y="288018"/>
            <a:ext cx="1426027" cy="3416753"/>
            <a:chOff x="939801" y="288018"/>
            <a:chExt cx="1426027" cy="3416753"/>
          </a:xfrm>
        </p:grpSpPr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C766622A-B07B-4FE6-AB87-ECC3CAAEC29E}"/>
                </a:ext>
              </a:extLst>
            </p:cNvPr>
            <p:cNvSpPr/>
            <p:nvPr/>
          </p:nvSpPr>
          <p:spPr>
            <a:xfrm flipV="1">
              <a:off x="1915886" y="1190170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3B9479-BA40-4D6B-90DD-2F36552C3F03}"/>
                </a:ext>
              </a:extLst>
            </p:cNvPr>
            <p:cNvSpPr/>
            <p:nvPr/>
          </p:nvSpPr>
          <p:spPr>
            <a:xfrm>
              <a:off x="943429" y="1190171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38B4ED-8907-48C3-8D9A-DFFB8378AF51}"/>
                </a:ext>
              </a:extLst>
            </p:cNvPr>
            <p:cNvSpPr/>
            <p:nvPr/>
          </p:nvSpPr>
          <p:spPr>
            <a:xfrm flipV="1">
              <a:off x="1313544" y="504958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253FEC-CB52-43DE-9FA4-C7F22F07F01E}"/>
                </a:ext>
              </a:extLst>
            </p:cNvPr>
            <p:cNvSpPr txBox="1"/>
            <p:nvPr/>
          </p:nvSpPr>
          <p:spPr>
            <a:xfrm>
              <a:off x="1066800" y="288018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F6467E-F721-431E-B47D-0E38B437C3A0}"/>
                </a:ext>
              </a:extLst>
            </p:cNvPr>
            <p:cNvSpPr txBox="1"/>
            <p:nvPr/>
          </p:nvSpPr>
          <p:spPr>
            <a:xfrm>
              <a:off x="939801" y="1241252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FIRST</a:t>
              </a:r>
            </a:p>
            <a:p>
              <a:r>
                <a:rPr lang="en-US" sz="1400" b="1" dirty="0">
                  <a:solidFill>
                    <a:schemeClr val="accent6">
                      <a:lumMod val="50000"/>
                    </a:schemeClr>
                  </a:solidFill>
                </a:rPr>
                <a:t>OPTION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92B5A6-5031-4A11-BA5C-54DAB8926CAD}"/>
                </a:ext>
              </a:extLst>
            </p:cNvPr>
            <p:cNvSpPr txBox="1"/>
            <p:nvPr/>
          </p:nvSpPr>
          <p:spPr>
            <a:xfrm>
              <a:off x="939801" y="2093528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38" name="Graphic 37" descr="Presentation with pie chart">
              <a:extLst>
                <a:ext uri="{FF2B5EF4-FFF2-40B4-BE49-F238E27FC236}">
                  <a16:creationId xmlns:a16="http://schemas.microsoft.com/office/drawing/2014/main" id="{4E8B0083-6A95-450A-893C-9006BCA14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272" y="1680028"/>
              <a:ext cx="457200" cy="4572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AA8184-72DD-464A-B785-AE3E3E4D5CDF}"/>
              </a:ext>
            </a:extLst>
          </p:cNvPr>
          <p:cNvGrpSpPr/>
          <p:nvPr/>
        </p:nvGrpSpPr>
        <p:grpSpPr>
          <a:xfrm>
            <a:off x="10325786" y="288018"/>
            <a:ext cx="1426027" cy="3416753"/>
            <a:chOff x="939801" y="288018"/>
            <a:chExt cx="1426027" cy="3416753"/>
          </a:xfrm>
        </p:grpSpPr>
        <p:sp>
          <p:nvSpPr>
            <p:cNvPr id="40" name="Right Triangle 39">
              <a:extLst>
                <a:ext uri="{FF2B5EF4-FFF2-40B4-BE49-F238E27FC236}">
                  <a16:creationId xmlns:a16="http://schemas.microsoft.com/office/drawing/2014/main" id="{FD90F71F-1AAB-4906-A9AE-B0F53197E174}"/>
                </a:ext>
              </a:extLst>
            </p:cNvPr>
            <p:cNvSpPr/>
            <p:nvPr/>
          </p:nvSpPr>
          <p:spPr>
            <a:xfrm flipV="1">
              <a:off x="1915886" y="1190170"/>
              <a:ext cx="449942" cy="2032000"/>
            </a:xfrm>
            <a:prstGeom prst="rtTriangle">
              <a:avLst/>
            </a:prstGeom>
            <a:solidFill>
              <a:schemeClr val="tx1">
                <a:alpha val="28000"/>
              </a:schemeClr>
            </a:soli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DA5A2F-6C01-4EEE-AE1E-293EFCE1DA4A}"/>
                </a:ext>
              </a:extLst>
            </p:cNvPr>
            <p:cNvSpPr/>
            <p:nvPr/>
          </p:nvSpPr>
          <p:spPr>
            <a:xfrm>
              <a:off x="943429" y="1190171"/>
              <a:ext cx="1074057" cy="25146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ADADA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DF98F9-7DDE-4C4C-8721-3A30194DE3DB}"/>
                </a:ext>
              </a:extLst>
            </p:cNvPr>
            <p:cNvSpPr/>
            <p:nvPr/>
          </p:nvSpPr>
          <p:spPr>
            <a:xfrm flipV="1">
              <a:off x="1313544" y="504958"/>
              <a:ext cx="1052284" cy="997903"/>
            </a:xfrm>
            <a:prstGeom prst="rect">
              <a:avLst/>
            </a:prstGeom>
            <a:solidFill>
              <a:schemeClr val="tx1">
                <a:alpha val="8000"/>
              </a:schemeClr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59D96A0-BF2A-4EF9-80B3-9D85276DA132}"/>
                </a:ext>
              </a:extLst>
            </p:cNvPr>
            <p:cNvSpPr txBox="1"/>
            <p:nvPr/>
          </p:nvSpPr>
          <p:spPr>
            <a:xfrm>
              <a:off x="1066800" y="288018"/>
              <a:ext cx="827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BC624E-17B5-4C50-A4CB-A2B9AA58F873}"/>
                </a:ext>
              </a:extLst>
            </p:cNvPr>
            <p:cNvSpPr txBox="1"/>
            <p:nvPr/>
          </p:nvSpPr>
          <p:spPr>
            <a:xfrm>
              <a:off x="939801" y="1241252"/>
              <a:ext cx="1349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7030A0"/>
                  </a:solidFill>
                </a:rPr>
                <a:t>FIRST</a:t>
              </a:r>
            </a:p>
            <a:p>
              <a:r>
                <a:rPr lang="en-US" sz="1400" b="1" dirty="0">
                  <a:solidFill>
                    <a:srgbClr val="7030A0"/>
                  </a:solidFill>
                </a:rPr>
                <a:t>OPTION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EC1ED-A07C-4055-9E62-9D48EDB6A27A}"/>
                </a:ext>
              </a:extLst>
            </p:cNvPr>
            <p:cNvSpPr txBox="1"/>
            <p:nvPr/>
          </p:nvSpPr>
          <p:spPr>
            <a:xfrm>
              <a:off x="939801" y="2093528"/>
              <a:ext cx="10740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Add your detail text here. This is your detail text here</a:t>
              </a:r>
            </a:p>
          </p:txBody>
        </p:sp>
        <p:pic>
          <p:nvPicPr>
            <p:cNvPr id="46" name="Graphic 45" descr="Presentation with pie chart">
              <a:extLst>
                <a:ext uri="{FF2B5EF4-FFF2-40B4-BE49-F238E27FC236}">
                  <a16:creationId xmlns:a16="http://schemas.microsoft.com/office/drawing/2014/main" id="{AB4D256E-6354-4D39-83D4-F913262B8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8272" y="1680028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24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353</Words>
  <Application>Microsoft Office PowerPoint</Application>
  <PresentationFormat>Widescreen</PresentationFormat>
  <Paragraphs>100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8</cp:revision>
  <dcterms:created xsi:type="dcterms:W3CDTF">2020-08-17T14:30:18Z</dcterms:created>
  <dcterms:modified xsi:type="dcterms:W3CDTF">2020-08-17T15:36:23Z</dcterms:modified>
</cp:coreProperties>
</file>