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86"/>
    <a:srgbClr val="0074CA"/>
    <a:srgbClr val="7539A4"/>
    <a:srgbClr val="C20077"/>
    <a:srgbClr val="C10001"/>
    <a:srgbClr val="F11500"/>
    <a:srgbClr val="FF7D00"/>
    <a:srgbClr val="FFA410"/>
    <a:srgbClr val="FFBD10"/>
    <a:srgbClr val="BA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BF87-4D9C-47EE-B22E-38B0E0902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799A9-98A4-4EB5-8C53-23CE13FE8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2117-2D99-46DA-B19F-2275148A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9A8-A4B5-4D30-AAE8-41D4DA516EB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6C969-0DEB-4FE6-9924-DFDA1F55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1D27-6CDB-4CA2-9DCD-38056CDC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100F-12E3-43F6-BF23-A1445A132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8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CE59-6F90-419C-B99C-33AE9EC4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C4B9F-F125-459C-96C6-A52752124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BD2F8-C783-49C7-85B4-EE780235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9A8-A4B5-4D30-AAE8-41D4DA516EB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22A1-5DDD-4DC6-A2AF-B8F8A9BB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BB892-3CC9-4B33-B237-A854E13F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100F-12E3-43F6-BF23-A1445A132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D0648-DB5D-450C-914B-54507422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B01DB-247E-463A-A749-F74019B7B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52A8-8936-4BA8-A7F6-7253CE64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9A8-A4B5-4D30-AAE8-41D4DA516EB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2549C-7B88-4DB0-8143-D8020D20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E8B8A-9E3C-49F9-AA2E-E50BFE3C9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100F-12E3-43F6-BF23-A1445A132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6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38B0-2072-44AD-A183-2038D87C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0871-0E8B-4EAB-825F-7E1EA3B8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A834C-B853-4C25-B2AE-0436D7E5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9A8-A4B5-4D30-AAE8-41D4DA516EB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5F5C2-17DA-4EA3-95FF-5DF9CCDC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18816-B7C0-453F-A400-C0D9530F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100F-12E3-43F6-BF23-A1445A132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BCE2-220A-46AA-8143-F7AC26F4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DB404-919D-459E-8EE2-11E72BA7A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B79F-083E-446D-9F89-964886D8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9A8-A4B5-4D30-AAE8-41D4DA516EB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9F83-9257-4E09-8604-C9048D4D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EB71B-F9D1-4103-805E-D5C09887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100F-12E3-43F6-BF23-A1445A132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0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22F7-5F70-44DB-9CC0-D1C07AA6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3BE69-5469-43A4-8D74-DC2909CCB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AD866-38D1-463A-A905-A883F80E6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889B-8D06-4B13-B67B-EAB41485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9A8-A4B5-4D30-AAE8-41D4DA516EB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A8500-805F-4291-868D-F84378CD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4D3C1-6ECC-448A-A69C-50020F51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100F-12E3-43F6-BF23-A1445A132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6B5C-F2E7-4170-A460-8E324E0A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24175-F63C-4F61-9404-C6D77DFF3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CBD29-AAFC-47C2-8D7D-15CF3F2A7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02FF1-2EDA-4FAC-AAC1-CE3A46A2D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2EA5A-85C7-4846-A166-AA3D8330E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73525-DABA-4685-8025-9FB83DB7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9A8-A4B5-4D30-AAE8-41D4DA516EB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ADED9-51DA-4225-B48E-D893525C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54E62-1A3D-476E-A808-50EC299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100F-12E3-43F6-BF23-A1445A132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7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9CBD-DB23-4A38-BF16-5F6539D7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F4B2A-3664-4570-8C6C-BEFD925C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9A8-A4B5-4D30-AAE8-41D4DA516EB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35A8A-27AD-4298-90CD-342A0B26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3ACA0-461F-45ED-A2DD-3C7A4736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100F-12E3-43F6-BF23-A1445A132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4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C97C1-69AB-4379-A408-08B14E09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9A8-A4B5-4D30-AAE8-41D4DA516EB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959A6-212B-4731-9C57-9C1F906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EB6F8-592E-4237-87C0-835DE5B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100F-12E3-43F6-BF23-A1445A132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0A4F-D3FD-4FE6-93D5-DF9789DC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F6DF-032F-4C30-A0F3-8CA47615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0233A-8792-4CF2-8F73-6CB2735C1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A291-7ACF-40FD-8834-9BE3894A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9A8-A4B5-4D30-AAE8-41D4DA516EB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6C57E-D42C-4900-B7AB-8B688690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1D4AD-E5FD-44D0-B615-F900FCEC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100F-12E3-43F6-BF23-A1445A132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7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A5C7-6E88-4318-A4CB-A1091381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1D9EB-E268-458E-B304-49DF9274A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D8079-0FFA-4064-BF52-F14DD42CA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73BA1-1BE1-4391-BD36-9E4DC047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9A8-A4B5-4D30-AAE8-41D4DA516EB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4F9C0-47AE-4966-943E-E8668D30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860C1-28E5-43E9-A9D1-D016A9AB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100F-12E3-43F6-BF23-A1445A132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D68F5-602C-4646-918D-785B6F6E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1BEC4-05F5-41C9-848C-223A91E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7C54-0D55-4B04-936A-342FBF58A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F9A8-A4B5-4D30-AAE8-41D4DA516EBD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BFB54-B0C8-4609-A80B-C5C38636D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752A-278B-4DC9-A0E1-AEDA85A2A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100F-12E3-43F6-BF23-A1445A132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9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>
            <a:extLst>
              <a:ext uri="{FF2B5EF4-FFF2-40B4-BE49-F238E27FC236}">
                <a16:creationId xmlns:a16="http://schemas.microsoft.com/office/drawing/2014/main" id="{E062963C-20DD-42CE-883B-F109EE62C17E}"/>
              </a:ext>
            </a:extLst>
          </p:cNvPr>
          <p:cNvSpPr/>
          <p:nvPr/>
        </p:nvSpPr>
        <p:spPr>
          <a:xfrm rot="15230672">
            <a:off x="5455892" y="2592600"/>
            <a:ext cx="871053" cy="2630416"/>
          </a:xfrm>
          <a:prstGeom prst="ellipse">
            <a:avLst/>
          </a:prstGeom>
          <a:solidFill>
            <a:schemeClr val="tx1"/>
          </a:solidFill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5204BF-861B-49BE-8E2B-BD34C2DAA641}"/>
              </a:ext>
            </a:extLst>
          </p:cNvPr>
          <p:cNvGrpSpPr/>
          <p:nvPr/>
        </p:nvGrpSpPr>
        <p:grpSpPr>
          <a:xfrm>
            <a:off x="2464127" y="414699"/>
            <a:ext cx="5483299" cy="6644773"/>
            <a:chOff x="3355901" y="105689"/>
            <a:chExt cx="5483299" cy="6644773"/>
          </a:xfrm>
          <a:solidFill>
            <a:schemeClr val="tx1">
              <a:alpha val="8000"/>
            </a:schemeClr>
          </a:solidFill>
          <a:scene3d>
            <a:camera prst="perspectiveContrastingRightFacing" fov="5700000">
              <a:rot lat="20385128" lon="17812813" rev="4437197"/>
            </a:camera>
            <a:lightRig rig="twoPt" dir="t"/>
          </a:scene3d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212C57C-AAF1-4F39-BDF2-DA2B86CAB910}"/>
                </a:ext>
              </a:extLst>
            </p:cNvPr>
            <p:cNvSpPr/>
            <p:nvPr/>
          </p:nvSpPr>
          <p:spPr>
            <a:xfrm>
              <a:off x="6110967" y="105689"/>
              <a:ext cx="1226290" cy="942223"/>
            </a:xfrm>
            <a:custGeom>
              <a:avLst/>
              <a:gdLst>
                <a:gd name="connsiteX0" fmla="*/ 0 w 1226290"/>
                <a:gd name="connsiteY0" fmla="*/ 0 h 942223"/>
                <a:gd name="connsiteX1" fmla="*/ 126198 w 1226290"/>
                <a:gd name="connsiteY1" fmla="*/ 3866 h 942223"/>
                <a:gd name="connsiteX2" fmla="*/ 1052810 w 1226290"/>
                <a:gd name="connsiteY2" fmla="*/ 260739 h 942223"/>
                <a:gd name="connsiteX3" fmla="*/ 1113185 w 1226290"/>
                <a:gd name="connsiteY3" fmla="*/ 295979 h 942223"/>
                <a:gd name="connsiteX4" fmla="*/ 1226290 w 1226290"/>
                <a:gd name="connsiteY4" fmla="*/ 684505 h 942223"/>
                <a:gd name="connsiteX5" fmla="*/ 941522 w 1226290"/>
                <a:gd name="connsiteY5" fmla="*/ 942223 h 942223"/>
                <a:gd name="connsiteX6" fmla="*/ 781630 w 1226290"/>
                <a:gd name="connsiteY6" fmla="*/ 840823 h 942223"/>
                <a:gd name="connsiteX7" fmla="*/ 194278 w 1226290"/>
                <a:gd name="connsiteY7" fmla="*/ 643008 h 942223"/>
                <a:gd name="connsiteX8" fmla="*/ 61399 w 1226290"/>
                <a:gd name="connsiteY8" fmla="*/ 634175 h 942223"/>
                <a:gd name="connsiteX9" fmla="*/ 210757 w 1226290"/>
                <a:gd name="connsiteY9" fmla="*/ 371150 h 942223"/>
                <a:gd name="connsiteX10" fmla="*/ 0 w 1226290"/>
                <a:gd name="connsiteY10" fmla="*/ 0 h 94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290" h="942223">
                  <a:moveTo>
                    <a:pt x="0" y="0"/>
                  </a:moveTo>
                  <a:lnTo>
                    <a:pt x="126198" y="3866"/>
                  </a:lnTo>
                  <a:cubicBezTo>
                    <a:pt x="453487" y="23967"/>
                    <a:pt x="765643" y="113571"/>
                    <a:pt x="1052810" y="260739"/>
                  </a:cubicBezTo>
                  <a:lnTo>
                    <a:pt x="1113185" y="295979"/>
                  </a:lnTo>
                  <a:lnTo>
                    <a:pt x="1226290" y="684505"/>
                  </a:lnTo>
                  <a:lnTo>
                    <a:pt x="941522" y="942223"/>
                  </a:lnTo>
                  <a:lnTo>
                    <a:pt x="781630" y="840823"/>
                  </a:lnTo>
                  <a:cubicBezTo>
                    <a:pt x="597999" y="738572"/>
                    <a:pt x="400672" y="670602"/>
                    <a:pt x="194278" y="643008"/>
                  </a:cubicBezTo>
                  <a:lnTo>
                    <a:pt x="61399" y="634175"/>
                  </a:lnTo>
                  <a:lnTo>
                    <a:pt x="210757" y="3711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78C95D-C866-4C08-8241-DEBF4374B333}"/>
                </a:ext>
              </a:extLst>
            </p:cNvPr>
            <p:cNvSpPr/>
            <p:nvPr/>
          </p:nvSpPr>
          <p:spPr>
            <a:xfrm>
              <a:off x="4562899" y="109235"/>
              <a:ext cx="1611140" cy="1078161"/>
            </a:xfrm>
            <a:custGeom>
              <a:avLst/>
              <a:gdLst>
                <a:gd name="connsiteX0" fmla="*/ 1402397 w 1611140"/>
                <a:gd name="connsiteY0" fmla="*/ 0 h 1078161"/>
                <a:gd name="connsiteX1" fmla="*/ 1611140 w 1611140"/>
                <a:gd name="connsiteY1" fmla="*/ 367604 h 1078161"/>
                <a:gd name="connsiteX2" fmla="*/ 1461980 w 1611140"/>
                <a:gd name="connsiteY2" fmla="*/ 630280 h 1078161"/>
                <a:gd name="connsiteX3" fmla="*/ 1323858 w 1611140"/>
                <a:gd name="connsiteY3" fmla="*/ 639462 h 1078161"/>
                <a:gd name="connsiteX4" fmla="*/ 557611 w 1611140"/>
                <a:gd name="connsiteY4" fmla="*/ 950729 h 1078161"/>
                <a:gd name="connsiteX5" fmla="*/ 398281 w 1611140"/>
                <a:gd name="connsiteY5" fmla="*/ 1078161 h 1078161"/>
                <a:gd name="connsiteX6" fmla="*/ 367086 w 1611140"/>
                <a:gd name="connsiteY6" fmla="*/ 721633 h 1078161"/>
                <a:gd name="connsiteX7" fmla="*/ 0 w 1611140"/>
                <a:gd name="connsiteY7" fmla="*/ 563166 h 1078161"/>
                <a:gd name="connsiteX8" fmla="*/ 225529 w 1611140"/>
                <a:gd name="connsiteY8" fmla="*/ 397156 h 1078161"/>
                <a:gd name="connsiteX9" fmla="*/ 1391936 w 1611140"/>
                <a:gd name="connsiteY9" fmla="*/ 320 h 1078161"/>
                <a:gd name="connsiteX10" fmla="*/ 1402397 w 1611140"/>
                <a:gd name="connsiteY10" fmla="*/ 0 h 107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1140" h="1078161">
                  <a:moveTo>
                    <a:pt x="1402397" y="0"/>
                  </a:moveTo>
                  <a:lnTo>
                    <a:pt x="1611140" y="367604"/>
                  </a:lnTo>
                  <a:lnTo>
                    <a:pt x="1461980" y="630280"/>
                  </a:lnTo>
                  <a:lnTo>
                    <a:pt x="1323858" y="639462"/>
                  </a:lnTo>
                  <a:cubicBezTo>
                    <a:pt x="1048667" y="676254"/>
                    <a:pt x="789594" y="784825"/>
                    <a:pt x="557611" y="950729"/>
                  </a:cubicBezTo>
                  <a:lnTo>
                    <a:pt x="398281" y="1078161"/>
                  </a:lnTo>
                  <a:lnTo>
                    <a:pt x="367086" y="721633"/>
                  </a:lnTo>
                  <a:lnTo>
                    <a:pt x="0" y="563166"/>
                  </a:lnTo>
                  <a:lnTo>
                    <a:pt x="225529" y="397156"/>
                  </a:lnTo>
                  <a:cubicBezTo>
                    <a:pt x="575353" y="166901"/>
                    <a:pt x="971136" y="26165"/>
                    <a:pt x="1391936" y="320"/>
                  </a:cubicBezTo>
                  <a:lnTo>
                    <a:pt x="1402397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59E188-E88B-47AA-8004-F0222A16B3FD}"/>
                </a:ext>
              </a:extLst>
            </p:cNvPr>
            <p:cNvSpPr/>
            <p:nvPr/>
          </p:nvSpPr>
          <p:spPr>
            <a:xfrm>
              <a:off x="7167792" y="506795"/>
              <a:ext cx="1136830" cy="1529739"/>
            </a:xfrm>
            <a:custGeom>
              <a:avLst/>
              <a:gdLst>
                <a:gd name="connsiteX0" fmla="*/ 236329 w 1136830"/>
                <a:gd name="connsiteY0" fmla="*/ 0 h 1529739"/>
                <a:gd name="connsiteX1" fmla="*/ 461957 w 1136830"/>
                <a:gd name="connsiteY1" fmla="*/ 166083 h 1529739"/>
                <a:gd name="connsiteX2" fmla="*/ 1044995 w 1136830"/>
                <a:gd name="connsiteY2" fmla="*/ 807979 h 1529739"/>
                <a:gd name="connsiteX3" fmla="*/ 1136830 w 1136830"/>
                <a:gd name="connsiteY3" fmla="*/ 956779 h 1529739"/>
                <a:gd name="connsiteX4" fmla="*/ 1045094 w 1136830"/>
                <a:gd name="connsiteY4" fmla="*/ 1392355 h 1529739"/>
                <a:gd name="connsiteX5" fmla="*/ 677769 w 1136830"/>
                <a:gd name="connsiteY5" fmla="*/ 1529739 h 1529739"/>
                <a:gd name="connsiteX6" fmla="*/ 625211 w 1136830"/>
                <a:gd name="connsiteY6" fmla="*/ 1415846 h 1529739"/>
                <a:gd name="connsiteX7" fmla="*/ 72435 w 1136830"/>
                <a:gd name="connsiteY7" fmla="*/ 688122 h 1529739"/>
                <a:gd name="connsiteX8" fmla="*/ 0 w 1136830"/>
                <a:gd name="connsiteY8" fmla="*/ 630189 h 1529739"/>
                <a:gd name="connsiteX9" fmla="*/ 332251 w 1136830"/>
                <a:gd name="connsiteY9" fmla="*/ 329499 h 1529739"/>
                <a:gd name="connsiteX10" fmla="*/ 236329 w 1136830"/>
                <a:gd name="connsiteY10" fmla="*/ 0 h 15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6830" h="1529739">
                  <a:moveTo>
                    <a:pt x="236329" y="0"/>
                  </a:moveTo>
                  <a:lnTo>
                    <a:pt x="461957" y="166083"/>
                  </a:lnTo>
                  <a:cubicBezTo>
                    <a:pt x="680866" y="345275"/>
                    <a:pt x="877280" y="561746"/>
                    <a:pt x="1044995" y="807979"/>
                  </a:cubicBezTo>
                  <a:lnTo>
                    <a:pt x="1136830" y="956779"/>
                  </a:lnTo>
                  <a:lnTo>
                    <a:pt x="1045094" y="1392355"/>
                  </a:lnTo>
                  <a:lnTo>
                    <a:pt x="677769" y="1529739"/>
                  </a:lnTo>
                  <a:lnTo>
                    <a:pt x="625211" y="1415846"/>
                  </a:lnTo>
                  <a:cubicBezTo>
                    <a:pt x="478102" y="1129179"/>
                    <a:pt x="290186" y="881790"/>
                    <a:pt x="72435" y="688122"/>
                  </a:cubicBezTo>
                  <a:lnTo>
                    <a:pt x="0" y="630189"/>
                  </a:lnTo>
                  <a:lnTo>
                    <a:pt x="332251" y="329499"/>
                  </a:lnTo>
                  <a:lnTo>
                    <a:pt x="236329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F9B6A55-F649-482D-9194-197C80A4BC13}"/>
                </a:ext>
              </a:extLst>
            </p:cNvPr>
            <p:cNvSpPr/>
            <p:nvPr/>
          </p:nvSpPr>
          <p:spPr>
            <a:xfrm>
              <a:off x="3638678" y="753573"/>
              <a:ext cx="1220624" cy="1410138"/>
            </a:xfrm>
            <a:custGeom>
              <a:avLst/>
              <a:gdLst>
                <a:gd name="connsiteX0" fmla="*/ 834510 w 1220624"/>
                <a:gd name="connsiteY0" fmla="*/ 0 h 1410138"/>
                <a:gd name="connsiteX1" fmla="*/ 1187371 w 1220624"/>
                <a:gd name="connsiteY1" fmla="*/ 152326 h 1410138"/>
                <a:gd name="connsiteX2" fmla="*/ 1220624 w 1220624"/>
                <a:gd name="connsiteY2" fmla="*/ 532378 h 1410138"/>
                <a:gd name="connsiteX3" fmla="*/ 1155549 w 1220624"/>
                <a:gd name="connsiteY3" fmla="*/ 596441 h 1410138"/>
                <a:gd name="connsiteX4" fmla="*/ 657811 w 1220624"/>
                <a:gd name="connsiteY4" fmla="*/ 1391205 h 1410138"/>
                <a:gd name="connsiteX5" fmla="*/ 650884 w 1220624"/>
                <a:gd name="connsiteY5" fmla="*/ 1410138 h 1410138"/>
                <a:gd name="connsiteX6" fmla="*/ 440150 w 1220624"/>
                <a:gd name="connsiteY6" fmla="*/ 1063411 h 1410138"/>
                <a:gd name="connsiteX7" fmla="*/ 0 w 1220624"/>
                <a:gd name="connsiteY7" fmla="*/ 1204836 h 1410138"/>
                <a:gd name="connsiteX8" fmla="*/ 45211 w 1220624"/>
                <a:gd name="connsiteY8" fmla="*/ 1091120 h 1410138"/>
                <a:gd name="connsiteX9" fmla="*/ 712392 w 1220624"/>
                <a:gd name="connsiteY9" fmla="*/ 110644 h 1410138"/>
                <a:gd name="connsiteX10" fmla="*/ 834510 w 1220624"/>
                <a:gd name="connsiteY10" fmla="*/ 0 h 14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0624" h="1410138">
                  <a:moveTo>
                    <a:pt x="834510" y="0"/>
                  </a:moveTo>
                  <a:lnTo>
                    <a:pt x="1187371" y="152326"/>
                  </a:lnTo>
                  <a:lnTo>
                    <a:pt x="1220624" y="532378"/>
                  </a:lnTo>
                  <a:lnTo>
                    <a:pt x="1155549" y="596441"/>
                  </a:lnTo>
                  <a:cubicBezTo>
                    <a:pt x="953402" y="816067"/>
                    <a:pt x="783832" y="1085803"/>
                    <a:pt x="657811" y="1391205"/>
                  </a:cubicBezTo>
                  <a:lnTo>
                    <a:pt x="650884" y="1410138"/>
                  </a:lnTo>
                  <a:lnTo>
                    <a:pt x="440150" y="1063411"/>
                  </a:lnTo>
                  <a:lnTo>
                    <a:pt x="0" y="1204836"/>
                  </a:lnTo>
                  <a:lnTo>
                    <a:pt x="45211" y="1091120"/>
                  </a:lnTo>
                  <a:cubicBezTo>
                    <a:pt x="214132" y="714356"/>
                    <a:pt x="441428" y="381590"/>
                    <a:pt x="712392" y="110644"/>
                  </a:cubicBezTo>
                  <a:lnTo>
                    <a:pt x="83451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4123DC-42FF-4BDF-A1B6-18BA01D0125E}"/>
                </a:ext>
              </a:extLst>
            </p:cNvPr>
            <p:cNvSpPr/>
            <p:nvPr/>
          </p:nvSpPr>
          <p:spPr>
            <a:xfrm>
              <a:off x="7909443" y="1674975"/>
              <a:ext cx="919031" cy="1698195"/>
            </a:xfrm>
            <a:custGeom>
              <a:avLst/>
              <a:gdLst>
                <a:gd name="connsiteX0" fmla="*/ 513572 w 919031"/>
                <a:gd name="connsiteY0" fmla="*/ 0 h 1698195"/>
                <a:gd name="connsiteX1" fmla="*/ 598669 w 919031"/>
                <a:gd name="connsiteY1" fmla="*/ 169719 h 1698195"/>
                <a:gd name="connsiteX2" fmla="*/ 915595 w 919031"/>
                <a:gd name="connsiteY2" fmla="*/ 1414190 h 1698195"/>
                <a:gd name="connsiteX3" fmla="*/ 919031 w 919031"/>
                <a:gd name="connsiteY3" fmla="*/ 1496630 h 1698195"/>
                <a:gd name="connsiteX4" fmla="*/ 563806 w 919031"/>
                <a:gd name="connsiteY4" fmla="*/ 1698195 h 1698195"/>
                <a:gd name="connsiteX5" fmla="*/ 223527 w 919031"/>
                <a:gd name="connsiteY5" fmla="*/ 1505110 h 1698195"/>
                <a:gd name="connsiteX6" fmla="*/ 222508 w 919031"/>
                <a:gd name="connsiteY6" fmla="*/ 1478559 h 1698195"/>
                <a:gd name="connsiteX7" fmla="*/ 72249 w 919031"/>
                <a:gd name="connsiteY7" fmla="*/ 705317 h 1698195"/>
                <a:gd name="connsiteX8" fmla="*/ 0 w 919031"/>
                <a:gd name="connsiteY8" fmla="*/ 507870 h 1698195"/>
                <a:gd name="connsiteX9" fmla="*/ 441378 w 919031"/>
                <a:gd name="connsiteY9" fmla="*/ 342789 h 1698195"/>
                <a:gd name="connsiteX10" fmla="*/ 513572 w 919031"/>
                <a:gd name="connsiteY10" fmla="*/ 0 h 169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31" h="1698195">
                  <a:moveTo>
                    <a:pt x="513572" y="0"/>
                  </a:moveTo>
                  <a:lnTo>
                    <a:pt x="598669" y="169719"/>
                  </a:lnTo>
                  <a:cubicBezTo>
                    <a:pt x="767589" y="546484"/>
                    <a:pt x="878134" y="967248"/>
                    <a:pt x="915595" y="1414190"/>
                  </a:cubicBezTo>
                  <a:lnTo>
                    <a:pt x="919031" y="1496630"/>
                  </a:lnTo>
                  <a:lnTo>
                    <a:pt x="563806" y="1698195"/>
                  </a:lnTo>
                  <a:lnTo>
                    <a:pt x="223527" y="1505110"/>
                  </a:lnTo>
                  <a:lnTo>
                    <a:pt x="222508" y="1478559"/>
                  </a:lnTo>
                  <a:cubicBezTo>
                    <a:pt x="201548" y="1206844"/>
                    <a:pt x="149918" y="947066"/>
                    <a:pt x="72249" y="705317"/>
                  </a:cubicBezTo>
                  <a:lnTo>
                    <a:pt x="0" y="507870"/>
                  </a:lnTo>
                  <a:lnTo>
                    <a:pt x="441378" y="342789"/>
                  </a:lnTo>
                  <a:lnTo>
                    <a:pt x="513572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36385F2-74EB-4064-984B-AB3E702CA216}"/>
                </a:ext>
              </a:extLst>
            </p:cNvPr>
            <p:cNvSpPr/>
            <p:nvPr/>
          </p:nvSpPr>
          <p:spPr>
            <a:xfrm>
              <a:off x="3355901" y="1988690"/>
              <a:ext cx="870383" cy="1365918"/>
            </a:xfrm>
            <a:custGeom>
              <a:avLst/>
              <a:gdLst>
                <a:gd name="connsiteX0" fmla="*/ 658906 w 870383"/>
                <a:gd name="connsiteY0" fmla="*/ 0 h 1365918"/>
                <a:gd name="connsiteX1" fmla="*/ 870383 w 870383"/>
                <a:gd name="connsiteY1" fmla="*/ 347951 h 1365918"/>
                <a:gd name="connsiteX2" fmla="*/ 854411 w 870383"/>
                <a:gd name="connsiteY2" fmla="*/ 391601 h 1365918"/>
                <a:gd name="connsiteX3" fmla="*/ 704152 w 870383"/>
                <a:gd name="connsiteY3" fmla="*/ 1164843 h 1365918"/>
                <a:gd name="connsiteX4" fmla="*/ 698687 w 870383"/>
                <a:gd name="connsiteY4" fmla="*/ 1307333 h 1365918"/>
                <a:gd name="connsiteX5" fmla="*/ 313333 w 870383"/>
                <a:gd name="connsiteY5" fmla="*/ 1118585 h 1365918"/>
                <a:gd name="connsiteX6" fmla="*/ 0 w 870383"/>
                <a:gd name="connsiteY6" fmla="*/ 1365918 h 1365918"/>
                <a:gd name="connsiteX7" fmla="*/ 11063 w 870383"/>
                <a:gd name="connsiteY7" fmla="*/ 1100474 h 1365918"/>
                <a:gd name="connsiteX8" fmla="*/ 212474 w 870383"/>
                <a:gd name="connsiteY8" fmla="*/ 146548 h 1365918"/>
                <a:gd name="connsiteX9" fmla="*/ 213889 w 870383"/>
                <a:gd name="connsiteY9" fmla="*/ 142989 h 1365918"/>
                <a:gd name="connsiteX10" fmla="*/ 658906 w 870383"/>
                <a:gd name="connsiteY10" fmla="*/ 0 h 136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383" h="1365918">
                  <a:moveTo>
                    <a:pt x="658906" y="0"/>
                  </a:moveTo>
                  <a:lnTo>
                    <a:pt x="870383" y="347951"/>
                  </a:lnTo>
                  <a:lnTo>
                    <a:pt x="854411" y="391601"/>
                  </a:lnTo>
                  <a:cubicBezTo>
                    <a:pt x="776742" y="633350"/>
                    <a:pt x="725112" y="893128"/>
                    <a:pt x="704152" y="1164843"/>
                  </a:cubicBezTo>
                  <a:lnTo>
                    <a:pt x="698687" y="1307333"/>
                  </a:lnTo>
                  <a:lnTo>
                    <a:pt x="313333" y="1118585"/>
                  </a:lnTo>
                  <a:lnTo>
                    <a:pt x="0" y="1365918"/>
                  </a:lnTo>
                  <a:lnTo>
                    <a:pt x="11063" y="1100474"/>
                  </a:lnTo>
                  <a:cubicBezTo>
                    <a:pt x="39159" y="765268"/>
                    <a:pt x="108364" y="444786"/>
                    <a:pt x="212474" y="146548"/>
                  </a:cubicBezTo>
                  <a:lnTo>
                    <a:pt x="213889" y="142989"/>
                  </a:lnTo>
                  <a:lnTo>
                    <a:pt x="658906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2AA6586-706D-45F7-B963-BBED39DEE1E4}"/>
                </a:ext>
              </a:extLst>
            </p:cNvPr>
            <p:cNvSpPr/>
            <p:nvPr/>
          </p:nvSpPr>
          <p:spPr>
            <a:xfrm>
              <a:off x="3356511" y="3258420"/>
              <a:ext cx="841389" cy="1528453"/>
            </a:xfrm>
            <a:custGeom>
              <a:avLst/>
              <a:gdLst>
                <a:gd name="connsiteX0" fmla="*/ 328863 w 841389"/>
                <a:gd name="connsiteY0" fmla="*/ 0 h 1528453"/>
                <a:gd name="connsiteX1" fmla="*/ 693280 w 841389"/>
                <a:gd name="connsiteY1" fmla="*/ 178493 h 1528453"/>
                <a:gd name="connsiteX2" fmla="*/ 703542 w 841389"/>
                <a:gd name="connsiteY2" fmla="*/ 446050 h 1528453"/>
                <a:gd name="connsiteX3" fmla="*/ 784983 w 841389"/>
                <a:gd name="connsiteY3" fmla="*/ 971759 h 1528453"/>
                <a:gd name="connsiteX4" fmla="*/ 841389 w 841389"/>
                <a:gd name="connsiteY4" fmla="*/ 1174648 h 1528453"/>
                <a:gd name="connsiteX5" fmla="*/ 398426 w 841389"/>
                <a:gd name="connsiteY5" fmla="*/ 1281066 h 1528453"/>
                <a:gd name="connsiteX6" fmla="*/ 237353 w 841389"/>
                <a:gd name="connsiteY6" fmla="*/ 1528453 h 1528453"/>
                <a:gd name="connsiteX7" fmla="*/ 211864 w 841389"/>
                <a:gd name="connsiteY7" fmla="*/ 1464343 h 1528453"/>
                <a:gd name="connsiteX8" fmla="*/ 10453 w 841389"/>
                <a:gd name="connsiteY8" fmla="*/ 510417 h 1528453"/>
                <a:gd name="connsiteX9" fmla="*/ 0 w 841389"/>
                <a:gd name="connsiteY9" fmla="*/ 259592 h 1528453"/>
                <a:gd name="connsiteX10" fmla="*/ 328863 w 841389"/>
                <a:gd name="connsiteY10" fmla="*/ 0 h 152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1389" h="1528453">
                  <a:moveTo>
                    <a:pt x="328863" y="0"/>
                  </a:moveTo>
                  <a:lnTo>
                    <a:pt x="693280" y="178493"/>
                  </a:lnTo>
                  <a:lnTo>
                    <a:pt x="703542" y="446050"/>
                  </a:lnTo>
                  <a:cubicBezTo>
                    <a:pt x="717516" y="627193"/>
                    <a:pt x="745120" y="803032"/>
                    <a:pt x="784983" y="971759"/>
                  </a:cubicBezTo>
                  <a:lnTo>
                    <a:pt x="841389" y="1174648"/>
                  </a:lnTo>
                  <a:lnTo>
                    <a:pt x="398426" y="1281066"/>
                  </a:lnTo>
                  <a:lnTo>
                    <a:pt x="237353" y="1528453"/>
                  </a:lnTo>
                  <a:lnTo>
                    <a:pt x="211864" y="1464343"/>
                  </a:lnTo>
                  <a:cubicBezTo>
                    <a:pt x="107754" y="1166105"/>
                    <a:pt x="38549" y="845624"/>
                    <a:pt x="10453" y="510417"/>
                  </a:cubicBezTo>
                  <a:lnTo>
                    <a:pt x="0" y="259592"/>
                  </a:lnTo>
                  <a:lnTo>
                    <a:pt x="328863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2C4765B-550E-4EE9-8E47-965D5D08155E}"/>
                </a:ext>
              </a:extLst>
            </p:cNvPr>
            <p:cNvSpPr/>
            <p:nvPr/>
          </p:nvSpPr>
          <p:spPr>
            <a:xfrm>
              <a:off x="8013642" y="3328944"/>
              <a:ext cx="825558" cy="1475808"/>
            </a:xfrm>
            <a:custGeom>
              <a:avLst/>
              <a:gdLst>
                <a:gd name="connsiteX0" fmla="*/ 821388 w 825558"/>
                <a:gd name="connsiteY0" fmla="*/ 0 h 1475808"/>
                <a:gd name="connsiteX1" fmla="*/ 825558 w 825558"/>
                <a:gd name="connsiteY1" fmla="*/ 100056 h 1475808"/>
                <a:gd name="connsiteX2" fmla="*/ 609984 w 825558"/>
                <a:gd name="connsiteY2" fmla="*/ 1393818 h 1475808"/>
                <a:gd name="connsiteX3" fmla="*/ 601921 w 825558"/>
                <a:gd name="connsiteY3" fmla="*/ 1414098 h 1475808"/>
                <a:gd name="connsiteX4" fmla="*/ 222531 w 825558"/>
                <a:gd name="connsiteY4" fmla="*/ 1475808 h 1475808"/>
                <a:gd name="connsiteX5" fmla="*/ 0 w 825558"/>
                <a:gd name="connsiteY5" fmla="*/ 1033843 h 1475808"/>
                <a:gd name="connsiteX6" fmla="*/ 36867 w 825558"/>
                <a:gd name="connsiteY6" fmla="*/ 901234 h 1475808"/>
                <a:gd name="connsiteX7" fmla="*/ 128874 w 825558"/>
                <a:gd name="connsiteY7" fmla="*/ 100057 h 1475808"/>
                <a:gd name="connsiteX8" fmla="*/ 125642 w 825558"/>
                <a:gd name="connsiteY8" fmla="*/ 15784 h 1475808"/>
                <a:gd name="connsiteX9" fmla="*/ 459606 w 825558"/>
                <a:gd name="connsiteY9" fmla="*/ 205286 h 1475808"/>
                <a:gd name="connsiteX10" fmla="*/ 821388 w 825558"/>
                <a:gd name="connsiteY10" fmla="*/ 0 h 14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558" h="1475808">
                  <a:moveTo>
                    <a:pt x="821388" y="0"/>
                  </a:moveTo>
                  <a:lnTo>
                    <a:pt x="825558" y="100056"/>
                  </a:lnTo>
                  <a:cubicBezTo>
                    <a:pt x="825558" y="558973"/>
                    <a:pt x="748797" y="996167"/>
                    <a:pt x="609984" y="1393818"/>
                  </a:cubicBezTo>
                  <a:lnTo>
                    <a:pt x="601921" y="1414098"/>
                  </a:lnTo>
                  <a:lnTo>
                    <a:pt x="222531" y="1475808"/>
                  </a:lnTo>
                  <a:lnTo>
                    <a:pt x="0" y="1033843"/>
                  </a:lnTo>
                  <a:lnTo>
                    <a:pt x="36867" y="901234"/>
                  </a:lnTo>
                  <a:cubicBezTo>
                    <a:pt x="96662" y="648143"/>
                    <a:pt x="128874" y="379052"/>
                    <a:pt x="128874" y="100057"/>
                  </a:cubicBezTo>
                  <a:lnTo>
                    <a:pt x="125642" y="15784"/>
                  </a:lnTo>
                  <a:lnTo>
                    <a:pt x="459606" y="205286"/>
                  </a:lnTo>
                  <a:lnTo>
                    <a:pt x="821388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FC0481-C79C-4CA8-AB1D-4B1CF242E69A}"/>
                </a:ext>
              </a:extLst>
            </p:cNvPr>
            <p:cNvSpPr/>
            <p:nvPr/>
          </p:nvSpPr>
          <p:spPr>
            <a:xfrm>
              <a:off x="7378539" y="4600977"/>
              <a:ext cx="1161255" cy="1418262"/>
            </a:xfrm>
            <a:custGeom>
              <a:avLst/>
              <a:gdLst>
                <a:gd name="connsiteX0" fmla="*/ 558048 w 1161255"/>
                <a:gd name="connsiteY0" fmla="*/ 0 h 1418262"/>
                <a:gd name="connsiteX1" fmla="*/ 758519 w 1161255"/>
                <a:gd name="connsiteY1" fmla="*/ 398151 h 1418262"/>
                <a:gd name="connsiteX2" fmla="*/ 1161255 w 1161255"/>
                <a:gd name="connsiteY2" fmla="*/ 332644 h 1418262"/>
                <a:gd name="connsiteX3" fmla="*/ 1129573 w 1161255"/>
                <a:gd name="connsiteY3" fmla="*/ 412330 h 1418262"/>
                <a:gd name="connsiteX4" fmla="*/ 462392 w 1161255"/>
                <a:gd name="connsiteY4" fmla="*/ 1392806 h 1418262"/>
                <a:gd name="connsiteX5" fmla="*/ 434297 w 1161255"/>
                <a:gd name="connsiteY5" fmla="*/ 1418262 h 1418262"/>
                <a:gd name="connsiteX6" fmla="*/ 70344 w 1161255"/>
                <a:gd name="connsiteY6" fmla="*/ 1357661 h 1418262"/>
                <a:gd name="connsiteX7" fmla="*/ 0 w 1161255"/>
                <a:gd name="connsiteY7" fmla="*/ 925949 h 1418262"/>
                <a:gd name="connsiteX8" fmla="*/ 19237 w 1161255"/>
                <a:gd name="connsiteY8" fmla="*/ 907011 h 1418262"/>
                <a:gd name="connsiteX9" fmla="*/ 516975 w 1161255"/>
                <a:gd name="connsiteY9" fmla="*/ 112247 h 1418262"/>
                <a:gd name="connsiteX10" fmla="*/ 558048 w 1161255"/>
                <a:gd name="connsiteY10" fmla="*/ 0 h 14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1255" h="1418262">
                  <a:moveTo>
                    <a:pt x="558048" y="0"/>
                  </a:moveTo>
                  <a:lnTo>
                    <a:pt x="758519" y="398151"/>
                  </a:lnTo>
                  <a:lnTo>
                    <a:pt x="1161255" y="332644"/>
                  </a:lnTo>
                  <a:lnTo>
                    <a:pt x="1129573" y="412330"/>
                  </a:lnTo>
                  <a:cubicBezTo>
                    <a:pt x="960652" y="789095"/>
                    <a:pt x="733356" y="1121861"/>
                    <a:pt x="462392" y="1392806"/>
                  </a:cubicBezTo>
                  <a:lnTo>
                    <a:pt x="434297" y="1418262"/>
                  </a:lnTo>
                  <a:lnTo>
                    <a:pt x="70344" y="1357661"/>
                  </a:lnTo>
                  <a:lnTo>
                    <a:pt x="0" y="925949"/>
                  </a:lnTo>
                  <a:lnTo>
                    <a:pt x="19237" y="907011"/>
                  </a:lnTo>
                  <a:cubicBezTo>
                    <a:pt x="221385" y="687386"/>
                    <a:pt x="390955" y="417649"/>
                    <a:pt x="516975" y="112247"/>
                  </a:cubicBezTo>
                  <a:lnTo>
                    <a:pt x="558048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045A81-095D-42DA-BEF3-791F0CC8FF12}"/>
                </a:ext>
              </a:extLst>
            </p:cNvPr>
            <p:cNvSpPr/>
            <p:nvPr/>
          </p:nvSpPr>
          <p:spPr>
            <a:xfrm>
              <a:off x="3674775" y="4603011"/>
              <a:ext cx="1186628" cy="1503059"/>
            </a:xfrm>
            <a:custGeom>
              <a:avLst/>
              <a:gdLst>
                <a:gd name="connsiteX0" fmla="*/ 581385 w 1186628"/>
                <a:gd name="connsiteY0" fmla="*/ 0 h 1503059"/>
                <a:gd name="connsiteX1" fmla="*/ 621714 w 1186628"/>
                <a:gd name="connsiteY1" fmla="*/ 110214 h 1503059"/>
                <a:gd name="connsiteX2" fmla="*/ 1119452 w 1186628"/>
                <a:gd name="connsiteY2" fmla="*/ 904978 h 1503059"/>
                <a:gd name="connsiteX3" fmla="*/ 1186628 w 1186628"/>
                <a:gd name="connsiteY3" fmla="*/ 971110 h 1503059"/>
                <a:gd name="connsiteX4" fmla="*/ 831662 w 1186628"/>
                <a:gd name="connsiteY4" fmla="*/ 1248734 h 1503059"/>
                <a:gd name="connsiteX5" fmla="*/ 800224 w 1186628"/>
                <a:gd name="connsiteY5" fmla="*/ 1503059 h 1503059"/>
                <a:gd name="connsiteX6" fmla="*/ 676295 w 1186628"/>
                <a:gd name="connsiteY6" fmla="*/ 1390773 h 1503059"/>
                <a:gd name="connsiteX7" fmla="*/ 9114 w 1186628"/>
                <a:gd name="connsiteY7" fmla="*/ 410297 h 1503059"/>
                <a:gd name="connsiteX8" fmla="*/ 0 w 1186628"/>
                <a:gd name="connsiteY8" fmla="*/ 387374 h 1503059"/>
                <a:gd name="connsiteX9" fmla="*/ 191185 w 1186628"/>
                <a:gd name="connsiteY9" fmla="*/ 93742 h 1503059"/>
                <a:gd name="connsiteX10" fmla="*/ 581385 w 1186628"/>
                <a:gd name="connsiteY10" fmla="*/ 0 h 150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628" h="1503059">
                  <a:moveTo>
                    <a:pt x="581385" y="0"/>
                  </a:moveTo>
                  <a:lnTo>
                    <a:pt x="621714" y="110214"/>
                  </a:lnTo>
                  <a:cubicBezTo>
                    <a:pt x="747735" y="415616"/>
                    <a:pt x="917305" y="685353"/>
                    <a:pt x="1119452" y="904978"/>
                  </a:cubicBezTo>
                  <a:lnTo>
                    <a:pt x="1186628" y="971110"/>
                  </a:lnTo>
                  <a:lnTo>
                    <a:pt x="831662" y="1248734"/>
                  </a:lnTo>
                  <a:lnTo>
                    <a:pt x="800224" y="1503059"/>
                  </a:lnTo>
                  <a:lnTo>
                    <a:pt x="676295" y="1390773"/>
                  </a:lnTo>
                  <a:cubicBezTo>
                    <a:pt x="405331" y="1119828"/>
                    <a:pt x="178035" y="787062"/>
                    <a:pt x="9114" y="410297"/>
                  </a:cubicBezTo>
                  <a:lnTo>
                    <a:pt x="0" y="387374"/>
                  </a:lnTo>
                  <a:lnTo>
                    <a:pt x="191185" y="93742"/>
                  </a:lnTo>
                  <a:lnTo>
                    <a:pt x="581385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C40C629-5063-4875-AB87-5974CC587FFC}"/>
                </a:ext>
              </a:extLst>
            </p:cNvPr>
            <p:cNvSpPr/>
            <p:nvPr/>
          </p:nvSpPr>
          <p:spPr>
            <a:xfrm>
              <a:off x="6045184" y="5660198"/>
              <a:ext cx="1621102" cy="1090264"/>
            </a:xfrm>
            <a:custGeom>
              <a:avLst/>
              <a:gdLst>
                <a:gd name="connsiteX0" fmla="*/ 1197978 w 1621102"/>
                <a:gd name="connsiteY0" fmla="*/ 0 h 1090264"/>
                <a:gd name="connsiteX1" fmla="*/ 1268551 w 1621102"/>
                <a:gd name="connsiteY1" fmla="*/ 433120 h 1090264"/>
                <a:gd name="connsiteX2" fmla="*/ 1621102 w 1621102"/>
                <a:gd name="connsiteY2" fmla="*/ 491821 h 1090264"/>
                <a:gd name="connsiteX3" fmla="*/ 1584565 w 1621102"/>
                <a:gd name="connsiteY3" fmla="*/ 524925 h 1090264"/>
                <a:gd name="connsiteX4" fmla="*/ 191981 w 1621102"/>
                <a:gd name="connsiteY4" fmla="*/ 1088248 h 1090264"/>
                <a:gd name="connsiteX5" fmla="*/ 126183 w 1621102"/>
                <a:gd name="connsiteY5" fmla="*/ 1090264 h 1090264"/>
                <a:gd name="connsiteX6" fmla="*/ 0 w 1621102"/>
                <a:gd name="connsiteY6" fmla="*/ 874158 h 1090264"/>
                <a:gd name="connsiteX7" fmla="*/ 185676 w 1621102"/>
                <a:gd name="connsiteY7" fmla="*/ 454053 h 1090264"/>
                <a:gd name="connsiteX8" fmla="*/ 260061 w 1621102"/>
                <a:gd name="connsiteY8" fmla="*/ 449108 h 1090264"/>
                <a:gd name="connsiteX9" fmla="*/ 1195043 w 1621102"/>
                <a:gd name="connsiteY9" fmla="*/ 2888 h 1090264"/>
                <a:gd name="connsiteX10" fmla="*/ 1197978 w 1621102"/>
                <a:gd name="connsiteY10" fmla="*/ 0 h 109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1102" h="1090264">
                  <a:moveTo>
                    <a:pt x="1197978" y="0"/>
                  </a:moveTo>
                  <a:lnTo>
                    <a:pt x="1268551" y="433120"/>
                  </a:lnTo>
                  <a:lnTo>
                    <a:pt x="1621102" y="491821"/>
                  </a:lnTo>
                  <a:lnTo>
                    <a:pt x="1584565" y="524925"/>
                  </a:lnTo>
                  <a:cubicBezTo>
                    <a:pt x="1183233" y="853443"/>
                    <a:pt x="706293" y="1056660"/>
                    <a:pt x="191981" y="1088248"/>
                  </a:cubicBezTo>
                  <a:lnTo>
                    <a:pt x="126183" y="1090264"/>
                  </a:lnTo>
                  <a:lnTo>
                    <a:pt x="0" y="874158"/>
                  </a:lnTo>
                  <a:lnTo>
                    <a:pt x="185676" y="454053"/>
                  </a:lnTo>
                  <a:lnTo>
                    <a:pt x="260061" y="449108"/>
                  </a:lnTo>
                  <a:cubicBezTo>
                    <a:pt x="604051" y="403118"/>
                    <a:pt x="922855" y="244974"/>
                    <a:pt x="1195043" y="2888"/>
                  </a:cubicBezTo>
                  <a:lnTo>
                    <a:pt x="1197978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552A7F0-82D3-42DE-B93F-890F20B5EE18}"/>
                </a:ext>
              </a:extLst>
            </p:cNvPr>
            <p:cNvSpPr/>
            <p:nvPr/>
          </p:nvSpPr>
          <p:spPr>
            <a:xfrm>
              <a:off x="4713346" y="5749182"/>
              <a:ext cx="1369912" cy="1001224"/>
            </a:xfrm>
            <a:custGeom>
              <a:avLst/>
              <a:gdLst>
                <a:gd name="connsiteX0" fmla="*/ 346077 w 1369912"/>
                <a:gd name="connsiteY0" fmla="*/ 0 h 1001224"/>
                <a:gd name="connsiteX1" fmla="*/ 407164 w 1369912"/>
                <a:gd name="connsiteY1" fmla="*/ 48857 h 1001224"/>
                <a:gd name="connsiteX2" fmla="*/ 1173411 w 1369912"/>
                <a:gd name="connsiteY2" fmla="*/ 360124 h 1001224"/>
                <a:gd name="connsiteX3" fmla="*/ 1369912 w 1369912"/>
                <a:gd name="connsiteY3" fmla="*/ 373187 h 1001224"/>
                <a:gd name="connsiteX4" fmla="*/ 1184154 w 1369912"/>
                <a:gd name="connsiteY4" fmla="*/ 793478 h 1001224"/>
                <a:gd name="connsiteX5" fmla="*/ 1305455 w 1369912"/>
                <a:gd name="connsiteY5" fmla="*/ 1001224 h 1001224"/>
                <a:gd name="connsiteX6" fmla="*/ 1241489 w 1369912"/>
                <a:gd name="connsiteY6" fmla="*/ 999264 h 1001224"/>
                <a:gd name="connsiteX7" fmla="*/ 75082 w 1369912"/>
                <a:gd name="connsiteY7" fmla="*/ 602428 h 1001224"/>
                <a:gd name="connsiteX8" fmla="*/ 0 w 1369912"/>
                <a:gd name="connsiteY8" fmla="*/ 547161 h 1001224"/>
                <a:gd name="connsiteX9" fmla="*/ 37835 w 1369912"/>
                <a:gd name="connsiteY9" fmla="*/ 241080 h 1001224"/>
                <a:gd name="connsiteX10" fmla="*/ 346077 w 1369912"/>
                <a:gd name="connsiteY10" fmla="*/ 0 h 100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9912" h="1001224">
                  <a:moveTo>
                    <a:pt x="346077" y="0"/>
                  </a:moveTo>
                  <a:lnTo>
                    <a:pt x="407164" y="48857"/>
                  </a:lnTo>
                  <a:cubicBezTo>
                    <a:pt x="639147" y="214761"/>
                    <a:pt x="898220" y="323332"/>
                    <a:pt x="1173411" y="360124"/>
                  </a:cubicBezTo>
                  <a:lnTo>
                    <a:pt x="1369912" y="373187"/>
                  </a:lnTo>
                  <a:lnTo>
                    <a:pt x="1184154" y="793478"/>
                  </a:lnTo>
                  <a:lnTo>
                    <a:pt x="1305455" y="1001224"/>
                  </a:lnTo>
                  <a:lnTo>
                    <a:pt x="1241489" y="999264"/>
                  </a:lnTo>
                  <a:cubicBezTo>
                    <a:pt x="820689" y="973420"/>
                    <a:pt x="424906" y="832683"/>
                    <a:pt x="75082" y="602428"/>
                  </a:cubicBezTo>
                  <a:lnTo>
                    <a:pt x="0" y="547161"/>
                  </a:lnTo>
                  <a:lnTo>
                    <a:pt x="37835" y="241080"/>
                  </a:lnTo>
                  <a:lnTo>
                    <a:pt x="346077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ircle: Hollow 46">
              <a:extLst>
                <a:ext uri="{FF2B5EF4-FFF2-40B4-BE49-F238E27FC236}">
                  <a16:creationId xmlns:a16="http://schemas.microsoft.com/office/drawing/2014/main" id="{8B21E482-3E84-407A-A3B1-337D98BA8308}"/>
                </a:ext>
              </a:extLst>
            </p:cNvPr>
            <p:cNvSpPr/>
            <p:nvPr/>
          </p:nvSpPr>
          <p:spPr>
            <a:xfrm>
              <a:off x="6577047" y="328194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Circle: Hollow 47">
              <a:extLst>
                <a:ext uri="{FF2B5EF4-FFF2-40B4-BE49-F238E27FC236}">
                  <a16:creationId xmlns:a16="http://schemas.microsoft.com/office/drawing/2014/main" id="{67926D20-E5E9-4E63-AD37-8DE56026E3EF}"/>
                </a:ext>
              </a:extLst>
            </p:cNvPr>
            <p:cNvSpPr/>
            <p:nvPr/>
          </p:nvSpPr>
          <p:spPr>
            <a:xfrm>
              <a:off x="7656441" y="1187396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Circle: Hollow 49">
              <a:extLst>
                <a:ext uri="{FF2B5EF4-FFF2-40B4-BE49-F238E27FC236}">
                  <a16:creationId xmlns:a16="http://schemas.microsoft.com/office/drawing/2014/main" id="{66DCA0FF-C2F0-412E-8295-5EE2E5165577}"/>
                </a:ext>
              </a:extLst>
            </p:cNvPr>
            <p:cNvSpPr/>
            <p:nvPr/>
          </p:nvSpPr>
          <p:spPr>
            <a:xfrm>
              <a:off x="8247820" y="2493048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Circle: Hollow 50">
              <a:extLst>
                <a:ext uri="{FF2B5EF4-FFF2-40B4-BE49-F238E27FC236}">
                  <a16:creationId xmlns:a16="http://schemas.microsoft.com/office/drawing/2014/main" id="{C739ABC3-C467-42CD-A731-A38162FF9B10}"/>
                </a:ext>
              </a:extLst>
            </p:cNvPr>
            <p:cNvSpPr/>
            <p:nvPr/>
          </p:nvSpPr>
          <p:spPr>
            <a:xfrm>
              <a:off x="8247820" y="3912111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Circle: Hollow 52">
              <a:extLst>
                <a:ext uri="{FF2B5EF4-FFF2-40B4-BE49-F238E27FC236}">
                  <a16:creationId xmlns:a16="http://schemas.microsoft.com/office/drawing/2014/main" id="{51F60BBA-30AD-4D6E-91BE-8E22943CB268}"/>
                </a:ext>
              </a:extLst>
            </p:cNvPr>
            <p:cNvSpPr/>
            <p:nvPr/>
          </p:nvSpPr>
          <p:spPr>
            <a:xfrm>
              <a:off x="7684841" y="5233395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Circle: Hollow 55">
              <a:extLst>
                <a:ext uri="{FF2B5EF4-FFF2-40B4-BE49-F238E27FC236}">
                  <a16:creationId xmlns:a16="http://schemas.microsoft.com/office/drawing/2014/main" id="{35B1A840-BC32-4EB6-970A-1659F0B4D904}"/>
                </a:ext>
              </a:extLst>
            </p:cNvPr>
            <p:cNvSpPr/>
            <p:nvPr/>
          </p:nvSpPr>
          <p:spPr>
            <a:xfrm>
              <a:off x="6498534" y="6159368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Circle: Hollow 56">
              <a:extLst>
                <a:ext uri="{FF2B5EF4-FFF2-40B4-BE49-F238E27FC236}">
                  <a16:creationId xmlns:a16="http://schemas.microsoft.com/office/drawing/2014/main" id="{266F22F2-D350-4B7D-BF0A-62E9284778A9}"/>
                </a:ext>
              </a:extLst>
            </p:cNvPr>
            <p:cNvSpPr/>
            <p:nvPr/>
          </p:nvSpPr>
          <p:spPr>
            <a:xfrm>
              <a:off x="5200665" y="6106070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Circle: Hollow 57">
              <a:extLst>
                <a:ext uri="{FF2B5EF4-FFF2-40B4-BE49-F238E27FC236}">
                  <a16:creationId xmlns:a16="http://schemas.microsoft.com/office/drawing/2014/main" id="{A740F433-901F-4E03-A68E-917839AF1D69}"/>
                </a:ext>
              </a:extLst>
            </p:cNvPr>
            <p:cNvSpPr/>
            <p:nvPr/>
          </p:nvSpPr>
          <p:spPr>
            <a:xfrm>
              <a:off x="4019299" y="5089270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3958E344-61DD-4CEC-A9DF-220F003A3F72}"/>
                </a:ext>
              </a:extLst>
            </p:cNvPr>
            <p:cNvSpPr/>
            <p:nvPr/>
          </p:nvSpPr>
          <p:spPr>
            <a:xfrm>
              <a:off x="3554230" y="3753189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Circle: Hollow 59">
              <a:extLst>
                <a:ext uri="{FF2B5EF4-FFF2-40B4-BE49-F238E27FC236}">
                  <a16:creationId xmlns:a16="http://schemas.microsoft.com/office/drawing/2014/main" id="{6F79408E-B837-4613-AA50-37FD888DB5B2}"/>
                </a:ext>
              </a:extLst>
            </p:cNvPr>
            <p:cNvSpPr/>
            <p:nvPr/>
          </p:nvSpPr>
          <p:spPr>
            <a:xfrm>
              <a:off x="3590148" y="2462261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3DD97066-7F7A-4D73-B844-F6B5D10DB40E}"/>
                </a:ext>
              </a:extLst>
            </p:cNvPr>
            <p:cNvSpPr/>
            <p:nvPr/>
          </p:nvSpPr>
          <p:spPr>
            <a:xfrm>
              <a:off x="4171734" y="1232928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Circle: Hollow 61">
              <a:extLst>
                <a:ext uri="{FF2B5EF4-FFF2-40B4-BE49-F238E27FC236}">
                  <a16:creationId xmlns:a16="http://schemas.microsoft.com/office/drawing/2014/main" id="{E85C63EE-986E-4ACF-A0D7-8AAAC4E4FC45}"/>
                </a:ext>
              </a:extLst>
            </p:cNvPr>
            <p:cNvSpPr/>
            <p:nvPr/>
          </p:nvSpPr>
          <p:spPr>
            <a:xfrm>
              <a:off x="5203260" y="380967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5A6A83FF-6747-46BE-BA77-53772E580537}"/>
              </a:ext>
            </a:extLst>
          </p:cNvPr>
          <p:cNvSpPr/>
          <p:nvPr/>
        </p:nvSpPr>
        <p:spPr>
          <a:xfrm rot="15230672">
            <a:off x="6425333" y="2801116"/>
            <a:ext cx="2776730" cy="5924275"/>
          </a:xfrm>
          <a:prstGeom prst="ellipse">
            <a:avLst/>
          </a:prstGeom>
          <a:solidFill>
            <a:schemeClr val="tx1"/>
          </a:solidFill>
          <a:effectLst>
            <a:softEdge rad="1028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2F97DE-E3FC-4ECF-AA22-2E85A38A4A30}"/>
              </a:ext>
            </a:extLst>
          </p:cNvPr>
          <p:cNvGrpSpPr/>
          <p:nvPr/>
        </p:nvGrpSpPr>
        <p:grpSpPr>
          <a:xfrm>
            <a:off x="3107607" y="-502987"/>
            <a:ext cx="5483299" cy="6644773"/>
            <a:chOff x="3355901" y="105689"/>
            <a:chExt cx="5483299" cy="6644773"/>
          </a:xfrm>
          <a:scene3d>
            <a:camera prst="perspectiveContrastingRightFacing" fov="5700000">
              <a:rot lat="20385136" lon="17812818" rev="3237195"/>
            </a:camera>
            <a:lightRig rig="twoPt" dir="t"/>
          </a:scene3d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B411B10-7757-4F76-B085-BD2429B718CE}"/>
                </a:ext>
              </a:extLst>
            </p:cNvPr>
            <p:cNvSpPr/>
            <p:nvPr/>
          </p:nvSpPr>
          <p:spPr>
            <a:xfrm>
              <a:off x="6110967" y="105689"/>
              <a:ext cx="1226290" cy="942223"/>
            </a:xfrm>
            <a:custGeom>
              <a:avLst/>
              <a:gdLst>
                <a:gd name="connsiteX0" fmla="*/ 0 w 1226290"/>
                <a:gd name="connsiteY0" fmla="*/ 0 h 942223"/>
                <a:gd name="connsiteX1" fmla="*/ 126198 w 1226290"/>
                <a:gd name="connsiteY1" fmla="*/ 3866 h 942223"/>
                <a:gd name="connsiteX2" fmla="*/ 1052810 w 1226290"/>
                <a:gd name="connsiteY2" fmla="*/ 260739 h 942223"/>
                <a:gd name="connsiteX3" fmla="*/ 1113185 w 1226290"/>
                <a:gd name="connsiteY3" fmla="*/ 295979 h 942223"/>
                <a:gd name="connsiteX4" fmla="*/ 1226290 w 1226290"/>
                <a:gd name="connsiteY4" fmla="*/ 684505 h 942223"/>
                <a:gd name="connsiteX5" fmla="*/ 941522 w 1226290"/>
                <a:gd name="connsiteY5" fmla="*/ 942223 h 942223"/>
                <a:gd name="connsiteX6" fmla="*/ 781630 w 1226290"/>
                <a:gd name="connsiteY6" fmla="*/ 840823 h 942223"/>
                <a:gd name="connsiteX7" fmla="*/ 194278 w 1226290"/>
                <a:gd name="connsiteY7" fmla="*/ 643008 h 942223"/>
                <a:gd name="connsiteX8" fmla="*/ 61399 w 1226290"/>
                <a:gd name="connsiteY8" fmla="*/ 634175 h 942223"/>
                <a:gd name="connsiteX9" fmla="*/ 210757 w 1226290"/>
                <a:gd name="connsiteY9" fmla="*/ 371150 h 942223"/>
                <a:gd name="connsiteX10" fmla="*/ 0 w 1226290"/>
                <a:gd name="connsiteY10" fmla="*/ 0 h 94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290" h="942223">
                  <a:moveTo>
                    <a:pt x="0" y="0"/>
                  </a:moveTo>
                  <a:lnTo>
                    <a:pt x="126198" y="3866"/>
                  </a:lnTo>
                  <a:cubicBezTo>
                    <a:pt x="453487" y="23967"/>
                    <a:pt x="765643" y="113571"/>
                    <a:pt x="1052810" y="260739"/>
                  </a:cubicBezTo>
                  <a:lnTo>
                    <a:pt x="1113185" y="295979"/>
                  </a:lnTo>
                  <a:lnTo>
                    <a:pt x="1226290" y="684505"/>
                  </a:lnTo>
                  <a:lnTo>
                    <a:pt x="941522" y="942223"/>
                  </a:lnTo>
                  <a:lnTo>
                    <a:pt x="781630" y="840823"/>
                  </a:lnTo>
                  <a:cubicBezTo>
                    <a:pt x="597999" y="738572"/>
                    <a:pt x="400672" y="670602"/>
                    <a:pt x="194278" y="643008"/>
                  </a:cubicBezTo>
                  <a:lnTo>
                    <a:pt x="61399" y="634175"/>
                  </a:lnTo>
                  <a:lnTo>
                    <a:pt x="210757" y="371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6701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8999191-11D3-4B6C-A3CB-56C880CE1462}"/>
                </a:ext>
              </a:extLst>
            </p:cNvPr>
            <p:cNvSpPr/>
            <p:nvPr/>
          </p:nvSpPr>
          <p:spPr>
            <a:xfrm>
              <a:off x="4562899" y="109235"/>
              <a:ext cx="1611140" cy="1078161"/>
            </a:xfrm>
            <a:custGeom>
              <a:avLst/>
              <a:gdLst>
                <a:gd name="connsiteX0" fmla="*/ 1402397 w 1611140"/>
                <a:gd name="connsiteY0" fmla="*/ 0 h 1078161"/>
                <a:gd name="connsiteX1" fmla="*/ 1611140 w 1611140"/>
                <a:gd name="connsiteY1" fmla="*/ 367604 h 1078161"/>
                <a:gd name="connsiteX2" fmla="*/ 1461980 w 1611140"/>
                <a:gd name="connsiteY2" fmla="*/ 630280 h 1078161"/>
                <a:gd name="connsiteX3" fmla="*/ 1323858 w 1611140"/>
                <a:gd name="connsiteY3" fmla="*/ 639462 h 1078161"/>
                <a:gd name="connsiteX4" fmla="*/ 557611 w 1611140"/>
                <a:gd name="connsiteY4" fmla="*/ 950729 h 1078161"/>
                <a:gd name="connsiteX5" fmla="*/ 398281 w 1611140"/>
                <a:gd name="connsiteY5" fmla="*/ 1078161 h 1078161"/>
                <a:gd name="connsiteX6" fmla="*/ 367086 w 1611140"/>
                <a:gd name="connsiteY6" fmla="*/ 721633 h 1078161"/>
                <a:gd name="connsiteX7" fmla="*/ 0 w 1611140"/>
                <a:gd name="connsiteY7" fmla="*/ 563166 h 1078161"/>
                <a:gd name="connsiteX8" fmla="*/ 225529 w 1611140"/>
                <a:gd name="connsiteY8" fmla="*/ 397156 h 1078161"/>
                <a:gd name="connsiteX9" fmla="*/ 1391936 w 1611140"/>
                <a:gd name="connsiteY9" fmla="*/ 320 h 1078161"/>
                <a:gd name="connsiteX10" fmla="*/ 1402397 w 1611140"/>
                <a:gd name="connsiteY10" fmla="*/ 0 h 107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1140" h="1078161">
                  <a:moveTo>
                    <a:pt x="1402397" y="0"/>
                  </a:moveTo>
                  <a:lnTo>
                    <a:pt x="1611140" y="367604"/>
                  </a:lnTo>
                  <a:lnTo>
                    <a:pt x="1461980" y="630280"/>
                  </a:lnTo>
                  <a:lnTo>
                    <a:pt x="1323858" y="639462"/>
                  </a:lnTo>
                  <a:cubicBezTo>
                    <a:pt x="1048667" y="676254"/>
                    <a:pt x="789594" y="784825"/>
                    <a:pt x="557611" y="950729"/>
                  </a:cubicBezTo>
                  <a:lnTo>
                    <a:pt x="398281" y="1078161"/>
                  </a:lnTo>
                  <a:lnTo>
                    <a:pt x="367086" y="721633"/>
                  </a:lnTo>
                  <a:lnTo>
                    <a:pt x="0" y="563166"/>
                  </a:lnTo>
                  <a:lnTo>
                    <a:pt x="225529" y="397156"/>
                  </a:lnTo>
                  <a:cubicBezTo>
                    <a:pt x="575353" y="166901"/>
                    <a:pt x="971136" y="26165"/>
                    <a:pt x="1391936" y="320"/>
                  </a:cubicBezTo>
                  <a:lnTo>
                    <a:pt x="1402397" y="0"/>
                  </a:lnTo>
                  <a:close/>
                </a:path>
              </a:pathLst>
            </a:custGeom>
            <a:solidFill>
              <a:srgbClr val="006C86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B958232-DDD8-49F7-99AC-8E16E6E16F2B}"/>
                </a:ext>
              </a:extLst>
            </p:cNvPr>
            <p:cNvSpPr/>
            <p:nvPr/>
          </p:nvSpPr>
          <p:spPr>
            <a:xfrm>
              <a:off x="7167792" y="506795"/>
              <a:ext cx="1136830" cy="1529739"/>
            </a:xfrm>
            <a:custGeom>
              <a:avLst/>
              <a:gdLst>
                <a:gd name="connsiteX0" fmla="*/ 236329 w 1136830"/>
                <a:gd name="connsiteY0" fmla="*/ 0 h 1529739"/>
                <a:gd name="connsiteX1" fmla="*/ 461957 w 1136830"/>
                <a:gd name="connsiteY1" fmla="*/ 166083 h 1529739"/>
                <a:gd name="connsiteX2" fmla="*/ 1044995 w 1136830"/>
                <a:gd name="connsiteY2" fmla="*/ 807979 h 1529739"/>
                <a:gd name="connsiteX3" fmla="*/ 1136830 w 1136830"/>
                <a:gd name="connsiteY3" fmla="*/ 956779 h 1529739"/>
                <a:gd name="connsiteX4" fmla="*/ 1045094 w 1136830"/>
                <a:gd name="connsiteY4" fmla="*/ 1392355 h 1529739"/>
                <a:gd name="connsiteX5" fmla="*/ 677769 w 1136830"/>
                <a:gd name="connsiteY5" fmla="*/ 1529739 h 1529739"/>
                <a:gd name="connsiteX6" fmla="*/ 625211 w 1136830"/>
                <a:gd name="connsiteY6" fmla="*/ 1415846 h 1529739"/>
                <a:gd name="connsiteX7" fmla="*/ 72435 w 1136830"/>
                <a:gd name="connsiteY7" fmla="*/ 688122 h 1529739"/>
                <a:gd name="connsiteX8" fmla="*/ 0 w 1136830"/>
                <a:gd name="connsiteY8" fmla="*/ 630189 h 1529739"/>
                <a:gd name="connsiteX9" fmla="*/ 332251 w 1136830"/>
                <a:gd name="connsiteY9" fmla="*/ 329499 h 1529739"/>
                <a:gd name="connsiteX10" fmla="*/ 236329 w 1136830"/>
                <a:gd name="connsiteY10" fmla="*/ 0 h 15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6830" h="1529739">
                  <a:moveTo>
                    <a:pt x="236329" y="0"/>
                  </a:moveTo>
                  <a:lnTo>
                    <a:pt x="461957" y="166083"/>
                  </a:lnTo>
                  <a:cubicBezTo>
                    <a:pt x="680866" y="345275"/>
                    <a:pt x="877280" y="561746"/>
                    <a:pt x="1044995" y="807979"/>
                  </a:cubicBezTo>
                  <a:lnTo>
                    <a:pt x="1136830" y="956779"/>
                  </a:lnTo>
                  <a:lnTo>
                    <a:pt x="1045094" y="1392355"/>
                  </a:lnTo>
                  <a:lnTo>
                    <a:pt x="677769" y="1529739"/>
                  </a:lnTo>
                  <a:lnTo>
                    <a:pt x="625211" y="1415846"/>
                  </a:lnTo>
                  <a:cubicBezTo>
                    <a:pt x="478102" y="1129179"/>
                    <a:pt x="290186" y="881790"/>
                    <a:pt x="72435" y="688122"/>
                  </a:cubicBezTo>
                  <a:lnTo>
                    <a:pt x="0" y="630189"/>
                  </a:lnTo>
                  <a:lnTo>
                    <a:pt x="332251" y="329499"/>
                  </a:lnTo>
                  <a:lnTo>
                    <a:pt x="236329" y="0"/>
                  </a:lnTo>
                  <a:close/>
                </a:path>
              </a:pathLst>
            </a:custGeom>
            <a:solidFill>
              <a:srgbClr val="738B00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EDBC997-A45E-4B16-BB08-C64297480A6E}"/>
                </a:ext>
              </a:extLst>
            </p:cNvPr>
            <p:cNvSpPr/>
            <p:nvPr/>
          </p:nvSpPr>
          <p:spPr>
            <a:xfrm>
              <a:off x="3638678" y="753573"/>
              <a:ext cx="1220624" cy="1410138"/>
            </a:xfrm>
            <a:custGeom>
              <a:avLst/>
              <a:gdLst>
                <a:gd name="connsiteX0" fmla="*/ 834510 w 1220624"/>
                <a:gd name="connsiteY0" fmla="*/ 0 h 1410138"/>
                <a:gd name="connsiteX1" fmla="*/ 1187371 w 1220624"/>
                <a:gd name="connsiteY1" fmla="*/ 152326 h 1410138"/>
                <a:gd name="connsiteX2" fmla="*/ 1220624 w 1220624"/>
                <a:gd name="connsiteY2" fmla="*/ 532378 h 1410138"/>
                <a:gd name="connsiteX3" fmla="*/ 1155549 w 1220624"/>
                <a:gd name="connsiteY3" fmla="*/ 596441 h 1410138"/>
                <a:gd name="connsiteX4" fmla="*/ 657811 w 1220624"/>
                <a:gd name="connsiteY4" fmla="*/ 1391205 h 1410138"/>
                <a:gd name="connsiteX5" fmla="*/ 650884 w 1220624"/>
                <a:gd name="connsiteY5" fmla="*/ 1410138 h 1410138"/>
                <a:gd name="connsiteX6" fmla="*/ 440150 w 1220624"/>
                <a:gd name="connsiteY6" fmla="*/ 1063411 h 1410138"/>
                <a:gd name="connsiteX7" fmla="*/ 0 w 1220624"/>
                <a:gd name="connsiteY7" fmla="*/ 1204836 h 1410138"/>
                <a:gd name="connsiteX8" fmla="*/ 45211 w 1220624"/>
                <a:gd name="connsiteY8" fmla="*/ 1091120 h 1410138"/>
                <a:gd name="connsiteX9" fmla="*/ 712392 w 1220624"/>
                <a:gd name="connsiteY9" fmla="*/ 110644 h 1410138"/>
                <a:gd name="connsiteX10" fmla="*/ 834510 w 1220624"/>
                <a:gd name="connsiteY10" fmla="*/ 0 h 14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0624" h="1410138">
                  <a:moveTo>
                    <a:pt x="834510" y="0"/>
                  </a:moveTo>
                  <a:lnTo>
                    <a:pt x="1187371" y="152326"/>
                  </a:lnTo>
                  <a:lnTo>
                    <a:pt x="1220624" y="532378"/>
                  </a:lnTo>
                  <a:lnTo>
                    <a:pt x="1155549" y="596441"/>
                  </a:lnTo>
                  <a:cubicBezTo>
                    <a:pt x="953402" y="816067"/>
                    <a:pt x="783832" y="1085803"/>
                    <a:pt x="657811" y="1391205"/>
                  </a:cubicBezTo>
                  <a:lnTo>
                    <a:pt x="650884" y="1410138"/>
                  </a:lnTo>
                  <a:lnTo>
                    <a:pt x="440150" y="1063411"/>
                  </a:lnTo>
                  <a:lnTo>
                    <a:pt x="0" y="1204836"/>
                  </a:lnTo>
                  <a:lnTo>
                    <a:pt x="45211" y="1091120"/>
                  </a:lnTo>
                  <a:cubicBezTo>
                    <a:pt x="214132" y="714356"/>
                    <a:pt x="441428" y="381590"/>
                    <a:pt x="712392" y="110644"/>
                  </a:cubicBezTo>
                  <a:lnTo>
                    <a:pt x="834510" y="0"/>
                  </a:lnTo>
                  <a:close/>
                </a:path>
              </a:pathLst>
            </a:custGeom>
            <a:solidFill>
              <a:srgbClr val="0074CA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FD7315C-D6F9-4C8F-9297-79CAE1B110AE}"/>
                </a:ext>
              </a:extLst>
            </p:cNvPr>
            <p:cNvSpPr/>
            <p:nvPr/>
          </p:nvSpPr>
          <p:spPr>
            <a:xfrm>
              <a:off x="7909443" y="1674975"/>
              <a:ext cx="919031" cy="1698195"/>
            </a:xfrm>
            <a:custGeom>
              <a:avLst/>
              <a:gdLst>
                <a:gd name="connsiteX0" fmla="*/ 513572 w 919031"/>
                <a:gd name="connsiteY0" fmla="*/ 0 h 1698195"/>
                <a:gd name="connsiteX1" fmla="*/ 598669 w 919031"/>
                <a:gd name="connsiteY1" fmla="*/ 169719 h 1698195"/>
                <a:gd name="connsiteX2" fmla="*/ 915595 w 919031"/>
                <a:gd name="connsiteY2" fmla="*/ 1414190 h 1698195"/>
                <a:gd name="connsiteX3" fmla="*/ 919031 w 919031"/>
                <a:gd name="connsiteY3" fmla="*/ 1496630 h 1698195"/>
                <a:gd name="connsiteX4" fmla="*/ 563806 w 919031"/>
                <a:gd name="connsiteY4" fmla="*/ 1698195 h 1698195"/>
                <a:gd name="connsiteX5" fmla="*/ 223527 w 919031"/>
                <a:gd name="connsiteY5" fmla="*/ 1505110 h 1698195"/>
                <a:gd name="connsiteX6" fmla="*/ 222508 w 919031"/>
                <a:gd name="connsiteY6" fmla="*/ 1478559 h 1698195"/>
                <a:gd name="connsiteX7" fmla="*/ 72249 w 919031"/>
                <a:gd name="connsiteY7" fmla="*/ 705317 h 1698195"/>
                <a:gd name="connsiteX8" fmla="*/ 0 w 919031"/>
                <a:gd name="connsiteY8" fmla="*/ 507870 h 1698195"/>
                <a:gd name="connsiteX9" fmla="*/ 441378 w 919031"/>
                <a:gd name="connsiteY9" fmla="*/ 342789 h 1698195"/>
                <a:gd name="connsiteX10" fmla="*/ 513572 w 919031"/>
                <a:gd name="connsiteY10" fmla="*/ 0 h 169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31" h="1698195">
                  <a:moveTo>
                    <a:pt x="513572" y="0"/>
                  </a:moveTo>
                  <a:lnTo>
                    <a:pt x="598669" y="169719"/>
                  </a:lnTo>
                  <a:cubicBezTo>
                    <a:pt x="767589" y="546484"/>
                    <a:pt x="878134" y="967248"/>
                    <a:pt x="915595" y="1414190"/>
                  </a:cubicBezTo>
                  <a:lnTo>
                    <a:pt x="919031" y="1496630"/>
                  </a:lnTo>
                  <a:lnTo>
                    <a:pt x="563806" y="1698195"/>
                  </a:lnTo>
                  <a:lnTo>
                    <a:pt x="223527" y="1505110"/>
                  </a:lnTo>
                  <a:lnTo>
                    <a:pt x="222508" y="1478559"/>
                  </a:lnTo>
                  <a:cubicBezTo>
                    <a:pt x="201548" y="1206844"/>
                    <a:pt x="149918" y="947066"/>
                    <a:pt x="72249" y="705317"/>
                  </a:cubicBezTo>
                  <a:lnTo>
                    <a:pt x="0" y="507870"/>
                  </a:lnTo>
                  <a:lnTo>
                    <a:pt x="441378" y="342789"/>
                  </a:lnTo>
                  <a:lnTo>
                    <a:pt x="513572" y="0"/>
                  </a:lnTo>
                  <a:close/>
                </a:path>
              </a:pathLst>
            </a:custGeom>
            <a:solidFill>
              <a:srgbClr val="BAB700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2301576-A15C-4474-8374-756CD13AC464}"/>
                </a:ext>
              </a:extLst>
            </p:cNvPr>
            <p:cNvSpPr/>
            <p:nvPr/>
          </p:nvSpPr>
          <p:spPr>
            <a:xfrm>
              <a:off x="3355901" y="1988690"/>
              <a:ext cx="870383" cy="1365918"/>
            </a:xfrm>
            <a:custGeom>
              <a:avLst/>
              <a:gdLst>
                <a:gd name="connsiteX0" fmla="*/ 658906 w 870383"/>
                <a:gd name="connsiteY0" fmla="*/ 0 h 1365918"/>
                <a:gd name="connsiteX1" fmla="*/ 870383 w 870383"/>
                <a:gd name="connsiteY1" fmla="*/ 347951 h 1365918"/>
                <a:gd name="connsiteX2" fmla="*/ 854411 w 870383"/>
                <a:gd name="connsiteY2" fmla="*/ 391601 h 1365918"/>
                <a:gd name="connsiteX3" fmla="*/ 704152 w 870383"/>
                <a:gd name="connsiteY3" fmla="*/ 1164843 h 1365918"/>
                <a:gd name="connsiteX4" fmla="*/ 698687 w 870383"/>
                <a:gd name="connsiteY4" fmla="*/ 1307333 h 1365918"/>
                <a:gd name="connsiteX5" fmla="*/ 313333 w 870383"/>
                <a:gd name="connsiteY5" fmla="*/ 1118585 h 1365918"/>
                <a:gd name="connsiteX6" fmla="*/ 0 w 870383"/>
                <a:gd name="connsiteY6" fmla="*/ 1365918 h 1365918"/>
                <a:gd name="connsiteX7" fmla="*/ 11063 w 870383"/>
                <a:gd name="connsiteY7" fmla="*/ 1100474 h 1365918"/>
                <a:gd name="connsiteX8" fmla="*/ 212474 w 870383"/>
                <a:gd name="connsiteY8" fmla="*/ 146548 h 1365918"/>
                <a:gd name="connsiteX9" fmla="*/ 213889 w 870383"/>
                <a:gd name="connsiteY9" fmla="*/ 142989 h 1365918"/>
                <a:gd name="connsiteX10" fmla="*/ 658906 w 870383"/>
                <a:gd name="connsiteY10" fmla="*/ 0 h 136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383" h="1365918">
                  <a:moveTo>
                    <a:pt x="658906" y="0"/>
                  </a:moveTo>
                  <a:lnTo>
                    <a:pt x="870383" y="347951"/>
                  </a:lnTo>
                  <a:lnTo>
                    <a:pt x="854411" y="391601"/>
                  </a:lnTo>
                  <a:cubicBezTo>
                    <a:pt x="776742" y="633350"/>
                    <a:pt x="725112" y="893128"/>
                    <a:pt x="704152" y="1164843"/>
                  </a:cubicBezTo>
                  <a:lnTo>
                    <a:pt x="698687" y="1307333"/>
                  </a:lnTo>
                  <a:lnTo>
                    <a:pt x="313333" y="1118585"/>
                  </a:lnTo>
                  <a:lnTo>
                    <a:pt x="0" y="1365918"/>
                  </a:lnTo>
                  <a:lnTo>
                    <a:pt x="11063" y="1100474"/>
                  </a:lnTo>
                  <a:cubicBezTo>
                    <a:pt x="39159" y="765268"/>
                    <a:pt x="108364" y="444786"/>
                    <a:pt x="212474" y="146548"/>
                  </a:cubicBezTo>
                  <a:lnTo>
                    <a:pt x="213889" y="142989"/>
                  </a:lnTo>
                  <a:lnTo>
                    <a:pt x="658906" y="0"/>
                  </a:lnTo>
                  <a:close/>
                </a:path>
              </a:pathLst>
            </a:custGeom>
            <a:solidFill>
              <a:srgbClr val="7539A4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4E0546A-F753-4665-A375-632076C0CA9C}"/>
                </a:ext>
              </a:extLst>
            </p:cNvPr>
            <p:cNvSpPr/>
            <p:nvPr/>
          </p:nvSpPr>
          <p:spPr>
            <a:xfrm>
              <a:off x="3356511" y="3258420"/>
              <a:ext cx="841389" cy="1528453"/>
            </a:xfrm>
            <a:custGeom>
              <a:avLst/>
              <a:gdLst>
                <a:gd name="connsiteX0" fmla="*/ 328863 w 841389"/>
                <a:gd name="connsiteY0" fmla="*/ 0 h 1528453"/>
                <a:gd name="connsiteX1" fmla="*/ 693280 w 841389"/>
                <a:gd name="connsiteY1" fmla="*/ 178493 h 1528453"/>
                <a:gd name="connsiteX2" fmla="*/ 703542 w 841389"/>
                <a:gd name="connsiteY2" fmla="*/ 446050 h 1528453"/>
                <a:gd name="connsiteX3" fmla="*/ 784983 w 841389"/>
                <a:gd name="connsiteY3" fmla="*/ 971759 h 1528453"/>
                <a:gd name="connsiteX4" fmla="*/ 841389 w 841389"/>
                <a:gd name="connsiteY4" fmla="*/ 1174648 h 1528453"/>
                <a:gd name="connsiteX5" fmla="*/ 398426 w 841389"/>
                <a:gd name="connsiteY5" fmla="*/ 1281066 h 1528453"/>
                <a:gd name="connsiteX6" fmla="*/ 237353 w 841389"/>
                <a:gd name="connsiteY6" fmla="*/ 1528453 h 1528453"/>
                <a:gd name="connsiteX7" fmla="*/ 211864 w 841389"/>
                <a:gd name="connsiteY7" fmla="*/ 1464343 h 1528453"/>
                <a:gd name="connsiteX8" fmla="*/ 10453 w 841389"/>
                <a:gd name="connsiteY8" fmla="*/ 510417 h 1528453"/>
                <a:gd name="connsiteX9" fmla="*/ 0 w 841389"/>
                <a:gd name="connsiteY9" fmla="*/ 259592 h 1528453"/>
                <a:gd name="connsiteX10" fmla="*/ 328863 w 841389"/>
                <a:gd name="connsiteY10" fmla="*/ 0 h 152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1389" h="1528453">
                  <a:moveTo>
                    <a:pt x="328863" y="0"/>
                  </a:moveTo>
                  <a:lnTo>
                    <a:pt x="693280" y="178493"/>
                  </a:lnTo>
                  <a:lnTo>
                    <a:pt x="703542" y="446050"/>
                  </a:lnTo>
                  <a:cubicBezTo>
                    <a:pt x="717516" y="627193"/>
                    <a:pt x="745120" y="803032"/>
                    <a:pt x="784983" y="971759"/>
                  </a:cubicBezTo>
                  <a:lnTo>
                    <a:pt x="841389" y="1174648"/>
                  </a:lnTo>
                  <a:lnTo>
                    <a:pt x="398426" y="1281066"/>
                  </a:lnTo>
                  <a:lnTo>
                    <a:pt x="237353" y="1528453"/>
                  </a:lnTo>
                  <a:lnTo>
                    <a:pt x="211864" y="1464343"/>
                  </a:lnTo>
                  <a:cubicBezTo>
                    <a:pt x="107754" y="1166105"/>
                    <a:pt x="38549" y="845624"/>
                    <a:pt x="10453" y="510417"/>
                  </a:cubicBezTo>
                  <a:lnTo>
                    <a:pt x="0" y="259592"/>
                  </a:lnTo>
                  <a:lnTo>
                    <a:pt x="328863" y="0"/>
                  </a:lnTo>
                  <a:close/>
                </a:path>
              </a:pathLst>
            </a:custGeom>
            <a:solidFill>
              <a:srgbClr val="C20077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487DC63-D268-4C7C-BDF3-B9CCECF01EAF}"/>
                </a:ext>
              </a:extLst>
            </p:cNvPr>
            <p:cNvSpPr/>
            <p:nvPr/>
          </p:nvSpPr>
          <p:spPr>
            <a:xfrm>
              <a:off x="8013642" y="3328944"/>
              <a:ext cx="825558" cy="1475808"/>
            </a:xfrm>
            <a:custGeom>
              <a:avLst/>
              <a:gdLst>
                <a:gd name="connsiteX0" fmla="*/ 821388 w 825558"/>
                <a:gd name="connsiteY0" fmla="*/ 0 h 1475808"/>
                <a:gd name="connsiteX1" fmla="*/ 825558 w 825558"/>
                <a:gd name="connsiteY1" fmla="*/ 100056 h 1475808"/>
                <a:gd name="connsiteX2" fmla="*/ 609984 w 825558"/>
                <a:gd name="connsiteY2" fmla="*/ 1393818 h 1475808"/>
                <a:gd name="connsiteX3" fmla="*/ 601921 w 825558"/>
                <a:gd name="connsiteY3" fmla="*/ 1414098 h 1475808"/>
                <a:gd name="connsiteX4" fmla="*/ 222531 w 825558"/>
                <a:gd name="connsiteY4" fmla="*/ 1475808 h 1475808"/>
                <a:gd name="connsiteX5" fmla="*/ 0 w 825558"/>
                <a:gd name="connsiteY5" fmla="*/ 1033843 h 1475808"/>
                <a:gd name="connsiteX6" fmla="*/ 36867 w 825558"/>
                <a:gd name="connsiteY6" fmla="*/ 901234 h 1475808"/>
                <a:gd name="connsiteX7" fmla="*/ 128874 w 825558"/>
                <a:gd name="connsiteY7" fmla="*/ 100057 h 1475808"/>
                <a:gd name="connsiteX8" fmla="*/ 125642 w 825558"/>
                <a:gd name="connsiteY8" fmla="*/ 15784 h 1475808"/>
                <a:gd name="connsiteX9" fmla="*/ 459606 w 825558"/>
                <a:gd name="connsiteY9" fmla="*/ 205286 h 1475808"/>
                <a:gd name="connsiteX10" fmla="*/ 821388 w 825558"/>
                <a:gd name="connsiteY10" fmla="*/ 0 h 14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558" h="1475808">
                  <a:moveTo>
                    <a:pt x="821388" y="0"/>
                  </a:moveTo>
                  <a:lnTo>
                    <a:pt x="825558" y="100056"/>
                  </a:lnTo>
                  <a:cubicBezTo>
                    <a:pt x="825558" y="558973"/>
                    <a:pt x="748797" y="996167"/>
                    <a:pt x="609984" y="1393818"/>
                  </a:cubicBezTo>
                  <a:lnTo>
                    <a:pt x="601921" y="1414098"/>
                  </a:lnTo>
                  <a:lnTo>
                    <a:pt x="222531" y="1475808"/>
                  </a:lnTo>
                  <a:lnTo>
                    <a:pt x="0" y="1033843"/>
                  </a:lnTo>
                  <a:lnTo>
                    <a:pt x="36867" y="901234"/>
                  </a:lnTo>
                  <a:cubicBezTo>
                    <a:pt x="96662" y="648143"/>
                    <a:pt x="128874" y="379052"/>
                    <a:pt x="128874" y="100057"/>
                  </a:cubicBezTo>
                  <a:lnTo>
                    <a:pt x="125642" y="15784"/>
                  </a:lnTo>
                  <a:lnTo>
                    <a:pt x="459606" y="205286"/>
                  </a:lnTo>
                  <a:lnTo>
                    <a:pt x="821388" y="0"/>
                  </a:lnTo>
                  <a:close/>
                </a:path>
              </a:pathLst>
            </a:custGeom>
            <a:solidFill>
              <a:srgbClr val="FFBD10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67DFEF7-AE1D-498C-BCF7-58162775888F}"/>
                </a:ext>
              </a:extLst>
            </p:cNvPr>
            <p:cNvSpPr/>
            <p:nvPr/>
          </p:nvSpPr>
          <p:spPr>
            <a:xfrm>
              <a:off x="7378539" y="4600977"/>
              <a:ext cx="1161255" cy="1418262"/>
            </a:xfrm>
            <a:custGeom>
              <a:avLst/>
              <a:gdLst>
                <a:gd name="connsiteX0" fmla="*/ 558048 w 1161255"/>
                <a:gd name="connsiteY0" fmla="*/ 0 h 1418262"/>
                <a:gd name="connsiteX1" fmla="*/ 758519 w 1161255"/>
                <a:gd name="connsiteY1" fmla="*/ 398151 h 1418262"/>
                <a:gd name="connsiteX2" fmla="*/ 1161255 w 1161255"/>
                <a:gd name="connsiteY2" fmla="*/ 332644 h 1418262"/>
                <a:gd name="connsiteX3" fmla="*/ 1129573 w 1161255"/>
                <a:gd name="connsiteY3" fmla="*/ 412330 h 1418262"/>
                <a:gd name="connsiteX4" fmla="*/ 462392 w 1161255"/>
                <a:gd name="connsiteY4" fmla="*/ 1392806 h 1418262"/>
                <a:gd name="connsiteX5" fmla="*/ 434297 w 1161255"/>
                <a:gd name="connsiteY5" fmla="*/ 1418262 h 1418262"/>
                <a:gd name="connsiteX6" fmla="*/ 70344 w 1161255"/>
                <a:gd name="connsiteY6" fmla="*/ 1357661 h 1418262"/>
                <a:gd name="connsiteX7" fmla="*/ 0 w 1161255"/>
                <a:gd name="connsiteY7" fmla="*/ 925949 h 1418262"/>
                <a:gd name="connsiteX8" fmla="*/ 19237 w 1161255"/>
                <a:gd name="connsiteY8" fmla="*/ 907011 h 1418262"/>
                <a:gd name="connsiteX9" fmla="*/ 516975 w 1161255"/>
                <a:gd name="connsiteY9" fmla="*/ 112247 h 1418262"/>
                <a:gd name="connsiteX10" fmla="*/ 558048 w 1161255"/>
                <a:gd name="connsiteY10" fmla="*/ 0 h 14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1255" h="1418262">
                  <a:moveTo>
                    <a:pt x="558048" y="0"/>
                  </a:moveTo>
                  <a:lnTo>
                    <a:pt x="758519" y="398151"/>
                  </a:lnTo>
                  <a:lnTo>
                    <a:pt x="1161255" y="332644"/>
                  </a:lnTo>
                  <a:lnTo>
                    <a:pt x="1129573" y="412330"/>
                  </a:lnTo>
                  <a:cubicBezTo>
                    <a:pt x="960652" y="789095"/>
                    <a:pt x="733356" y="1121861"/>
                    <a:pt x="462392" y="1392806"/>
                  </a:cubicBezTo>
                  <a:lnTo>
                    <a:pt x="434297" y="1418262"/>
                  </a:lnTo>
                  <a:lnTo>
                    <a:pt x="70344" y="1357661"/>
                  </a:lnTo>
                  <a:lnTo>
                    <a:pt x="0" y="925949"/>
                  </a:lnTo>
                  <a:lnTo>
                    <a:pt x="19237" y="907011"/>
                  </a:lnTo>
                  <a:cubicBezTo>
                    <a:pt x="221385" y="687386"/>
                    <a:pt x="390955" y="417649"/>
                    <a:pt x="516975" y="112247"/>
                  </a:cubicBezTo>
                  <a:lnTo>
                    <a:pt x="558048" y="0"/>
                  </a:lnTo>
                  <a:close/>
                </a:path>
              </a:pathLst>
            </a:custGeom>
            <a:solidFill>
              <a:srgbClr val="FFA410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0C72B6-05AE-46B2-B129-2BE3E4876619}"/>
                </a:ext>
              </a:extLst>
            </p:cNvPr>
            <p:cNvSpPr/>
            <p:nvPr/>
          </p:nvSpPr>
          <p:spPr>
            <a:xfrm>
              <a:off x="3674775" y="4603011"/>
              <a:ext cx="1186628" cy="1503059"/>
            </a:xfrm>
            <a:custGeom>
              <a:avLst/>
              <a:gdLst>
                <a:gd name="connsiteX0" fmla="*/ 581385 w 1186628"/>
                <a:gd name="connsiteY0" fmla="*/ 0 h 1503059"/>
                <a:gd name="connsiteX1" fmla="*/ 621714 w 1186628"/>
                <a:gd name="connsiteY1" fmla="*/ 110214 h 1503059"/>
                <a:gd name="connsiteX2" fmla="*/ 1119452 w 1186628"/>
                <a:gd name="connsiteY2" fmla="*/ 904978 h 1503059"/>
                <a:gd name="connsiteX3" fmla="*/ 1186628 w 1186628"/>
                <a:gd name="connsiteY3" fmla="*/ 971110 h 1503059"/>
                <a:gd name="connsiteX4" fmla="*/ 831662 w 1186628"/>
                <a:gd name="connsiteY4" fmla="*/ 1248734 h 1503059"/>
                <a:gd name="connsiteX5" fmla="*/ 800224 w 1186628"/>
                <a:gd name="connsiteY5" fmla="*/ 1503059 h 1503059"/>
                <a:gd name="connsiteX6" fmla="*/ 676295 w 1186628"/>
                <a:gd name="connsiteY6" fmla="*/ 1390773 h 1503059"/>
                <a:gd name="connsiteX7" fmla="*/ 9114 w 1186628"/>
                <a:gd name="connsiteY7" fmla="*/ 410297 h 1503059"/>
                <a:gd name="connsiteX8" fmla="*/ 0 w 1186628"/>
                <a:gd name="connsiteY8" fmla="*/ 387374 h 1503059"/>
                <a:gd name="connsiteX9" fmla="*/ 191185 w 1186628"/>
                <a:gd name="connsiteY9" fmla="*/ 93742 h 1503059"/>
                <a:gd name="connsiteX10" fmla="*/ 581385 w 1186628"/>
                <a:gd name="connsiteY10" fmla="*/ 0 h 150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628" h="1503059">
                  <a:moveTo>
                    <a:pt x="581385" y="0"/>
                  </a:moveTo>
                  <a:lnTo>
                    <a:pt x="621714" y="110214"/>
                  </a:lnTo>
                  <a:cubicBezTo>
                    <a:pt x="747735" y="415616"/>
                    <a:pt x="917305" y="685353"/>
                    <a:pt x="1119452" y="904978"/>
                  </a:cubicBezTo>
                  <a:lnTo>
                    <a:pt x="1186628" y="971110"/>
                  </a:lnTo>
                  <a:lnTo>
                    <a:pt x="831662" y="1248734"/>
                  </a:lnTo>
                  <a:lnTo>
                    <a:pt x="800224" y="1503059"/>
                  </a:lnTo>
                  <a:lnTo>
                    <a:pt x="676295" y="1390773"/>
                  </a:lnTo>
                  <a:cubicBezTo>
                    <a:pt x="405331" y="1119828"/>
                    <a:pt x="178035" y="787062"/>
                    <a:pt x="9114" y="410297"/>
                  </a:cubicBezTo>
                  <a:lnTo>
                    <a:pt x="0" y="387374"/>
                  </a:lnTo>
                  <a:lnTo>
                    <a:pt x="191185" y="93742"/>
                  </a:lnTo>
                  <a:lnTo>
                    <a:pt x="581385" y="0"/>
                  </a:lnTo>
                  <a:close/>
                </a:path>
              </a:pathLst>
            </a:custGeom>
            <a:solidFill>
              <a:srgbClr val="C10001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828DA5C-D022-4DF5-9D97-5B689F477D5F}"/>
                </a:ext>
              </a:extLst>
            </p:cNvPr>
            <p:cNvSpPr/>
            <p:nvPr/>
          </p:nvSpPr>
          <p:spPr>
            <a:xfrm>
              <a:off x="6045184" y="5660198"/>
              <a:ext cx="1621102" cy="1090264"/>
            </a:xfrm>
            <a:custGeom>
              <a:avLst/>
              <a:gdLst>
                <a:gd name="connsiteX0" fmla="*/ 1197978 w 1621102"/>
                <a:gd name="connsiteY0" fmla="*/ 0 h 1090264"/>
                <a:gd name="connsiteX1" fmla="*/ 1268551 w 1621102"/>
                <a:gd name="connsiteY1" fmla="*/ 433120 h 1090264"/>
                <a:gd name="connsiteX2" fmla="*/ 1621102 w 1621102"/>
                <a:gd name="connsiteY2" fmla="*/ 491821 h 1090264"/>
                <a:gd name="connsiteX3" fmla="*/ 1584565 w 1621102"/>
                <a:gd name="connsiteY3" fmla="*/ 524925 h 1090264"/>
                <a:gd name="connsiteX4" fmla="*/ 191981 w 1621102"/>
                <a:gd name="connsiteY4" fmla="*/ 1088248 h 1090264"/>
                <a:gd name="connsiteX5" fmla="*/ 126183 w 1621102"/>
                <a:gd name="connsiteY5" fmla="*/ 1090264 h 1090264"/>
                <a:gd name="connsiteX6" fmla="*/ 0 w 1621102"/>
                <a:gd name="connsiteY6" fmla="*/ 874158 h 1090264"/>
                <a:gd name="connsiteX7" fmla="*/ 185676 w 1621102"/>
                <a:gd name="connsiteY7" fmla="*/ 454053 h 1090264"/>
                <a:gd name="connsiteX8" fmla="*/ 260061 w 1621102"/>
                <a:gd name="connsiteY8" fmla="*/ 449108 h 1090264"/>
                <a:gd name="connsiteX9" fmla="*/ 1195043 w 1621102"/>
                <a:gd name="connsiteY9" fmla="*/ 2888 h 1090264"/>
                <a:gd name="connsiteX10" fmla="*/ 1197978 w 1621102"/>
                <a:gd name="connsiteY10" fmla="*/ 0 h 109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1102" h="1090264">
                  <a:moveTo>
                    <a:pt x="1197978" y="0"/>
                  </a:moveTo>
                  <a:lnTo>
                    <a:pt x="1268551" y="433120"/>
                  </a:lnTo>
                  <a:lnTo>
                    <a:pt x="1621102" y="491821"/>
                  </a:lnTo>
                  <a:lnTo>
                    <a:pt x="1584565" y="524925"/>
                  </a:lnTo>
                  <a:cubicBezTo>
                    <a:pt x="1183233" y="853443"/>
                    <a:pt x="706293" y="1056660"/>
                    <a:pt x="191981" y="1088248"/>
                  </a:cubicBezTo>
                  <a:lnTo>
                    <a:pt x="126183" y="1090264"/>
                  </a:lnTo>
                  <a:lnTo>
                    <a:pt x="0" y="874158"/>
                  </a:lnTo>
                  <a:lnTo>
                    <a:pt x="185676" y="454053"/>
                  </a:lnTo>
                  <a:lnTo>
                    <a:pt x="260061" y="449108"/>
                  </a:lnTo>
                  <a:cubicBezTo>
                    <a:pt x="604051" y="403118"/>
                    <a:pt x="922855" y="244974"/>
                    <a:pt x="1195043" y="2888"/>
                  </a:cubicBezTo>
                  <a:lnTo>
                    <a:pt x="1197978" y="0"/>
                  </a:lnTo>
                  <a:close/>
                </a:path>
              </a:pathLst>
            </a:custGeom>
            <a:solidFill>
              <a:srgbClr val="FF7D00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A05F6BE-04D4-406A-9149-E743386FEC14}"/>
                </a:ext>
              </a:extLst>
            </p:cNvPr>
            <p:cNvSpPr/>
            <p:nvPr/>
          </p:nvSpPr>
          <p:spPr>
            <a:xfrm>
              <a:off x="4713346" y="5749182"/>
              <a:ext cx="1369912" cy="1001224"/>
            </a:xfrm>
            <a:custGeom>
              <a:avLst/>
              <a:gdLst>
                <a:gd name="connsiteX0" fmla="*/ 346077 w 1369912"/>
                <a:gd name="connsiteY0" fmla="*/ 0 h 1001224"/>
                <a:gd name="connsiteX1" fmla="*/ 407164 w 1369912"/>
                <a:gd name="connsiteY1" fmla="*/ 48857 h 1001224"/>
                <a:gd name="connsiteX2" fmla="*/ 1173411 w 1369912"/>
                <a:gd name="connsiteY2" fmla="*/ 360124 h 1001224"/>
                <a:gd name="connsiteX3" fmla="*/ 1369912 w 1369912"/>
                <a:gd name="connsiteY3" fmla="*/ 373187 h 1001224"/>
                <a:gd name="connsiteX4" fmla="*/ 1184154 w 1369912"/>
                <a:gd name="connsiteY4" fmla="*/ 793478 h 1001224"/>
                <a:gd name="connsiteX5" fmla="*/ 1305455 w 1369912"/>
                <a:gd name="connsiteY5" fmla="*/ 1001224 h 1001224"/>
                <a:gd name="connsiteX6" fmla="*/ 1241489 w 1369912"/>
                <a:gd name="connsiteY6" fmla="*/ 999264 h 1001224"/>
                <a:gd name="connsiteX7" fmla="*/ 75082 w 1369912"/>
                <a:gd name="connsiteY7" fmla="*/ 602428 h 1001224"/>
                <a:gd name="connsiteX8" fmla="*/ 0 w 1369912"/>
                <a:gd name="connsiteY8" fmla="*/ 547161 h 1001224"/>
                <a:gd name="connsiteX9" fmla="*/ 37835 w 1369912"/>
                <a:gd name="connsiteY9" fmla="*/ 241080 h 1001224"/>
                <a:gd name="connsiteX10" fmla="*/ 346077 w 1369912"/>
                <a:gd name="connsiteY10" fmla="*/ 0 h 100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9912" h="1001224">
                  <a:moveTo>
                    <a:pt x="346077" y="0"/>
                  </a:moveTo>
                  <a:lnTo>
                    <a:pt x="407164" y="48857"/>
                  </a:lnTo>
                  <a:cubicBezTo>
                    <a:pt x="639147" y="214761"/>
                    <a:pt x="898220" y="323332"/>
                    <a:pt x="1173411" y="360124"/>
                  </a:cubicBezTo>
                  <a:lnTo>
                    <a:pt x="1369912" y="373187"/>
                  </a:lnTo>
                  <a:lnTo>
                    <a:pt x="1184154" y="793478"/>
                  </a:lnTo>
                  <a:lnTo>
                    <a:pt x="1305455" y="1001224"/>
                  </a:lnTo>
                  <a:lnTo>
                    <a:pt x="1241489" y="999264"/>
                  </a:lnTo>
                  <a:cubicBezTo>
                    <a:pt x="820689" y="973420"/>
                    <a:pt x="424906" y="832683"/>
                    <a:pt x="75082" y="602428"/>
                  </a:cubicBezTo>
                  <a:lnTo>
                    <a:pt x="0" y="547161"/>
                  </a:lnTo>
                  <a:lnTo>
                    <a:pt x="37835" y="241080"/>
                  </a:lnTo>
                  <a:lnTo>
                    <a:pt x="346077" y="0"/>
                  </a:lnTo>
                  <a:close/>
                </a:path>
              </a:pathLst>
            </a:custGeom>
            <a:solidFill>
              <a:srgbClr val="F11500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DA8768BF-4806-4512-A145-BFCD8F04B1D8}"/>
                </a:ext>
              </a:extLst>
            </p:cNvPr>
            <p:cNvSpPr/>
            <p:nvPr/>
          </p:nvSpPr>
          <p:spPr>
            <a:xfrm>
              <a:off x="6577047" y="328194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Circle: Hollow 69">
              <a:extLst>
                <a:ext uri="{FF2B5EF4-FFF2-40B4-BE49-F238E27FC236}">
                  <a16:creationId xmlns:a16="http://schemas.microsoft.com/office/drawing/2014/main" id="{407FA42A-35AA-4792-A507-E82E70445294}"/>
                </a:ext>
              </a:extLst>
            </p:cNvPr>
            <p:cNvSpPr/>
            <p:nvPr/>
          </p:nvSpPr>
          <p:spPr>
            <a:xfrm>
              <a:off x="7656441" y="1187396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Circle: Hollow 70">
              <a:extLst>
                <a:ext uri="{FF2B5EF4-FFF2-40B4-BE49-F238E27FC236}">
                  <a16:creationId xmlns:a16="http://schemas.microsoft.com/office/drawing/2014/main" id="{BA111904-5019-44D5-8D09-DAED8313C41A}"/>
                </a:ext>
              </a:extLst>
            </p:cNvPr>
            <p:cNvSpPr/>
            <p:nvPr/>
          </p:nvSpPr>
          <p:spPr>
            <a:xfrm>
              <a:off x="8247820" y="2493048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Circle: Hollow 71">
              <a:extLst>
                <a:ext uri="{FF2B5EF4-FFF2-40B4-BE49-F238E27FC236}">
                  <a16:creationId xmlns:a16="http://schemas.microsoft.com/office/drawing/2014/main" id="{16DA3BF0-8943-49C2-95D1-560B9614059A}"/>
                </a:ext>
              </a:extLst>
            </p:cNvPr>
            <p:cNvSpPr/>
            <p:nvPr/>
          </p:nvSpPr>
          <p:spPr>
            <a:xfrm>
              <a:off x="8247820" y="3912111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Circle: Hollow 72">
              <a:extLst>
                <a:ext uri="{FF2B5EF4-FFF2-40B4-BE49-F238E27FC236}">
                  <a16:creationId xmlns:a16="http://schemas.microsoft.com/office/drawing/2014/main" id="{ACB2C5FC-E203-4D4B-BE0E-C1AB8C2D41FD}"/>
                </a:ext>
              </a:extLst>
            </p:cNvPr>
            <p:cNvSpPr/>
            <p:nvPr/>
          </p:nvSpPr>
          <p:spPr>
            <a:xfrm>
              <a:off x="7684841" y="5233395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B17B2822-4F54-46B8-ACF6-0071B0EB91E1}"/>
                </a:ext>
              </a:extLst>
            </p:cNvPr>
            <p:cNvSpPr/>
            <p:nvPr/>
          </p:nvSpPr>
          <p:spPr>
            <a:xfrm>
              <a:off x="6498534" y="6159368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50B90879-6F92-4617-BE31-18FBB4EC7ED9}"/>
                </a:ext>
              </a:extLst>
            </p:cNvPr>
            <p:cNvSpPr/>
            <p:nvPr/>
          </p:nvSpPr>
          <p:spPr>
            <a:xfrm>
              <a:off x="5200665" y="6106070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5B737DF0-2FA9-4FF7-91FB-7925BE94B877}"/>
                </a:ext>
              </a:extLst>
            </p:cNvPr>
            <p:cNvSpPr/>
            <p:nvPr/>
          </p:nvSpPr>
          <p:spPr>
            <a:xfrm>
              <a:off x="4019299" y="5089270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Circle: Hollow 76">
              <a:extLst>
                <a:ext uri="{FF2B5EF4-FFF2-40B4-BE49-F238E27FC236}">
                  <a16:creationId xmlns:a16="http://schemas.microsoft.com/office/drawing/2014/main" id="{8652BE3A-2811-4465-9212-8224881FF19D}"/>
                </a:ext>
              </a:extLst>
            </p:cNvPr>
            <p:cNvSpPr/>
            <p:nvPr/>
          </p:nvSpPr>
          <p:spPr>
            <a:xfrm>
              <a:off x="3554230" y="3753189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Circle: Hollow 77">
              <a:extLst>
                <a:ext uri="{FF2B5EF4-FFF2-40B4-BE49-F238E27FC236}">
                  <a16:creationId xmlns:a16="http://schemas.microsoft.com/office/drawing/2014/main" id="{230AEAB0-8B91-4DCB-A42B-C72BF78879F8}"/>
                </a:ext>
              </a:extLst>
            </p:cNvPr>
            <p:cNvSpPr/>
            <p:nvPr/>
          </p:nvSpPr>
          <p:spPr>
            <a:xfrm>
              <a:off x="3590148" y="2462261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Circle: Hollow 78">
              <a:extLst>
                <a:ext uri="{FF2B5EF4-FFF2-40B4-BE49-F238E27FC236}">
                  <a16:creationId xmlns:a16="http://schemas.microsoft.com/office/drawing/2014/main" id="{8ADA5F1F-FBFA-4BD2-93BA-069686207015}"/>
                </a:ext>
              </a:extLst>
            </p:cNvPr>
            <p:cNvSpPr/>
            <p:nvPr/>
          </p:nvSpPr>
          <p:spPr>
            <a:xfrm>
              <a:off x="4171734" y="1232928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Circle: Hollow 79">
              <a:extLst>
                <a:ext uri="{FF2B5EF4-FFF2-40B4-BE49-F238E27FC236}">
                  <a16:creationId xmlns:a16="http://schemas.microsoft.com/office/drawing/2014/main" id="{B4EEEB73-715C-4374-BF8B-09E5CED03EB3}"/>
                </a:ext>
              </a:extLst>
            </p:cNvPr>
            <p:cNvSpPr/>
            <p:nvPr/>
          </p:nvSpPr>
          <p:spPr>
            <a:xfrm>
              <a:off x="5203260" y="380967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A94001-9BBB-49EE-B40C-5078374DADC5}"/>
              </a:ext>
            </a:extLst>
          </p:cNvPr>
          <p:cNvSpPr txBox="1"/>
          <p:nvPr/>
        </p:nvSpPr>
        <p:spPr>
          <a:xfrm>
            <a:off x="3520454" y="730283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JANUARY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079EB3-FBBC-4E85-BFA0-8BAF61B36729}"/>
              </a:ext>
            </a:extLst>
          </p:cNvPr>
          <p:cNvSpPr txBox="1"/>
          <p:nvPr/>
        </p:nvSpPr>
        <p:spPr>
          <a:xfrm>
            <a:off x="4882254" y="999715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FEBRUARY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8653D2-C59D-41C5-B9C4-7ADBB61CB789}"/>
              </a:ext>
            </a:extLst>
          </p:cNvPr>
          <p:cNvSpPr txBox="1"/>
          <p:nvPr/>
        </p:nvSpPr>
        <p:spPr>
          <a:xfrm>
            <a:off x="6059422" y="1441326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MARCH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31DC47-5075-4521-ABF2-0C1A4355C8A4}"/>
              </a:ext>
            </a:extLst>
          </p:cNvPr>
          <p:cNvSpPr txBox="1"/>
          <p:nvPr/>
        </p:nvSpPr>
        <p:spPr>
          <a:xfrm>
            <a:off x="7449385" y="2061168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APRIL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2F3FC1-917C-40B4-BF26-E9B4E6C189EE}"/>
              </a:ext>
            </a:extLst>
          </p:cNvPr>
          <p:cNvSpPr txBox="1"/>
          <p:nvPr/>
        </p:nvSpPr>
        <p:spPr>
          <a:xfrm>
            <a:off x="8382474" y="2948044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MAY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1DF3A3-EF73-4CFF-8EB8-4BDAB82D8B07}"/>
              </a:ext>
            </a:extLst>
          </p:cNvPr>
          <p:cNvSpPr txBox="1"/>
          <p:nvPr/>
        </p:nvSpPr>
        <p:spPr>
          <a:xfrm>
            <a:off x="9237985" y="4474528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JUNE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368F26-A923-4B67-81C5-2E32EC767219}"/>
              </a:ext>
            </a:extLst>
          </p:cNvPr>
          <p:cNvSpPr txBox="1"/>
          <p:nvPr/>
        </p:nvSpPr>
        <p:spPr>
          <a:xfrm>
            <a:off x="8915507" y="6085124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JULY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918E2A-86AC-43C4-BFF7-4833CA3D403E}"/>
              </a:ext>
            </a:extLst>
          </p:cNvPr>
          <p:cNvSpPr txBox="1"/>
          <p:nvPr/>
        </p:nvSpPr>
        <p:spPr>
          <a:xfrm>
            <a:off x="5989912" y="6120085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swald" panose="02000503000000000000" pitchFamily="2" charset="0"/>
              </a:rPr>
              <a:t>AUGUST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4D2B2B-0D4E-4B34-BBEA-D0899B7BE2FE}"/>
              </a:ext>
            </a:extLst>
          </p:cNvPr>
          <p:cNvSpPr txBox="1"/>
          <p:nvPr/>
        </p:nvSpPr>
        <p:spPr>
          <a:xfrm>
            <a:off x="3117446" y="5295072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SEPTEMBER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AEB4A0-2E23-4AD7-84A5-79799693577A}"/>
              </a:ext>
            </a:extLst>
          </p:cNvPr>
          <p:cNvSpPr txBox="1"/>
          <p:nvPr/>
        </p:nvSpPr>
        <p:spPr>
          <a:xfrm>
            <a:off x="1561611" y="3473388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OCTOBER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0D59BD-1525-4DA0-85C6-43988C178D49}"/>
              </a:ext>
            </a:extLst>
          </p:cNvPr>
          <p:cNvSpPr txBox="1"/>
          <p:nvPr/>
        </p:nvSpPr>
        <p:spPr>
          <a:xfrm>
            <a:off x="1141478" y="1668919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NOVEMBER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C4DE91-37D6-4931-A550-A26A5A321044}"/>
              </a:ext>
            </a:extLst>
          </p:cNvPr>
          <p:cNvSpPr txBox="1"/>
          <p:nvPr/>
        </p:nvSpPr>
        <p:spPr>
          <a:xfrm>
            <a:off x="1983336" y="966710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DECEMBER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684A638-1460-4AD7-8108-35942C76DFA4}"/>
              </a:ext>
            </a:extLst>
          </p:cNvPr>
          <p:cNvCxnSpPr/>
          <p:nvPr/>
        </p:nvCxnSpPr>
        <p:spPr>
          <a:xfrm rot="16200000" flipV="1">
            <a:off x="3969289" y="1156803"/>
            <a:ext cx="539081" cy="1401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6AFB0D0B-0348-4BDB-B01D-3644047C0256}"/>
              </a:ext>
            </a:extLst>
          </p:cNvPr>
          <p:cNvCxnSpPr>
            <a:cxnSpLocks/>
            <a:endCxn id="63" idx="2"/>
          </p:cNvCxnSpPr>
          <p:nvPr/>
        </p:nvCxnSpPr>
        <p:spPr>
          <a:xfrm rot="5400000" flipH="1" flipV="1">
            <a:off x="5283619" y="1473596"/>
            <a:ext cx="351495" cy="142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60D4967-5488-4C8D-8FA6-F5B93C3DCD28}"/>
              </a:ext>
            </a:extLst>
          </p:cNvPr>
          <p:cNvCxnSpPr>
            <a:cxnSpLocks/>
            <a:endCxn id="64" idx="2"/>
          </p:cNvCxnSpPr>
          <p:nvPr/>
        </p:nvCxnSpPr>
        <p:spPr>
          <a:xfrm rot="5400000" flipH="1" flipV="1">
            <a:off x="6367071" y="1815316"/>
            <a:ext cx="345321" cy="3360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9EFC535-275B-4BC8-80EA-5A359CE81B1B}"/>
              </a:ext>
            </a:extLst>
          </p:cNvPr>
          <p:cNvCxnSpPr>
            <a:cxnSpLocks/>
            <a:endCxn id="65" idx="1"/>
          </p:cNvCxnSpPr>
          <p:nvPr/>
        </p:nvCxnSpPr>
        <p:spPr>
          <a:xfrm rot="5400000" flipH="1" flipV="1">
            <a:off x="7095460" y="2376123"/>
            <a:ext cx="484214" cy="2236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D25B5AB7-EE29-41DC-BD8D-5EC3E937A906}"/>
              </a:ext>
            </a:extLst>
          </p:cNvPr>
          <p:cNvCxnSpPr>
            <a:cxnSpLocks/>
            <a:endCxn id="66" idx="1"/>
          </p:cNvCxnSpPr>
          <p:nvPr/>
        </p:nvCxnSpPr>
        <p:spPr>
          <a:xfrm rot="5400000" flipH="1" flipV="1">
            <a:off x="8036466" y="3152572"/>
            <a:ext cx="365870" cy="3261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D1817D7-3E43-450E-8B31-8A8D0847A9FB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8765877" y="4419401"/>
            <a:ext cx="1120420" cy="551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A81B5F50-7720-4295-B81B-9BF2A35A1E9D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8763608" y="5663550"/>
            <a:ext cx="800211" cy="421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3A5DAA3-31BE-46AD-AEAB-F3EF5796D5AC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6481467" y="5956977"/>
            <a:ext cx="319866" cy="63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7CCE154-E36C-49AF-A847-6C8131317BA2}"/>
              </a:ext>
            </a:extLst>
          </p:cNvPr>
          <p:cNvCxnSpPr>
            <a:cxnSpLocks/>
            <a:endCxn id="81" idx="0"/>
          </p:cNvCxnSpPr>
          <p:nvPr/>
        </p:nvCxnSpPr>
        <p:spPr>
          <a:xfrm rot="5400000">
            <a:off x="3642012" y="4687518"/>
            <a:ext cx="731301" cy="4838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D52A123-649A-4D64-B1B7-6172D67E88E2}"/>
              </a:ext>
            </a:extLst>
          </p:cNvPr>
          <p:cNvCxnSpPr>
            <a:cxnSpLocks/>
            <a:endCxn id="82" idx="0"/>
          </p:cNvCxnSpPr>
          <p:nvPr/>
        </p:nvCxnSpPr>
        <p:spPr>
          <a:xfrm rot="10800000" flipV="1">
            <a:off x="2209923" y="3101606"/>
            <a:ext cx="523500" cy="3717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0CF5CA7-DA59-457C-82FA-75229AD9AD26}"/>
              </a:ext>
            </a:extLst>
          </p:cNvPr>
          <p:cNvCxnSpPr>
            <a:cxnSpLocks/>
            <a:endCxn id="83" idx="2"/>
          </p:cNvCxnSpPr>
          <p:nvPr/>
        </p:nvCxnSpPr>
        <p:spPr>
          <a:xfrm rot="10800000">
            <a:off x="1789790" y="2038251"/>
            <a:ext cx="507586" cy="1444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30C47C-E295-4994-8E18-43FF6B4FF8B5}"/>
              </a:ext>
            </a:extLst>
          </p:cNvPr>
          <p:cNvCxnSpPr>
            <a:cxnSpLocks/>
            <a:endCxn id="84" idx="3"/>
          </p:cNvCxnSpPr>
          <p:nvPr/>
        </p:nvCxnSpPr>
        <p:spPr>
          <a:xfrm rot="5400000" flipH="1" flipV="1">
            <a:off x="3168795" y="1245757"/>
            <a:ext cx="205546" cy="16784"/>
          </a:xfrm>
          <a:prstGeom prst="bentConnector4">
            <a:avLst>
              <a:gd name="adj1" fmla="val 5079"/>
              <a:gd name="adj2" fmla="val 14620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209475D-BAD3-4077-8214-647B6867DA9D}"/>
              </a:ext>
            </a:extLst>
          </p:cNvPr>
          <p:cNvSpPr txBox="1"/>
          <p:nvPr/>
        </p:nvSpPr>
        <p:spPr>
          <a:xfrm>
            <a:off x="3520454" y="254956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0356785-7BFF-4968-A46A-48E961B0A308}"/>
              </a:ext>
            </a:extLst>
          </p:cNvPr>
          <p:cNvSpPr txBox="1"/>
          <p:nvPr/>
        </p:nvSpPr>
        <p:spPr>
          <a:xfrm>
            <a:off x="4882254" y="566311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509DCAC-974A-4D6C-BF8E-945F7A3349CD}"/>
              </a:ext>
            </a:extLst>
          </p:cNvPr>
          <p:cNvSpPr txBox="1"/>
          <p:nvPr/>
        </p:nvSpPr>
        <p:spPr>
          <a:xfrm>
            <a:off x="6059422" y="980241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A324C4-EC43-4DA2-84FE-739B9AAD2FD3}"/>
              </a:ext>
            </a:extLst>
          </p:cNvPr>
          <p:cNvSpPr txBox="1"/>
          <p:nvPr/>
        </p:nvSpPr>
        <p:spPr>
          <a:xfrm>
            <a:off x="7449385" y="1641280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AD9F07-036D-4D36-85C3-CCCC3951C6ED}"/>
              </a:ext>
            </a:extLst>
          </p:cNvPr>
          <p:cNvSpPr txBox="1"/>
          <p:nvPr/>
        </p:nvSpPr>
        <p:spPr>
          <a:xfrm>
            <a:off x="8370417" y="2505363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9E80246-D5BD-46E6-B85A-D81BD3F689C5}"/>
              </a:ext>
            </a:extLst>
          </p:cNvPr>
          <p:cNvSpPr txBox="1"/>
          <p:nvPr/>
        </p:nvSpPr>
        <p:spPr>
          <a:xfrm>
            <a:off x="9529424" y="4797694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90B4429-ECA9-446E-B347-EEDC4E1352E6}"/>
              </a:ext>
            </a:extLst>
          </p:cNvPr>
          <p:cNvSpPr txBox="1"/>
          <p:nvPr/>
        </p:nvSpPr>
        <p:spPr>
          <a:xfrm>
            <a:off x="9866824" y="6007392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493C4-3FC2-4389-AC9D-2EBCFD7F7F08}"/>
              </a:ext>
            </a:extLst>
          </p:cNvPr>
          <p:cNvSpPr txBox="1"/>
          <p:nvPr/>
        </p:nvSpPr>
        <p:spPr>
          <a:xfrm>
            <a:off x="6120921" y="6376743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CEB23D2-8D83-4A3F-9AFC-F1FAC05D9868}"/>
              </a:ext>
            </a:extLst>
          </p:cNvPr>
          <p:cNvSpPr txBox="1"/>
          <p:nvPr/>
        </p:nvSpPr>
        <p:spPr>
          <a:xfrm>
            <a:off x="3146348" y="5570795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262DB2C-F070-415E-A337-B9A3B8B5CC4D}"/>
              </a:ext>
            </a:extLst>
          </p:cNvPr>
          <p:cNvSpPr txBox="1"/>
          <p:nvPr/>
        </p:nvSpPr>
        <p:spPr>
          <a:xfrm>
            <a:off x="1637202" y="3777701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6FE919-4313-4CAB-8E2E-B258930E3DF8}"/>
              </a:ext>
            </a:extLst>
          </p:cNvPr>
          <p:cNvSpPr txBox="1"/>
          <p:nvPr/>
        </p:nvSpPr>
        <p:spPr>
          <a:xfrm>
            <a:off x="677485" y="1936201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09A057-B00B-46F8-956D-B52A78C51197}"/>
              </a:ext>
            </a:extLst>
          </p:cNvPr>
          <p:cNvSpPr txBox="1"/>
          <p:nvPr/>
        </p:nvSpPr>
        <p:spPr>
          <a:xfrm>
            <a:off x="2084476" y="485788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D865D3-8D96-42AE-A9C2-89CDB75FA69C}"/>
              </a:ext>
            </a:extLst>
          </p:cNvPr>
          <p:cNvSpPr/>
          <p:nvPr/>
        </p:nvSpPr>
        <p:spPr>
          <a:xfrm>
            <a:off x="5202855" y="2691874"/>
            <a:ext cx="1280827" cy="1280827"/>
          </a:xfrm>
          <a:prstGeom prst="ellipse">
            <a:avLst/>
          </a:prstGeom>
          <a:solidFill>
            <a:srgbClr val="00B0F0"/>
          </a:solidFill>
          <a:effectLst>
            <a:innerShdw blurRad="838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90324-AA1E-4A29-B5EA-D9FDCC9A78D4}"/>
              </a:ext>
            </a:extLst>
          </p:cNvPr>
          <p:cNvSpPr txBox="1"/>
          <p:nvPr/>
        </p:nvSpPr>
        <p:spPr>
          <a:xfrm>
            <a:off x="5243107" y="3167320"/>
            <a:ext cx="129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Oswald" panose="02000503000000000000" pitchFamily="2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02584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81" grpId="0"/>
      <p:bldP spid="82" grpId="0"/>
      <p:bldP spid="83" grpId="0"/>
      <p:bldP spid="84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val 93">
            <a:extLst>
              <a:ext uri="{FF2B5EF4-FFF2-40B4-BE49-F238E27FC236}">
                <a16:creationId xmlns:a16="http://schemas.microsoft.com/office/drawing/2014/main" id="{C89EDF97-45C2-4F94-99F8-58802DA4B033}"/>
              </a:ext>
            </a:extLst>
          </p:cNvPr>
          <p:cNvSpPr/>
          <p:nvPr/>
        </p:nvSpPr>
        <p:spPr>
          <a:xfrm rot="15230672">
            <a:off x="5350562" y="2826914"/>
            <a:ext cx="1117592" cy="1557202"/>
          </a:xfrm>
          <a:prstGeom prst="ellipse">
            <a:avLst/>
          </a:prstGeom>
          <a:solidFill>
            <a:schemeClr val="tx1"/>
          </a:solidFill>
          <a:effectLst>
            <a:softEdge rad="355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5204BF-861B-49BE-8E2B-BD34C2DAA641}"/>
              </a:ext>
            </a:extLst>
          </p:cNvPr>
          <p:cNvGrpSpPr/>
          <p:nvPr/>
        </p:nvGrpSpPr>
        <p:grpSpPr>
          <a:xfrm>
            <a:off x="2464127" y="414699"/>
            <a:ext cx="5483299" cy="6644773"/>
            <a:chOff x="3355901" y="105689"/>
            <a:chExt cx="5483299" cy="6644773"/>
          </a:xfrm>
          <a:solidFill>
            <a:schemeClr val="tx1">
              <a:alpha val="8000"/>
            </a:schemeClr>
          </a:solidFill>
          <a:scene3d>
            <a:camera prst="perspectiveContrastingRightFacing" fov="5700000">
              <a:rot lat="20385128" lon="17812813" rev="4437197"/>
            </a:camera>
            <a:lightRig rig="twoPt" dir="t"/>
          </a:scene3d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212C57C-AAF1-4F39-BDF2-DA2B86CAB910}"/>
                </a:ext>
              </a:extLst>
            </p:cNvPr>
            <p:cNvSpPr/>
            <p:nvPr/>
          </p:nvSpPr>
          <p:spPr>
            <a:xfrm>
              <a:off x="6110967" y="105689"/>
              <a:ext cx="1226290" cy="942223"/>
            </a:xfrm>
            <a:custGeom>
              <a:avLst/>
              <a:gdLst>
                <a:gd name="connsiteX0" fmla="*/ 0 w 1226290"/>
                <a:gd name="connsiteY0" fmla="*/ 0 h 942223"/>
                <a:gd name="connsiteX1" fmla="*/ 126198 w 1226290"/>
                <a:gd name="connsiteY1" fmla="*/ 3866 h 942223"/>
                <a:gd name="connsiteX2" fmla="*/ 1052810 w 1226290"/>
                <a:gd name="connsiteY2" fmla="*/ 260739 h 942223"/>
                <a:gd name="connsiteX3" fmla="*/ 1113185 w 1226290"/>
                <a:gd name="connsiteY3" fmla="*/ 295979 h 942223"/>
                <a:gd name="connsiteX4" fmla="*/ 1226290 w 1226290"/>
                <a:gd name="connsiteY4" fmla="*/ 684505 h 942223"/>
                <a:gd name="connsiteX5" fmla="*/ 941522 w 1226290"/>
                <a:gd name="connsiteY5" fmla="*/ 942223 h 942223"/>
                <a:gd name="connsiteX6" fmla="*/ 781630 w 1226290"/>
                <a:gd name="connsiteY6" fmla="*/ 840823 h 942223"/>
                <a:gd name="connsiteX7" fmla="*/ 194278 w 1226290"/>
                <a:gd name="connsiteY7" fmla="*/ 643008 h 942223"/>
                <a:gd name="connsiteX8" fmla="*/ 61399 w 1226290"/>
                <a:gd name="connsiteY8" fmla="*/ 634175 h 942223"/>
                <a:gd name="connsiteX9" fmla="*/ 210757 w 1226290"/>
                <a:gd name="connsiteY9" fmla="*/ 371150 h 942223"/>
                <a:gd name="connsiteX10" fmla="*/ 0 w 1226290"/>
                <a:gd name="connsiteY10" fmla="*/ 0 h 94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290" h="942223">
                  <a:moveTo>
                    <a:pt x="0" y="0"/>
                  </a:moveTo>
                  <a:lnTo>
                    <a:pt x="126198" y="3866"/>
                  </a:lnTo>
                  <a:cubicBezTo>
                    <a:pt x="453487" y="23967"/>
                    <a:pt x="765643" y="113571"/>
                    <a:pt x="1052810" y="260739"/>
                  </a:cubicBezTo>
                  <a:lnTo>
                    <a:pt x="1113185" y="295979"/>
                  </a:lnTo>
                  <a:lnTo>
                    <a:pt x="1226290" y="684505"/>
                  </a:lnTo>
                  <a:lnTo>
                    <a:pt x="941522" y="942223"/>
                  </a:lnTo>
                  <a:lnTo>
                    <a:pt x="781630" y="840823"/>
                  </a:lnTo>
                  <a:cubicBezTo>
                    <a:pt x="597999" y="738572"/>
                    <a:pt x="400672" y="670602"/>
                    <a:pt x="194278" y="643008"/>
                  </a:cubicBezTo>
                  <a:lnTo>
                    <a:pt x="61399" y="634175"/>
                  </a:lnTo>
                  <a:lnTo>
                    <a:pt x="210757" y="3711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78C95D-C866-4C08-8241-DEBF4374B333}"/>
                </a:ext>
              </a:extLst>
            </p:cNvPr>
            <p:cNvSpPr/>
            <p:nvPr/>
          </p:nvSpPr>
          <p:spPr>
            <a:xfrm>
              <a:off x="4562899" y="109235"/>
              <a:ext cx="1611140" cy="1078161"/>
            </a:xfrm>
            <a:custGeom>
              <a:avLst/>
              <a:gdLst>
                <a:gd name="connsiteX0" fmla="*/ 1402397 w 1611140"/>
                <a:gd name="connsiteY0" fmla="*/ 0 h 1078161"/>
                <a:gd name="connsiteX1" fmla="*/ 1611140 w 1611140"/>
                <a:gd name="connsiteY1" fmla="*/ 367604 h 1078161"/>
                <a:gd name="connsiteX2" fmla="*/ 1461980 w 1611140"/>
                <a:gd name="connsiteY2" fmla="*/ 630280 h 1078161"/>
                <a:gd name="connsiteX3" fmla="*/ 1323858 w 1611140"/>
                <a:gd name="connsiteY3" fmla="*/ 639462 h 1078161"/>
                <a:gd name="connsiteX4" fmla="*/ 557611 w 1611140"/>
                <a:gd name="connsiteY4" fmla="*/ 950729 h 1078161"/>
                <a:gd name="connsiteX5" fmla="*/ 398281 w 1611140"/>
                <a:gd name="connsiteY5" fmla="*/ 1078161 h 1078161"/>
                <a:gd name="connsiteX6" fmla="*/ 367086 w 1611140"/>
                <a:gd name="connsiteY6" fmla="*/ 721633 h 1078161"/>
                <a:gd name="connsiteX7" fmla="*/ 0 w 1611140"/>
                <a:gd name="connsiteY7" fmla="*/ 563166 h 1078161"/>
                <a:gd name="connsiteX8" fmla="*/ 225529 w 1611140"/>
                <a:gd name="connsiteY8" fmla="*/ 397156 h 1078161"/>
                <a:gd name="connsiteX9" fmla="*/ 1391936 w 1611140"/>
                <a:gd name="connsiteY9" fmla="*/ 320 h 1078161"/>
                <a:gd name="connsiteX10" fmla="*/ 1402397 w 1611140"/>
                <a:gd name="connsiteY10" fmla="*/ 0 h 107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1140" h="1078161">
                  <a:moveTo>
                    <a:pt x="1402397" y="0"/>
                  </a:moveTo>
                  <a:lnTo>
                    <a:pt x="1611140" y="367604"/>
                  </a:lnTo>
                  <a:lnTo>
                    <a:pt x="1461980" y="630280"/>
                  </a:lnTo>
                  <a:lnTo>
                    <a:pt x="1323858" y="639462"/>
                  </a:lnTo>
                  <a:cubicBezTo>
                    <a:pt x="1048667" y="676254"/>
                    <a:pt x="789594" y="784825"/>
                    <a:pt x="557611" y="950729"/>
                  </a:cubicBezTo>
                  <a:lnTo>
                    <a:pt x="398281" y="1078161"/>
                  </a:lnTo>
                  <a:lnTo>
                    <a:pt x="367086" y="721633"/>
                  </a:lnTo>
                  <a:lnTo>
                    <a:pt x="0" y="563166"/>
                  </a:lnTo>
                  <a:lnTo>
                    <a:pt x="225529" y="397156"/>
                  </a:lnTo>
                  <a:cubicBezTo>
                    <a:pt x="575353" y="166901"/>
                    <a:pt x="971136" y="26165"/>
                    <a:pt x="1391936" y="320"/>
                  </a:cubicBezTo>
                  <a:lnTo>
                    <a:pt x="1402397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E59E188-E88B-47AA-8004-F0222A16B3FD}"/>
                </a:ext>
              </a:extLst>
            </p:cNvPr>
            <p:cNvSpPr/>
            <p:nvPr/>
          </p:nvSpPr>
          <p:spPr>
            <a:xfrm>
              <a:off x="7167792" y="506795"/>
              <a:ext cx="1136830" cy="1529739"/>
            </a:xfrm>
            <a:custGeom>
              <a:avLst/>
              <a:gdLst>
                <a:gd name="connsiteX0" fmla="*/ 236329 w 1136830"/>
                <a:gd name="connsiteY0" fmla="*/ 0 h 1529739"/>
                <a:gd name="connsiteX1" fmla="*/ 461957 w 1136830"/>
                <a:gd name="connsiteY1" fmla="*/ 166083 h 1529739"/>
                <a:gd name="connsiteX2" fmla="*/ 1044995 w 1136830"/>
                <a:gd name="connsiteY2" fmla="*/ 807979 h 1529739"/>
                <a:gd name="connsiteX3" fmla="*/ 1136830 w 1136830"/>
                <a:gd name="connsiteY3" fmla="*/ 956779 h 1529739"/>
                <a:gd name="connsiteX4" fmla="*/ 1045094 w 1136830"/>
                <a:gd name="connsiteY4" fmla="*/ 1392355 h 1529739"/>
                <a:gd name="connsiteX5" fmla="*/ 677769 w 1136830"/>
                <a:gd name="connsiteY5" fmla="*/ 1529739 h 1529739"/>
                <a:gd name="connsiteX6" fmla="*/ 625211 w 1136830"/>
                <a:gd name="connsiteY6" fmla="*/ 1415846 h 1529739"/>
                <a:gd name="connsiteX7" fmla="*/ 72435 w 1136830"/>
                <a:gd name="connsiteY7" fmla="*/ 688122 h 1529739"/>
                <a:gd name="connsiteX8" fmla="*/ 0 w 1136830"/>
                <a:gd name="connsiteY8" fmla="*/ 630189 h 1529739"/>
                <a:gd name="connsiteX9" fmla="*/ 332251 w 1136830"/>
                <a:gd name="connsiteY9" fmla="*/ 329499 h 1529739"/>
                <a:gd name="connsiteX10" fmla="*/ 236329 w 1136830"/>
                <a:gd name="connsiteY10" fmla="*/ 0 h 15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6830" h="1529739">
                  <a:moveTo>
                    <a:pt x="236329" y="0"/>
                  </a:moveTo>
                  <a:lnTo>
                    <a:pt x="461957" y="166083"/>
                  </a:lnTo>
                  <a:cubicBezTo>
                    <a:pt x="680866" y="345275"/>
                    <a:pt x="877280" y="561746"/>
                    <a:pt x="1044995" y="807979"/>
                  </a:cubicBezTo>
                  <a:lnTo>
                    <a:pt x="1136830" y="956779"/>
                  </a:lnTo>
                  <a:lnTo>
                    <a:pt x="1045094" y="1392355"/>
                  </a:lnTo>
                  <a:lnTo>
                    <a:pt x="677769" y="1529739"/>
                  </a:lnTo>
                  <a:lnTo>
                    <a:pt x="625211" y="1415846"/>
                  </a:lnTo>
                  <a:cubicBezTo>
                    <a:pt x="478102" y="1129179"/>
                    <a:pt x="290186" y="881790"/>
                    <a:pt x="72435" y="688122"/>
                  </a:cubicBezTo>
                  <a:lnTo>
                    <a:pt x="0" y="630189"/>
                  </a:lnTo>
                  <a:lnTo>
                    <a:pt x="332251" y="329499"/>
                  </a:lnTo>
                  <a:lnTo>
                    <a:pt x="236329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F9B6A55-F649-482D-9194-197C80A4BC13}"/>
                </a:ext>
              </a:extLst>
            </p:cNvPr>
            <p:cNvSpPr/>
            <p:nvPr/>
          </p:nvSpPr>
          <p:spPr>
            <a:xfrm>
              <a:off x="3638678" y="753573"/>
              <a:ext cx="1220624" cy="1410138"/>
            </a:xfrm>
            <a:custGeom>
              <a:avLst/>
              <a:gdLst>
                <a:gd name="connsiteX0" fmla="*/ 834510 w 1220624"/>
                <a:gd name="connsiteY0" fmla="*/ 0 h 1410138"/>
                <a:gd name="connsiteX1" fmla="*/ 1187371 w 1220624"/>
                <a:gd name="connsiteY1" fmla="*/ 152326 h 1410138"/>
                <a:gd name="connsiteX2" fmla="*/ 1220624 w 1220624"/>
                <a:gd name="connsiteY2" fmla="*/ 532378 h 1410138"/>
                <a:gd name="connsiteX3" fmla="*/ 1155549 w 1220624"/>
                <a:gd name="connsiteY3" fmla="*/ 596441 h 1410138"/>
                <a:gd name="connsiteX4" fmla="*/ 657811 w 1220624"/>
                <a:gd name="connsiteY4" fmla="*/ 1391205 h 1410138"/>
                <a:gd name="connsiteX5" fmla="*/ 650884 w 1220624"/>
                <a:gd name="connsiteY5" fmla="*/ 1410138 h 1410138"/>
                <a:gd name="connsiteX6" fmla="*/ 440150 w 1220624"/>
                <a:gd name="connsiteY6" fmla="*/ 1063411 h 1410138"/>
                <a:gd name="connsiteX7" fmla="*/ 0 w 1220624"/>
                <a:gd name="connsiteY7" fmla="*/ 1204836 h 1410138"/>
                <a:gd name="connsiteX8" fmla="*/ 45211 w 1220624"/>
                <a:gd name="connsiteY8" fmla="*/ 1091120 h 1410138"/>
                <a:gd name="connsiteX9" fmla="*/ 712392 w 1220624"/>
                <a:gd name="connsiteY9" fmla="*/ 110644 h 1410138"/>
                <a:gd name="connsiteX10" fmla="*/ 834510 w 1220624"/>
                <a:gd name="connsiteY10" fmla="*/ 0 h 14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0624" h="1410138">
                  <a:moveTo>
                    <a:pt x="834510" y="0"/>
                  </a:moveTo>
                  <a:lnTo>
                    <a:pt x="1187371" y="152326"/>
                  </a:lnTo>
                  <a:lnTo>
                    <a:pt x="1220624" y="532378"/>
                  </a:lnTo>
                  <a:lnTo>
                    <a:pt x="1155549" y="596441"/>
                  </a:lnTo>
                  <a:cubicBezTo>
                    <a:pt x="953402" y="816067"/>
                    <a:pt x="783832" y="1085803"/>
                    <a:pt x="657811" y="1391205"/>
                  </a:cubicBezTo>
                  <a:lnTo>
                    <a:pt x="650884" y="1410138"/>
                  </a:lnTo>
                  <a:lnTo>
                    <a:pt x="440150" y="1063411"/>
                  </a:lnTo>
                  <a:lnTo>
                    <a:pt x="0" y="1204836"/>
                  </a:lnTo>
                  <a:lnTo>
                    <a:pt x="45211" y="1091120"/>
                  </a:lnTo>
                  <a:cubicBezTo>
                    <a:pt x="214132" y="714356"/>
                    <a:pt x="441428" y="381590"/>
                    <a:pt x="712392" y="110644"/>
                  </a:cubicBezTo>
                  <a:lnTo>
                    <a:pt x="83451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4123DC-42FF-4BDF-A1B6-18BA01D0125E}"/>
                </a:ext>
              </a:extLst>
            </p:cNvPr>
            <p:cNvSpPr/>
            <p:nvPr/>
          </p:nvSpPr>
          <p:spPr>
            <a:xfrm>
              <a:off x="7909443" y="1674975"/>
              <a:ext cx="919031" cy="1698195"/>
            </a:xfrm>
            <a:custGeom>
              <a:avLst/>
              <a:gdLst>
                <a:gd name="connsiteX0" fmla="*/ 513572 w 919031"/>
                <a:gd name="connsiteY0" fmla="*/ 0 h 1698195"/>
                <a:gd name="connsiteX1" fmla="*/ 598669 w 919031"/>
                <a:gd name="connsiteY1" fmla="*/ 169719 h 1698195"/>
                <a:gd name="connsiteX2" fmla="*/ 915595 w 919031"/>
                <a:gd name="connsiteY2" fmla="*/ 1414190 h 1698195"/>
                <a:gd name="connsiteX3" fmla="*/ 919031 w 919031"/>
                <a:gd name="connsiteY3" fmla="*/ 1496630 h 1698195"/>
                <a:gd name="connsiteX4" fmla="*/ 563806 w 919031"/>
                <a:gd name="connsiteY4" fmla="*/ 1698195 h 1698195"/>
                <a:gd name="connsiteX5" fmla="*/ 223527 w 919031"/>
                <a:gd name="connsiteY5" fmla="*/ 1505110 h 1698195"/>
                <a:gd name="connsiteX6" fmla="*/ 222508 w 919031"/>
                <a:gd name="connsiteY6" fmla="*/ 1478559 h 1698195"/>
                <a:gd name="connsiteX7" fmla="*/ 72249 w 919031"/>
                <a:gd name="connsiteY7" fmla="*/ 705317 h 1698195"/>
                <a:gd name="connsiteX8" fmla="*/ 0 w 919031"/>
                <a:gd name="connsiteY8" fmla="*/ 507870 h 1698195"/>
                <a:gd name="connsiteX9" fmla="*/ 441378 w 919031"/>
                <a:gd name="connsiteY9" fmla="*/ 342789 h 1698195"/>
                <a:gd name="connsiteX10" fmla="*/ 513572 w 919031"/>
                <a:gd name="connsiteY10" fmla="*/ 0 h 169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31" h="1698195">
                  <a:moveTo>
                    <a:pt x="513572" y="0"/>
                  </a:moveTo>
                  <a:lnTo>
                    <a:pt x="598669" y="169719"/>
                  </a:lnTo>
                  <a:cubicBezTo>
                    <a:pt x="767589" y="546484"/>
                    <a:pt x="878134" y="967248"/>
                    <a:pt x="915595" y="1414190"/>
                  </a:cubicBezTo>
                  <a:lnTo>
                    <a:pt x="919031" y="1496630"/>
                  </a:lnTo>
                  <a:lnTo>
                    <a:pt x="563806" y="1698195"/>
                  </a:lnTo>
                  <a:lnTo>
                    <a:pt x="223527" y="1505110"/>
                  </a:lnTo>
                  <a:lnTo>
                    <a:pt x="222508" y="1478559"/>
                  </a:lnTo>
                  <a:cubicBezTo>
                    <a:pt x="201548" y="1206844"/>
                    <a:pt x="149918" y="947066"/>
                    <a:pt x="72249" y="705317"/>
                  </a:cubicBezTo>
                  <a:lnTo>
                    <a:pt x="0" y="507870"/>
                  </a:lnTo>
                  <a:lnTo>
                    <a:pt x="441378" y="342789"/>
                  </a:lnTo>
                  <a:lnTo>
                    <a:pt x="513572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36385F2-74EB-4064-984B-AB3E702CA216}"/>
                </a:ext>
              </a:extLst>
            </p:cNvPr>
            <p:cNvSpPr/>
            <p:nvPr/>
          </p:nvSpPr>
          <p:spPr>
            <a:xfrm>
              <a:off x="3355901" y="1988690"/>
              <a:ext cx="870383" cy="1365918"/>
            </a:xfrm>
            <a:custGeom>
              <a:avLst/>
              <a:gdLst>
                <a:gd name="connsiteX0" fmla="*/ 658906 w 870383"/>
                <a:gd name="connsiteY0" fmla="*/ 0 h 1365918"/>
                <a:gd name="connsiteX1" fmla="*/ 870383 w 870383"/>
                <a:gd name="connsiteY1" fmla="*/ 347951 h 1365918"/>
                <a:gd name="connsiteX2" fmla="*/ 854411 w 870383"/>
                <a:gd name="connsiteY2" fmla="*/ 391601 h 1365918"/>
                <a:gd name="connsiteX3" fmla="*/ 704152 w 870383"/>
                <a:gd name="connsiteY3" fmla="*/ 1164843 h 1365918"/>
                <a:gd name="connsiteX4" fmla="*/ 698687 w 870383"/>
                <a:gd name="connsiteY4" fmla="*/ 1307333 h 1365918"/>
                <a:gd name="connsiteX5" fmla="*/ 313333 w 870383"/>
                <a:gd name="connsiteY5" fmla="*/ 1118585 h 1365918"/>
                <a:gd name="connsiteX6" fmla="*/ 0 w 870383"/>
                <a:gd name="connsiteY6" fmla="*/ 1365918 h 1365918"/>
                <a:gd name="connsiteX7" fmla="*/ 11063 w 870383"/>
                <a:gd name="connsiteY7" fmla="*/ 1100474 h 1365918"/>
                <a:gd name="connsiteX8" fmla="*/ 212474 w 870383"/>
                <a:gd name="connsiteY8" fmla="*/ 146548 h 1365918"/>
                <a:gd name="connsiteX9" fmla="*/ 213889 w 870383"/>
                <a:gd name="connsiteY9" fmla="*/ 142989 h 1365918"/>
                <a:gd name="connsiteX10" fmla="*/ 658906 w 870383"/>
                <a:gd name="connsiteY10" fmla="*/ 0 h 136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383" h="1365918">
                  <a:moveTo>
                    <a:pt x="658906" y="0"/>
                  </a:moveTo>
                  <a:lnTo>
                    <a:pt x="870383" y="347951"/>
                  </a:lnTo>
                  <a:lnTo>
                    <a:pt x="854411" y="391601"/>
                  </a:lnTo>
                  <a:cubicBezTo>
                    <a:pt x="776742" y="633350"/>
                    <a:pt x="725112" y="893128"/>
                    <a:pt x="704152" y="1164843"/>
                  </a:cubicBezTo>
                  <a:lnTo>
                    <a:pt x="698687" y="1307333"/>
                  </a:lnTo>
                  <a:lnTo>
                    <a:pt x="313333" y="1118585"/>
                  </a:lnTo>
                  <a:lnTo>
                    <a:pt x="0" y="1365918"/>
                  </a:lnTo>
                  <a:lnTo>
                    <a:pt x="11063" y="1100474"/>
                  </a:lnTo>
                  <a:cubicBezTo>
                    <a:pt x="39159" y="765268"/>
                    <a:pt x="108364" y="444786"/>
                    <a:pt x="212474" y="146548"/>
                  </a:cubicBezTo>
                  <a:lnTo>
                    <a:pt x="213889" y="142989"/>
                  </a:lnTo>
                  <a:lnTo>
                    <a:pt x="658906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2AA6586-706D-45F7-B963-BBED39DEE1E4}"/>
                </a:ext>
              </a:extLst>
            </p:cNvPr>
            <p:cNvSpPr/>
            <p:nvPr/>
          </p:nvSpPr>
          <p:spPr>
            <a:xfrm>
              <a:off x="3356511" y="3258420"/>
              <a:ext cx="841389" cy="1528453"/>
            </a:xfrm>
            <a:custGeom>
              <a:avLst/>
              <a:gdLst>
                <a:gd name="connsiteX0" fmla="*/ 328863 w 841389"/>
                <a:gd name="connsiteY0" fmla="*/ 0 h 1528453"/>
                <a:gd name="connsiteX1" fmla="*/ 693280 w 841389"/>
                <a:gd name="connsiteY1" fmla="*/ 178493 h 1528453"/>
                <a:gd name="connsiteX2" fmla="*/ 703542 w 841389"/>
                <a:gd name="connsiteY2" fmla="*/ 446050 h 1528453"/>
                <a:gd name="connsiteX3" fmla="*/ 784983 w 841389"/>
                <a:gd name="connsiteY3" fmla="*/ 971759 h 1528453"/>
                <a:gd name="connsiteX4" fmla="*/ 841389 w 841389"/>
                <a:gd name="connsiteY4" fmla="*/ 1174648 h 1528453"/>
                <a:gd name="connsiteX5" fmla="*/ 398426 w 841389"/>
                <a:gd name="connsiteY5" fmla="*/ 1281066 h 1528453"/>
                <a:gd name="connsiteX6" fmla="*/ 237353 w 841389"/>
                <a:gd name="connsiteY6" fmla="*/ 1528453 h 1528453"/>
                <a:gd name="connsiteX7" fmla="*/ 211864 w 841389"/>
                <a:gd name="connsiteY7" fmla="*/ 1464343 h 1528453"/>
                <a:gd name="connsiteX8" fmla="*/ 10453 w 841389"/>
                <a:gd name="connsiteY8" fmla="*/ 510417 h 1528453"/>
                <a:gd name="connsiteX9" fmla="*/ 0 w 841389"/>
                <a:gd name="connsiteY9" fmla="*/ 259592 h 1528453"/>
                <a:gd name="connsiteX10" fmla="*/ 328863 w 841389"/>
                <a:gd name="connsiteY10" fmla="*/ 0 h 152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1389" h="1528453">
                  <a:moveTo>
                    <a:pt x="328863" y="0"/>
                  </a:moveTo>
                  <a:lnTo>
                    <a:pt x="693280" y="178493"/>
                  </a:lnTo>
                  <a:lnTo>
                    <a:pt x="703542" y="446050"/>
                  </a:lnTo>
                  <a:cubicBezTo>
                    <a:pt x="717516" y="627193"/>
                    <a:pt x="745120" y="803032"/>
                    <a:pt x="784983" y="971759"/>
                  </a:cubicBezTo>
                  <a:lnTo>
                    <a:pt x="841389" y="1174648"/>
                  </a:lnTo>
                  <a:lnTo>
                    <a:pt x="398426" y="1281066"/>
                  </a:lnTo>
                  <a:lnTo>
                    <a:pt x="237353" y="1528453"/>
                  </a:lnTo>
                  <a:lnTo>
                    <a:pt x="211864" y="1464343"/>
                  </a:lnTo>
                  <a:cubicBezTo>
                    <a:pt x="107754" y="1166105"/>
                    <a:pt x="38549" y="845624"/>
                    <a:pt x="10453" y="510417"/>
                  </a:cubicBezTo>
                  <a:lnTo>
                    <a:pt x="0" y="259592"/>
                  </a:lnTo>
                  <a:lnTo>
                    <a:pt x="328863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2C4765B-550E-4EE9-8E47-965D5D08155E}"/>
                </a:ext>
              </a:extLst>
            </p:cNvPr>
            <p:cNvSpPr/>
            <p:nvPr/>
          </p:nvSpPr>
          <p:spPr>
            <a:xfrm>
              <a:off x="8013642" y="3328944"/>
              <a:ext cx="825558" cy="1475808"/>
            </a:xfrm>
            <a:custGeom>
              <a:avLst/>
              <a:gdLst>
                <a:gd name="connsiteX0" fmla="*/ 821388 w 825558"/>
                <a:gd name="connsiteY0" fmla="*/ 0 h 1475808"/>
                <a:gd name="connsiteX1" fmla="*/ 825558 w 825558"/>
                <a:gd name="connsiteY1" fmla="*/ 100056 h 1475808"/>
                <a:gd name="connsiteX2" fmla="*/ 609984 w 825558"/>
                <a:gd name="connsiteY2" fmla="*/ 1393818 h 1475808"/>
                <a:gd name="connsiteX3" fmla="*/ 601921 w 825558"/>
                <a:gd name="connsiteY3" fmla="*/ 1414098 h 1475808"/>
                <a:gd name="connsiteX4" fmla="*/ 222531 w 825558"/>
                <a:gd name="connsiteY4" fmla="*/ 1475808 h 1475808"/>
                <a:gd name="connsiteX5" fmla="*/ 0 w 825558"/>
                <a:gd name="connsiteY5" fmla="*/ 1033843 h 1475808"/>
                <a:gd name="connsiteX6" fmla="*/ 36867 w 825558"/>
                <a:gd name="connsiteY6" fmla="*/ 901234 h 1475808"/>
                <a:gd name="connsiteX7" fmla="*/ 128874 w 825558"/>
                <a:gd name="connsiteY7" fmla="*/ 100057 h 1475808"/>
                <a:gd name="connsiteX8" fmla="*/ 125642 w 825558"/>
                <a:gd name="connsiteY8" fmla="*/ 15784 h 1475808"/>
                <a:gd name="connsiteX9" fmla="*/ 459606 w 825558"/>
                <a:gd name="connsiteY9" fmla="*/ 205286 h 1475808"/>
                <a:gd name="connsiteX10" fmla="*/ 821388 w 825558"/>
                <a:gd name="connsiteY10" fmla="*/ 0 h 14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558" h="1475808">
                  <a:moveTo>
                    <a:pt x="821388" y="0"/>
                  </a:moveTo>
                  <a:lnTo>
                    <a:pt x="825558" y="100056"/>
                  </a:lnTo>
                  <a:cubicBezTo>
                    <a:pt x="825558" y="558973"/>
                    <a:pt x="748797" y="996167"/>
                    <a:pt x="609984" y="1393818"/>
                  </a:cubicBezTo>
                  <a:lnTo>
                    <a:pt x="601921" y="1414098"/>
                  </a:lnTo>
                  <a:lnTo>
                    <a:pt x="222531" y="1475808"/>
                  </a:lnTo>
                  <a:lnTo>
                    <a:pt x="0" y="1033843"/>
                  </a:lnTo>
                  <a:lnTo>
                    <a:pt x="36867" y="901234"/>
                  </a:lnTo>
                  <a:cubicBezTo>
                    <a:pt x="96662" y="648143"/>
                    <a:pt x="128874" y="379052"/>
                    <a:pt x="128874" y="100057"/>
                  </a:cubicBezTo>
                  <a:lnTo>
                    <a:pt x="125642" y="15784"/>
                  </a:lnTo>
                  <a:lnTo>
                    <a:pt x="459606" y="205286"/>
                  </a:lnTo>
                  <a:lnTo>
                    <a:pt x="821388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FC0481-C79C-4CA8-AB1D-4B1CF242E69A}"/>
                </a:ext>
              </a:extLst>
            </p:cNvPr>
            <p:cNvSpPr/>
            <p:nvPr/>
          </p:nvSpPr>
          <p:spPr>
            <a:xfrm>
              <a:off x="7378539" y="4600977"/>
              <a:ext cx="1161255" cy="1418262"/>
            </a:xfrm>
            <a:custGeom>
              <a:avLst/>
              <a:gdLst>
                <a:gd name="connsiteX0" fmla="*/ 558048 w 1161255"/>
                <a:gd name="connsiteY0" fmla="*/ 0 h 1418262"/>
                <a:gd name="connsiteX1" fmla="*/ 758519 w 1161255"/>
                <a:gd name="connsiteY1" fmla="*/ 398151 h 1418262"/>
                <a:gd name="connsiteX2" fmla="*/ 1161255 w 1161255"/>
                <a:gd name="connsiteY2" fmla="*/ 332644 h 1418262"/>
                <a:gd name="connsiteX3" fmla="*/ 1129573 w 1161255"/>
                <a:gd name="connsiteY3" fmla="*/ 412330 h 1418262"/>
                <a:gd name="connsiteX4" fmla="*/ 462392 w 1161255"/>
                <a:gd name="connsiteY4" fmla="*/ 1392806 h 1418262"/>
                <a:gd name="connsiteX5" fmla="*/ 434297 w 1161255"/>
                <a:gd name="connsiteY5" fmla="*/ 1418262 h 1418262"/>
                <a:gd name="connsiteX6" fmla="*/ 70344 w 1161255"/>
                <a:gd name="connsiteY6" fmla="*/ 1357661 h 1418262"/>
                <a:gd name="connsiteX7" fmla="*/ 0 w 1161255"/>
                <a:gd name="connsiteY7" fmla="*/ 925949 h 1418262"/>
                <a:gd name="connsiteX8" fmla="*/ 19237 w 1161255"/>
                <a:gd name="connsiteY8" fmla="*/ 907011 h 1418262"/>
                <a:gd name="connsiteX9" fmla="*/ 516975 w 1161255"/>
                <a:gd name="connsiteY9" fmla="*/ 112247 h 1418262"/>
                <a:gd name="connsiteX10" fmla="*/ 558048 w 1161255"/>
                <a:gd name="connsiteY10" fmla="*/ 0 h 14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1255" h="1418262">
                  <a:moveTo>
                    <a:pt x="558048" y="0"/>
                  </a:moveTo>
                  <a:lnTo>
                    <a:pt x="758519" y="398151"/>
                  </a:lnTo>
                  <a:lnTo>
                    <a:pt x="1161255" y="332644"/>
                  </a:lnTo>
                  <a:lnTo>
                    <a:pt x="1129573" y="412330"/>
                  </a:lnTo>
                  <a:cubicBezTo>
                    <a:pt x="960652" y="789095"/>
                    <a:pt x="733356" y="1121861"/>
                    <a:pt x="462392" y="1392806"/>
                  </a:cubicBezTo>
                  <a:lnTo>
                    <a:pt x="434297" y="1418262"/>
                  </a:lnTo>
                  <a:lnTo>
                    <a:pt x="70344" y="1357661"/>
                  </a:lnTo>
                  <a:lnTo>
                    <a:pt x="0" y="925949"/>
                  </a:lnTo>
                  <a:lnTo>
                    <a:pt x="19237" y="907011"/>
                  </a:lnTo>
                  <a:cubicBezTo>
                    <a:pt x="221385" y="687386"/>
                    <a:pt x="390955" y="417649"/>
                    <a:pt x="516975" y="112247"/>
                  </a:cubicBezTo>
                  <a:lnTo>
                    <a:pt x="558048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045A81-095D-42DA-BEF3-791F0CC8FF12}"/>
                </a:ext>
              </a:extLst>
            </p:cNvPr>
            <p:cNvSpPr/>
            <p:nvPr/>
          </p:nvSpPr>
          <p:spPr>
            <a:xfrm>
              <a:off x="3674775" y="4603011"/>
              <a:ext cx="1186628" cy="1503059"/>
            </a:xfrm>
            <a:custGeom>
              <a:avLst/>
              <a:gdLst>
                <a:gd name="connsiteX0" fmla="*/ 581385 w 1186628"/>
                <a:gd name="connsiteY0" fmla="*/ 0 h 1503059"/>
                <a:gd name="connsiteX1" fmla="*/ 621714 w 1186628"/>
                <a:gd name="connsiteY1" fmla="*/ 110214 h 1503059"/>
                <a:gd name="connsiteX2" fmla="*/ 1119452 w 1186628"/>
                <a:gd name="connsiteY2" fmla="*/ 904978 h 1503059"/>
                <a:gd name="connsiteX3" fmla="*/ 1186628 w 1186628"/>
                <a:gd name="connsiteY3" fmla="*/ 971110 h 1503059"/>
                <a:gd name="connsiteX4" fmla="*/ 831662 w 1186628"/>
                <a:gd name="connsiteY4" fmla="*/ 1248734 h 1503059"/>
                <a:gd name="connsiteX5" fmla="*/ 800224 w 1186628"/>
                <a:gd name="connsiteY5" fmla="*/ 1503059 h 1503059"/>
                <a:gd name="connsiteX6" fmla="*/ 676295 w 1186628"/>
                <a:gd name="connsiteY6" fmla="*/ 1390773 h 1503059"/>
                <a:gd name="connsiteX7" fmla="*/ 9114 w 1186628"/>
                <a:gd name="connsiteY7" fmla="*/ 410297 h 1503059"/>
                <a:gd name="connsiteX8" fmla="*/ 0 w 1186628"/>
                <a:gd name="connsiteY8" fmla="*/ 387374 h 1503059"/>
                <a:gd name="connsiteX9" fmla="*/ 191185 w 1186628"/>
                <a:gd name="connsiteY9" fmla="*/ 93742 h 1503059"/>
                <a:gd name="connsiteX10" fmla="*/ 581385 w 1186628"/>
                <a:gd name="connsiteY10" fmla="*/ 0 h 150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628" h="1503059">
                  <a:moveTo>
                    <a:pt x="581385" y="0"/>
                  </a:moveTo>
                  <a:lnTo>
                    <a:pt x="621714" y="110214"/>
                  </a:lnTo>
                  <a:cubicBezTo>
                    <a:pt x="747735" y="415616"/>
                    <a:pt x="917305" y="685353"/>
                    <a:pt x="1119452" y="904978"/>
                  </a:cubicBezTo>
                  <a:lnTo>
                    <a:pt x="1186628" y="971110"/>
                  </a:lnTo>
                  <a:lnTo>
                    <a:pt x="831662" y="1248734"/>
                  </a:lnTo>
                  <a:lnTo>
                    <a:pt x="800224" y="1503059"/>
                  </a:lnTo>
                  <a:lnTo>
                    <a:pt x="676295" y="1390773"/>
                  </a:lnTo>
                  <a:cubicBezTo>
                    <a:pt x="405331" y="1119828"/>
                    <a:pt x="178035" y="787062"/>
                    <a:pt x="9114" y="410297"/>
                  </a:cubicBezTo>
                  <a:lnTo>
                    <a:pt x="0" y="387374"/>
                  </a:lnTo>
                  <a:lnTo>
                    <a:pt x="191185" y="93742"/>
                  </a:lnTo>
                  <a:lnTo>
                    <a:pt x="581385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C40C629-5063-4875-AB87-5974CC587FFC}"/>
                </a:ext>
              </a:extLst>
            </p:cNvPr>
            <p:cNvSpPr/>
            <p:nvPr/>
          </p:nvSpPr>
          <p:spPr>
            <a:xfrm>
              <a:off x="6045184" y="5660198"/>
              <a:ext cx="1621102" cy="1090264"/>
            </a:xfrm>
            <a:custGeom>
              <a:avLst/>
              <a:gdLst>
                <a:gd name="connsiteX0" fmla="*/ 1197978 w 1621102"/>
                <a:gd name="connsiteY0" fmla="*/ 0 h 1090264"/>
                <a:gd name="connsiteX1" fmla="*/ 1268551 w 1621102"/>
                <a:gd name="connsiteY1" fmla="*/ 433120 h 1090264"/>
                <a:gd name="connsiteX2" fmla="*/ 1621102 w 1621102"/>
                <a:gd name="connsiteY2" fmla="*/ 491821 h 1090264"/>
                <a:gd name="connsiteX3" fmla="*/ 1584565 w 1621102"/>
                <a:gd name="connsiteY3" fmla="*/ 524925 h 1090264"/>
                <a:gd name="connsiteX4" fmla="*/ 191981 w 1621102"/>
                <a:gd name="connsiteY4" fmla="*/ 1088248 h 1090264"/>
                <a:gd name="connsiteX5" fmla="*/ 126183 w 1621102"/>
                <a:gd name="connsiteY5" fmla="*/ 1090264 h 1090264"/>
                <a:gd name="connsiteX6" fmla="*/ 0 w 1621102"/>
                <a:gd name="connsiteY6" fmla="*/ 874158 h 1090264"/>
                <a:gd name="connsiteX7" fmla="*/ 185676 w 1621102"/>
                <a:gd name="connsiteY7" fmla="*/ 454053 h 1090264"/>
                <a:gd name="connsiteX8" fmla="*/ 260061 w 1621102"/>
                <a:gd name="connsiteY8" fmla="*/ 449108 h 1090264"/>
                <a:gd name="connsiteX9" fmla="*/ 1195043 w 1621102"/>
                <a:gd name="connsiteY9" fmla="*/ 2888 h 1090264"/>
                <a:gd name="connsiteX10" fmla="*/ 1197978 w 1621102"/>
                <a:gd name="connsiteY10" fmla="*/ 0 h 109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1102" h="1090264">
                  <a:moveTo>
                    <a:pt x="1197978" y="0"/>
                  </a:moveTo>
                  <a:lnTo>
                    <a:pt x="1268551" y="433120"/>
                  </a:lnTo>
                  <a:lnTo>
                    <a:pt x="1621102" y="491821"/>
                  </a:lnTo>
                  <a:lnTo>
                    <a:pt x="1584565" y="524925"/>
                  </a:lnTo>
                  <a:cubicBezTo>
                    <a:pt x="1183233" y="853443"/>
                    <a:pt x="706293" y="1056660"/>
                    <a:pt x="191981" y="1088248"/>
                  </a:cubicBezTo>
                  <a:lnTo>
                    <a:pt x="126183" y="1090264"/>
                  </a:lnTo>
                  <a:lnTo>
                    <a:pt x="0" y="874158"/>
                  </a:lnTo>
                  <a:lnTo>
                    <a:pt x="185676" y="454053"/>
                  </a:lnTo>
                  <a:lnTo>
                    <a:pt x="260061" y="449108"/>
                  </a:lnTo>
                  <a:cubicBezTo>
                    <a:pt x="604051" y="403118"/>
                    <a:pt x="922855" y="244974"/>
                    <a:pt x="1195043" y="2888"/>
                  </a:cubicBezTo>
                  <a:lnTo>
                    <a:pt x="1197978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552A7F0-82D3-42DE-B93F-890F20B5EE18}"/>
                </a:ext>
              </a:extLst>
            </p:cNvPr>
            <p:cNvSpPr/>
            <p:nvPr/>
          </p:nvSpPr>
          <p:spPr>
            <a:xfrm>
              <a:off x="4713346" y="5749182"/>
              <a:ext cx="1369912" cy="1001224"/>
            </a:xfrm>
            <a:custGeom>
              <a:avLst/>
              <a:gdLst>
                <a:gd name="connsiteX0" fmla="*/ 346077 w 1369912"/>
                <a:gd name="connsiteY0" fmla="*/ 0 h 1001224"/>
                <a:gd name="connsiteX1" fmla="*/ 407164 w 1369912"/>
                <a:gd name="connsiteY1" fmla="*/ 48857 h 1001224"/>
                <a:gd name="connsiteX2" fmla="*/ 1173411 w 1369912"/>
                <a:gd name="connsiteY2" fmla="*/ 360124 h 1001224"/>
                <a:gd name="connsiteX3" fmla="*/ 1369912 w 1369912"/>
                <a:gd name="connsiteY3" fmla="*/ 373187 h 1001224"/>
                <a:gd name="connsiteX4" fmla="*/ 1184154 w 1369912"/>
                <a:gd name="connsiteY4" fmla="*/ 793478 h 1001224"/>
                <a:gd name="connsiteX5" fmla="*/ 1305455 w 1369912"/>
                <a:gd name="connsiteY5" fmla="*/ 1001224 h 1001224"/>
                <a:gd name="connsiteX6" fmla="*/ 1241489 w 1369912"/>
                <a:gd name="connsiteY6" fmla="*/ 999264 h 1001224"/>
                <a:gd name="connsiteX7" fmla="*/ 75082 w 1369912"/>
                <a:gd name="connsiteY7" fmla="*/ 602428 h 1001224"/>
                <a:gd name="connsiteX8" fmla="*/ 0 w 1369912"/>
                <a:gd name="connsiteY8" fmla="*/ 547161 h 1001224"/>
                <a:gd name="connsiteX9" fmla="*/ 37835 w 1369912"/>
                <a:gd name="connsiteY9" fmla="*/ 241080 h 1001224"/>
                <a:gd name="connsiteX10" fmla="*/ 346077 w 1369912"/>
                <a:gd name="connsiteY10" fmla="*/ 0 h 100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9912" h="1001224">
                  <a:moveTo>
                    <a:pt x="346077" y="0"/>
                  </a:moveTo>
                  <a:lnTo>
                    <a:pt x="407164" y="48857"/>
                  </a:lnTo>
                  <a:cubicBezTo>
                    <a:pt x="639147" y="214761"/>
                    <a:pt x="898220" y="323332"/>
                    <a:pt x="1173411" y="360124"/>
                  </a:cubicBezTo>
                  <a:lnTo>
                    <a:pt x="1369912" y="373187"/>
                  </a:lnTo>
                  <a:lnTo>
                    <a:pt x="1184154" y="793478"/>
                  </a:lnTo>
                  <a:lnTo>
                    <a:pt x="1305455" y="1001224"/>
                  </a:lnTo>
                  <a:lnTo>
                    <a:pt x="1241489" y="999264"/>
                  </a:lnTo>
                  <a:cubicBezTo>
                    <a:pt x="820689" y="973420"/>
                    <a:pt x="424906" y="832683"/>
                    <a:pt x="75082" y="602428"/>
                  </a:cubicBezTo>
                  <a:lnTo>
                    <a:pt x="0" y="547161"/>
                  </a:lnTo>
                  <a:lnTo>
                    <a:pt x="37835" y="241080"/>
                  </a:lnTo>
                  <a:lnTo>
                    <a:pt x="346077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ircle: Hollow 46">
              <a:extLst>
                <a:ext uri="{FF2B5EF4-FFF2-40B4-BE49-F238E27FC236}">
                  <a16:creationId xmlns:a16="http://schemas.microsoft.com/office/drawing/2014/main" id="{8B21E482-3E84-407A-A3B1-337D98BA8308}"/>
                </a:ext>
              </a:extLst>
            </p:cNvPr>
            <p:cNvSpPr/>
            <p:nvPr/>
          </p:nvSpPr>
          <p:spPr>
            <a:xfrm>
              <a:off x="6577047" y="328194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Circle: Hollow 47">
              <a:extLst>
                <a:ext uri="{FF2B5EF4-FFF2-40B4-BE49-F238E27FC236}">
                  <a16:creationId xmlns:a16="http://schemas.microsoft.com/office/drawing/2014/main" id="{67926D20-E5E9-4E63-AD37-8DE56026E3EF}"/>
                </a:ext>
              </a:extLst>
            </p:cNvPr>
            <p:cNvSpPr/>
            <p:nvPr/>
          </p:nvSpPr>
          <p:spPr>
            <a:xfrm>
              <a:off x="7656441" y="1187396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Circle: Hollow 49">
              <a:extLst>
                <a:ext uri="{FF2B5EF4-FFF2-40B4-BE49-F238E27FC236}">
                  <a16:creationId xmlns:a16="http://schemas.microsoft.com/office/drawing/2014/main" id="{66DCA0FF-C2F0-412E-8295-5EE2E5165577}"/>
                </a:ext>
              </a:extLst>
            </p:cNvPr>
            <p:cNvSpPr/>
            <p:nvPr/>
          </p:nvSpPr>
          <p:spPr>
            <a:xfrm>
              <a:off x="8247820" y="2493048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Circle: Hollow 50">
              <a:extLst>
                <a:ext uri="{FF2B5EF4-FFF2-40B4-BE49-F238E27FC236}">
                  <a16:creationId xmlns:a16="http://schemas.microsoft.com/office/drawing/2014/main" id="{C739ABC3-C467-42CD-A731-A38162FF9B10}"/>
                </a:ext>
              </a:extLst>
            </p:cNvPr>
            <p:cNvSpPr/>
            <p:nvPr/>
          </p:nvSpPr>
          <p:spPr>
            <a:xfrm>
              <a:off x="8247820" y="3912111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Circle: Hollow 52">
              <a:extLst>
                <a:ext uri="{FF2B5EF4-FFF2-40B4-BE49-F238E27FC236}">
                  <a16:creationId xmlns:a16="http://schemas.microsoft.com/office/drawing/2014/main" id="{51F60BBA-30AD-4D6E-91BE-8E22943CB268}"/>
                </a:ext>
              </a:extLst>
            </p:cNvPr>
            <p:cNvSpPr/>
            <p:nvPr/>
          </p:nvSpPr>
          <p:spPr>
            <a:xfrm>
              <a:off x="7684841" y="5233395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Circle: Hollow 55">
              <a:extLst>
                <a:ext uri="{FF2B5EF4-FFF2-40B4-BE49-F238E27FC236}">
                  <a16:creationId xmlns:a16="http://schemas.microsoft.com/office/drawing/2014/main" id="{35B1A840-BC32-4EB6-970A-1659F0B4D904}"/>
                </a:ext>
              </a:extLst>
            </p:cNvPr>
            <p:cNvSpPr/>
            <p:nvPr/>
          </p:nvSpPr>
          <p:spPr>
            <a:xfrm>
              <a:off x="6498534" y="6159368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Circle: Hollow 56">
              <a:extLst>
                <a:ext uri="{FF2B5EF4-FFF2-40B4-BE49-F238E27FC236}">
                  <a16:creationId xmlns:a16="http://schemas.microsoft.com/office/drawing/2014/main" id="{266F22F2-D350-4B7D-BF0A-62E9284778A9}"/>
                </a:ext>
              </a:extLst>
            </p:cNvPr>
            <p:cNvSpPr/>
            <p:nvPr/>
          </p:nvSpPr>
          <p:spPr>
            <a:xfrm>
              <a:off x="5200665" y="6106070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Circle: Hollow 57">
              <a:extLst>
                <a:ext uri="{FF2B5EF4-FFF2-40B4-BE49-F238E27FC236}">
                  <a16:creationId xmlns:a16="http://schemas.microsoft.com/office/drawing/2014/main" id="{A740F433-901F-4E03-A68E-917839AF1D69}"/>
                </a:ext>
              </a:extLst>
            </p:cNvPr>
            <p:cNvSpPr/>
            <p:nvPr/>
          </p:nvSpPr>
          <p:spPr>
            <a:xfrm>
              <a:off x="4019299" y="5089270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3958E344-61DD-4CEC-A9DF-220F003A3F72}"/>
                </a:ext>
              </a:extLst>
            </p:cNvPr>
            <p:cNvSpPr/>
            <p:nvPr/>
          </p:nvSpPr>
          <p:spPr>
            <a:xfrm>
              <a:off x="3554230" y="3753189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Circle: Hollow 59">
              <a:extLst>
                <a:ext uri="{FF2B5EF4-FFF2-40B4-BE49-F238E27FC236}">
                  <a16:creationId xmlns:a16="http://schemas.microsoft.com/office/drawing/2014/main" id="{6F79408E-B837-4613-AA50-37FD888DB5B2}"/>
                </a:ext>
              </a:extLst>
            </p:cNvPr>
            <p:cNvSpPr/>
            <p:nvPr/>
          </p:nvSpPr>
          <p:spPr>
            <a:xfrm>
              <a:off x="3590148" y="2462261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3DD97066-7F7A-4D73-B844-F6B5D10DB40E}"/>
                </a:ext>
              </a:extLst>
            </p:cNvPr>
            <p:cNvSpPr/>
            <p:nvPr/>
          </p:nvSpPr>
          <p:spPr>
            <a:xfrm>
              <a:off x="4171734" y="1232928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Circle: Hollow 61">
              <a:extLst>
                <a:ext uri="{FF2B5EF4-FFF2-40B4-BE49-F238E27FC236}">
                  <a16:creationId xmlns:a16="http://schemas.microsoft.com/office/drawing/2014/main" id="{E85C63EE-986E-4ACF-A0D7-8AAAC4E4FC45}"/>
                </a:ext>
              </a:extLst>
            </p:cNvPr>
            <p:cNvSpPr/>
            <p:nvPr/>
          </p:nvSpPr>
          <p:spPr>
            <a:xfrm>
              <a:off x="5203260" y="380967"/>
              <a:ext cx="357201" cy="357201"/>
            </a:xfrm>
            <a:prstGeom prst="donut">
              <a:avLst>
                <a:gd name="adj" fmla="val 35000"/>
              </a:avLst>
            </a:prstGeom>
            <a:grpFill/>
            <a:ln>
              <a:solidFill>
                <a:schemeClr val="bg1">
                  <a:lumMod val="95000"/>
                </a:schemeClr>
              </a:solidFill>
            </a:ln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5A6A83FF-6747-46BE-BA77-53772E580537}"/>
              </a:ext>
            </a:extLst>
          </p:cNvPr>
          <p:cNvSpPr/>
          <p:nvPr/>
        </p:nvSpPr>
        <p:spPr>
          <a:xfrm rot="15230672">
            <a:off x="6425333" y="2801116"/>
            <a:ext cx="2776730" cy="5924275"/>
          </a:xfrm>
          <a:prstGeom prst="ellipse">
            <a:avLst/>
          </a:prstGeom>
          <a:solidFill>
            <a:schemeClr val="tx1"/>
          </a:solidFill>
          <a:effectLst>
            <a:softEdge rad="1028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2F97DE-E3FC-4ECF-AA22-2E85A38A4A30}"/>
              </a:ext>
            </a:extLst>
          </p:cNvPr>
          <p:cNvGrpSpPr/>
          <p:nvPr/>
        </p:nvGrpSpPr>
        <p:grpSpPr>
          <a:xfrm>
            <a:off x="3107607" y="-502987"/>
            <a:ext cx="5483299" cy="6644773"/>
            <a:chOff x="3355901" y="105689"/>
            <a:chExt cx="5483299" cy="6644773"/>
          </a:xfrm>
          <a:scene3d>
            <a:camera prst="perspectiveContrastingRightFacing" fov="5700000">
              <a:rot lat="20385136" lon="17812818" rev="3237195"/>
            </a:camera>
            <a:lightRig rig="twoPt" dir="t"/>
          </a:scene3d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B411B10-7757-4F76-B085-BD2429B718CE}"/>
                </a:ext>
              </a:extLst>
            </p:cNvPr>
            <p:cNvSpPr/>
            <p:nvPr/>
          </p:nvSpPr>
          <p:spPr>
            <a:xfrm>
              <a:off x="6110967" y="105689"/>
              <a:ext cx="1226290" cy="942223"/>
            </a:xfrm>
            <a:custGeom>
              <a:avLst/>
              <a:gdLst>
                <a:gd name="connsiteX0" fmla="*/ 0 w 1226290"/>
                <a:gd name="connsiteY0" fmla="*/ 0 h 942223"/>
                <a:gd name="connsiteX1" fmla="*/ 126198 w 1226290"/>
                <a:gd name="connsiteY1" fmla="*/ 3866 h 942223"/>
                <a:gd name="connsiteX2" fmla="*/ 1052810 w 1226290"/>
                <a:gd name="connsiteY2" fmla="*/ 260739 h 942223"/>
                <a:gd name="connsiteX3" fmla="*/ 1113185 w 1226290"/>
                <a:gd name="connsiteY3" fmla="*/ 295979 h 942223"/>
                <a:gd name="connsiteX4" fmla="*/ 1226290 w 1226290"/>
                <a:gd name="connsiteY4" fmla="*/ 684505 h 942223"/>
                <a:gd name="connsiteX5" fmla="*/ 941522 w 1226290"/>
                <a:gd name="connsiteY5" fmla="*/ 942223 h 942223"/>
                <a:gd name="connsiteX6" fmla="*/ 781630 w 1226290"/>
                <a:gd name="connsiteY6" fmla="*/ 840823 h 942223"/>
                <a:gd name="connsiteX7" fmla="*/ 194278 w 1226290"/>
                <a:gd name="connsiteY7" fmla="*/ 643008 h 942223"/>
                <a:gd name="connsiteX8" fmla="*/ 61399 w 1226290"/>
                <a:gd name="connsiteY8" fmla="*/ 634175 h 942223"/>
                <a:gd name="connsiteX9" fmla="*/ 210757 w 1226290"/>
                <a:gd name="connsiteY9" fmla="*/ 371150 h 942223"/>
                <a:gd name="connsiteX10" fmla="*/ 0 w 1226290"/>
                <a:gd name="connsiteY10" fmla="*/ 0 h 94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290" h="942223">
                  <a:moveTo>
                    <a:pt x="0" y="0"/>
                  </a:moveTo>
                  <a:lnTo>
                    <a:pt x="126198" y="3866"/>
                  </a:lnTo>
                  <a:cubicBezTo>
                    <a:pt x="453487" y="23967"/>
                    <a:pt x="765643" y="113571"/>
                    <a:pt x="1052810" y="260739"/>
                  </a:cubicBezTo>
                  <a:lnTo>
                    <a:pt x="1113185" y="295979"/>
                  </a:lnTo>
                  <a:lnTo>
                    <a:pt x="1226290" y="684505"/>
                  </a:lnTo>
                  <a:lnTo>
                    <a:pt x="941522" y="942223"/>
                  </a:lnTo>
                  <a:lnTo>
                    <a:pt x="781630" y="840823"/>
                  </a:lnTo>
                  <a:cubicBezTo>
                    <a:pt x="597999" y="738572"/>
                    <a:pt x="400672" y="670602"/>
                    <a:pt x="194278" y="643008"/>
                  </a:cubicBezTo>
                  <a:lnTo>
                    <a:pt x="61399" y="634175"/>
                  </a:lnTo>
                  <a:lnTo>
                    <a:pt x="210757" y="371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6701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8999191-11D3-4B6C-A3CB-56C880CE1462}"/>
                </a:ext>
              </a:extLst>
            </p:cNvPr>
            <p:cNvSpPr/>
            <p:nvPr/>
          </p:nvSpPr>
          <p:spPr>
            <a:xfrm>
              <a:off x="4562899" y="109235"/>
              <a:ext cx="1611140" cy="1078161"/>
            </a:xfrm>
            <a:custGeom>
              <a:avLst/>
              <a:gdLst>
                <a:gd name="connsiteX0" fmla="*/ 1402397 w 1611140"/>
                <a:gd name="connsiteY0" fmla="*/ 0 h 1078161"/>
                <a:gd name="connsiteX1" fmla="*/ 1611140 w 1611140"/>
                <a:gd name="connsiteY1" fmla="*/ 367604 h 1078161"/>
                <a:gd name="connsiteX2" fmla="*/ 1461980 w 1611140"/>
                <a:gd name="connsiteY2" fmla="*/ 630280 h 1078161"/>
                <a:gd name="connsiteX3" fmla="*/ 1323858 w 1611140"/>
                <a:gd name="connsiteY3" fmla="*/ 639462 h 1078161"/>
                <a:gd name="connsiteX4" fmla="*/ 557611 w 1611140"/>
                <a:gd name="connsiteY4" fmla="*/ 950729 h 1078161"/>
                <a:gd name="connsiteX5" fmla="*/ 398281 w 1611140"/>
                <a:gd name="connsiteY5" fmla="*/ 1078161 h 1078161"/>
                <a:gd name="connsiteX6" fmla="*/ 367086 w 1611140"/>
                <a:gd name="connsiteY6" fmla="*/ 721633 h 1078161"/>
                <a:gd name="connsiteX7" fmla="*/ 0 w 1611140"/>
                <a:gd name="connsiteY7" fmla="*/ 563166 h 1078161"/>
                <a:gd name="connsiteX8" fmla="*/ 225529 w 1611140"/>
                <a:gd name="connsiteY8" fmla="*/ 397156 h 1078161"/>
                <a:gd name="connsiteX9" fmla="*/ 1391936 w 1611140"/>
                <a:gd name="connsiteY9" fmla="*/ 320 h 1078161"/>
                <a:gd name="connsiteX10" fmla="*/ 1402397 w 1611140"/>
                <a:gd name="connsiteY10" fmla="*/ 0 h 107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1140" h="1078161">
                  <a:moveTo>
                    <a:pt x="1402397" y="0"/>
                  </a:moveTo>
                  <a:lnTo>
                    <a:pt x="1611140" y="367604"/>
                  </a:lnTo>
                  <a:lnTo>
                    <a:pt x="1461980" y="630280"/>
                  </a:lnTo>
                  <a:lnTo>
                    <a:pt x="1323858" y="639462"/>
                  </a:lnTo>
                  <a:cubicBezTo>
                    <a:pt x="1048667" y="676254"/>
                    <a:pt x="789594" y="784825"/>
                    <a:pt x="557611" y="950729"/>
                  </a:cubicBezTo>
                  <a:lnTo>
                    <a:pt x="398281" y="1078161"/>
                  </a:lnTo>
                  <a:lnTo>
                    <a:pt x="367086" y="721633"/>
                  </a:lnTo>
                  <a:lnTo>
                    <a:pt x="0" y="563166"/>
                  </a:lnTo>
                  <a:lnTo>
                    <a:pt x="225529" y="397156"/>
                  </a:lnTo>
                  <a:cubicBezTo>
                    <a:pt x="575353" y="166901"/>
                    <a:pt x="971136" y="26165"/>
                    <a:pt x="1391936" y="320"/>
                  </a:cubicBezTo>
                  <a:lnTo>
                    <a:pt x="1402397" y="0"/>
                  </a:lnTo>
                  <a:close/>
                </a:path>
              </a:pathLst>
            </a:custGeom>
            <a:solidFill>
              <a:srgbClr val="006C86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B958232-DDD8-49F7-99AC-8E16E6E16F2B}"/>
                </a:ext>
              </a:extLst>
            </p:cNvPr>
            <p:cNvSpPr/>
            <p:nvPr/>
          </p:nvSpPr>
          <p:spPr>
            <a:xfrm>
              <a:off x="7167792" y="506795"/>
              <a:ext cx="1136830" cy="1529739"/>
            </a:xfrm>
            <a:custGeom>
              <a:avLst/>
              <a:gdLst>
                <a:gd name="connsiteX0" fmla="*/ 236329 w 1136830"/>
                <a:gd name="connsiteY0" fmla="*/ 0 h 1529739"/>
                <a:gd name="connsiteX1" fmla="*/ 461957 w 1136830"/>
                <a:gd name="connsiteY1" fmla="*/ 166083 h 1529739"/>
                <a:gd name="connsiteX2" fmla="*/ 1044995 w 1136830"/>
                <a:gd name="connsiteY2" fmla="*/ 807979 h 1529739"/>
                <a:gd name="connsiteX3" fmla="*/ 1136830 w 1136830"/>
                <a:gd name="connsiteY3" fmla="*/ 956779 h 1529739"/>
                <a:gd name="connsiteX4" fmla="*/ 1045094 w 1136830"/>
                <a:gd name="connsiteY4" fmla="*/ 1392355 h 1529739"/>
                <a:gd name="connsiteX5" fmla="*/ 677769 w 1136830"/>
                <a:gd name="connsiteY5" fmla="*/ 1529739 h 1529739"/>
                <a:gd name="connsiteX6" fmla="*/ 625211 w 1136830"/>
                <a:gd name="connsiteY6" fmla="*/ 1415846 h 1529739"/>
                <a:gd name="connsiteX7" fmla="*/ 72435 w 1136830"/>
                <a:gd name="connsiteY7" fmla="*/ 688122 h 1529739"/>
                <a:gd name="connsiteX8" fmla="*/ 0 w 1136830"/>
                <a:gd name="connsiteY8" fmla="*/ 630189 h 1529739"/>
                <a:gd name="connsiteX9" fmla="*/ 332251 w 1136830"/>
                <a:gd name="connsiteY9" fmla="*/ 329499 h 1529739"/>
                <a:gd name="connsiteX10" fmla="*/ 236329 w 1136830"/>
                <a:gd name="connsiteY10" fmla="*/ 0 h 152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6830" h="1529739">
                  <a:moveTo>
                    <a:pt x="236329" y="0"/>
                  </a:moveTo>
                  <a:lnTo>
                    <a:pt x="461957" y="166083"/>
                  </a:lnTo>
                  <a:cubicBezTo>
                    <a:pt x="680866" y="345275"/>
                    <a:pt x="877280" y="561746"/>
                    <a:pt x="1044995" y="807979"/>
                  </a:cubicBezTo>
                  <a:lnTo>
                    <a:pt x="1136830" y="956779"/>
                  </a:lnTo>
                  <a:lnTo>
                    <a:pt x="1045094" y="1392355"/>
                  </a:lnTo>
                  <a:lnTo>
                    <a:pt x="677769" y="1529739"/>
                  </a:lnTo>
                  <a:lnTo>
                    <a:pt x="625211" y="1415846"/>
                  </a:lnTo>
                  <a:cubicBezTo>
                    <a:pt x="478102" y="1129179"/>
                    <a:pt x="290186" y="881790"/>
                    <a:pt x="72435" y="688122"/>
                  </a:cubicBezTo>
                  <a:lnTo>
                    <a:pt x="0" y="630189"/>
                  </a:lnTo>
                  <a:lnTo>
                    <a:pt x="332251" y="329499"/>
                  </a:lnTo>
                  <a:lnTo>
                    <a:pt x="236329" y="0"/>
                  </a:lnTo>
                  <a:close/>
                </a:path>
              </a:pathLst>
            </a:custGeom>
            <a:solidFill>
              <a:srgbClr val="738B00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EDBC997-A45E-4B16-BB08-C64297480A6E}"/>
                </a:ext>
              </a:extLst>
            </p:cNvPr>
            <p:cNvSpPr/>
            <p:nvPr/>
          </p:nvSpPr>
          <p:spPr>
            <a:xfrm>
              <a:off x="3638678" y="753573"/>
              <a:ext cx="1220624" cy="1410138"/>
            </a:xfrm>
            <a:custGeom>
              <a:avLst/>
              <a:gdLst>
                <a:gd name="connsiteX0" fmla="*/ 834510 w 1220624"/>
                <a:gd name="connsiteY0" fmla="*/ 0 h 1410138"/>
                <a:gd name="connsiteX1" fmla="*/ 1187371 w 1220624"/>
                <a:gd name="connsiteY1" fmla="*/ 152326 h 1410138"/>
                <a:gd name="connsiteX2" fmla="*/ 1220624 w 1220624"/>
                <a:gd name="connsiteY2" fmla="*/ 532378 h 1410138"/>
                <a:gd name="connsiteX3" fmla="*/ 1155549 w 1220624"/>
                <a:gd name="connsiteY3" fmla="*/ 596441 h 1410138"/>
                <a:gd name="connsiteX4" fmla="*/ 657811 w 1220624"/>
                <a:gd name="connsiteY4" fmla="*/ 1391205 h 1410138"/>
                <a:gd name="connsiteX5" fmla="*/ 650884 w 1220624"/>
                <a:gd name="connsiteY5" fmla="*/ 1410138 h 1410138"/>
                <a:gd name="connsiteX6" fmla="*/ 440150 w 1220624"/>
                <a:gd name="connsiteY6" fmla="*/ 1063411 h 1410138"/>
                <a:gd name="connsiteX7" fmla="*/ 0 w 1220624"/>
                <a:gd name="connsiteY7" fmla="*/ 1204836 h 1410138"/>
                <a:gd name="connsiteX8" fmla="*/ 45211 w 1220624"/>
                <a:gd name="connsiteY8" fmla="*/ 1091120 h 1410138"/>
                <a:gd name="connsiteX9" fmla="*/ 712392 w 1220624"/>
                <a:gd name="connsiteY9" fmla="*/ 110644 h 1410138"/>
                <a:gd name="connsiteX10" fmla="*/ 834510 w 1220624"/>
                <a:gd name="connsiteY10" fmla="*/ 0 h 14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0624" h="1410138">
                  <a:moveTo>
                    <a:pt x="834510" y="0"/>
                  </a:moveTo>
                  <a:lnTo>
                    <a:pt x="1187371" y="152326"/>
                  </a:lnTo>
                  <a:lnTo>
                    <a:pt x="1220624" y="532378"/>
                  </a:lnTo>
                  <a:lnTo>
                    <a:pt x="1155549" y="596441"/>
                  </a:lnTo>
                  <a:cubicBezTo>
                    <a:pt x="953402" y="816067"/>
                    <a:pt x="783832" y="1085803"/>
                    <a:pt x="657811" y="1391205"/>
                  </a:cubicBezTo>
                  <a:lnTo>
                    <a:pt x="650884" y="1410138"/>
                  </a:lnTo>
                  <a:lnTo>
                    <a:pt x="440150" y="1063411"/>
                  </a:lnTo>
                  <a:lnTo>
                    <a:pt x="0" y="1204836"/>
                  </a:lnTo>
                  <a:lnTo>
                    <a:pt x="45211" y="1091120"/>
                  </a:lnTo>
                  <a:cubicBezTo>
                    <a:pt x="214132" y="714356"/>
                    <a:pt x="441428" y="381590"/>
                    <a:pt x="712392" y="110644"/>
                  </a:cubicBezTo>
                  <a:lnTo>
                    <a:pt x="834510" y="0"/>
                  </a:lnTo>
                  <a:close/>
                </a:path>
              </a:pathLst>
            </a:custGeom>
            <a:solidFill>
              <a:srgbClr val="0074CA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FD7315C-D6F9-4C8F-9297-79CAE1B110AE}"/>
                </a:ext>
              </a:extLst>
            </p:cNvPr>
            <p:cNvSpPr/>
            <p:nvPr/>
          </p:nvSpPr>
          <p:spPr>
            <a:xfrm>
              <a:off x="7909443" y="1674975"/>
              <a:ext cx="919031" cy="1698195"/>
            </a:xfrm>
            <a:custGeom>
              <a:avLst/>
              <a:gdLst>
                <a:gd name="connsiteX0" fmla="*/ 513572 w 919031"/>
                <a:gd name="connsiteY0" fmla="*/ 0 h 1698195"/>
                <a:gd name="connsiteX1" fmla="*/ 598669 w 919031"/>
                <a:gd name="connsiteY1" fmla="*/ 169719 h 1698195"/>
                <a:gd name="connsiteX2" fmla="*/ 915595 w 919031"/>
                <a:gd name="connsiteY2" fmla="*/ 1414190 h 1698195"/>
                <a:gd name="connsiteX3" fmla="*/ 919031 w 919031"/>
                <a:gd name="connsiteY3" fmla="*/ 1496630 h 1698195"/>
                <a:gd name="connsiteX4" fmla="*/ 563806 w 919031"/>
                <a:gd name="connsiteY4" fmla="*/ 1698195 h 1698195"/>
                <a:gd name="connsiteX5" fmla="*/ 223527 w 919031"/>
                <a:gd name="connsiteY5" fmla="*/ 1505110 h 1698195"/>
                <a:gd name="connsiteX6" fmla="*/ 222508 w 919031"/>
                <a:gd name="connsiteY6" fmla="*/ 1478559 h 1698195"/>
                <a:gd name="connsiteX7" fmla="*/ 72249 w 919031"/>
                <a:gd name="connsiteY7" fmla="*/ 705317 h 1698195"/>
                <a:gd name="connsiteX8" fmla="*/ 0 w 919031"/>
                <a:gd name="connsiteY8" fmla="*/ 507870 h 1698195"/>
                <a:gd name="connsiteX9" fmla="*/ 441378 w 919031"/>
                <a:gd name="connsiteY9" fmla="*/ 342789 h 1698195"/>
                <a:gd name="connsiteX10" fmla="*/ 513572 w 919031"/>
                <a:gd name="connsiteY10" fmla="*/ 0 h 169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31" h="1698195">
                  <a:moveTo>
                    <a:pt x="513572" y="0"/>
                  </a:moveTo>
                  <a:lnTo>
                    <a:pt x="598669" y="169719"/>
                  </a:lnTo>
                  <a:cubicBezTo>
                    <a:pt x="767589" y="546484"/>
                    <a:pt x="878134" y="967248"/>
                    <a:pt x="915595" y="1414190"/>
                  </a:cubicBezTo>
                  <a:lnTo>
                    <a:pt x="919031" y="1496630"/>
                  </a:lnTo>
                  <a:lnTo>
                    <a:pt x="563806" y="1698195"/>
                  </a:lnTo>
                  <a:lnTo>
                    <a:pt x="223527" y="1505110"/>
                  </a:lnTo>
                  <a:lnTo>
                    <a:pt x="222508" y="1478559"/>
                  </a:lnTo>
                  <a:cubicBezTo>
                    <a:pt x="201548" y="1206844"/>
                    <a:pt x="149918" y="947066"/>
                    <a:pt x="72249" y="705317"/>
                  </a:cubicBezTo>
                  <a:lnTo>
                    <a:pt x="0" y="507870"/>
                  </a:lnTo>
                  <a:lnTo>
                    <a:pt x="441378" y="342789"/>
                  </a:lnTo>
                  <a:lnTo>
                    <a:pt x="513572" y="0"/>
                  </a:lnTo>
                  <a:close/>
                </a:path>
              </a:pathLst>
            </a:custGeom>
            <a:solidFill>
              <a:srgbClr val="BAB700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2301576-A15C-4474-8374-756CD13AC464}"/>
                </a:ext>
              </a:extLst>
            </p:cNvPr>
            <p:cNvSpPr/>
            <p:nvPr/>
          </p:nvSpPr>
          <p:spPr>
            <a:xfrm>
              <a:off x="3355901" y="1988690"/>
              <a:ext cx="870383" cy="1365918"/>
            </a:xfrm>
            <a:custGeom>
              <a:avLst/>
              <a:gdLst>
                <a:gd name="connsiteX0" fmla="*/ 658906 w 870383"/>
                <a:gd name="connsiteY0" fmla="*/ 0 h 1365918"/>
                <a:gd name="connsiteX1" fmla="*/ 870383 w 870383"/>
                <a:gd name="connsiteY1" fmla="*/ 347951 h 1365918"/>
                <a:gd name="connsiteX2" fmla="*/ 854411 w 870383"/>
                <a:gd name="connsiteY2" fmla="*/ 391601 h 1365918"/>
                <a:gd name="connsiteX3" fmla="*/ 704152 w 870383"/>
                <a:gd name="connsiteY3" fmla="*/ 1164843 h 1365918"/>
                <a:gd name="connsiteX4" fmla="*/ 698687 w 870383"/>
                <a:gd name="connsiteY4" fmla="*/ 1307333 h 1365918"/>
                <a:gd name="connsiteX5" fmla="*/ 313333 w 870383"/>
                <a:gd name="connsiteY5" fmla="*/ 1118585 h 1365918"/>
                <a:gd name="connsiteX6" fmla="*/ 0 w 870383"/>
                <a:gd name="connsiteY6" fmla="*/ 1365918 h 1365918"/>
                <a:gd name="connsiteX7" fmla="*/ 11063 w 870383"/>
                <a:gd name="connsiteY7" fmla="*/ 1100474 h 1365918"/>
                <a:gd name="connsiteX8" fmla="*/ 212474 w 870383"/>
                <a:gd name="connsiteY8" fmla="*/ 146548 h 1365918"/>
                <a:gd name="connsiteX9" fmla="*/ 213889 w 870383"/>
                <a:gd name="connsiteY9" fmla="*/ 142989 h 1365918"/>
                <a:gd name="connsiteX10" fmla="*/ 658906 w 870383"/>
                <a:gd name="connsiteY10" fmla="*/ 0 h 1365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383" h="1365918">
                  <a:moveTo>
                    <a:pt x="658906" y="0"/>
                  </a:moveTo>
                  <a:lnTo>
                    <a:pt x="870383" y="347951"/>
                  </a:lnTo>
                  <a:lnTo>
                    <a:pt x="854411" y="391601"/>
                  </a:lnTo>
                  <a:cubicBezTo>
                    <a:pt x="776742" y="633350"/>
                    <a:pt x="725112" y="893128"/>
                    <a:pt x="704152" y="1164843"/>
                  </a:cubicBezTo>
                  <a:lnTo>
                    <a:pt x="698687" y="1307333"/>
                  </a:lnTo>
                  <a:lnTo>
                    <a:pt x="313333" y="1118585"/>
                  </a:lnTo>
                  <a:lnTo>
                    <a:pt x="0" y="1365918"/>
                  </a:lnTo>
                  <a:lnTo>
                    <a:pt x="11063" y="1100474"/>
                  </a:lnTo>
                  <a:cubicBezTo>
                    <a:pt x="39159" y="765268"/>
                    <a:pt x="108364" y="444786"/>
                    <a:pt x="212474" y="146548"/>
                  </a:cubicBezTo>
                  <a:lnTo>
                    <a:pt x="213889" y="142989"/>
                  </a:lnTo>
                  <a:lnTo>
                    <a:pt x="658906" y="0"/>
                  </a:lnTo>
                  <a:close/>
                </a:path>
              </a:pathLst>
            </a:custGeom>
            <a:solidFill>
              <a:srgbClr val="7539A4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4E0546A-F753-4665-A375-632076C0CA9C}"/>
                </a:ext>
              </a:extLst>
            </p:cNvPr>
            <p:cNvSpPr/>
            <p:nvPr/>
          </p:nvSpPr>
          <p:spPr>
            <a:xfrm>
              <a:off x="3356511" y="3258420"/>
              <a:ext cx="841389" cy="1528453"/>
            </a:xfrm>
            <a:custGeom>
              <a:avLst/>
              <a:gdLst>
                <a:gd name="connsiteX0" fmla="*/ 328863 w 841389"/>
                <a:gd name="connsiteY0" fmla="*/ 0 h 1528453"/>
                <a:gd name="connsiteX1" fmla="*/ 693280 w 841389"/>
                <a:gd name="connsiteY1" fmla="*/ 178493 h 1528453"/>
                <a:gd name="connsiteX2" fmla="*/ 703542 w 841389"/>
                <a:gd name="connsiteY2" fmla="*/ 446050 h 1528453"/>
                <a:gd name="connsiteX3" fmla="*/ 784983 w 841389"/>
                <a:gd name="connsiteY3" fmla="*/ 971759 h 1528453"/>
                <a:gd name="connsiteX4" fmla="*/ 841389 w 841389"/>
                <a:gd name="connsiteY4" fmla="*/ 1174648 h 1528453"/>
                <a:gd name="connsiteX5" fmla="*/ 398426 w 841389"/>
                <a:gd name="connsiteY5" fmla="*/ 1281066 h 1528453"/>
                <a:gd name="connsiteX6" fmla="*/ 237353 w 841389"/>
                <a:gd name="connsiteY6" fmla="*/ 1528453 h 1528453"/>
                <a:gd name="connsiteX7" fmla="*/ 211864 w 841389"/>
                <a:gd name="connsiteY7" fmla="*/ 1464343 h 1528453"/>
                <a:gd name="connsiteX8" fmla="*/ 10453 w 841389"/>
                <a:gd name="connsiteY8" fmla="*/ 510417 h 1528453"/>
                <a:gd name="connsiteX9" fmla="*/ 0 w 841389"/>
                <a:gd name="connsiteY9" fmla="*/ 259592 h 1528453"/>
                <a:gd name="connsiteX10" fmla="*/ 328863 w 841389"/>
                <a:gd name="connsiteY10" fmla="*/ 0 h 152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1389" h="1528453">
                  <a:moveTo>
                    <a:pt x="328863" y="0"/>
                  </a:moveTo>
                  <a:lnTo>
                    <a:pt x="693280" y="178493"/>
                  </a:lnTo>
                  <a:lnTo>
                    <a:pt x="703542" y="446050"/>
                  </a:lnTo>
                  <a:cubicBezTo>
                    <a:pt x="717516" y="627193"/>
                    <a:pt x="745120" y="803032"/>
                    <a:pt x="784983" y="971759"/>
                  </a:cubicBezTo>
                  <a:lnTo>
                    <a:pt x="841389" y="1174648"/>
                  </a:lnTo>
                  <a:lnTo>
                    <a:pt x="398426" y="1281066"/>
                  </a:lnTo>
                  <a:lnTo>
                    <a:pt x="237353" y="1528453"/>
                  </a:lnTo>
                  <a:lnTo>
                    <a:pt x="211864" y="1464343"/>
                  </a:lnTo>
                  <a:cubicBezTo>
                    <a:pt x="107754" y="1166105"/>
                    <a:pt x="38549" y="845624"/>
                    <a:pt x="10453" y="510417"/>
                  </a:cubicBezTo>
                  <a:lnTo>
                    <a:pt x="0" y="259592"/>
                  </a:lnTo>
                  <a:lnTo>
                    <a:pt x="328863" y="0"/>
                  </a:lnTo>
                  <a:close/>
                </a:path>
              </a:pathLst>
            </a:custGeom>
            <a:solidFill>
              <a:srgbClr val="C20077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487DC63-D268-4C7C-BDF3-B9CCECF01EAF}"/>
                </a:ext>
              </a:extLst>
            </p:cNvPr>
            <p:cNvSpPr/>
            <p:nvPr/>
          </p:nvSpPr>
          <p:spPr>
            <a:xfrm>
              <a:off x="8013642" y="3328944"/>
              <a:ext cx="825558" cy="1475808"/>
            </a:xfrm>
            <a:custGeom>
              <a:avLst/>
              <a:gdLst>
                <a:gd name="connsiteX0" fmla="*/ 821388 w 825558"/>
                <a:gd name="connsiteY0" fmla="*/ 0 h 1475808"/>
                <a:gd name="connsiteX1" fmla="*/ 825558 w 825558"/>
                <a:gd name="connsiteY1" fmla="*/ 100056 h 1475808"/>
                <a:gd name="connsiteX2" fmla="*/ 609984 w 825558"/>
                <a:gd name="connsiteY2" fmla="*/ 1393818 h 1475808"/>
                <a:gd name="connsiteX3" fmla="*/ 601921 w 825558"/>
                <a:gd name="connsiteY3" fmla="*/ 1414098 h 1475808"/>
                <a:gd name="connsiteX4" fmla="*/ 222531 w 825558"/>
                <a:gd name="connsiteY4" fmla="*/ 1475808 h 1475808"/>
                <a:gd name="connsiteX5" fmla="*/ 0 w 825558"/>
                <a:gd name="connsiteY5" fmla="*/ 1033843 h 1475808"/>
                <a:gd name="connsiteX6" fmla="*/ 36867 w 825558"/>
                <a:gd name="connsiteY6" fmla="*/ 901234 h 1475808"/>
                <a:gd name="connsiteX7" fmla="*/ 128874 w 825558"/>
                <a:gd name="connsiteY7" fmla="*/ 100057 h 1475808"/>
                <a:gd name="connsiteX8" fmla="*/ 125642 w 825558"/>
                <a:gd name="connsiteY8" fmla="*/ 15784 h 1475808"/>
                <a:gd name="connsiteX9" fmla="*/ 459606 w 825558"/>
                <a:gd name="connsiteY9" fmla="*/ 205286 h 1475808"/>
                <a:gd name="connsiteX10" fmla="*/ 821388 w 825558"/>
                <a:gd name="connsiteY10" fmla="*/ 0 h 147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558" h="1475808">
                  <a:moveTo>
                    <a:pt x="821388" y="0"/>
                  </a:moveTo>
                  <a:lnTo>
                    <a:pt x="825558" y="100056"/>
                  </a:lnTo>
                  <a:cubicBezTo>
                    <a:pt x="825558" y="558973"/>
                    <a:pt x="748797" y="996167"/>
                    <a:pt x="609984" y="1393818"/>
                  </a:cubicBezTo>
                  <a:lnTo>
                    <a:pt x="601921" y="1414098"/>
                  </a:lnTo>
                  <a:lnTo>
                    <a:pt x="222531" y="1475808"/>
                  </a:lnTo>
                  <a:lnTo>
                    <a:pt x="0" y="1033843"/>
                  </a:lnTo>
                  <a:lnTo>
                    <a:pt x="36867" y="901234"/>
                  </a:lnTo>
                  <a:cubicBezTo>
                    <a:pt x="96662" y="648143"/>
                    <a:pt x="128874" y="379052"/>
                    <a:pt x="128874" y="100057"/>
                  </a:cubicBezTo>
                  <a:lnTo>
                    <a:pt x="125642" y="15784"/>
                  </a:lnTo>
                  <a:lnTo>
                    <a:pt x="459606" y="205286"/>
                  </a:lnTo>
                  <a:lnTo>
                    <a:pt x="821388" y="0"/>
                  </a:lnTo>
                  <a:close/>
                </a:path>
              </a:pathLst>
            </a:custGeom>
            <a:solidFill>
              <a:srgbClr val="FFBD10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67DFEF7-AE1D-498C-BCF7-58162775888F}"/>
                </a:ext>
              </a:extLst>
            </p:cNvPr>
            <p:cNvSpPr/>
            <p:nvPr/>
          </p:nvSpPr>
          <p:spPr>
            <a:xfrm>
              <a:off x="7378539" y="4600977"/>
              <a:ext cx="1161255" cy="1418262"/>
            </a:xfrm>
            <a:custGeom>
              <a:avLst/>
              <a:gdLst>
                <a:gd name="connsiteX0" fmla="*/ 558048 w 1161255"/>
                <a:gd name="connsiteY0" fmla="*/ 0 h 1418262"/>
                <a:gd name="connsiteX1" fmla="*/ 758519 w 1161255"/>
                <a:gd name="connsiteY1" fmla="*/ 398151 h 1418262"/>
                <a:gd name="connsiteX2" fmla="*/ 1161255 w 1161255"/>
                <a:gd name="connsiteY2" fmla="*/ 332644 h 1418262"/>
                <a:gd name="connsiteX3" fmla="*/ 1129573 w 1161255"/>
                <a:gd name="connsiteY3" fmla="*/ 412330 h 1418262"/>
                <a:gd name="connsiteX4" fmla="*/ 462392 w 1161255"/>
                <a:gd name="connsiteY4" fmla="*/ 1392806 h 1418262"/>
                <a:gd name="connsiteX5" fmla="*/ 434297 w 1161255"/>
                <a:gd name="connsiteY5" fmla="*/ 1418262 h 1418262"/>
                <a:gd name="connsiteX6" fmla="*/ 70344 w 1161255"/>
                <a:gd name="connsiteY6" fmla="*/ 1357661 h 1418262"/>
                <a:gd name="connsiteX7" fmla="*/ 0 w 1161255"/>
                <a:gd name="connsiteY7" fmla="*/ 925949 h 1418262"/>
                <a:gd name="connsiteX8" fmla="*/ 19237 w 1161255"/>
                <a:gd name="connsiteY8" fmla="*/ 907011 h 1418262"/>
                <a:gd name="connsiteX9" fmla="*/ 516975 w 1161255"/>
                <a:gd name="connsiteY9" fmla="*/ 112247 h 1418262"/>
                <a:gd name="connsiteX10" fmla="*/ 558048 w 1161255"/>
                <a:gd name="connsiteY10" fmla="*/ 0 h 14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1255" h="1418262">
                  <a:moveTo>
                    <a:pt x="558048" y="0"/>
                  </a:moveTo>
                  <a:lnTo>
                    <a:pt x="758519" y="398151"/>
                  </a:lnTo>
                  <a:lnTo>
                    <a:pt x="1161255" y="332644"/>
                  </a:lnTo>
                  <a:lnTo>
                    <a:pt x="1129573" y="412330"/>
                  </a:lnTo>
                  <a:cubicBezTo>
                    <a:pt x="960652" y="789095"/>
                    <a:pt x="733356" y="1121861"/>
                    <a:pt x="462392" y="1392806"/>
                  </a:cubicBezTo>
                  <a:lnTo>
                    <a:pt x="434297" y="1418262"/>
                  </a:lnTo>
                  <a:lnTo>
                    <a:pt x="70344" y="1357661"/>
                  </a:lnTo>
                  <a:lnTo>
                    <a:pt x="0" y="925949"/>
                  </a:lnTo>
                  <a:lnTo>
                    <a:pt x="19237" y="907011"/>
                  </a:lnTo>
                  <a:cubicBezTo>
                    <a:pt x="221385" y="687386"/>
                    <a:pt x="390955" y="417649"/>
                    <a:pt x="516975" y="112247"/>
                  </a:cubicBezTo>
                  <a:lnTo>
                    <a:pt x="558048" y="0"/>
                  </a:lnTo>
                  <a:close/>
                </a:path>
              </a:pathLst>
            </a:custGeom>
            <a:solidFill>
              <a:srgbClr val="FFA410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0C72B6-05AE-46B2-B129-2BE3E4876619}"/>
                </a:ext>
              </a:extLst>
            </p:cNvPr>
            <p:cNvSpPr/>
            <p:nvPr/>
          </p:nvSpPr>
          <p:spPr>
            <a:xfrm>
              <a:off x="3674775" y="4603011"/>
              <a:ext cx="1186628" cy="1503059"/>
            </a:xfrm>
            <a:custGeom>
              <a:avLst/>
              <a:gdLst>
                <a:gd name="connsiteX0" fmla="*/ 581385 w 1186628"/>
                <a:gd name="connsiteY0" fmla="*/ 0 h 1503059"/>
                <a:gd name="connsiteX1" fmla="*/ 621714 w 1186628"/>
                <a:gd name="connsiteY1" fmla="*/ 110214 h 1503059"/>
                <a:gd name="connsiteX2" fmla="*/ 1119452 w 1186628"/>
                <a:gd name="connsiteY2" fmla="*/ 904978 h 1503059"/>
                <a:gd name="connsiteX3" fmla="*/ 1186628 w 1186628"/>
                <a:gd name="connsiteY3" fmla="*/ 971110 h 1503059"/>
                <a:gd name="connsiteX4" fmla="*/ 831662 w 1186628"/>
                <a:gd name="connsiteY4" fmla="*/ 1248734 h 1503059"/>
                <a:gd name="connsiteX5" fmla="*/ 800224 w 1186628"/>
                <a:gd name="connsiteY5" fmla="*/ 1503059 h 1503059"/>
                <a:gd name="connsiteX6" fmla="*/ 676295 w 1186628"/>
                <a:gd name="connsiteY6" fmla="*/ 1390773 h 1503059"/>
                <a:gd name="connsiteX7" fmla="*/ 9114 w 1186628"/>
                <a:gd name="connsiteY7" fmla="*/ 410297 h 1503059"/>
                <a:gd name="connsiteX8" fmla="*/ 0 w 1186628"/>
                <a:gd name="connsiteY8" fmla="*/ 387374 h 1503059"/>
                <a:gd name="connsiteX9" fmla="*/ 191185 w 1186628"/>
                <a:gd name="connsiteY9" fmla="*/ 93742 h 1503059"/>
                <a:gd name="connsiteX10" fmla="*/ 581385 w 1186628"/>
                <a:gd name="connsiteY10" fmla="*/ 0 h 150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628" h="1503059">
                  <a:moveTo>
                    <a:pt x="581385" y="0"/>
                  </a:moveTo>
                  <a:lnTo>
                    <a:pt x="621714" y="110214"/>
                  </a:lnTo>
                  <a:cubicBezTo>
                    <a:pt x="747735" y="415616"/>
                    <a:pt x="917305" y="685353"/>
                    <a:pt x="1119452" y="904978"/>
                  </a:cubicBezTo>
                  <a:lnTo>
                    <a:pt x="1186628" y="971110"/>
                  </a:lnTo>
                  <a:lnTo>
                    <a:pt x="831662" y="1248734"/>
                  </a:lnTo>
                  <a:lnTo>
                    <a:pt x="800224" y="1503059"/>
                  </a:lnTo>
                  <a:lnTo>
                    <a:pt x="676295" y="1390773"/>
                  </a:lnTo>
                  <a:cubicBezTo>
                    <a:pt x="405331" y="1119828"/>
                    <a:pt x="178035" y="787062"/>
                    <a:pt x="9114" y="410297"/>
                  </a:cubicBezTo>
                  <a:lnTo>
                    <a:pt x="0" y="387374"/>
                  </a:lnTo>
                  <a:lnTo>
                    <a:pt x="191185" y="93742"/>
                  </a:lnTo>
                  <a:lnTo>
                    <a:pt x="581385" y="0"/>
                  </a:lnTo>
                  <a:close/>
                </a:path>
              </a:pathLst>
            </a:custGeom>
            <a:solidFill>
              <a:srgbClr val="C10001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828DA5C-D022-4DF5-9D97-5B689F477D5F}"/>
                </a:ext>
              </a:extLst>
            </p:cNvPr>
            <p:cNvSpPr/>
            <p:nvPr/>
          </p:nvSpPr>
          <p:spPr>
            <a:xfrm>
              <a:off x="6045184" y="5660198"/>
              <a:ext cx="1621102" cy="1090264"/>
            </a:xfrm>
            <a:custGeom>
              <a:avLst/>
              <a:gdLst>
                <a:gd name="connsiteX0" fmla="*/ 1197978 w 1621102"/>
                <a:gd name="connsiteY0" fmla="*/ 0 h 1090264"/>
                <a:gd name="connsiteX1" fmla="*/ 1268551 w 1621102"/>
                <a:gd name="connsiteY1" fmla="*/ 433120 h 1090264"/>
                <a:gd name="connsiteX2" fmla="*/ 1621102 w 1621102"/>
                <a:gd name="connsiteY2" fmla="*/ 491821 h 1090264"/>
                <a:gd name="connsiteX3" fmla="*/ 1584565 w 1621102"/>
                <a:gd name="connsiteY3" fmla="*/ 524925 h 1090264"/>
                <a:gd name="connsiteX4" fmla="*/ 191981 w 1621102"/>
                <a:gd name="connsiteY4" fmla="*/ 1088248 h 1090264"/>
                <a:gd name="connsiteX5" fmla="*/ 126183 w 1621102"/>
                <a:gd name="connsiteY5" fmla="*/ 1090264 h 1090264"/>
                <a:gd name="connsiteX6" fmla="*/ 0 w 1621102"/>
                <a:gd name="connsiteY6" fmla="*/ 874158 h 1090264"/>
                <a:gd name="connsiteX7" fmla="*/ 185676 w 1621102"/>
                <a:gd name="connsiteY7" fmla="*/ 454053 h 1090264"/>
                <a:gd name="connsiteX8" fmla="*/ 260061 w 1621102"/>
                <a:gd name="connsiteY8" fmla="*/ 449108 h 1090264"/>
                <a:gd name="connsiteX9" fmla="*/ 1195043 w 1621102"/>
                <a:gd name="connsiteY9" fmla="*/ 2888 h 1090264"/>
                <a:gd name="connsiteX10" fmla="*/ 1197978 w 1621102"/>
                <a:gd name="connsiteY10" fmla="*/ 0 h 1090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21102" h="1090264">
                  <a:moveTo>
                    <a:pt x="1197978" y="0"/>
                  </a:moveTo>
                  <a:lnTo>
                    <a:pt x="1268551" y="433120"/>
                  </a:lnTo>
                  <a:lnTo>
                    <a:pt x="1621102" y="491821"/>
                  </a:lnTo>
                  <a:lnTo>
                    <a:pt x="1584565" y="524925"/>
                  </a:lnTo>
                  <a:cubicBezTo>
                    <a:pt x="1183233" y="853443"/>
                    <a:pt x="706293" y="1056660"/>
                    <a:pt x="191981" y="1088248"/>
                  </a:cubicBezTo>
                  <a:lnTo>
                    <a:pt x="126183" y="1090264"/>
                  </a:lnTo>
                  <a:lnTo>
                    <a:pt x="0" y="874158"/>
                  </a:lnTo>
                  <a:lnTo>
                    <a:pt x="185676" y="454053"/>
                  </a:lnTo>
                  <a:lnTo>
                    <a:pt x="260061" y="449108"/>
                  </a:lnTo>
                  <a:cubicBezTo>
                    <a:pt x="604051" y="403118"/>
                    <a:pt x="922855" y="244974"/>
                    <a:pt x="1195043" y="2888"/>
                  </a:cubicBezTo>
                  <a:lnTo>
                    <a:pt x="1197978" y="0"/>
                  </a:lnTo>
                  <a:close/>
                </a:path>
              </a:pathLst>
            </a:custGeom>
            <a:solidFill>
              <a:srgbClr val="FF7D00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A05F6BE-04D4-406A-9149-E743386FEC14}"/>
                </a:ext>
              </a:extLst>
            </p:cNvPr>
            <p:cNvSpPr/>
            <p:nvPr/>
          </p:nvSpPr>
          <p:spPr>
            <a:xfrm>
              <a:off x="4713346" y="5749182"/>
              <a:ext cx="1369912" cy="1001224"/>
            </a:xfrm>
            <a:custGeom>
              <a:avLst/>
              <a:gdLst>
                <a:gd name="connsiteX0" fmla="*/ 346077 w 1369912"/>
                <a:gd name="connsiteY0" fmla="*/ 0 h 1001224"/>
                <a:gd name="connsiteX1" fmla="*/ 407164 w 1369912"/>
                <a:gd name="connsiteY1" fmla="*/ 48857 h 1001224"/>
                <a:gd name="connsiteX2" fmla="*/ 1173411 w 1369912"/>
                <a:gd name="connsiteY2" fmla="*/ 360124 h 1001224"/>
                <a:gd name="connsiteX3" fmla="*/ 1369912 w 1369912"/>
                <a:gd name="connsiteY3" fmla="*/ 373187 h 1001224"/>
                <a:gd name="connsiteX4" fmla="*/ 1184154 w 1369912"/>
                <a:gd name="connsiteY4" fmla="*/ 793478 h 1001224"/>
                <a:gd name="connsiteX5" fmla="*/ 1305455 w 1369912"/>
                <a:gd name="connsiteY5" fmla="*/ 1001224 h 1001224"/>
                <a:gd name="connsiteX6" fmla="*/ 1241489 w 1369912"/>
                <a:gd name="connsiteY6" fmla="*/ 999264 h 1001224"/>
                <a:gd name="connsiteX7" fmla="*/ 75082 w 1369912"/>
                <a:gd name="connsiteY7" fmla="*/ 602428 h 1001224"/>
                <a:gd name="connsiteX8" fmla="*/ 0 w 1369912"/>
                <a:gd name="connsiteY8" fmla="*/ 547161 h 1001224"/>
                <a:gd name="connsiteX9" fmla="*/ 37835 w 1369912"/>
                <a:gd name="connsiteY9" fmla="*/ 241080 h 1001224"/>
                <a:gd name="connsiteX10" fmla="*/ 346077 w 1369912"/>
                <a:gd name="connsiteY10" fmla="*/ 0 h 1001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9912" h="1001224">
                  <a:moveTo>
                    <a:pt x="346077" y="0"/>
                  </a:moveTo>
                  <a:lnTo>
                    <a:pt x="407164" y="48857"/>
                  </a:lnTo>
                  <a:cubicBezTo>
                    <a:pt x="639147" y="214761"/>
                    <a:pt x="898220" y="323332"/>
                    <a:pt x="1173411" y="360124"/>
                  </a:cubicBezTo>
                  <a:lnTo>
                    <a:pt x="1369912" y="373187"/>
                  </a:lnTo>
                  <a:lnTo>
                    <a:pt x="1184154" y="793478"/>
                  </a:lnTo>
                  <a:lnTo>
                    <a:pt x="1305455" y="1001224"/>
                  </a:lnTo>
                  <a:lnTo>
                    <a:pt x="1241489" y="999264"/>
                  </a:lnTo>
                  <a:cubicBezTo>
                    <a:pt x="820689" y="973420"/>
                    <a:pt x="424906" y="832683"/>
                    <a:pt x="75082" y="602428"/>
                  </a:cubicBezTo>
                  <a:lnTo>
                    <a:pt x="0" y="547161"/>
                  </a:lnTo>
                  <a:lnTo>
                    <a:pt x="37835" y="241080"/>
                  </a:lnTo>
                  <a:lnTo>
                    <a:pt x="346077" y="0"/>
                  </a:lnTo>
                  <a:close/>
                </a:path>
              </a:pathLst>
            </a:custGeom>
            <a:solidFill>
              <a:srgbClr val="F11500"/>
            </a:solidFill>
            <a:ln>
              <a:noFill/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DA8768BF-4806-4512-A145-BFCD8F04B1D8}"/>
                </a:ext>
              </a:extLst>
            </p:cNvPr>
            <p:cNvSpPr/>
            <p:nvPr/>
          </p:nvSpPr>
          <p:spPr>
            <a:xfrm>
              <a:off x="6577047" y="328194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Circle: Hollow 69">
              <a:extLst>
                <a:ext uri="{FF2B5EF4-FFF2-40B4-BE49-F238E27FC236}">
                  <a16:creationId xmlns:a16="http://schemas.microsoft.com/office/drawing/2014/main" id="{407FA42A-35AA-4792-A507-E82E70445294}"/>
                </a:ext>
              </a:extLst>
            </p:cNvPr>
            <p:cNvSpPr/>
            <p:nvPr/>
          </p:nvSpPr>
          <p:spPr>
            <a:xfrm>
              <a:off x="7656441" y="1187396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Circle: Hollow 70">
              <a:extLst>
                <a:ext uri="{FF2B5EF4-FFF2-40B4-BE49-F238E27FC236}">
                  <a16:creationId xmlns:a16="http://schemas.microsoft.com/office/drawing/2014/main" id="{BA111904-5019-44D5-8D09-DAED8313C41A}"/>
                </a:ext>
              </a:extLst>
            </p:cNvPr>
            <p:cNvSpPr/>
            <p:nvPr/>
          </p:nvSpPr>
          <p:spPr>
            <a:xfrm>
              <a:off x="8247820" y="2493048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Circle: Hollow 71">
              <a:extLst>
                <a:ext uri="{FF2B5EF4-FFF2-40B4-BE49-F238E27FC236}">
                  <a16:creationId xmlns:a16="http://schemas.microsoft.com/office/drawing/2014/main" id="{16DA3BF0-8943-49C2-95D1-560B9614059A}"/>
                </a:ext>
              </a:extLst>
            </p:cNvPr>
            <p:cNvSpPr/>
            <p:nvPr/>
          </p:nvSpPr>
          <p:spPr>
            <a:xfrm>
              <a:off x="8247820" y="3912111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Circle: Hollow 72">
              <a:extLst>
                <a:ext uri="{FF2B5EF4-FFF2-40B4-BE49-F238E27FC236}">
                  <a16:creationId xmlns:a16="http://schemas.microsoft.com/office/drawing/2014/main" id="{ACB2C5FC-E203-4D4B-BE0E-C1AB8C2D41FD}"/>
                </a:ext>
              </a:extLst>
            </p:cNvPr>
            <p:cNvSpPr/>
            <p:nvPr/>
          </p:nvSpPr>
          <p:spPr>
            <a:xfrm>
              <a:off x="7684841" y="5233395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B17B2822-4F54-46B8-ACF6-0071B0EB91E1}"/>
                </a:ext>
              </a:extLst>
            </p:cNvPr>
            <p:cNvSpPr/>
            <p:nvPr/>
          </p:nvSpPr>
          <p:spPr>
            <a:xfrm>
              <a:off x="6498534" y="6159368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50B90879-6F92-4617-BE31-18FBB4EC7ED9}"/>
                </a:ext>
              </a:extLst>
            </p:cNvPr>
            <p:cNvSpPr/>
            <p:nvPr/>
          </p:nvSpPr>
          <p:spPr>
            <a:xfrm>
              <a:off x="5200665" y="6106070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5B737DF0-2FA9-4FF7-91FB-7925BE94B877}"/>
                </a:ext>
              </a:extLst>
            </p:cNvPr>
            <p:cNvSpPr/>
            <p:nvPr/>
          </p:nvSpPr>
          <p:spPr>
            <a:xfrm>
              <a:off x="4019299" y="5089270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Circle: Hollow 76">
              <a:extLst>
                <a:ext uri="{FF2B5EF4-FFF2-40B4-BE49-F238E27FC236}">
                  <a16:creationId xmlns:a16="http://schemas.microsoft.com/office/drawing/2014/main" id="{8652BE3A-2811-4465-9212-8224881FF19D}"/>
                </a:ext>
              </a:extLst>
            </p:cNvPr>
            <p:cNvSpPr/>
            <p:nvPr/>
          </p:nvSpPr>
          <p:spPr>
            <a:xfrm>
              <a:off x="3554230" y="3753189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Circle: Hollow 77">
              <a:extLst>
                <a:ext uri="{FF2B5EF4-FFF2-40B4-BE49-F238E27FC236}">
                  <a16:creationId xmlns:a16="http://schemas.microsoft.com/office/drawing/2014/main" id="{230AEAB0-8B91-4DCB-A42B-C72BF78879F8}"/>
                </a:ext>
              </a:extLst>
            </p:cNvPr>
            <p:cNvSpPr/>
            <p:nvPr/>
          </p:nvSpPr>
          <p:spPr>
            <a:xfrm>
              <a:off x="3590148" y="2462261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Circle: Hollow 78">
              <a:extLst>
                <a:ext uri="{FF2B5EF4-FFF2-40B4-BE49-F238E27FC236}">
                  <a16:creationId xmlns:a16="http://schemas.microsoft.com/office/drawing/2014/main" id="{8ADA5F1F-FBFA-4BD2-93BA-069686207015}"/>
                </a:ext>
              </a:extLst>
            </p:cNvPr>
            <p:cNvSpPr/>
            <p:nvPr/>
          </p:nvSpPr>
          <p:spPr>
            <a:xfrm>
              <a:off x="4171734" y="1232928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Circle: Hollow 79">
              <a:extLst>
                <a:ext uri="{FF2B5EF4-FFF2-40B4-BE49-F238E27FC236}">
                  <a16:creationId xmlns:a16="http://schemas.microsoft.com/office/drawing/2014/main" id="{B4EEEB73-715C-4374-BF8B-09E5CED03EB3}"/>
                </a:ext>
              </a:extLst>
            </p:cNvPr>
            <p:cNvSpPr/>
            <p:nvPr/>
          </p:nvSpPr>
          <p:spPr>
            <a:xfrm>
              <a:off x="5203260" y="380967"/>
              <a:ext cx="357201" cy="357201"/>
            </a:xfrm>
            <a:prstGeom prst="donut">
              <a:avLst>
                <a:gd name="adj" fmla="val 35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sp3d>
              <a:bevelT w="38100" h="825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A94001-9BBB-49EE-B40C-5078374DADC5}"/>
              </a:ext>
            </a:extLst>
          </p:cNvPr>
          <p:cNvSpPr txBox="1"/>
          <p:nvPr/>
        </p:nvSpPr>
        <p:spPr>
          <a:xfrm>
            <a:off x="3520454" y="730283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OPTION 01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079EB3-FBBC-4E85-BFA0-8BAF61B36729}"/>
              </a:ext>
            </a:extLst>
          </p:cNvPr>
          <p:cNvSpPr txBox="1"/>
          <p:nvPr/>
        </p:nvSpPr>
        <p:spPr>
          <a:xfrm>
            <a:off x="4882254" y="999715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OPTION 02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8653D2-C59D-41C5-B9C4-7ADBB61CB789}"/>
              </a:ext>
            </a:extLst>
          </p:cNvPr>
          <p:cNvSpPr txBox="1"/>
          <p:nvPr/>
        </p:nvSpPr>
        <p:spPr>
          <a:xfrm>
            <a:off x="6059422" y="1441326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OPTION 03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31DC47-5075-4521-ABF2-0C1A4355C8A4}"/>
              </a:ext>
            </a:extLst>
          </p:cNvPr>
          <p:cNvSpPr txBox="1"/>
          <p:nvPr/>
        </p:nvSpPr>
        <p:spPr>
          <a:xfrm>
            <a:off x="7449385" y="2061168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OPTION 04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2F3FC1-917C-40B4-BF26-E9B4E6C189EE}"/>
              </a:ext>
            </a:extLst>
          </p:cNvPr>
          <p:cNvSpPr txBox="1"/>
          <p:nvPr/>
        </p:nvSpPr>
        <p:spPr>
          <a:xfrm>
            <a:off x="8382474" y="2948044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OPTION 05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1DF3A3-EF73-4CFF-8EB8-4BDAB82D8B07}"/>
              </a:ext>
            </a:extLst>
          </p:cNvPr>
          <p:cNvSpPr txBox="1"/>
          <p:nvPr/>
        </p:nvSpPr>
        <p:spPr>
          <a:xfrm>
            <a:off x="9237985" y="4474528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OPTION 06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368F26-A923-4B67-81C5-2E32EC767219}"/>
              </a:ext>
            </a:extLst>
          </p:cNvPr>
          <p:cNvSpPr txBox="1"/>
          <p:nvPr/>
        </p:nvSpPr>
        <p:spPr>
          <a:xfrm>
            <a:off x="8915507" y="6085124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OPTION 07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918E2A-86AC-43C4-BFF7-4833CA3D403E}"/>
              </a:ext>
            </a:extLst>
          </p:cNvPr>
          <p:cNvSpPr txBox="1"/>
          <p:nvPr/>
        </p:nvSpPr>
        <p:spPr>
          <a:xfrm>
            <a:off x="5989912" y="6120085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Oswald" panose="02000503000000000000" pitchFamily="2" charset="0"/>
              </a:rPr>
              <a:t>OPTION 08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4D2B2B-0D4E-4B34-BBEA-D0899B7BE2FE}"/>
              </a:ext>
            </a:extLst>
          </p:cNvPr>
          <p:cNvSpPr txBox="1"/>
          <p:nvPr/>
        </p:nvSpPr>
        <p:spPr>
          <a:xfrm>
            <a:off x="3117446" y="5295072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OPTION 09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AAEB4A0-2E23-4AD7-84A5-79799693577A}"/>
              </a:ext>
            </a:extLst>
          </p:cNvPr>
          <p:cNvSpPr txBox="1"/>
          <p:nvPr/>
        </p:nvSpPr>
        <p:spPr>
          <a:xfrm>
            <a:off x="1561611" y="3473388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OPTION 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0D59BD-1525-4DA0-85C6-43988C178D49}"/>
              </a:ext>
            </a:extLst>
          </p:cNvPr>
          <p:cNvSpPr txBox="1"/>
          <p:nvPr/>
        </p:nvSpPr>
        <p:spPr>
          <a:xfrm>
            <a:off x="1141478" y="1668919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OPTION 11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9C4DE91-37D6-4931-A550-A26A5A321044}"/>
              </a:ext>
            </a:extLst>
          </p:cNvPr>
          <p:cNvSpPr txBox="1"/>
          <p:nvPr/>
        </p:nvSpPr>
        <p:spPr>
          <a:xfrm>
            <a:off x="1983336" y="966710"/>
            <a:ext cx="12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Oswald" panose="02000503000000000000" pitchFamily="2" charset="0"/>
              </a:rPr>
              <a:t>OPTION 12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684A638-1460-4AD7-8108-35942C76DFA4}"/>
              </a:ext>
            </a:extLst>
          </p:cNvPr>
          <p:cNvCxnSpPr/>
          <p:nvPr/>
        </p:nvCxnSpPr>
        <p:spPr>
          <a:xfrm rot="16200000" flipV="1">
            <a:off x="3969289" y="1156803"/>
            <a:ext cx="539081" cy="1401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6AFB0D0B-0348-4BDB-B01D-3644047C0256}"/>
              </a:ext>
            </a:extLst>
          </p:cNvPr>
          <p:cNvCxnSpPr>
            <a:cxnSpLocks/>
            <a:endCxn id="63" idx="2"/>
          </p:cNvCxnSpPr>
          <p:nvPr/>
        </p:nvCxnSpPr>
        <p:spPr>
          <a:xfrm rot="5400000" flipH="1" flipV="1">
            <a:off x="5283619" y="1473596"/>
            <a:ext cx="351495" cy="1423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60D4967-5488-4C8D-8FA6-F5B93C3DCD28}"/>
              </a:ext>
            </a:extLst>
          </p:cNvPr>
          <p:cNvCxnSpPr>
            <a:cxnSpLocks/>
            <a:endCxn id="64" idx="2"/>
          </p:cNvCxnSpPr>
          <p:nvPr/>
        </p:nvCxnSpPr>
        <p:spPr>
          <a:xfrm rot="5400000" flipH="1" flipV="1">
            <a:off x="6367071" y="1815316"/>
            <a:ext cx="345321" cy="3360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9EFC535-275B-4BC8-80EA-5A359CE81B1B}"/>
              </a:ext>
            </a:extLst>
          </p:cNvPr>
          <p:cNvCxnSpPr>
            <a:cxnSpLocks/>
            <a:endCxn id="65" idx="1"/>
          </p:cNvCxnSpPr>
          <p:nvPr/>
        </p:nvCxnSpPr>
        <p:spPr>
          <a:xfrm rot="5400000" flipH="1" flipV="1">
            <a:off x="7095460" y="2376123"/>
            <a:ext cx="484214" cy="22363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D25B5AB7-EE29-41DC-BD8D-5EC3E937A906}"/>
              </a:ext>
            </a:extLst>
          </p:cNvPr>
          <p:cNvCxnSpPr>
            <a:cxnSpLocks/>
            <a:endCxn id="66" idx="1"/>
          </p:cNvCxnSpPr>
          <p:nvPr/>
        </p:nvCxnSpPr>
        <p:spPr>
          <a:xfrm rot="5400000" flipH="1" flipV="1">
            <a:off x="8036466" y="3152572"/>
            <a:ext cx="365870" cy="3261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D1817D7-3E43-450E-8B31-8A8D0847A9FB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8765877" y="4419401"/>
            <a:ext cx="1120420" cy="551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A81B5F50-7720-4295-B81B-9BF2A35A1E9D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8763608" y="5663550"/>
            <a:ext cx="800211" cy="4215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3A5DAA3-31BE-46AD-AEAB-F3EF5796D5AC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6481467" y="5956977"/>
            <a:ext cx="319866" cy="63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E7CCE154-E36C-49AF-A847-6C8131317BA2}"/>
              </a:ext>
            </a:extLst>
          </p:cNvPr>
          <p:cNvCxnSpPr>
            <a:cxnSpLocks/>
            <a:endCxn id="81" idx="0"/>
          </p:cNvCxnSpPr>
          <p:nvPr/>
        </p:nvCxnSpPr>
        <p:spPr>
          <a:xfrm rot="5400000">
            <a:off x="3642012" y="4687518"/>
            <a:ext cx="731301" cy="4838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D52A123-649A-4D64-B1B7-6172D67E88E2}"/>
              </a:ext>
            </a:extLst>
          </p:cNvPr>
          <p:cNvCxnSpPr>
            <a:cxnSpLocks/>
            <a:endCxn id="82" idx="0"/>
          </p:cNvCxnSpPr>
          <p:nvPr/>
        </p:nvCxnSpPr>
        <p:spPr>
          <a:xfrm rot="10800000" flipV="1">
            <a:off x="2209923" y="3101606"/>
            <a:ext cx="523500" cy="3717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0CF5CA7-DA59-457C-82FA-75229AD9AD26}"/>
              </a:ext>
            </a:extLst>
          </p:cNvPr>
          <p:cNvCxnSpPr>
            <a:cxnSpLocks/>
            <a:endCxn id="83" idx="2"/>
          </p:cNvCxnSpPr>
          <p:nvPr/>
        </p:nvCxnSpPr>
        <p:spPr>
          <a:xfrm rot="10800000">
            <a:off x="1789790" y="2038251"/>
            <a:ext cx="507586" cy="1444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30C47C-E295-4994-8E18-43FF6B4FF8B5}"/>
              </a:ext>
            </a:extLst>
          </p:cNvPr>
          <p:cNvCxnSpPr>
            <a:cxnSpLocks/>
            <a:endCxn id="84" idx="3"/>
          </p:cNvCxnSpPr>
          <p:nvPr/>
        </p:nvCxnSpPr>
        <p:spPr>
          <a:xfrm rot="5400000" flipH="1" flipV="1">
            <a:off x="3168795" y="1245757"/>
            <a:ext cx="205546" cy="16784"/>
          </a:xfrm>
          <a:prstGeom prst="bentConnector4">
            <a:avLst>
              <a:gd name="adj1" fmla="val 5079"/>
              <a:gd name="adj2" fmla="val 14620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209475D-BAD3-4077-8214-647B6867DA9D}"/>
              </a:ext>
            </a:extLst>
          </p:cNvPr>
          <p:cNvSpPr txBox="1"/>
          <p:nvPr/>
        </p:nvSpPr>
        <p:spPr>
          <a:xfrm>
            <a:off x="3520454" y="254956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0356785-7BFF-4968-A46A-48E961B0A308}"/>
              </a:ext>
            </a:extLst>
          </p:cNvPr>
          <p:cNvSpPr txBox="1"/>
          <p:nvPr/>
        </p:nvSpPr>
        <p:spPr>
          <a:xfrm>
            <a:off x="4882254" y="566311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509DCAC-974A-4D6C-BF8E-945F7A3349CD}"/>
              </a:ext>
            </a:extLst>
          </p:cNvPr>
          <p:cNvSpPr txBox="1"/>
          <p:nvPr/>
        </p:nvSpPr>
        <p:spPr>
          <a:xfrm>
            <a:off x="6059422" y="980241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A324C4-EC43-4DA2-84FE-739B9AAD2FD3}"/>
              </a:ext>
            </a:extLst>
          </p:cNvPr>
          <p:cNvSpPr txBox="1"/>
          <p:nvPr/>
        </p:nvSpPr>
        <p:spPr>
          <a:xfrm>
            <a:off x="7449385" y="1641280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EAD9F07-036D-4D36-85C3-CCCC3951C6ED}"/>
              </a:ext>
            </a:extLst>
          </p:cNvPr>
          <p:cNvSpPr txBox="1"/>
          <p:nvPr/>
        </p:nvSpPr>
        <p:spPr>
          <a:xfrm>
            <a:off x="8370417" y="2505363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9E80246-D5BD-46E6-B85A-D81BD3F689C5}"/>
              </a:ext>
            </a:extLst>
          </p:cNvPr>
          <p:cNvSpPr txBox="1"/>
          <p:nvPr/>
        </p:nvSpPr>
        <p:spPr>
          <a:xfrm>
            <a:off x="9529424" y="4797694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90B4429-ECA9-446E-B347-EEDC4E1352E6}"/>
              </a:ext>
            </a:extLst>
          </p:cNvPr>
          <p:cNvSpPr txBox="1"/>
          <p:nvPr/>
        </p:nvSpPr>
        <p:spPr>
          <a:xfrm>
            <a:off x="10006336" y="6052675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493C4-3FC2-4389-AC9D-2EBCFD7F7F08}"/>
              </a:ext>
            </a:extLst>
          </p:cNvPr>
          <p:cNvSpPr txBox="1"/>
          <p:nvPr/>
        </p:nvSpPr>
        <p:spPr>
          <a:xfrm>
            <a:off x="6120921" y="6376743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CEB23D2-8D83-4A3F-9AFC-F1FAC05D9868}"/>
              </a:ext>
            </a:extLst>
          </p:cNvPr>
          <p:cNvSpPr txBox="1"/>
          <p:nvPr/>
        </p:nvSpPr>
        <p:spPr>
          <a:xfrm>
            <a:off x="3146348" y="5570795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262DB2C-F070-415E-A337-B9A3B8B5CC4D}"/>
              </a:ext>
            </a:extLst>
          </p:cNvPr>
          <p:cNvSpPr txBox="1"/>
          <p:nvPr/>
        </p:nvSpPr>
        <p:spPr>
          <a:xfrm>
            <a:off x="1637202" y="3777701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6FE919-4313-4CAB-8E2E-B258930E3DF8}"/>
              </a:ext>
            </a:extLst>
          </p:cNvPr>
          <p:cNvSpPr txBox="1"/>
          <p:nvPr/>
        </p:nvSpPr>
        <p:spPr>
          <a:xfrm>
            <a:off x="677485" y="1936201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309A057-B00B-46F8-956D-B52A78C51197}"/>
              </a:ext>
            </a:extLst>
          </p:cNvPr>
          <p:cNvSpPr txBox="1"/>
          <p:nvPr/>
        </p:nvSpPr>
        <p:spPr>
          <a:xfrm>
            <a:off x="2084476" y="485788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Add your detail text here</a:t>
            </a:r>
          </a:p>
        </p:txBody>
      </p:sp>
      <p:pic>
        <p:nvPicPr>
          <p:cNvPr id="8" name="Graphic 7" descr="Lecturer">
            <a:extLst>
              <a:ext uri="{FF2B5EF4-FFF2-40B4-BE49-F238E27FC236}">
                <a16:creationId xmlns:a16="http://schemas.microsoft.com/office/drawing/2014/main" id="{5B80467B-BEA6-4CEE-8CD7-FD53FC86D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966" y="1989136"/>
            <a:ext cx="1836679" cy="18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000"/>
                            </p:stCondLst>
                            <p:childTnLst>
                              <p:par>
                                <p:cTn id="23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81" grpId="0"/>
      <p:bldP spid="82" grpId="0"/>
      <p:bldP spid="83" grpId="0"/>
      <p:bldP spid="84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157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Oswald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Mukherjee, Ritam (GE Healthcare)</cp:lastModifiedBy>
  <cp:revision>18</cp:revision>
  <dcterms:created xsi:type="dcterms:W3CDTF">2020-06-29T13:57:21Z</dcterms:created>
  <dcterms:modified xsi:type="dcterms:W3CDTF">2021-06-10T20:33:04Z</dcterms:modified>
</cp:coreProperties>
</file>