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8" r:id="rId3"/>
    <p:sldId id="264" r:id="rId4"/>
    <p:sldId id="273" r:id="rId5"/>
    <p:sldId id="274" r:id="rId6"/>
    <p:sldId id="265" r:id="rId7"/>
    <p:sldId id="266" r:id="rId8"/>
    <p:sldId id="267" r:id="rId9"/>
    <p:sldId id="263" r:id="rId10"/>
    <p:sldId id="262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EAEAEA"/>
    <a:srgbClr val="F9F9F9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78585-C041-4D26-B69B-C26200C5AB79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15A6E-220D-4335-AE54-EF5EBC9BC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3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AE2F-FA8B-4A0B-8340-EA8465FD0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F181-E1CC-489D-A4D0-497210300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214E8-2091-4952-B2AA-7A318602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8C7-A30A-4D5B-9BC3-DD22D1A8F66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BB537-273A-4CA3-AB5C-116AF25D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1438A-C6AE-4224-864F-3B9F5FA1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2896-CA21-4451-83FE-B4305EB2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3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9E9F-DEF0-47E7-B851-E956CD7B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99377-456E-46C6-AD35-FB1A6436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E44C0-65CD-44BD-B990-25E53FE8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8C7-A30A-4D5B-9BC3-DD22D1A8F66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DA093-6D5A-4B50-834C-B5AE4009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50DDE-3D51-4EBD-9920-D64135B7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2896-CA21-4451-83FE-B4305EB2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0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1A3B3-C0C0-465B-86E7-44FA70BDE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D8726-E025-4EDF-A7B0-8CE450F7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BEAEB-AE39-4B93-B7BB-2BBE22B5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8C7-A30A-4D5B-9BC3-DD22D1A8F66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70CA-2260-4F2D-B84A-A08CFC4A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1754-C525-4971-B9F9-8CBAAEA3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2896-CA21-4451-83FE-B4305EB2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00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D417-FAB5-474F-BDCE-E8A91AE70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403A8-AA65-45EA-B62B-727945890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963FE-CE2B-4BC7-9F7E-9AFFA775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6DC0-1232-4055-AF48-FC6AA1B7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247C-0079-4EDA-8F5B-2CCDE140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7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FE2-170E-4D85-978A-757F6F29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16E17-DBD5-4003-83AF-7C924E16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BC2D1-0029-48A3-B77C-89870667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9A5F1-2204-406C-91F9-BABC97EB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B5AE1-DE2E-41A7-9C11-37533EF5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36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094A-BFE3-4853-9F93-1AF511B1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86D4B-877B-403E-AEF5-0B6309D39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B78BD-8E35-4007-872C-FEB978A4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CB22B-20CE-420C-A334-FB09D5D3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9CC6-F2D7-4AFF-9B18-19824C0A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76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9492-F865-45A8-B183-44D7F244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F8CA-B8DA-49B7-9027-8C6554381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75E4C-CD44-44FA-AFC1-D2DAFB96A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A0203-6843-40EF-809A-BF4D48D0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FA62A-DDE9-4F83-B519-DF19CD19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6BBAC-470C-4B68-A00E-B54874A4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5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A75B-355D-45D4-A7F0-E3ADFBBD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9DCFD-F1CA-4351-AA9F-6338C4666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D0C76-89EA-4682-9F97-542E6EBE3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9B2C4-B420-4DF1-8608-C1E691648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49AC-AAE4-4BAD-95FC-AE8D4C0FB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49DB6-C513-4790-AF4E-56BA8309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F8680-0B68-4900-913D-4EFCB745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0A16A-B5E3-4ABA-ADE7-2E3312DC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8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357D-E964-46AB-A4CB-4B5224C6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E550D-6431-4E51-972B-2B1D5BDC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48B32-C71F-4F60-9DC8-8E07EAA2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E15FE-D652-4429-9590-8F695CDC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77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ABACF-9EF9-457C-A4A0-9E6C73ED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DBB88-9B64-435A-B2D9-A7491972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5A4F3-82A7-488E-9A54-0038B646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38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D90C-AAE3-4E3A-ADD4-10407CB3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54E4-5B77-4F22-9131-7F5EE243D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76091-8F61-4B3F-98AB-42F1239F8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49101-C11C-4961-A8B0-E1AE8E87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1BDCD-7E3C-425F-A9DC-459C1CE0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67A2D-D49E-453D-8C0B-FFFDBD2F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7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DBC4-9F58-482E-BA4C-FC983FE3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C861-B764-46C0-ADC8-8EBA2CC3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C6343-03C3-4E06-96DA-D3B6515E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8C7-A30A-4D5B-9BC3-DD22D1A8F66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30DA-FE33-4E22-A9B8-321CE5A4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67A8D-2A44-41C1-A846-F904451D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2896-CA21-4451-83FE-B4305EB2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17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32EC-E295-45DE-9CA2-ABBAF691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533F7-D947-41B4-8C8F-AD5EA07EE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7C7B0-98CD-4281-97BF-EF5E1A1B8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49791-6D17-4D31-B6D1-C9A2685A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2A62C-1310-4297-9C7C-80FF9B19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97280-6FA8-4A1B-92FE-4D50296D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08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7059-AD69-4B3B-8FD5-3929140F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A7601-5A0E-43AB-AE68-737B80987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32EB-4186-4FA3-A58B-E078B940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8731A-49A7-41BE-8AFB-5235CE4A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2495-44E7-487C-AB9D-E984629F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27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807FC-B31F-41F4-A0BA-413EB2D35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3C744-70E6-4C0C-A9DF-AB889E14A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9E801-2C7D-41A0-BBC3-499CBB4F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1713-271D-4F93-AD42-83A56AE295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4600F-83B1-4C8D-959E-B6CB2819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F53EF-ECB4-4B28-A3A9-6B74F11D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0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419A-5104-4C7D-B947-7F55C5D5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E3C99-4BFA-4164-BA0C-F0A0199B7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32FA8-2023-45CB-ABE4-6F350007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8C7-A30A-4D5B-9BC3-DD22D1A8F66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A4DC5-2600-4865-B376-37B50F5D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F637-2DCA-4D10-B5F3-7BF7D738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2896-CA21-4451-83FE-B4305EB2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0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AB44-082E-4C02-A577-A6D7ED0E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B024-3830-4CB2-8A53-BD0A9EA82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9A9C8-7E13-4447-BF1A-ECC3FFF3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B3512-5FD0-4931-AA47-D3DFB573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8C7-A30A-4D5B-9BC3-DD22D1A8F66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1CF70-C0BD-4661-B2F8-386143DD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756DD-3D66-416B-9B1C-133FE7E2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2896-CA21-4451-83FE-B4305EB2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9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EFDC-0723-4F1E-91CF-57FAA490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9965A-6010-485C-BAC5-CF75AD90C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BDBBA-00E5-4FDA-A303-ABCBF514D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F03D9-2D2C-489D-A9D8-2E21F518C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914CF-F49A-499E-A893-C1640C8A9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0817E-DDA3-49E0-B475-5365FEBF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8C7-A30A-4D5B-9BC3-DD22D1A8F66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566B3-8C7E-4209-B93F-EB1813EE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07FEC-2412-4F44-9856-3BBBFD18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2896-CA21-4451-83FE-B4305EB2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5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46A3-C4A9-44E3-85BD-AC7C16AC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D3CE8-A5FC-499B-8D2B-1104BC83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8C7-A30A-4D5B-9BC3-DD22D1A8F66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A2B4D-1436-4448-AB37-E600F7DB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E615C-57BF-4A4A-9E8E-89FC4843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2896-CA21-4451-83FE-B4305EB2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9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E6822-2259-4DD5-90F8-F0791E05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8C7-A30A-4D5B-9BC3-DD22D1A8F66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BD04D-90C6-4533-868C-871097E8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09B0B-2FD0-493C-8670-24669E59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2896-CA21-4451-83FE-B4305EB2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06F9-D7DF-45BE-A443-E51F2B9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459F-0B1A-4E0B-9435-57164CB9A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BE50E-19F5-4714-B059-1DFAE616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E4270-FDA7-4561-B70F-62D25A68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8C7-A30A-4D5B-9BC3-DD22D1A8F66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E97FE-CADE-4DF3-A065-06852F1F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A90B6-B115-4D55-83BA-AFAC3771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2896-CA21-4451-83FE-B4305EB2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8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3974-A952-4664-942E-FCEEF5F0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707C9-A9DE-4FE7-A0D8-A1FABC429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B21D0-EFFF-4A4F-90F9-86AEBB76C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5E371-2208-400F-B3E7-A0934862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68C7-A30A-4D5B-9BC3-DD22D1A8F66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55AAD-7F5A-46DA-B95B-03BCD01C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77A0D-52C7-424D-8320-31BCF3E8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2896-CA21-4451-83FE-B4305EB2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4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60227-DDD4-4199-AA33-CBF835F0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56385-883F-4590-82AD-BB0FCD0D5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EC8EB-C7A5-4B04-97C5-68C2692CF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B68C7-A30A-4D5B-9BC3-DD22D1A8F66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0A821-D8E8-4615-BFEC-F3C9EDE63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B3544-E926-405A-93D3-DE5179405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D2896-CA21-4451-83FE-B4305EB2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3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3893D-1A57-4AFA-B32E-68E8A563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FA0B7-221E-4E5B-990B-D6887510A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D16CB-A78D-4BA9-A415-099E69D4A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1713-271D-4F93-AD42-83A56AE295F0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7E3AE-9758-487D-B3EC-E62F19866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A085-C82D-4368-8A39-D8A032AF1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F553A-3B79-4B9A-BF62-CF2B43E30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18" Type="http://schemas.openxmlformats.org/officeDocument/2006/relationships/image" Target="../media/image49.png"/><Relationship Id="rId3" Type="http://schemas.openxmlformats.org/officeDocument/2006/relationships/image" Target="../media/image34.svg"/><Relationship Id="rId21" Type="http://schemas.openxmlformats.org/officeDocument/2006/relationships/image" Target="../media/image52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17" Type="http://schemas.openxmlformats.org/officeDocument/2006/relationships/image" Target="../media/image48.svg"/><Relationship Id="rId25" Type="http://schemas.openxmlformats.org/officeDocument/2006/relationships/image" Target="../media/image56.sv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24" Type="http://schemas.openxmlformats.org/officeDocument/2006/relationships/image" Target="../media/image55.png"/><Relationship Id="rId5" Type="http://schemas.openxmlformats.org/officeDocument/2006/relationships/image" Target="../media/image36.svg"/><Relationship Id="rId15" Type="http://schemas.openxmlformats.org/officeDocument/2006/relationships/image" Target="../media/image46.svg"/><Relationship Id="rId23" Type="http://schemas.openxmlformats.org/officeDocument/2006/relationships/image" Target="../media/image54.svg"/><Relationship Id="rId10" Type="http://schemas.openxmlformats.org/officeDocument/2006/relationships/image" Target="../media/image41.png"/><Relationship Id="rId19" Type="http://schemas.openxmlformats.org/officeDocument/2006/relationships/image" Target="../media/image50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svg"/><Relationship Id="rId18" Type="http://schemas.openxmlformats.org/officeDocument/2006/relationships/image" Target="../media/image73.png"/><Relationship Id="rId3" Type="http://schemas.openxmlformats.org/officeDocument/2006/relationships/image" Target="../media/image58.svg"/><Relationship Id="rId21" Type="http://schemas.openxmlformats.org/officeDocument/2006/relationships/image" Target="../media/image76.sv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17" Type="http://schemas.openxmlformats.org/officeDocument/2006/relationships/image" Target="../media/image72.svg"/><Relationship Id="rId25" Type="http://schemas.openxmlformats.org/officeDocument/2006/relationships/image" Target="../media/image80.sv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svg"/><Relationship Id="rId24" Type="http://schemas.openxmlformats.org/officeDocument/2006/relationships/image" Target="../media/image79.png"/><Relationship Id="rId5" Type="http://schemas.openxmlformats.org/officeDocument/2006/relationships/image" Target="../media/image60.svg"/><Relationship Id="rId15" Type="http://schemas.openxmlformats.org/officeDocument/2006/relationships/image" Target="../media/image70.svg"/><Relationship Id="rId23" Type="http://schemas.openxmlformats.org/officeDocument/2006/relationships/image" Target="../media/image78.svg"/><Relationship Id="rId10" Type="http://schemas.openxmlformats.org/officeDocument/2006/relationships/image" Target="../media/image65.png"/><Relationship Id="rId19" Type="http://schemas.openxmlformats.org/officeDocument/2006/relationships/image" Target="../media/image74.svg"/><Relationship Id="rId4" Type="http://schemas.openxmlformats.org/officeDocument/2006/relationships/image" Target="../media/image59.png"/><Relationship Id="rId9" Type="http://schemas.openxmlformats.org/officeDocument/2006/relationships/image" Target="../media/image64.sv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svg"/><Relationship Id="rId18" Type="http://schemas.openxmlformats.org/officeDocument/2006/relationships/image" Target="../media/image73.png"/><Relationship Id="rId3" Type="http://schemas.openxmlformats.org/officeDocument/2006/relationships/image" Target="../media/image58.svg"/><Relationship Id="rId21" Type="http://schemas.openxmlformats.org/officeDocument/2006/relationships/image" Target="../media/image76.sv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17" Type="http://schemas.openxmlformats.org/officeDocument/2006/relationships/image" Target="../media/image72.svg"/><Relationship Id="rId25" Type="http://schemas.openxmlformats.org/officeDocument/2006/relationships/image" Target="../media/image80.sv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svg"/><Relationship Id="rId24" Type="http://schemas.openxmlformats.org/officeDocument/2006/relationships/image" Target="../media/image79.png"/><Relationship Id="rId5" Type="http://schemas.openxmlformats.org/officeDocument/2006/relationships/image" Target="../media/image60.svg"/><Relationship Id="rId15" Type="http://schemas.openxmlformats.org/officeDocument/2006/relationships/image" Target="../media/image70.svg"/><Relationship Id="rId23" Type="http://schemas.openxmlformats.org/officeDocument/2006/relationships/image" Target="../media/image78.svg"/><Relationship Id="rId10" Type="http://schemas.openxmlformats.org/officeDocument/2006/relationships/image" Target="../media/image65.png"/><Relationship Id="rId19" Type="http://schemas.openxmlformats.org/officeDocument/2006/relationships/image" Target="../media/image74.svg"/><Relationship Id="rId4" Type="http://schemas.openxmlformats.org/officeDocument/2006/relationships/image" Target="../media/image59.png"/><Relationship Id="rId9" Type="http://schemas.openxmlformats.org/officeDocument/2006/relationships/image" Target="../media/image64.sv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7E850B2-1A6A-4253-B21D-3E0724FE9EC3}"/>
              </a:ext>
            </a:extLst>
          </p:cNvPr>
          <p:cNvGrpSpPr/>
          <p:nvPr/>
        </p:nvGrpSpPr>
        <p:grpSpPr>
          <a:xfrm>
            <a:off x="1333162" y="1366903"/>
            <a:ext cx="9619980" cy="5400750"/>
            <a:chOff x="1689100" y="1257664"/>
            <a:chExt cx="8813800" cy="4605048"/>
          </a:xfrm>
          <a:solidFill>
            <a:schemeClr val="bg1">
              <a:lumMod val="95000"/>
              <a:alpha val="27000"/>
            </a:schemeClr>
          </a:solidFill>
        </p:grpSpPr>
        <p:sp>
          <p:nvSpPr>
            <p:cNvPr id="185" name="Freeform 11">
              <a:extLst>
                <a:ext uri="{FF2B5EF4-FFF2-40B4-BE49-F238E27FC236}">
                  <a16:creationId xmlns:a16="http://schemas.microsoft.com/office/drawing/2014/main" id="{EF97C103-04AF-4375-956F-A789C73EB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5759" y="4549608"/>
              <a:ext cx="180592" cy="361180"/>
            </a:xfrm>
            <a:custGeom>
              <a:avLst/>
              <a:gdLst>
                <a:gd name="T0" fmla="*/ 15 w 157"/>
                <a:gd name="T1" fmla="*/ 204 h 316"/>
                <a:gd name="T2" fmla="*/ 30 w 157"/>
                <a:gd name="T3" fmla="*/ 169 h 316"/>
                <a:gd name="T4" fmla="*/ 19 w 157"/>
                <a:gd name="T5" fmla="*/ 127 h 316"/>
                <a:gd name="T6" fmla="*/ 68 w 157"/>
                <a:gd name="T7" fmla="*/ 77 h 316"/>
                <a:gd name="T8" fmla="*/ 121 w 157"/>
                <a:gd name="T9" fmla="*/ 24 h 316"/>
                <a:gd name="T10" fmla="*/ 126 w 157"/>
                <a:gd name="T11" fmla="*/ 0 h 316"/>
                <a:gd name="T12" fmla="*/ 157 w 157"/>
                <a:gd name="T13" fmla="*/ 75 h 316"/>
                <a:gd name="T14" fmla="*/ 157 w 157"/>
                <a:gd name="T15" fmla="*/ 87 h 316"/>
                <a:gd name="T16" fmla="*/ 144 w 157"/>
                <a:gd name="T17" fmla="*/ 83 h 316"/>
                <a:gd name="T18" fmla="*/ 110 w 157"/>
                <a:gd name="T19" fmla="*/ 227 h 316"/>
                <a:gd name="T20" fmla="*/ 43 w 157"/>
                <a:gd name="T21" fmla="*/ 316 h 316"/>
                <a:gd name="T22" fmla="*/ 7 w 157"/>
                <a:gd name="T23" fmla="*/ 272 h 316"/>
                <a:gd name="T24" fmla="*/ 9 w 157"/>
                <a:gd name="T25" fmla="*/ 252 h 316"/>
                <a:gd name="T26" fmla="*/ 0 w 157"/>
                <a:gd name="T27" fmla="*/ 220 h 316"/>
                <a:gd name="T28" fmla="*/ 15 w 157"/>
                <a:gd name="T29" fmla="*/ 20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316">
                  <a:moveTo>
                    <a:pt x="15" y="204"/>
                  </a:moveTo>
                  <a:cubicBezTo>
                    <a:pt x="15" y="204"/>
                    <a:pt x="30" y="170"/>
                    <a:pt x="30" y="169"/>
                  </a:cubicBezTo>
                  <a:cubicBezTo>
                    <a:pt x="30" y="160"/>
                    <a:pt x="19" y="140"/>
                    <a:pt x="19" y="127"/>
                  </a:cubicBezTo>
                  <a:cubicBezTo>
                    <a:pt x="19" y="88"/>
                    <a:pt x="46" y="91"/>
                    <a:pt x="68" y="77"/>
                  </a:cubicBezTo>
                  <a:cubicBezTo>
                    <a:pt x="85" y="67"/>
                    <a:pt x="109" y="37"/>
                    <a:pt x="121" y="24"/>
                  </a:cubicBezTo>
                  <a:cubicBezTo>
                    <a:pt x="125" y="20"/>
                    <a:pt x="123" y="6"/>
                    <a:pt x="126" y="0"/>
                  </a:cubicBezTo>
                  <a:cubicBezTo>
                    <a:pt x="151" y="3"/>
                    <a:pt x="149" y="55"/>
                    <a:pt x="157" y="75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3" y="86"/>
                    <a:pt x="145" y="83"/>
                    <a:pt x="144" y="83"/>
                  </a:cubicBezTo>
                  <a:cubicBezTo>
                    <a:pt x="144" y="141"/>
                    <a:pt x="126" y="181"/>
                    <a:pt x="110" y="227"/>
                  </a:cubicBezTo>
                  <a:cubicBezTo>
                    <a:pt x="96" y="262"/>
                    <a:pt x="89" y="316"/>
                    <a:pt x="43" y="316"/>
                  </a:cubicBezTo>
                  <a:cubicBezTo>
                    <a:pt x="24" y="316"/>
                    <a:pt x="7" y="293"/>
                    <a:pt x="7" y="272"/>
                  </a:cubicBezTo>
                  <a:cubicBezTo>
                    <a:pt x="7" y="262"/>
                    <a:pt x="10" y="258"/>
                    <a:pt x="9" y="252"/>
                  </a:cubicBezTo>
                  <a:cubicBezTo>
                    <a:pt x="0" y="245"/>
                    <a:pt x="0" y="232"/>
                    <a:pt x="0" y="220"/>
                  </a:cubicBezTo>
                  <a:cubicBezTo>
                    <a:pt x="0" y="217"/>
                    <a:pt x="14" y="204"/>
                    <a:pt x="15" y="2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12">
              <a:extLst>
                <a:ext uri="{FF2B5EF4-FFF2-40B4-BE49-F238E27FC236}">
                  <a16:creationId xmlns:a16="http://schemas.microsoft.com/office/drawing/2014/main" id="{B7B795F6-DDE7-4E67-96E4-623B2D4CA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294" y="3204364"/>
              <a:ext cx="1683483" cy="1974248"/>
            </a:xfrm>
            <a:custGeom>
              <a:avLst/>
              <a:gdLst>
                <a:gd name="T0" fmla="*/ 857 w 1471"/>
                <a:gd name="T1" fmla="*/ 119 h 1725"/>
                <a:gd name="T2" fmla="*/ 905 w 1471"/>
                <a:gd name="T3" fmla="*/ 145 h 1725"/>
                <a:gd name="T4" fmla="*/ 1045 w 1471"/>
                <a:gd name="T5" fmla="*/ 155 h 1725"/>
                <a:gd name="T6" fmla="*/ 1106 w 1471"/>
                <a:gd name="T7" fmla="*/ 159 h 1725"/>
                <a:gd name="T8" fmla="*/ 1106 w 1471"/>
                <a:gd name="T9" fmla="*/ 245 h 1725"/>
                <a:gd name="T10" fmla="*/ 1064 w 1471"/>
                <a:gd name="T11" fmla="*/ 207 h 1725"/>
                <a:gd name="T12" fmla="*/ 1166 w 1471"/>
                <a:gd name="T13" fmla="*/ 402 h 1725"/>
                <a:gd name="T14" fmla="*/ 1200 w 1471"/>
                <a:gd name="T15" fmla="*/ 481 h 1725"/>
                <a:gd name="T16" fmla="*/ 1253 w 1471"/>
                <a:gd name="T17" fmla="*/ 559 h 1725"/>
                <a:gd name="T18" fmla="*/ 1296 w 1471"/>
                <a:gd name="T19" fmla="*/ 626 h 1725"/>
                <a:gd name="T20" fmla="*/ 1352 w 1471"/>
                <a:gd name="T21" fmla="*/ 646 h 1725"/>
                <a:gd name="T22" fmla="*/ 1465 w 1471"/>
                <a:gd name="T23" fmla="*/ 622 h 1725"/>
                <a:gd name="T24" fmla="*/ 1418 w 1471"/>
                <a:gd name="T25" fmla="*/ 766 h 1725"/>
                <a:gd name="T26" fmla="*/ 1234 w 1471"/>
                <a:gd name="T27" fmla="*/ 974 h 1725"/>
                <a:gd name="T28" fmla="*/ 1215 w 1471"/>
                <a:gd name="T29" fmla="*/ 1081 h 1725"/>
                <a:gd name="T30" fmla="*/ 1238 w 1471"/>
                <a:gd name="T31" fmla="*/ 1149 h 1725"/>
                <a:gd name="T32" fmla="*/ 1236 w 1471"/>
                <a:gd name="T33" fmla="*/ 1219 h 1725"/>
                <a:gd name="T34" fmla="*/ 1134 w 1471"/>
                <a:gd name="T35" fmla="*/ 1342 h 1725"/>
                <a:gd name="T36" fmla="*/ 1132 w 1471"/>
                <a:gd name="T37" fmla="*/ 1419 h 1725"/>
                <a:gd name="T38" fmla="*/ 1103 w 1471"/>
                <a:gd name="T39" fmla="*/ 1471 h 1725"/>
                <a:gd name="T40" fmla="*/ 1077 w 1471"/>
                <a:gd name="T41" fmla="*/ 1525 h 1725"/>
                <a:gd name="T42" fmla="*/ 1016 w 1471"/>
                <a:gd name="T43" fmla="*/ 1626 h 1725"/>
                <a:gd name="T44" fmla="*/ 924 w 1471"/>
                <a:gd name="T45" fmla="*/ 1704 h 1725"/>
                <a:gd name="T46" fmla="*/ 880 w 1471"/>
                <a:gd name="T47" fmla="*/ 1701 h 1725"/>
                <a:gd name="T48" fmla="*/ 776 w 1471"/>
                <a:gd name="T49" fmla="*/ 1709 h 1725"/>
                <a:gd name="T50" fmla="*/ 755 w 1471"/>
                <a:gd name="T51" fmla="*/ 1673 h 1725"/>
                <a:gd name="T52" fmla="*/ 740 w 1471"/>
                <a:gd name="T53" fmla="*/ 1608 h 1725"/>
                <a:gd name="T54" fmla="*/ 678 w 1471"/>
                <a:gd name="T55" fmla="*/ 1421 h 1725"/>
                <a:gd name="T56" fmla="*/ 619 w 1471"/>
                <a:gd name="T57" fmla="*/ 1276 h 1725"/>
                <a:gd name="T58" fmla="*/ 656 w 1471"/>
                <a:gd name="T59" fmla="*/ 1119 h 1725"/>
                <a:gd name="T60" fmla="*/ 625 w 1471"/>
                <a:gd name="T61" fmla="*/ 1006 h 1725"/>
                <a:gd name="T62" fmla="*/ 579 w 1471"/>
                <a:gd name="T63" fmla="*/ 882 h 1725"/>
                <a:gd name="T64" fmla="*/ 587 w 1471"/>
                <a:gd name="T65" fmla="*/ 831 h 1725"/>
                <a:gd name="T66" fmla="*/ 507 w 1471"/>
                <a:gd name="T67" fmla="*/ 797 h 1725"/>
                <a:gd name="T68" fmla="*/ 354 w 1471"/>
                <a:gd name="T69" fmla="*/ 779 h 1725"/>
                <a:gd name="T70" fmla="*/ 282 w 1471"/>
                <a:gd name="T71" fmla="*/ 781 h 1725"/>
                <a:gd name="T72" fmla="*/ 187 w 1471"/>
                <a:gd name="T73" fmla="*/ 791 h 1725"/>
                <a:gd name="T74" fmla="*/ 68 w 1471"/>
                <a:gd name="T75" fmla="*/ 664 h 1725"/>
                <a:gd name="T76" fmla="*/ 13 w 1471"/>
                <a:gd name="T77" fmla="*/ 608 h 1725"/>
                <a:gd name="T78" fmla="*/ 11 w 1471"/>
                <a:gd name="T79" fmla="*/ 583 h 1725"/>
                <a:gd name="T80" fmla="*/ 32 w 1471"/>
                <a:gd name="T81" fmla="*/ 485 h 1725"/>
                <a:gd name="T82" fmla="*/ 38 w 1471"/>
                <a:gd name="T83" fmla="*/ 358 h 1725"/>
                <a:gd name="T84" fmla="*/ 132 w 1471"/>
                <a:gd name="T85" fmla="*/ 237 h 1725"/>
                <a:gd name="T86" fmla="*/ 179 w 1471"/>
                <a:gd name="T87" fmla="*/ 139 h 1725"/>
                <a:gd name="T88" fmla="*/ 242 w 1471"/>
                <a:gd name="T89" fmla="*/ 64 h 1725"/>
                <a:gd name="T90" fmla="*/ 322 w 1471"/>
                <a:gd name="T91" fmla="*/ 62 h 1725"/>
                <a:gd name="T92" fmla="*/ 469 w 1471"/>
                <a:gd name="T93" fmla="*/ 10 h 1725"/>
                <a:gd name="T94" fmla="*/ 528 w 1471"/>
                <a:gd name="T95" fmla="*/ 6 h 1725"/>
                <a:gd name="T96" fmla="*/ 581 w 1471"/>
                <a:gd name="T97" fmla="*/ 0 h 1725"/>
                <a:gd name="T98" fmla="*/ 615 w 1471"/>
                <a:gd name="T99" fmla="*/ 10 h 1725"/>
                <a:gd name="T100" fmla="*/ 613 w 1471"/>
                <a:gd name="T101" fmla="*/ 48 h 1725"/>
                <a:gd name="T102" fmla="*/ 638 w 1471"/>
                <a:gd name="T103" fmla="*/ 115 h 1725"/>
                <a:gd name="T104" fmla="*/ 781 w 1471"/>
                <a:gd name="T105" fmla="*/ 179 h 1725"/>
                <a:gd name="T106" fmla="*/ 797 w 1471"/>
                <a:gd name="T107" fmla="*/ 151 h 1725"/>
                <a:gd name="T108" fmla="*/ 841 w 1471"/>
                <a:gd name="T109" fmla="*/ 119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1" h="1725">
                  <a:moveTo>
                    <a:pt x="841" y="119"/>
                  </a:moveTo>
                  <a:cubicBezTo>
                    <a:pt x="857" y="119"/>
                    <a:pt x="857" y="119"/>
                    <a:pt x="857" y="119"/>
                  </a:cubicBezTo>
                  <a:cubicBezTo>
                    <a:pt x="857" y="130"/>
                    <a:pt x="865" y="133"/>
                    <a:pt x="869" y="137"/>
                  </a:cubicBezTo>
                  <a:cubicBezTo>
                    <a:pt x="875" y="147"/>
                    <a:pt x="893" y="141"/>
                    <a:pt x="905" y="145"/>
                  </a:cubicBezTo>
                  <a:cubicBezTo>
                    <a:pt x="929" y="155"/>
                    <a:pt x="963" y="167"/>
                    <a:pt x="990" y="167"/>
                  </a:cubicBezTo>
                  <a:cubicBezTo>
                    <a:pt x="1014" y="167"/>
                    <a:pt x="1021" y="155"/>
                    <a:pt x="1045" y="155"/>
                  </a:cubicBezTo>
                  <a:cubicBezTo>
                    <a:pt x="1059" y="155"/>
                    <a:pt x="1068" y="165"/>
                    <a:pt x="1084" y="165"/>
                  </a:cubicBezTo>
                  <a:cubicBezTo>
                    <a:pt x="1096" y="165"/>
                    <a:pt x="1096" y="161"/>
                    <a:pt x="1106" y="159"/>
                  </a:cubicBezTo>
                  <a:cubicBezTo>
                    <a:pt x="1111" y="173"/>
                    <a:pt x="1121" y="184"/>
                    <a:pt x="1121" y="199"/>
                  </a:cubicBezTo>
                  <a:cubicBezTo>
                    <a:pt x="1121" y="206"/>
                    <a:pt x="1109" y="235"/>
                    <a:pt x="1106" y="245"/>
                  </a:cubicBezTo>
                  <a:cubicBezTo>
                    <a:pt x="1090" y="242"/>
                    <a:pt x="1077" y="207"/>
                    <a:pt x="1064" y="193"/>
                  </a:cubicBezTo>
                  <a:cubicBezTo>
                    <a:pt x="1064" y="207"/>
                    <a:pt x="1064" y="207"/>
                    <a:pt x="1064" y="207"/>
                  </a:cubicBezTo>
                  <a:cubicBezTo>
                    <a:pt x="1136" y="340"/>
                    <a:pt x="1136" y="340"/>
                    <a:pt x="1136" y="340"/>
                  </a:cubicBezTo>
                  <a:cubicBezTo>
                    <a:pt x="1132" y="357"/>
                    <a:pt x="1155" y="392"/>
                    <a:pt x="1166" y="402"/>
                  </a:cubicBezTo>
                  <a:cubicBezTo>
                    <a:pt x="1166" y="444"/>
                    <a:pt x="1166" y="444"/>
                    <a:pt x="1166" y="444"/>
                  </a:cubicBezTo>
                  <a:cubicBezTo>
                    <a:pt x="1174" y="465"/>
                    <a:pt x="1189" y="465"/>
                    <a:pt x="1200" y="481"/>
                  </a:cubicBezTo>
                  <a:cubicBezTo>
                    <a:pt x="1214" y="500"/>
                    <a:pt x="1206" y="521"/>
                    <a:pt x="1219" y="535"/>
                  </a:cubicBezTo>
                  <a:cubicBezTo>
                    <a:pt x="1231" y="548"/>
                    <a:pt x="1240" y="549"/>
                    <a:pt x="1253" y="559"/>
                  </a:cubicBezTo>
                  <a:cubicBezTo>
                    <a:pt x="1265" y="568"/>
                    <a:pt x="1272" y="601"/>
                    <a:pt x="1297" y="601"/>
                  </a:cubicBezTo>
                  <a:cubicBezTo>
                    <a:pt x="1297" y="615"/>
                    <a:pt x="1304" y="617"/>
                    <a:pt x="1296" y="626"/>
                  </a:cubicBezTo>
                  <a:cubicBezTo>
                    <a:pt x="1306" y="634"/>
                    <a:pt x="1316" y="660"/>
                    <a:pt x="1329" y="660"/>
                  </a:cubicBezTo>
                  <a:cubicBezTo>
                    <a:pt x="1341" y="660"/>
                    <a:pt x="1342" y="649"/>
                    <a:pt x="1352" y="646"/>
                  </a:cubicBezTo>
                  <a:cubicBezTo>
                    <a:pt x="1363" y="642"/>
                    <a:pt x="1371" y="648"/>
                    <a:pt x="1382" y="646"/>
                  </a:cubicBezTo>
                  <a:cubicBezTo>
                    <a:pt x="1411" y="642"/>
                    <a:pt x="1438" y="630"/>
                    <a:pt x="1465" y="622"/>
                  </a:cubicBezTo>
                  <a:cubicBezTo>
                    <a:pt x="1468" y="627"/>
                    <a:pt x="1471" y="630"/>
                    <a:pt x="1471" y="634"/>
                  </a:cubicBezTo>
                  <a:cubicBezTo>
                    <a:pt x="1471" y="680"/>
                    <a:pt x="1437" y="739"/>
                    <a:pt x="1418" y="766"/>
                  </a:cubicBezTo>
                  <a:cubicBezTo>
                    <a:pt x="1395" y="797"/>
                    <a:pt x="1385" y="826"/>
                    <a:pt x="1357" y="849"/>
                  </a:cubicBezTo>
                  <a:cubicBezTo>
                    <a:pt x="1307" y="890"/>
                    <a:pt x="1253" y="903"/>
                    <a:pt x="1234" y="974"/>
                  </a:cubicBezTo>
                  <a:cubicBezTo>
                    <a:pt x="1229" y="994"/>
                    <a:pt x="1209" y="999"/>
                    <a:pt x="1209" y="1022"/>
                  </a:cubicBezTo>
                  <a:cubicBezTo>
                    <a:pt x="1209" y="1046"/>
                    <a:pt x="1215" y="1057"/>
                    <a:pt x="1215" y="1081"/>
                  </a:cubicBezTo>
                  <a:cubicBezTo>
                    <a:pt x="1215" y="1108"/>
                    <a:pt x="1243" y="1122"/>
                    <a:pt x="1243" y="1137"/>
                  </a:cubicBezTo>
                  <a:cubicBezTo>
                    <a:pt x="1243" y="1142"/>
                    <a:pt x="1239" y="1147"/>
                    <a:pt x="1238" y="1149"/>
                  </a:cubicBezTo>
                  <a:cubicBezTo>
                    <a:pt x="1238" y="1169"/>
                    <a:pt x="1238" y="1169"/>
                    <a:pt x="1238" y="1169"/>
                  </a:cubicBezTo>
                  <a:cubicBezTo>
                    <a:pt x="1238" y="1181"/>
                    <a:pt x="1236" y="1196"/>
                    <a:pt x="1236" y="1219"/>
                  </a:cubicBezTo>
                  <a:cubicBezTo>
                    <a:pt x="1240" y="1223"/>
                    <a:pt x="1242" y="1228"/>
                    <a:pt x="1242" y="1235"/>
                  </a:cubicBezTo>
                  <a:cubicBezTo>
                    <a:pt x="1242" y="1297"/>
                    <a:pt x="1142" y="1290"/>
                    <a:pt x="1134" y="1342"/>
                  </a:cubicBezTo>
                  <a:cubicBezTo>
                    <a:pt x="1123" y="1344"/>
                    <a:pt x="1111" y="1357"/>
                    <a:pt x="1111" y="1366"/>
                  </a:cubicBezTo>
                  <a:cubicBezTo>
                    <a:pt x="1111" y="1383"/>
                    <a:pt x="1132" y="1395"/>
                    <a:pt x="1132" y="1419"/>
                  </a:cubicBezTo>
                  <a:cubicBezTo>
                    <a:pt x="1132" y="1432"/>
                    <a:pt x="1131" y="1458"/>
                    <a:pt x="1126" y="1465"/>
                  </a:cubicBezTo>
                  <a:cubicBezTo>
                    <a:pt x="1121" y="1471"/>
                    <a:pt x="1109" y="1468"/>
                    <a:pt x="1103" y="1471"/>
                  </a:cubicBezTo>
                  <a:cubicBezTo>
                    <a:pt x="1085" y="1480"/>
                    <a:pt x="1075" y="1488"/>
                    <a:pt x="1065" y="1508"/>
                  </a:cubicBezTo>
                  <a:cubicBezTo>
                    <a:pt x="1072" y="1512"/>
                    <a:pt x="1077" y="1518"/>
                    <a:pt x="1077" y="1525"/>
                  </a:cubicBezTo>
                  <a:cubicBezTo>
                    <a:pt x="1077" y="1547"/>
                    <a:pt x="1056" y="1564"/>
                    <a:pt x="1047" y="1574"/>
                  </a:cubicBezTo>
                  <a:cubicBezTo>
                    <a:pt x="1030" y="1592"/>
                    <a:pt x="1028" y="1610"/>
                    <a:pt x="1016" y="1626"/>
                  </a:cubicBezTo>
                  <a:cubicBezTo>
                    <a:pt x="997" y="1651"/>
                    <a:pt x="989" y="1673"/>
                    <a:pt x="958" y="1689"/>
                  </a:cubicBezTo>
                  <a:cubicBezTo>
                    <a:pt x="945" y="1696"/>
                    <a:pt x="926" y="1689"/>
                    <a:pt x="924" y="1704"/>
                  </a:cubicBezTo>
                  <a:cubicBezTo>
                    <a:pt x="914" y="1704"/>
                    <a:pt x="908" y="1709"/>
                    <a:pt x="901" y="1709"/>
                  </a:cubicBezTo>
                  <a:cubicBezTo>
                    <a:pt x="893" y="1709"/>
                    <a:pt x="888" y="1701"/>
                    <a:pt x="880" y="1701"/>
                  </a:cubicBezTo>
                  <a:cubicBezTo>
                    <a:pt x="848" y="1701"/>
                    <a:pt x="829" y="1725"/>
                    <a:pt x="800" y="1725"/>
                  </a:cubicBezTo>
                  <a:cubicBezTo>
                    <a:pt x="787" y="1725"/>
                    <a:pt x="781" y="1718"/>
                    <a:pt x="776" y="1709"/>
                  </a:cubicBezTo>
                  <a:cubicBezTo>
                    <a:pt x="772" y="1710"/>
                    <a:pt x="770" y="1712"/>
                    <a:pt x="769" y="1713"/>
                  </a:cubicBezTo>
                  <a:cubicBezTo>
                    <a:pt x="769" y="1697"/>
                    <a:pt x="761" y="1680"/>
                    <a:pt x="755" y="1673"/>
                  </a:cubicBezTo>
                  <a:cubicBezTo>
                    <a:pt x="761" y="1667"/>
                    <a:pt x="765" y="1661"/>
                    <a:pt x="765" y="1652"/>
                  </a:cubicBezTo>
                  <a:cubicBezTo>
                    <a:pt x="765" y="1639"/>
                    <a:pt x="744" y="1615"/>
                    <a:pt x="740" y="1608"/>
                  </a:cubicBezTo>
                  <a:cubicBezTo>
                    <a:pt x="712" y="1560"/>
                    <a:pt x="678" y="1513"/>
                    <a:pt x="678" y="1443"/>
                  </a:cubicBezTo>
                  <a:cubicBezTo>
                    <a:pt x="678" y="1430"/>
                    <a:pt x="678" y="1428"/>
                    <a:pt x="678" y="1421"/>
                  </a:cubicBezTo>
                  <a:cubicBezTo>
                    <a:pt x="678" y="1410"/>
                    <a:pt x="669" y="1406"/>
                    <a:pt x="663" y="1395"/>
                  </a:cubicBezTo>
                  <a:cubicBezTo>
                    <a:pt x="641" y="1358"/>
                    <a:pt x="619" y="1328"/>
                    <a:pt x="619" y="1276"/>
                  </a:cubicBezTo>
                  <a:cubicBezTo>
                    <a:pt x="619" y="1220"/>
                    <a:pt x="666" y="1207"/>
                    <a:pt x="666" y="1165"/>
                  </a:cubicBezTo>
                  <a:cubicBezTo>
                    <a:pt x="666" y="1145"/>
                    <a:pt x="659" y="1137"/>
                    <a:pt x="656" y="1119"/>
                  </a:cubicBezTo>
                  <a:cubicBezTo>
                    <a:pt x="651" y="1085"/>
                    <a:pt x="645" y="1073"/>
                    <a:pt x="638" y="1053"/>
                  </a:cubicBezTo>
                  <a:cubicBezTo>
                    <a:pt x="631" y="1037"/>
                    <a:pt x="634" y="1019"/>
                    <a:pt x="625" y="1006"/>
                  </a:cubicBezTo>
                  <a:cubicBezTo>
                    <a:pt x="605" y="979"/>
                    <a:pt x="562" y="952"/>
                    <a:pt x="562" y="914"/>
                  </a:cubicBezTo>
                  <a:cubicBezTo>
                    <a:pt x="562" y="905"/>
                    <a:pt x="574" y="886"/>
                    <a:pt x="579" y="882"/>
                  </a:cubicBezTo>
                  <a:cubicBezTo>
                    <a:pt x="576" y="875"/>
                    <a:pt x="579" y="874"/>
                    <a:pt x="579" y="871"/>
                  </a:cubicBezTo>
                  <a:cubicBezTo>
                    <a:pt x="579" y="861"/>
                    <a:pt x="579" y="837"/>
                    <a:pt x="587" y="831"/>
                  </a:cubicBezTo>
                  <a:cubicBezTo>
                    <a:pt x="578" y="813"/>
                    <a:pt x="565" y="797"/>
                    <a:pt x="539" y="797"/>
                  </a:cubicBezTo>
                  <a:cubicBezTo>
                    <a:pt x="525" y="797"/>
                    <a:pt x="514" y="797"/>
                    <a:pt x="507" y="797"/>
                  </a:cubicBezTo>
                  <a:cubicBezTo>
                    <a:pt x="485" y="797"/>
                    <a:pt x="479" y="751"/>
                    <a:pt x="448" y="751"/>
                  </a:cubicBezTo>
                  <a:cubicBezTo>
                    <a:pt x="410" y="751"/>
                    <a:pt x="382" y="770"/>
                    <a:pt x="354" y="779"/>
                  </a:cubicBezTo>
                  <a:cubicBezTo>
                    <a:pt x="342" y="783"/>
                    <a:pt x="338" y="793"/>
                    <a:pt x="327" y="793"/>
                  </a:cubicBezTo>
                  <a:cubicBezTo>
                    <a:pt x="316" y="793"/>
                    <a:pt x="297" y="781"/>
                    <a:pt x="282" y="781"/>
                  </a:cubicBezTo>
                  <a:cubicBezTo>
                    <a:pt x="252" y="781"/>
                    <a:pt x="239" y="797"/>
                    <a:pt x="210" y="797"/>
                  </a:cubicBezTo>
                  <a:cubicBezTo>
                    <a:pt x="201" y="797"/>
                    <a:pt x="190" y="793"/>
                    <a:pt x="187" y="791"/>
                  </a:cubicBezTo>
                  <a:cubicBezTo>
                    <a:pt x="166" y="774"/>
                    <a:pt x="122" y="747"/>
                    <a:pt x="106" y="722"/>
                  </a:cubicBezTo>
                  <a:cubicBezTo>
                    <a:pt x="91" y="699"/>
                    <a:pt x="87" y="680"/>
                    <a:pt x="68" y="664"/>
                  </a:cubicBezTo>
                  <a:cubicBezTo>
                    <a:pt x="63" y="660"/>
                    <a:pt x="23" y="622"/>
                    <a:pt x="23" y="619"/>
                  </a:cubicBezTo>
                  <a:cubicBezTo>
                    <a:pt x="19" y="615"/>
                    <a:pt x="16" y="613"/>
                    <a:pt x="13" y="608"/>
                  </a:cubicBezTo>
                  <a:cubicBezTo>
                    <a:pt x="15" y="608"/>
                    <a:pt x="15" y="608"/>
                    <a:pt x="15" y="608"/>
                  </a:cubicBezTo>
                  <a:cubicBezTo>
                    <a:pt x="15" y="596"/>
                    <a:pt x="11" y="590"/>
                    <a:pt x="11" y="583"/>
                  </a:cubicBezTo>
                  <a:cubicBezTo>
                    <a:pt x="11" y="572"/>
                    <a:pt x="5" y="568"/>
                    <a:pt x="0" y="556"/>
                  </a:cubicBezTo>
                  <a:cubicBezTo>
                    <a:pt x="16" y="548"/>
                    <a:pt x="32" y="505"/>
                    <a:pt x="32" y="485"/>
                  </a:cubicBezTo>
                  <a:cubicBezTo>
                    <a:pt x="32" y="450"/>
                    <a:pt x="16" y="428"/>
                    <a:pt x="16" y="396"/>
                  </a:cubicBezTo>
                  <a:cubicBezTo>
                    <a:pt x="16" y="380"/>
                    <a:pt x="34" y="370"/>
                    <a:pt x="38" y="358"/>
                  </a:cubicBezTo>
                  <a:cubicBezTo>
                    <a:pt x="48" y="327"/>
                    <a:pt x="70" y="285"/>
                    <a:pt x="88" y="258"/>
                  </a:cubicBezTo>
                  <a:cubicBezTo>
                    <a:pt x="99" y="243"/>
                    <a:pt x="119" y="245"/>
                    <a:pt x="132" y="237"/>
                  </a:cubicBezTo>
                  <a:cubicBezTo>
                    <a:pt x="144" y="230"/>
                    <a:pt x="163" y="214"/>
                    <a:pt x="166" y="201"/>
                  </a:cubicBezTo>
                  <a:cubicBezTo>
                    <a:pt x="176" y="172"/>
                    <a:pt x="164" y="159"/>
                    <a:pt x="179" y="139"/>
                  </a:cubicBezTo>
                  <a:cubicBezTo>
                    <a:pt x="199" y="113"/>
                    <a:pt x="225" y="88"/>
                    <a:pt x="244" y="6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48" y="56"/>
                    <a:pt x="250" y="48"/>
                    <a:pt x="257" y="42"/>
                  </a:cubicBezTo>
                  <a:cubicBezTo>
                    <a:pt x="276" y="56"/>
                    <a:pt x="296" y="62"/>
                    <a:pt x="322" y="62"/>
                  </a:cubicBezTo>
                  <a:cubicBezTo>
                    <a:pt x="338" y="62"/>
                    <a:pt x="341" y="52"/>
                    <a:pt x="350" y="48"/>
                  </a:cubicBezTo>
                  <a:cubicBezTo>
                    <a:pt x="379" y="33"/>
                    <a:pt x="435" y="10"/>
                    <a:pt x="469" y="10"/>
                  </a:cubicBezTo>
                  <a:cubicBezTo>
                    <a:pt x="480" y="10"/>
                    <a:pt x="490" y="18"/>
                    <a:pt x="496" y="18"/>
                  </a:cubicBezTo>
                  <a:cubicBezTo>
                    <a:pt x="504" y="18"/>
                    <a:pt x="516" y="6"/>
                    <a:pt x="528" y="6"/>
                  </a:cubicBezTo>
                  <a:cubicBezTo>
                    <a:pt x="538" y="6"/>
                    <a:pt x="542" y="12"/>
                    <a:pt x="550" y="12"/>
                  </a:cubicBezTo>
                  <a:cubicBezTo>
                    <a:pt x="566" y="12"/>
                    <a:pt x="566" y="0"/>
                    <a:pt x="581" y="0"/>
                  </a:cubicBezTo>
                  <a:cubicBezTo>
                    <a:pt x="595" y="0"/>
                    <a:pt x="591" y="14"/>
                    <a:pt x="603" y="14"/>
                  </a:cubicBezTo>
                  <a:cubicBezTo>
                    <a:pt x="608" y="14"/>
                    <a:pt x="610" y="10"/>
                    <a:pt x="615" y="10"/>
                  </a:cubicBezTo>
                  <a:cubicBezTo>
                    <a:pt x="614" y="21"/>
                    <a:pt x="603" y="20"/>
                    <a:pt x="603" y="30"/>
                  </a:cubicBezTo>
                  <a:cubicBezTo>
                    <a:pt x="603" y="37"/>
                    <a:pt x="613" y="41"/>
                    <a:pt x="613" y="48"/>
                  </a:cubicBezTo>
                  <a:cubicBezTo>
                    <a:pt x="613" y="60"/>
                    <a:pt x="603" y="66"/>
                    <a:pt x="603" y="78"/>
                  </a:cubicBezTo>
                  <a:cubicBezTo>
                    <a:pt x="603" y="98"/>
                    <a:pt x="623" y="115"/>
                    <a:pt x="638" y="115"/>
                  </a:cubicBezTo>
                  <a:cubicBezTo>
                    <a:pt x="647" y="115"/>
                    <a:pt x="653" y="115"/>
                    <a:pt x="659" y="115"/>
                  </a:cubicBezTo>
                  <a:cubicBezTo>
                    <a:pt x="708" y="115"/>
                    <a:pt x="725" y="179"/>
                    <a:pt x="781" y="179"/>
                  </a:cubicBezTo>
                  <a:cubicBezTo>
                    <a:pt x="788" y="179"/>
                    <a:pt x="797" y="171"/>
                    <a:pt x="797" y="167"/>
                  </a:cubicBezTo>
                  <a:cubicBezTo>
                    <a:pt x="797" y="161"/>
                    <a:pt x="797" y="157"/>
                    <a:pt x="797" y="151"/>
                  </a:cubicBezTo>
                  <a:cubicBezTo>
                    <a:pt x="797" y="126"/>
                    <a:pt x="815" y="126"/>
                    <a:pt x="838" y="118"/>
                  </a:cubicBezTo>
                  <a:lnTo>
                    <a:pt x="841" y="1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13">
              <a:extLst>
                <a:ext uri="{FF2B5EF4-FFF2-40B4-BE49-F238E27FC236}">
                  <a16:creationId xmlns:a16="http://schemas.microsoft.com/office/drawing/2014/main" id="{836469C2-06D2-449F-8029-A7A299189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418" y="3063565"/>
              <a:ext cx="918264" cy="835612"/>
            </a:xfrm>
            <a:custGeom>
              <a:avLst/>
              <a:gdLst>
                <a:gd name="T0" fmla="*/ 176 w 803"/>
                <a:gd name="T1" fmla="*/ 277 h 730"/>
                <a:gd name="T2" fmla="*/ 194 w 803"/>
                <a:gd name="T3" fmla="*/ 226 h 730"/>
                <a:gd name="T4" fmla="*/ 210 w 803"/>
                <a:gd name="T5" fmla="*/ 154 h 730"/>
                <a:gd name="T6" fmla="*/ 215 w 803"/>
                <a:gd name="T7" fmla="*/ 138 h 730"/>
                <a:gd name="T8" fmla="*/ 186 w 803"/>
                <a:gd name="T9" fmla="*/ 139 h 730"/>
                <a:gd name="T10" fmla="*/ 110 w 803"/>
                <a:gd name="T11" fmla="*/ 139 h 730"/>
                <a:gd name="T12" fmla="*/ 47 w 803"/>
                <a:gd name="T13" fmla="*/ 143 h 730"/>
                <a:gd name="T14" fmla="*/ 45 w 803"/>
                <a:gd name="T15" fmla="*/ 138 h 730"/>
                <a:gd name="T16" fmla="*/ 0 w 803"/>
                <a:gd name="T17" fmla="*/ 98 h 730"/>
                <a:gd name="T18" fmla="*/ 16 w 803"/>
                <a:gd name="T19" fmla="*/ 67 h 730"/>
                <a:gd name="T20" fmla="*/ 72 w 803"/>
                <a:gd name="T21" fmla="*/ 36 h 730"/>
                <a:gd name="T22" fmla="*/ 84 w 803"/>
                <a:gd name="T23" fmla="*/ 23 h 730"/>
                <a:gd name="T24" fmla="*/ 138 w 803"/>
                <a:gd name="T25" fmla="*/ 7 h 730"/>
                <a:gd name="T26" fmla="*/ 219 w 803"/>
                <a:gd name="T27" fmla="*/ 12 h 730"/>
                <a:gd name="T28" fmla="*/ 300 w 803"/>
                <a:gd name="T29" fmla="*/ 28 h 730"/>
                <a:gd name="T30" fmla="*/ 384 w 803"/>
                <a:gd name="T31" fmla="*/ 38 h 730"/>
                <a:gd name="T32" fmla="*/ 440 w 803"/>
                <a:gd name="T33" fmla="*/ 79 h 730"/>
                <a:gd name="T34" fmla="*/ 477 w 803"/>
                <a:gd name="T35" fmla="*/ 59 h 730"/>
                <a:gd name="T36" fmla="*/ 483 w 803"/>
                <a:gd name="T37" fmla="*/ 78 h 730"/>
                <a:gd name="T38" fmla="*/ 496 w 803"/>
                <a:gd name="T39" fmla="*/ 117 h 730"/>
                <a:gd name="T40" fmla="*/ 531 w 803"/>
                <a:gd name="T41" fmla="*/ 137 h 730"/>
                <a:gd name="T42" fmla="*/ 602 w 803"/>
                <a:gd name="T43" fmla="*/ 137 h 730"/>
                <a:gd name="T44" fmla="*/ 618 w 803"/>
                <a:gd name="T45" fmla="*/ 113 h 730"/>
                <a:gd name="T46" fmla="*/ 666 w 803"/>
                <a:gd name="T47" fmla="*/ 92 h 730"/>
                <a:gd name="T48" fmla="*/ 755 w 803"/>
                <a:gd name="T49" fmla="*/ 133 h 730"/>
                <a:gd name="T50" fmla="*/ 765 w 803"/>
                <a:gd name="T51" fmla="*/ 173 h 730"/>
                <a:gd name="T52" fmla="*/ 747 w 803"/>
                <a:gd name="T53" fmla="*/ 214 h 730"/>
                <a:gd name="T54" fmla="*/ 750 w 803"/>
                <a:gd name="T55" fmla="*/ 249 h 730"/>
                <a:gd name="T56" fmla="*/ 772 w 803"/>
                <a:gd name="T57" fmla="*/ 281 h 730"/>
                <a:gd name="T58" fmla="*/ 765 w 803"/>
                <a:gd name="T59" fmla="*/ 323 h 730"/>
                <a:gd name="T60" fmla="*/ 771 w 803"/>
                <a:gd name="T61" fmla="*/ 419 h 730"/>
                <a:gd name="T62" fmla="*/ 770 w 803"/>
                <a:gd name="T63" fmla="*/ 432 h 730"/>
                <a:gd name="T64" fmla="*/ 675 w 803"/>
                <a:gd name="T65" fmla="*/ 416 h 730"/>
                <a:gd name="T66" fmla="*/ 636 w 803"/>
                <a:gd name="T67" fmla="*/ 396 h 730"/>
                <a:gd name="T68" fmla="*/ 572 w 803"/>
                <a:gd name="T69" fmla="*/ 373 h 730"/>
                <a:gd name="T70" fmla="*/ 539 w 803"/>
                <a:gd name="T71" fmla="*/ 346 h 730"/>
                <a:gd name="T72" fmla="*/ 477 w 803"/>
                <a:gd name="T73" fmla="*/ 329 h 730"/>
                <a:gd name="T74" fmla="*/ 522 w 803"/>
                <a:gd name="T75" fmla="*/ 404 h 730"/>
                <a:gd name="T76" fmla="*/ 543 w 803"/>
                <a:gd name="T77" fmla="*/ 408 h 730"/>
                <a:gd name="T78" fmla="*/ 538 w 803"/>
                <a:gd name="T79" fmla="*/ 443 h 730"/>
                <a:gd name="T80" fmla="*/ 651 w 803"/>
                <a:gd name="T81" fmla="*/ 405 h 730"/>
                <a:gd name="T82" fmla="*/ 698 w 803"/>
                <a:gd name="T83" fmla="*/ 469 h 730"/>
                <a:gd name="T84" fmla="*/ 712 w 803"/>
                <a:gd name="T85" fmla="*/ 487 h 730"/>
                <a:gd name="T86" fmla="*/ 705 w 803"/>
                <a:gd name="T87" fmla="*/ 544 h 730"/>
                <a:gd name="T88" fmla="*/ 671 w 803"/>
                <a:gd name="T89" fmla="*/ 579 h 730"/>
                <a:gd name="T90" fmla="*/ 628 w 803"/>
                <a:gd name="T91" fmla="*/ 625 h 730"/>
                <a:gd name="T92" fmla="*/ 565 w 803"/>
                <a:gd name="T93" fmla="*/ 663 h 730"/>
                <a:gd name="T94" fmla="*/ 456 w 803"/>
                <a:gd name="T95" fmla="*/ 711 h 730"/>
                <a:gd name="T96" fmla="*/ 402 w 803"/>
                <a:gd name="T97" fmla="*/ 727 h 730"/>
                <a:gd name="T98" fmla="*/ 374 w 803"/>
                <a:gd name="T99" fmla="*/ 719 h 730"/>
                <a:gd name="T100" fmla="*/ 359 w 803"/>
                <a:gd name="T101" fmla="*/ 670 h 730"/>
                <a:gd name="T102" fmla="*/ 341 w 803"/>
                <a:gd name="T103" fmla="*/ 613 h 730"/>
                <a:gd name="T104" fmla="*/ 278 w 803"/>
                <a:gd name="T105" fmla="*/ 505 h 730"/>
                <a:gd name="T106" fmla="*/ 265 w 803"/>
                <a:gd name="T107" fmla="*/ 467 h 730"/>
                <a:gd name="T108" fmla="*/ 240 w 803"/>
                <a:gd name="T109" fmla="*/ 453 h 730"/>
                <a:gd name="T110" fmla="*/ 225 w 803"/>
                <a:gd name="T111" fmla="*/ 412 h 730"/>
                <a:gd name="T112" fmla="*/ 187 w 803"/>
                <a:gd name="T113" fmla="*/ 354 h 730"/>
                <a:gd name="T114" fmla="*/ 193 w 803"/>
                <a:gd name="T115" fmla="*/ 31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03" h="730">
                  <a:moveTo>
                    <a:pt x="193" y="319"/>
                  </a:moveTo>
                  <a:cubicBezTo>
                    <a:pt x="176" y="277"/>
                    <a:pt x="176" y="277"/>
                    <a:pt x="176" y="277"/>
                  </a:cubicBezTo>
                  <a:cubicBezTo>
                    <a:pt x="176" y="272"/>
                    <a:pt x="181" y="272"/>
                    <a:pt x="182" y="268"/>
                  </a:cubicBezTo>
                  <a:cubicBezTo>
                    <a:pt x="187" y="251"/>
                    <a:pt x="190" y="242"/>
                    <a:pt x="194" y="226"/>
                  </a:cubicBezTo>
                  <a:cubicBezTo>
                    <a:pt x="199" y="210"/>
                    <a:pt x="214" y="206"/>
                    <a:pt x="214" y="188"/>
                  </a:cubicBezTo>
                  <a:cubicBezTo>
                    <a:pt x="214" y="175"/>
                    <a:pt x="210" y="164"/>
                    <a:pt x="210" y="154"/>
                  </a:cubicBezTo>
                  <a:cubicBezTo>
                    <a:pt x="210" y="149"/>
                    <a:pt x="214" y="148"/>
                    <a:pt x="215" y="146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09" y="140"/>
                    <a:pt x="207" y="145"/>
                    <a:pt x="201" y="145"/>
                  </a:cubicBezTo>
                  <a:cubicBezTo>
                    <a:pt x="193" y="145"/>
                    <a:pt x="189" y="142"/>
                    <a:pt x="186" y="139"/>
                  </a:cubicBezTo>
                  <a:cubicBezTo>
                    <a:pt x="174" y="148"/>
                    <a:pt x="170" y="159"/>
                    <a:pt x="148" y="159"/>
                  </a:cubicBezTo>
                  <a:cubicBezTo>
                    <a:pt x="132" y="159"/>
                    <a:pt x="126" y="139"/>
                    <a:pt x="110" y="139"/>
                  </a:cubicBezTo>
                  <a:cubicBezTo>
                    <a:pt x="94" y="139"/>
                    <a:pt x="97" y="157"/>
                    <a:pt x="84" y="157"/>
                  </a:cubicBezTo>
                  <a:cubicBezTo>
                    <a:pt x="69" y="157"/>
                    <a:pt x="62" y="136"/>
                    <a:pt x="47" y="143"/>
                  </a:cubicBezTo>
                  <a:cubicBezTo>
                    <a:pt x="39" y="143"/>
                    <a:pt x="39" y="143"/>
                    <a:pt x="39" y="143"/>
                  </a:cubicBezTo>
                  <a:cubicBezTo>
                    <a:pt x="41" y="142"/>
                    <a:pt x="44" y="140"/>
                    <a:pt x="45" y="138"/>
                  </a:cubicBezTo>
                  <a:cubicBezTo>
                    <a:pt x="40" y="133"/>
                    <a:pt x="19" y="121"/>
                    <a:pt x="26" y="113"/>
                  </a:cubicBezTo>
                  <a:cubicBezTo>
                    <a:pt x="19" y="103"/>
                    <a:pt x="11" y="104"/>
                    <a:pt x="0" y="98"/>
                  </a:cubicBezTo>
                  <a:cubicBezTo>
                    <a:pt x="8" y="90"/>
                    <a:pt x="16" y="92"/>
                    <a:pt x="16" y="77"/>
                  </a:cubicBezTo>
                  <a:cubicBezTo>
                    <a:pt x="16" y="71"/>
                    <a:pt x="15" y="71"/>
                    <a:pt x="16" y="67"/>
                  </a:cubicBezTo>
                  <a:cubicBezTo>
                    <a:pt x="11" y="67"/>
                    <a:pt x="3" y="68"/>
                    <a:pt x="3" y="63"/>
                  </a:cubicBezTo>
                  <a:cubicBezTo>
                    <a:pt x="3" y="39"/>
                    <a:pt x="58" y="44"/>
                    <a:pt x="72" y="36"/>
                  </a:cubicBezTo>
                  <a:cubicBezTo>
                    <a:pt x="70" y="30"/>
                    <a:pt x="65" y="32"/>
                    <a:pt x="65" y="27"/>
                  </a:cubicBezTo>
                  <a:cubicBezTo>
                    <a:pt x="65" y="20"/>
                    <a:pt x="80" y="23"/>
                    <a:pt x="84" y="23"/>
                  </a:cubicBezTo>
                  <a:cubicBezTo>
                    <a:pt x="93" y="23"/>
                    <a:pt x="107" y="23"/>
                    <a:pt x="107" y="23"/>
                  </a:cubicBezTo>
                  <a:cubicBezTo>
                    <a:pt x="116" y="23"/>
                    <a:pt x="130" y="13"/>
                    <a:pt x="138" y="7"/>
                  </a:cubicBezTo>
                  <a:cubicBezTo>
                    <a:pt x="148" y="1"/>
                    <a:pt x="169" y="0"/>
                    <a:pt x="182" y="0"/>
                  </a:cubicBezTo>
                  <a:cubicBezTo>
                    <a:pt x="203" y="0"/>
                    <a:pt x="202" y="12"/>
                    <a:pt x="219" y="12"/>
                  </a:cubicBezTo>
                  <a:cubicBezTo>
                    <a:pt x="219" y="21"/>
                    <a:pt x="249" y="27"/>
                    <a:pt x="257" y="28"/>
                  </a:cubicBezTo>
                  <a:cubicBezTo>
                    <a:pt x="279" y="28"/>
                    <a:pt x="293" y="28"/>
                    <a:pt x="300" y="28"/>
                  </a:cubicBezTo>
                  <a:cubicBezTo>
                    <a:pt x="321" y="28"/>
                    <a:pt x="330" y="6"/>
                    <a:pt x="353" y="6"/>
                  </a:cubicBezTo>
                  <a:cubicBezTo>
                    <a:pt x="377" y="6"/>
                    <a:pt x="376" y="21"/>
                    <a:pt x="384" y="38"/>
                  </a:cubicBezTo>
                  <a:cubicBezTo>
                    <a:pt x="385" y="41"/>
                    <a:pt x="400" y="51"/>
                    <a:pt x="402" y="51"/>
                  </a:cubicBezTo>
                  <a:cubicBezTo>
                    <a:pt x="415" y="55"/>
                    <a:pt x="418" y="79"/>
                    <a:pt x="440" y="79"/>
                  </a:cubicBezTo>
                  <a:cubicBezTo>
                    <a:pt x="456" y="79"/>
                    <a:pt x="456" y="65"/>
                    <a:pt x="467" y="61"/>
                  </a:cubicBezTo>
                  <a:cubicBezTo>
                    <a:pt x="473" y="59"/>
                    <a:pt x="472" y="59"/>
                    <a:pt x="477" y="59"/>
                  </a:cubicBezTo>
                  <a:cubicBezTo>
                    <a:pt x="480" y="63"/>
                    <a:pt x="480" y="70"/>
                    <a:pt x="483" y="73"/>
                  </a:cubicBezTo>
                  <a:cubicBezTo>
                    <a:pt x="482" y="75"/>
                    <a:pt x="483" y="76"/>
                    <a:pt x="483" y="78"/>
                  </a:cubicBezTo>
                  <a:cubicBezTo>
                    <a:pt x="483" y="86"/>
                    <a:pt x="489" y="85"/>
                    <a:pt x="493" y="91"/>
                  </a:cubicBezTo>
                  <a:cubicBezTo>
                    <a:pt x="499" y="101"/>
                    <a:pt x="492" y="107"/>
                    <a:pt x="496" y="117"/>
                  </a:cubicBezTo>
                  <a:cubicBezTo>
                    <a:pt x="500" y="125"/>
                    <a:pt x="510" y="121"/>
                    <a:pt x="518" y="122"/>
                  </a:cubicBezTo>
                  <a:cubicBezTo>
                    <a:pt x="525" y="124"/>
                    <a:pt x="527" y="132"/>
                    <a:pt x="531" y="137"/>
                  </a:cubicBezTo>
                  <a:cubicBezTo>
                    <a:pt x="537" y="143"/>
                    <a:pt x="556" y="141"/>
                    <a:pt x="566" y="141"/>
                  </a:cubicBezTo>
                  <a:cubicBezTo>
                    <a:pt x="579" y="141"/>
                    <a:pt x="593" y="139"/>
                    <a:pt x="602" y="137"/>
                  </a:cubicBezTo>
                  <a:cubicBezTo>
                    <a:pt x="602" y="129"/>
                    <a:pt x="602" y="129"/>
                    <a:pt x="602" y="122"/>
                  </a:cubicBezTo>
                  <a:cubicBezTo>
                    <a:pt x="602" y="115"/>
                    <a:pt x="611" y="115"/>
                    <a:pt x="618" y="113"/>
                  </a:cubicBezTo>
                  <a:cubicBezTo>
                    <a:pt x="627" y="109"/>
                    <a:pt x="624" y="106"/>
                    <a:pt x="632" y="103"/>
                  </a:cubicBezTo>
                  <a:cubicBezTo>
                    <a:pt x="646" y="98"/>
                    <a:pt x="655" y="101"/>
                    <a:pt x="666" y="92"/>
                  </a:cubicBezTo>
                  <a:cubicBezTo>
                    <a:pt x="683" y="102"/>
                    <a:pt x="693" y="103"/>
                    <a:pt x="708" y="109"/>
                  </a:cubicBezTo>
                  <a:cubicBezTo>
                    <a:pt x="727" y="115"/>
                    <a:pt x="733" y="133"/>
                    <a:pt x="755" y="133"/>
                  </a:cubicBezTo>
                  <a:cubicBezTo>
                    <a:pt x="755" y="137"/>
                    <a:pt x="760" y="139"/>
                    <a:pt x="761" y="142"/>
                  </a:cubicBezTo>
                  <a:cubicBezTo>
                    <a:pt x="765" y="154"/>
                    <a:pt x="760" y="166"/>
                    <a:pt x="765" y="173"/>
                  </a:cubicBezTo>
                  <a:cubicBezTo>
                    <a:pt x="759" y="176"/>
                    <a:pt x="747" y="205"/>
                    <a:pt x="747" y="206"/>
                  </a:cubicBezTo>
                  <a:cubicBezTo>
                    <a:pt x="747" y="209"/>
                    <a:pt x="749" y="213"/>
                    <a:pt x="747" y="214"/>
                  </a:cubicBezTo>
                  <a:cubicBezTo>
                    <a:pt x="749" y="218"/>
                    <a:pt x="749" y="220"/>
                    <a:pt x="750" y="224"/>
                  </a:cubicBezTo>
                  <a:cubicBezTo>
                    <a:pt x="750" y="249"/>
                    <a:pt x="750" y="249"/>
                    <a:pt x="750" y="249"/>
                  </a:cubicBezTo>
                  <a:cubicBezTo>
                    <a:pt x="753" y="256"/>
                    <a:pt x="751" y="260"/>
                    <a:pt x="754" y="268"/>
                  </a:cubicBezTo>
                  <a:cubicBezTo>
                    <a:pt x="757" y="275"/>
                    <a:pt x="772" y="268"/>
                    <a:pt x="772" y="281"/>
                  </a:cubicBezTo>
                  <a:cubicBezTo>
                    <a:pt x="772" y="298"/>
                    <a:pt x="755" y="295"/>
                    <a:pt x="755" y="309"/>
                  </a:cubicBezTo>
                  <a:cubicBezTo>
                    <a:pt x="755" y="319"/>
                    <a:pt x="762" y="319"/>
                    <a:pt x="765" y="323"/>
                  </a:cubicBezTo>
                  <a:cubicBezTo>
                    <a:pt x="777" y="350"/>
                    <a:pt x="803" y="354"/>
                    <a:pt x="803" y="388"/>
                  </a:cubicBezTo>
                  <a:cubicBezTo>
                    <a:pt x="783" y="392"/>
                    <a:pt x="771" y="396"/>
                    <a:pt x="771" y="419"/>
                  </a:cubicBezTo>
                  <a:cubicBezTo>
                    <a:pt x="771" y="424"/>
                    <a:pt x="774" y="428"/>
                    <a:pt x="774" y="432"/>
                  </a:cubicBezTo>
                  <a:cubicBezTo>
                    <a:pt x="774" y="433"/>
                    <a:pt x="771" y="432"/>
                    <a:pt x="770" y="432"/>
                  </a:cubicBezTo>
                  <a:cubicBezTo>
                    <a:pt x="755" y="432"/>
                    <a:pt x="722" y="423"/>
                    <a:pt x="702" y="423"/>
                  </a:cubicBezTo>
                  <a:cubicBezTo>
                    <a:pt x="698" y="423"/>
                    <a:pt x="676" y="416"/>
                    <a:pt x="675" y="416"/>
                  </a:cubicBezTo>
                  <a:cubicBezTo>
                    <a:pt x="668" y="408"/>
                    <a:pt x="668" y="384"/>
                    <a:pt x="652" y="384"/>
                  </a:cubicBezTo>
                  <a:cubicBezTo>
                    <a:pt x="643" y="384"/>
                    <a:pt x="640" y="391"/>
                    <a:pt x="636" y="396"/>
                  </a:cubicBezTo>
                  <a:cubicBezTo>
                    <a:pt x="598" y="396"/>
                    <a:pt x="598" y="396"/>
                    <a:pt x="598" y="396"/>
                  </a:cubicBezTo>
                  <a:cubicBezTo>
                    <a:pt x="586" y="392"/>
                    <a:pt x="580" y="381"/>
                    <a:pt x="572" y="373"/>
                  </a:cubicBezTo>
                  <a:cubicBezTo>
                    <a:pt x="563" y="364"/>
                    <a:pt x="551" y="369"/>
                    <a:pt x="543" y="360"/>
                  </a:cubicBezTo>
                  <a:cubicBezTo>
                    <a:pt x="538" y="355"/>
                    <a:pt x="540" y="349"/>
                    <a:pt x="539" y="346"/>
                  </a:cubicBezTo>
                  <a:cubicBezTo>
                    <a:pt x="530" y="328"/>
                    <a:pt x="514" y="303"/>
                    <a:pt x="493" y="303"/>
                  </a:cubicBezTo>
                  <a:cubicBezTo>
                    <a:pt x="482" y="303"/>
                    <a:pt x="477" y="318"/>
                    <a:pt x="477" y="329"/>
                  </a:cubicBezTo>
                  <a:cubicBezTo>
                    <a:pt x="477" y="337"/>
                    <a:pt x="477" y="341"/>
                    <a:pt x="479" y="347"/>
                  </a:cubicBezTo>
                  <a:cubicBezTo>
                    <a:pt x="484" y="366"/>
                    <a:pt x="505" y="400"/>
                    <a:pt x="522" y="404"/>
                  </a:cubicBezTo>
                  <a:cubicBezTo>
                    <a:pt x="522" y="413"/>
                    <a:pt x="527" y="416"/>
                    <a:pt x="527" y="423"/>
                  </a:cubicBezTo>
                  <a:cubicBezTo>
                    <a:pt x="537" y="420"/>
                    <a:pt x="535" y="410"/>
                    <a:pt x="543" y="408"/>
                  </a:cubicBezTo>
                  <a:cubicBezTo>
                    <a:pt x="543" y="412"/>
                    <a:pt x="543" y="414"/>
                    <a:pt x="543" y="417"/>
                  </a:cubicBezTo>
                  <a:cubicBezTo>
                    <a:pt x="543" y="427"/>
                    <a:pt x="538" y="433"/>
                    <a:pt x="538" y="443"/>
                  </a:cubicBezTo>
                  <a:cubicBezTo>
                    <a:pt x="538" y="454"/>
                    <a:pt x="558" y="459"/>
                    <a:pt x="569" y="459"/>
                  </a:cubicBezTo>
                  <a:cubicBezTo>
                    <a:pt x="620" y="459"/>
                    <a:pt x="624" y="427"/>
                    <a:pt x="651" y="405"/>
                  </a:cubicBezTo>
                  <a:cubicBezTo>
                    <a:pt x="651" y="435"/>
                    <a:pt x="651" y="435"/>
                    <a:pt x="651" y="435"/>
                  </a:cubicBezTo>
                  <a:cubicBezTo>
                    <a:pt x="662" y="458"/>
                    <a:pt x="676" y="462"/>
                    <a:pt x="698" y="469"/>
                  </a:cubicBezTo>
                  <a:cubicBezTo>
                    <a:pt x="706" y="471"/>
                    <a:pt x="707" y="485"/>
                    <a:pt x="712" y="488"/>
                  </a:cubicBezTo>
                  <a:cubicBezTo>
                    <a:pt x="712" y="487"/>
                    <a:pt x="712" y="487"/>
                    <a:pt x="712" y="487"/>
                  </a:cubicBezTo>
                  <a:cubicBezTo>
                    <a:pt x="716" y="494"/>
                    <a:pt x="727" y="493"/>
                    <a:pt x="727" y="500"/>
                  </a:cubicBezTo>
                  <a:cubicBezTo>
                    <a:pt x="727" y="518"/>
                    <a:pt x="705" y="525"/>
                    <a:pt x="705" y="544"/>
                  </a:cubicBezTo>
                  <a:cubicBezTo>
                    <a:pt x="693" y="544"/>
                    <a:pt x="686" y="547"/>
                    <a:pt x="683" y="556"/>
                  </a:cubicBezTo>
                  <a:cubicBezTo>
                    <a:pt x="680" y="566"/>
                    <a:pt x="680" y="579"/>
                    <a:pt x="671" y="579"/>
                  </a:cubicBezTo>
                  <a:cubicBezTo>
                    <a:pt x="660" y="579"/>
                    <a:pt x="661" y="602"/>
                    <a:pt x="649" y="602"/>
                  </a:cubicBezTo>
                  <a:cubicBezTo>
                    <a:pt x="643" y="602"/>
                    <a:pt x="628" y="616"/>
                    <a:pt x="628" y="625"/>
                  </a:cubicBezTo>
                  <a:cubicBezTo>
                    <a:pt x="608" y="629"/>
                    <a:pt x="562" y="638"/>
                    <a:pt x="562" y="656"/>
                  </a:cubicBezTo>
                  <a:cubicBezTo>
                    <a:pt x="562" y="658"/>
                    <a:pt x="563" y="661"/>
                    <a:pt x="565" y="663"/>
                  </a:cubicBezTo>
                  <a:cubicBezTo>
                    <a:pt x="547" y="672"/>
                    <a:pt x="524" y="677"/>
                    <a:pt x="505" y="682"/>
                  </a:cubicBezTo>
                  <a:cubicBezTo>
                    <a:pt x="496" y="684"/>
                    <a:pt x="466" y="706"/>
                    <a:pt x="456" y="711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20" y="721"/>
                    <a:pt x="418" y="727"/>
                    <a:pt x="402" y="727"/>
                  </a:cubicBezTo>
                  <a:cubicBezTo>
                    <a:pt x="397" y="730"/>
                    <a:pt x="397" y="730"/>
                    <a:pt x="397" y="730"/>
                  </a:cubicBezTo>
                  <a:cubicBezTo>
                    <a:pt x="395" y="730"/>
                    <a:pt x="376" y="721"/>
                    <a:pt x="374" y="719"/>
                  </a:cubicBezTo>
                  <a:cubicBezTo>
                    <a:pt x="372" y="718"/>
                    <a:pt x="378" y="718"/>
                    <a:pt x="373" y="710"/>
                  </a:cubicBezTo>
                  <a:cubicBezTo>
                    <a:pt x="365" y="698"/>
                    <a:pt x="359" y="685"/>
                    <a:pt x="359" y="670"/>
                  </a:cubicBezTo>
                  <a:cubicBezTo>
                    <a:pt x="351" y="669"/>
                    <a:pt x="357" y="654"/>
                    <a:pt x="358" y="647"/>
                  </a:cubicBezTo>
                  <a:cubicBezTo>
                    <a:pt x="362" y="629"/>
                    <a:pt x="349" y="622"/>
                    <a:pt x="341" y="613"/>
                  </a:cubicBezTo>
                  <a:cubicBezTo>
                    <a:pt x="332" y="604"/>
                    <a:pt x="311" y="577"/>
                    <a:pt x="311" y="557"/>
                  </a:cubicBezTo>
                  <a:cubicBezTo>
                    <a:pt x="285" y="551"/>
                    <a:pt x="278" y="535"/>
                    <a:pt x="278" y="505"/>
                  </a:cubicBezTo>
                  <a:cubicBezTo>
                    <a:pt x="278" y="486"/>
                    <a:pt x="268" y="482"/>
                    <a:pt x="265" y="467"/>
                  </a:cubicBezTo>
                  <a:cubicBezTo>
                    <a:pt x="265" y="467"/>
                    <a:pt x="265" y="467"/>
                    <a:pt x="265" y="467"/>
                  </a:cubicBezTo>
                  <a:cubicBezTo>
                    <a:pt x="262" y="464"/>
                    <a:pt x="258" y="459"/>
                    <a:pt x="256" y="457"/>
                  </a:cubicBezTo>
                  <a:cubicBezTo>
                    <a:pt x="253" y="454"/>
                    <a:pt x="243" y="455"/>
                    <a:pt x="240" y="453"/>
                  </a:cubicBezTo>
                  <a:cubicBezTo>
                    <a:pt x="236" y="448"/>
                    <a:pt x="237" y="436"/>
                    <a:pt x="236" y="431"/>
                  </a:cubicBezTo>
                  <a:cubicBezTo>
                    <a:pt x="234" y="424"/>
                    <a:pt x="228" y="417"/>
                    <a:pt x="225" y="412"/>
                  </a:cubicBezTo>
                  <a:cubicBezTo>
                    <a:pt x="216" y="398"/>
                    <a:pt x="209" y="386"/>
                    <a:pt x="200" y="373"/>
                  </a:cubicBezTo>
                  <a:cubicBezTo>
                    <a:pt x="198" y="369"/>
                    <a:pt x="187" y="356"/>
                    <a:pt x="187" y="354"/>
                  </a:cubicBezTo>
                  <a:cubicBezTo>
                    <a:pt x="187" y="346"/>
                    <a:pt x="193" y="327"/>
                    <a:pt x="193" y="315"/>
                  </a:cubicBezTo>
                  <a:lnTo>
                    <a:pt x="193" y="3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14">
              <a:extLst>
                <a:ext uri="{FF2B5EF4-FFF2-40B4-BE49-F238E27FC236}">
                  <a16:creationId xmlns:a16="http://schemas.microsoft.com/office/drawing/2014/main" id="{901AC3C7-0667-4B6F-B9C1-A7ABC056D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7188" y="3972637"/>
              <a:ext cx="48974" cy="99478"/>
            </a:xfrm>
            <a:custGeom>
              <a:avLst/>
              <a:gdLst>
                <a:gd name="T0" fmla="*/ 43 w 43"/>
                <a:gd name="T1" fmla="*/ 54 h 87"/>
                <a:gd name="T2" fmla="*/ 19 w 43"/>
                <a:gd name="T3" fmla="*/ 87 h 87"/>
                <a:gd name="T4" fmla="*/ 0 w 43"/>
                <a:gd name="T5" fmla="*/ 64 h 87"/>
                <a:gd name="T6" fmla="*/ 11 w 43"/>
                <a:gd name="T7" fmla="*/ 0 h 87"/>
                <a:gd name="T8" fmla="*/ 43 w 43"/>
                <a:gd name="T9" fmla="*/ 5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7">
                  <a:moveTo>
                    <a:pt x="43" y="54"/>
                  </a:moveTo>
                  <a:cubicBezTo>
                    <a:pt x="43" y="68"/>
                    <a:pt x="34" y="87"/>
                    <a:pt x="19" y="87"/>
                  </a:cubicBezTo>
                  <a:cubicBezTo>
                    <a:pt x="9" y="87"/>
                    <a:pt x="0" y="75"/>
                    <a:pt x="0" y="64"/>
                  </a:cubicBezTo>
                  <a:cubicBezTo>
                    <a:pt x="0" y="41"/>
                    <a:pt x="11" y="24"/>
                    <a:pt x="11" y="0"/>
                  </a:cubicBezTo>
                  <a:cubicBezTo>
                    <a:pt x="22" y="19"/>
                    <a:pt x="43" y="29"/>
                    <a:pt x="43" y="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15">
              <a:extLst>
                <a:ext uri="{FF2B5EF4-FFF2-40B4-BE49-F238E27FC236}">
                  <a16:creationId xmlns:a16="http://schemas.microsoft.com/office/drawing/2014/main" id="{2EF409B9-2286-4D96-A6EE-D3C62ABCB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0404" y="3167634"/>
              <a:ext cx="1000907" cy="846325"/>
            </a:xfrm>
            <a:custGeom>
              <a:avLst/>
              <a:gdLst>
                <a:gd name="T0" fmla="*/ 255 w 874"/>
                <a:gd name="T1" fmla="*/ 487 h 740"/>
                <a:gd name="T2" fmla="*/ 299 w 874"/>
                <a:gd name="T3" fmla="*/ 614 h 740"/>
                <a:gd name="T4" fmla="*/ 344 w 874"/>
                <a:gd name="T5" fmla="*/ 724 h 740"/>
                <a:gd name="T6" fmla="*/ 372 w 874"/>
                <a:gd name="T7" fmla="*/ 724 h 740"/>
                <a:gd name="T8" fmla="*/ 408 w 874"/>
                <a:gd name="T9" fmla="*/ 684 h 740"/>
                <a:gd name="T10" fmla="*/ 417 w 874"/>
                <a:gd name="T11" fmla="*/ 615 h 740"/>
                <a:gd name="T12" fmla="*/ 461 w 874"/>
                <a:gd name="T13" fmla="*/ 538 h 740"/>
                <a:gd name="T14" fmla="*/ 561 w 874"/>
                <a:gd name="T15" fmla="*/ 434 h 740"/>
                <a:gd name="T16" fmla="*/ 644 w 874"/>
                <a:gd name="T17" fmla="*/ 393 h 740"/>
                <a:gd name="T18" fmla="*/ 704 w 874"/>
                <a:gd name="T19" fmla="*/ 468 h 740"/>
                <a:gd name="T20" fmla="*/ 726 w 874"/>
                <a:gd name="T21" fmla="*/ 545 h 740"/>
                <a:gd name="T22" fmla="*/ 785 w 874"/>
                <a:gd name="T23" fmla="*/ 541 h 740"/>
                <a:gd name="T24" fmla="*/ 819 w 874"/>
                <a:gd name="T25" fmla="*/ 662 h 740"/>
                <a:gd name="T26" fmla="*/ 840 w 874"/>
                <a:gd name="T27" fmla="*/ 646 h 740"/>
                <a:gd name="T28" fmla="*/ 811 w 874"/>
                <a:gd name="T29" fmla="*/ 571 h 740"/>
                <a:gd name="T30" fmla="*/ 813 w 874"/>
                <a:gd name="T31" fmla="*/ 520 h 740"/>
                <a:gd name="T32" fmla="*/ 829 w 874"/>
                <a:gd name="T33" fmla="*/ 459 h 740"/>
                <a:gd name="T34" fmla="*/ 838 w 874"/>
                <a:gd name="T35" fmla="*/ 384 h 740"/>
                <a:gd name="T36" fmla="*/ 803 w 874"/>
                <a:gd name="T37" fmla="*/ 356 h 740"/>
                <a:gd name="T38" fmla="*/ 764 w 874"/>
                <a:gd name="T39" fmla="*/ 227 h 740"/>
                <a:gd name="T40" fmla="*/ 728 w 874"/>
                <a:gd name="T41" fmla="*/ 235 h 740"/>
                <a:gd name="T42" fmla="*/ 641 w 874"/>
                <a:gd name="T43" fmla="*/ 260 h 740"/>
                <a:gd name="T44" fmla="*/ 587 w 874"/>
                <a:gd name="T45" fmla="*/ 267 h 740"/>
                <a:gd name="T46" fmla="*/ 507 w 874"/>
                <a:gd name="T47" fmla="*/ 245 h 740"/>
                <a:gd name="T48" fmla="*/ 436 w 874"/>
                <a:gd name="T49" fmla="*/ 209 h 740"/>
                <a:gd name="T50" fmla="*/ 389 w 874"/>
                <a:gd name="T51" fmla="*/ 161 h 740"/>
                <a:gd name="T52" fmla="*/ 395 w 874"/>
                <a:gd name="T53" fmla="*/ 125 h 740"/>
                <a:gd name="T54" fmla="*/ 367 w 874"/>
                <a:gd name="T55" fmla="*/ 78 h 740"/>
                <a:gd name="T56" fmla="*/ 306 w 874"/>
                <a:gd name="T57" fmla="*/ 30 h 740"/>
                <a:gd name="T58" fmla="*/ 226 w 874"/>
                <a:gd name="T59" fmla="*/ 0 h 740"/>
                <a:gd name="T60" fmla="*/ 163 w 874"/>
                <a:gd name="T61" fmla="*/ 39 h 740"/>
                <a:gd name="T62" fmla="*/ 112 w 874"/>
                <a:gd name="T63" fmla="*/ 24 h 740"/>
                <a:gd name="T64" fmla="*/ 40 w 874"/>
                <a:gd name="T65" fmla="*/ 84 h 740"/>
                <a:gd name="T66" fmla="*/ 0 w 874"/>
                <a:gd name="T67" fmla="*/ 115 h 740"/>
                <a:gd name="T68" fmla="*/ 3 w 874"/>
                <a:gd name="T69" fmla="*/ 158 h 740"/>
                <a:gd name="T70" fmla="*/ 8 w 874"/>
                <a:gd name="T71" fmla="*/ 218 h 740"/>
                <a:gd name="T72" fmla="*/ 24 w 874"/>
                <a:gd name="T73" fmla="*/ 328 h 740"/>
                <a:gd name="T74" fmla="*/ 60 w 874"/>
                <a:gd name="T75" fmla="*/ 334 h 740"/>
                <a:gd name="T76" fmla="*/ 121 w 874"/>
                <a:gd name="T77" fmla="*/ 334 h 740"/>
                <a:gd name="T78" fmla="*/ 203 w 874"/>
                <a:gd name="T79" fmla="*/ 395 h 740"/>
                <a:gd name="T80" fmla="*/ 218 w 874"/>
                <a:gd name="T81" fmla="*/ 447 h 740"/>
                <a:gd name="T82" fmla="*/ 250 w 874"/>
                <a:gd name="T83" fmla="*/ 421 h 740"/>
                <a:gd name="T84" fmla="*/ 257 w 874"/>
                <a:gd name="T85" fmla="*/ 479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4" h="740">
                  <a:moveTo>
                    <a:pt x="257" y="479"/>
                  </a:moveTo>
                  <a:cubicBezTo>
                    <a:pt x="253" y="475"/>
                    <a:pt x="253" y="475"/>
                    <a:pt x="253" y="475"/>
                  </a:cubicBezTo>
                  <a:cubicBezTo>
                    <a:pt x="253" y="478"/>
                    <a:pt x="255" y="484"/>
                    <a:pt x="255" y="487"/>
                  </a:cubicBezTo>
                  <a:cubicBezTo>
                    <a:pt x="255" y="502"/>
                    <a:pt x="263" y="517"/>
                    <a:pt x="267" y="533"/>
                  </a:cubicBezTo>
                  <a:cubicBezTo>
                    <a:pt x="273" y="550"/>
                    <a:pt x="286" y="577"/>
                    <a:pt x="290" y="588"/>
                  </a:cubicBezTo>
                  <a:cubicBezTo>
                    <a:pt x="293" y="599"/>
                    <a:pt x="293" y="604"/>
                    <a:pt x="299" y="614"/>
                  </a:cubicBezTo>
                  <a:cubicBezTo>
                    <a:pt x="305" y="623"/>
                    <a:pt x="302" y="634"/>
                    <a:pt x="308" y="647"/>
                  </a:cubicBezTo>
                  <a:cubicBezTo>
                    <a:pt x="311" y="653"/>
                    <a:pt x="321" y="661"/>
                    <a:pt x="324" y="672"/>
                  </a:cubicBezTo>
                  <a:cubicBezTo>
                    <a:pt x="330" y="689"/>
                    <a:pt x="338" y="705"/>
                    <a:pt x="344" y="724"/>
                  </a:cubicBezTo>
                  <a:cubicBezTo>
                    <a:pt x="345" y="726"/>
                    <a:pt x="347" y="732"/>
                    <a:pt x="351" y="732"/>
                  </a:cubicBezTo>
                  <a:cubicBezTo>
                    <a:pt x="351" y="737"/>
                    <a:pt x="356" y="740"/>
                    <a:pt x="362" y="740"/>
                  </a:cubicBezTo>
                  <a:cubicBezTo>
                    <a:pt x="368" y="740"/>
                    <a:pt x="369" y="730"/>
                    <a:pt x="372" y="724"/>
                  </a:cubicBezTo>
                  <a:cubicBezTo>
                    <a:pt x="376" y="716"/>
                    <a:pt x="377" y="719"/>
                    <a:pt x="386" y="714"/>
                  </a:cubicBezTo>
                  <a:cubicBezTo>
                    <a:pt x="392" y="711"/>
                    <a:pt x="390" y="690"/>
                    <a:pt x="401" y="687"/>
                  </a:cubicBezTo>
                  <a:cubicBezTo>
                    <a:pt x="403" y="686"/>
                    <a:pt x="408" y="686"/>
                    <a:pt x="408" y="684"/>
                  </a:cubicBezTo>
                  <a:cubicBezTo>
                    <a:pt x="412" y="683"/>
                    <a:pt x="412" y="683"/>
                    <a:pt x="412" y="683"/>
                  </a:cubicBezTo>
                  <a:cubicBezTo>
                    <a:pt x="408" y="662"/>
                    <a:pt x="408" y="662"/>
                    <a:pt x="408" y="662"/>
                  </a:cubicBezTo>
                  <a:cubicBezTo>
                    <a:pt x="408" y="647"/>
                    <a:pt x="417" y="635"/>
                    <a:pt x="417" y="615"/>
                  </a:cubicBezTo>
                  <a:cubicBezTo>
                    <a:pt x="417" y="602"/>
                    <a:pt x="412" y="594"/>
                    <a:pt x="412" y="580"/>
                  </a:cubicBezTo>
                  <a:cubicBezTo>
                    <a:pt x="412" y="563"/>
                    <a:pt x="428" y="561"/>
                    <a:pt x="442" y="556"/>
                  </a:cubicBezTo>
                  <a:cubicBezTo>
                    <a:pt x="447" y="554"/>
                    <a:pt x="455" y="545"/>
                    <a:pt x="461" y="538"/>
                  </a:cubicBezTo>
                  <a:cubicBezTo>
                    <a:pt x="476" y="523"/>
                    <a:pt x="489" y="507"/>
                    <a:pt x="504" y="491"/>
                  </a:cubicBezTo>
                  <a:cubicBezTo>
                    <a:pt x="517" y="479"/>
                    <a:pt x="539" y="475"/>
                    <a:pt x="552" y="460"/>
                  </a:cubicBezTo>
                  <a:cubicBezTo>
                    <a:pt x="559" y="453"/>
                    <a:pt x="558" y="445"/>
                    <a:pt x="561" y="434"/>
                  </a:cubicBezTo>
                  <a:cubicBezTo>
                    <a:pt x="564" y="426"/>
                    <a:pt x="579" y="426"/>
                    <a:pt x="585" y="414"/>
                  </a:cubicBezTo>
                  <a:cubicBezTo>
                    <a:pt x="591" y="418"/>
                    <a:pt x="591" y="422"/>
                    <a:pt x="603" y="422"/>
                  </a:cubicBezTo>
                  <a:cubicBezTo>
                    <a:pt x="623" y="422"/>
                    <a:pt x="644" y="417"/>
                    <a:pt x="644" y="393"/>
                  </a:cubicBezTo>
                  <a:cubicBezTo>
                    <a:pt x="655" y="395"/>
                    <a:pt x="668" y="400"/>
                    <a:pt x="671" y="411"/>
                  </a:cubicBezTo>
                  <a:cubicBezTo>
                    <a:pt x="674" y="421"/>
                    <a:pt x="673" y="434"/>
                    <a:pt x="679" y="443"/>
                  </a:cubicBezTo>
                  <a:cubicBezTo>
                    <a:pt x="685" y="453"/>
                    <a:pt x="693" y="460"/>
                    <a:pt x="704" y="468"/>
                  </a:cubicBezTo>
                  <a:cubicBezTo>
                    <a:pt x="711" y="481"/>
                    <a:pt x="720" y="494"/>
                    <a:pt x="726" y="511"/>
                  </a:cubicBezTo>
                  <a:cubicBezTo>
                    <a:pt x="726" y="515"/>
                    <a:pt x="730" y="517"/>
                    <a:pt x="730" y="521"/>
                  </a:cubicBezTo>
                  <a:cubicBezTo>
                    <a:pt x="730" y="530"/>
                    <a:pt x="726" y="534"/>
                    <a:pt x="726" y="545"/>
                  </a:cubicBezTo>
                  <a:cubicBezTo>
                    <a:pt x="726" y="555"/>
                    <a:pt x="727" y="565"/>
                    <a:pt x="738" y="565"/>
                  </a:cubicBezTo>
                  <a:cubicBezTo>
                    <a:pt x="760" y="565"/>
                    <a:pt x="765" y="542"/>
                    <a:pt x="778" y="528"/>
                  </a:cubicBezTo>
                  <a:cubicBezTo>
                    <a:pt x="782" y="533"/>
                    <a:pt x="780" y="536"/>
                    <a:pt x="785" y="541"/>
                  </a:cubicBezTo>
                  <a:cubicBezTo>
                    <a:pt x="786" y="542"/>
                    <a:pt x="792" y="541"/>
                    <a:pt x="795" y="545"/>
                  </a:cubicBezTo>
                  <a:cubicBezTo>
                    <a:pt x="802" y="557"/>
                    <a:pt x="789" y="581"/>
                    <a:pt x="799" y="581"/>
                  </a:cubicBezTo>
                  <a:cubicBezTo>
                    <a:pt x="799" y="606"/>
                    <a:pt x="819" y="627"/>
                    <a:pt x="819" y="662"/>
                  </a:cubicBezTo>
                  <a:cubicBezTo>
                    <a:pt x="819" y="670"/>
                    <a:pt x="813" y="689"/>
                    <a:pt x="819" y="692"/>
                  </a:cubicBezTo>
                  <a:cubicBezTo>
                    <a:pt x="825" y="678"/>
                    <a:pt x="827" y="670"/>
                    <a:pt x="834" y="654"/>
                  </a:cubicBezTo>
                  <a:cubicBezTo>
                    <a:pt x="835" y="652"/>
                    <a:pt x="840" y="650"/>
                    <a:pt x="840" y="646"/>
                  </a:cubicBezTo>
                  <a:cubicBezTo>
                    <a:pt x="840" y="639"/>
                    <a:pt x="829" y="602"/>
                    <a:pt x="824" y="596"/>
                  </a:cubicBezTo>
                  <a:cubicBezTo>
                    <a:pt x="819" y="591"/>
                    <a:pt x="810" y="587"/>
                    <a:pt x="810" y="578"/>
                  </a:cubicBezTo>
                  <a:cubicBezTo>
                    <a:pt x="810" y="576"/>
                    <a:pt x="811" y="573"/>
                    <a:pt x="811" y="571"/>
                  </a:cubicBezTo>
                  <a:cubicBezTo>
                    <a:pt x="811" y="572"/>
                    <a:pt x="811" y="572"/>
                    <a:pt x="811" y="572"/>
                  </a:cubicBezTo>
                  <a:cubicBezTo>
                    <a:pt x="813" y="570"/>
                    <a:pt x="819" y="561"/>
                    <a:pt x="819" y="555"/>
                  </a:cubicBezTo>
                  <a:cubicBezTo>
                    <a:pt x="819" y="546"/>
                    <a:pt x="818" y="529"/>
                    <a:pt x="813" y="520"/>
                  </a:cubicBezTo>
                  <a:cubicBezTo>
                    <a:pt x="808" y="513"/>
                    <a:pt x="798" y="513"/>
                    <a:pt x="798" y="499"/>
                  </a:cubicBezTo>
                  <a:cubicBezTo>
                    <a:pt x="798" y="484"/>
                    <a:pt x="803" y="473"/>
                    <a:pt x="810" y="465"/>
                  </a:cubicBezTo>
                  <a:cubicBezTo>
                    <a:pt x="814" y="461"/>
                    <a:pt x="823" y="463"/>
                    <a:pt x="829" y="459"/>
                  </a:cubicBezTo>
                  <a:cubicBezTo>
                    <a:pt x="848" y="446"/>
                    <a:pt x="859" y="440"/>
                    <a:pt x="874" y="416"/>
                  </a:cubicBezTo>
                  <a:cubicBezTo>
                    <a:pt x="870" y="416"/>
                    <a:pt x="867" y="418"/>
                    <a:pt x="862" y="418"/>
                  </a:cubicBezTo>
                  <a:cubicBezTo>
                    <a:pt x="847" y="418"/>
                    <a:pt x="838" y="400"/>
                    <a:pt x="838" y="384"/>
                  </a:cubicBezTo>
                  <a:cubicBezTo>
                    <a:pt x="829" y="383"/>
                    <a:pt x="828" y="360"/>
                    <a:pt x="822" y="360"/>
                  </a:cubicBezTo>
                  <a:cubicBezTo>
                    <a:pt x="816" y="360"/>
                    <a:pt x="812" y="364"/>
                    <a:pt x="806" y="364"/>
                  </a:cubicBezTo>
                  <a:cubicBezTo>
                    <a:pt x="804" y="364"/>
                    <a:pt x="803" y="359"/>
                    <a:pt x="803" y="356"/>
                  </a:cubicBezTo>
                  <a:cubicBezTo>
                    <a:pt x="803" y="327"/>
                    <a:pt x="823" y="326"/>
                    <a:pt x="823" y="294"/>
                  </a:cubicBezTo>
                  <a:cubicBezTo>
                    <a:pt x="823" y="278"/>
                    <a:pt x="812" y="272"/>
                    <a:pt x="805" y="260"/>
                  </a:cubicBezTo>
                  <a:cubicBezTo>
                    <a:pt x="786" y="251"/>
                    <a:pt x="770" y="252"/>
                    <a:pt x="764" y="227"/>
                  </a:cubicBezTo>
                  <a:cubicBezTo>
                    <a:pt x="760" y="227"/>
                    <a:pt x="760" y="227"/>
                    <a:pt x="760" y="227"/>
                  </a:cubicBezTo>
                  <a:cubicBezTo>
                    <a:pt x="753" y="234"/>
                    <a:pt x="753" y="234"/>
                    <a:pt x="753" y="234"/>
                  </a:cubicBezTo>
                  <a:cubicBezTo>
                    <a:pt x="744" y="237"/>
                    <a:pt x="734" y="228"/>
                    <a:pt x="728" y="235"/>
                  </a:cubicBezTo>
                  <a:cubicBezTo>
                    <a:pt x="725" y="238"/>
                    <a:pt x="723" y="241"/>
                    <a:pt x="719" y="244"/>
                  </a:cubicBezTo>
                  <a:cubicBezTo>
                    <a:pt x="714" y="247"/>
                    <a:pt x="689" y="270"/>
                    <a:pt x="678" y="270"/>
                  </a:cubicBezTo>
                  <a:cubicBezTo>
                    <a:pt x="665" y="270"/>
                    <a:pt x="657" y="260"/>
                    <a:pt x="641" y="260"/>
                  </a:cubicBezTo>
                  <a:cubicBezTo>
                    <a:pt x="622" y="260"/>
                    <a:pt x="619" y="274"/>
                    <a:pt x="608" y="280"/>
                  </a:cubicBezTo>
                  <a:cubicBezTo>
                    <a:pt x="608" y="274"/>
                    <a:pt x="604" y="263"/>
                    <a:pt x="601" y="263"/>
                  </a:cubicBezTo>
                  <a:cubicBezTo>
                    <a:pt x="596" y="263"/>
                    <a:pt x="594" y="267"/>
                    <a:pt x="587" y="267"/>
                  </a:cubicBezTo>
                  <a:cubicBezTo>
                    <a:pt x="576" y="267"/>
                    <a:pt x="566" y="267"/>
                    <a:pt x="555" y="267"/>
                  </a:cubicBezTo>
                  <a:cubicBezTo>
                    <a:pt x="538" y="267"/>
                    <a:pt x="531" y="255"/>
                    <a:pt x="520" y="247"/>
                  </a:cubicBezTo>
                  <a:cubicBezTo>
                    <a:pt x="516" y="244"/>
                    <a:pt x="510" y="251"/>
                    <a:pt x="507" y="245"/>
                  </a:cubicBezTo>
                  <a:cubicBezTo>
                    <a:pt x="504" y="239"/>
                    <a:pt x="504" y="233"/>
                    <a:pt x="498" y="230"/>
                  </a:cubicBezTo>
                  <a:cubicBezTo>
                    <a:pt x="487" y="224"/>
                    <a:pt x="479" y="228"/>
                    <a:pt x="470" y="218"/>
                  </a:cubicBezTo>
                  <a:cubicBezTo>
                    <a:pt x="461" y="208"/>
                    <a:pt x="453" y="213"/>
                    <a:pt x="436" y="209"/>
                  </a:cubicBezTo>
                  <a:cubicBezTo>
                    <a:pt x="423" y="206"/>
                    <a:pt x="419" y="196"/>
                    <a:pt x="405" y="191"/>
                  </a:cubicBezTo>
                  <a:cubicBezTo>
                    <a:pt x="402" y="190"/>
                    <a:pt x="395" y="191"/>
                    <a:pt x="393" y="186"/>
                  </a:cubicBezTo>
                  <a:cubicBezTo>
                    <a:pt x="390" y="177"/>
                    <a:pt x="391" y="170"/>
                    <a:pt x="389" y="161"/>
                  </a:cubicBezTo>
                  <a:cubicBezTo>
                    <a:pt x="389" y="154"/>
                    <a:pt x="389" y="154"/>
                    <a:pt x="389" y="154"/>
                  </a:cubicBezTo>
                  <a:cubicBezTo>
                    <a:pt x="397" y="154"/>
                    <a:pt x="406" y="155"/>
                    <a:pt x="406" y="145"/>
                  </a:cubicBezTo>
                  <a:cubicBezTo>
                    <a:pt x="406" y="136"/>
                    <a:pt x="395" y="134"/>
                    <a:pt x="395" y="125"/>
                  </a:cubicBezTo>
                  <a:cubicBezTo>
                    <a:pt x="395" y="104"/>
                    <a:pt x="423" y="107"/>
                    <a:pt x="423" y="86"/>
                  </a:cubicBezTo>
                  <a:cubicBezTo>
                    <a:pt x="423" y="78"/>
                    <a:pt x="405" y="64"/>
                    <a:pt x="398" y="64"/>
                  </a:cubicBezTo>
                  <a:cubicBezTo>
                    <a:pt x="386" y="64"/>
                    <a:pt x="380" y="76"/>
                    <a:pt x="367" y="78"/>
                  </a:cubicBezTo>
                  <a:cubicBezTo>
                    <a:pt x="353" y="73"/>
                    <a:pt x="345" y="73"/>
                    <a:pt x="333" y="61"/>
                  </a:cubicBezTo>
                  <a:cubicBezTo>
                    <a:pt x="329" y="57"/>
                    <a:pt x="333" y="46"/>
                    <a:pt x="324" y="44"/>
                  </a:cubicBezTo>
                  <a:cubicBezTo>
                    <a:pt x="313" y="40"/>
                    <a:pt x="306" y="44"/>
                    <a:pt x="306" y="30"/>
                  </a:cubicBezTo>
                  <a:cubicBezTo>
                    <a:pt x="296" y="28"/>
                    <a:pt x="290" y="28"/>
                    <a:pt x="280" y="28"/>
                  </a:cubicBezTo>
                  <a:cubicBezTo>
                    <a:pt x="265" y="28"/>
                    <a:pt x="259" y="42"/>
                    <a:pt x="242" y="42"/>
                  </a:cubicBezTo>
                  <a:cubicBezTo>
                    <a:pt x="224" y="42"/>
                    <a:pt x="241" y="0"/>
                    <a:pt x="226" y="0"/>
                  </a:cubicBezTo>
                  <a:cubicBezTo>
                    <a:pt x="210" y="0"/>
                    <a:pt x="207" y="19"/>
                    <a:pt x="200" y="19"/>
                  </a:cubicBezTo>
                  <a:cubicBezTo>
                    <a:pt x="199" y="19"/>
                    <a:pt x="197" y="20"/>
                    <a:pt x="195" y="19"/>
                  </a:cubicBezTo>
                  <a:cubicBezTo>
                    <a:pt x="189" y="30"/>
                    <a:pt x="177" y="39"/>
                    <a:pt x="163" y="39"/>
                  </a:cubicBezTo>
                  <a:cubicBezTo>
                    <a:pt x="157" y="39"/>
                    <a:pt x="155" y="30"/>
                    <a:pt x="149" y="30"/>
                  </a:cubicBezTo>
                  <a:cubicBezTo>
                    <a:pt x="144" y="30"/>
                    <a:pt x="126" y="37"/>
                    <a:pt x="124" y="27"/>
                  </a:cubicBezTo>
                  <a:cubicBezTo>
                    <a:pt x="117" y="27"/>
                    <a:pt x="120" y="24"/>
                    <a:pt x="112" y="24"/>
                  </a:cubicBezTo>
                  <a:cubicBezTo>
                    <a:pt x="93" y="24"/>
                    <a:pt x="92" y="45"/>
                    <a:pt x="79" y="58"/>
                  </a:cubicBezTo>
                  <a:cubicBezTo>
                    <a:pt x="73" y="65"/>
                    <a:pt x="64" y="65"/>
                    <a:pt x="58" y="71"/>
                  </a:cubicBezTo>
                  <a:cubicBezTo>
                    <a:pt x="53" y="76"/>
                    <a:pt x="49" y="84"/>
                    <a:pt x="40" y="84"/>
                  </a:cubicBezTo>
                  <a:cubicBezTo>
                    <a:pt x="33" y="84"/>
                    <a:pt x="29" y="77"/>
                    <a:pt x="21" y="77"/>
                  </a:cubicBezTo>
                  <a:cubicBezTo>
                    <a:pt x="19" y="77"/>
                    <a:pt x="19" y="81"/>
                    <a:pt x="18" y="82"/>
                  </a:cubicBezTo>
                  <a:cubicBezTo>
                    <a:pt x="12" y="85"/>
                    <a:pt x="0" y="114"/>
                    <a:pt x="0" y="115"/>
                  </a:cubicBezTo>
                  <a:cubicBezTo>
                    <a:pt x="0" y="118"/>
                    <a:pt x="2" y="122"/>
                    <a:pt x="0" y="123"/>
                  </a:cubicBezTo>
                  <a:cubicBezTo>
                    <a:pt x="2" y="127"/>
                    <a:pt x="2" y="129"/>
                    <a:pt x="3" y="133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6" y="165"/>
                    <a:pt x="4" y="169"/>
                    <a:pt x="7" y="177"/>
                  </a:cubicBezTo>
                  <a:cubicBezTo>
                    <a:pt x="10" y="184"/>
                    <a:pt x="25" y="177"/>
                    <a:pt x="25" y="190"/>
                  </a:cubicBezTo>
                  <a:cubicBezTo>
                    <a:pt x="25" y="207"/>
                    <a:pt x="8" y="204"/>
                    <a:pt x="8" y="218"/>
                  </a:cubicBezTo>
                  <a:cubicBezTo>
                    <a:pt x="8" y="228"/>
                    <a:pt x="15" y="228"/>
                    <a:pt x="18" y="232"/>
                  </a:cubicBezTo>
                  <a:cubicBezTo>
                    <a:pt x="30" y="259"/>
                    <a:pt x="56" y="263"/>
                    <a:pt x="56" y="297"/>
                  </a:cubicBezTo>
                  <a:cubicBezTo>
                    <a:pt x="36" y="301"/>
                    <a:pt x="24" y="305"/>
                    <a:pt x="24" y="328"/>
                  </a:cubicBezTo>
                  <a:cubicBezTo>
                    <a:pt x="24" y="333"/>
                    <a:pt x="27" y="337"/>
                    <a:pt x="27" y="341"/>
                  </a:cubicBezTo>
                  <a:cubicBezTo>
                    <a:pt x="53" y="340"/>
                    <a:pt x="53" y="340"/>
                    <a:pt x="53" y="340"/>
                  </a:cubicBezTo>
                  <a:cubicBezTo>
                    <a:pt x="55" y="338"/>
                    <a:pt x="57" y="336"/>
                    <a:pt x="60" y="334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7" y="340"/>
                    <a:pt x="89" y="333"/>
                    <a:pt x="99" y="333"/>
                  </a:cubicBezTo>
                  <a:cubicBezTo>
                    <a:pt x="107" y="333"/>
                    <a:pt x="113" y="332"/>
                    <a:pt x="121" y="334"/>
                  </a:cubicBezTo>
                  <a:cubicBezTo>
                    <a:pt x="130" y="337"/>
                    <a:pt x="135" y="356"/>
                    <a:pt x="141" y="366"/>
                  </a:cubicBezTo>
                  <a:cubicBezTo>
                    <a:pt x="149" y="378"/>
                    <a:pt x="170" y="394"/>
                    <a:pt x="186" y="394"/>
                  </a:cubicBezTo>
                  <a:cubicBezTo>
                    <a:pt x="192" y="394"/>
                    <a:pt x="197" y="394"/>
                    <a:pt x="203" y="395"/>
                  </a:cubicBezTo>
                  <a:cubicBezTo>
                    <a:pt x="200" y="398"/>
                    <a:pt x="199" y="406"/>
                    <a:pt x="193" y="407"/>
                  </a:cubicBezTo>
                  <a:cubicBezTo>
                    <a:pt x="186" y="410"/>
                    <a:pt x="181" y="406"/>
                    <a:pt x="174" y="410"/>
                  </a:cubicBezTo>
                  <a:cubicBezTo>
                    <a:pt x="186" y="422"/>
                    <a:pt x="195" y="447"/>
                    <a:pt x="218" y="447"/>
                  </a:cubicBezTo>
                  <a:cubicBezTo>
                    <a:pt x="238" y="447"/>
                    <a:pt x="239" y="420"/>
                    <a:pt x="248" y="410"/>
                  </a:cubicBezTo>
                  <a:cubicBezTo>
                    <a:pt x="255" y="410"/>
                    <a:pt x="255" y="410"/>
                    <a:pt x="255" y="410"/>
                  </a:cubicBezTo>
                  <a:cubicBezTo>
                    <a:pt x="255" y="413"/>
                    <a:pt x="250" y="418"/>
                    <a:pt x="250" y="421"/>
                  </a:cubicBezTo>
                  <a:cubicBezTo>
                    <a:pt x="250" y="431"/>
                    <a:pt x="258" y="441"/>
                    <a:pt x="258" y="453"/>
                  </a:cubicBezTo>
                  <a:cubicBezTo>
                    <a:pt x="258" y="464"/>
                    <a:pt x="254" y="465"/>
                    <a:pt x="254" y="477"/>
                  </a:cubicBezTo>
                  <a:lnTo>
                    <a:pt x="257" y="4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81983073-81F1-4D1E-8CA7-0BFF412B1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858" y="4078237"/>
              <a:ext cx="261705" cy="296902"/>
            </a:xfrm>
            <a:custGeom>
              <a:avLst/>
              <a:gdLst>
                <a:gd name="T0" fmla="*/ 103 w 229"/>
                <a:gd name="T1" fmla="*/ 135 h 260"/>
                <a:gd name="T2" fmla="*/ 100 w 229"/>
                <a:gd name="T3" fmla="*/ 127 h 260"/>
                <a:gd name="T4" fmla="*/ 88 w 229"/>
                <a:gd name="T5" fmla="*/ 123 h 260"/>
                <a:gd name="T6" fmla="*/ 78 w 229"/>
                <a:gd name="T7" fmla="*/ 96 h 260"/>
                <a:gd name="T8" fmla="*/ 50 w 229"/>
                <a:gd name="T9" fmla="*/ 69 h 260"/>
                <a:gd name="T10" fmla="*/ 38 w 229"/>
                <a:gd name="T11" fmla="*/ 45 h 260"/>
                <a:gd name="T12" fmla="*/ 21 w 229"/>
                <a:gd name="T13" fmla="*/ 38 h 260"/>
                <a:gd name="T14" fmla="*/ 0 w 229"/>
                <a:gd name="T15" fmla="*/ 7 h 260"/>
                <a:gd name="T16" fmla="*/ 0 w 229"/>
                <a:gd name="T17" fmla="*/ 0 h 260"/>
                <a:gd name="T18" fmla="*/ 5 w 229"/>
                <a:gd name="T19" fmla="*/ 0 h 260"/>
                <a:gd name="T20" fmla="*/ 20 w 229"/>
                <a:gd name="T21" fmla="*/ 7 h 260"/>
                <a:gd name="T22" fmla="*/ 45 w 229"/>
                <a:gd name="T23" fmla="*/ 7 h 260"/>
                <a:gd name="T24" fmla="*/ 73 w 229"/>
                <a:gd name="T25" fmla="*/ 38 h 260"/>
                <a:gd name="T26" fmla="*/ 81 w 229"/>
                <a:gd name="T27" fmla="*/ 42 h 260"/>
                <a:gd name="T28" fmla="*/ 106 w 229"/>
                <a:gd name="T29" fmla="*/ 63 h 260"/>
                <a:gd name="T30" fmla="*/ 150 w 229"/>
                <a:gd name="T31" fmla="*/ 96 h 260"/>
                <a:gd name="T32" fmla="*/ 174 w 229"/>
                <a:gd name="T33" fmla="*/ 115 h 260"/>
                <a:gd name="T34" fmla="*/ 172 w 229"/>
                <a:gd name="T35" fmla="*/ 119 h 260"/>
                <a:gd name="T36" fmla="*/ 178 w 229"/>
                <a:gd name="T37" fmla="*/ 119 h 260"/>
                <a:gd name="T38" fmla="*/ 185 w 229"/>
                <a:gd name="T39" fmla="*/ 127 h 260"/>
                <a:gd name="T40" fmla="*/ 182 w 229"/>
                <a:gd name="T41" fmla="*/ 135 h 260"/>
                <a:gd name="T42" fmla="*/ 196 w 229"/>
                <a:gd name="T43" fmla="*/ 147 h 260"/>
                <a:gd name="T44" fmla="*/ 214 w 229"/>
                <a:gd name="T45" fmla="*/ 177 h 260"/>
                <a:gd name="T46" fmla="*/ 229 w 229"/>
                <a:gd name="T47" fmla="*/ 193 h 260"/>
                <a:gd name="T48" fmla="*/ 229 w 229"/>
                <a:gd name="T49" fmla="*/ 227 h 260"/>
                <a:gd name="T50" fmla="*/ 225 w 229"/>
                <a:gd name="T51" fmla="*/ 249 h 260"/>
                <a:gd name="T52" fmla="*/ 205 w 229"/>
                <a:gd name="T53" fmla="*/ 260 h 260"/>
                <a:gd name="T54" fmla="*/ 187 w 229"/>
                <a:gd name="T55" fmla="*/ 239 h 260"/>
                <a:gd name="T56" fmla="*/ 145 w 229"/>
                <a:gd name="T57" fmla="*/ 203 h 260"/>
                <a:gd name="T58" fmla="*/ 115 w 229"/>
                <a:gd name="T59" fmla="*/ 154 h 260"/>
                <a:gd name="T60" fmla="*/ 103 w 229"/>
                <a:gd name="T61" fmla="*/ 1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260">
                  <a:moveTo>
                    <a:pt x="103" y="135"/>
                  </a:moveTo>
                  <a:cubicBezTo>
                    <a:pt x="100" y="135"/>
                    <a:pt x="102" y="130"/>
                    <a:pt x="100" y="127"/>
                  </a:cubicBezTo>
                  <a:cubicBezTo>
                    <a:pt x="100" y="126"/>
                    <a:pt x="90" y="125"/>
                    <a:pt x="88" y="123"/>
                  </a:cubicBezTo>
                  <a:cubicBezTo>
                    <a:pt x="84" y="121"/>
                    <a:pt x="79" y="102"/>
                    <a:pt x="78" y="96"/>
                  </a:cubicBezTo>
                  <a:cubicBezTo>
                    <a:pt x="72" y="77"/>
                    <a:pt x="55" y="80"/>
                    <a:pt x="50" y="69"/>
                  </a:cubicBezTo>
                  <a:cubicBezTo>
                    <a:pt x="45" y="60"/>
                    <a:pt x="43" y="55"/>
                    <a:pt x="38" y="45"/>
                  </a:cubicBezTo>
                  <a:cubicBezTo>
                    <a:pt x="35" y="38"/>
                    <a:pt x="28" y="40"/>
                    <a:pt x="21" y="38"/>
                  </a:cubicBezTo>
                  <a:cubicBezTo>
                    <a:pt x="15" y="37"/>
                    <a:pt x="3" y="15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12" y="0"/>
                    <a:pt x="14" y="4"/>
                    <a:pt x="20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62" y="13"/>
                    <a:pt x="67" y="25"/>
                    <a:pt x="73" y="38"/>
                  </a:cubicBezTo>
                  <a:cubicBezTo>
                    <a:pt x="75" y="42"/>
                    <a:pt x="78" y="41"/>
                    <a:pt x="81" y="42"/>
                  </a:cubicBezTo>
                  <a:cubicBezTo>
                    <a:pt x="93" y="45"/>
                    <a:pt x="98" y="55"/>
                    <a:pt x="106" y="63"/>
                  </a:cubicBezTo>
                  <a:cubicBezTo>
                    <a:pt x="120" y="78"/>
                    <a:pt x="128" y="88"/>
                    <a:pt x="150" y="96"/>
                  </a:cubicBezTo>
                  <a:cubicBezTo>
                    <a:pt x="161" y="100"/>
                    <a:pt x="174" y="104"/>
                    <a:pt x="174" y="115"/>
                  </a:cubicBezTo>
                  <a:cubicBezTo>
                    <a:pt x="174" y="116"/>
                    <a:pt x="172" y="119"/>
                    <a:pt x="172" y="119"/>
                  </a:cubicBezTo>
                  <a:cubicBezTo>
                    <a:pt x="174" y="119"/>
                    <a:pt x="176" y="119"/>
                    <a:pt x="178" y="119"/>
                  </a:cubicBezTo>
                  <a:cubicBezTo>
                    <a:pt x="181" y="119"/>
                    <a:pt x="184" y="123"/>
                    <a:pt x="185" y="127"/>
                  </a:cubicBezTo>
                  <a:cubicBezTo>
                    <a:pt x="182" y="135"/>
                    <a:pt x="182" y="135"/>
                    <a:pt x="182" y="135"/>
                  </a:cubicBezTo>
                  <a:cubicBezTo>
                    <a:pt x="182" y="145"/>
                    <a:pt x="188" y="147"/>
                    <a:pt x="196" y="147"/>
                  </a:cubicBezTo>
                  <a:cubicBezTo>
                    <a:pt x="196" y="164"/>
                    <a:pt x="206" y="169"/>
                    <a:pt x="214" y="177"/>
                  </a:cubicBezTo>
                  <a:cubicBezTo>
                    <a:pt x="218" y="182"/>
                    <a:pt x="229" y="185"/>
                    <a:pt x="229" y="193"/>
                  </a:cubicBezTo>
                  <a:cubicBezTo>
                    <a:pt x="229" y="203"/>
                    <a:pt x="229" y="209"/>
                    <a:pt x="229" y="227"/>
                  </a:cubicBezTo>
                  <a:cubicBezTo>
                    <a:pt x="221" y="230"/>
                    <a:pt x="225" y="241"/>
                    <a:pt x="225" y="249"/>
                  </a:cubicBezTo>
                  <a:cubicBezTo>
                    <a:pt x="225" y="258"/>
                    <a:pt x="210" y="260"/>
                    <a:pt x="205" y="260"/>
                  </a:cubicBezTo>
                  <a:cubicBezTo>
                    <a:pt x="201" y="260"/>
                    <a:pt x="187" y="239"/>
                    <a:pt x="187" y="239"/>
                  </a:cubicBezTo>
                  <a:cubicBezTo>
                    <a:pt x="172" y="224"/>
                    <a:pt x="159" y="217"/>
                    <a:pt x="145" y="203"/>
                  </a:cubicBezTo>
                  <a:cubicBezTo>
                    <a:pt x="130" y="187"/>
                    <a:pt x="124" y="173"/>
                    <a:pt x="115" y="154"/>
                  </a:cubicBezTo>
                  <a:cubicBezTo>
                    <a:pt x="114" y="150"/>
                    <a:pt x="105" y="135"/>
                    <a:pt x="103" y="1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9ED3F682-C2B9-417F-8B3D-FE9E44815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85" y="4041507"/>
              <a:ext cx="250992" cy="290781"/>
            </a:xfrm>
            <a:custGeom>
              <a:avLst/>
              <a:gdLst>
                <a:gd name="T0" fmla="*/ 63 w 219"/>
                <a:gd name="T1" fmla="*/ 235 h 254"/>
                <a:gd name="T2" fmla="*/ 62 w 219"/>
                <a:gd name="T3" fmla="*/ 223 h 254"/>
                <a:gd name="T4" fmla="*/ 46 w 219"/>
                <a:gd name="T5" fmla="*/ 227 h 254"/>
                <a:gd name="T6" fmla="*/ 20 w 219"/>
                <a:gd name="T7" fmla="*/ 183 h 254"/>
                <a:gd name="T8" fmla="*/ 21 w 219"/>
                <a:gd name="T9" fmla="*/ 179 h 254"/>
                <a:gd name="T10" fmla="*/ 11 w 219"/>
                <a:gd name="T11" fmla="*/ 174 h 254"/>
                <a:gd name="T12" fmla="*/ 0 w 219"/>
                <a:gd name="T13" fmla="*/ 141 h 254"/>
                <a:gd name="T14" fmla="*/ 26 w 219"/>
                <a:gd name="T15" fmla="*/ 133 h 254"/>
                <a:gd name="T16" fmla="*/ 57 w 219"/>
                <a:gd name="T17" fmla="*/ 97 h 254"/>
                <a:gd name="T18" fmla="*/ 78 w 219"/>
                <a:gd name="T19" fmla="*/ 90 h 254"/>
                <a:gd name="T20" fmla="*/ 96 w 219"/>
                <a:gd name="T21" fmla="*/ 74 h 254"/>
                <a:gd name="T22" fmla="*/ 101 w 219"/>
                <a:gd name="T23" fmla="*/ 64 h 254"/>
                <a:gd name="T24" fmla="*/ 109 w 219"/>
                <a:gd name="T25" fmla="*/ 58 h 254"/>
                <a:gd name="T26" fmla="*/ 113 w 219"/>
                <a:gd name="T27" fmla="*/ 52 h 254"/>
                <a:gd name="T28" fmla="*/ 141 w 219"/>
                <a:gd name="T29" fmla="*/ 42 h 254"/>
                <a:gd name="T30" fmla="*/ 175 w 219"/>
                <a:gd name="T31" fmla="*/ 0 h 254"/>
                <a:gd name="T32" fmla="*/ 187 w 219"/>
                <a:gd name="T33" fmla="*/ 19 h 254"/>
                <a:gd name="T34" fmla="*/ 219 w 219"/>
                <a:gd name="T35" fmla="*/ 42 h 254"/>
                <a:gd name="T36" fmla="*/ 202 w 219"/>
                <a:gd name="T37" fmla="*/ 52 h 254"/>
                <a:gd name="T38" fmla="*/ 205 w 219"/>
                <a:gd name="T39" fmla="*/ 56 h 254"/>
                <a:gd name="T40" fmla="*/ 183 w 219"/>
                <a:gd name="T41" fmla="*/ 67 h 254"/>
                <a:gd name="T42" fmla="*/ 186 w 219"/>
                <a:gd name="T43" fmla="*/ 74 h 254"/>
                <a:gd name="T44" fmla="*/ 181 w 219"/>
                <a:gd name="T45" fmla="*/ 80 h 254"/>
                <a:gd name="T46" fmla="*/ 215 w 219"/>
                <a:gd name="T47" fmla="*/ 132 h 254"/>
                <a:gd name="T48" fmla="*/ 198 w 219"/>
                <a:gd name="T49" fmla="*/ 140 h 254"/>
                <a:gd name="T50" fmla="*/ 191 w 219"/>
                <a:gd name="T51" fmla="*/ 141 h 254"/>
                <a:gd name="T52" fmla="*/ 187 w 219"/>
                <a:gd name="T53" fmla="*/ 149 h 254"/>
                <a:gd name="T54" fmla="*/ 177 w 219"/>
                <a:gd name="T55" fmla="*/ 185 h 254"/>
                <a:gd name="T56" fmla="*/ 160 w 219"/>
                <a:gd name="T57" fmla="*/ 203 h 254"/>
                <a:gd name="T58" fmla="*/ 164 w 219"/>
                <a:gd name="T59" fmla="*/ 214 h 254"/>
                <a:gd name="T60" fmla="*/ 155 w 219"/>
                <a:gd name="T61" fmla="*/ 241 h 254"/>
                <a:gd name="T62" fmla="*/ 131 w 219"/>
                <a:gd name="T63" fmla="*/ 254 h 254"/>
                <a:gd name="T64" fmla="*/ 122 w 219"/>
                <a:gd name="T65" fmla="*/ 243 h 254"/>
                <a:gd name="T66" fmla="*/ 88 w 219"/>
                <a:gd name="T67" fmla="*/ 230 h 254"/>
                <a:gd name="T68" fmla="*/ 69 w 219"/>
                <a:gd name="T69" fmla="*/ 239 h 254"/>
                <a:gd name="T70" fmla="*/ 63 w 219"/>
                <a:gd name="T71" fmla="*/ 23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9" h="254">
                  <a:moveTo>
                    <a:pt x="63" y="235"/>
                  </a:moveTo>
                  <a:cubicBezTo>
                    <a:pt x="62" y="235"/>
                    <a:pt x="63" y="226"/>
                    <a:pt x="62" y="223"/>
                  </a:cubicBezTo>
                  <a:cubicBezTo>
                    <a:pt x="56" y="222"/>
                    <a:pt x="52" y="227"/>
                    <a:pt x="46" y="227"/>
                  </a:cubicBezTo>
                  <a:cubicBezTo>
                    <a:pt x="18" y="227"/>
                    <a:pt x="30" y="199"/>
                    <a:pt x="20" y="183"/>
                  </a:cubicBezTo>
                  <a:cubicBezTo>
                    <a:pt x="20" y="182"/>
                    <a:pt x="21" y="180"/>
                    <a:pt x="21" y="179"/>
                  </a:cubicBezTo>
                  <a:cubicBezTo>
                    <a:pt x="19" y="175"/>
                    <a:pt x="15" y="175"/>
                    <a:pt x="11" y="174"/>
                  </a:cubicBezTo>
                  <a:cubicBezTo>
                    <a:pt x="7" y="174"/>
                    <a:pt x="0" y="145"/>
                    <a:pt x="0" y="141"/>
                  </a:cubicBezTo>
                  <a:cubicBezTo>
                    <a:pt x="0" y="128"/>
                    <a:pt x="16" y="133"/>
                    <a:pt x="26" y="133"/>
                  </a:cubicBezTo>
                  <a:cubicBezTo>
                    <a:pt x="50" y="133"/>
                    <a:pt x="47" y="108"/>
                    <a:pt x="57" y="97"/>
                  </a:cubicBezTo>
                  <a:cubicBezTo>
                    <a:pt x="63" y="92"/>
                    <a:pt x="70" y="92"/>
                    <a:pt x="78" y="90"/>
                  </a:cubicBezTo>
                  <a:cubicBezTo>
                    <a:pt x="90" y="88"/>
                    <a:pt x="90" y="80"/>
                    <a:pt x="96" y="74"/>
                  </a:cubicBezTo>
                  <a:cubicBezTo>
                    <a:pt x="93" y="70"/>
                    <a:pt x="101" y="64"/>
                    <a:pt x="101" y="64"/>
                  </a:cubicBezTo>
                  <a:cubicBezTo>
                    <a:pt x="106" y="62"/>
                    <a:pt x="105" y="60"/>
                    <a:pt x="109" y="58"/>
                  </a:cubicBezTo>
                  <a:cubicBezTo>
                    <a:pt x="111" y="58"/>
                    <a:pt x="112" y="54"/>
                    <a:pt x="113" y="52"/>
                  </a:cubicBezTo>
                  <a:cubicBezTo>
                    <a:pt x="120" y="45"/>
                    <a:pt x="138" y="49"/>
                    <a:pt x="141" y="42"/>
                  </a:cubicBezTo>
                  <a:cubicBezTo>
                    <a:pt x="147" y="30"/>
                    <a:pt x="163" y="0"/>
                    <a:pt x="175" y="0"/>
                  </a:cubicBezTo>
                  <a:cubicBezTo>
                    <a:pt x="188" y="0"/>
                    <a:pt x="187" y="8"/>
                    <a:pt x="187" y="19"/>
                  </a:cubicBezTo>
                  <a:cubicBezTo>
                    <a:pt x="187" y="36"/>
                    <a:pt x="219" y="27"/>
                    <a:pt x="219" y="42"/>
                  </a:cubicBezTo>
                  <a:cubicBezTo>
                    <a:pt x="219" y="50"/>
                    <a:pt x="202" y="45"/>
                    <a:pt x="202" y="52"/>
                  </a:cubicBezTo>
                  <a:cubicBezTo>
                    <a:pt x="202" y="54"/>
                    <a:pt x="203" y="56"/>
                    <a:pt x="205" y="56"/>
                  </a:cubicBezTo>
                  <a:cubicBezTo>
                    <a:pt x="203" y="58"/>
                    <a:pt x="183" y="67"/>
                    <a:pt x="183" y="67"/>
                  </a:cubicBezTo>
                  <a:cubicBezTo>
                    <a:pt x="184" y="70"/>
                    <a:pt x="185" y="72"/>
                    <a:pt x="186" y="74"/>
                  </a:cubicBezTo>
                  <a:cubicBezTo>
                    <a:pt x="184" y="75"/>
                    <a:pt x="181" y="77"/>
                    <a:pt x="181" y="80"/>
                  </a:cubicBezTo>
                  <a:cubicBezTo>
                    <a:pt x="181" y="92"/>
                    <a:pt x="201" y="132"/>
                    <a:pt x="215" y="132"/>
                  </a:cubicBezTo>
                  <a:cubicBezTo>
                    <a:pt x="212" y="143"/>
                    <a:pt x="206" y="140"/>
                    <a:pt x="198" y="140"/>
                  </a:cubicBezTo>
                  <a:cubicBezTo>
                    <a:pt x="196" y="140"/>
                    <a:pt x="193" y="140"/>
                    <a:pt x="191" y="141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183" y="167"/>
                    <a:pt x="177" y="171"/>
                    <a:pt x="177" y="185"/>
                  </a:cubicBezTo>
                  <a:cubicBezTo>
                    <a:pt x="168" y="186"/>
                    <a:pt x="160" y="198"/>
                    <a:pt x="160" y="203"/>
                  </a:cubicBezTo>
                  <a:cubicBezTo>
                    <a:pt x="160" y="209"/>
                    <a:pt x="164" y="210"/>
                    <a:pt x="164" y="214"/>
                  </a:cubicBezTo>
                  <a:cubicBezTo>
                    <a:pt x="164" y="221"/>
                    <a:pt x="155" y="232"/>
                    <a:pt x="155" y="241"/>
                  </a:cubicBezTo>
                  <a:cubicBezTo>
                    <a:pt x="143" y="244"/>
                    <a:pt x="141" y="254"/>
                    <a:pt x="131" y="254"/>
                  </a:cubicBezTo>
                  <a:cubicBezTo>
                    <a:pt x="124" y="254"/>
                    <a:pt x="122" y="248"/>
                    <a:pt x="122" y="243"/>
                  </a:cubicBezTo>
                  <a:cubicBezTo>
                    <a:pt x="109" y="240"/>
                    <a:pt x="101" y="230"/>
                    <a:pt x="88" y="230"/>
                  </a:cubicBezTo>
                  <a:cubicBezTo>
                    <a:pt x="82" y="230"/>
                    <a:pt x="78" y="239"/>
                    <a:pt x="69" y="239"/>
                  </a:cubicBezTo>
                  <a:cubicBezTo>
                    <a:pt x="67" y="239"/>
                    <a:pt x="66" y="235"/>
                    <a:pt x="63" y="2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18">
              <a:extLst>
                <a:ext uri="{FF2B5EF4-FFF2-40B4-BE49-F238E27FC236}">
                  <a16:creationId xmlns:a16="http://schemas.microsoft.com/office/drawing/2014/main" id="{A16E04D9-8193-47AD-9117-613AA777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2895" y="4179245"/>
              <a:ext cx="156105" cy="192834"/>
            </a:xfrm>
            <a:custGeom>
              <a:avLst/>
              <a:gdLst>
                <a:gd name="T0" fmla="*/ 55 w 137"/>
                <a:gd name="T1" fmla="*/ 61 h 168"/>
                <a:gd name="T2" fmla="*/ 46 w 137"/>
                <a:gd name="T3" fmla="*/ 69 h 168"/>
                <a:gd name="T4" fmla="*/ 30 w 137"/>
                <a:gd name="T5" fmla="*/ 42 h 168"/>
                <a:gd name="T6" fmla="*/ 55 w 137"/>
                <a:gd name="T7" fmla="*/ 30 h 168"/>
                <a:gd name="T8" fmla="*/ 84 w 137"/>
                <a:gd name="T9" fmla="*/ 26 h 168"/>
                <a:gd name="T10" fmla="*/ 111 w 137"/>
                <a:gd name="T11" fmla="*/ 32 h 168"/>
                <a:gd name="T12" fmla="*/ 133 w 137"/>
                <a:gd name="T13" fmla="*/ 7 h 168"/>
                <a:gd name="T14" fmla="*/ 137 w 137"/>
                <a:gd name="T15" fmla="*/ 0 h 168"/>
                <a:gd name="T16" fmla="*/ 133 w 137"/>
                <a:gd name="T17" fmla="*/ 0 h 168"/>
                <a:gd name="T18" fmla="*/ 108 w 137"/>
                <a:gd name="T19" fmla="*/ 19 h 168"/>
                <a:gd name="T20" fmla="*/ 102 w 137"/>
                <a:gd name="T21" fmla="*/ 19 h 168"/>
                <a:gd name="T22" fmla="*/ 49 w 137"/>
                <a:gd name="T23" fmla="*/ 9 h 168"/>
                <a:gd name="T24" fmla="*/ 20 w 137"/>
                <a:gd name="T25" fmla="*/ 54 h 168"/>
                <a:gd name="T26" fmla="*/ 14 w 137"/>
                <a:gd name="T27" fmla="*/ 66 h 168"/>
                <a:gd name="T28" fmla="*/ 0 w 137"/>
                <a:gd name="T29" fmla="*/ 109 h 168"/>
                <a:gd name="T30" fmla="*/ 15 w 137"/>
                <a:gd name="T31" fmla="*/ 119 h 168"/>
                <a:gd name="T32" fmla="*/ 15 w 137"/>
                <a:gd name="T33" fmla="*/ 158 h 168"/>
                <a:gd name="T34" fmla="*/ 27 w 137"/>
                <a:gd name="T35" fmla="*/ 168 h 168"/>
                <a:gd name="T36" fmla="*/ 39 w 137"/>
                <a:gd name="T37" fmla="*/ 136 h 168"/>
                <a:gd name="T38" fmla="*/ 32 w 137"/>
                <a:gd name="T39" fmla="*/ 110 h 168"/>
                <a:gd name="T40" fmla="*/ 43 w 137"/>
                <a:gd name="T41" fmla="*/ 100 h 168"/>
                <a:gd name="T42" fmla="*/ 49 w 137"/>
                <a:gd name="T43" fmla="*/ 100 h 168"/>
                <a:gd name="T44" fmla="*/ 46 w 137"/>
                <a:gd name="T45" fmla="*/ 117 h 168"/>
                <a:gd name="T46" fmla="*/ 58 w 137"/>
                <a:gd name="T47" fmla="*/ 142 h 168"/>
                <a:gd name="T48" fmla="*/ 58 w 137"/>
                <a:gd name="T49" fmla="*/ 149 h 168"/>
                <a:gd name="T50" fmla="*/ 68 w 137"/>
                <a:gd name="T51" fmla="*/ 149 h 168"/>
                <a:gd name="T52" fmla="*/ 85 w 137"/>
                <a:gd name="T53" fmla="*/ 132 h 168"/>
                <a:gd name="T54" fmla="*/ 74 w 137"/>
                <a:gd name="T55" fmla="*/ 118 h 168"/>
                <a:gd name="T56" fmla="*/ 77 w 137"/>
                <a:gd name="T57" fmla="*/ 113 h 168"/>
                <a:gd name="T58" fmla="*/ 58 w 137"/>
                <a:gd name="T59" fmla="*/ 80 h 168"/>
                <a:gd name="T60" fmla="*/ 98 w 137"/>
                <a:gd name="T61" fmla="*/ 57 h 168"/>
                <a:gd name="T62" fmla="*/ 98 w 137"/>
                <a:gd name="T63" fmla="*/ 50 h 168"/>
                <a:gd name="T64" fmla="*/ 53 w 137"/>
                <a:gd name="T65" fmla="*/ 65 h 168"/>
                <a:gd name="T66" fmla="*/ 55 w 137"/>
                <a:gd name="T67" fmla="*/ 6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168">
                  <a:moveTo>
                    <a:pt x="55" y="61"/>
                  </a:moveTo>
                  <a:cubicBezTo>
                    <a:pt x="51" y="65"/>
                    <a:pt x="51" y="69"/>
                    <a:pt x="46" y="69"/>
                  </a:cubicBezTo>
                  <a:cubicBezTo>
                    <a:pt x="35" y="69"/>
                    <a:pt x="30" y="54"/>
                    <a:pt x="30" y="42"/>
                  </a:cubicBezTo>
                  <a:cubicBezTo>
                    <a:pt x="30" y="26"/>
                    <a:pt x="42" y="30"/>
                    <a:pt x="55" y="30"/>
                  </a:cubicBezTo>
                  <a:cubicBezTo>
                    <a:pt x="68" y="30"/>
                    <a:pt x="73" y="26"/>
                    <a:pt x="84" y="26"/>
                  </a:cubicBezTo>
                  <a:cubicBezTo>
                    <a:pt x="94" y="26"/>
                    <a:pt x="101" y="32"/>
                    <a:pt x="111" y="32"/>
                  </a:cubicBezTo>
                  <a:cubicBezTo>
                    <a:pt x="126" y="32"/>
                    <a:pt x="131" y="19"/>
                    <a:pt x="133" y="7"/>
                  </a:cubicBezTo>
                  <a:cubicBezTo>
                    <a:pt x="136" y="7"/>
                    <a:pt x="136" y="3"/>
                    <a:pt x="137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23" y="7"/>
                    <a:pt x="113" y="14"/>
                    <a:pt x="108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30" y="9"/>
                    <a:pt x="20" y="35"/>
                    <a:pt x="20" y="54"/>
                  </a:cubicBezTo>
                  <a:cubicBezTo>
                    <a:pt x="20" y="59"/>
                    <a:pt x="14" y="63"/>
                    <a:pt x="14" y="66"/>
                  </a:cubicBezTo>
                  <a:cubicBezTo>
                    <a:pt x="8" y="84"/>
                    <a:pt x="0" y="92"/>
                    <a:pt x="0" y="109"/>
                  </a:cubicBezTo>
                  <a:cubicBezTo>
                    <a:pt x="0" y="119"/>
                    <a:pt x="11" y="119"/>
                    <a:pt x="15" y="119"/>
                  </a:cubicBezTo>
                  <a:cubicBezTo>
                    <a:pt x="15" y="132"/>
                    <a:pt x="15" y="149"/>
                    <a:pt x="15" y="158"/>
                  </a:cubicBezTo>
                  <a:cubicBezTo>
                    <a:pt x="15" y="162"/>
                    <a:pt x="21" y="168"/>
                    <a:pt x="27" y="168"/>
                  </a:cubicBezTo>
                  <a:cubicBezTo>
                    <a:pt x="36" y="168"/>
                    <a:pt x="39" y="140"/>
                    <a:pt x="39" y="136"/>
                  </a:cubicBezTo>
                  <a:cubicBezTo>
                    <a:pt x="39" y="126"/>
                    <a:pt x="32" y="120"/>
                    <a:pt x="32" y="110"/>
                  </a:cubicBezTo>
                  <a:cubicBezTo>
                    <a:pt x="32" y="104"/>
                    <a:pt x="38" y="100"/>
                    <a:pt x="43" y="100"/>
                  </a:cubicBezTo>
                  <a:cubicBezTo>
                    <a:pt x="45" y="100"/>
                    <a:pt x="47" y="101"/>
                    <a:pt x="49" y="100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27"/>
                    <a:pt x="58" y="131"/>
                    <a:pt x="58" y="142"/>
                  </a:cubicBezTo>
                  <a:cubicBezTo>
                    <a:pt x="58" y="144"/>
                    <a:pt x="59" y="146"/>
                    <a:pt x="58" y="149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40"/>
                    <a:pt x="85" y="141"/>
                    <a:pt x="85" y="132"/>
                  </a:cubicBezTo>
                  <a:cubicBezTo>
                    <a:pt x="82" y="131"/>
                    <a:pt x="74" y="123"/>
                    <a:pt x="74" y="118"/>
                  </a:cubicBezTo>
                  <a:cubicBezTo>
                    <a:pt x="74" y="116"/>
                    <a:pt x="76" y="115"/>
                    <a:pt x="77" y="113"/>
                  </a:cubicBezTo>
                  <a:cubicBezTo>
                    <a:pt x="73" y="111"/>
                    <a:pt x="58" y="82"/>
                    <a:pt x="58" y="80"/>
                  </a:cubicBezTo>
                  <a:cubicBezTo>
                    <a:pt x="79" y="80"/>
                    <a:pt x="81" y="62"/>
                    <a:pt x="98" y="5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4" y="49"/>
                    <a:pt x="54" y="62"/>
                    <a:pt x="53" y="65"/>
                  </a:cubicBezTo>
                  <a:lnTo>
                    <a:pt x="55" y="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19">
              <a:extLst>
                <a:ext uri="{FF2B5EF4-FFF2-40B4-BE49-F238E27FC236}">
                  <a16:creationId xmlns:a16="http://schemas.microsoft.com/office/drawing/2014/main" id="{82B5AE95-C57A-44EB-B5D5-0212D7F6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381" y="4375139"/>
              <a:ext cx="252522" cy="78052"/>
            </a:xfrm>
            <a:custGeom>
              <a:avLst/>
              <a:gdLst>
                <a:gd name="T0" fmla="*/ 212 w 220"/>
                <a:gd name="T1" fmla="*/ 65 h 68"/>
                <a:gd name="T2" fmla="*/ 196 w 220"/>
                <a:gd name="T3" fmla="*/ 60 h 68"/>
                <a:gd name="T4" fmla="*/ 196 w 220"/>
                <a:gd name="T5" fmla="*/ 68 h 68"/>
                <a:gd name="T6" fmla="*/ 116 w 220"/>
                <a:gd name="T7" fmla="*/ 56 h 68"/>
                <a:gd name="T8" fmla="*/ 97 w 220"/>
                <a:gd name="T9" fmla="*/ 45 h 68"/>
                <a:gd name="T10" fmla="*/ 55 w 220"/>
                <a:gd name="T11" fmla="*/ 40 h 68"/>
                <a:gd name="T12" fmla="*/ 25 w 220"/>
                <a:gd name="T13" fmla="*/ 36 h 68"/>
                <a:gd name="T14" fmla="*/ 0 w 220"/>
                <a:gd name="T15" fmla="*/ 18 h 68"/>
                <a:gd name="T16" fmla="*/ 19 w 220"/>
                <a:gd name="T17" fmla="*/ 2 h 68"/>
                <a:gd name="T18" fmla="*/ 25 w 220"/>
                <a:gd name="T19" fmla="*/ 5 h 68"/>
                <a:gd name="T20" fmla="*/ 37 w 220"/>
                <a:gd name="T21" fmla="*/ 0 h 68"/>
                <a:gd name="T22" fmla="*/ 94 w 220"/>
                <a:gd name="T23" fmla="*/ 26 h 68"/>
                <a:gd name="T24" fmla="*/ 117 w 220"/>
                <a:gd name="T25" fmla="*/ 14 h 68"/>
                <a:gd name="T26" fmla="*/ 151 w 220"/>
                <a:gd name="T27" fmla="*/ 28 h 68"/>
                <a:gd name="T28" fmla="*/ 174 w 220"/>
                <a:gd name="T29" fmla="*/ 25 h 68"/>
                <a:gd name="T30" fmla="*/ 180 w 220"/>
                <a:gd name="T31" fmla="*/ 25 h 68"/>
                <a:gd name="T32" fmla="*/ 152 w 220"/>
                <a:gd name="T33" fmla="*/ 30 h 68"/>
                <a:gd name="T34" fmla="*/ 184 w 220"/>
                <a:gd name="T35" fmla="*/ 41 h 68"/>
                <a:gd name="T36" fmla="*/ 190 w 220"/>
                <a:gd name="T37" fmla="*/ 48 h 68"/>
                <a:gd name="T38" fmla="*/ 208 w 220"/>
                <a:gd name="T39" fmla="*/ 49 h 68"/>
                <a:gd name="T40" fmla="*/ 220 w 220"/>
                <a:gd name="T41" fmla="*/ 57 h 68"/>
                <a:gd name="T42" fmla="*/ 212 w 220"/>
                <a:gd name="T43" fmla="*/ 6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0" h="68">
                  <a:moveTo>
                    <a:pt x="212" y="65"/>
                  </a:moveTo>
                  <a:cubicBezTo>
                    <a:pt x="204" y="65"/>
                    <a:pt x="205" y="60"/>
                    <a:pt x="196" y="60"/>
                  </a:cubicBezTo>
                  <a:cubicBezTo>
                    <a:pt x="194" y="60"/>
                    <a:pt x="195" y="65"/>
                    <a:pt x="196" y="68"/>
                  </a:cubicBezTo>
                  <a:cubicBezTo>
                    <a:pt x="171" y="57"/>
                    <a:pt x="145" y="56"/>
                    <a:pt x="116" y="56"/>
                  </a:cubicBezTo>
                  <a:cubicBezTo>
                    <a:pt x="107" y="56"/>
                    <a:pt x="104" y="45"/>
                    <a:pt x="97" y="45"/>
                  </a:cubicBezTo>
                  <a:cubicBezTo>
                    <a:pt x="82" y="45"/>
                    <a:pt x="70" y="45"/>
                    <a:pt x="55" y="40"/>
                  </a:cubicBezTo>
                  <a:cubicBezTo>
                    <a:pt x="44" y="36"/>
                    <a:pt x="32" y="44"/>
                    <a:pt x="25" y="36"/>
                  </a:cubicBezTo>
                  <a:cubicBezTo>
                    <a:pt x="17" y="28"/>
                    <a:pt x="11" y="18"/>
                    <a:pt x="0" y="18"/>
                  </a:cubicBezTo>
                  <a:cubicBezTo>
                    <a:pt x="0" y="16"/>
                    <a:pt x="14" y="2"/>
                    <a:pt x="19" y="2"/>
                  </a:cubicBezTo>
                  <a:cubicBezTo>
                    <a:pt x="21" y="2"/>
                    <a:pt x="22" y="5"/>
                    <a:pt x="25" y="5"/>
                  </a:cubicBezTo>
                  <a:cubicBezTo>
                    <a:pt x="29" y="5"/>
                    <a:pt x="32" y="0"/>
                    <a:pt x="37" y="0"/>
                  </a:cubicBezTo>
                  <a:cubicBezTo>
                    <a:pt x="60" y="0"/>
                    <a:pt x="69" y="26"/>
                    <a:pt x="94" y="26"/>
                  </a:cubicBezTo>
                  <a:cubicBezTo>
                    <a:pt x="106" y="26"/>
                    <a:pt x="108" y="14"/>
                    <a:pt x="117" y="14"/>
                  </a:cubicBezTo>
                  <a:cubicBezTo>
                    <a:pt x="132" y="14"/>
                    <a:pt x="138" y="28"/>
                    <a:pt x="151" y="28"/>
                  </a:cubicBezTo>
                  <a:cubicBezTo>
                    <a:pt x="174" y="25"/>
                    <a:pt x="174" y="25"/>
                    <a:pt x="174" y="25"/>
                  </a:cubicBezTo>
                  <a:cubicBezTo>
                    <a:pt x="180" y="25"/>
                    <a:pt x="180" y="25"/>
                    <a:pt x="180" y="25"/>
                  </a:cubicBezTo>
                  <a:cubicBezTo>
                    <a:pt x="179" y="29"/>
                    <a:pt x="153" y="31"/>
                    <a:pt x="152" y="30"/>
                  </a:cubicBezTo>
                  <a:cubicBezTo>
                    <a:pt x="160" y="39"/>
                    <a:pt x="170" y="41"/>
                    <a:pt x="184" y="41"/>
                  </a:cubicBezTo>
                  <a:cubicBezTo>
                    <a:pt x="188" y="41"/>
                    <a:pt x="188" y="46"/>
                    <a:pt x="190" y="48"/>
                  </a:cubicBezTo>
                  <a:cubicBezTo>
                    <a:pt x="195" y="53"/>
                    <a:pt x="201" y="47"/>
                    <a:pt x="208" y="49"/>
                  </a:cubicBezTo>
                  <a:cubicBezTo>
                    <a:pt x="215" y="52"/>
                    <a:pt x="215" y="54"/>
                    <a:pt x="220" y="57"/>
                  </a:cubicBezTo>
                  <a:cubicBezTo>
                    <a:pt x="219" y="60"/>
                    <a:pt x="213" y="65"/>
                    <a:pt x="212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20">
              <a:extLst>
                <a:ext uri="{FF2B5EF4-FFF2-40B4-BE49-F238E27FC236}">
                  <a16:creationId xmlns:a16="http://schemas.microsoft.com/office/drawing/2014/main" id="{F354FF82-CA2B-4690-90E5-46D74560D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1973" y="4436356"/>
              <a:ext cx="74992" cy="19896"/>
            </a:xfrm>
            <a:custGeom>
              <a:avLst/>
              <a:gdLst>
                <a:gd name="T0" fmla="*/ 44 w 66"/>
                <a:gd name="T1" fmla="*/ 16 h 17"/>
                <a:gd name="T2" fmla="*/ 17 w 66"/>
                <a:gd name="T3" fmla="*/ 16 h 17"/>
                <a:gd name="T4" fmla="*/ 0 w 66"/>
                <a:gd name="T5" fmla="*/ 8 h 17"/>
                <a:gd name="T6" fmla="*/ 14 w 66"/>
                <a:gd name="T7" fmla="*/ 3 h 17"/>
                <a:gd name="T8" fmla="*/ 44 w 66"/>
                <a:gd name="T9" fmla="*/ 8 h 17"/>
                <a:gd name="T10" fmla="*/ 66 w 66"/>
                <a:gd name="T11" fmla="*/ 0 h 17"/>
                <a:gd name="T12" fmla="*/ 44 w 66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7">
                  <a:moveTo>
                    <a:pt x="44" y="16"/>
                  </a:moveTo>
                  <a:cubicBezTo>
                    <a:pt x="33" y="16"/>
                    <a:pt x="23" y="16"/>
                    <a:pt x="17" y="16"/>
                  </a:cubicBezTo>
                  <a:cubicBezTo>
                    <a:pt x="11" y="16"/>
                    <a:pt x="0" y="17"/>
                    <a:pt x="0" y="8"/>
                  </a:cubicBezTo>
                  <a:cubicBezTo>
                    <a:pt x="0" y="2"/>
                    <a:pt x="8" y="3"/>
                    <a:pt x="14" y="3"/>
                  </a:cubicBezTo>
                  <a:cubicBezTo>
                    <a:pt x="27" y="3"/>
                    <a:pt x="33" y="8"/>
                    <a:pt x="44" y="8"/>
                  </a:cubicBezTo>
                  <a:cubicBezTo>
                    <a:pt x="55" y="8"/>
                    <a:pt x="59" y="3"/>
                    <a:pt x="66" y="0"/>
                  </a:cubicBezTo>
                  <a:cubicBezTo>
                    <a:pt x="61" y="11"/>
                    <a:pt x="54" y="13"/>
                    <a:pt x="44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21">
              <a:extLst>
                <a:ext uri="{FF2B5EF4-FFF2-40B4-BE49-F238E27FC236}">
                  <a16:creationId xmlns:a16="http://schemas.microsoft.com/office/drawing/2014/main" id="{55A34DE3-39CF-45E3-81F1-B0494E940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5451" y="4440947"/>
              <a:ext cx="53565" cy="18365"/>
            </a:xfrm>
            <a:custGeom>
              <a:avLst/>
              <a:gdLst>
                <a:gd name="T0" fmla="*/ 46 w 46"/>
                <a:gd name="T1" fmla="*/ 12 h 17"/>
                <a:gd name="T2" fmla="*/ 39 w 46"/>
                <a:gd name="T3" fmla="*/ 12 h 17"/>
                <a:gd name="T4" fmla="*/ 33 w 46"/>
                <a:gd name="T5" fmla="*/ 9 h 17"/>
                <a:gd name="T6" fmla="*/ 15 w 46"/>
                <a:gd name="T7" fmla="*/ 17 h 17"/>
                <a:gd name="T8" fmla="*/ 0 w 46"/>
                <a:gd name="T9" fmla="*/ 12 h 17"/>
                <a:gd name="T10" fmla="*/ 13 w 46"/>
                <a:gd name="T11" fmla="*/ 4 h 17"/>
                <a:gd name="T12" fmla="*/ 27 w 46"/>
                <a:gd name="T13" fmla="*/ 7 h 17"/>
                <a:gd name="T14" fmla="*/ 28 w 46"/>
                <a:gd name="T15" fmla="*/ 0 h 17"/>
                <a:gd name="T16" fmla="*/ 46 w 46"/>
                <a:gd name="T17" fmla="*/ 0 h 17"/>
                <a:gd name="T18" fmla="*/ 46 w 4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7">
                  <a:moveTo>
                    <a:pt x="46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26" y="12"/>
                    <a:pt x="23" y="17"/>
                    <a:pt x="15" y="17"/>
                  </a:cubicBezTo>
                  <a:cubicBezTo>
                    <a:pt x="9" y="17"/>
                    <a:pt x="0" y="15"/>
                    <a:pt x="0" y="12"/>
                  </a:cubicBezTo>
                  <a:cubicBezTo>
                    <a:pt x="0" y="3"/>
                    <a:pt x="6" y="4"/>
                    <a:pt x="13" y="4"/>
                  </a:cubicBezTo>
                  <a:cubicBezTo>
                    <a:pt x="20" y="4"/>
                    <a:pt x="24" y="5"/>
                    <a:pt x="27" y="7"/>
                  </a:cubicBezTo>
                  <a:cubicBezTo>
                    <a:pt x="27" y="4"/>
                    <a:pt x="28" y="3"/>
                    <a:pt x="2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7"/>
                    <a:pt x="45" y="11"/>
                    <a:pt x="46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22">
              <a:extLst>
                <a:ext uri="{FF2B5EF4-FFF2-40B4-BE49-F238E27FC236}">
                  <a16:creationId xmlns:a16="http://schemas.microsoft.com/office/drawing/2014/main" id="{A3535242-F360-4495-8078-D149CEF88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077" y="4463904"/>
              <a:ext cx="38261" cy="30608"/>
            </a:xfrm>
            <a:custGeom>
              <a:avLst/>
              <a:gdLst>
                <a:gd name="T0" fmla="*/ 24 w 34"/>
                <a:gd name="T1" fmla="*/ 26 h 26"/>
                <a:gd name="T2" fmla="*/ 20 w 34"/>
                <a:gd name="T3" fmla="*/ 15 h 26"/>
                <a:gd name="T4" fmla="*/ 0 w 34"/>
                <a:gd name="T5" fmla="*/ 6 h 26"/>
                <a:gd name="T6" fmla="*/ 15 w 34"/>
                <a:gd name="T7" fmla="*/ 2 h 26"/>
                <a:gd name="T8" fmla="*/ 22 w 34"/>
                <a:gd name="T9" fmla="*/ 2 h 26"/>
                <a:gd name="T10" fmla="*/ 34 w 34"/>
                <a:gd name="T11" fmla="*/ 20 h 26"/>
                <a:gd name="T12" fmla="*/ 28 w 34"/>
                <a:gd name="T13" fmla="*/ 26 h 26"/>
                <a:gd name="T14" fmla="*/ 24 w 3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6">
                  <a:moveTo>
                    <a:pt x="24" y="26"/>
                  </a:moveTo>
                  <a:cubicBezTo>
                    <a:pt x="21" y="26"/>
                    <a:pt x="20" y="18"/>
                    <a:pt x="20" y="15"/>
                  </a:cubicBezTo>
                  <a:cubicBezTo>
                    <a:pt x="12" y="15"/>
                    <a:pt x="0" y="14"/>
                    <a:pt x="0" y="6"/>
                  </a:cubicBezTo>
                  <a:cubicBezTo>
                    <a:pt x="0" y="0"/>
                    <a:pt x="9" y="2"/>
                    <a:pt x="15" y="2"/>
                  </a:cubicBezTo>
                  <a:cubicBezTo>
                    <a:pt x="17" y="2"/>
                    <a:pt x="20" y="2"/>
                    <a:pt x="22" y="2"/>
                  </a:cubicBezTo>
                  <a:cubicBezTo>
                    <a:pt x="22" y="13"/>
                    <a:pt x="34" y="10"/>
                    <a:pt x="34" y="20"/>
                  </a:cubicBezTo>
                  <a:cubicBezTo>
                    <a:pt x="34" y="22"/>
                    <a:pt x="30" y="26"/>
                    <a:pt x="28" y="26"/>
                  </a:cubicBezTo>
                  <a:cubicBezTo>
                    <a:pt x="27" y="26"/>
                    <a:pt x="25" y="26"/>
                    <a:pt x="24" y="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23">
              <a:extLst>
                <a:ext uri="{FF2B5EF4-FFF2-40B4-BE49-F238E27FC236}">
                  <a16:creationId xmlns:a16="http://schemas.microsoft.com/office/drawing/2014/main" id="{9D1A3CB4-FF5B-4D8F-ACA2-BA3B09CF5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7086" y="4440947"/>
              <a:ext cx="13774" cy="13774"/>
            </a:xfrm>
            <a:custGeom>
              <a:avLst/>
              <a:gdLst>
                <a:gd name="T0" fmla="*/ 0 w 13"/>
                <a:gd name="T1" fmla="*/ 0 h 13"/>
                <a:gd name="T2" fmla="*/ 6 w 13"/>
                <a:gd name="T3" fmla="*/ 0 h 13"/>
                <a:gd name="T4" fmla="*/ 13 w 13"/>
                <a:gd name="T5" fmla="*/ 5 h 13"/>
                <a:gd name="T6" fmla="*/ 6 w 13"/>
                <a:gd name="T7" fmla="*/ 13 h 13"/>
                <a:gd name="T8" fmla="*/ 0 w 13"/>
                <a:gd name="T9" fmla="*/ 8 h 13"/>
                <a:gd name="T10" fmla="*/ 0 w 13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0" y="0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10" y="0"/>
                    <a:pt x="10" y="4"/>
                    <a:pt x="13" y="5"/>
                  </a:cubicBezTo>
                  <a:cubicBezTo>
                    <a:pt x="13" y="10"/>
                    <a:pt x="9" y="13"/>
                    <a:pt x="6" y="13"/>
                  </a:cubicBezTo>
                  <a:cubicBezTo>
                    <a:pt x="3" y="13"/>
                    <a:pt x="0" y="10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24">
              <a:extLst>
                <a:ext uri="{FF2B5EF4-FFF2-40B4-BE49-F238E27FC236}">
                  <a16:creationId xmlns:a16="http://schemas.microsoft.com/office/drawing/2014/main" id="{305F4433-5CD3-4D4B-8A6F-8F29E22EA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0739" y="4440947"/>
              <a:ext cx="88765" cy="55095"/>
            </a:xfrm>
            <a:custGeom>
              <a:avLst/>
              <a:gdLst>
                <a:gd name="T0" fmla="*/ 33 w 77"/>
                <a:gd name="T1" fmla="*/ 23 h 47"/>
                <a:gd name="T2" fmla="*/ 30 w 77"/>
                <a:gd name="T3" fmla="*/ 34 h 47"/>
                <a:gd name="T4" fmla="*/ 5 w 77"/>
                <a:gd name="T5" fmla="*/ 47 h 47"/>
                <a:gd name="T6" fmla="*/ 0 w 77"/>
                <a:gd name="T7" fmla="*/ 40 h 47"/>
                <a:gd name="T8" fmla="*/ 26 w 77"/>
                <a:gd name="T9" fmla="*/ 18 h 47"/>
                <a:gd name="T10" fmla="*/ 30 w 77"/>
                <a:gd name="T11" fmla="*/ 11 h 47"/>
                <a:gd name="T12" fmla="*/ 77 w 77"/>
                <a:gd name="T13" fmla="*/ 5 h 47"/>
                <a:gd name="T14" fmla="*/ 33 w 77"/>
                <a:gd name="T15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47">
                  <a:moveTo>
                    <a:pt x="33" y="23"/>
                  </a:moveTo>
                  <a:cubicBezTo>
                    <a:pt x="29" y="23"/>
                    <a:pt x="33" y="31"/>
                    <a:pt x="30" y="34"/>
                  </a:cubicBezTo>
                  <a:cubicBezTo>
                    <a:pt x="26" y="38"/>
                    <a:pt x="14" y="47"/>
                    <a:pt x="5" y="47"/>
                  </a:cubicBezTo>
                  <a:cubicBezTo>
                    <a:pt x="2" y="47"/>
                    <a:pt x="0" y="43"/>
                    <a:pt x="0" y="40"/>
                  </a:cubicBezTo>
                  <a:cubicBezTo>
                    <a:pt x="0" y="22"/>
                    <a:pt x="14" y="22"/>
                    <a:pt x="26" y="18"/>
                  </a:cubicBezTo>
                  <a:cubicBezTo>
                    <a:pt x="28" y="18"/>
                    <a:pt x="28" y="13"/>
                    <a:pt x="30" y="11"/>
                  </a:cubicBezTo>
                  <a:cubicBezTo>
                    <a:pt x="37" y="3"/>
                    <a:pt x="70" y="0"/>
                    <a:pt x="77" y="5"/>
                  </a:cubicBezTo>
                  <a:cubicBezTo>
                    <a:pt x="70" y="17"/>
                    <a:pt x="45" y="23"/>
                    <a:pt x="33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25">
              <a:extLst>
                <a:ext uri="{FF2B5EF4-FFF2-40B4-BE49-F238E27FC236}">
                  <a16:creationId xmlns:a16="http://schemas.microsoft.com/office/drawing/2014/main" id="{7A2F7E03-2A38-4081-8D78-7BCD48688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9383" y="4367487"/>
              <a:ext cx="18365" cy="36730"/>
            </a:xfrm>
            <a:custGeom>
              <a:avLst/>
              <a:gdLst>
                <a:gd name="T0" fmla="*/ 13 w 16"/>
                <a:gd name="T1" fmla="*/ 0 h 33"/>
                <a:gd name="T2" fmla="*/ 16 w 16"/>
                <a:gd name="T3" fmla="*/ 9 h 33"/>
                <a:gd name="T4" fmla="*/ 10 w 16"/>
                <a:gd name="T5" fmla="*/ 17 h 33"/>
                <a:gd name="T6" fmla="*/ 5 w 16"/>
                <a:gd name="T7" fmla="*/ 33 h 33"/>
                <a:gd name="T8" fmla="*/ 0 w 16"/>
                <a:gd name="T9" fmla="*/ 27 h 33"/>
                <a:gd name="T10" fmla="*/ 8 w 16"/>
                <a:gd name="T11" fmla="*/ 14 h 33"/>
                <a:gd name="T12" fmla="*/ 13 w 16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3">
                  <a:moveTo>
                    <a:pt x="13" y="0"/>
                  </a:moveTo>
                  <a:cubicBezTo>
                    <a:pt x="14" y="6"/>
                    <a:pt x="16" y="3"/>
                    <a:pt x="16" y="9"/>
                  </a:cubicBezTo>
                  <a:cubicBezTo>
                    <a:pt x="16" y="14"/>
                    <a:pt x="13" y="17"/>
                    <a:pt x="10" y="17"/>
                  </a:cubicBezTo>
                  <a:cubicBezTo>
                    <a:pt x="10" y="25"/>
                    <a:pt x="11" y="33"/>
                    <a:pt x="5" y="33"/>
                  </a:cubicBezTo>
                  <a:cubicBezTo>
                    <a:pt x="3" y="33"/>
                    <a:pt x="0" y="29"/>
                    <a:pt x="0" y="27"/>
                  </a:cubicBezTo>
                  <a:cubicBezTo>
                    <a:pt x="0" y="19"/>
                    <a:pt x="8" y="18"/>
                    <a:pt x="8" y="14"/>
                  </a:cubicBezTo>
                  <a:cubicBezTo>
                    <a:pt x="8" y="8"/>
                    <a:pt x="7" y="1"/>
                    <a:pt x="1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26">
              <a:extLst>
                <a:ext uri="{FF2B5EF4-FFF2-40B4-BE49-F238E27FC236}">
                  <a16:creationId xmlns:a16="http://schemas.microsoft.com/office/drawing/2014/main" id="{66CD48E3-DF99-4676-8CB6-A7B425151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487" y="4297088"/>
              <a:ext cx="24487" cy="27548"/>
            </a:xfrm>
            <a:custGeom>
              <a:avLst/>
              <a:gdLst>
                <a:gd name="T0" fmla="*/ 21 w 21"/>
                <a:gd name="T1" fmla="*/ 14 h 24"/>
                <a:gd name="T2" fmla="*/ 13 w 21"/>
                <a:gd name="T3" fmla="*/ 24 h 24"/>
                <a:gd name="T4" fmla="*/ 0 w 21"/>
                <a:gd name="T5" fmla="*/ 9 h 24"/>
                <a:gd name="T6" fmla="*/ 21 w 21"/>
                <a:gd name="T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4">
                  <a:moveTo>
                    <a:pt x="21" y="14"/>
                  </a:moveTo>
                  <a:cubicBezTo>
                    <a:pt x="21" y="16"/>
                    <a:pt x="15" y="24"/>
                    <a:pt x="13" y="24"/>
                  </a:cubicBezTo>
                  <a:cubicBezTo>
                    <a:pt x="9" y="24"/>
                    <a:pt x="0" y="16"/>
                    <a:pt x="0" y="9"/>
                  </a:cubicBezTo>
                  <a:cubicBezTo>
                    <a:pt x="0" y="0"/>
                    <a:pt x="21" y="6"/>
                    <a:pt x="21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27">
              <a:extLst>
                <a:ext uri="{FF2B5EF4-FFF2-40B4-BE49-F238E27FC236}">
                  <a16:creationId xmlns:a16="http://schemas.microsoft.com/office/drawing/2014/main" id="{29A22462-AF32-4009-B98E-2DDAB1E62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869" y="4300148"/>
              <a:ext cx="71931" cy="19896"/>
            </a:xfrm>
            <a:custGeom>
              <a:avLst/>
              <a:gdLst>
                <a:gd name="T0" fmla="*/ 53 w 62"/>
                <a:gd name="T1" fmla="*/ 3 h 18"/>
                <a:gd name="T2" fmla="*/ 62 w 62"/>
                <a:gd name="T3" fmla="*/ 17 h 18"/>
                <a:gd name="T4" fmla="*/ 57 w 62"/>
                <a:gd name="T5" fmla="*/ 18 h 18"/>
                <a:gd name="T6" fmla="*/ 31 w 62"/>
                <a:gd name="T7" fmla="*/ 10 h 18"/>
                <a:gd name="T8" fmla="*/ 13 w 62"/>
                <a:gd name="T9" fmla="*/ 10 h 18"/>
                <a:gd name="T10" fmla="*/ 0 w 62"/>
                <a:gd name="T11" fmla="*/ 7 h 18"/>
                <a:gd name="T12" fmla="*/ 5 w 62"/>
                <a:gd name="T13" fmla="*/ 0 h 18"/>
                <a:gd name="T14" fmla="*/ 39 w 62"/>
                <a:gd name="T15" fmla="*/ 0 h 18"/>
                <a:gd name="T16" fmla="*/ 51 w 62"/>
                <a:gd name="T17" fmla="*/ 3 h 18"/>
                <a:gd name="T18" fmla="*/ 53 w 62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8">
                  <a:moveTo>
                    <a:pt x="53" y="3"/>
                  </a:moveTo>
                  <a:cubicBezTo>
                    <a:pt x="54" y="9"/>
                    <a:pt x="62" y="10"/>
                    <a:pt x="62" y="17"/>
                  </a:cubicBezTo>
                  <a:cubicBezTo>
                    <a:pt x="62" y="18"/>
                    <a:pt x="59" y="18"/>
                    <a:pt x="57" y="18"/>
                  </a:cubicBezTo>
                  <a:cubicBezTo>
                    <a:pt x="47" y="18"/>
                    <a:pt x="42" y="10"/>
                    <a:pt x="31" y="10"/>
                  </a:cubicBezTo>
                  <a:cubicBezTo>
                    <a:pt x="23" y="10"/>
                    <a:pt x="20" y="10"/>
                    <a:pt x="13" y="10"/>
                  </a:cubicBezTo>
                  <a:cubicBezTo>
                    <a:pt x="10" y="10"/>
                    <a:pt x="0" y="7"/>
                    <a:pt x="0" y="7"/>
                  </a:cubicBezTo>
                  <a:cubicBezTo>
                    <a:pt x="0" y="3"/>
                    <a:pt x="4" y="2"/>
                    <a:pt x="5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6"/>
                    <a:pt x="46" y="3"/>
                    <a:pt x="51" y="3"/>
                  </a:cubicBezTo>
                  <a:lnTo>
                    <a:pt x="5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28">
              <a:extLst>
                <a:ext uri="{FF2B5EF4-FFF2-40B4-BE49-F238E27FC236}">
                  <a16:creationId xmlns:a16="http://schemas.microsoft.com/office/drawing/2014/main" id="{640BAF6D-B6C2-41F7-9994-2CBB5D735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156" y="4163941"/>
              <a:ext cx="30609" cy="71930"/>
            </a:xfrm>
            <a:custGeom>
              <a:avLst/>
              <a:gdLst>
                <a:gd name="T0" fmla="*/ 8 w 27"/>
                <a:gd name="T1" fmla="*/ 50 h 63"/>
                <a:gd name="T2" fmla="*/ 8 w 27"/>
                <a:gd name="T3" fmla="*/ 44 h 63"/>
                <a:gd name="T4" fmla="*/ 25 w 27"/>
                <a:gd name="T5" fmla="*/ 43 h 63"/>
                <a:gd name="T6" fmla="*/ 19 w 27"/>
                <a:gd name="T7" fmla="*/ 31 h 63"/>
                <a:gd name="T8" fmla="*/ 27 w 27"/>
                <a:gd name="T9" fmla="*/ 21 h 63"/>
                <a:gd name="T10" fmla="*/ 7 w 27"/>
                <a:gd name="T11" fmla="*/ 0 h 63"/>
                <a:gd name="T12" fmla="*/ 0 w 27"/>
                <a:gd name="T13" fmla="*/ 16 h 63"/>
                <a:gd name="T14" fmla="*/ 6 w 27"/>
                <a:gd name="T15" fmla="*/ 38 h 63"/>
                <a:gd name="T16" fmla="*/ 6 w 27"/>
                <a:gd name="T17" fmla="*/ 48 h 63"/>
                <a:gd name="T18" fmla="*/ 16 w 27"/>
                <a:gd name="T19" fmla="*/ 63 h 63"/>
                <a:gd name="T20" fmla="*/ 8 w 27"/>
                <a:gd name="T21" fmla="*/ 5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63">
                  <a:moveTo>
                    <a:pt x="8" y="50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14" y="44"/>
                    <a:pt x="22" y="44"/>
                    <a:pt x="25" y="43"/>
                  </a:cubicBezTo>
                  <a:cubicBezTo>
                    <a:pt x="24" y="36"/>
                    <a:pt x="19" y="35"/>
                    <a:pt x="19" y="31"/>
                  </a:cubicBezTo>
                  <a:cubicBezTo>
                    <a:pt x="19" y="26"/>
                    <a:pt x="27" y="25"/>
                    <a:pt x="27" y="21"/>
                  </a:cubicBezTo>
                  <a:cubicBezTo>
                    <a:pt x="14" y="17"/>
                    <a:pt x="8" y="11"/>
                    <a:pt x="7" y="0"/>
                  </a:cubicBezTo>
                  <a:cubicBezTo>
                    <a:pt x="1" y="3"/>
                    <a:pt x="0" y="9"/>
                    <a:pt x="0" y="16"/>
                  </a:cubicBezTo>
                  <a:cubicBezTo>
                    <a:pt x="0" y="26"/>
                    <a:pt x="6" y="29"/>
                    <a:pt x="6" y="38"/>
                  </a:cubicBezTo>
                  <a:cubicBezTo>
                    <a:pt x="6" y="46"/>
                    <a:pt x="6" y="44"/>
                    <a:pt x="6" y="48"/>
                  </a:cubicBezTo>
                  <a:cubicBezTo>
                    <a:pt x="6" y="53"/>
                    <a:pt x="8" y="63"/>
                    <a:pt x="16" y="63"/>
                  </a:cubicBezTo>
                  <a:cubicBezTo>
                    <a:pt x="12" y="58"/>
                    <a:pt x="11" y="55"/>
                    <a:pt x="8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4E28285F-04B4-4E4B-A0D3-5FC79188A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9036" y="4330757"/>
              <a:ext cx="97948" cy="59687"/>
            </a:xfrm>
            <a:custGeom>
              <a:avLst/>
              <a:gdLst>
                <a:gd name="T0" fmla="*/ 22 w 85"/>
                <a:gd name="T1" fmla="*/ 48 h 52"/>
                <a:gd name="T2" fmla="*/ 0 w 85"/>
                <a:gd name="T3" fmla="*/ 32 h 52"/>
                <a:gd name="T4" fmla="*/ 23 w 85"/>
                <a:gd name="T5" fmla="*/ 32 h 52"/>
                <a:gd name="T6" fmla="*/ 32 w 85"/>
                <a:gd name="T7" fmla="*/ 30 h 52"/>
                <a:gd name="T8" fmla="*/ 61 w 85"/>
                <a:gd name="T9" fmla="*/ 23 h 52"/>
                <a:gd name="T10" fmla="*/ 78 w 85"/>
                <a:gd name="T11" fmla="*/ 0 h 52"/>
                <a:gd name="T12" fmla="*/ 85 w 85"/>
                <a:gd name="T13" fmla="*/ 12 h 52"/>
                <a:gd name="T14" fmla="*/ 69 w 85"/>
                <a:gd name="T15" fmla="*/ 40 h 52"/>
                <a:gd name="T16" fmla="*/ 32 w 85"/>
                <a:gd name="T17" fmla="*/ 52 h 52"/>
                <a:gd name="T18" fmla="*/ 19 w 85"/>
                <a:gd name="T19" fmla="*/ 44 h 52"/>
                <a:gd name="T20" fmla="*/ 22 w 85"/>
                <a:gd name="T21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52">
                  <a:moveTo>
                    <a:pt x="22" y="48"/>
                  </a:moveTo>
                  <a:cubicBezTo>
                    <a:pt x="16" y="40"/>
                    <a:pt x="3" y="42"/>
                    <a:pt x="0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3"/>
                    <a:pt x="32" y="30"/>
                    <a:pt x="32" y="30"/>
                  </a:cubicBezTo>
                  <a:cubicBezTo>
                    <a:pt x="43" y="26"/>
                    <a:pt x="54" y="26"/>
                    <a:pt x="61" y="23"/>
                  </a:cubicBezTo>
                  <a:cubicBezTo>
                    <a:pt x="72" y="18"/>
                    <a:pt x="67" y="0"/>
                    <a:pt x="78" y="0"/>
                  </a:cubicBezTo>
                  <a:cubicBezTo>
                    <a:pt x="82" y="0"/>
                    <a:pt x="85" y="7"/>
                    <a:pt x="85" y="12"/>
                  </a:cubicBezTo>
                  <a:cubicBezTo>
                    <a:pt x="85" y="29"/>
                    <a:pt x="69" y="26"/>
                    <a:pt x="69" y="40"/>
                  </a:cubicBezTo>
                  <a:cubicBezTo>
                    <a:pt x="55" y="43"/>
                    <a:pt x="48" y="52"/>
                    <a:pt x="32" y="52"/>
                  </a:cubicBezTo>
                  <a:cubicBezTo>
                    <a:pt x="29" y="52"/>
                    <a:pt x="19" y="46"/>
                    <a:pt x="19" y="44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30">
              <a:extLst>
                <a:ext uri="{FF2B5EF4-FFF2-40B4-BE49-F238E27FC236}">
                  <a16:creationId xmlns:a16="http://schemas.microsoft.com/office/drawing/2014/main" id="{38B3CEF9-1D7F-4AE3-A1AF-074529478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8270" y="4229749"/>
              <a:ext cx="501984" cy="272416"/>
            </a:xfrm>
            <a:custGeom>
              <a:avLst/>
              <a:gdLst>
                <a:gd name="T0" fmla="*/ 219 w 439"/>
                <a:gd name="T1" fmla="*/ 49 h 238"/>
                <a:gd name="T2" fmla="*/ 274 w 439"/>
                <a:gd name="T3" fmla="*/ 69 h 238"/>
                <a:gd name="T4" fmla="*/ 297 w 439"/>
                <a:gd name="T5" fmla="*/ 80 h 238"/>
                <a:gd name="T6" fmla="*/ 307 w 439"/>
                <a:gd name="T7" fmla="*/ 88 h 238"/>
                <a:gd name="T8" fmla="*/ 349 w 439"/>
                <a:gd name="T9" fmla="*/ 127 h 238"/>
                <a:gd name="T10" fmla="*/ 372 w 439"/>
                <a:gd name="T11" fmla="*/ 140 h 238"/>
                <a:gd name="T12" fmla="*/ 358 w 439"/>
                <a:gd name="T13" fmla="*/ 153 h 238"/>
                <a:gd name="T14" fmla="*/ 372 w 439"/>
                <a:gd name="T15" fmla="*/ 172 h 238"/>
                <a:gd name="T16" fmla="*/ 384 w 439"/>
                <a:gd name="T17" fmla="*/ 195 h 238"/>
                <a:gd name="T18" fmla="*/ 401 w 439"/>
                <a:gd name="T19" fmla="*/ 203 h 238"/>
                <a:gd name="T20" fmla="*/ 407 w 439"/>
                <a:gd name="T21" fmla="*/ 211 h 238"/>
                <a:gd name="T22" fmla="*/ 416 w 439"/>
                <a:gd name="T23" fmla="*/ 213 h 238"/>
                <a:gd name="T24" fmla="*/ 424 w 439"/>
                <a:gd name="T25" fmla="*/ 223 h 238"/>
                <a:gd name="T26" fmla="*/ 439 w 439"/>
                <a:gd name="T27" fmla="*/ 226 h 238"/>
                <a:gd name="T28" fmla="*/ 429 w 439"/>
                <a:gd name="T29" fmla="*/ 238 h 238"/>
                <a:gd name="T30" fmla="*/ 424 w 439"/>
                <a:gd name="T31" fmla="*/ 238 h 238"/>
                <a:gd name="T32" fmla="*/ 410 w 439"/>
                <a:gd name="T33" fmla="*/ 229 h 238"/>
                <a:gd name="T34" fmla="*/ 390 w 439"/>
                <a:gd name="T35" fmla="*/ 229 h 238"/>
                <a:gd name="T36" fmla="*/ 362 w 439"/>
                <a:gd name="T37" fmla="*/ 209 h 238"/>
                <a:gd name="T38" fmla="*/ 354 w 439"/>
                <a:gd name="T39" fmla="*/ 203 h 238"/>
                <a:gd name="T40" fmla="*/ 300 w 439"/>
                <a:gd name="T41" fmla="*/ 165 h 238"/>
                <a:gd name="T42" fmla="*/ 272 w 439"/>
                <a:gd name="T43" fmla="*/ 184 h 238"/>
                <a:gd name="T44" fmla="*/ 268 w 439"/>
                <a:gd name="T45" fmla="*/ 203 h 238"/>
                <a:gd name="T46" fmla="*/ 240 w 439"/>
                <a:gd name="T47" fmla="*/ 203 h 238"/>
                <a:gd name="T48" fmla="*/ 195 w 439"/>
                <a:gd name="T49" fmla="*/ 179 h 238"/>
                <a:gd name="T50" fmla="*/ 184 w 439"/>
                <a:gd name="T51" fmla="*/ 184 h 238"/>
                <a:gd name="T52" fmla="*/ 168 w 439"/>
                <a:gd name="T53" fmla="*/ 184 h 238"/>
                <a:gd name="T54" fmla="*/ 155 w 439"/>
                <a:gd name="T55" fmla="*/ 177 h 238"/>
                <a:gd name="T56" fmla="*/ 174 w 439"/>
                <a:gd name="T57" fmla="*/ 161 h 238"/>
                <a:gd name="T58" fmla="*/ 165 w 439"/>
                <a:gd name="T59" fmla="*/ 127 h 238"/>
                <a:gd name="T60" fmla="*/ 133 w 439"/>
                <a:gd name="T61" fmla="*/ 105 h 238"/>
                <a:gd name="T62" fmla="*/ 92 w 439"/>
                <a:gd name="T63" fmla="*/ 97 h 238"/>
                <a:gd name="T64" fmla="*/ 64 w 439"/>
                <a:gd name="T65" fmla="*/ 80 h 238"/>
                <a:gd name="T66" fmla="*/ 64 w 439"/>
                <a:gd name="T67" fmla="*/ 73 h 238"/>
                <a:gd name="T68" fmla="*/ 52 w 439"/>
                <a:gd name="T69" fmla="*/ 87 h 238"/>
                <a:gd name="T70" fmla="*/ 45 w 439"/>
                <a:gd name="T71" fmla="*/ 85 h 238"/>
                <a:gd name="T72" fmla="*/ 41 w 439"/>
                <a:gd name="T73" fmla="*/ 67 h 238"/>
                <a:gd name="T74" fmla="*/ 27 w 439"/>
                <a:gd name="T75" fmla="*/ 58 h 238"/>
                <a:gd name="T76" fmla="*/ 66 w 439"/>
                <a:gd name="T77" fmla="*/ 44 h 238"/>
                <a:gd name="T78" fmla="*/ 61 w 439"/>
                <a:gd name="T79" fmla="*/ 44 h 238"/>
                <a:gd name="T80" fmla="*/ 39 w 439"/>
                <a:gd name="T81" fmla="*/ 48 h 238"/>
                <a:gd name="T82" fmla="*/ 28 w 439"/>
                <a:gd name="T83" fmla="*/ 45 h 238"/>
                <a:gd name="T84" fmla="*/ 24 w 439"/>
                <a:gd name="T85" fmla="*/ 38 h 238"/>
                <a:gd name="T86" fmla="*/ 0 w 439"/>
                <a:gd name="T87" fmla="*/ 21 h 238"/>
                <a:gd name="T88" fmla="*/ 11 w 439"/>
                <a:gd name="T89" fmla="*/ 13 h 238"/>
                <a:gd name="T90" fmla="*/ 39 w 439"/>
                <a:gd name="T91" fmla="*/ 0 h 238"/>
                <a:gd name="T92" fmla="*/ 75 w 439"/>
                <a:gd name="T93" fmla="*/ 16 h 238"/>
                <a:gd name="T94" fmla="*/ 75 w 439"/>
                <a:gd name="T95" fmla="*/ 44 h 238"/>
                <a:gd name="T96" fmla="*/ 87 w 439"/>
                <a:gd name="T97" fmla="*/ 52 h 238"/>
                <a:gd name="T98" fmla="*/ 102 w 439"/>
                <a:gd name="T99" fmla="*/ 67 h 238"/>
                <a:gd name="T100" fmla="*/ 115 w 439"/>
                <a:gd name="T101" fmla="*/ 54 h 238"/>
                <a:gd name="T102" fmla="*/ 134 w 439"/>
                <a:gd name="T103" fmla="*/ 44 h 238"/>
                <a:gd name="T104" fmla="*/ 159 w 439"/>
                <a:gd name="T105" fmla="*/ 25 h 238"/>
                <a:gd name="T106" fmla="*/ 168 w 439"/>
                <a:gd name="T107" fmla="*/ 29 h 238"/>
                <a:gd name="T108" fmla="*/ 187 w 439"/>
                <a:gd name="T109" fmla="*/ 44 h 238"/>
                <a:gd name="T110" fmla="*/ 208 w 439"/>
                <a:gd name="T111" fmla="*/ 44 h 238"/>
                <a:gd name="T112" fmla="*/ 223 w 439"/>
                <a:gd name="T113" fmla="*/ 52 h 238"/>
                <a:gd name="T114" fmla="*/ 223 w 439"/>
                <a:gd name="T115" fmla="*/ 53 h 238"/>
                <a:gd name="T116" fmla="*/ 219 w 439"/>
                <a:gd name="T117" fmla="*/ 4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9" h="238">
                  <a:moveTo>
                    <a:pt x="219" y="49"/>
                  </a:moveTo>
                  <a:cubicBezTo>
                    <a:pt x="228" y="59"/>
                    <a:pt x="255" y="69"/>
                    <a:pt x="274" y="69"/>
                  </a:cubicBezTo>
                  <a:cubicBezTo>
                    <a:pt x="284" y="69"/>
                    <a:pt x="288" y="80"/>
                    <a:pt x="297" y="80"/>
                  </a:cubicBezTo>
                  <a:cubicBezTo>
                    <a:pt x="297" y="87"/>
                    <a:pt x="303" y="87"/>
                    <a:pt x="307" y="88"/>
                  </a:cubicBezTo>
                  <a:cubicBezTo>
                    <a:pt x="331" y="96"/>
                    <a:pt x="330" y="118"/>
                    <a:pt x="349" y="127"/>
                  </a:cubicBezTo>
                  <a:cubicBezTo>
                    <a:pt x="356" y="131"/>
                    <a:pt x="372" y="122"/>
                    <a:pt x="372" y="140"/>
                  </a:cubicBezTo>
                  <a:cubicBezTo>
                    <a:pt x="372" y="149"/>
                    <a:pt x="358" y="145"/>
                    <a:pt x="358" y="153"/>
                  </a:cubicBezTo>
                  <a:cubicBezTo>
                    <a:pt x="358" y="157"/>
                    <a:pt x="371" y="170"/>
                    <a:pt x="372" y="172"/>
                  </a:cubicBezTo>
                  <a:cubicBezTo>
                    <a:pt x="380" y="180"/>
                    <a:pt x="378" y="185"/>
                    <a:pt x="384" y="195"/>
                  </a:cubicBezTo>
                  <a:cubicBezTo>
                    <a:pt x="386" y="199"/>
                    <a:pt x="396" y="203"/>
                    <a:pt x="401" y="203"/>
                  </a:cubicBezTo>
                  <a:cubicBezTo>
                    <a:pt x="403" y="203"/>
                    <a:pt x="405" y="208"/>
                    <a:pt x="407" y="211"/>
                  </a:cubicBezTo>
                  <a:cubicBezTo>
                    <a:pt x="408" y="215"/>
                    <a:pt x="413" y="212"/>
                    <a:pt x="416" y="213"/>
                  </a:cubicBezTo>
                  <a:cubicBezTo>
                    <a:pt x="421" y="215"/>
                    <a:pt x="422" y="219"/>
                    <a:pt x="424" y="223"/>
                  </a:cubicBezTo>
                  <a:cubicBezTo>
                    <a:pt x="425" y="227"/>
                    <a:pt x="436" y="225"/>
                    <a:pt x="439" y="226"/>
                  </a:cubicBezTo>
                  <a:cubicBezTo>
                    <a:pt x="434" y="229"/>
                    <a:pt x="429" y="233"/>
                    <a:pt x="429" y="238"/>
                  </a:cubicBezTo>
                  <a:cubicBezTo>
                    <a:pt x="427" y="238"/>
                    <a:pt x="426" y="238"/>
                    <a:pt x="424" y="238"/>
                  </a:cubicBezTo>
                  <a:cubicBezTo>
                    <a:pt x="423" y="238"/>
                    <a:pt x="411" y="231"/>
                    <a:pt x="41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79" y="227"/>
                    <a:pt x="362" y="218"/>
                    <a:pt x="362" y="209"/>
                  </a:cubicBezTo>
                  <a:cubicBezTo>
                    <a:pt x="362" y="206"/>
                    <a:pt x="355" y="204"/>
                    <a:pt x="354" y="203"/>
                  </a:cubicBezTo>
                  <a:cubicBezTo>
                    <a:pt x="339" y="187"/>
                    <a:pt x="325" y="165"/>
                    <a:pt x="300" y="165"/>
                  </a:cubicBezTo>
                  <a:cubicBezTo>
                    <a:pt x="281" y="165"/>
                    <a:pt x="283" y="179"/>
                    <a:pt x="272" y="184"/>
                  </a:cubicBezTo>
                  <a:cubicBezTo>
                    <a:pt x="275" y="195"/>
                    <a:pt x="268" y="198"/>
                    <a:pt x="268" y="203"/>
                  </a:cubicBezTo>
                  <a:cubicBezTo>
                    <a:pt x="251" y="203"/>
                    <a:pt x="248" y="203"/>
                    <a:pt x="240" y="203"/>
                  </a:cubicBezTo>
                  <a:cubicBezTo>
                    <a:pt x="220" y="203"/>
                    <a:pt x="215" y="179"/>
                    <a:pt x="195" y="179"/>
                  </a:cubicBezTo>
                  <a:cubicBezTo>
                    <a:pt x="192" y="179"/>
                    <a:pt x="184" y="180"/>
                    <a:pt x="184" y="184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2" y="184"/>
                    <a:pt x="155" y="184"/>
                    <a:pt x="155" y="177"/>
                  </a:cubicBezTo>
                  <a:cubicBezTo>
                    <a:pt x="155" y="168"/>
                    <a:pt x="170" y="164"/>
                    <a:pt x="174" y="161"/>
                  </a:cubicBezTo>
                  <a:cubicBezTo>
                    <a:pt x="164" y="150"/>
                    <a:pt x="168" y="139"/>
                    <a:pt x="165" y="127"/>
                  </a:cubicBezTo>
                  <a:cubicBezTo>
                    <a:pt x="162" y="118"/>
                    <a:pt x="140" y="109"/>
                    <a:pt x="133" y="105"/>
                  </a:cubicBezTo>
                  <a:cubicBezTo>
                    <a:pt x="124" y="101"/>
                    <a:pt x="104" y="97"/>
                    <a:pt x="92" y="97"/>
                  </a:cubicBezTo>
                  <a:cubicBezTo>
                    <a:pt x="81" y="97"/>
                    <a:pt x="76" y="76"/>
                    <a:pt x="64" y="80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2" y="79"/>
                    <a:pt x="59" y="87"/>
                    <a:pt x="52" y="87"/>
                  </a:cubicBezTo>
                  <a:cubicBezTo>
                    <a:pt x="50" y="87"/>
                    <a:pt x="46" y="87"/>
                    <a:pt x="45" y="85"/>
                  </a:cubicBezTo>
                  <a:cubicBezTo>
                    <a:pt x="41" y="77"/>
                    <a:pt x="45" y="74"/>
                    <a:pt x="41" y="67"/>
                  </a:cubicBezTo>
                  <a:cubicBezTo>
                    <a:pt x="37" y="61"/>
                    <a:pt x="29" y="64"/>
                    <a:pt x="27" y="58"/>
                  </a:cubicBezTo>
                  <a:cubicBezTo>
                    <a:pt x="38" y="52"/>
                    <a:pt x="61" y="54"/>
                    <a:pt x="66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52" y="47"/>
                    <a:pt x="47" y="48"/>
                    <a:pt x="39" y="48"/>
                  </a:cubicBezTo>
                  <a:cubicBezTo>
                    <a:pt x="35" y="48"/>
                    <a:pt x="32" y="46"/>
                    <a:pt x="28" y="45"/>
                  </a:cubicBezTo>
                  <a:cubicBezTo>
                    <a:pt x="26" y="44"/>
                    <a:pt x="24" y="40"/>
                    <a:pt x="24" y="38"/>
                  </a:cubicBezTo>
                  <a:cubicBezTo>
                    <a:pt x="18" y="27"/>
                    <a:pt x="0" y="32"/>
                    <a:pt x="0" y="21"/>
                  </a:cubicBezTo>
                  <a:cubicBezTo>
                    <a:pt x="0" y="16"/>
                    <a:pt x="6" y="13"/>
                    <a:pt x="11" y="13"/>
                  </a:cubicBezTo>
                  <a:cubicBezTo>
                    <a:pt x="20" y="13"/>
                    <a:pt x="25" y="0"/>
                    <a:pt x="39" y="0"/>
                  </a:cubicBezTo>
                  <a:cubicBezTo>
                    <a:pt x="52" y="0"/>
                    <a:pt x="62" y="13"/>
                    <a:pt x="75" y="16"/>
                  </a:cubicBezTo>
                  <a:cubicBezTo>
                    <a:pt x="75" y="27"/>
                    <a:pt x="75" y="38"/>
                    <a:pt x="75" y="44"/>
                  </a:cubicBezTo>
                  <a:cubicBezTo>
                    <a:pt x="75" y="48"/>
                    <a:pt x="80" y="52"/>
                    <a:pt x="87" y="52"/>
                  </a:cubicBezTo>
                  <a:cubicBezTo>
                    <a:pt x="87" y="55"/>
                    <a:pt x="97" y="67"/>
                    <a:pt x="102" y="67"/>
                  </a:cubicBezTo>
                  <a:cubicBezTo>
                    <a:pt x="107" y="67"/>
                    <a:pt x="114" y="56"/>
                    <a:pt x="115" y="54"/>
                  </a:cubicBezTo>
                  <a:cubicBezTo>
                    <a:pt x="121" y="48"/>
                    <a:pt x="123" y="47"/>
                    <a:pt x="134" y="44"/>
                  </a:cubicBezTo>
                  <a:cubicBezTo>
                    <a:pt x="140" y="41"/>
                    <a:pt x="149" y="27"/>
                    <a:pt x="159" y="25"/>
                  </a:cubicBezTo>
                  <a:cubicBezTo>
                    <a:pt x="159" y="29"/>
                    <a:pt x="165" y="29"/>
                    <a:pt x="168" y="29"/>
                  </a:cubicBezTo>
                  <a:cubicBezTo>
                    <a:pt x="177" y="32"/>
                    <a:pt x="183" y="42"/>
                    <a:pt x="187" y="44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12" y="48"/>
                    <a:pt x="220" y="51"/>
                    <a:pt x="223" y="52"/>
                  </a:cubicBezTo>
                  <a:cubicBezTo>
                    <a:pt x="223" y="53"/>
                    <a:pt x="223" y="53"/>
                    <a:pt x="223" y="53"/>
                  </a:cubicBezTo>
                  <a:lnTo>
                    <a:pt x="219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31">
              <a:extLst>
                <a:ext uri="{FF2B5EF4-FFF2-40B4-BE49-F238E27FC236}">
                  <a16:creationId xmlns:a16="http://schemas.microsoft.com/office/drawing/2014/main" id="{23D76B1C-F27B-4CC9-958D-F73E7F8D2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7906" y="4289435"/>
              <a:ext cx="48974" cy="52034"/>
            </a:xfrm>
            <a:custGeom>
              <a:avLst/>
              <a:gdLst>
                <a:gd name="T0" fmla="*/ 39 w 43"/>
                <a:gd name="T1" fmla="*/ 45 h 46"/>
                <a:gd name="T2" fmla="*/ 31 w 43"/>
                <a:gd name="T3" fmla="*/ 30 h 46"/>
                <a:gd name="T4" fmla="*/ 13 w 43"/>
                <a:gd name="T5" fmla="*/ 10 h 46"/>
                <a:gd name="T6" fmla="*/ 0 w 43"/>
                <a:gd name="T7" fmla="*/ 0 h 46"/>
                <a:gd name="T8" fmla="*/ 29 w 43"/>
                <a:gd name="T9" fmla="*/ 23 h 46"/>
                <a:gd name="T10" fmla="*/ 43 w 43"/>
                <a:gd name="T11" fmla="*/ 39 h 46"/>
                <a:gd name="T12" fmla="*/ 43 w 43"/>
                <a:gd name="T13" fmla="*/ 45 h 46"/>
                <a:gd name="T14" fmla="*/ 39 w 43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6">
                  <a:moveTo>
                    <a:pt x="39" y="45"/>
                  </a:moveTo>
                  <a:cubicBezTo>
                    <a:pt x="30" y="43"/>
                    <a:pt x="30" y="38"/>
                    <a:pt x="31" y="30"/>
                  </a:cubicBezTo>
                  <a:cubicBezTo>
                    <a:pt x="22" y="25"/>
                    <a:pt x="23" y="16"/>
                    <a:pt x="13" y="10"/>
                  </a:cubicBezTo>
                  <a:cubicBezTo>
                    <a:pt x="7" y="6"/>
                    <a:pt x="2" y="7"/>
                    <a:pt x="0" y="0"/>
                  </a:cubicBezTo>
                  <a:cubicBezTo>
                    <a:pt x="14" y="5"/>
                    <a:pt x="21" y="15"/>
                    <a:pt x="29" y="23"/>
                  </a:cubicBezTo>
                  <a:cubicBezTo>
                    <a:pt x="35" y="30"/>
                    <a:pt x="43" y="28"/>
                    <a:pt x="43" y="39"/>
                  </a:cubicBezTo>
                  <a:cubicBezTo>
                    <a:pt x="43" y="41"/>
                    <a:pt x="43" y="43"/>
                    <a:pt x="43" y="45"/>
                  </a:cubicBezTo>
                  <a:cubicBezTo>
                    <a:pt x="42" y="45"/>
                    <a:pt x="40" y="46"/>
                    <a:pt x="39" y="4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32">
              <a:extLst>
                <a:ext uri="{FF2B5EF4-FFF2-40B4-BE49-F238E27FC236}">
                  <a16:creationId xmlns:a16="http://schemas.microsoft.com/office/drawing/2014/main" id="{58385D97-89ED-411A-855B-D338B74DD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6671" y="4364426"/>
              <a:ext cx="24487" cy="33669"/>
            </a:xfrm>
            <a:custGeom>
              <a:avLst/>
              <a:gdLst>
                <a:gd name="T0" fmla="*/ 12 w 22"/>
                <a:gd name="T1" fmla="*/ 17 h 29"/>
                <a:gd name="T2" fmla="*/ 1 w 22"/>
                <a:gd name="T3" fmla="*/ 0 h 29"/>
                <a:gd name="T4" fmla="*/ 22 w 22"/>
                <a:gd name="T5" fmla="*/ 23 h 29"/>
                <a:gd name="T6" fmla="*/ 16 w 22"/>
                <a:gd name="T7" fmla="*/ 29 h 29"/>
                <a:gd name="T8" fmla="*/ 12 w 22"/>
                <a:gd name="T9" fmla="*/ 23 h 29"/>
                <a:gd name="T10" fmla="*/ 12 w 22"/>
                <a:gd name="T11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9">
                  <a:moveTo>
                    <a:pt x="12" y="17"/>
                  </a:moveTo>
                  <a:cubicBezTo>
                    <a:pt x="3" y="16"/>
                    <a:pt x="0" y="8"/>
                    <a:pt x="1" y="0"/>
                  </a:cubicBezTo>
                  <a:cubicBezTo>
                    <a:pt x="6" y="3"/>
                    <a:pt x="22" y="20"/>
                    <a:pt x="22" y="23"/>
                  </a:cubicBezTo>
                  <a:cubicBezTo>
                    <a:pt x="22" y="25"/>
                    <a:pt x="19" y="29"/>
                    <a:pt x="16" y="29"/>
                  </a:cubicBezTo>
                  <a:cubicBezTo>
                    <a:pt x="14" y="29"/>
                    <a:pt x="12" y="26"/>
                    <a:pt x="12" y="23"/>
                  </a:cubicBezTo>
                  <a:cubicBezTo>
                    <a:pt x="12" y="21"/>
                    <a:pt x="12" y="19"/>
                    <a:pt x="12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33">
              <a:extLst>
                <a:ext uri="{FF2B5EF4-FFF2-40B4-BE49-F238E27FC236}">
                  <a16:creationId xmlns:a16="http://schemas.microsoft.com/office/drawing/2014/main" id="{6B8FFF1C-7581-4A7A-89AE-991F5C6BE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5020" y="4486860"/>
              <a:ext cx="13774" cy="18365"/>
            </a:xfrm>
            <a:custGeom>
              <a:avLst/>
              <a:gdLst>
                <a:gd name="T0" fmla="*/ 13 w 13"/>
                <a:gd name="T1" fmla="*/ 12 h 17"/>
                <a:gd name="T2" fmla="*/ 13 w 13"/>
                <a:gd name="T3" fmla="*/ 17 h 17"/>
                <a:gd name="T4" fmla="*/ 1 w 13"/>
                <a:gd name="T5" fmla="*/ 0 h 17"/>
                <a:gd name="T6" fmla="*/ 13 w 13"/>
                <a:gd name="T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13" y="12"/>
                  </a:moveTo>
                  <a:cubicBezTo>
                    <a:pt x="13" y="14"/>
                    <a:pt x="12" y="15"/>
                    <a:pt x="13" y="17"/>
                  </a:cubicBezTo>
                  <a:cubicBezTo>
                    <a:pt x="5" y="17"/>
                    <a:pt x="0" y="5"/>
                    <a:pt x="1" y="0"/>
                  </a:cubicBezTo>
                  <a:cubicBezTo>
                    <a:pt x="7" y="4"/>
                    <a:pt x="13" y="6"/>
                    <a:pt x="13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34">
              <a:extLst>
                <a:ext uri="{FF2B5EF4-FFF2-40B4-BE49-F238E27FC236}">
                  <a16:creationId xmlns:a16="http://schemas.microsoft.com/office/drawing/2014/main" id="{F86CDDE2-27AF-433F-B200-DCFBDD60D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6759" y="4471556"/>
              <a:ext cx="29078" cy="15304"/>
            </a:xfrm>
            <a:custGeom>
              <a:avLst/>
              <a:gdLst>
                <a:gd name="T0" fmla="*/ 25 w 25"/>
                <a:gd name="T1" fmla="*/ 12 h 13"/>
                <a:gd name="T2" fmla="*/ 21 w 25"/>
                <a:gd name="T3" fmla="*/ 13 h 13"/>
                <a:gd name="T4" fmla="*/ 0 w 25"/>
                <a:gd name="T5" fmla="*/ 0 h 13"/>
                <a:gd name="T6" fmla="*/ 25 w 25"/>
                <a:gd name="T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3">
                  <a:moveTo>
                    <a:pt x="25" y="12"/>
                  </a:moveTo>
                  <a:cubicBezTo>
                    <a:pt x="24" y="12"/>
                    <a:pt x="22" y="13"/>
                    <a:pt x="21" y="13"/>
                  </a:cubicBezTo>
                  <a:cubicBezTo>
                    <a:pt x="12" y="13"/>
                    <a:pt x="0" y="10"/>
                    <a:pt x="0" y="0"/>
                  </a:cubicBezTo>
                  <a:cubicBezTo>
                    <a:pt x="12" y="0"/>
                    <a:pt x="20" y="4"/>
                    <a:pt x="25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35">
              <a:extLst>
                <a:ext uri="{FF2B5EF4-FFF2-40B4-BE49-F238E27FC236}">
                  <a16:creationId xmlns:a16="http://schemas.microsoft.com/office/drawing/2014/main" id="{34ECC641-4927-4BEA-B788-C5745368E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1350" y="4436356"/>
              <a:ext cx="24487" cy="29078"/>
            </a:xfrm>
            <a:custGeom>
              <a:avLst/>
              <a:gdLst>
                <a:gd name="T0" fmla="*/ 22 w 22"/>
                <a:gd name="T1" fmla="*/ 26 h 26"/>
                <a:gd name="T2" fmla="*/ 0 w 22"/>
                <a:gd name="T3" fmla="*/ 0 h 26"/>
                <a:gd name="T4" fmla="*/ 22 w 22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22" y="26"/>
                  </a:moveTo>
                  <a:cubicBezTo>
                    <a:pt x="14" y="26"/>
                    <a:pt x="1" y="7"/>
                    <a:pt x="0" y="0"/>
                  </a:cubicBezTo>
                  <a:cubicBezTo>
                    <a:pt x="11" y="7"/>
                    <a:pt x="18" y="14"/>
                    <a:pt x="22" y="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36">
              <a:extLst>
                <a:ext uri="{FF2B5EF4-FFF2-40B4-BE49-F238E27FC236}">
                  <a16:creationId xmlns:a16="http://schemas.microsoft.com/office/drawing/2014/main" id="{EB3D771E-6AAC-4D33-8C87-268DCB157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315" y="4413400"/>
              <a:ext cx="32139" cy="21426"/>
            </a:xfrm>
            <a:custGeom>
              <a:avLst/>
              <a:gdLst>
                <a:gd name="T0" fmla="*/ 3 w 29"/>
                <a:gd name="T1" fmla="*/ 0 h 18"/>
                <a:gd name="T2" fmla="*/ 29 w 29"/>
                <a:gd name="T3" fmla="*/ 16 h 18"/>
                <a:gd name="T4" fmla="*/ 23 w 29"/>
                <a:gd name="T5" fmla="*/ 18 h 18"/>
                <a:gd name="T6" fmla="*/ 0 w 29"/>
                <a:gd name="T7" fmla="*/ 3 h 18"/>
                <a:gd name="T8" fmla="*/ 1 w 29"/>
                <a:gd name="T9" fmla="*/ 3 h 18"/>
                <a:gd name="T10" fmla="*/ 3 w 2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8">
                  <a:moveTo>
                    <a:pt x="3" y="0"/>
                  </a:moveTo>
                  <a:cubicBezTo>
                    <a:pt x="10" y="4"/>
                    <a:pt x="25" y="9"/>
                    <a:pt x="29" y="16"/>
                  </a:cubicBezTo>
                  <a:cubicBezTo>
                    <a:pt x="28" y="17"/>
                    <a:pt x="25" y="18"/>
                    <a:pt x="23" y="18"/>
                  </a:cubicBezTo>
                  <a:cubicBezTo>
                    <a:pt x="17" y="18"/>
                    <a:pt x="0" y="11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37">
              <a:extLst>
                <a:ext uri="{FF2B5EF4-FFF2-40B4-BE49-F238E27FC236}">
                  <a16:creationId xmlns:a16="http://schemas.microsoft.com/office/drawing/2014/main" id="{D74CE9B9-4C2D-413C-A725-EF7C04F43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9524" y="4390443"/>
              <a:ext cx="21426" cy="13774"/>
            </a:xfrm>
            <a:custGeom>
              <a:avLst/>
              <a:gdLst>
                <a:gd name="T0" fmla="*/ 0 w 18"/>
                <a:gd name="T1" fmla="*/ 0 h 12"/>
                <a:gd name="T2" fmla="*/ 18 w 18"/>
                <a:gd name="T3" fmla="*/ 12 h 12"/>
                <a:gd name="T4" fmla="*/ 11 w 18"/>
                <a:gd name="T5" fmla="*/ 12 h 12"/>
                <a:gd name="T6" fmla="*/ 0 w 18"/>
                <a:gd name="T7" fmla="*/ 4 h 12"/>
                <a:gd name="T8" fmla="*/ 3 w 18"/>
                <a:gd name="T9" fmla="*/ 3 h 12"/>
                <a:gd name="T10" fmla="*/ 0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0" y="0"/>
                  </a:moveTo>
                  <a:cubicBezTo>
                    <a:pt x="8" y="7"/>
                    <a:pt x="13" y="4"/>
                    <a:pt x="18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4"/>
                    <a:pt x="3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38">
              <a:extLst>
                <a:ext uri="{FF2B5EF4-FFF2-40B4-BE49-F238E27FC236}">
                  <a16:creationId xmlns:a16="http://schemas.microsoft.com/office/drawing/2014/main" id="{EBA1FD16-AD61-4861-AC92-293B4D2E2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1088" y="5336246"/>
              <a:ext cx="94887" cy="102538"/>
            </a:xfrm>
            <a:custGeom>
              <a:avLst/>
              <a:gdLst>
                <a:gd name="T0" fmla="*/ 42 w 83"/>
                <a:gd name="T1" fmla="*/ 13 h 89"/>
                <a:gd name="T2" fmla="*/ 75 w 83"/>
                <a:gd name="T3" fmla="*/ 5 h 89"/>
                <a:gd name="T4" fmla="*/ 83 w 83"/>
                <a:gd name="T5" fmla="*/ 29 h 89"/>
                <a:gd name="T6" fmla="*/ 48 w 83"/>
                <a:gd name="T7" fmla="*/ 89 h 89"/>
                <a:gd name="T8" fmla="*/ 0 w 83"/>
                <a:gd name="T9" fmla="*/ 13 h 89"/>
                <a:gd name="T10" fmla="*/ 42 w 83"/>
                <a:gd name="T11" fmla="*/ 1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9">
                  <a:moveTo>
                    <a:pt x="42" y="13"/>
                  </a:moveTo>
                  <a:cubicBezTo>
                    <a:pt x="52" y="13"/>
                    <a:pt x="65" y="8"/>
                    <a:pt x="75" y="5"/>
                  </a:cubicBezTo>
                  <a:cubicBezTo>
                    <a:pt x="77" y="15"/>
                    <a:pt x="83" y="19"/>
                    <a:pt x="83" y="29"/>
                  </a:cubicBezTo>
                  <a:cubicBezTo>
                    <a:pt x="83" y="47"/>
                    <a:pt x="63" y="89"/>
                    <a:pt x="48" y="89"/>
                  </a:cubicBezTo>
                  <a:cubicBezTo>
                    <a:pt x="25" y="89"/>
                    <a:pt x="0" y="30"/>
                    <a:pt x="0" y="13"/>
                  </a:cubicBezTo>
                  <a:cubicBezTo>
                    <a:pt x="0" y="0"/>
                    <a:pt x="41" y="13"/>
                    <a:pt x="42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39">
              <a:extLst>
                <a:ext uri="{FF2B5EF4-FFF2-40B4-BE49-F238E27FC236}">
                  <a16:creationId xmlns:a16="http://schemas.microsoft.com/office/drawing/2014/main" id="{CC31B2D3-3097-451A-A0F6-39305D981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3732" y="5317881"/>
              <a:ext cx="10713" cy="15304"/>
            </a:xfrm>
            <a:custGeom>
              <a:avLst/>
              <a:gdLst>
                <a:gd name="T0" fmla="*/ 10 w 10"/>
                <a:gd name="T1" fmla="*/ 0 h 13"/>
                <a:gd name="T2" fmla="*/ 8 w 10"/>
                <a:gd name="T3" fmla="*/ 13 h 13"/>
                <a:gd name="T4" fmla="*/ 0 w 10"/>
                <a:gd name="T5" fmla="*/ 0 h 13"/>
                <a:gd name="T6" fmla="*/ 10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10" y="0"/>
                  </a:moveTo>
                  <a:cubicBezTo>
                    <a:pt x="10" y="8"/>
                    <a:pt x="8" y="9"/>
                    <a:pt x="8" y="13"/>
                  </a:cubicBezTo>
                  <a:cubicBezTo>
                    <a:pt x="1" y="11"/>
                    <a:pt x="0" y="6"/>
                    <a:pt x="0" y="0"/>
                  </a:cubicBezTo>
                  <a:cubicBezTo>
                    <a:pt x="4" y="1"/>
                    <a:pt x="8" y="1"/>
                    <a:pt x="1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40">
              <a:extLst>
                <a:ext uri="{FF2B5EF4-FFF2-40B4-BE49-F238E27FC236}">
                  <a16:creationId xmlns:a16="http://schemas.microsoft.com/office/drawing/2014/main" id="{7F413292-D95D-4C1F-B19D-D40F66BAC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2131" y="5190856"/>
              <a:ext cx="29078" cy="16835"/>
            </a:xfrm>
            <a:custGeom>
              <a:avLst/>
              <a:gdLst>
                <a:gd name="T0" fmla="*/ 26 w 26"/>
                <a:gd name="T1" fmla="*/ 7 h 15"/>
                <a:gd name="T2" fmla="*/ 0 w 26"/>
                <a:gd name="T3" fmla="*/ 7 h 15"/>
                <a:gd name="T4" fmla="*/ 26 w 26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5">
                  <a:moveTo>
                    <a:pt x="26" y="7"/>
                  </a:moveTo>
                  <a:cubicBezTo>
                    <a:pt x="18" y="13"/>
                    <a:pt x="7" y="15"/>
                    <a:pt x="0" y="7"/>
                  </a:cubicBezTo>
                  <a:cubicBezTo>
                    <a:pt x="14" y="0"/>
                    <a:pt x="16" y="2"/>
                    <a:pt x="26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41">
              <a:extLst>
                <a:ext uri="{FF2B5EF4-FFF2-40B4-BE49-F238E27FC236}">
                  <a16:creationId xmlns:a16="http://schemas.microsoft.com/office/drawing/2014/main" id="{CDFA9A02-6AE5-4B56-BAAF-C88EB8BF5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9904" y="4517469"/>
              <a:ext cx="35200" cy="15304"/>
            </a:xfrm>
            <a:custGeom>
              <a:avLst/>
              <a:gdLst>
                <a:gd name="T0" fmla="*/ 31 w 31"/>
                <a:gd name="T1" fmla="*/ 1 h 13"/>
                <a:gd name="T2" fmla="*/ 31 w 31"/>
                <a:gd name="T3" fmla="*/ 13 h 13"/>
                <a:gd name="T4" fmla="*/ 23 w 31"/>
                <a:gd name="T5" fmla="*/ 13 h 13"/>
                <a:gd name="T6" fmla="*/ 0 w 31"/>
                <a:gd name="T7" fmla="*/ 5 h 13"/>
                <a:gd name="T8" fmla="*/ 31 w 31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3">
                  <a:moveTo>
                    <a:pt x="31" y="1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8" y="13"/>
                    <a:pt x="25" y="13"/>
                    <a:pt x="23" y="13"/>
                  </a:cubicBezTo>
                  <a:cubicBezTo>
                    <a:pt x="14" y="13"/>
                    <a:pt x="3" y="8"/>
                    <a:pt x="0" y="5"/>
                  </a:cubicBezTo>
                  <a:cubicBezTo>
                    <a:pt x="14" y="2"/>
                    <a:pt x="19" y="0"/>
                    <a:pt x="31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42">
              <a:extLst>
                <a:ext uri="{FF2B5EF4-FFF2-40B4-BE49-F238E27FC236}">
                  <a16:creationId xmlns:a16="http://schemas.microsoft.com/office/drawing/2014/main" id="{C9787646-216C-4C94-B66F-FD6B57DC3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5155" y="4503695"/>
              <a:ext cx="997846" cy="791230"/>
            </a:xfrm>
            <a:custGeom>
              <a:avLst/>
              <a:gdLst>
                <a:gd name="T0" fmla="*/ 872 w 872"/>
                <a:gd name="T1" fmla="*/ 420 h 691"/>
                <a:gd name="T2" fmla="*/ 861 w 872"/>
                <a:gd name="T3" fmla="*/ 491 h 691"/>
                <a:gd name="T4" fmla="*/ 821 w 872"/>
                <a:gd name="T5" fmla="*/ 563 h 691"/>
                <a:gd name="T6" fmla="*/ 799 w 872"/>
                <a:gd name="T7" fmla="*/ 633 h 691"/>
                <a:gd name="T8" fmla="*/ 684 w 872"/>
                <a:gd name="T9" fmla="*/ 667 h 691"/>
                <a:gd name="T10" fmla="*/ 576 w 872"/>
                <a:gd name="T11" fmla="*/ 631 h 691"/>
                <a:gd name="T12" fmla="*/ 565 w 872"/>
                <a:gd name="T13" fmla="*/ 595 h 691"/>
                <a:gd name="T14" fmla="*/ 540 w 872"/>
                <a:gd name="T15" fmla="*/ 601 h 691"/>
                <a:gd name="T16" fmla="*/ 538 w 872"/>
                <a:gd name="T17" fmla="*/ 568 h 691"/>
                <a:gd name="T18" fmla="*/ 518 w 872"/>
                <a:gd name="T19" fmla="*/ 593 h 691"/>
                <a:gd name="T20" fmla="*/ 532 w 872"/>
                <a:gd name="T21" fmla="*/ 528 h 691"/>
                <a:gd name="T22" fmla="*/ 477 w 872"/>
                <a:gd name="T23" fmla="*/ 569 h 691"/>
                <a:gd name="T24" fmla="*/ 368 w 872"/>
                <a:gd name="T25" fmla="*/ 498 h 691"/>
                <a:gd name="T26" fmla="*/ 226 w 872"/>
                <a:gd name="T27" fmla="*/ 556 h 691"/>
                <a:gd name="T28" fmla="*/ 159 w 872"/>
                <a:gd name="T29" fmla="*/ 561 h 691"/>
                <a:gd name="T30" fmla="*/ 38 w 872"/>
                <a:gd name="T31" fmla="*/ 560 h 691"/>
                <a:gd name="T32" fmla="*/ 40 w 872"/>
                <a:gd name="T33" fmla="*/ 474 h 691"/>
                <a:gd name="T34" fmla="*/ 4 w 872"/>
                <a:gd name="T35" fmla="*/ 369 h 691"/>
                <a:gd name="T36" fmla="*/ 16 w 872"/>
                <a:gd name="T37" fmla="*/ 369 h 691"/>
                <a:gd name="T38" fmla="*/ 6 w 872"/>
                <a:gd name="T39" fmla="*/ 317 h 691"/>
                <a:gd name="T40" fmla="*/ 15 w 872"/>
                <a:gd name="T41" fmla="*/ 262 h 691"/>
                <a:gd name="T42" fmla="*/ 56 w 872"/>
                <a:gd name="T43" fmla="*/ 239 h 691"/>
                <a:gd name="T44" fmla="*/ 196 w 872"/>
                <a:gd name="T45" fmla="*/ 172 h 691"/>
                <a:gd name="T46" fmla="*/ 206 w 872"/>
                <a:gd name="T47" fmla="*/ 138 h 691"/>
                <a:gd name="T48" fmla="*/ 225 w 872"/>
                <a:gd name="T49" fmla="*/ 128 h 691"/>
                <a:gd name="T50" fmla="*/ 258 w 872"/>
                <a:gd name="T51" fmla="*/ 91 h 691"/>
                <a:gd name="T52" fmla="*/ 321 w 872"/>
                <a:gd name="T53" fmla="*/ 105 h 691"/>
                <a:gd name="T54" fmla="*/ 349 w 872"/>
                <a:gd name="T55" fmla="*/ 103 h 691"/>
                <a:gd name="T56" fmla="*/ 362 w 872"/>
                <a:gd name="T57" fmla="*/ 55 h 691"/>
                <a:gd name="T58" fmla="*/ 419 w 872"/>
                <a:gd name="T59" fmla="*/ 31 h 691"/>
                <a:gd name="T60" fmla="*/ 474 w 872"/>
                <a:gd name="T61" fmla="*/ 35 h 691"/>
                <a:gd name="T62" fmla="*/ 510 w 872"/>
                <a:gd name="T63" fmla="*/ 43 h 691"/>
                <a:gd name="T64" fmla="*/ 483 w 872"/>
                <a:gd name="T65" fmla="*/ 99 h 691"/>
                <a:gd name="T66" fmla="*/ 506 w 872"/>
                <a:gd name="T67" fmla="*/ 122 h 691"/>
                <a:gd name="T68" fmla="*/ 586 w 872"/>
                <a:gd name="T69" fmla="*/ 164 h 691"/>
                <a:gd name="T70" fmla="*/ 618 w 872"/>
                <a:gd name="T71" fmla="*/ 27 h 691"/>
                <a:gd name="T72" fmla="*/ 655 w 872"/>
                <a:gd name="T73" fmla="*/ 51 h 691"/>
                <a:gd name="T74" fmla="*/ 688 w 872"/>
                <a:gd name="T75" fmla="*/ 91 h 691"/>
                <a:gd name="T76" fmla="*/ 720 w 872"/>
                <a:gd name="T77" fmla="*/ 188 h 691"/>
                <a:gd name="T78" fmla="*/ 785 w 872"/>
                <a:gd name="T79" fmla="*/ 263 h 691"/>
                <a:gd name="T80" fmla="*/ 853 w 872"/>
                <a:gd name="T81" fmla="*/ 334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2" h="691">
                  <a:moveTo>
                    <a:pt x="852" y="336"/>
                  </a:moveTo>
                  <a:cubicBezTo>
                    <a:pt x="864" y="353"/>
                    <a:pt x="872" y="396"/>
                    <a:pt x="872" y="420"/>
                  </a:cubicBezTo>
                  <a:cubicBezTo>
                    <a:pt x="872" y="437"/>
                    <a:pt x="867" y="462"/>
                    <a:pt x="861" y="469"/>
                  </a:cubicBezTo>
                  <a:cubicBezTo>
                    <a:pt x="861" y="491"/>
                    <a:pt x="861" y="491"/>
                    <a:pt x="861" y="491"/>
                  </a:cubicBezTo>
                  <a:cubicBezTo>
                    <a:pt x="857" y="498"/>
                    <a:pt x="859" y="501"/>
                    <a:pt x="855" y="507"/>
                  </a:cubicBezTo>
                  <a:cubicBezTo>
                    <a:pt x="842" y="529"/>
                    <a:pt x="828" y="537"/>
                    <a:pt x="821" y="563"/>
                  </a:cubicBezTo>
                  <a:cubicBezTo>
                    <a:pt x="814" y="582"/>
                    <a:pt x="799" y="607"/>
                    <a:pt x="799" y="634"/>
                  </a:cubicBezTo>
                  <a:cubicBezTo>
                    <a:pt x="799" y="633"/>
                    <a:pt x="799" y="633"/>
                    <a:pt x="799" y="633"/>
                  </a:cubicBezTo>
                  <a:cubicBezTo>
                    <a:pt x="790" y="669"/>
                    <a:pt x="728" y="653"/>
                    <a:pt x="722" y="691"/>
                  </a:cubicBezTo>
                  <a:cubicBezTo>
                    <a:pt x="716" y="690"/>
                    <a:pt x="685" y="672"/>
                    <a:pt x="684" y="667"/>
                  </a:cubicBezTo>
                  <a:cubicBezTo>
                    <a:pt x="667" y="669"/>
                    <a:pt x="673" y="684"/>
                    <a:pt x="654" y="684"/>
                  </a:cubicBezTo>
                  <a:cubicBezTo>
                    <a:pt x="624" y="684"/>
                    <a:pt x="576" y="664"/>
                    <a:pt x="576" y="631"/>
                  </a:cubicBezTo>
                  <a:cubicBezTo>
                    <a:pt x="576" y="619"/>
                    <a:pt x="566" y="610"/>
                    <a:pt x="565" y="599"/>
                  </a:cubicBezTo>
                  <a:cubicBezTo>
                    <a:pt x="565" y="599"/>
                    <a:pt x="565" y="596"/>
                    <a:pt x="565" y="595"/>
                  </a:cubicBezTo>
                  <a:cubicBezTo>
                    <a:pt x="559" y="599"/>
                    <a:pt x="555" y="599"/>
                    <a:pt x="549" y="601"/>
                  </a:cubicBezTo>
                  <a:cubicBezTo>
                    <a:pt x="540" y="601"/>
                    <a:pt x="540" y="601"/>
                    <a:pt x="540" y="601"/>
                  </a:cubicBezTo>
                  <a:cubicBezTo>
                    <a:pt x="543" y="596"/>
                    <a:pt x="546" y="591"/>
                    <a:pt x="546" y="584"/>
                  </a:cubicBezTo>
                  <a:cubicBezTo>
                    <a:pt x="546" y="574"/>
                    <a:pt x="541" y="571"/>
                    <a:pt x="538" y="568"/>
                  </a:cubicBezTo>
                  <a:cubicBezTo>
                    <a:pt x="538" y="570"/>
                    <a:pt x="537" y="573"/>
                    <a:pt x="537" y="576"/>
                  </a:cubicBezTo>
                  <a:cubicBezTo>
                    <a:pt x="530" y="579"/>
                    <a:pt x="529" y="593"/>
                    <a:pt x="518" y="593"/>
                  </a:cubicBezTo>
                  <a:cubicBezTo>
                    <a:pt x="514" y="593"/>
                    <a:pt x="510" y="589"/>
                    <a:pt x="510" y="585"/>
                  </a:cubicBezTo>
                  <a:cubicBezTo>
                    <a:pt x="529" y="581"/>
                    <a:pt x="533" y="540"/>
                    <a:pt x="532" y="528"/>
                  </a:cubicBezTo>
                  <a:cubicBezTo>
                    <a:pt x="518" y="542"/>
                    <a:pt x="499" y="584"/>
                    <a:pt x="483" y="584"/>
                  </a:cubicBezTo>
                  <a:cubicBezTo>
                    <a:pt x="474" y="584"/>
                    <a:pt x="477" y="569"/>
                    <a:pt x="477" y="569"/>
                  </a:cubicBezTo>
                  <a:cubicBezTo>
                    <a:pt x="472" y="569"/>
                    <a:pt x="455" y="530"/>
                    <a:pt x="449" y="522"/>
                  </a:cubicBezTo>
                  <a:cubicBezTo>
                    <a:pt x="437" y="506"/>
                    <a:pt x="393" y="498"/>
                    <a:pt x="368" y="498"/>
                  </a:cubicBezTo>
                  <a:cubicBezTo>
                    <a:pt x="340" y="498"/>
                    <a:pt x="335" y="510"/>
                    <a:pt x="318" y="516"/>
                  </a:cubicBezTo>
                  <a:cubicBezTo>
                    <a:pt x="280" y="529"/>
                    <a:pt x="232" y="515"/>
                    <a:pt x="226" y="556"/>
                  </a:cubicBezTo>
                  <a:cubicBezTo>
                    <a:pt x="210" y="557"/>
                    <a:pt x="197" y="561"/>
                    <a:pt x="181" y="561"/>
                  </a:cubicBezTo>
                  <a:cubicBezTo>
                    <a:pt x="168" y="555"/>
                    <a:pt x="168" y="561"/>
                    <a:pt x="159" y="561"/>
                  </a:cubicBezTo>
                  <a:cubicBezTo>
                    <a:pt x="133" y="561"/>
                    <a:pt x="121" y="588"/>
                    <a:pt x="87" y="588"/>
                  </a:cubicBezTo>
                  <a:cubicBezTo>
                    <a:pt x="75" y="588"/>
                    <a:pt x="38" y="571"/>
                    <a:pt x="38" y="560"/>
                  </a:cubicBezTo>
                  <a:cubicBezTo>
                    <a:pt x="38" y="548"/>
                    <a:pt x="56" y="542"/>
                    <a:pt x="56" y="524"/>
                  </a:cubicBezTo>
                  <a:cubicBezTo>
                    <a:pt x="56" y="501"/>
                    <a:pt x="44" y="488"/>
                    <a:pt x="40" y="474"/>
                  </a:cubicBezTo>
                  <a:cubicBezTo>
                    <a:pt x="31" y="439"/>
                    <a:pt x="29" y="428"/>
                    <a:pt x="19" y="397"/>
                  </a:cubicBezTo>
                  <a:cubicBezTo>
                    <a:pt x="16" y="385"/>
                    <a:pt x="0" y="381"/>
                    <a:pt x="4" y="369"/>
                  </a:cubicBezTo>
                  <a:cubicBezTo>
                    <a:pt x="6" y="366"/>
                    <a:pt x="6" y="363"/>
                    <a:pt x="9" y="359"/>
                  </a:cubicBezTo>
                  <a:cubicBezTo>
                    <a:pt x="10" y="363"/>
                    <a:pt x="13" y="367"/>
                    <a:pt x="16" y="369"/>
                  </a:cubicBezTo>
                  <a:cubicBezTo>
                    <a:pt x="18" y="366"/>
                    <a:pt x="16" y="363"/>
                    <a:pt x="16" y="359"/>
                  </a:cubicBezTo>
                  <a:cubicBezTo>
                    <a:pt x="16" y="347"/>
                    <a:pt x="6" y="337"/>
                    <a:pt x="6" y="317"/>
                  </a:cubicBezTo>
                  <a:cubicBezTo>
                    <a:pt x="6" y="293"/>
                    <a:pt x="6" y="292"/>
                    <a:pt x="6" y="271"/>
                  </a:cubicBezTo>
                  <a:cubicBezTo>
                    <a:pt x="6" y="265"/>
                    <a:pt x="12" y="263"/>
                    <a:pt x="15" y="262"/>
                  </a:cubicBezTo>
                  <a:cubicBezTo>
                    <a:pt x="16" y="264"/>
                    <a:pt x="16" y="267"/>
                    <a:pt x="16" y="270"/>
                  </a:cubicBezTo>
                  <a:cubicBezTo>
                    <a:pt x="30" y="268"/>
                    <a:pt x="47" y="248"/>
                    <a:pt x="56" y="239"/>
                  </a:cubicBezTo>
                  <a:cubicBezTo>
                    <a:pt x="65" y="230"/>
                    <a:pt x="92" y="228"/>
                    <a:pt x="106" y="226"/>
                  </a:cubicBezTo>
                  <a:cubicBezTo>
                    <a:pt x="134" y="221"/>
                    <a:pt x="196" y="199"/>
                    <a:pt x="196" y="172"/>
                  </a:cubicBezTo>
                  <a:cubicBezTo>
                    <a:pt x="196" y="167"/>
                    <a:pt x="196" y="163"/>
                    <a:pt x="196" y="158"/>
                  </a:cubicBezTo>
                  <a:cubicBezTo>
                    <a:pt x="196" y="150"/>
                    <a:pt x="198" y="142"/>
                    <a:pt x="206" y="138"/>
                  </a:cubicBezTo>
                  <a:cubicBezTo>
                    <a:pt x="209" y="145"/>
                    <a:pt x="214" y="149"/>
                    <a:pt x="217" y="154"/>
                  </a:cubicBezTo>
                  <a:cubicBezTo>
                    <a:pt x="225" y="149"/>
                    <a:pt x="221" y="137"/>
                    <a:pt x="225" y="128"/>
                  </a:cubicBezTo>
                  <a:cubicBezTo>
                    <a:pt x="231" y="131"/>
                    <a:pt x="235" y="134"/>
                    <a:pt x="241" y="134"/>
                  </a:cubicBezTo>
                  <a:cubicBezTo>
                    <a:pt x="241" y="112"/>
                    <a:pt x="256" y="109"/>
                    <a:pt x="258" y="91"/>
                  </a:cubicBezTo>
                  <a:cubicBezTo>
                    <a:pt x="278" y="91"/>
                    <a:pt x="282" y="75"/>
                    <a:pt x="298" y="75"/>
                  </a:cubicBezTo>
                  <a:cubicBezTo>
                    <a:pt x="312" y="75"/>
                    <a:pt x="319" y="91"/>
                    <a:pt x="321" y="105"/>
                  </a:cubicBezTo>
                  <a:cubicBezTo>
                    <a:pt x="324" y="99"/>
                    <a:pt x="330" y="96"/>
                    <a:pt x="337" y="96"/>
                  </a:cubicBezTo>
                  <a:cubicBezTo>
                    <a:pt x="341" y="96"/>
                    <a:pt x="347" y="102"/>
                    <a:pt x="349" y="103"/>
                  </a:cubicBezTo>
                  <a:cubicBezTo>
                    <a:pt x="353" y="95"/>
                    <a:pt x="351" y="90"/>
                    <a:pt x="351" y="83"/>
                  </a:cubicBezTo>
                  <a:cubicBezTo>
                    <a:pt x="351" y="72"/>
                    <a:pt x="362" y="66"/>
                    <a:pt x="362" y="55"/>
                  </a:cubicBezTo>
                  <a:cubicBezTo>
                    <a:pt x="362" y="44"/>
                    <a:pt x="393" y="37"/>
                    <a:pt x="405" y="37"/>
                  </a:cubicBezTo>
                  <a:cubicBezTo>
                    <a:pt x="411" y="37"/>
                    <a:pt x="417" y="32"/>
                    <a:pt x="419" y="31"/>
                  </a:cubicBezTo>
                  <a:cubicBezTo>
                    <a:pt x="415" y="24"/>
                    <a:pt x="407" y="22"/>
                    <a:pt x="405" y="13"/>
                  </a:cubicBezTo>
                  <a:cubicBezTo>
                    <a:pt x="431" y="24"/>
                    <a:pt x="446" y="35"/>
                    <a:pt x="474" y="35"/>
                  </a:cubicBezTo>
                  <a:cubicBezTo>
                    <a:pt x="483" y="35"/>
                    <a:pt x="487" y="29"/>
                    <a:pt x="495" y="29"/>
                  </a:cubicBezTo>
                  <a:cubicBezTo>
                    <a:pt x="499" y="29"/>
                    <a:pt x="510" y="37"/>
                    <a:pt x="510" y="43"/>
                  </a:cubicBezTo>
                  <a:cubicBezTo>
                    <a:pt x="510" y="53"/>
                    <a:pt x="499" y="54"/>
                    <a:pt x="493" y="59"/>
                  </a:cubicBezTo>
                  <a:cubicBezTo>
                    <a:pt x="483" y="99"/>
                    <a:pt x="483" y="99"/>
                    <a:pt x="483" y="99"/>
                  </a:cubicBezTo>
                  <a:cubicBezTo>
                    <a:pt x="483" y="105"/>
                    <a:pt x="494" y="103"/>
                    <a:pt x="499" y="107"/>
                  </a:cubicBezTo>
                  <a:cubicBezTo>
                    <a:pt x="503" y="110"/>
                    <a:pt x="503" y="122"/>
                    <a:pt x="506" y="122"/>
                  </a:cubicBezTo>
                  <a:cubicBezTo>
                    <a:pt x="527" y="130"/>
                    <a:pt x="538" y="134"/>
                    <a:pt x="557" y="142"/>
                  </a:cubicBezTo>
                  <a:cubicBezTo>
                    <a:pt x="568" y="146"/>
                    <a:pt x="571" y="164"/>
                    <a:pt x="586" y="164"/>
                  </a:cubicBezTo>
                  <a:cubicBezTo>
                    <a:pt x="609" y="164"/>
                    <a:pt x="614" y="117"/>
                    <a:pt x="618" y="99"/>
                  </a:cubicBezTo>
                  <a:cubicBezTo>
                    <a:pt x="618" y="27"/>
                    <a:pt x="618" y="27"/>
                    <a:pt x="618" y="27"/>
                  </a:cubicBezTo>
                  <a:cubicBezTo>
                    <a:pt x="630" y="17"/>
                    <a:pt x="626" y="7"/>
                    <a:pt x="639" y="0"/>
                  </a:cubicBezTo>
                  <a:cubicBezTo>
                    <a:pt x="641" y="22"/>
                    <a:pt x="651" y="36"/>
                    <a:pt x="655" y="51"/>
                  </a:cubicBezTo>
                  <a:cubicBezTo>
                    <a:pt x="658" y="62"/>
                    <a:pt x="655" y="76"/>
                    <a:pt x="663" y="83"/>
                  </a:cubicBezTo>
                  <a:cubicBezTo>
                    <a:pt x="671" y="85"/>
                    <a:pt x="685" y="90"/>
                    <a:pt x="688" y="91"/>
                  </a:cubicBezTo>
                  <a:cubicBezTo>
                    <a:pt x="697" y="98"/>
                    <a:pt x="697" y="123"/>
                    <a:pt x="701" y="136"/>
                  </a:cubicBezTo>
                  <a:cubicBezTo>
                    <a:pt x="708" y="157"/>
                    <a:pt x="714" y="168"/>
                    <a:pt x="720" y="188"/>
                  </a:cubicBezTo>
                  <a:cubicBezTo>
                    <a:pt x="726" y="207"/>
                    <a:pt x="758" y="214"/>
                    <a:pt x="771" y="227"/>
                  </a:cubicBezTo>
                  <a:cubicBezTo>
                    <a:pt x="780" y="237"/>
                    <a:pt x="782" y="252"/>
                    <a:pt x="785" y="263"/>
                  </a:cubicBezTo>
                  <a:cubicBezTo>
                    <a:pt x="788" y="273"/>
                    <a:pt x="800" y="273"/>
                    <a:pt x="810" y="273"/>
                  </a:cubicBezTo>
                  <a:cubicBezTo>
                    <a:pt x="810" y="305"/>
                    <a:pt x="839" y="319"/>
                    <a:pt x="853" y="334"/>
                  </a:cubicBezTo>
                  <a:lnTo>
                    <a:pt x="852" y="3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43">
              <a:extLst>
                <a:ext uri="{FF2B5EF4-FFF2-40B4-BE49-F238E27FC236}">
                  <a16:creationId xmlns:a16="http://schemas.microsoft.com/office/drawing/2014/main" id="{301EAC2F-BCA3-4B37-AA83-BAB69A8BF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1333" y="5342368"/>
              <a:ext cx="186714" cy="194364"/>
            </a:xfrm>
            <a:custGeom>
              <a:avLst/>
              <a:gdLst>
                <a:gd name="T0" fmla="*/ 99 w 164"/>
                <a:gd name="T1" fmla="*/ 48 h 170"/>
                <a:gd name="T2" fmla="*/ 100 w 164"/>
                <a:gd name="T3" fmla="*/ 40 h 170"/>
                <a:gd name="T4" fmla="*/ 114 w 164"/>
                <a:gd name="T5" fmla="*/ 31 h 170"/>
                <a:gd name="T6" fmla="*/ 114 w 164"/>
                <a:gd name="T7" fmla="*/ 26 h 170"/>
                <a:gd name="T8" fmla="*/ 133 w 164"/>
                <a:gd name="T9" fmla="*/ 0 h 170"/>
                <a:gd name="T10" fmla="*/ 138 w 164"/>
                <a:gd name="T11" fmla="*/ 8 h 170"/>
                <a:gd name="T12" fmla="*/ 142 w 164"/>
                <a:gd name="T13" fmla="*/ 19 h 170"/>
                <a:gd name="T14" fmla="*/ 154 w 164"/>
                <a:gd name="T15" fmla="*/ 12 h 170"/>
                <a:gd name="T16" fmla="*/ 160 w 164"/>
                <a:gd name="T17" fmla="*/ 15 h 170"/>
                <a:gd name="T18" fmla="*/ 164 w 164"/>
                <a:gd name="T19" fmla="*/ 27 h 170"/>
                <a:gd name="T20" fmla="*/ 135 w 164"/>
                <a:gd name="T21" fmla="*/ 67 h 170"/>
                <a:gd name="T22" fmla="*/ 135 w 164"/>
                <a:gd name="T23" fmla="*/ 92 h 170"/>
                <a:gd name="T24" fmla="*/ 107 w 164"/>
                <a:gd name="T25" fmla="*/ 96 h 170"/>
                <a:gd name="T26" fmla="*/ 83 w 164"/>
                <a:gd name="T27" fmla="*/ 151 h 170"/>
                <a:gd name="T28" fmla="*/ 54 w 164"/>
                <a:gd name="T29" fmla="*/ 170 h 170"/>
                <a:gd name="T30" fmla="*/ 38 w 164"/>
                <a:gd name="T31" fmla="*/ 166 h 170"/>
                <a:gd name="T32" fmla="*/ 4 w 164"/>
                <a:gd name="T33" fmla="*/ 150 h 170"/>
                <a:gd name="T34" fmla="*/ 0 w 164"/>
                <a:gd name="T35" fmla="*/ 147 h 170"/>
                <a:gd name="T36" fmla="*/ 30 w 164"/>
                <a:gd name="T37" fmla="*/ 104 h 170"/>
                <a:gd name="T38" fmla="*/ 42 w 164"/>
                <a:gd name="T39" fmla="*/ 93 h 170"/>
                <a:gd name="T40" fmla="*/ 85 w 164"/>
                <a:gd name="T41" fmla="*/ 67 h 170"/>
                <a:gd name="T42" fmla="*/ 99 w 164"/>
                <a:gd name="T43" fmla="*/ 4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170">
                  <a:moveTo>
                    <a:pt x="99" y="48"/>
                  </a:moveTo>
                  <a:cubicBezTo>
                    <a:pt x="99" y="48"/>
                    <a:pt x="99" y="42"/>
                    <a:pt x="100" y="40"/>
                  </a:cubicBezTo>
                  <a:cubicBezTo>
                    <a:pt x="103" y="34"/>
                    <a:pt x="108" y="32"/>
                    <a:pt x="114" y="31"/>
                  </a:cubicBezTo>
                  <a:cubicBezTo>
                    <a:pt x="114" y="30"/>
                    <a:pt x="114" y="28"/>
                    <a:pt x="114" y="26"/>
                  </a:cubicBezTo>
                  <a:cubicBezTo>
                    <a:pt x="114" y="14"/>
                    <a:pt x="126" y="3"/>
                    <a:pt x="133" y="0"/>
                  </a:cubicBezTo>
                  <a:cubicBezTo>
                    <a:pt x="133" y="6"/>
                    <a:pt x="136" y="8"/>
                    <a:pt x="138" y="8"/>
                  </a:cubicBezTo>
                  <a:cubicBezTo>
                    <a:pt x="138" y="14"/>
                    <a:pt x="137" y="19"/>
                    <a:pt x="142" y="19"/>
                  </a:cubicBezTo>
                  <a:cubicBezTo>
                    <a:pt x="147" y="19"/>
                    <a:pt x="151" y="14"/>
                    <a:pt x="154" y="12"/>
                  </a:cubicBezTo>
                  <a:cubicBezTo>
                    <a:pt x="155" y="14"/>
                    <a:pt x="157" y="15"/>
                    <a:pt x="160" y="15"/>
                  </a:cubicBezTo>
                  <a:cubicBezTo>
                    <a:pt x="160" y="22"/>
                    <a:pt x="161" y="26"/>
                    <a:pt x="164" y="27"/>
                  </a:cubicBezTo>
                  <a:cubicBezTo>
                    <a:pt x="162" y="38"/>
                    <a:pt x="147" y="67"/>
                    <a:pt x="135" y="67"/>
                  </a:cubicBezTo>
                  <a:cubicBezTo>
                    <a:pt x="133" y="79"/>
                    <a:pt x="136" y="82"/>
                    <a:pt x="135" y="92"/>
                  </a:cubicBezTo>
                  <a:cubicBezTo>
                    <a:pt x="131" y="92"/>
                    <a:pt x="113" y="96"/>
                    <a:pt x="107" y="96"/>
                  </a:cubicBezTo>
                  <a:cubicBezTo>
                    <a:pt x="104" y="105"/>
                    <a:pt x="83" y="151"/>
                    <a:pt x="83" y="151"/>
                  </a:cubicBezTo>
                  <a:cubicBezTo>
                    <a:pt x="76" y="158"/>
                    <a:pt x="63" y="170"/>
                    <a:pt x="54" y="170"/>
                  </a:cubicBezTo>
                  <a:cubicBezTo>
                    <a:pt x="51" y="170"/>
                    <a:pt x="42" y="166"/>
                    <a:pt x="38" y="166"/>
                  </a:cubicBezTo>
                  <a:cubicBezTo>
                    <a:pt x="33" y="166"/>
                    <a:pt x="4" y="154"/>
                    <a:pt x="4" y="150"/>
                  </a:cubicBezTo>
                  <a:cubicBezTo>
                    <a:pt x="2" y="150"/>
                    <a:pt x="0" y="149"/>
                    <a:pt x="0" y="147"/>
                  </a:cubicBezTo>
                  <a:cubicBezTo>
                    <a:pt x="0" y="127"/>
                    <a:pt x="23" y="115"/>
                    <a:pt x="30" y="104"/>
                  </a:cubicBezTo>
                  <a:cubicBezTo>
                    <a:pt x="33" y="98"/>
                    <a:pt x="37" y="93"/>
                    <a:pt x="42" y="93"/>
                  </a:cubicBezTo>
                  <a:cubicBezTo>
                    <a:pt x="61" y="93"/>
                    <a:pt x="72" y="73"/>
                    <a:pt x="85" y="67"/>
                  </a:cubicBezTo>
                  <a:cubicBezTo>
                    <a:pt x="89" y="65"/>
                    <a:pt x="99" y="48"/>
                    <a:pt x="99" y="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44">
              <a:extLst>
                <a:ext uri="{FF2B5EF4-FFF2-40B4-BE49-F238E27FC236}">
                  <a16:creationId xmlns:a16="http://schemas.microsoft.com/office/drawing/2014/main" id="{613D4757-3581-4268-B26F-5EB72A640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377" y="5154125"/>
              <a:ext cx="140800" cy="215790"/>
            </a:xfrm>
            <a:custGeom>
              <a:avLst/>
              <a:gdLst>
                <a:gd name="T0" fmla="*/ 39 w 123"/>
                <a:gd name="T1" fmla="*/ 72 h 188"/>
                <a:gd name="T2" fmla="*/ 30 w 123"/>
                <a:gd name="T3" fmla="*/ 57 h 188"/>
                <a:gd name="T4" fmla="*/ 33 w 123"/>
                <a:gd name="T5" fmla="*/ 49 h 188"/>
                <a:gd name="T6" fmla="*/ 0 w 123"/>
                <a:gd name="T7" fmla="*/ 0 h 188"/>
                <a:gd name="T8" fmla="*/ 29 w 123"/>
                <a:gd name="T9" fmla="*/ 23 h 188"/>
                <a:gd name="T10" fmla="*/ 38 w 123"/>
                <a:gd name="T11" fmla="*/ 35 h 188"/>
                <a:gd name="T12" fmla="*/ 35 w 123"/>
                <a:gd name="T13" fmla="*/ 41 h 188"/>
                <a:gd name="T14" fmla="*/ 48 w 123"/>
                <a:gd name="T15" fmla="*/ 66 h 188"/>
                <a:gd name="T16" fmla="*/ 52 w 123"/>
                <a:gd name="T17" fmla="*/ 66 h 188"/>
                <a:gd name="T18" fmla="*/ 59 w 123"/>
                <a:gd name="T19" fmla="*/ 58 h 188"/>
                <a:gd name="T20" fmla="*/ 64 w 123"/>
                <a:gd name="T21" fmla="*/ 58 h 188"/>
                <a:gd name="T22" fmla="*/ 92 w 123"/>
                <a:gd name="T23" fmla="*/ 91 h 188"/>
                <a:gd name="T24" fmla="*/ 117 w 123"/>
                <a:gd name="T25" fmla="*/ 83 h 188"/>
                <a:gd name="T26" fmla="*/ 123 w 123"/>
                <a:gd name="T27" fmla="*/ 88 h 188"/>
                <a:gd name="T28" fmla="*/ 108 w 123"/>
                <a:gd name="T29" fmla="*/ 128 h 188"/>
                <a:gd name="T30" fmla="*/ 105 w 123"/>
                <a:gd name="T31" fmla="*/ 124 h 188"/>
                <a:gd name="T32" fmla="*/ 103 w 123"/>
                <a:gd name="T33" fmla="*/ 126 h 188"/>
                <a:gd name="T34" fmla="*/ 88 w 123"/>
                <a:gd name="T35" fmla="*/ 136 h 188"/>
                <a:gd name="T36" fmla="*/ 91 w 123"/>
                <a:gd name="T37" fmla="*/ 144 h 188"/>
                <a:gd name="T38" fmla="*/ 80 w 123"/>
                <a:gd name="T39" fmla="*/ 160 h 188"/>
                <a:gd name="T40" fmla="*/ 52 w 123"/>
                <a:gd name="T41" fmla="*/ 188 h 188"/>
                <a:gd name="T42" fmla="*/ 41 w 123"/>
                <a:gd name="T43" fmla="*/ 178 h 188"/>
                <a:gd name="T44" fmla="*/ 50 w 123"/>
                <a:gd name="T45" fmla="*/ 155 h 188"/>
                <a:gd name="T46" fmla="*/ 22 w 123"/>
                <a:gd name="T47" fmla="*/ 131 h 188"/>
                <a:gd name="T48" fmla="*/ 33 w 123"/>
                <a:gd name="T49" fmla="*/ 118 h 188"/>
                <a:gd name="T50" fmla="*/ 42 w 123"/>
                <a:gd name="T51" fmla="*/ 87 h 188"/>
                <a:gd name="T52" fmla="*/ 38 w 123"/>
                <a:gd name="T53" fmla="*/ 69 h 188"/>
                <a:gd name="T54" fmla="*/ 39 w 123"/>
                <a:gd name="T55" fmla="*/ 69 h 188"/>
                <a:gd name="T56" fmla="*/ 39 w 123"/>
                <a:gd name="T57" fmla="*/ 7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88">
                  <a:moveTo>
                    <a:pt x="39" y="72"/>
                  </a:moveTo>
                  <a:cubicBezTo>
                    <a:pt x="36" y="66"/>
                    <a:pt x="30" y="63"/>
                    <a:pt x="30" y="57"/>
                  </a:cubicBezTo>
                  <a:cubicBezTo>
                    <a:pt x="30" y="54"/>
                    <a:pt x="32" y="51"/>
                    <a:pt x="33" y="49"/>
                  </a:cubicBezTo>
                  <a:cubicBezTo>
                    <a:pt x="15" y="46"/>
                    <a:pt x="5" y="20"/>
                    <a:pt x="0" y="0"/>
                  </a:cubicBezTo>
                  <a:cubicBezTo>
                    <a:pt x="8" y="14"/>
                    <a:pt x="21" y="15"/>
                    <a:pt x="29" y="23"/>
                  </a:cubicBezTo>
                  <a:cubicBezTo>
                    <a:pt x="33" y="27"/>
                    <a:pt x="33" y="33"/>
                    <a:pt x="38" y="35"/>
                  </a:cubicBezTo>
                  <a:cubicBezTo>
                    <a:pt x="37" y="38"/>
                    <a:pt x="35" y="39"/>
                    <a:pt x="35" y="41"/>
                  </a:cubicBezTo>
                  <a:cubicBezTo>
                    <a:pt x="35" y="45"/>
                    <a:pt x="44" y="62"/>
                    <a:pt x="48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62"/>
                    <a:pt x="55" y="58"/>
                    <a:pt x="59" y="58"/>
                  </a:cubicBezTo>
                  <a:cubicBezTo>
                    <a:pt x="61" y="58"/>
                    <a:pt x="62" y="58"/>
                    <a:pt x="64" y="58"/>
                  </a:cubicBezTo>
                  <a:cubicBezTo>
                    <a:pt x="64" y="79"/>
                    <a:pt x="73" y="91"/>
                    <a:pt x="92" y="91"/>
                  </a:cubicBezTo>
                  <a:cubicBezTo>
                    <a:pt x="106" y="91"/>
                    <a:pt x="105" y="83"/>
                    <a:pt x="117" y="83"/>
                  </a:cubicBezTo>
                  <a:cubicBezTo>
                    <a:pt x="120" y="83"/>
                    <a:pt x="122" y="85"/>
                    <a:pt x="123" y="88"/>
                  </a:cubicBezTo>
                  <a:cubicBezTo>
                    <a:pt x="113" y="99"/>
                    <a:pt x="116" y="116"/>
                    <a:pt x="108" y="128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5" y="124"/>
                    <a:pt x="104" y="126"/>
                    <a:pt x="103" y="126"/>
                  </a:cubicBezTo>
                  <a:cubicBezTo>
                    <a:pt x="95" y="128"/>
                    <a:pt x="88" y="130"/>
                    <a:pt x="88" y="136"/>
                  </a:cubicBezTo>
                  <a:cubicBezTo>
                    <a:pt x="88" y="139"/>
                    <a:pt x="91" y="142"/>
                    <a:pt x="91" y="144"/>
                  </a:cubicBezTo>
                  <a:cubicBezTo>
                    <a:pt x="91" y="150"/>
                    <a:pt x="82" y="158"/>
                    <a:pt x="80" y="160"/>
                  </a:cubicBezTo>
                  <a:cubicBezTo>
                    <a:pt x="73" y="172"/>
                    <a:pt x="68" y="188"/>
                    <a:pt x="52" y="188"/>
                  </a:cubicBezTo>
                  <a:cubicBezTo>
                    <a:pt x="45" y="188"/>
                    <a:pt x="41" y="184"/>
                    <a:pt x="41" y="178"/>
                  </a:cubicBezTo>
                  <a:cubicBezTo>
                    <a:pt x="41" y="168"/>
                    <a:pt x="50" y="164"/>
                    <a:pt x="50" y="155"/>
                  </a:cubicBezTo>
                  <a:cubicBezTo>
                    <a:pt x="50" y="139"/>
                    <a:pt x="22" y="145"/>
                    <a:pt x="22" y="131"/>
                  </a:cubicBezTo>
                  <a:cubicBezTo>
                    <a:pt x="22" y="123"/>
                    <a:pt x="29" y="122"/>
                    <a:pt x="33" y="118"/>
                  </a:cubicBezTo>
                  <a:cubicBezTo>
                    <a:pt x="40" y="110"/>
                    <a:pt x="42" y="99"/>
                    <a:pt x="42" y="87"/>
                  </a:cubicBezTo>
                  <a:cubicBezTo>
                    <a:pt x="42" y="81"/>
                    <a:pt x="39" y="72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lnTo>
                    <a:pt x="39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45">
              <a:extLst>
                <a:ext uri="{FF2B5EF4-FFF2-40B4-BE49-F238E27FC236}">
                  <a16:creationId xmlns:a16="http://schemas.microsoft.com/office/drawing/2014/main" id="{5BA700FA-8886-4FC0-BBD9-C84517BF6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9977" y="4676633"/>
              <a:ext cx="32139" cy="26017"/>
            </a:xfrm>
            <a:custGeom>
              <a:avLst/>
              <a:gdLst>
                <a:gd name="T0" fmla="*/ 18 w 27"/>
                <a:gd name="T1" fmla="*/ 0 h 22"/>
                <a:gd name="T2" fmla="*/ 27 w 27"/>
                <a:gd name="T3" fmla="*/ 7 h 22"/>
                <a:gd name="T4" fmla="*/ 27 w 27"/>
                <a:gd name="T5" fmla="*/ 17 h 22"/>
                <a:gd name="T6" fmla="*/ 16 w 27"/>
                <a:gd name="T7" fmla="*/ 20 h 22"/>
                <a:gd name="T8" fmla="*/ 0 w 27"/>
                <a:gd name="T9" fmla="*/ 15 h 22"/>
                <a:gd name="T10" fmla="*/ 18 w 27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2">
                  <a:moveTo>
                    <a:pt x="18" y="0"/>
                  </a:moveTo>
                  <a:cubicBezTo>
                    <a:pt x="20" y="4"/>
                    <a:pt x="23" y="6"/>
                    <a:pt x="27" y="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2" y="22"/>
                    <a:pt x="22" y="20"/>
                    <a:pt x="16" y="20"/>
                  </a:cubicBezTo>
                  <a:cubicBezTo>
                    <a:pt x="10" y="20"/>
                    <a:pt x="0" y="18"/>
                    <a:pt x="0" y="15"/>
                  </a:cubicBezTo>
                  <a:cubicBezTo>
                    <a:pt x="0" y="5"/>
                    <a:pt x="11" y="3"/>
                    <a:pt x="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46">
              <a:extLst>
                <a:ext uri="{FF2B5EF4-FFF2-40B4-BE49-F238E27FC236}">
                  <a16:creationId xmlns:a16="http://schemas.microsoft.com/office/drawing/2014/main" id="{5DC7F975-05A7-4172-A9D8-8F62800A5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177" y="4650616"/>
              <a:ext cx="27548" cy="19896"/>
            </a:xfrm>
            <a:custGeom>
              <a:avLst/>
              <a:gdLst>
                <a:gd name="T0" fmla="*/ 24 w 24"/>
                <a:gd name="T1" fmla="*/ 0 h 17"/>
                <a:gd name="T2" fmla="*/ 24 w 24"/>
                <a:gd name="T3" fmla="*/ 7 h 17"/>
                <a:gd name="T4" fmla="*/ 5 w 24"/>
                <a:gd name="T5" fmla="*/ 17 h 17"/>
                <a:gd name="T6" fmla="*/ 0 w 24"/>
                <a:gd name="T7" fmla="*/ 10 h 17"/>
                <a:gd name="T8" fmla="*/ 24 w 2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7">
                  <a:moveTo>
                    <a:pt x="24" y="0"/>
                  </a:moveTo>
                  <a:cubicBezTo>
                    <a:pt x="24" y="2"/>
                    <a:pt x="24" y="5"/>
                    <a:pt x="24" y="7"/>
                  </a:cubicBezTo>
                  <a:cubicBezTo>
                    <a:pt x="15" y="10"/>
                    <a:pt x="13" y="17"/>
                    <a:pt x="5" y="17"/>
                  </a:cubicBezTo>
                  <a:cubicBezTo>
                    <a:pt x="3" y="17"/>
                    <a:pt x="0" y="13"/>
                    <a:pt x="0" y="10"/>
                  </a:cubicBezTo>
                  <a:cubicBezTo>
                    <a:pt x="0" y="1"/>
                    <a:pt x="19" y="0"/>
                    <a:pt x="2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47">
              <a:extLst>
                <a:ext uri="{FF2B5EF4-FFF2-40B4-BE49-F238E27FC236}">
                  <a16:creationId xmlns:a16="http://schemas.microsoft.com/office/drawing/2014/main" id="{FE0B7A9C-CE4A-45F3-BC4F-7684FD645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7069" y="3968046"/>
              <a:ext cx="113253" cy="110191"/>
            </a:xfrm>
            <a:custGeom>
              <a:avLst/>
              <a:gdLst>
                <a:gd name="T0" fmla="*/ 81 w 98"/>
                <a:gd name="T1" fmla="*/ 67 h 96"/>
                <a:gd name="T2" fmla="*/ 77 w 98"/>
                <a:gd name="T3" fmla="*/ 62 h 96"/>
                <a:gd name="T4" fmla="*/ 71 w 98"/>
                <a:gd name="T5" fmla="*/ 71 h 96"/>
                <a:gd name="T6" fmla="*/ 79 w 98"/>
                <a:gd name="T7" fmla="*/ 86 h 96"/>
                <a:gd name="T8" fmla="*/ 71 w 98"/>
                <a:gd name="T9" fmla="*/ 96 h 96"/>
                <a:gd name="T10" fmla="*/ 68 w 98"/>
                <a:gd name="T11" fmla="*/ 90 h 96"/>
                <a:gd name="T12" fmla="*/ 61 w 98"/>
                <a:gd name="T13" fmla="*/ 91 h 96"/>
                <a:gd name="T14" fmla="*/ 43 w 98"/>
                <a:gd name="T15" fmla="*/ 66 h 96"/>
                <a:gd name="T16" fmla="*/ 47 w 98"/>
                <a:gd name="T17" fmla="*/ 58 h 96"/>
                <a:gd name="T18" fmla="*/ 44 w 98"/>
                <a:gd name="T19" fmla="*/ 51 h 96"/>
                <a:gd name="T20" fmla="*/ 35 w 98"/>
                <a:gd name="T21" fmla="*/ 51 h 96"/>
                <a:gd name="T22" fmla="*/ 35 w 98"/>
                <a:gd name="T23" fmla="*/ 57 h 96"/>
                <a:gd name="T24" fmla="*/ 28 w 98"/>
                <a:gd name="T25" fmla="*/ 53 h 96"/>
                <a:gd name="T26" fmla="*/ 26 w 98"/>
                <a:gd name="T27" fmla="*/ 57 h 96"/>
                <a:gd name="T28" fmla="*/ 19 w 98"/>
                <a:gd name="T29" fmla="*/ 50 h 96"/>
                <a:gd name="T30" fmla="*/ 5 w 98"/>
                <a:gd name="T31" fmla="*/ 80 h 96"/>
                <a:gd name="T32" fmla="*/ 5 w 98"/>
                <a:gd name="T33" fmla="*/ 64 h 96"/>
                <a:gd name="T34" fmla="*/ 3 w 98"/>
                <a:gd name="T35" fmla="*/ 57 h 96"/>
                <a:gd name="T36" fmla="*/ 7 w 98"/>
                <a:gd name="T37" fmla="*/ 39 h 96"/>
                <a:gd name="T38" fmla="*/ 31 w 98"/>
                <a:gd name="T39" fmla="*/ 24 h 96"/>
                <a:gd name="T40" fmla="*/ 43 w 98"/>
                <a:gd name="T41" fmla="*/ 36 h 96"/>
                <a:gd name="T42" fmla="*/ 47 w 98"/>
                <a:gd name="T43" fmla="*/ 36 h 96"/>
                <a:gd name="T44" fmla="*/ 54 w 98"/>
                <a:gd name="T45" fmla="*/ 27 h 96"/>
                <a:gd name="T46" fmla="*/ 68 w 98"/>
                <a:gd name="T47" fmla="*/ 16 h 96"/>
                <a:gd name="T48" fmla="*/ 71 w 98"/>
                <a:gd name="T49" fmla="*/ 0 h 96"/>
                <a:gd name="T50" fmla="*/ 82 w 98"/>
                <a:gd name="T51" fmla="*/ 6 h 96"/>
                <a:gd name="T52" fmla="*/ 98 w 98"/>
                <a:gd name="T53" fmla="*/ 59 h 96"/>
                <a:gd name="T54" fmla="*/ 89 w 98"/>
                <a:gd name="T55" fmla="*/ 82 h 96"/>
                <a:gd name="T56" fmla="*/ 81 w 98"/>
                <a:gd name="T57" fmla="*/ 65 h 96"/>
                <a:gd name="T58" fmla="*/ 81 w 98"/>
                <a:gd name="T59" fmla="*/ 6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96">
                  <a:moveTo>
                    <a:pt x="81" y="67"/>
                  </a:moveTo>
                  <a:cubicBezTo>
                    <a:pt x="81" y="65"/>
                    <a:pt x="79" y="64"/>
                    <a:pt x="77" y="62"/>
                  </a:cubicBezTo>
                  <a:cubicBezTo>
                    <a:pt x="74" y="66"/>
                    <a:pt x="71" y="67"/>
                    <a:pt x="71" y="71"/>
                  </a:cubicBezTo>
                  <a:cubicBezTo>
                    <a:pt x="71" y="76"/>
                    <a:pt x="79" y="78"/>
                    <a:pt x="79" y="86"/>
                  </a:cubicBezTo>
                  <a:cubicBezTo>
                    <a:pt x="79" y="92"/>
                    <a:pt x="76" y="96"/>
                    <a:pt x="71" y="96"/>
                  </a:cubicBezTo>
                  <a:cubicBezTo>
                    <a:pt x="69" y="96"/>
                    <a:pt x="68" y="92"/>
                    <a:pt x="68" y="90"/>
                  </a:cubicBezTo>
                  <a:cubicBezTo>
                    <a:pt x="66" y="91"/>
                    <a:pt x="63" y="91"/>
                    <a:pt x="61" y="91"/>
                  </a:cubicBezTo>
                  <a:cubicBezTo>
                    <a:pt x="51" y="90"/>
                    <a:pt x="43" y="79"/>
                    <a:pt x="43" y="66"/>
                  </a:cubicBezTo>
                  <a:cubicBezTo>
                    <a:pt x="43" y="61"/>
                    <a:pt x="45" y="59"/>
                    <a:pt x="47" y="58"/>
                  </a:cubicBezTo>
                  <a:cubicBezTo>
                    <a:pt x="46" y="56"/>
                    <a:pt x="45" y="53"/>
                    <a:pt x="4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3"/>
                    <a:pt x="34" y="55"/>
                    <a:pt x="35" y="57"/>
                  </a:cubicBezTo>
                  <a:cubicBezTo>
                    <a:pt x="30" y="57"/>
                    <a:pt x="29" y="55"/>
                    <a:pt x="28" y="53"/>
                  </a:cubicBezTo>
                  <a:cubicBezTo>
                    <a:pt x="28" y="53"/>
                    <a:pt x="26" y="56"/>
                    <a:pt x="26" y="57"/>
                  </a:cubicBezTo>
                  <a:cubicBezTo>
                    <a:pt x="23" y="56"/>
                    <a:pt x="19" y="50"/>
                    <a:pt x="19" y="50"/>
                  </a:cubicBezTo>
                  <a:cubicBezTo>
                    <a:pt x="12" y="57"/>
                    <a:pt x="13" y="80"/>
                    <a:pt x="5" y="80"/>
                  </a:cubicBezTo>
                  <a:cubicBezTo>
                    <a:pt x="0" y="80"/>
                    <a:pt x="5" y="67"/>
                    <a:pt x="5" y="64"/>
                  </a:cubicBezTo>
                  <a:cubicBezTo>
                    <a:pt x="5" y="62"/>
                    <a:pt x="3" y="59"/>
                    <a:pt x="3" y="57"/>
                  </a:cubicBezTo>
                  <a:cubicBezTo>
                    <a:pt x="3" y="50"/>
                    <a:pt x="6" y="46"/>
                    <a:pt x="7" y="39"/>
                  </a:cubicBezTo>
                  <a:cubicBezTo>
                    <a:pt x="22" y="39"/>
                    <a:pt x="18" y="24"/>
                    <a:pt x="31" y="24"/>
                  </a:cubicBezTo>
                  <a:cubicBezTo>
                    <a:pt x="40" y="25"/>
                    <a:pt x="38" y="36"/>
                    <a:pt x="43" y="36"/>
                  </a:cubicBezTo>
                  <a:cubicBezTo>
                    <a:pt x="45" y="36"/>
                    <a:pt x="46" y="36"/>
                    <a:pt x="47" y="36"/>
                  </a:cubicBezTo>
                  <a:cubicBezTo>
                    <a:pt x="47" y="31"/>
                    <a:pt x="49" y="27"/>
                    <a:pt x="54" y="27"/>
                  </a:cubicBezTo>
                  <a:cubicBezTo>
                    <a:pt x="54" y="17"/>
                    <a:pt x="66" y="20"/>
                    <a:pt x="68" y="16"/>
                  </a:cubicBezTo>
                  <a:cubicBezTo>
                    <a:pt x="71" y="11"/>
                    <a:pt x="70" y="2"/>
                    <a:pt x="71" y="0"/>
                  </a:cubicBezTo>
                  <a:cubicBezTo>
                    <a:pt x="76" y="0"/>
                    <a:pt x="79" y="3"/>
                    <a:pt x="82" y="6"/>
                  </a:cubicBezTo>
                  <a:cubicBezTo>
                    <a:pt x="87" y="12"/>
                    <a:pt x="98" y="53"/>
                    <a:pt x="98" y="59"/>
                  </a:cubicBezTo>
                  <a:cubicBezTo>
                    <a:pt x="98" y="66"/>
                    <a:pt x="90" y="70"/>
                    <a:pt x="89" y="82"/>
                  </a:cubicBezTo>
                  <a:cubicBezTo>
                    <a:pt x="87" y="81"/>
                    <a:pt x="81" y="66"/>
                    <a:pt x="81" y="65"/>
                  </a:cubicBezTo>
                  <a:lnTo>
                    <a:pt x="81" y="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48">
              <a:extLst>
                <a:ext uri="{FF2B5EF4-FFF2-40B4-BE49-F238E27FC236}">
                  <a16:creationId xmlns:a16="http://schemas.microsoft.com/office/drawing/2014/main" id="{A10327F0-78DE-47B3-B6B3-9947AAAD7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2999" y="3938968"/>
              <a:ext cx="56626" cy="59687"/>
            </a:xfrm>
            <a:custGeom>
              <a:avLst/>
              <a:gdLst>
                <a:gd name="T0" fmla="*/ 5 w 49"/>
                <a:gd name="T1" fmla="*/ 52 h 52"/>
                <a:gd name="T2" fmla="*/ 0 w 49"/>
                <a:gd name="T3" fmla="*/ 52 h 52"/>
                <a:gd name="T4" fmla="*/ 39 w 49"/>
                <a:gd name="T5" fmla="*/ 8 h 52"/>
                <a:gd name="T6" fmla="*/ 43 w 49"/>
                <a:gd name="T7" fmla="*/ 0 h 52"/>
                <a:gd name="T8" fmla="*/ 49 w 49"/>
                <a:gd name="T9" fmla="*/ 11 h 52"/>
                <a:gd name="T10" fmla="*/ 42 w 49"/>
                <a:gd name="T11" fmla="*/ 15 h 52"/>
                <a:gd name="T12" fmla="*/ 30 w 49"/>
                <a:gd name="T13" fmla="*/ 22 h 52"/>
                <a:gd name="T14" fmla="*/ 5 w 49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2">
                  <a:moveTo>
                    <a:pt x="5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8" y="31"/>
                    <a:pt x="31" y="23"/>
                    <a:pt x="39" y="8"/>
                  </a:cubicBezTo>
                  <a:cubicBezTo>
                    <a:pt x="40" y="5"/>
                    <a:pt x="40" y="2"/>
                    <a:pt x="43" y="0"/>
                  </a:cubicBezTo>
                  <a:cubicBezTo>
                    <a:pt x="42" y="6"/>
                    <a:pt x="46" y="8"/>
                    <a:pt x="49" y="11"/>
                  </a:cubicBezTo>
                  <a:cubicBezTo>
                    <a:pt x="46" y="13"/>
                    <a:pt x="45" y="15"/>
                    <a:pt x="42" y="15"/>
                  </a:cubicBezTo>
                  <a:cubicBezTo>
                    <a:pt x="40" y="21"/>
                    <a:pt x="35" y="22"/>
                    <a:pt x="30" y="22"/>
                  </a:cubicBezTo>
                  <a:cubicBezTo>
                    <a:pt x="27" y="38"/>
                    <a:pt x="13" y="47"/>
                    <a:pt x="5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49">
              <a:extLst>
                <a:ext uri="{FF2B5EF4-FFF2-40B4-BE49-F238E27FC236}">
                  <a16:creationId xmlns:a16="http://schemas.microsoft.com/office/drawing/2014/main" id="{3008468F-C64A-4B5F-98DB-4D63BB357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4321" y="3738482"/>
              <a:ext cx="107131" cy="159164"/>
            </a:xfrm>
            <a:custGeom>
              <a:avLst/>
              <a:gdLst>
                <a:gd name="T0" fmla="*/ 7 w 94"/>
                <a:gd name="T1" fmla="*/ 57 h 139"/>
                <a:gd name="T2" fmla="*/ 12 w 94"/>
                <a:gd name="T3" fmla="*/ 36 h 139"/>
                <a:gd name="T4" fmla="*/ 9 w 94"/>
                <a:gd name="T5" fmla="*/ 14 h 139"/>
                <a:gd name="T6" fmla="*/ 16 w 94"/>
                <a:gd name="T7" fmla="*/ 0 h 139"/>
                <a:gd name="T8" fmla="*/ 28 w 94"/>
                <a:gd name="T9" fmla="*/ 13 h 139"/>
                <a:gd name="T10" fmla="*/ 37 w 94"/>
                <a:gd name="T11" fmla="*/ 6 h 139"/>
                <a:gd name="T12" fmla="*/ 38 w 94"/>
                <a:gd name="T13" fmla="*/ 10 h 139"/>
                <a:gd name="T14" fmla="*/ 40 w 94"/>
                <a:gd name="T15" fmla="*/ 15 h 139"/>
                <a:gd name="T16" fmla="*/ 48 w 94"/>
                <a:gd name="T17" fmla="*/ 46 h 139"/>
                <a:gd name="T18" fmla="*/ 35 w 94"/>
                <a:gd name="T19" fmla="*/ 77 h 139"/>
                <a:gd name="T20" fmla="*/ 52 w 94"/>
                <a:gd name="T21" fmla="*/ 108 h 139"/>
                <a:gd name="T22" fmla="*/ 52 w 94"/>
                <a:gd name="T23" fmla="*/ 105 h 139"/>
                <a:gd name="T24" fmla="*/ 60 w 94"/>
                <a:gd name="T25" fmla="*/ 99 h 139"/>
                <a:gd name="T26" fmla="*/ 74 w 94"/>
                <a:gd name="T27" fmla="*/ 116 h 139"/>
                <a:gd name="T28" fmla="*/ 80 w 94"/>
                <a:gd name="T29" fmla="*/ 111 h 139"/>
                <a:gd name="T30" fmla="*/ 84 w 94"/>
                <a:gd name="T31" fmla="*/ 112 h 139"/>
                <a:gd name="T32" fmla="*/ 80 w 94"/>
                <a:gd name="T33" fmla="*/ 120 h 139"/>
                <a:gd name="T34" fmla="*/ 85 w 94"/>
                <a:gd name="T35" fmla="*/ 121 h 139"/>
                <a:gd name="T36" fmla="*/ 94 w 94"/>
                <a:gd name="T37" fmla="*/ 129 h 139"/>
                <a:gd name="T38" fmla="*/ 94 w 94"/>
                <a:gd name="T39" fmla="*/ 135 h 139"/>
                <a:gd name="T40" fmla="*/ 91 w 94"/>
                <a:gd name="T41" fmla="*/ 139 h 139"/>
                <a:gd name="T42" fmla="*/ 87 w 94"/>
                <a:gd name="T43" fmla="*/ 133 h 139"/>
                <a:gd name="T44" fmla="*/ 63 w 94"/>
                <a:gd name="T45" fmla="*/ 112 h 139"/>
                <a:gd name="T46" fmla="*/ 63 w 94"/>
                <a:gd name="T47" fmla="*/ 125 h 139"/>
                <a:gd name="T48" fmla="*/ 44 w 94"/>
                <a:gd name="T49" fmla="*/ 109 h 139"/>
                <a:gd name="T50" fmla="*/ 32 w 94"/>
                <a:gd name="T51" fmla="*/ 113 h 139"/>
                <a:gd name="T52" fmla="*/ 22 w 94"/>
                <a:gd name="T53" fmla="*/ 104 h 139"/>
                <a:gd name="T54" fmla="*/ 27 w 94"/>
                <a:gd name="T55" fmla="*/ 96 h 139"/>
                <a:gd name="T56" fmla="*/ 27 w 94"/>
                <a:gd name="T57" fmla="*/ 89 h 139"/>
                <a:gd name="T58" fmla="*/ 23 w 94"/>
                <a:gd name="T59" fmla="*/ 89 h 139"/>
                <a:gd name="T60" fmla="*/ 18 w 94"/>
                <a:gd name="T61" fmla="*/ 94 h 139"/>
                <a:gd name="T62" fmla="*/ 3 w 94"/>
                <a:gd name="T63" fmla="*/ 81 h 139"/>
                <a:gd name="T64" fmla="*/ 7 w 94"/>
                <a:gd name="T65" fmla="*/ 5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39">
                  <a:moveTo>
                    <a:pt x="7" y="57"/>
                  </a:moveTo>
                  <a:cubicBezTo>
                    <a:pt x="10" y="52"/>
                    <a:pt x="12" y="42"/>
                    <a:pt x="12" y="36"/>
                  </a:cubicBezTo>
                  <a:cubicBezTo>
                    <a:pt x="12" y="28"/>
                    <a:pt x="8" y="22"/>
                    <a:pt x="9" y="14"/>
                  </a:cubicBezTo>
                  <a:cubicBezTo>
                    <a:pt x="9" y="7"/>
                    <a:pt x="10" y="0"/>
                    <a:pt x="16" y="0"/>
                  </a:cubicBezTo>
                  <a:cubicBezTo>
                    <a:pt x="23" y="1"/>
                    <a:pt x="22" y="13"/>
                    <a:pt x="28" y="13"/>
                  </a:cubicBezTo>
                  <a:cubicBezTo>
                    <a:pt x="32" y="13"/>
                    <a:pt x="34" y="8"/>
                    <a:pt x="37" y="6"/>
                  </a:cubicBezTo>
                  <a:cubicBezTo>
                    <a:pt x="37" y="7"/>
                    <a:pt x="38" y="9"/>
                    <a:pt x="38" y="10"/>
                  </a:cubicBezTo>
                  <a:cubicBezTo>
                    <a:pt x="38" y="11"/>
                    <a:pt x="40" y="13"/>
                    <a:pt x="40" y="15"/>
                  </a:cubicBezTo>
                  <a:cubicBezTo>
                    <a:pt x="39" y="24"/>
                    <a:pt x="48" y="34"/>
                    <a:pt x="48" y="46"/>
                  </a:cubicBezTo>
                  <a:cubicBezTo>
                    <a:pt x="48" y="61"/>
                    <a:pt x="35" y="62"/>
                    <a:pt x="35" y="77"/>
                  </a:cubicBezTo>
                  <a:cubicBezTo>
                    <a:pt x="35" y="87"/>
                    <a:pt x="44" y="105"/>
                    <a:pt x="52" y="108"/>
                  </a:cubicBezTo>
                  <a:cubicBezTo>
                    <a:pt x="52" y="108"/>
                    <a:pt x="52" y="105"/>
                    <a:pt x="52" y="105"/>
                  </a:cubicBezTo>
                  <a:cubicBezTo>
                    <a:pt x="52" y="102"/>
                    <a:pt x="56" y="99"/>
                    <a:pt x="60" y="99"/>
                  </a:cubicBezTo>
                  <a:cubicBezTo>
                    <a:pt x="68" y="100"/>
                    <a:pt x="70" y="115"/>
                    <a:pt x="74" y="116"/>
                  </a:cubicBezTo>
                  <a:cubicBezTo>
                    <a:pt x="77" y="116"/>
                    <a:pt x="77" y="111"/>
                    <a:pt x="80" y="111"/>
                  </a:cubicBezTo>
                  <a:cubicBezTo>
                    <a:pt x="82" y="111"/>
                    <a:pt x="83" y="112"/>
                    <a:pt x="84" y="112"/>
                  </a:cubicBezTo>
                  <a:cubicBezTo>
                    <a:pt x="84" y="116"/>
                    <a:pt x="80" y="117"/>
                    <a:pt x="80" y="120"/>
                  </a:cubicBezTo>
                  <a:cubicBezTo>
                    <a:pt x="80" y="122"/>
                    <a:pt x="83" y="121"/>
                    <a:pt x="85" y="121"/>
                  </a:cubicBezTo>
                  <a:cubicBezTo>
                    <a:pt x="85" y="126"/>
                    <a:pt x="89" y="129"/>
                    <a:pt x="94" y="129"/>
                  </a:cubicBezTo>
                  <a:cubicBezTo>
                    <a:pt x="94" y="131"/>
                    <a:pt x="94" y="133"/>
                    <a:pt x="94" y="135"/>
                  </a:cubicBezTo>
                  <a:cubicBezTo>
                    <a:pt x="94" y="136"/>
                    <a:pt x="92" y="139"/>
                    <a:pt x="91" y="139"/>
                  </a:cubicBezTo>
                  <a:cubicBezTo>
                    <a:pt x="89" y="139"/>
                    <a:pt x="88" y="135"/>
                    <a:pt x="87" y="133"/>
                  </a:cubicBezTo>
                  <a:cubicBezTo>
                    <a:pt x="83" y="125"/>
                    <a:pt x="67" y="118"/>
                    <a:pt x="63" y="112"/>
                  </a:cubicBezTo>
                  <a:cubicBezTo>
                    <a:pt x="59" y="117"/>
                    <a:pt x="61" y="119"/>
                    <a:pt x="63" y="125"/>
                  </a:cubicBezTo>
                  <a:cubicBezTo>
                    <a:pt x="54" y="125"/>
                    <a:pt x="53" y="110"/>
                    <a:pt x="44" y="109"/>
                  </a:cubicBezTo>
                  <a:cubicBezTo>
                    <a:pt x="39" y="109"/>
                    <a:pt x="37" y="114"/>
                    <a:pt x="32" y="113"/>
                  </a:cubicBezTo>
                  <a:cubicBezTo>
                    <a:pt x="28" y="113"/>
                    <a:pt x="22" y="107"/>
                    <a:pt x="22" y="104"/>
                  </a:cubicBezTo>
                  <a:cubicBezTo>
                    <a:pt x="22" y="99"/>
                    <a:pt x="25" y="97"/>
                    <a:pt x="27" y="96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1" y="91"/>
                    <a:pt x="20" y="94"/>
                    <a:pt x="18" y="94"/>
                  </a:cubicBezTo>
                  <a:cubicBezTo>
                    <a:pt x="15" y="94"/>
                    <a:pt x="3" y="85"/>
                    <a:pt x="3" y="81"/>
                  </a:cubicBezTo>
                  <a:cubicBezTo>
                    <a:pt x="3" y="70"/>
                    <a:pt x="0" y="55"/>
                    <a:pt x="7" y="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50">
              <a:extLst>
                <a:ext uri="{FF2B5EF4-FFF2-40B4-BE49-F238E27FC236}">
                  <a16:creationId xmlns:a16="http://schemas.microsoft.com/office/drawing/2014/main" id="{AE07AA13-198D-460B-80C4-98D14B405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6043" y="3899177"/>
              <a:ext cx="35200" cy="62747"/>
            </a:xfrm>
            <a:custGeom>
              <a:avLst/>
              <a:gdLst>
                <a:gd name="T0" fmla="*/ 28 w 31"/>
                <a:gd name="T1" fmla="*/ 37 h 55"/>
                <a:gd name="T2" fmla="*/ 17 w 31"/>
                <a:gd name="T3" fmla="*/ 36 h 55"/>
                <a:gd name="T4" fmla="*/ 23 w 31"/>
                <a:gd name="T5" fmla="*/ 50 h 55"/>
                <a:gd name="T6" fmla="*/ 23 w 31"/>
                <a:gd name="T7" fmla="*/ 55 h 55"/>
                <a:gd name="T8" fmla="*/ 17 w 31"/>
                <a:gd name="T9" fmla="*/ 54 h 55"/>
                <a:gd name="T10" fmla="*/ 14 w 31"/>
                <a:gd name="T11" fmla="*/ 45 h 55"/>
                <a:gd name="T12" fmla="*/ 14 w 31"/>
                <a:gd name="T13" fmla="*/ 41 h 55"/>
                <a:gd name="T14" fmla="*/ 4 w 31"/>
                <a:gd name="T15" fmla="*/ 31 h 55"/>
                <a:gd name="T16" fmla="*/ 4 w 31"/>
                <a:gd name="T17" fmla="*/ 27 h 55"/>
                <a:gd name="T18" fmla="*/ 13 w 31"/>
                <a:gd name="T19" fmla="*/ 27 h 55"/>
                <a:gd name="T20" fmla="*/ 16 w 31"/>
                <a:gd name="T21" fmla="*/ 23 h 55"/>
                <a:gd name="T22" fmla="*/ 0 w 31"/>
                <a:gd name="T23" fmla="*/ 3 h 55"/>
                <a:gd name="T24" fmla="*/ 6 w 31"/>
                <a:gd name="T25" fmla="*/ 0 h 55"/>
                <a:gd name="T26" fmla="*/ 21 w 31"/>
                <a:gd name="T27" fmla="*/ 3 h 55"/>
                <a:gd name="T28" fmla="*/ 21 w 31"/>
                <a:gd name="T29" fmla="*/ 10 h 55"/>
                <a:gd name="T30" fmla="*/ 25 w 31"/>
                <a:gd name="T31" fmla="*/ 10 h 55"/>
                <a:gd name="T32" fmla="*/ 25 w 31"/>
                <a:gd name="T33" fmla="*/ 21 h 55"/>
                <a:gd name="T34" fmla="*/ 31 w 31"/>
                <a:gd name="T35" fmla="*/ 28 h 55"/>
                <a:gd name="T36" fmla="*/ 28 w 31"/>
                <a:gd name="T37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55">
                  <a:moveTo>
                    <a:pt x="28" y="37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18" y="42"/>
                    <a:pt x="21" y="49"/>
                    <a:pt x="23" y="50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5"/>
                    <a:pt x="19" y="54"/>
                    <a:pt x="17" y="54"/>
                  </a:cubicBezTo>
                  <a:cubicBezTo>
                    <a:pt x="12" y="54"/>
                    <a:pt x="11" y="49"/>
                    <a:pt x="14" y="45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9" y="40"/>
                    <a:pt x="4" y="33"/>
                    <a:pt x="4" y="31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27"/>
                    <a:pt x="12" y="27"/>
                    <a:pt x="13" y="27"/>
                  </a:cubicBezTo>
                  <a:cubicBezTo>
                    <a:pt x="14" y="27"/>
                    <a:pt x="16" y="25"/>
                    <a:pt x="16" y="23"/>
                  </a:cubicBezTo>
                  <a:cubicBezTo>
                    <a:pt x="16" y="14"/>
                    <a:pt x="1" y="9"/>
                    <a:pt x="0" y="3"/>
                  </a:cubicBezTo>
                  <a:cubicBezTo>
                    <a:pt x="2" y="2"/>
                    <a:pt x="4" y="0"/>
                    <a:pt x="6" y="0"/>
                  </a:cubicBezTo>
                  <a:cubicBezTo>
                    <a:pt x="12" y="0"/>
                    <a:pt x="16" y="3"/>
                    <a:pt x="21" y="3"/>
                  </a:cubicBezTo>
                  <a:cubicBezTo>
                    <a:pt x="21" y="5"/>
                    <a:pt x="22" y="8"/>
                    <a:pt x="21" y="10"/>
                  </a:cubicBezTo>
                  <a:cubicBezTo>
                    <a:pt x="23" y="10"/>
                    <a:pt x="24" y="10"/>
                    <a:pt x="25" y="10"/>
                  </a:cubicBezTo>
                  <a:cubicBezTo>
                    <a:pt x="26" y="14"/>
                    <a:pt x="25" y="21"/>
                    <a:pt x="25" y="21"/>
                  </a:cubicBezTo>
                  <a:cubicBezTo>
                    <a:pt x="25" y="21"/>
                    <a:pt x="30" y="28"/>
                    <a:pt x="31" y="28"/>
                  </a:cubicBezTo>
                  <a:cubicBezTo>
                    <a:pt x="30" y="32"/>
                    <a:pt x="28" y="34"/>
                    <a:pt x="28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Freeform 51">
              <a:extLst>
                <a:ext uri="{FF2B5EF4-FFF2-40B4-BE49-F238E27FC236}">
                  <a16:creationId xmlns:a16="http://schemas.microsoft.com/office/drawing/2014/main" id="{BED43D07-1852-44FF-ABB5-00D105EDE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4008" y="3916012"/>
              <a:ext cx="29078" cy="39791"/>
            </a:xfrm>
            <a:custGeom>
              <a:avLst/>
              <a:gdLst>
                <a:gd name="T0" fmla="*/ 5 w 25"/>
                <a:gd name="T1" fmla="*/ 0 h 34"/>
                <a:gd name="T2" fmla="*/ 24 w 25"/>
                <a:gd name="T3" fmla="*/ 12 h 34"/>
                <a:gd name="T4" fmla="*/ 2 w 25"/>
                <a:gd name="T5" fmla="*/ 34 h 34"/>
                <a:gd name="T6" fmla="*/ 0 w 25"/>
                <a:gd name="T7" fmla="*/ 3 h 34"/>
                <a:gd name="T8" fmla="*/ 4 w 25"/>
                <a:gd name="T9" fmla="*/ 0 h 34"/>
                <a:gd name="T10" fmla="*/ 8 w 25"/>
                <a:gd name="T11" fmla="*/ 3 h 34"/>
                <a:gd name="T12" fmla="*/ 5 w 2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4">
                  <a:moveTo>
                    <a:pt x="5" y="0"/>
                  </a:moveTo>
                  <a:cubicBezTo>
                    <a:pt x="7" y="4"/>
                    <a:pt x="25" y="6"/>
                    <a:pt x="24" y="12"/>
                  </a:cubicBezTo>
                  <a:cubicBezTo>
                    <a:pt x="24" y="24"/>
                    <a:pt x="8" y="30"/>
                    <a:pt x="2" y="34"/>
                  </a:cubicBezTo>
                  <a:cubicBezTo>
                    <a:pt x="2" y="22"/>
                    <a:pt x="0" y="9"/>
                    <a:pt x="0" y="3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5" y="0"/>
                    <a:pt x="7" y="2"/>
                    <a:pt x="8" y="3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Freeform 52">
              <a:extLst>
                <a:ext uri="{FF2B5EF4-FFF2-40B4-BE49-F238E27FC236}">
                  <a16:creationId xmlns:a16="http://schemas.microsoft.com/office/drawing/2014/main" id="{78723629-E80E-4BF9-82F2-7FDF9DEB4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843" y="3938968"/>
              <a:ext cx="26017" cy="50504"/>
            </a:xfrm>
            <a:custGeom>
              <a:avLst/>
              <a:gdLst>
                <a:gd name="T0" fmla="*/ 24 w 24"/>
                <a:gd name="T1" fmla="*/ 10 h 44"/>
                <a:gd name="T2" fmla="*/ 16 w 24"/>
                <a:gd name="T3" fmla="*/ 32 h 44"/>
                <a:gd name="T4" fmla="*/ 19 w 24"/>
                <a:gd name="T5" fmla="*/ 41 h 44"/>
                <a:gd name="T6" fmla="*/ 15 w 24"/>
                <a:gd name="T7" fmla="*/ 44 h 44"/>
                <a:gd name="T8" fmla="*/ 0 w 24"/>
                <a:gd name="T9" fmla="*/ 26 h 44"/>
                <a:gd name="T10" fmla="*/ 6 w 24"/>
                <a:gd name="T11" fmla="*/ 22 h 44"/>
                <a:gd name="T12" fmla="*/ 14 w 24"/>
                <a:gd name="T13" fmla="*/ 2 h 44"/>
                <a:gd name="T14" fmla="*/ 24 w 24"/>
                <a:gd name="T1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4">
                  <a:moveTo>
                    <a:pt x="24" y="10"/>
                  </a:moveTo>
                  <a:cubicBezTo>
                    <a:pt x="24" y="18"/>
                    <a:pt x="16" y="24"/>
                    <a:pt x="16" y="32"/>
                  </a:cubicBezTo>
                  <a:cubicBezTo>
                    <a:pt x="16" y="38"/>
                    <a:pt x="19" y="37"/>
                    <a:pt x="19" y="41"/>
                  </a:cubicBezTo>
                  <a:cubicBezTo>
                    <a:pt x="19" y="42"/>
                    <a:pt x="17" y="44"/>
                    <a:pt x="15" y="44"/>
                  </a:cubicBezTo>
                  <a:cubicBezTo>
                    <a:pt x="12" y="44"/>
                    <a:pt x="0" y="31"/>
                    <a:pt x="0" y="26"/>
                  </a:cubicBezTo>
                  <a:cubicBezTo>
                    <a:pt x="0" y="24"/>
                    <a:pt x="4" y="22"/>
                    <a:pt x="6" y="22"/>
                  </a:cubicBezTo>
                  <a:cubicBezTo>
                    <a:pt x="7" y="20"/>
                    <a:pt x="10" y="3"/>
                    <a:pt x="14" y="2"/>
                  </a:cubicBezTo>
                  <a:cubicBezTo>
                    <a:pt x="21" y="0"/>
                    <a:pt x="24" y="6"/>
                    <a:pt x="24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Freeform 53">
              <a:extLst>
                <a:ext uri="{FF2B5EF4-FFF2-40B4-BE49-F238E27FC236}">
                  <a16:creationId xmlns:a16="http://schemas.microsoft.com/office/drawing/2014/main" id="{444BC8FB-8EC8-4449-B388-63C1156B4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2269" y="3942029"/>
              <a:ext cx="15304" cy="30608"/>
            </a:xfrm>
            <a:custGeom>
              <a:avLst/>
              <a:gdLst>
                <a:gd name="T0" fmla="*/ 13 w 13"/>
                <a:gd name="T1" fmla="*/ 0 h 26"/>
                <a:gd name="T2" fmla="*/ 4 w 13"/>
                <a:gd name="T3" fmla="*/ 26 h 26"/>
                <a:gd name="T4" fmla="*/ 0 w 13"/>
                <a:gd name="T5" fmla="*/ 26 h 26"/>
                <a:gd name="T6" fmla="*/ 7 w 13"/>
                <a:gd name="T7" fmla="*/ 0 h 26"/>
                <a:gd name="T8" fmla="*/ 13 w 1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6">
                  <a:moveTo>
                    <a:pt x="13" y="0"/>
                  </a:moveTo>
                  <a:cubicBezTo>
                    <a:pt x="13" y="13"/>
                    <a:pt x="4" y="16"/>
                    <a:pt x="4" y="26"/>
                  </a:cubicBezTo>
                  <a:cubicBezTo>
                    <a:pt x="3" y="26"/>
                    <a:pt x="1" y="26"/>
                    <a:pt x="0" y="26"/>
                  </a:cubicBezTo>
                  <a:cubicBezTo>
                    <a:pt x="2" y="18"/>
                    <a:pt x="7" y="13"/>
                    <a:pt x="7" y="0"/>
                  </a:cubicBezTo>
                  <a:cubicBezTo>
                    <a:pt x="9" y="0"/>
                    <a:pt x="11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Freeform 54">
              <a:extLst>
                <a:ext uri="{FF2B5EF4-FFF2-40B4-BE49-F238E27FC236}">
                  <a16:creationId xmlns:a16="http://schemas.microsoft.com/office/drawing/2014/main" id="{BBF7ECA0-F37F-41F6-91AC-8BC9FB906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9921" y="3963455"/>
              <a:ext cx="18365" cy="15304"/>
            </a:xfrm>
            <a:custGeom>
              <a:avLst/>
              <a:gdLst>
                <a:gd name="T0" fmla="*/ 16 w 16"/>
                <a:gd name="T1" fmla="*/ 0 h 14"/>
                <a:gd name="T2" fmla="*/ 5 w 16"/>
                <a:gd name="T3" fmla="*/ 13 h 14"/>
                <a:gd name="T4" fmla="*/ 0 w 16"/>
                <a:gd name="T5" fmla="*/ 10 h 14"/>
                <a:gd name="T6" fmla="*/ 7 w 16"/>
                <a:gd name="T7" fmla="*/ 0 h 14"/>
                <a:gd name="T8" fmla="*/ 16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0"/>
                  </a:moveTo>
                  <a:cubicBezTo>
                    <a:pt x="16" y="7"/>
                    <a:pt x="11" y="14"/>
                    <a:pt x="5" y="13"/>
                  </a:cubicBezTo>
                  <a:cubicBezTo>
                    <a:pt x="3" y="13"/>
                    <a:pt x="0" y="11"/>
                    <a:pt x="0" y="10"/>
                  </a:cubicBezTo>
                  <a:cubicBezTo>
                    <a:pt x="0" y="6"/>
                    <a:pt x="5" y="4"/>
                    <a:pt x="7" y="0"/>
                  </a:cubicBezTo>
                  <a:cubicBezTo>
                    <a:pt x="10" y="1"/>
                    <a:pt x="14" y="2"/>
                    <a:pt x="1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Freeform 55">
              <a:extLst>
                <a:ext uri="{FF2B5EF4-FFF2-40B4-BE49-F238E27FC236}">
                  <a16:creationId xmlns:a16="http://schemas.microsoft.com/office/drawing/2014/main" id="{E3EB3611-255C-41AF-88C5-04F2C6E18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556" y="3899177"/>
              <a:ext cx="19896" cy="24487"/>
            </a:xfrm>
            <a:custGeom>
              <a:avLst/>
              <a:gdLst>
                <a:gd name="T0" fmla="*/ 0 w 17"/>
                <a:gd name="T1" fmla="*/ 10 h 21"/>
                <a:gd name="T2" fmla="*/ 0 w 17"/>
                <a:gd name="T3" fmla="*/ 0 h 21"/>
                <a:gd name="T4" fmla="*/ 6 w 17"/>
                <a:gd name="T5" fmla="*/ 0 h 21"/>
                <a:gd name="T6" fmla="*/ 17 w 17"/>
                <a:gd name="T7" fmla="*/ 17 h 21"/>
                <a:gd name="T8" fmla="*/ 10 w 17"/>
                <a:gd name="T9" fmla="*/ 10 h 21"/>
                <a:gd name="T10" fmla="*/ 0 w 17"/>
                <a:gd name="T11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1">
                  <a:moveTo>
                    <a:pt x="0" y="10"/>
                  </a:moveTo>
                  <a:cubicBezTo>
                    <a:pt x="0" y="5"/>
                    <a:pt x="0" y="3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6"/>
                    <a:pt x="17" y="8"/>
                    <a:pt x="17" y="17"/>
                  </a:cubicBezTo>
                  <a:cubicBezTo>
                    <a:pt x="17" y="21"/>
                    <a:pt x="10" y="14"/>
                    <a:pt x="10" y="10"/>
                  </a:cubicBezTo>
                  <a:cubicBezTo>
                    <a:pt x="6" y="10"/>
                    <a:pt x="4" y="10"/>
                    <a:pt x="0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Freeform 56">
              <a:extLst>
                <a:ext uri="{FF2B5EF4-FFF2-40B4-BE49-F238E27FC236}">
                  <a16:creationId xmlns:a16="http://schemas.microsoft.com/office/drawing/2014/main" id="{0C7BEF12-B0DB-471F-B3EA-955FA955D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5747" y="3874690"/>
              <a:ext cx="30609" cy="30608"/>
            </a:xfrm>
            <a:custGeom>
              <a:avLst/>
              <a:gdLst>
                <a:gd name="T0" fmla="*/ 19 w 26"/>
                <a:gd name="T1" fmla="*/ 27 h 27"/>
                <a:gd name="T2" fmla="*/ 0 w 26"/>
                <a:gd name="T3" fmla="*/ 0 h 27"/>
                <a:gd name="T4" fmla="*/ 6 w 26"/>
                <a:gd name="T5" fmla="*/ 0 h 27"/>
                <a:gd name="T6" fmla="*/ 24 w 26"/>
                <a:gd name="T7" fmla="*/ 13 h 27"/>
                <a:gd name="T8" fmla="*/ 19 w 26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19" y="27"/>
                  </a:moveTo>
                  <a:cubicBezTo>
                    <a:pt x="15" y="27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5" y="6"/>
                    <a:pt x="22" y="5"/>
                    <a:pt x="24" y="13"/>
                  </a:cubicBezTo>
                  <a:cubicBezTo>
                    <a:pt x="26" y="18"/>
                    <a:pt x="22" y="27"/>
                    <a:pt x="19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Freeform 57">
              <a:extLst>
                <a:ext uri="{FF2B5EF4-FFF2-40B4-BE49-F238E27FC236}">
                  <a16:creationId xmlns:a16="http://schemas.microsoft.com/office/drawing/2014/main" id="{BC564886-7702-42C3-9BF2-DE3ABF978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356" y="3877751"/>
              <a:ext cx="7652" cy="3061"/>
            </a:xfrm>
            <a:custGeom>
              <a:avLst/>
              <a:gdLst>
                <a:gd name="T0" fmla="*/ 0 w 7"/>
                <a:gd name="T1" fmla="*/ 2 h 3"/>
                <a:gd name="T2" fmla="*/ 7 w 7"/>
                <a:gd name="T3" fmla="*/ 2 h 3"/>
                <a:gd name="T4" fmla="*/ 0 w 7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2" y="3"/>
                    <a:pt x="6" y="2"/>
                    <a:pt x="7" y="2"/>
                  </a:cubicBezTo>
                  <a:cubicBezTo>
                    <a:pt x="6" y="0"/>
                    <a:pt x="2" y="1"/>
                    <a:pt x="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 58">
              <a:extLst>
                <a:ext uri="{FF2B5EF4-FFF2-40B4-BE49-F238E27FC236}">
                  <a16:creationId xmlns:a16="http://schemas.microsoft.com/office/drawing/2014/main" id="{85422383-B1A2-4A3C-BB73-BE91E2C31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1973" y="3550240"/>
              <a:ext cx="55096" cy="79582"/>
            </a:xfrm>
            <a:custGeom>
              <a:avLst/>
              <a:gdLst>
                <a:gd name="T0" fmla="*/ 13 w 47"/>
                <a:gd name="T1" fmla="*/ 70 h 70"/>
                <a:gd name="T2" fmla="*/ 2 w 47"/>
                <a:gd name="T3" fmla="*/ 48 h 70"/>
                <a:gd name="T4" fmla="*/ 29 w 47"/>
                <a:gd name="T5" fmla="*/ 0 h 70"/>
                <a:gd name="T6" fmla="*/ 13 w 47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0">
                  <a:moveTo>
                    <a:pt x="13" y="70"/>
                  </a:moveTo>
                  <a:cubicBezTo>
                    <a:pt x="0" y="70"/>
                    <a:pt x="2" y="60"/>
                    <a:pt x="2" y="48"/>
                  </a:cubicBezTo>
                  <a:cubicBezTo>
                    <a:pt x="2" y="31"/>
                    <a:pt x="18" y="0"/>
                    <a:pt x="29" y="0"/>
                  </a:cubicBezTo>
                  <a:cubicBezTo>
                    <a:pt x="47" y="0"/>
                    <a:pt x="31" y="70"/>
                    <a:pt x="13" y="7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 59">
              <a:extLst>
                <a:ext uri="{FF2B5EF4-FFF2-40B4-BE49-F238E27FC236}">
                  <a16:creationId xmlns:a16="http://schemas.microsoft.com/office/drawing/2014/main" id="{0A3F5EB9-1828-4B8B-AE73-0E3814E6B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7311" y="3691039"/>
              <a:ext cx="62748" cy="55095"/>
            </a:xfrm>
            <a:custGeom>
              <a:avLst/>
              <a:gdLst>
                <a:gd name="T0" fmla="*/ 3 w 54"/>
                <a:gd name="T1" fmla="*/ 20 h 48"/>
                <a:gd name="T2" fmla="*/ 45 w 54"/>
                <a:gd name="T3" fmla="*/ 0 h 48"/>
                <a:gd name="T4" fmla="*/ 54 w 54"/>
                <a:gd name="T5" fmla="*/ 12 h 48"/>
                <a:gd name="T6" fmla="*/ 20 w 54"/>
                <a:gd name="T7" fmla="*/ 48 h 48"/>
                <a:gd name="T8" fmla="*/ 3 w 54"/>
                <a:gd name="T9" fmla="*/ 32 h 48"/>
                <a:gd name="T10" fmla="*/ 3 w 54"/>
                <a:gd name="T11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8">
                  <a:moveTo>
                    <a:pt x="3" y="20"/>
                  </a:moveTo>
                  <a:cubicBezTo>
                    <a:pt x="9" y="20"/>
                    <a:pt x="35" y="0"/>
                    <a:pt x="45" y="0"/>
                  </a:cubicBezTo>
                  <a:cubicBezTo>
                    <a:pt x="49" y="0"/>
                    <a:pt x="54" y="7"/>
                    <a:pt x="54" y="12"/>
                  </a:cubicBezTo>
                  <a:cubicBezTo>
                    <a:pt x="54" y="23"/>
                    <a:pt x="31" y="48"/>
                    <a:pt x="20" y="48"/>
                  </a:cubicBezTo>
                  <a:cubicBezTo>
                    <a:pt x="9" y="48"/>
                    <a:pt x="3" y="42"/>
                    <a:pt x="3" y="32"/>
                  </a:cubicBezTo>
                  <a:cubicBezTo>
                    <a:pt x="3" y="27"/>
                    <a:pt x="0" y="20"/>
                    <a:pt x="3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60">
              <a:extLst>
                <a:ext uri="{FF2B5EF4-FFF2-40B4-BE49-F238E27FC236}">
                  <a16:creationId xmlns:a16="http://schemas.microsoft.com/office/drawing/2014/main" id="{64C00E1B-B5E4-49BC-911A-CCD1F40E6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4076" y="3603805"/>
              <a:ext cx="287723" cy="583092"/>
            </a:xfrm>
            <a:custGeom>
              <a:avLst/>
              <a:gdLst>
                <a:gd name="T0" fmla="*/ 21 w 252"/>
                <a:gd name="T1" fmla="*/ 311 h 509"/>
                <a:gd name="T2" fmla="*/ 36 w 252"/>
                <a:gd name="T3" fmla="*/ 273 h 509"/>
                <a:gd name="T4" fmla="*/ 42 w 252"/>
                <a:gd name="T5" fmla="*/ 265 h 509"/>
                <a:gd name="T6" fmla="*/ 26 w 252"/>
                <a:gd name="T7" fmla="*/ 215 h 509"/>
                <a:gd name="T8" fmla="*/ 12 w 252"/>
                <a:gd name="T9" fmla="*/ 197 h 509"/>
                <a:gd name="T10" fmla="*/ 13 w 252"/>
                <a:gd name="T11" fmla="*/ 190 h 509"/>
                <a:gd name="T12" fmla="*/ 13 w 252"/>
                <a:gd name="T13" fmla="*/ 191 h 509"/>
                <a:gd name="T14" fmla="*/ 21 w 252"/>
                <a:gd name="T15" fmla="*/ 174 h 509"/>
                <a:gd name="T16" fmla="*/ 15 w 252"/>
                <a:gd name="T17" fmla="*/ 139 h 509"/>
                <a:gd name="T18" fmla="*/ 0 w 252"/>
                <a:gd name="T19" fmla="*/ 118 h 509"/>
                <a:gd name="T20" fmla="*/ 12 w 252"/>
                <a:gd name="T21" fmla="*/ 84 h 509"/>
                <a:gd name="T22" fmla="*/ 31 w 252"/>
                <a:gd name="T23" fmla="*/ 78 h 509"/>
                <a:gd name="T24" fmla="*/ 76 w 252"/>
                <a:gd name="T25" fmla="*/ 35 h 509"/>
                <a:gd name="T26" fmla="*/ 81 w 252"/>
                <a:gd name="T27" fmla="*/ 35 h 509"/>
                <a:gd name="T28" fmla="*/ 85 w 252"/>
                <a:gd name="T29" fmla="*/ 44 h 509"/>
                <a:gd name="T30" fmla="*/ 89 w 252"/>
                <a:gd name="T31" fmla="*/ 37 h 509"/>
                <a:gd name="T32" fmla="*/ 89 w 252"/>
                <a:gd name="T33" fmla="*/ 16 h 509"/>
                <a:gd name="T34" fmla="*/ 109 w 252"/>
                <a:gd name="T35" fmla="*/ 11 h 509"/>
                <a:gd name="T36" fmla="*/ 134 w 252"/>
                <a:gd name="T37" fmla="*/ 11 h 509"/>
                <a:gd name="T38" fmla="*/ 164 w 252"/>
                <a:gd name="T39" fmla="*/ 0 h 509"/>
                <a:gd name="T40" fmla="*/ 196 w 252"/>
                <a:gd name="T41" fmla="*/ 9 h 509"/>
                <a:gd name="T42" fmla="*/ 223 w 252"/>
                <a:gd name="T43" fmla="*/ 40 h 509"/>
                <a:gd name="T44" fmla="*/ 171 w 252"/>
                <a:gd name="T45" fmla="*/ 104 h 509"/>
                <a:gd name="T46" fmla="*/ 178 w 252"/>
                <a:gd name="T47" fmla="*/ 116 h 509"/>
                <a:gd name="T48" fmla="*/ 221 w 252"/>
                <a:gd name="T49" fmla="*/ 168 h 509"/>
                <a:gd name="T50" fmla="*/ 252 w 252"/>
                <a:gd name="T51" fmla="*/ 242 h 509"/>
                <a:gd name="T52" fmla="*/ 243 w 252"/>
                <a:gd name="T53" fmla="*/ 281 h 509"/>
                <a:gd name="T54" fmla="*/ 196 w 252"/>
                <a:gd name="T55" fmla="*/ 307 h 509"/>
                <a:gd name="T56" fmla="*/ 180 w 252"/>
                <a:gd name="T57" fmla="*/ 324 h 509"/>
                <a:gd name="T58" fmla="*/ 178 w 252"/>
                <a:gd name="T59" fmla="*/ 317 h 509"/>
                <a:gd name="T60" fmla="*/ 178 w 252"/>
                <a:gd name="T61" fmla="*/ 326 h 509"/>
                <a:gd name="T62" fmla="*/ 159 w 252"/>
                <a:gd name="T63" fmla="*/ 346 h 509"/>
                <a:gd name="T64" fmla="*/ 153 w 252"/>
                <a:gd name="T65" fmla="*/ 330 h 509"/>
                <a:gd name="T66" fmla="*/ 156 w 252"/>
                <a:gd name="T67" fmla="*/ 319 h 509"/>
                <a:gd name="T68" fmla="*/ 151 w 252"/>
                <a:gd name="T69" fmla="*/ 307 h 509"/>
                <a:gd name="T70" fmla="*/ 125 w 252"/>
                <a:gd name="T71" fmla="*/ 291 h 509"/>
                <a:gd name="T72" fmla="*/ 107 w 252"/>
                <a:gd name="T73" fmla="*/ 269 h 509"/>
                <a:gd name="T74" fmla="*/ 74 w 252"/>
                <a:gd name="T75" fmla="*/ 254 h 509"/>
                <a:gd name="T76" fmla="*/ 70 w 252"/>
                <a:gd name="T77" fmla="*/ 243 h 509"/>
                <a:gd name="T78" fmla="*/ 50 w 252"/>
                <a:gd name="T79" fmla="*/ 233 h 509"/>
                <a:gd name="T80" fmla="*/ 46 w 252"/>
                <a:gd name="T81" fmla="*/ 242 h 509"/>
                <a:gd name="T82" fmla="*/ 49 w 252"/>
                <a:gd name="T83" fmla="*/ 257 h 509"/>
                <a:gd name="T84" fmla="*/ 27 w 252"/>
                <a:gd name="T85" fmla="*/ 308 h 509"/>
                <a:gd name="T86" fmla="*/ 53 w 252"/>
                <a:gd name="T87" fmla="*/ 347 h 509"/>
                <a:gd name="T88" fmla="*/ 51 w 252"/>
                <a:gd name="T89" fmla="*/ 347 h 509"/>
                <a:gd name="T90" fmla="*/ 60 w 252"/>
                <a:gd name="T91" fmla="*/ 372 h 509"/>
                <a:gd name="T92" fmla="*/ 125 w 252"/>
                <a:gd name="T93" fmla="*/ 438 h 509"/>
                <a:gd name="T94" fmla="*/ 122 w 252"/>
                <a:gd name="T95" fmla="*/ 453 h 509"/>
                <a:gd name="T96" fmla="*/ 137 w 252"/>
                <a:gd name="T97" fmla="*/ 482 h 509"/>
                <a:gd name="T98" fmla="*/ 143 w 252"/>
                <a:gd name="T99" fmla="*/ 505 h 509"/>
                <a:gd name="T100" fmla="*/ 134 w 252"/>
                <a:gd name="T101" fmla="*/ 506 h 509"/>
                <a:gd name="T102" fmla="*/ 128 w 252"/>
                <a:gd name="T103" fmla="*/ 509 h 509"/>
                <a:gd name="T104" fmla="*/ 115 w 252"/>
                <a:gd name="T105" fmla="*/ 502 h 509"/>
                <a:gd name="T106" fmla="*/ 62 w 252"/>
                <a:gd name="T107" fmla="*/ 444 h 509"/>
                <a:gd name="T108" fmla="*/ 46 w 252"/>
                <a:gd name="T109" fmla="*/ 386 h 509"/>
                <a:gd name="T110" fmla="*/ 23 w 252"/>
                <a:gd name="T111" fmla="*/ 346 h 509"/>
                <a:gd name="T112" fmla="*/ 13 w 252"/>
                <a:gd name="T113" fmla="*/ 346 h 509"/>
                <a:gd name="T114" fmla="*/ 13 w 252"/>
                <a:gd name="T115" fmla="*/ 341 h 509"/>
                <a:gd name="T116" fmla="*/ 17 w 252"/>
                <a:gd name="T117" fmla="*/ 311 h 509"/>
                <a:gd name="T118" fmla="*/ 19 w 252"/>
                <a:gd name="T119" fmla="*/ 311 h 509"/>
                <a:gd name="T120" fmla="*/ 21 w 252"/>
                <a:gd name="T121" fmla="*/ 311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2" h="509">
                  <a:moveTo>
                    <a:pt x="21" y="311"/>
                  </a:moveTo>
                  <a:cubicBezTo>
                    <a:pt x="27" y="297"/>
                    <a:pt x="29" y="289"/>
                    <a:pt x="36" y="273"/>
                  </a:cubicBezTo>
                  <a:cubicBezTo>
                    <a:pt x="37" y="271"/>
                    <a:pt x="42" y="269"/>
                    <a:pt x="42" y="265"/>
                  </a:cubicBezTo>
                  <a:cubicBezTo>
                    <a:pt x="42" y="258"/>
                    <a:pt x="31" y="221"/>
                    <a:pt x="26" y="215"/>
                  </a:cubicBezTo>
                  <a:cubicBezTo>
                    <a:pt x="21" y="210"/>
                    <a:pt x="12" y="206"/>
                    <a:pt x="12" y="197"/>
                  </a:cubicBezTo>
                  <a:cubicBezTo>
                    <a:pt x="12" y="195"/>
                    <a:pt x="13" y="192"/>
                    <a:pt x="13" y="190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5" y="189"/>
                    <a:pt x="21" y="180"/>
                    <a:pt x="21" y="174"/>
                  </a:cubicBezTo>
                  <a:cubicBezTo>
                    <a:pt x="21" y="165"/>
                    <a:pt x="20" y="148"/>
                    <a:pt x="15" y="139"/>
                  </a:cubicBezTo>
                  <a:cubicBezTo>
                    <a:pt x="10" y="132"/>
                    <a:pt x="0" y="132"/>
                    <a:pt x="0" y="118"/>
                  </a:cubicBezTo>
                  <a:cubicBezTo>
                    <a:pt x="0" y="103"/>
                    <a:pt x="5" y="92"/>
                    <a:pt x="12" y="84"/>
                  </a:cubicBezTo>
                  <a:cubicBezTo>
                    <a:pt x="16" y="80"/>
                    <a:pt x="25" y="82"/>
                    <a:pt x="31" y="78"/>
                  </a:cubicBezTo>
                  <a:cubicBezTo>
                    <a:pt x="50" y="65"/>
                    <a:pt x="61" y="59"/>
                    <a:pt x="76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41"/>
                    <a:pt x="84" y="44"/>
                    <a:pt x="85" y="44"/>
                  </a:cubicBezTo>
                  <a:cubicBezTo>
                    <a:pt x="87" y="44"/>
                    <a:pt x="89" y="39"/>
                    <a:pt x="89" y="37"/>
                  </a:cubicBezTo>
                  <a:cubicBezTo>
                    <a:pt x="89" y="29"/>
                    <a:pt x="89" y="24"/>
                    <a:pt x="89" y="16"/>
                  </a:cubicBezTo>
                  <a:cubicBezTo>
                    <a:pt x="89" y="16"/>
                    <a:pt x="106" y="10"/>
                    <a:pt x="109" y="11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44" y="17"/>
                    <a:pt x="153" y="0"/>
                    <a:pt x="164" y="0"/>
                  </a:cubicBezTo>
                  <a:cubicBezTo>
                    <a:pt x="176" y="0"/>
                    <a:pt x="184" y="9"/>
                    <a:pt x="196" y="9"/>
                  </a:cubicBezTo>
                  <a:cubicBezTo>
                    <a:pt x="196" y="29"/>
                    <a:pt x="212" y="36"/>
                    <a:pt x="223" y="40"/>
                  </a:cubicBezTo>
                  <a:cubicBezTo>
                    <a:pt x="208" y="64"/>
                    <a:pt x="171" y="70"/>
                    <a:pt x="171" y="104"/>
                  </a:cubicBezTo>
                  <a:cubicBezTo>
                    <a:pt x="171" y="111"/>
                    <a:pt x="175" y="113"/>
                    <a:pt x="178" y="116"/>
                  </a:cubicBezTo>
                  <a:cubicBezTo>
                    <a:pt x="195" y="134"/>
                    <a:pt x="203" y="155"/>
                    <a:pt x="221" y="168"/>
                  </a:cubicBezTo>
                  <a:cubicBezTo>
                    <a:pt x="240" y="180"/>
                    <a:pt x="252" y="215"/>
                    <a:pt x="252" y="242"/>
                  </a:cubicBezTo>
                  <a:cubicBezTo>
                    <a:pt x="252" y="260"/>
                    <a:pt x="243" y="267"/>
                    <a:pt x="243" y="281"/>
                  </a:cubicBezTo>
                  <a:cubicBezTo>
                    <a:pt x="218" y="288"/>
                    <a:pt x="216" y="296"/>
                    <a:pt x="196" y="307"/>
                  </a:cubicBezTo>
                  <a:cubicBezTo>
                    <a:pt x="187" y="312"/>
                    <a:pt x="189" y="324"/>
                    <a:pt x="180" y="324"/>
                  </a:cubicBezTo>
                  <a:cubicBezTo>
                    <a:pt x="178" y="324"/>
                    <a:pt x="178" y="320"/>
                    <a:pt x="178" y="317"/>
                  </a:cubicBezTo>
                  <a:cubicBezTo>
                    <a:pt x="178" y="322"/>
                    <a:pt x="178" y="325"/>
                    <a:pt x="178" y="326"/>
                  </a:cubicBezTo>
                  <a:cubicBezTo>
                    <a:pt x="178" y="334"/>
                    <a:pt x="162" y="346"/>
                    <a:pt x="159" y="346"/>
                  </a:cubicBezTo>
                  <a:cubicBezTo>
                    <a:pt x="156" y="346"/>
                    <a:pt x="153" y="335"/>
                    <a:pt x="153" y="330"/>
                  </a:cubicBezTo>
                  <a:cubicBezTo>
                    <a:pt x="153" y="324"/>
                    <a:pt x="153" y="320"/>
                    <a:pt x="156" y="319"/>
                  </a:cubicBezTo>
                  <a:cubicBezTo>
                    <a:pt x="153" y="317"/>
                    <a:pt x="152" y="311"/>
                    <a:pt x="151" y="307"/>
                  </a:cubicBezTo>
                  <a:cubicBezTo>
                    <a:pt x="140" y="307"/>
                    <a:pt x="125" y="303"/>
                    <a:pt x="125" y="291"/>
                  </a:cubicBezTo>
                  <a:cubicBezTo>
                    <a:pt x="108" y="291"/>
                    <a:pt x="116" y="279"/>
                    <a:pt x="107" y="269"/>
                  </a:cubicBezTo>
                  <a:cubicBezTo>
                    <a:pt x="97" y="258"/>
                    <a:pt x="86" y="258"/>
                    <a:pt x="74" y="254"/>
                  </a:cubicBezTo>
                  <a:cubicBezTo>
                    <a:pt x="72" y="254"/>
                    <a:pt x="70" y="243"/>
                    <a:pt x="70" y="243"/>
                  </a:cubicBezTo>
                  <a:cubicBezTo>
                    <a:pt x="68" y="234"/>
                    <a:pt x="59" y="233"/>
                    <a:pt x="50" y="233"/>
                  </a:cubicBezTo>
                  <a:cubicBezTo>
                    <a:pt x="44" y="233"/>
                    <a:pt x="46" y="238"/>
                    <a:pt x="46" y="242"/>
                  </a:cubicBezTo>
                  <a:cubicBezTo>
                    <a:pt x="46" y="249"/>
                    <a:pt x="49" y="250"/>
                    <a:pt x="49" y="257"/>
                  </a:cubicBezTo>
                  <a:cubicBezTo>
                    <a:pt x="49" y="281"/>
                    <a:pt x="27" y="287"/>
                    <a:pt x="27" y="308"/>
                  </a:cubicBezTo>
                  <a:cubicBezTo>
                    <a:pt x="27" y="333"/>
                    <a:pt x="53" y="324"/>
                    <a:pt x="53" y="347"/>
                  </a:cubicBezTo>
                  <a:cubicBezTo>
                    <a:pt x="51" y="347"/>
                    <a:pt x="51" y="347"/>
                    <a:pt x="51" y="347"/>
                  </a:cubicBezTo>
                  <a:cubicBezTo>
                    <a:pt x="54" y="352"/>
                    <a:pt x="55" y="366"/>
                    <a:pt x="60" y="372"/>
                  </a:cubicBezTo>
                  <a:cubicBezTo>
                    <a:pt x="81" y="393"/>
                    <a:pt x="125" y="398"/>
                    <a:pt x="125" y="438"/>
                  </a:cubicBezTo>
                  <a:cubicBezTo>
                    <a:pt x="125" y="446"/>
                    <a:pt x="122" y="446"/>
                    <a:pt x="122" y="453"/>
                  </a:cubicBezTo>
                  <a:cubicBezTo>
                    <a:pt x="122" y="467"/>
                    <a:pt x="134" y="472"/>
                    <a:pt x="137" y="482"/>
                  </a:cubicBezTo>
                  <a:cubicBezTo>
                    <a:pt x="140" y="492"/>
                    <a:pt x="140" y="496"/>
                    <a:pt x="143" y="505"/>
                  </a:cubicBezTo>
                  <a:cubicBezTo>
                    <a:pt x="137" y="506"/>
                    <a:pt x="137" y="506"/>
                    <a:pt x="134" y="506"/>
                  </a:cubicBezTo>
                  <a:cubicBezTo>
                    <a:pt x="131" y="506"/>
                    <a:pt x="131" y="509"/>
                    <a:pt x="128" y="509"/>
                  </a:cubicBezTo>
                  <a:cubicBezTo>
                    <a:pt x="121" y="509"/>
                    <a:pt x="120" y="503"/>
                    <a:pt x="115" y="502"/>
                  </a:cubicBezTo>
                  <a:cubicBezTo>
                    <a:pt x="92" y="494"/>
                    <a:pt x="71" y="470"/>
                    <a:pt x="62" y="444"/>
                  </a:cubicBezTo>
                  <a:cubicBezTo>
                    <a:pt x="56" y="421"/>
                    <a:pt x="54" y="404"/>
                    <a:pt x="46" y="386"/>
                  </a:cubicBezTo>
                  <a:cubicBezTo>
                    <a:pt x="40" y="374"/>
                    <a:pt x="35" y="346"/>
                    <a:pt x="23" y="346"/>
                  </a:cubicBezTo>
                  <a:cubicBezTo>
                    <a:pt x="15" y="346"/>
                    <a:pt x="20" y="351"/>
                    <a:pt x="13" y="346"/>
                  </a:cubicBezTo>
                  <a:cubicBezTo>
                    <a:pt x="12" y="346"/>
                    <a:pt x="13" y="343"/>
                    <a:pt x="13" y="341"/>
                  </a:cubicBezTo>
                  <a:cubicBezTo>
                    <a:pt x="13" y="330"/>
                    <a:pt x="15" y="322"/>
                    <a:pt x="17" y="311"/>
                  </a:cubicBezTo>
                  <a:cubicBezTo>
                    <a:pt x="19" y="311"/>
                    <a:pt x="19" y="311"/>
                    <a:pt x="19" y="311"/>
                  </a:cubicBezTo>
                  <a:lnTo>
                    <a:pt x="21" y="3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 61">
              <a:extLst>
                <a:ext uri="{FF2B5EF4-FFF2-40B4-BE49-F238E27FC236}">
                  <a16:creationId xmlns:a16="http://schemas.microsoft.com/office/drawing/2014/main" id="{14EF98CC-7BC3-4476-BC2B-CF9E6E53D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9259" y="4258827"/>
              <a:ext cx="41322" cy="41321"/>
            </a:xfrm>
            <a:custGeom>
              <a:avLst/>
              <a:gdLst>
                <a:gd name="T0" fmla="*/ 21 w 36"/>
                <a:gd name="T1" fmla="*/ 30 h 35"/>
                <a:gd name="T2" fmla="*/ 16 w 36"/>
                <a:gd name="T3" fmla="*/ 19 h 35"/>
                <a:gd name="T4" fmla="*/ 0 w 36"/>
                <a:gd name="T5" fmla="*/ 11 h 35"/>
                <a:gd name="T6" fmla="*/ 16 w 36"/>
                <a:gd name="T7" fmla="*/ 0 h 35"/>
                <a:gd name="T8" fmla="*/ 35 w 36"/>
                <a:gd name="T9" fmla="*/ 27 h 35"/>
                <a:gd name="T10" fmla="*/ 36 w 36"/>
                <a:gd name="T11" fmla="*/ 35 h 35"/>
                <a:gd name="T12" fmla="*/ 31 w 36"/>
                <a:gd name="T13" fmla="*/ 35 h 35"/>
                <a:gd name="T14" fmla="*/ 21 w 36"/>
                <a:gd name="T1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5">
                  <a:moveTo>
                    <a:pt x="21" y="30"/>
                  </a:moveTo>
                  <a:cubicBezTo>
                    <a:pt x="19" y="30"/>
                    <a:pt x="16" y="22"/>
                    <a:pt x="16" y="19"/>
                  </a:cubicBezTo>
                  <a:cubicBezTo>
                    <a:pt x="13" y="13"/>
                    <a:pt x="0" y="17"/>
                    <a:pt x="0" y="11"/>
                  </a:cubicBezTo>
                  <a:cubicBezTo>
                    <a:pt x="0" y="6"/>
                    <a:pt x="11" y="1"/>
                    <a:pt x="16" y="0"/>
                  </a:cubicBezTo>
                  <a:cubicBezTo>
                    <a:pt x="20" y="12"/>
                    <a:pt x="25" y="27"/>
                    <a:pt x="35" y="27"/>
                  </a:cubicBezTo>
                  <a:cubicBezTo>
                    <a:pt x="35" y="30"/>
                    <a:pt x="35" y="33"/>
                    <a:pt x="36" y="35"/>
                  </a:cubicBezTo>
                  <a:cubicBezTo>
                    <a:pt x="34" y="35"/>
                    <a:pt x="32" y="35"/>
                    <a:pt x="31" y="35"/>
                  </a:cubicBezTo>
                  <a:cubicBezTo>
                    <a:pt x="26" y="35"/>
                    <a:pt x="24" y="30"/>
                    <a:pt x="21" y="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62">
              <a:extLst>
                <a:ext uri="{FF2B5EF4-FFF2-40B4-BE49-F238E27FC236}">
                  <a16:creationId xmlns:a16="http://schemas.microsoft.com/office/drawing/2014/main" id="{AD41A761-B6E1-46A3-BCD5-7DC0807C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477" y="4289435"/>
              <a:ext cx="16835" cy="15304"/>
            </a:xfrm>
            <a:custGeom>
              <a:avLst/>
              <a:gdLst>
                <a:gd name="T0" fmla="*/ 1 w 15"/>
                <a:gd name="T1" fmla="*/ 0 h 14"/>
                <a:gd name="T2" fmla="*/ 8 w 15"/>
                <a:gd name="T3" fmla="*/ 0 h 14"/>
                <a:gd name="T4" fmla="*/ 15 w 15"/>
                <a:gd name="T5" fmla="*/ 4 h 14"/>
                <a:gd name="T6" fmla="*/ 7 w 15"/>
                <a:gd name="T7" fmla="*/ 14 h 14"/>
                <a:gd name="T8" fmla="*/ 1 w 15"/>
                <a:gd name="T9" fmla="*/ 4 h 14"/>
                <a:gd name="T10" fmla="*/ 1 w 15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4">
                  <a:moveTo>
                    <a:pt x="1" y="0"/>
                  </a:moveTo>
                  <a:cubicBezTo>
                    <a:pt x="3" y="0"/>
                    <a:pt x="6" y="0"/>
                    <a:pt x="8" y="0"/>
                  </a:cubicBezTo>
                  <a:cubicBezTo>
                    <a:pt x="11" y="0"/>
                    <a:pt x="13" y="4"/>
                    <a:pt x="15" y="4"/>
                  </a:cubicBezTo>
                  <a:cubicBezTo>
                    <a:pt x="15" y="9"/>
                    <a:pt x="12" y="14"/>
                    <a:pt x="7" y="14"/>
                  </a:cubicBezTo>
                  <a:cubicBezTo>
                    <a:pt x="2" y="14"/>
                    <a:pt x="1" y="8"/>
                    <a:pt x="1" y="4"/>
                  </a:cubicBezTo>
                  <a:cubicBezTo>
                    <a:pt x="1" y="4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Freeform 63">
              <a:extLst>
                <a:ext uri="{FF2B5EF4-FFF2-40B4-BE49-F238E27FC236}">
                  <a16:creationId xmlns:a16="http://schemas.microsoft.com/office/drawing/2014/main" id="{E87078F7-6840-4550-8AD2-61CE99913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624" y="4249644"/>
              <a:ext cx="16835" cy="26017"/>
            </a:xfrm>
            <a:custGeom>
              <a:avLst/>
              <a:gdLst>
                <a:gd name="T0" fmla="*/ 3 w 14"/>
                <a:gd name="T1" fmla="*/ 0 h 23"/>
                <a:gd name="T2" fmla="*/ 13 w 14"/>
                <a:gd name="T3" fmla="*/ 23 h 23"/>
                <a:gd name="T4" fmla="*/ 0 w 14"/>
                <a:gd name="T5" fmla="*/ 4 h 23"/>
                <a:gd name="T6" fmla="*/ 0 w 14"/>
                <a:gd name="T7" fmla="*/ 0 h 23"/>
                <a:gd name="T8" fmla="*/ 6 w 14"/>
                <a:gd name="T9" fmla="*/ 0 h 23"/>
                <a:gd name="T10" fmla="*/ 6 w 14"/>
                <a:gd name="T11" fmla="*/ 4 h 23"/>
                <a:gd name="T12" fmla="*/ 3 w 1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3">
                  <a:moveTo>
                    <a:pt x="3" y="0"/>
                  </a:moveTo>
                  <a:cubicBezTo>
                    <a:pt x="9" y="8"/>
                    <a:pt x="14" y="13"/>
                    <a:pt x="13" y="23"/>
                  </a:cubicBezTo>
                  <a:cubicBezTo>
                    <a:pt x="9" y="22"/>
                    <a:pt x="0" y="9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4"/>
                    <a:pt x="6" y="4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64">
              <a:extLst>
                <a:ext uri="{FF2B5EF4-FFF2-40B4-BE49-F238E27FC236}">
                  <a16:creationId xmlns:a16="http://schemas.microsoft.com/office/drawing/2014/main" id="{36457BDC-806F-41D2-9F60-A14B03825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485" y="4194549"/>
              <a:ext cx="24487" cy="21426"/>
            </a:xfrm>
            <a:custGeom>
              <a:avLst/>
              <a:gdLst>
                <a:gd name="T0" fmla="*/ 4 w 21"/>
                <a:gd name="T1" fmla="*/ 0 h 19"/>
                <a:gd name="T2" fmla="*/ 15 w 21"/>
                <a:gd name="T3" fmla="*/ 19 h 19"/>
                <a:gd name="T4" fmla="*/ 1 w 21"/>
                <a:gd name="T5" fmla="*/ 2 h 19"/>
                <a:gd name="T6" fmla="*/ 0 w 21"/>
                <a:gd name="T7" fmla="*/ 2 h 19"/>
                <a:gd name="T8" fmla="*/ 4 w 2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4" y="0"/>
                  </a:moveTo>
                  <a:cubicBezTo>
                    <a:pt x="9" y="3"/>
                    <a:pt x="21" y="19"/>
                    <a:pt x="15" y="19"/>
                  </a:cubicBezTo>
                  <a:cubicBezTo>
                    <a:pt x="12" y="19"/>
                    <a:pt x="2" y="6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Freeform 65">
              <a:extLst>
                <a:ext uri="{FF2B5EF4-FFF2-40B4-BE49-F238E27FC236}">
                  <a16:creationId xmlns:a16="http://schemas.microsoft.com/office/drawing/2014/main" id="{9C2B6D81-6B8B-46AF-9A14-E26B736A2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2252" y="3306903"/>
              <a:ext cx="56626" cy="76521"/>
            </a:xfrm>
            <a:custGeom>
              <a:avLst/>
              <a:gdLst>
                <a:gd name="T0" fmla="*/ 19 w 50"/>
                <a:gd name="T1" fmla="*/ 40 h 68"/>
                <a:gd name="T2" fmla="*/ 22 w 50"/>
                <a:gd name="T3" fmla="*/ 29 h 68"/>
                <a:gd name="T4" fmla="*/ 16 w 50"/>
                <a:gd name="T5" fmla="*/ 18 h 68"/>
                <a:gd name="T6" fmla="*/ 16 w 50"/>
                <a:gd name="T7" fmla="*/ 25 h 68"/>
                <a:gd name="T8" fmla="*/ 7 w 50"/>
                <a:gd name="T9" fmla="*/ 29 h 68"/>
                <a:gd name="T10" fmla="*/ 0 w 50"/>
                <a:gd name="T11" fmla="*/ 20 h 68"/>
                <a:gd name="T12" fmla="*/ 23 w 50"/>
                <a:gd name="T13" fmla="*/ 0 h 68"/>
                <a:gd name="T14" fmla="*/ 43 w 50"/>
                <a:gd name="T15" fmla="*/ 6 h 68"/>
                <a:gd name="T16" fmla="*/ 44 w 50"/>
                <a:gd name="T17" fmla="*/ 14 h 68"/>
                <a:gd name="T18" fmla="*/ 50 w 50"/>
                <a:gd name="T19" fmla="*/ 21 h 68"/>
                <a:gd name="T20" fmla="*/ 50 w 50"/>
                <a:gd name="T21" fmla="*/ 29 h 68"/>
                <a:gd name="T22" fmla="*/ 44 w 50"/>
                <a:gd name="T23" fmla="*/ 29 h 68"/>
                <a:gd name="T24" fmla="*/ 25 w 50"/>
                <a:gd name="T25" fmla="*/ 68 h 68"/>
                <a:gd name="T26" fmla="*/ 22 w 50"/>
                <a:gd name="T27" fmla="*/ 60 h 68"/>
                <a:gd name="T28" fmla="*/ 22 w 50"/>
                <a:gd name="T29" fmla="*/ 65 h 68"/>
                <a:gd name="T30" fmla="*/ 12 w 50"/>
                <a:gd name="T31" fmla="*/ 53 h 68"/>
                <a:gd name="T32" fmla="*/ 19 w 50"/>
                <a:gd name="T33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68">
                  <a:moveTo>
                    <a:pt x="19" y="40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8" y="27"/>
                    <a:pt x="17" y="22"/>
                    <a:pt x="16" y="18"/>
                  </a:cubicBezTo>
                  <a:cubicBezTo>
                    <a:pt x="16" y="21"/>
                    <a:pt x="15" y="23"/>
                    <a:pt x="16" y="25"/>
                  </a:cubicBezTo>
                  <a:cubicBezTo>
                    <a:pt x="13" y="25"/>
                    <a:pt x="10" y="29"/>
                    <a:pt x="7" y="29"/>
                  </a:cubicBezTo>
                  <a:cubicBezTo>
                    <a:pt x="4" y="29"/>
                    <a:pt x="0" y="24"/>
                    <a:pt x="0" y="20"/>
                  </a:cubicBezTo>
                  <a:cubicBezTo>
                    <a:pt x="0" y="15"/>
                    <a:pt x="21" y="0"/>
                    <a:pt x="23" y="0"/>
                  </a:cubicBezTo>
                  <a:cubicBezTo>
                    <a:pt x="29" y="0"/>
                    <a:pt x="34" y="6"/>
                    <a:pt x="43" y="6"/>
                  </a:cubicBezTo>
                  <a:cubicBezTo>
                    <a:pt x="43" y="9"/>
                    <a:pt x="41" y="14"/>
                    <a:pt x="44" y="14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3"/>
                    <a:pt x="49" y="26"/>
                    <a:pt x="50" y="29"/>
                  </a:cubicBezTo>
                  <a:cubicBezTo>
                    <a:pt x="48" y="29"/>
                    <a:pt x="46" y="30"/>
                    <a:pt x="44" y="29"/>
                  </a:cubicBezTo>
                  <a:cubicBezTo>
                    <a:pt x="41" y="43"/>
                    <a:pt x="35" y="68"/>
                    <a:pt x="25" y="68"/>
                  </a:cubicBezTo>
                  <a:cubicBezTo>
                    <a:pt x="22" y="68"/>
                    <a:pt x="22" y="63"/>
                    <a:pt x="22" y="60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6" y="65"/>
                    <a:pt x="12" y="56"/>
                    <a:pt x="12" y="53"/>
                  </a:cubicBezTo>
                  <a:cubicBezTo>
                    <a:pt x="12" y="51"/>
                    <a:pt x="19" y="40"/>
                    <a:pt x="19" y="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Freeform 66">
              <a:extLst>
                <a:ext uri="{FF2B5EF4-FFF2-40B4-BE49-F238E27FC236}">
                  <a16:creationId xmlns:a16="http://schemas.microsoft.com/office/drawing/2014/main" id="{6C4A791F-37AC-4BFE-AA61-A54CB774C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9591" y="3288538"/>
              <a:ext cx="64278" cy="47443"/>
            </a:xfrm>
            <a:custGeom>
              <a:avLst/>
              <a:gdLst>
                <a:gd name="T0" fmla="*/ 40 w 57"/>
                <a:gd name="T1" fmla="*/ 28 h 42"/>
                <a:gd name="T2" fmla="*/ 29 w 57"/>
                <a:gd name="T3" fmla="*/ 22 h 42"/>
                <a:gd name="T4" fmla="*/ 10 w 57"/>
                <a:gd name="T5" fmla="*/ 42 h 42"/>
                <a:gd name="T6" fmla="*/ 6 w 57"/>
                <a:gd name="T7" fmla="*/ 30 h 42"/>
                <a:gd name="T8" fmla="*/ 0 w 57"/>
                <a:gd name="T9" fmla="*/ 22 h 42"/>
                <a:gd name="T10" fmla="*/ 14 w 57"/>
                <a:gd name="T11" fmla="*/ 10 h 42"/>
                <a:gd name="T12" fmla="*/ 40 w 57"/>
                <a:gd name="T13" fmla="*/ 0 h 42"/>
                <a:gd name="T14" fmla="*/ 40 w 57"/>
                <a:gd name="T15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2">
                  <a:moveTo>
                    <a:pt x="40" y="28"/>
                  </a:moveTo>
                  <a:cubicBezTo>
                    <a:pt x="34" y="28"/>
                    <a:pt x="31" y="23"/>
                    <a:pt x="29" y="22"/>
                  </a:cubicBezTo>
                  <a:cubicBezTo>
                    <a:pt x="22" y="30"/>
                    <a:pt x="20" y="42"/>
                    <a:pt x="10" y="42"/>
                  </a:cubicBezTo>
                  <a:cubicBezTo>
                    <a:pt x="7" y="42"/>
                    <a:pt x="5" y="34"/>
                    <a:pt x="6" y="30"/>
                  </a:cubicBezTo>
                  <a:cubicBezTo>
                    <a:pt x="1" y="27"/>
                    <a:pt x="0" y="26"/>
                    <a:pt x="0" y="22"/>
                  </a:cubicBezTo>
                  <a:cubicBezTo>
                    <a:pt x="0" y="22"/>
                    <a:pt x="14" y="10"/>
                    <a:pt x="14" y="10"/>
                  </a:cubicBezTo>
                  <a:cubicBezTo>
                    <a:pt x="27" y="14"/>
                    <a:pt x="29" y="0"/>
                    <a:pt x="40" y="0"/>
                  </a:cubicBezTo>
                  <a:cubicBezTo>
                    <a:pt x="57" y="0"/>
                    <a:pt x="48" y="28"/>
                    <a:pt x="40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Freeform 67">
              <a:extLst>
                <a:ext uri="{FF2B5EF4-FFF2-40B4-BE49-F238E27FC236}">
                  <a16:creationId xmlns:a16="http://schemas.microsoft.com/office/drawing/2014/main" id="{17C2F0C2-B505-44D2-A313-62B2B7227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4391" y="3080400"/>
              <a:ext cx="275479" cy="235685"/>
            </a:xfrm>
            <a:custGeom>
              <a:avLst/>
              <a:gdLst>
                <a:gd name="T0" fmla="*/ 94 w 241"/>
                <a:gd name="T1" fmla="*/ 199 h 207"/>
                <a:gd name="T2" fmla="*/ 94 w 241"/>
                <a:gd name="T3" fmla="*/ 192 h 207"/>
                <a:gd name="T4" fmla="*/ 97 w 241"/>
                <a:gd name="T5" fmla="*/ 179 h 207"/>
                <a:gd name="T6" fmla="*/ 74 w 241"/>
                <a:gd name="T7" fmla="*/ 172 h 207"/>
                <a:gd name="T8" fmla="*/ 66 w 241"/>
                <a:gd name="T9" fmla="*/ 178 h 207"/>
                <a:gd name="T10" fmla="*/ 50 w 241"/>
                <a:gd name="T11" fmla="*/ 181 h 207"/>
                <a:gd name="T12" fmla="*/ 10 w 241"/>
                <a:gd name="T13" fmla="*/ 192 h 207"/>
                <a:gd name="T14" fmla="*/ 0 w 241"/>
                <a:gd name="T15" fmla="*/ 189 h 207"/>
                <a:gd name="T16" fmla="*/ 10 w 241"/>
                <a:gd name="T17" fmla="*/ 183 h 207"/>
                <a:gd name="T18" fmla="*/ 52 w 241"/>
                <a:gd name="T19" fmla="*/ 152 h 207"/>
                <a:gd name="T20" fmla="*/ 99 w 241"/>
                <a:gd name="T21" fmla="*/ 152 h 207"/>
                <a:gd name="T22" fmla="*/ 123 w 241"/>
                <a:gd name="T23" fmla="*/ 127 h 207"/>
                <a:gd name="T24" fmla="*/ 136 w 241"/>
                <a:gd name="T25" fmla="*/ 107 h 207"/>
                <a:gd name="T26" fmla="*/ 132 w 241"/>
                <a:gd name="T27" fmla="*/ 116 h 207"/>
                <a:gd name="T28" fmla="*/ 136 w 241"/>
                <a:gd name="T29" fmla="*/ 120 h 207"/>
                <a:gd name="T30" fmla="*/ 158 w 241"/>
                <a:gd name="T31" fmla="*/ 109 h 207"/>
                <a:gd name="T32" fmla="*/ 200 w 241"/>
                <a:gd name="T33" fmla="*/ 45 h 207"/>
                <a:gd name="T34" fmla="*/ 197 w 241"/>
                <a:gd name="T35" fmla="*/ 35 h 207"/>
                <a:gd name="T36" fmla="*/ 214 w 241"/>
                <a:gd name="T37" fmla="*/ 6 h 207"/>
                <a:gd name="T38" fmla="*/ 224 w 241"/>
                <a:gd name="T39" fmla="*/ 8 h 207"/>
                <a:gd name="T40" fmla="*/ 222 w 241"/>
                <a:gd name="T41" fmla="*/ 7 h 207"/>
                <a:gd name="T42" fmla="*/ 220 w 241"/>
                <a:gd name="T43" fmla="*/ 0 h 207"/>
                <a:gd name="T44" fmla="*/ 229 w 241"/>
                <a:gd name="T45" fmla="*/ 4 h 207"/>
                <a:gd name="T46" fmla="*/ 231 w 241"/>
                <a:gd name="T47" fmla="*/ 20 h 207"/>
                <a:gd name="T48" fmla="*/ 241 w 241"/>
                <a:gd name="T49" fmla="*/ 48 h 207"/>
                <a:gd name="T50" fmla="*/ 231 w 241"/>
                <a:gd name="T51" fmla="*/ 72 h 207"/>
                <a:gd name="T52" fmla="*/ 231 w 241"/>
                <a:gd name="T53" fmla="*/ 77 h 207"/>
                <a:gd name="T54" fmla="*/ 224 w 241"/>
                <a:gd name="T55" fmla="*/ 79 h 207"/>
                <a:gd name="T56" fmla="*/ 219 w 241"/>
                <a:gd name="T57" fmla="*/ 115 h 207"/>
                <a:gd name="T58" fmla="*/ 210 w 241"/>
                <a:gd name="T59" fmla="*/ 137 h 207"/>
                <a:gd name="T60" fmla="*/ 214 w 241"/>
                <a:gd name="T61" fmla="*/ 152 h 207"/>
                <a:gd name="T62" fmla="*/ 196 w 241"/>
                <a:gd name="T63" fmla="*/ 168 h 207"/>
                <a:gd name="T64" fmla="*/ 197 w 241"/>
                <a:gd name="T65" fmla="*/ 155 h 207"/>
                <a:gd name="T66" fmla="*/ 176 w 241"/>
                <a:gd name="T67" fmla="*/ 174 h 207"/>
                <a:gd name="T68" fmla="*/ 172 w 241"/>
                <a:gd name="T69" fmla="*/ 170 h 207"/>
                <a:gd name="T70" fmla="*/ 165 w 241"/>
                <a:gd name="T71" fmla="*/ 170 h 207"/>
                <a:gd name="T72" fmla="*/ 150 w 241"/>
                <a:gd name="T73" fmla="*/ 180 h 207"/>
                <a:gd name="T74" fmla="*/ 128 w 241"/>
                <a:gd name="T75" fmla="*/ 166 h 207"/>
                <a:gd name="T76" fmla="*/ 123 w 241"/>
                <a:gd name="T77" fmla="*/ 173 h 207"/>
                <a:gd name="T78" fmla="*/ 131 w 241"/>
                <a:gd name="T79" fmla="*/ 185 h 207"/>
                <a:gd name="T80" fmla="*/ 123 w 241"/>
                <a:gd name="T81" fmla="*/ 186 h 207"/>
                <a:gd name="T82" fmla="*/ 105 w 241"/>
                <a:gd name="T83" fmla="*/ 207 h 207"/>
                <a:gd name="T84" fmla="*/ 94 w 241"/>
                <a:gd name="T85" fmla="*/ 19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1" h="207">
                  <a:moveTo>
                    <a:pt x="94" y="199"/>
                  </a:moveTo>
                  <a:cubicBezTo>
                    <a:pt x="92" y="199"/>
                    <a:pt x="94" y="195"/>
                    <a:pt x="94" y="192"/>
                  </a:cubicBezTo>
                  <a:cubicBezTo>
                    <a:pt x="94" y="188"/>
                    <a:pt x="97" y="182"/>
                    <a:pt x="97" y="179"/>
                  </a:cubicBezTo>
                  <a:cubicBezTo>
                    <a:pt x="88" y="177"/>
                    <a:pt x="83" y="172"/>
                    <a:pt x="74" y="172"/>
                  </a:cubicBezTo>
                  <a:cubicBezTo>
                    <a:pt x="69" y="172"/>
                    <a:pt x="69" y="177"/>
                    <a:pt x="66" y="178"/>
                  </a:cubicBezTo>
                  <a:cubicBezTo>
                    <a:pt x="60" y="181"/>
                    <a:pt x="56" y="177"/>
                    <a:pt x="50" y="181"/>
                  </a:cubicBezTo>
                  <a:cubicBezTo>
                    <a:pt x="40" y="185"/>
                    <a:pt x="26" y="192"/>
                    <a:pt x="10" y="192"/>
                  </a:cubicBezTo>
                  <a:cubicBezTo>
                    <a:pt x="5" y="192"/>
                    <a:pt x="0" y="192"/>
                    <a:pt x="0" y="189"/>
                  </a:cubicBezTo>
                  <a:cubicBezTo>
                    <a:pt x="0" y="186"/>
                    <a:pt x="7" y="184"/>
                    <a:pt x="10" y="183"/>
                  </a:cubicBezTo>
                  <a:cubicBezTo>
                    <a:pt x="26" y="172"/>
                    <a:pt x="32" y="152"/>
                    <a:pt x="52" y="152"/>
                  </a:cubicBezTo>
                  <a:cubicBezTo>
                    <a:pt x="75" y="152"/>
                    <a:pt x="82" y="152"/>
                    <a:pt x="99" y="152"/>
                  </a:cubicBezTo>
                  <a:cubicBezTo>
                    <a:pt x="112" y="152"/>
                    <a:pt x="116" y="127"/>
                    <a:pt x="123" y="127"/>
                  </a:cubicBezTo>
                  <a:cubicBezTo>
                    <a:pt x="124" y="127"/>
                    <a:pt x="134" y="108"/>
                    <a:pt x="136" y="107"/>
                  </a:cubicBezTo>
                  <a:cubicBezTo>
                    <a:pt x="134" y="110"/>
                    <a:pt x="132" y="113"/>
                    <a:pt x="132" y="116"/>
                  </a:cubicBezTo>
                  <a:cubicBezTo>
                    <a:pt x="132" y="118"/>
                    <a:pt x="135" y="120"/>
                    <a:pt x="136" y="120"/>
                  </a:cubicBezTo>
                  <a:cubicBezTo>
                    <a:pt x="147" y="120"/>
                    <a:pt x="149" y="112"/>
                    <a:pt x="158" y="109"/>
                  </a:cubicBezTo>
                  <a:cubicBezTo>
                    <a:pt x="174" y="103"/>
                    <a:pt x="200" y="70"/>
                    <a:pt x="200" y="45"/>
                  </a:cubicBezTo>
                  <a:cubicBezTo>
                    <a:pt x="200" y="39"/>
                    <a:pt x="197" y="39"/>
                    <a:pt x="197" y="35"/>
                  </a:cubicBezTo>
                  <a:cubicBezTo>
                    <a:pt x="197" y="26"/>
                    <a:pt x="204" y="6"/>
                    <a:pt x="214" y="6"/>
                  </a:cubicBezTo>
                  <a:cubicBezTo>
                    <a:pt x="216" y="6"/>
                    <a:pt x="215" y="16"/>
                    <a:pt x="224" y="8"/>
                  </a:cubicBezTo>
                  <a:cubicBezTo>
                    <a:pt x="223" y="8"/>
                    <a:pt x="222" y="7"/>
                    <a:pt x="222" y="7"/>
                  </a:cubicBezTo>
                  <a:cubicBezTo>
                    <a:pt x="219" y="7"/>
                    <a:pt x="218" y="0"/>
                    <a:pt x="220" y="0"/>
                  </a:cubicBezTo>
                  <a:cubicBezTo>
                    <a:pt x="225" y="0"/>
                    <a:pt x="228" y="2"/>
                    <a:pt x="229" y="4"/>
                  </a:cubicBezTo>
                  <a:cubicBezTo>
                    <a:pt x="232" y="10"/>
                    <a:pt x="231" y="14"/>
                    <a:pt x="231" y="20"/>
                  </a:cubicBezTo>
                  <a:cubicBezTo>
                    <a:pt x="231" y="31"/>
                    <a:pt x="241" y="37"/>
                    <a:pt x="241" y="48"/>
                  </a:cubicBezTo>
                  <a:cubicBezTo>
                    <a:pt x="241" y="61"/>
                    <a:pt x="231" y="62"/>
                    <a:pt x="231" y="72"/>
                  </a:cubicBezTo>
                  <a:cubicBezTo>
                    <a:pt x="231" y="74"/>
                    <a:pt x="231" y="76"/>
                    <a:pt x="231" y="77"/>
                  </a:cubicBezTo>
                  <a:cubicBezTo>
                    <a:pt x="228" y="80"/>
                    <a:pt x="226" y="78"/>
                    <a:pt x="224" y="79"/>
                  </a:cubicBezTo>
                  <a:cubicBezTo>
                    <a:pt x="216" y="81"/>
                    <a:pt x="219" y="106"/>
                    <a:pt x="219" y="115"/>
                  </a:cubicBezTo>
                  <a:cubicBezTo>
                    <a:pt x="219" y="122"/>
                    <a:pt x="210" y="126"/>
                    <a:pt x="210" y="137"/>
                  </a:cubicBezTo>
                  <a:cubicBezTo>
                    <a:pt x="210" y="144"/>
                    <a:pt x="213" y="147"/>
                    <a:pt x="214" y="152"/>
                  </a:cubicBezTo>
                  <a:cubicBezTo>
                    <a:pt x="205" y="157"/>
                    <a:pt x="205" y="165"/>
                    <a:pt x="196" y="168"/>
                  </a:cubicBezTo>
                  <a:cubicBezTo>
                    <a:pt x="193" y="161"/>
                    <a:pt x="196" y="161"/>
                    <a:pt x="197" y="155"/>
                  </a:cubicBezTo>
                  <a:cubicBezTo>
                    <a:pt x="186" y="162"/>
                    <a:pt x="179" y="163"/>
                    <a:pt x="176" y="174"/>
                  </a:cubicBezTo>
                  <a:cubicBezTo>
                    <a:pt x="175" y="174"/>
                    <a:pt x="172" y="172"/>
                    <a:pt x="172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0" y="175"/>
                    <a:pt x="156" y="180"/>
                    <a:pt x="150" y="180"/>
                  </a:cubicBezTo>
                  <a:cubicBezTo>
                    <a:pt x="134" y="180"/>
                    <a:pt x="135" y="166"/>
                    <a:pt x="128" y="166"/>
                  </a:cubicBezTo>
                  <a:cubicBezTo>
                    <a:pt x="126" y="166"/>
                    <a:pt x="123" y="170"/>
                    <a:pt x="123" y="173"/>
                  </a:cubicBezTo>
                  <a:cubicBezTo>
                    <a:pt x="123" y="176"/>
                    <a:pt x="130" y="185"/>
                    <a:pt x="131" y="185"/>
                  </a:cubicBezTo>
                  <a:cubicBezTo>
                    <a:pt x="129" y="186"/>
                    <a:pt x="126" y="186"/>
                    <a:pt x="123" y="186"/>
                  </a:cubicBezTo>
                  <a:cubicBezTo>
                    <a:pt x="118" y="186"/>
                    <a:pt x="109" y="199"/>
                    <a:pt x="105" y="207"/>
                  </a:cubicBezTo>
                  <a:cubicBezTo>
                    <a:pt x="99" y="205"/>
                    <a:pt x="100" y="199"/>
                    <a:pt x="94" y="19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Freeform 68">
              <a:extLst>
                <a:ext uri="{FF2B5EF4-FFF2-40B4-BE49-F238E27FC236}">
                  <a16:creationId xmlns:a16="http://schemas.microsoft.com/office/drawing/2014/main" id="{143EB86C-E70D-4BB9-A4CA-3FC362255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6305" y="2948783"/>
              <a:ext cx="142331" cy="127025"/>
            </a:xfrm>
            <a:custGeom>
              <a:avLst/>
              <a:gdLst>
                <a:gd name="T0" fmla="*/ 18 w 124"/>
                <a:gd name="T1" fmla="*/ 60 h 110"/>
                <a:gd name="T2" fmla="*/ 25 w 124"/>
                <a:gd name="T3" fmla="*/ 60 h 110"/>
                <a:gd name="T4" fmla="*/ 43 w 124"/>
                <a:gd name="T5" fmla="*/ 19 h 110"/>
                <a:gd name="T6" fmla="*/ 40 w 124"/>
                <a:gd name="T7" fmla="*/ 11 h 110"/>
                <a:gd name="T8" fmla="*/ 44 w 124"/>
                <a:gd name="T9" fmla="*/ 0 h 110"/>
                <a:gd name="T10" fmla="*/ 103 w 124"/>
                <a:gd name="T11" fmla="*/ 40 h 110"/>
                <a:gd name="T12" fmla="*/ 119 w 124"/>
                <a:gd name="T13" fmla="*/ 39 h 110"/>
                <a:gd name="T14" fmla="*/ 114 w 124"/>
                <a:gd name="T15" fmla="*/ 48 h 110"/>
                <a:gd name="T16" fmla="*/ 124 w 124"/>
                <a:gd name="T17" fmla="*/ 58 h 110"/>
                <a:gd name="T18" fmla="*/ 100 w 124"/>
                <a:gd name="T19" fmla="*/ 66 h 110"/>
                <a:gd name="T20" fmla="*/ 73 w 124"/>
                <a:gd name="T21" fmla="*/ 93 h 110"/>
                <a:gd name="T22" fmla="*/ 40 w 124"/>
                <a:gd name="T23" fmla="*/ 75 h 110"/>
                <a:gd name="T24" fmla="*/ 35 w 124"/>
                <a:gd name="T25" fmla="*/ 82 h 110"/>
                <a:gd name="T26" fmla="*/ 12 w 124"/>
                <a:gd name="T27" fmla="*/ 87 h 110"/>
                <a:gd name="T28" fmla="*/ 27 w 124"/>
                <a:gd name="T29" fmla="*/ 98 h 110"/>
                <a:gd name="T30" fmla="*/ 8 w 124"/>
                <a:gd name="T31" fmla="*/ 110 h 110"/>
                <a:gd name="T32" fmla="*/ 4 w 124"/>
                <a:gd name="T33" fmla="*/ 110 h 110"/>
                <a:gd name="T34" fmla="*/ 4 w 124"/>
                <a:gd name="T35" fmla="*/ 92 h 110"/>
                <a:gd name="T36" fmla="*/ 0 w 124"/>
                <a:gd name="T37" fmla="*/ 84 h 110"/>
                <a:gd name="T38" fmla="*/ 14 w 124"/>
                <a:gd name="T39" fmla="*/ 64 h 110"/>
                <a:gd name="T40" fmla="*/ 14 w 124"/>
                <a:gd name="T41" fmla="*/ 58 h 110"/>
                <a:gd name="T42" fmla="*/ 19 w 124"/>
                <a:gd name="T43" fmla="*/ 62 h 110"/>
                <a:gd name="T44" fmla="*/ 18 w 124"/>
                <a:gd name="T45" fmla="*/ 6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10">
                  <a:moveTo>
                    <a:pt x="18" y="60"/>
                  </a:moveTo>
                  <a:cubicBezTo>
                    <a:pt x="20" y="61"/>
                    <a:pt x="23" y="60"/>
                    <a:pt x="25" y="60"/>
                  </a:cubicBezTo>
                  <a:cubicBezTo>
                    <a:pt x="38" y="60"/>
                    <a:pt x="43" y="29"/>
                    <a:pt x="43" y="19"/>
                  </a:cubicBezTo>
                  <a:cubicBezTo>
                    <a:pt x="43" y="15"/>
                    <a:pt x="40" y="14"/>
                    <a:pt x="40" y="11"/>
                  </a:cubicBezTo>
                  <a:cubicBezTo>
                    <a:pt x="40" y="5"/>
                    <a:pt x="43" y="3"/>
                    <a:pt x="44" y="0"/>
                  </a:cubicBezTo>
                  <a:cubicBezTo>
                    <a:pt x="65" y="15"/>
                    <a:pt x="74" y="40"/>
                    <a:pt x="103" y="40"/>
                  </a:cubicBezTo>
                  <a:cubicBezTo>
                    <a:pt x="109" y="40"/>
                    <a:pt x="114" y="35"/>
                    <a:pt x="119" y="39"/>
                  </a:cubicBezTo>
                  <a:cubicBezTo>
                    <a:pt x="118" y="43"/>
                    <a:pt x="114" y="44"/>
                    <a:pt x="114" y="48"/>
                  </a:cubicBezTo>
                  <a:cubicBezTo>
                    <a:pt x="114" y="53"/>
                    <a:pt x="121" y="58"/>
                    <a:pt x="124" y="58"/>
                  </a:cubicBezTo>
                  <a:cubicBezTo>
                    <a:pt x="117" y="63"/>
                    <a:pt x="112" y="66"/>
                    <a:pt x="100" y="66"/>
                  </a:cubicBezTo>
                  <a:cubicBezTo>
                    <a:pt x="84" y="66"/>
                    <a:pt x="79" y="84"/>
                    <a:pt x="73" y="93"/>
                  </a:cubicBezTo>
                  <a:cubicBezTo>
                    <a:pt x="61" y="85"/>
                    <a:pt x="53" y="84"/>
                    <a:pt x="40" y="75"/>
                  </a:cubicBezTo>
                  <a:cubicBezTo>
                    <a:pt x="38" y="76"/>
                    <a:pt x="35" y="79"/>
                    <a:pt x="35" y="82"/>
                  </a:cubicBezTo>
                  <a:cubicBezTo>
                    <a:pt x="25" y="82"/>
                    <a:pt x="12" y="74"/>
                    <a:pt x="12" y="87"/>
                  </a:cubicBezTo>
                  <a:cubicBezTo>
                    <a:pt x="12" y="95"/>
                    <a:pt x="24" y="95"/>
                    <a:pt x="27" y="98"/>
                  </a:cubicBezTo>
                  <a:cubicBezTo>
                    <a:pt x="21" y="107"/>
                    <a:pt x="15" y="104"/>
                    <a:pt x="8" y="110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4" y="105"/>
                    <a:pt x="4" y="93"/>
                    <a:pt x="4" y="92"/>
                  </a:cubicBezTo>
                  <a:cubicBezTo>
                    <a:pt x="4" y="89"/>
                    <a:pt x="0" y="87"/>
                    <a:pt x="0" y="84"/>
                  </a:cubicBezTo>
                  <a:cubicBezTo>
                    <a:pt x="0" y="75"/>
                    <a:pt x="12" y="70"/>
                    <a:pt x="14" y="64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5" y="59"/>
                    <a:pt x="17" y="60"/>
                    <a:pt x="19" y="62"/>
                  </a:cubicBezTo>
                  <a:lnTo>
                    <a:pt x="18" y="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Freeform 69">
              <a:extLst>
                <a:ext uri="{FF2B5EF4-FFF2-40B4-BE49-F238E27FC236}">
                  <a16:creationId xmlns:a16="http://schemas.microsoft.com/office/drawing/2014/main" id="{D0600E38-E4A4-4760-A3C8-FB93BD7DA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575" y="2980922"/>
              <a:ext cx="22957" cy="22956"/>
            </a:xfrm>
            <a:custGeom>
              <a:avLst/>
              <a:gdLst>
                <a:gd name="T0" fmla="*/ 17 w 21"/>
                <a:gd name="T1" fmla="*/ 0 h 20"/>
                <a:gd name="T2" fmla="*/ 21 w 21"/>
                <a:gd name="T3" fmla="*/ 4 h 20"/>
                <a:gd name="T4" fmla="*/ 2 w 21"/>
                <a:gd name="T5" fmla="*/ 20 h 20"/>
                <a:gd name="T6" fmla="*/ 2 w 21"/>
                <a:gd name="T7" fmla="*/ 13 h 20"/>
                <a:gd name="T8" fmla="*/ 19 w 21"/>
                <a:gd name="T9" fmla="*/ 1 h 20"/>
                <a:gd name="T10" fmla="*/ 17 w 21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0">
                  <a:moveTo>
                    <a:pt x="17" y="0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18" y="8"/>
                    <a:pt x="9" y="20"/>
                    <a:pt x="2" y="20"/>
                  </a:cubicBezTo>
                  <a:cubicBezTo>
                    <a:pt x="0" y="20"/>
                    <a:pt x="0" y="16"/>
                    <a:pt x="2" y="13"/>
                  </a:cubicBezTo>
                  <a:cubicBezTo>
                    <a:pt x="5" y="8"/>
                    <a:pt x="13" y="1"/>
                    <a:pt x="19" y="1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Freeform 70">
              <a:extLst>
                <a:ext uri="{FF2B5EF4-FFF2-40B4-BE49-F238E27FC236}">
                  <a16:creationId xmlns:a16="http://schemas.microsoft.com/office/drawing/2014/main" id="{675A31BB-B526-49E3-8A2C-EE88E28F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3019" y="2948783"/>
              <a:ext cx="33670" cy="22956"/>
            </a:xfrm>
            <a:custGeom>
              <a:avLst/>
              <a:gdLst>
                <a:gd name="T0" fmla="*/ 29 w 29"/>
                <a:gd name="T1" fmla="*/ 5 h 21"/>
                <a:gd name="T2" fmla="*/ 1 w 29"/>
                <a:gd name="T3" fmla="*/ 21 h 21"/>
                <a:gd name="T4" fmla="*/ 1 w 29"/>
                <a:gd name="T5" fmla="*/ 17 h 21"/>
                <a:gd name="T6" fmla="*/ 17 w 29"/>
                <a:gd name="T7" fmla="*/ 0 h 21"/>
                <a:gd name="T8" fmla="*/ 29 w 29"/>
                <a:gd name="T9" fmla="*/ 0 h 21"/>
                <a:gd name="T10" fmla="*/ 29 w 29"/>
                <a:gd name="T11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1">
                  <a:moveTo>
                    <a:pt x="29" y="5"/>
                  </a:moveTo>
                  <a:cubicBezTo>
                    <a:pt x="11" y="5"/>
                    <a:pt x="11" y="21"/>
                    <a:pt x="1" y="21"/>
                  </a:cubicBezTo>
                  <a:cubicBezTo>
                    <a:pt x="0" y="21"/>
                    <a:pt x="1" y="18"/>
                    <a:pt x="1" y="17"/>
                  </a:cubicBezTo>
                  <a:cubicBezTo>
                    <a:pt x="1" y="17"/>
                    <a:pt x="8" y="0"/>
                    <a:pt x="17" y="0"/>
                  </a:cubicBezTo>
                  <a:cubicBezTo>
                    <a:pt x="22" y="0"/>
                    <a:pt x="26" y="1"/>
                    <a:pt x="29" y="0"/>
                  </a:cubicBezTo>
                  <a:lnTo>
                    <a:pt x="29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Freeform 71">
              <a:extLst>
                <a:ext uri="{FF2B5EF4-FFF2-40B4-BE49-F238E27FC236}">
                  <a16:creationId xmlns:a16="http://schemas.microsoft.com/office/drawing/2014/main" id="{31422E37-B54A-411E-B3B9-B9455378D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1175" y="2921236"/>
              <a:ext cx="16835" cy="18365"/>
            </a:xfrm>
            <a:custGeom>
              <a:avLst/>
              <a:gdLst>
                <a:gd name="T0" fmla="*/ 2 w 15"/>
                <a:gd name="T1" fmla="*/ 11 h 16"/>
                <a:gd name="T2" fmla="*/ 3 w 15"/>
                <a:gd name="T3" fmla="*/ 5 h 16"/>
                <a:gd name="T4" fmla="*/ 15 w 15"/>
                <a:gd name="T5" fmla="*/ 0 h 16"/>
                <a:gd name="T6" fmla="*/ 2 w 15"/>
                <a:gd name="T7" fmla="*/ 16 h 16"/>
                <a:gd name="T8" fmla="*/ 2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11"/>
                  </a:moveTo>
                  <a:cubicBezTo>
                    <a:pt x="4" y="11"/>
                    <a:pt x="2" y="7"/>
                    <a:pt x="3" y="5"/>
                  </a:cubicBezTo>
                  <a:cubicBezTo>
                    <a:pt x="4" y="0"/>
                    <a:pt x="13" y="0"/>
                    <a:pt x="15" y="0"/>
                  </a:cubicBezTo>
                  <a:cubicBezTo>
                    <a:pt x="14" y="5"/>
                    <a:pt x="8" y="16"/>
                    <a:pt x="2" y="16"/>
                  </a:cubicBezTo>
                  <a:cubicBezTo>
                    <a:pt x="0" y="16"/>
                    <a:pt x="0" y="11"/>
                    <a:pt x="2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Freeform 72">
              <a:extLst>
                <a:ext uri="{FF2B5EF4-FFF2-40B4-BE49-F238E27FC236}">
                  <a16:creationId xmlns:a16="http://schemas.microsoft.com/office/drawing/2014/main" id="{DA0B23BF-6348-42C9-B119-91BCC83F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0688" y="2644229"/>
              <a:ext cx="70400" cy="284659"/>
            </a:xfrm>
            <a:custGeom>
              <a:avLst/>
              <a:gdLst>
                <a:gd name="T0" fmla="*/ 45 w 61"/>
                <a:gd name="T1" fmla="*/ 152 h 249"/>
                <a:gd name="T2" fmla="*/ 23 w 61"/>
                <a:gd name="T3" fmla="*/ 198 h 249"/>
                <a:gd name="T4" fmla="*/ 45 w 61"/>
                <a:gd name="T5" fmla="*/ 239 h 249"/>
                <a:gd name="T6" fmla="*/ 42 w 61"/>
                <a:gd name="T7" fmla="*/ 240 h 249"/>
                <a:gd name="T8" fmla="*/ 35 w 61"/>
                <a:gd name="T9" fmla="*/ 232 h 249"/>
                <a:gd name="T10" fmla="*/ 27 w 61"/>
                <a:gd name="T11" fmla="*/ 232 h 249"/>
                <a:gd name="T12" fmla="*/ 9 w 61"/>
                <a:gd name="T13" fmla="*/ 249 h 249"/>
                <a:gd name="T14" fmla="*/ 9 w 61"/>
                <a:gd name="T15" fmla="*/ 226 h 249"/>
                <a:gd name="T16" fmla="*/ 12 w 61"/>
                <a:gd name="T17" fmla="*/ 190 h 249"/>
                <a:gd name="T18" fmla="*/ 7 w 61"/>
                <a:gd name="T19" fmla="*/ 168 h 249"/>
                <a:gd name="T20" fmla="*/ 11 w 61"/>
                <a:gd name="T21" fmla="*/ 143 h 249"/>
                <a:gd name="T22" fmla="*/ 11 w 61"/>
                <a:gd name="T23" fmla="*/ 96 h 249"/>
                <a:gd name="T24" fmla="*/ 0 w 61"/>
                <a:gd name="T25" fmla="*/ 68 h 249"/>
                <a:gd name="T26" fmla="*/ 16 w 61"/>
                <a:gd name="T27" fmla="*/ 27 h 249"/>
                <a:gd name="T28" fmla="*/ 19 w 61"/>
                <a:gd name="T29" fmla="*/ 17 h 249"/>
                <a:gd name="T30" fmla="*/ 19 w 61"/>
                <a:gd name="T31" fmla="*/ 0 h 249"/>
                <a:gd name="T32" fmla="*/ 24 w 61"/>
                <a:gd name="T33" fmla="*/ 0 h 249"/>
                <a:gd name="T34" fmla="*/ 33 w 61"/>
                <a:gd name="T35" fmla="*/ 37 h 249"/>
                <a:gd name="T36" fmla="*/ 35 w 61"/>
                <a:gd name="T37" fmla="*/ 67 h 249"/>
                <a:gd name="T38" fmla="*/ 35 w 61"/>
                <a:gd name="T39" fmla="*/ 86 h 249"/>
                <a:gd name="T40" fmla="*/ 41 w 61"/>
                <a:gd name="T41" fmla="*/ 108 h 249"/>
                <a:gd name="T42" fmla="*/ 61 w 61"/>
                <a:gd name="T43" fmla="*/ 163 h 249"/>
                <a:gd name="T44" fmla="*/ 45 w 61"/>
                <a:gd name="T45" fmla="*/ 15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249">
                  <a:moveTo>
                    <a:pt x="45" y="152"/>
                  </a:moveTo>
                  <a:cubicBezTo>
                    <a:pt x="25" y="152"/>
                    <a:pt x="23" y="178"/>
                    <a:pt x="23" y="198"/>
                  </a:cubicBezTo>
                  <a:cubicBezTo>
                    <a:pt x="23" y="217"/>
                    <a:pt x="38" y="225"/>
                    <a:pt x="45" y="239"/>
                  </a:cubicBezTo>
                  <a:cubicBezTo>
                    <a:pt x="45" y="239"/>
                    <a:pt x="43" y="240"/>
                    <a:pt x="42" y="240"/>
                  </a:cubicBezTo>
                  <a:cubicBezTo>
                    <a:pt x="39" y="240"/>
                    <a:pt x="35" y="235"/>
                    <a:pt x="35" y="232"/>
                  </a:cubicBezTo>
                  <a:cubicBezTo>
                    <a:pt x="32" y="232"/>
                    <a:pt x="29" y="232"/>
                    <a:pt x="27" y="232"/>
                  </a:cubicBezTo>
                  <a:cubicBezTo>
                    <a:pt x="18" y="232"/>
                    <a:pt x="18" y="249"/>
                    <a:pt x="9" y="249"/>
                  </a:cubicBezTo>
                  <a:cubicBezTo>
                    <a:pt x="7" y="249"/>
                    <a:pt x="9" y="230"/>
                    <a:pt x="9" y="226"/>
                  </a:cubicBezTo>
                  <a:cubicBezTo>
                    <a:pt x="9" y="212"/>
                    <a:pt x="12" y="202"/>
                    <a:pt x="12" y="190"/>
                  </a:cubicBezTo>
                  <a:cubicBezTo>
                    <a:pt x="12" y="179"/>
                    <a:pt x="7" y="178"/>
                    <a:pt x="7" y="168"/>
                  </a:cubicBezTo>
                  <a:cubicBezTo>
                    <a:pt x="7" y="156"/>
                    <a:pt x="11" y="153"/>
                    <a:pt x="11" y="143"/>
                  </a:cubicBezTo>
                  <a:cubicBezTo>
                    <a:pt x="11" y="123"/>
                    <a:pt x="11" y="116"/>
                    <a:pt x="11" y="96"/>
                  </a:cubicBezTo>
                  <a:cubicBezTo>
                    <a:pt x="11" y="85"/>
                    <a:pt x="0" y="80"/>
                    <a:pt x="0" y="68"/>
                  </a:cubicBezTo>
                  <a:cubicBezTo>
                    <a:pt x="0" y="51"/>
                    <a:pt x="4" y="30"/>
                    <a:pt x="16" y="27"/>
                  </a:cubicBezTo>
                  <a:cubicBezTo>
                    <a:pt x="16" y="23"/>
                    <a:pt x="19" y="21"/>
                    <a:pt x="19" y="17"/>
                  </a:cubicBezTo>
                  <a:cubicBezTo>
                    <a:pt x="19" y="9"/>
                    <a:pt x="19" y="7"/>
                    <a:pt x="19" y="0"/>
                  </a:cubicBezTo>
                  <a:cubicBezTo>
                    <a:pt x="20" y="0"/>
                    <a:pt x="23" y="0"/>
                    <a:pt x="24" y="0"/>
                  </a:cubicBezTo>
                  <a:cubicBezTo>
                    <a:pt x="24" y="16"/>
                    <a:pt x="30" y="27"/>
                    <a:pt x="33" y="37"/>
                  </a:cubicBezTo>
                  <a:cubicBezTo>
                    <a:pt x="36" y="48"/>
                    <a:pt x="30" y="56"/>
                    <a:pt x="35" y="67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4" y="94"/>
                    <a:pt x="39" y="103"/>
                    <a:pt x="41" y="108"/>
                  </a:cubicBezTo>
                  <a:cubicBezTo>
                    <a:pt x="47" y="127"/>
                    <a:pt x="57" y="143"/>
                    <a:pt x="61" y="163"/>
                  </a:cubicBezTo>
                  <a:cubicBezTo>
                    <a:pt x="57" y="157"/>
                    <a:pt x="52" y="152"/>
                    <a:pt x="45" y="1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Freeform 73">
              <a:extLst>
                <a:ext uri="{FF2B5EF4-FFF2-40B4-BE49-F238E27FC236}">
                  <a16:creationId xmlns:a16="http://schemas.microsoft.com/office/drawing/2014/main" id="{92DAC995-9CE7-48F4-BBF8-351D95E8F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0838" y="1655574"/>
              <a:ext cx="433114" cy="335163"/>
            </a:xfrm>
            <a:custGeom>
              <a:avLst/>
              <a:gdLst>
                <a:gd name="T0" fmla="*/ 131 w 379"/>
                <a:gd name="T1" fmla="*/ 290 h 292"/>
                <a:gd name="T2" fmla="*/ 87 w 379"/>
                <a:gd name="T3" fmla="*/ 236 h 292"/>
                <a:gd name="T4" fmla="*/ 178 w 379"/>
                <a:gd name="T5" fmla="*/ 121 h 292"/>
                <a:gd name="T6" fmla="*/ 215 w 379"/>
                <a:gd name="T7" fmla="*/ 99 h 292"/>
                <a:gd name="T8" fmla="*/ 231 w 379"/>
                <a:gd name="T9" fmla="*/ 81 h 292"/>
                <a:gd name="T10" fmla="*/ 302 w 379"/>
                <a:gd name="T11" fmla="*/ 61 h 292"/>
                <a:gd name="T12" fmla="*/ 379 w 379"/>
                <a:gd name="T13" fmla="*/ 20 h 292"/>
                <a:gd name="T14" fmla="*/ 349 w 379"/>
                <a:gd name="T15" fmla="*/ 0 h 292"/>
                <a:gd name="T16" fmla="*/ 235 w 379"/>
                <a:gd name="T17" fmla="*/ 45 h 292"/>
                <a:gd name="T18" fmla="*/ 212 w 379"/>
                <a:gd name="T19" fmla="*/ 36 h 292"/>
                <a:gd name="T20" fmla="*/ 188 w 379"/>
                <a:gd name="T21" fmla="*/ 45 h 292"/>
                <a:gd name="T22" fmla="*/ 120 w 379"/>
                <a:gd name="T23" fmla="*/ 83 h 292"/>
                <a:gd name="T24" fmla="*/ 90 w 379"/>
                <a:gd name="T25" fmla="*/ 89 h 292"/>
                <a:gd name="T26" fmla="*/ 82 w 379"/>
                <a:gd name="T27" fmla="*/ 97 h 292"/>
                <a:gd name="T28" fmla="*/ 87 w 379"/>
                <a:gd name="T29" fmla="*/ 111 h 292"/>
                <a:gd name="T30" fmla="*/ 48 w 379"/>
                <a:gd name="T31" fmla="*/ 159 h 292"/>
                <a:gd name="T32" fmla="*/ 59 w 379"/>
                <a:gd name="T33" fmla="*/ 176 h 292"/>
                <a:gd name="T34" fmla="*/ 23 w 379"/>
                <a:gd name="T35" fmla="*/ 199 h 292"/>
                <a:gd name="T36" fmla="*/ 23 w 379"/>
                <a:gd name="T37" fmla="*/ 211 h 292"/>
                <a:gd name="T38" fmla="*/ 0 w 379"/>
                <a:gd name="T39" fmla="*/ 242 h 292"/>
                <a:gd name="T40" fmla="*/ 14 w 379"/>
                <a:gd name="T41" fmla="*/ 258 h 292"/>
                <a:gd name="T42" fmla="*/ 37 w 379"/>
                <a:gd name="T43" fmla="*/ 258 h 292"/>
                <a:gd name="T44" fmla="*/ 48 w 379"/>
                <a:gd name="T45" fmla="*/ 286 h 292"/>
                <a:gd name="T46" fmla="*/ 67 w 379"/>
                <a:gd name="T47" fmla="*/ 286 h 292"/>
                <a:gd name="T48" fmla="*/ 72 w 379"/>
                <a:gd name="T49" fmla="*/ 292 h 292"/>
                <a:gd name="T50" fmla="*/ 131 w 379"/>
                <a:gd name="T51" fmla="*/ 292 h 292"/>
                <a:gd name="T52" fmla="*/ 124 w 379"/>
                <a:gd name="T53" fmla="*/ 282 h 292"/>
                <a:gd name="T54" fmla="*/ 131 w 379"/>
                <a:gd name="T55" fmla="*/ 29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9" h="292">
                  <a:moveTo>
                    <a:pt x="131" y="290"/>
                  </a:moveTo>
                  <a:cubicBezTo>
                    <a:pt x="115" y="273"/>
                    <a:pt x="87" y="266"/>
                    <a:pt x="87" y="236"/>
                  </a:cubicBezTo>
                  <a:cubicBezTo>
                    <a:pt x="87" y="185"/>
                    <a:pt x="140" y="132"/>
                    <a:pt x="178" y="121"/>
                  </a:cubicBezTo>
                  <a:cubicBezTo>
                    <a:pt x="192" y="117"/>
                    <a:pt x="196" y="99"/>
                    <a:pt x="215" y="99"/>
                  </a:cubicBezTo>
                  <a:cubicBezTo>
                    <a:pt x="224" y="99"/>
                    <a:pt x="227" y="83"/>
                    <a:pt x="231" y="81"/>
                  </a:cubicBezTo>
                  <a:cubicBezTo>
                    <a:pt x="256" y="68"/>
                    <a:pt x="275" y="75"/>
                    <a:pt x="302" y="61"/>
                  </a:cubicBezTo>
                  <a:cubicBezTo>
                    <a:pt x="321" y="52"/>
                    <a:pt x="379" y="47"/>
                    <a:pt x="379" y="20"/>
                  </a:cubicBezTo>
                  <a:cubicBezTo>
                    <a:pt x="379" y="11"/>
                    <a:pt x="358" y="0"/>
                    <a:pt x="349" y="0"/>
                  </a:cubicBezTo>
                  <a:cubicBezTo>
                    <a:pt x="311" y="0"/>
                    <a:pt x="275" y="45"/>
                    <a:pt x="235" y="45"/>
                  </a:cubicBezTo>
                  <a:cubicBezTo>
                    <a:pt x="226" y="45"/>
                    <a:pt x="222" y="36"/>
                    <a:pt x="212" y="36"/>
                  </a:cubicBezTo>
                  <a:cubicBezTo>
                    <a:pt x="198" y="36"/>
                    <a:pt x="198" y="45"/>
                    <a:pt x="188" y="45"/>
                  </a:cubicBezTo>
                  <a:cubicBezTo>
                    <a:pt x="160" y="45"/>
                    <a:pt x="139" y="83"/>
                    <a:pt x="120" y="83"/>
                  </a:cubicBezTo>
                  <a:cubicBezTo>
                    <a:pt x="109" y="83"/>
                    <a:pt x="101" y="89"/>
                    <a:pt x="90" y="89"/>
                  </a:cubicBezTo>
                  <a:cubicBezTo>
                    <a:pt x="84" y="89"/>
                    <a:pt x="82" y="94"/>
                    <a:pt x="82" y="97"/>
                  </a:cubicBezTo>
                  <a:cubicBezTo>
                    <a:pt x="82" y="102"/>
                    <a:pt x="87" y="105"/>
                    <a:pt x="87" y="111"/>
                  </a:cubicBezTo>
                  <a:cubicBezTo>
                    <a:pt x="87" y="134"/>
                    <a:pt x="48" y="145"/>
                    <a:pt x="48" y="159"/>
                  </a:cubicBezTo>
                  <a:cubicBezTo>
                    <a:pt x="48" y="165"/>
                    <a:pt x="59" y="167"/>
                    <a:pt x="59" y="176"/>
                  </a:cubicBezTo>
                  <a:cubicBezTo>
                    <a:pt x="47" y="180"/>
                    <a:pt x="23" y="185"/>
                    <a:pt x="23" y="199"/>
                  </a:cubicBezTo>
                  <a:cubicBezTo>
                    <a:pt x="23" y="207"/>
                    <a:pt x="23" y="211"/>
                    <a:pt x="23" y="211"/>
                  </a:cubicBezTo>
                  <a:cubicBezTo>
                    <a:pt x="23" y="225"/>
                    <a:pt x="0" y="223"/>
                    <a:pt x="0" y="242"/>
                  </a:cubicBezTo>
                  <a:cubicBezTo>
                    <a:pt x="0" y="252"/>
                    <a:pt x="14" y="258"/>
                    <a:pt x="14" y="258"/>
                  </a:cubicBezTo>
                  <a:cubicBezTo>
                    <a:pt x="14" y="258"/>
                    <a:pt x="34" y="257"/>
                    <a:pt x="37" y="258"/>
                  </a:cubicBezTo>
                  <a:cubicBezTo>
                    <a:pt x="50" y="262"/>
                    <a:pt x="43" y="275"/>
                    <a:pt x="48" y="286"/>
                  </a:cubicBezTo>
                  <a:cubicBezTo>
                    <a:pt x="50" y="290"/>
                    <a:pt x="62" y="286"/>
                    <a:pt x="67" y="286"/>
                  </a:cubicBezTo>
                  <a:cubicBezTo>
                    <a:pt x="69" y="286"/>
                    <a:pt x="71" y="291"/>
                    <a:pt x="72" y="292"/>
                  </a:cubicBezTo>
                  <a:cubicBezTo>
                    <a:pt x="131" y="292"/>
                    <a:pt x="131" y="292"/>
                    <a:pt x="131" y="292"/>
                  </a:cubicBezTo>
                  <a:cubicBezTo>
                    <a:pt x="129" y="287"/>
                    <a:pt x="126" y="284"/>
                    <a:pt x="124" y="282"/>
                  </a:cubicBezTo>
                  <a:lnTo>
                    <a:pt x="131" y="2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8" name="Freeform 74">
              <a:extLst>
                <a:ext uri="{FF2B5EF4-FFF2-40B4-BE49-F238E27FC236}">
                  <a16:creationId xmlns:a16="http://schemas.microsoft.com/office/drawing/2014/main" id="{A3C30777-EFC2-4639-BDBA-B2B04E853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190" y="2530977"/>
              <a:ext cx="954994" cy="716239"/>
            </a:xfrm>
            <a:custGeom>
              <a:avLst/>
              <a:gdLst>
                <a:gd name="T0" fmla="*/ 813 w 834"/>
                <a:gd name="T1" fmla="*/ 420 h 625"/>
                <a:gd name="T2" fmla="*/ 807 w 834"/>
                <a:gd name="T3" fmla="*/ 493 h 625"/>
                <a:gd name="T4" fmla="*/ 735 w 834"/>
                <a:gd name="T5" fmla="*/ 494 h 625"/>
                <a:gd name="T6" fmla="*/ 690 w 834"/>
                <a:gd name="T7" fmla="*/ 510 h 625"/>
                <a:gd name="T8" fmla="*/ 693 w 834"/>
                <a:gd name="T9" fmla="*/ 546 h 625"/>
                <a:gd name="T10" fmla="*/ 710 w 834"/>
                <a:gd name="T11" fmla="*/ 580 h 625"/>
                <a:gd name="T12" fmla="*/ 688 w 834"/>
                <a:gd name="T13" fmla="*/ 574 h 625"/>
                <a:gd name="T14" fmla="*/ 682 w 834"/>
                <a:gd name="T15" fmla="*/ 606 h 625"/>
                <a:gd name="T16" fmla="*/ 657 w 834"/>
                <a:gd name="T17" fmla="*/ 568 h 625"/>
                <a:gd name="T18" fmla="*/ 615 w 834"/>
                <a:gd name="T19" fmla="*/ 501 h 625"/>
                <a:gd name="T20" fmla="*/ 565 w 834"/>
                <a:gd name="T21" fmla="*/ 429 h 625"/>
                <a:gd name="T22" fmla="*/ 496 w 834"/>
                <a:gd name="T23" fmla="*/ 384 h 625"/>
                <a:gd name="T24" fmla="*/ 465 w 834"/>
                <a:gd name="T25" fmla="*/ 381 h 625"/>
                <a:gd name="T26" fmla="*/ 498 w 834"/>
                <a:gd name="T27" fmla="*/ 440 h 625"/>
                <a:gd name="T28" fmla="*/ 541 w 834"/>
                <a:gd name="T29" fmla="*/ 475 h 625"/>
                <a:gd name="T30" fmla="*/ 567 w 834"/>
                <a:gd name="T31" fmla="*/ 510 h 625"/>
                <a:gd name="T32" fmla="*/ 554 w 834"/>
                <a:gd name="T33" fmla="*/ 550 h 625"/>
                <a:gd name="T34" fmla="*/ 543 w 834"/>
                <a:gd name="T35" fmla="*/ 547 h 625"/>
                <a:gd name="T36" fmla="*/ 500 w 834"/>
                <a:gd name="T37" fmla="*/ 493 h 625"/>
                <a:gd name="T38" fmla="*/ 393 w 834"/>
                <a:gd name="T39" fmla="*/ 401 h 625"/>
                <a:gd name="T40" fmla="*/ 289 w 834"/>
                <a:gd name="T41" fmla="*/ 427 h 625"/>
                <a:gd name="T42" fmla="*/ 232 w 834"/>
                <a:gd name="T43" fmla="*/ 490 h 625"/>
                <a:gd name="T44" fmla="*/ 174 w 834"/>
                <a:gd name="T45" fmla="*/ 587 h 625"/>
                <a:gd name="T46" fmla="*/ 125 w 834"/>
                <a:gd name="T47" fmla="*/ 609 h 625"/>
                <a:gd name="T48" fmla="*/ 18 w 834"/>
                <a:gd name="T49" fmla="*/ 602 h 625"/>
                <a:gd name="T50" fmla="*/ 0 w 834"/>
                <a:gd name="T51" fmla="*/ 552 h 625"/>
                <a:gd name="T52" fmla="*/ 7 w 834"/>
                <a:gd name="T53" fmla="*/ 442 h 625"/>
                <a:gd name="T54" fmla="*/ 83 w 834"/>
                <a:gd name="T55" fmla="*/ 424 h 625"/>
                <a:gd name="T56" fmla="*/ 153 w 834"/>
                <a:gd name="T57" fmla="*/ 432 h 625"/>
                <a:gd name="T58" fmla="*/ 181 w 834"/>
                <a:gd name="T59" fmla="*/ 370 h 625"/>
                <a:gd name="T60" fmla="*/ 178 w 834"/>
                <a:gd name="T61" fmla="*/ 348 h 625"/>
                <a:gd name="T62" fmla="*/ 104 w 834"/>
                <a:gd name="T63" fmla="*/ 293 h 625"/>
                <a:gd name="T64" fmla="*/ 152 w 834"/>
                <a:gd name="T65" fmla="*/ 284 h 625"/>
                <a:gd name="T66" fmla="*/ 166 w 834"/>
                <a:gd name="T67" fmla="*/ 258 h 625"/>
                <a:gd name="T68" fmla="*/ 196 w 834"/>
                <a:gd name="T69" fmla="*/ 262 h 625"/>
                <a:gd name="T70" fmla="*/ 253 w 834"/>
                <a:gd name="T71" fmla="*/ 212 h 625"/>
                <a:gd name="T72" fmla="*/ 302 w 834"/>
                <a:gd name="T73" fmla="*/ 160 h 625"/>
                <a:gd name="T74" fmla="*/ 357 w 834"/>
                <a:gd name="T75" fmla="*/ 131 h 625"/>
                <a:gd name="T76" fmla="*/ 388 w 834"/>
                <a:gd name="T77" fmla="*/ 97 h 625"/>
                <a:gd name="T78" fmla="*/ 421 w 834"/>
                <a:gd name="T79" fmla="*/ 9 h 625"/>
                <a:gd name="T80" fmla="*/ 431 w 834"/>
                <a:gd name="T81" fmla="*/ 45 h 625"/>
                <a:gd name="T82" fmla="*/ 413 w 834"/>
                <a:gd name="T83" fmla="*/ 97 h 625"/>
                <a:gd name="T84" fmla="*/ 437 w 834"/>
                <a:gd name="T85" fmla="*/ 118 h 625"/>
                <a:gd name="T86" fmla="*/ 498 w 834"/>
                <a:gd name="T87" fmla="*/ 122 h 625"/>
                <a:gd name="T88" fmla="*/ 573 w 834"/>
                <a:gd name="T89" fmla="*/ 90 h 625"/>
                <a:gd name="T90" fmla="*/ 650 w 834"/>
                <a:gd name="T91" fmla="*/ 98 h 625"/>
                <a:gd name="T92" fmla="*/ 701 w 834"/>
                <a:gd name="T93" fmla="*/ 171 h 625"/>
                <a:gd name="T94" fmla="*/ 686 w 834"/>
                <a:gd name="T95" fmla="*/ 276 h 625"/>
                <a:gd name="T96" fmla="*/ 807 w 834"/>
                <a:gd name="T97" fmla="*/ 325 h 625"/>
                <a:gd name="T98" fmla="*/ 815 w 834"/>
                <a:gd name="T99" fmla="*/ 368 h 625"/>
                <a:gd name="T100" fmla="*/ 818 w 834"/>
                <a:gd name="T101" fmla="*/ 388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4" h="625">
                  <a:moveTo>
                    <a:pt x="818" y="388"/>
                  </a:moveTo>
                  <a:cubicBezTo>
                    <a:pt x="815" y="401"/>
                    <a:pt x="816" y="395"/>
                    <a:pt x="813" y="400"/>
                  </a:cubicBezTo>
                  <a:cubicBezTo>
                    <a:pt x="813" y="420"/>
                    <a:pt x="813" y="420"/>
                    <a:pt x="813" y="420"/>
                  </a:cubicBezTo>
                  <a:cubicBezTo>
                    <a:pt x="806" y="428"/>
                    <a:pt x="792" y="444"/>
                    <a:pt x="792" y="455"/>
                  </a:cubicBezTo>
                  <a:cubicBezTo>
                    <a:pt x="792" y="471"/>
                    <a:pt x="813" y="482"/>
                    <a:pt x="817" y="489"/>
                  </a:cubicBezTo>
                  <a:cubicBezTo>
                    <a:pt x="814" y="493"/>
                    <a:pt x="811" y="492"/>
                    <a:pt x="807" y="493"/>
                  </a:cubicBezTo>
                  <a:cubicBezTo>
                    <a:pt x="801" y="495"/>
                    <a:pt x="795" y="492"/>
                    <a:pt x="788" y="495"/>
                  </a:cubicBezTo>
                  <a:cubicBezTo>
                    <a:pt x="779" y="500"/>
                    <a:pt x="776" y="510"/>
                    <a:pt x="766" y="510"/>
                  </a:cubicBezTo>
                  <a:cubicBezTo>
                    <a:pt x="755" y="510"/>
                    <a:pt x="748" y="494"/>
                    <a:pt x="735" y="494"/>
                  </a:cubicBezTo>
                  <a:cubicBezTo>
                    <a:pt x="722" y="494"/>
                    <a:pt x="720" y="501"/>
                    <a:pt x="710" y="505"/>
                  </a:cubicBezTo>
                  <a:cubicBezTo>
                    <a:pt x="711" y="511"/>
                    <a:pt x="711" y="516"/>
                    <a:pt x="710" y="522"/>
                  </a:cubicBezTo>
                  <a:cubicBezTo>
                    <a:pt x="698" y="522"/>
                    <a:pt x="697" y="510"/>
                    <a:pt x="690" y="510"/>
                  </a:cubicBezTo>
                  <a:cubicBezTo>
                    <a:pt x="686" y="510"/>
                    <a:pt x="682" y="515"/>
                    <a:pt x="682" y="519"/>
                  </a:cubicBezTo>
                  <a:cubicBezTo>
                    <a:pt x="696" y="536"/>
                    <a:pt x="696" y="536"/>
                    <a:pt x="696" y="536"/>
                  </a:cubicBezTo>
                  <a:cubicBezTo>
                    <a:pt x="695" y="541"/>
                    <a:pt x="693" y="543"/>
                    <a:pt x="693" y="546"/>
                  </a:cubicBezTo>
                  <a:cubicBezTo>
                    <a:pt x="693" y="548"/>
                    <a:pt x="713" y="568"/>
                    <a:pt x="720" y="568"/>
                  </a:cubicBezTo>
                  <a:cubicBezTo>
                    <a:pt x="720" y="571"/>
                    <a:pt x="721" y="574"/>
                    <a:pt x="722" y="575"/>
                  </a:cubicBezTo>
                  <a:cubicBezTo>
                    <a:pt x="719" y="578"/>
                    <a:pt x="711" y="574"/>
                    <a:pt x="710" y="580"/>
                  </a:cubicBezTo>
                  <a:cubicBezTo>
                    <a:pt x="708" y="580"/>
                    <a:pt x="708" y="580"/>
                    <a:pt x="708" y="580"/>
                  </a:cubicBezTo>
                  <a:cubicBezTo>
                    <a:pt x="700" y="578"/>
                    <a:pt x="692" y="572"/>
                    <a:pt x="688" y="568"/>
                  </a:cubicBezTo>
                  <a:cubicBezTo>
                    <a:pt x="688" y="574"/>
                    <a:pt x="688" y="574"/>
                    <a:pt x="688" y="574"/>
                  </a:cubicBezTo>
                  <a:cubicBezTo>
                    <a:pt x="691" y="579"/>
                    <a:pt x="693" y="582"/>
                    <a:pt x="693" y="588"/>
                  </a:cubicBezTo>
                  <a:cubicBezTo>
                    <a:pt x="693" y="593"/>
                    <a:pt x="685" y="602"/>
                    <a:pt x="693" y="606"/>
                  </a:cubicBezTo>
                  <a:cubicBezTo>
                    <a:pt x="689" y="606"/>
                    <a:pt x="683" y="606"/>
                    <a:pt x="682" y="606"/>
                  </a:cubicBezTo>
                  <a:cubicBezTo>
                    <a:pt x="670" y="606"/>
                    <a:pt x="660" y="594"/>
                    <a:pt x="660" y="580"/>
                  </a:cubicBezTo>
                  <a:cubicBezTo>
                    <a:pt x="660" y="574"/>
                    <a:pt x="667" y="572"/>
                    <a:pt x="670" y="568"/>
                  </a:cubicBezTo>
                  <a:cubicBezTo>
                    <a:pt x="665" y="568"/>
                    <a:pt x="661" y="568"/>
                    <a:pt x="657" y="568"/>
                  </a:cubicBezTo>
                  <a:cubicBezTo>
                    <a:pt x="654" y="568"/>
                    <a:pt x="652" y="561"/>
                    <a:pt x="652" y="559"/>
                  </a:cubicBezTo>
                  <a:cubicBezTo>
                    <a:pt x="649" y="548"/>
                    <a:pt x="643" y="541"/>
                    <a:pt x="636" y="534"/>
                  </a:cubicBezTo>
                  <a:cubicBezTo>
                    <a:pt x="627" y="524"/>
                    <a:pt x="615" y="517"/>
                    <a:pt x="615" y="501"/>
                  </a:cubicBezTo>
                  <a:cubicBezTo>
                    <a:pt x="615" y="491"/>
                    <a:pt x="615" y="486"/>
                    <a:pt x="615" y="480"/>
                  </a:cubicBezTo>
                  <a:cubicBezTo>
                    <a:pt x="615" y="469"/>
                    <a:pt x="598" y="452"/>
                    <a:pt x="588" y="447"/>
                  </a:cubicBezTo>
                  <a:cubicBezTo>
                    <a:pt x="577" y="441"/>
                    <a:pt x="565" y="440"/>
                    <a:pt x="565" y="429"/>
                  </a:cubicBezTo>
                  <a:cubicBezTo>
                    <a:pt x="560" y="429"/>
                    <a:pt x="558" y="429"/>
                    <a:pt x="554" y="429"/>
                  </a:cubicBezTo>
                  <a:cubicBezTo>
                    <a:pt x="538" y="429"/>
                    <a:pt x="519" y="402"/>
                    <a:pt x="519" y="384"/>
                  </a:cubicBezTo>
                  <a:cubicBezTo>
                    <a:pt x="510" y="384"/>
                    <a:pt x="504" y="384"/>
                    <a:pt x="496" y="384"/>
                  </a:cubicBezTo>
                  <a:cubicBezTo>
                    <a:pt x="486" y="384"/>
                    <a:pt x="491" y="367"/>
                    <a:pt x="486" y="362"/>
                  </a:cubicBezTo>
                  <a:cubicBezTo>
                    <a:pt x="478" y="368"/>
                    <a:pt x="461" y="368"/>
                    <a:pt x="461" y="377"/>
                  </a:cubicBezTo>
                  <a:cubicBezTo>
                    <a:pt x="461" y="378"/>
                    <a:pt x="463" y="381"/>
                    <a:pt x="465" y="381"/>
                  </a:cubicBezTo>
                  <a:cubicBezTo>
                    <a:pt x="463" y="386"/>
                    <a:pt x="462" y="391"/>
                    <a:pt x="462" y="396"/>
                  </a:cubicBezTo>
                  <a:cubicBezTo>
                    <a:pt x="462" y="408"/>
                    <a:pt x="469" y="412"/>
                    <a:pt x="478" y="416"/>
                  </a:cubicBezTo>
                  <a:cubicBezTo>
                    <a:pt x="489" y="419"/>
                    <a:pt x="495" y="433"/>
                    <a:pt x="498" y="440"/>
                  </a:cubicBezTo>
                  <a:cubicBezTo>
                    <a:pt x="501" y="451"/>
                    <a:pt x="506" y="464"/>
                    <a:pt x="512" y="467"/>
                  </a:cubicBezTo>
                  <a:cubicBezTo>
                    <a:pt x="523" y="473"/>
                    <a:pt x="531" y="469"/>
                    <a:pt x="542" y="469"/>
                  </a:cubicBezTo>
                  <a:cubicBezTo>
                    <a:pt x="542" y="471"/>
                    <a:pt x="542" y="473"/>
                    <a:pt x="541" y="475"/>
                  </a:cubicBezTo>
                  <a:cubicBezTo>
                    <a:pt x="538" y="485"/>
                    <a:pt x="556" y="489"/>
                    <a:pt x="560" y="491"/>
                  </a:cubicBezTo>
                  <a:cubicBezTo>
                    <a:pt x="576" y="499"/>
                    <a:pt x="594" y="505"/>
                    <a:pt x="592" y="522"/>
                  </a:cubicBezTo>
                  <a:cubicBezTo>
                    <a:pt x="584" y="520"/>
                    <a:pt x="579" y="510"/>
                    <a:pt x="567" y="510"/>
                  </a:cubicBezTo>
                  <a:cubicBezTo>
                    <a:pt x="558" y="510"/>
                    <a:pt x="551" y="515"/>
                    <a:pt x="551" y="523"/>
                  </a:cubicBezTo>
                  <a:cubicBezTo>
                    <a:pt x="551" y="533"/>
                    <a:pt x="564" y="536"/>
                    <a:pt x="564" y="546"/>
                  </a:cubicBezTo>
                  <a:cubicBezTo>
                    <a:pt x="564" y="550"/>
                    <a:pt x="554" y="550"/>
                    <a:pt x="554" y="550"/>
                  </a:cubicBezTo>
                  <a:cubicBezTo>
                    <a:pt x="548" y="557"/>
                    <a:pt x="549" y="574"/>
                    <a:pt x="538" y="574"/>
                  </a:cubicBezTo>
                  <a:cubicBezTo>
                    <a:pt x="533" y="574"/>
                    <a:pt x="530" y="571"/>
                    <a:pt x="530" y="568"/>
                  </a:cubicBezTo>
                  <a:cubicBezTo>
                    <a:pt x="539" y="568"/>
                    <a:pt x="543" y="556"/>
                    <a:pt x="543" y="547"/>
                  </a:cubicBezTo>
                  <a:cubicBezTo>
                    <a:pt x="543" y="535"/>
                    <a:pt x="537" y="532"/>
                    <a:pt x="535" y="524"/>
                  </a:cubicBezTo>
                  <a:cubicBezTo>
                    <a:pt x="533" y="524"/>
                    <a:pt x="515" y="505"/>
                    <a:pt x="514" y="501"/>
                  </a:cubicBezTo>
                  <a:cubicBezTo>
                    <a:pt x="511" y="501"/>
                    <a:pt x="500" y="497"/>
                    <a:pt x="500" y="493"/>
                  </a:cubicBezTo>
                  <a:cubicBezTo>
                    <a:pt x="476" y="487"/>
                    <a:pt x="471" y="480"/>
                    <a:pt x="458" y="466"/>
                  </a:cubicBezTo>
                  <a:cubicBezTo>
                    <a:pt x="453" y="461"/>
                    <a:pt x="442" y="458"/>
                    <a:pt x="440" y="452"/>
                  </a:cubicBezTo>
                  <a:cubicBezTo>
                    <a:pt x="426" y="434"/>
                    <a:pt x="422" y="401"/>
                    <a:pt x="393" y="401"/>
                  </a:cubicBezTo>
                  <a:cubicBezTo>
                    <a:pt x="379" y="401"/>
                    <a:pt x="379" y="412"/>
                    <a:pt x="372" y="415"/>
                  </a:cubicBezTo>
                  <a:cubicBezTo>
                    <a:pt x="357" y="422"/>
                    <a:pt x="348" y="436"/>
                    <a:pt x="331" y="436"/>
                  </a:cubicBezTo>
                  <a:cubicBezTo>
                    <a:pt x="314" y="436"/>
                    <a:pt x="304" y="427"/>
                    <a:pt x="289" y="427"/>
                  </a:cubicBezTo>
                  <a:cubicBezTo>
                    <a:pt x="277" y="427"/>
                    <a:pt x="265" y="435"/>
                    <a:pt x="265" y="447"/>
                  </a:cubicBezTo>
                  <a:cubicBezTo>
                    <a:pt x="270" y="465"/>
                    <a:pt x="270" y="465"/>
                    <a:pt x="270" y="465"/>
                  </a:cubicBezTo>
                  <a:cubicBezTo>
                    <a:pt x="265" y="481"/>
                    <a:pt x="248" y="486"/>
                    <a:pt x="232" y="490"/>
                  </a:cubicBezTo>
                  <a:cubicBezTo>
                    <a:pt x="219" y="493"/>
                    <a:pt x="197" y="526"/>
                    <a:pt x="197" y="543"/>
                  </a:cubicBezTo>
                  <a:cubicBezTo>
                    <a:pt x="197" y="550"/>
                    <a:pt x="201" y="552"/>
                    <a:pt x="204" y="554"/>
                  </a:cubicBezTo>
                  <a:cubicBezTo>
                    <a:pt x="195" y="570"/>
                    <a:pt x="190" y="579"/>
                    <a:pt x="174" y="587"/>
                  </a:cubicBezTo>
                  <a:cubicBezTo>
                    <a:pt x="165" y="592"/>
                    <a:pt x="164" y="612"/>
                    <a:pt x="148" y="607"/>
                  </a:cubicBezTo>
                  <a:cubicBezTo>
                    <a:pt x="148" y="608"/>
                    <a:pt x="148" y="608"/>
                    <a:pt x="148" y="608"/>
                  </a:cubicBezTo>
                  <a:cubicBezTo>
                    <a:pt x="142" y="605"/>
                    <a:pt x="129" y="609"/>
                    <a:pt x="125" y="609"/>
                  </a:cubicBezTo>
                  <a:cubicBezTo>
                    <a:pt x="107" y="609"/>
                    <a:pt x="97" y="625"/>
                    <a:pt x="80" y="625"/>
                  </a:cubicBezTo>
                  <a:cubicBezTo>
                    <a:pt x="69" y="625"/>
                    <a:pt x="68" y="596"/>
                    <a:pt x="51" y="596"/>
                  </a:cubicBezTo>
                  <a:cubicBezTo>
                    <a:pt x="38" y="596"/>
                    <a:pt x="30" y="602"/>
                    <a:pt x="18" y="602"/>
                  </a:cubicBezTo>
                  <a:cubicBezTo>
                    <a:pt x="14" y="602"/>
                    <a:pt x="12" y="598"/>
                    <a:pt x="12" y="595"/>
                  </a:cubicBezTo>
                  <a:cubicBezTo>
                    <a:pt x="12" y="578"/>
                    <a:pt x="12" y="573"/>
                    <a:pt x="12" y="563"/>
                  </a:cubicBezTo>
                  <a:cubicBezTo>
                    <a:pt x="6" y="563"/>
                    <a:pt x="0" y="559"/>
                    <a:pt x="0" y="552"/>
                  </a:cubicBezTo>
                  <a:cubicBezTo>
                    <a:pt x="0" y="542"/>
                    <a:pt x="8" y="540"/>
                    <a:pt x="8" y="534"/>
                  </a:cubicBezTo>
                  <a:cubicBezTo>
                    <a:pt x="8" y="514"/>
                    <a:pt x="15" y="493"/>
                    <a:pt x="15" y="473"/>
                  </a:cubicBezTo>
                  <a:cubicBezTo>
                    <a:pt x="15" y="461"/>
                    <a:pt x="7" y="450"/>
                    <a:pt x="7" y="442"/>
                  </a:cubicBezTo>
                  <a:cubicBezTo>
                    <a:pt x="7" y="438"/>
                    <a:pt x="33" y="421"/>
                    <a:pt x="37" y="421"/>
                  </a:cubicBezTo>
                  <a:cubicBezTo>
                    <a:pt x="40" y="421"/>
                    <a:pt x="44" y="426"/>
                    <a:pt x="48" y="424"/>
                  </a:cubicBezTo>
                  <a:cubicBezTo>
                    <a:pt x="83" y="424"/>
                    <a:pt x="83" y="424"/>
                    <a:pt x="83" y="424"/>
                  </a:cubicBezTo>
                  <a:cubicBezTo>
                    <a:pt x="86" y="427"/>
                    <a:pt x="92" y="428"/>
                    <a:pt x="95" y="429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41" y="427"/>
                    <a:pt x="145" y="432"/>
                    <a:pt x="153" y="432"/>
                  </a:cubicBezTo>
                  <a:cubicBezTo>
                    <a:pt x="158" y="432"/>
                    <a:pt x="170" y="428"/>
                    <a:pt x="172" y="428"/>
                  </a:cubicBezTo>
                  <a:cubicBezTo>
                    <a:pt x="172" y="412"/>
                    <a:pt x="182" y="408"/>
                    <a:pt x="182" y="392"/>
                  </a:cubicBezTo>
                  <a:cubicBezTo>
                    <a:pt x="182" y="389"/>
                    <a:pt x="181" y="375"/>
                    <a:pt x="181" y="370"/>
                  </a:cubicBezTo>
                  <a:cubicBezTo>
                    <a:pt x="179" y="372"/>
                    <a:pt x="179" y="372"/>
                    <a:pt x="179" y="372"/>
                  </a:cubicBezTo>
                  <a:cubicBezTo>
                    <a:pt x="181" y="369"/>
                    <a:pt x="183" y="363"/>
                    <a:pt x="183" y="360"/>
                  </a:cubicBezTo>
                  <a:cubicBezTo>
                    <a:pt x="183" y="353"/>
                    <a:pt x="178" y="354"/>
                    <a:pt x="178" y="348"/>
                  </a:cubicBezTo>
                  <a:cubicBezTo>
                    <a:pt x="163" y="348"/>
                    <a:pt x="158" y="334"/>
                    <a:pt x="158" y="321"/>
                  </a:cubicBezTo>
                  <a:cubicBezTo>
                    <a:pt x="154" y="320"/>
                    <a:pt x="153" y="316"/>
                    <a:pt x="149" y="315"/>
                  </a:cubicBezTo>
                  <a:cubicBezTo>
                    <a:pt x="137" y="311"/>
                    <a:pt x="104" y="305"/>
                    <a:pt x="104" y="293"/>
                  </a:cubicBezTo>
                  <a:cubicBezTo>
                    <a:pt x="103" y="293"/>
                    <a:pt x="103" y="291"/>
                    <a:pt x="103" y="290"/>
                  </a:cubicBezTo>
                  <a:cubicBezTo>
                    <a:pt x="103" y="283"/>
                    <a:pt x="124" y="278"/>
                    <a:pt x="132" y="276"/>
                  </a:cubicBezTo>
                  <a:cubicBezTo>
                    <a:pt x="134" y="280"/>
                    <a:pt x="146" y="284"/>
                    <a:pt x="152" y="284"/>
                  </a:cubicBezTo>
                  <a:cubicBezTo>
                    <a:pt x="158" y="284"/>
                    <a:pt x="167" y="280"/>
                    <a:pt x="170" y="280"/>
                  </a:cubicBezTo>
                  <a:cubicBezTo>
                    <a:pt x="170" y="274"/>
                    <a:pt x="170" y="274"/>
                    <a:pt x="170" y="274"/>
                  </a:cubicBezTo>
                  <a:cubicBezTo>
                    <a:pt x="164" y="272"/>
                    <a:pt x="167" y="261"/>
                    <a:pt x="166" y="258"/>
                  </a:cubicBezTo>
                  <a:cubicBezTo>
                    <a:pt x="166" y="252"/>
                    <a:pt x="166" y="252"/>
                    <a:pt x="166" y="252"/>
                  </a:cubicBezTo>
                  <a:cubicBezTo>
                    <a:pt x="173" y="252"/>
                    <a:pt x="173" y="252"/>
                    <a:pt x="173" y="252"/>
                  </a:cubicBezTo>
                  <a:cubicBezTo>
                    <a:pt x="179" y="258"/>
                    <a:pt x="187" y="262"/>
                    <a:pt x="196" y="262"/>
                  </a:cubicBezTo>
                  <a:cubicBezTo>
                    <a:pt x="202" y="262"/>
                    <a:pt x="208" y="256"/>
                    <a:pt x="209" y="250"/>
                  </a:cubicBezTo>
                  <a:cubicBezTo>
                    <a:pt x="232" y="250"/>
                    <a:pt x="238" y="233"/>
                    <a:pt x="242" y="214"/>
                  </a:cubicBezTo>
                  <a:cubicBezTo>
                    <a:pt x="247" y="214"/>
                    <a:pt x="249" y="213"/>
                    <a:pt x="253" y="212"/>
                  </a:cubicBezTo>
                  <a:cubicBezTo>
                    <a:pt x="257" y="210"/>
                    <a:pt x="288" y="198"/>
                    <a:pt x="291" y="194"/>
                  </a:cubicBezTo>
                  <a:cubicBezTo>
                    <a:pt x="297" y="188"/>
                    <a:pt x="295" y="179"/>
                    <a:pt x="295" y="169"/>
                  </a:cubicBezTo>
                  <a:cubicBezTo>
                    <a:pt x="295" y="166"/>
                    <a:pt x="301" y="161"/>
                    <a:pt x="302" y="160"/>
                  </a:cubicBezTo>
                  <a:cubicBezTo>
                    <a:pt x="313" y="149"/>
                    <a:pt x="323" y="136"/>
                    <a:pt x="341" y="136"/>
                  </a:cubicBezTo>
                  <a:cubicBezTo>
                    <a:pt x="351" y="136"/>
                    <a:pt x="346" y="139"/>
                    <a:pt x="351" y="136"/>
                  </a:cubicBezTo>
                  <a:cubicBezTo>
                    <a:pt x="354" y="139"/>
                    <a:pt x="356" y="133"/>
                    <a:pt x="357" y="131"/>
                  </a:cubicBezTo>
                  <a:cubicBezTo>
                    <a:pt x="363" y="125"/>
                    <a:pt x="370" y="130"/>
                    <a:pt x="376" y="130"/>
                  </a:cubicBezTo>
                  <a:cubicBezTo>
                    <a:pt x="381" y="130"/>
                    <a:pt x="393" y="123"/>
                    <a:pt x="393" y="117"/>
                  </a:cubicBezTo>
                  <a:cubicBezTo>
                    <a:pt x="393" y="113"/>
                    <a:pt x="388" y="97"/>
                    <a:pt x="388" y="97"/>
                  </a:cubicBezTo>
                  <a:cubicBezTo>
                    <a:pt x="385" y="75"/>
                    <a:pt x="373" y="69"/>
                    <a:pt x="373" y="50"/>
                  </a:cubicBezTo>
                  <a:cubicBezTo>
                    <a:pt x="373" y="16"/>
                    <a:pt x="402" y="14"/>
                    <a:pt x="421" y="0"/>
                  </a:cubicBezTo>
                  <a:cubicBezTo>
                    <a:pt x="421" y="9"/>
                    <a:pt x="421" y="9"/>
                    <a:pt x="421" y="9"/>
                  </a:cubicBezTo>
                  <a:cubicBezTo>
                    <a:pt x="417" y="17"/>
                    <a:pt x="417" y="22"/>
                    <a:pt x="417" y="30"/>
                  </a:cubicBezTo>
                  <a:cubicBezTo>
                    <a:pt x="417" y="38"/>
                    <a:pt x="425" y="39"/>
                    <a:pt x="431" y="39"/>
                  </a:cubicBezTo>
                  <a:cubicBezTo>
                    <a:pt x="431" y="41"/>
                    <a:pt x="431" y="43"/>
                    <a:pt x="431" y="45"/>
                  </a:cubicBezTo>
                  <a:cubicBezTo>
                    <a:pt x="431" y="49"/>
                    <a:pt x="424" y="51"/>
                    <a:pt x="422" y="53"/>
                  </a:cubicBezTo>
                  <a:cubicBezTo>
                    <a:pt x="414" y="61"/>
                    <a:pt x="405" y="68"/>
                    <a:pt x="405" y="82"/>
                  </a:cubicBezTo>
                  <a:cubicBezTo>
                    <a:pt x="405" y="90"/>
                    <a:pt x="409" y="96"/>
                    <a:pt x="413" y="97"/>
                  </a:cubicBezTo>
                  <a:cubicBezTo>
                    <a:pt x="413" y="101"/>
                    <a:pt x="414" y="103"/>
                    <a:pt x="413" y="105"/>
                  </a:cubicBezTo>
                  <a:cubicBezTo>
                    <a:pt x="422" y="105"/>
                    <a:pt x="425" y="109"/>
                    <a:pt x="432" y="109"/>
                  </a:cubicBezTo>
                  <a:cubicBezTo>
                    <a:pt x="433" y="113"/>
                    <a:pt x="435" y="118"/>
                    <a:pt x="437" y="118"/>
                  </a:cubicBezTo>
                  <a:cubicBezTo>
                    <a:pt x="457" y="118"/>
                    <a:pt x="472" y="100"/>
                    <a:pt x="489" y="102"/>
                  </a:cubicBezTo>
                  <a:cubicBezTo>
                    <a:pt x="488" y="106"/>
                    <a:pt x="485" y="109"/>
                    <a:pt x="485" y="111"/>
                  </a:cubicBezTo>
                  <a:cubicBezTo>
                    <a:pt x="485" y="113"/>
                    <a:pt x="498" y="122"/>
                    <a:pt x="498" y="122"/>
                  </a:cubicBezTo>
                  <a:cubicBezTo>
                    <a:pt x="506" y="122"/>
                    <a:pt x="507" y="117"/>
                    <a:pt x="510" y="115"/>
                  </a:cubicBezTo>
                  <a:cubicBezTo>
                    <a:pt x="523" y="109"/>
                    <a:pt x="533" y="111"/>
                    <a:pt x="545" y="105"/>
                  </a:cubicBezTo>
                  <a:cubicBezTo>
                    <a:pt x="551" y="102"/>
                    <a:pt x="563" y="90"/>
                    <a:pt x="573" y="90"/>
                  </a:cubicBezTo>
                  <a:cubicBezTo>
                    <a:pt x="582" y="90"/>
                    <a:pt x="593" y="91"/>
                    <a:pt x="598" y="94"/>
                  </a:cubicBezTo>
                  <a:cubicBezTo>
                    <a:pt x="597" y="97"/>
                    <a:pt x="595" y="101"/>
                    <a:pt x="595" y="102"/>
                  </a:cubicBezTo>
                  <a:cubicBezTo>
                    <a:pt x="615" y="102"/>
                    <a:pt x="635" y="98"/>
                    <a:pt x="650" y="98"/>
                  </a:cubicBezTo>
                  <a:cubicBezTo>
                    <a:pt x="664" y="98"/>
                    <a:pt x="673" y="97"/>
                    <a:pt x="688" y="97"/>
                  </a:cubicBezTo>
                  <a:cubicBezTo>
                    <a:pt x="704" y="97"/>
                    <a:pt x="712" y="127"/>
                    <a:pt x="712" y="144"/>
                  </a:cubicBezTo>
                  <a:cubicBezTo>
                    <a:pt x="712" y="155"/>
                    <a:pt x="701" y="160"/>
                    <a:pt x="701" y="171"/>
                  </a:cubicBezTo>
                  <a:cubicBezTo>
                    <a:pt x="701" y="187"/>
                    <a:pt x="716" y="198"/>
                    <a:pt x="716" y="213"/>
                  </a:cubicBezTo>
                  <a:cubicBezTo>
                    <a:pt x="716" y="222"/>
                    <a:pt x="701" y="225"/>
                    <a:pt x="698" y="230"/>
                  </a:cubicBezTo>
                  <a:cubicBezTo>
                    <a:pt x="689" y="245"/>
                    <a:pt x="686" y="257"/>
                    <a:pt x="686" y="276"/>
                  </a:cubicBezTo>
                  <a:cubicBezTo>
                    <a:pt x="686" y="299"/>
                    <a:pt x="701" y="294"/>
                    <a:pt x="719" y="294"/>
                  </a:cubicBezTo>
                  <a:cubicBezTo>
                    <a:pt x="743" y="294"/>
                    <a:pt x="754" y="284"/>
                    <a:pt x="773" y="284"/>
                  </a:cubicBezTo>
                  <a:cubicBezTo>
                    <a:pt x="793" y="284"/>
                    <a:pt x="788" y="325"/>
                    <a:pt x="807" y="325"/>
                  </a:cubicBezTo>
                  <a:cubicBezTo>
                    <a:pt x="807" y="357"/>
                    <a:pt x="807" y="357"/>
                    <a:pt x="807" y="357"/>
                  </a:cubicBezTo>
                  <a:cubicBezTo>
                    <a:pt x="807" y="360"/>
                    <a:pt x="810" y="361"/>
                    <a:pt x="811" y="363"/>
                  </a:cubicBezTo>
                  <a:cubicBezTo>
                    <a:pt x="815" y="368"/>
                    <a:pt x="815" y="368"/>
                    <a:pt x="815" y="368"/>
                  </a:cubicBezTo>
                  <a:cubicBezTo>
                    <a:pt x="819" y="368"/>
                    <a:pt x="828" y="364"/>
                    <a:pt x="833" y="363"/>
                  </a:cubicBezTo>
                  <a:cubicBezTo>
                    <a:pt x="834" y="367"/>
                    <a:pt x="833" y="371"/>
                    <a:pt x="834" y="375"/>
                  </a:cubicBezTo>
                  <a:cubicBezTo>
                    <a:pt x="826" y="377"/>
                    <a:pt x="818" y="380"/>
                    <a:pt x="818" y="3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Freeform 75">
              <a:extLst>
                <a:ext uri="{FF2B5EF4-FFF2-40B4-BE49-F238E27FC236}">
                  <a16:creationId xmlns:a16="http://schemas.microsoft.com/office/drawing/2014/main" id="{BAD0399E-6C1B-4651-BA0E-37D0C372D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252" y="1963190"/>
              <a:ext cx="642785" cy="655022"/>
            </a:xfrm>
            <a:custGeom>
              <a:avLst/>
              <a:gdLst>
                <a:gd name="T0" fmla="*/ 113 w 562"/>
                <a:gd name="T1" fmla="*/ 425 h 572"/>
                <a:gd name="T2" fmla="*/ 7 w 562"/>
                <a:gd name="T3" fmla="*/ 457 h 572"/>
                <a:gd name="T4" fmla="*/ 20 w 562"/>
                <a:gd name="T5" fmla="*/ 433 h 572"/>
                <a:gd name="T6" fmla="*/ 13 w 562"/>
                <a:gd name="T7" fmla="*/ 416 h 572"/>
                <a:gd name="T8" fmla="*/ 16 w 562"/>
                <a:gd name="T9" fmla="*/ 342 h 572"/>
                <a:gd name="T10" fmla="*/ 94 w 562"/>
                <a:gd name="T11" fmla="*/ 294 h 572"/>
                <a:gd name="T12" fmla="*/ 145 w 562"/>
                <a:gd name="T13" fmla="*/ 233 h 572"/>
                <a:gd name="T14" fmla="*/ 166 w 562"/>
                <a:gd name="T15" fmla="*/ 183 h 572"/>
                <a:gd name="T16" fmla="*/ 243 w 562"/>
                <a:gd name="T17" fmla="*/ 99 h 572"/>
                <a:gd name="T18" fmla="*/ 213 w 562"/>
                <a:gd name="T19" fmla="*/ 102 h 572"/>
                <a:gd name="T20" fmla="*/ 213 w 562"/>
                <a:gd name="T21" fmla="*/ 87 h 572"/>
                <a:gd name="T22" fmla="*/ 226 w 562"/>
                <a:gd name="T23" fmla="*/ 79 h 572"/>
                <a:gd name="T24" fmla="*/ 253 w 562"/>
                <a:gd name="T25" fmla="*/ 102 h 572"/>
                <a:gd name="T26" fmla="*/ 255 w 562"/>
                <a:gd name="T27" fmla="*/ 80 h 572"/>
                <a:gd name="T28" fmla="*/ 288 w 562"/>
                <a:gd name="T29" fmla="*/ 66 h 572"/>
                <a:gd name="T30" fmla="*/ 314 w 562"/>
                <a:gd name="T31" fmla="*/ 50 h 572"/>
                <a:gd name="T32" fmla="*/ 342 w 562"/>
                <a:gd name="T33" fmla="*/ 38 h 572"/>
                <a:gd name="T34" fmla="*/ 378 w 562"/>
                <a:gd name="T35" fmla="*/ 29 h 572"/>
                <a:gd name="T36" fmla="*/ 383 w 562"/>
                <a:gd name="T37" fmla="*/ 8 h 572"/>
                <a:gd name="T38" fmla="*/ 439 w 562"/>
                <a:gd name="T39" fmla="*/ 10 h 572"/>
                <a:gd name="T40" fmla="*/ 456 w 562"/>
                <a:gd name="T41" fmla="*/ 12 h 572"/>
                <a:gd name="T42" fmla="*/ 488 w 562"/>
                <a:gd name="T43" fmla="*/ 4 h 572"/>
                <a:gd name="T44" fmla="*/ 507 w 562"/>
                <a:gd name="T45" fmla="*/ 10 h 572"/>
                <a:gd name="T46" fmla="*/ 503 w 562"/>
                <a:gd name="T47" fmla="*/ 42 h 572"/>
                <a:gd name="T48" fmla="*/ 541 w 562"/>
                <a:gd name="T49" fmla="*/ 57 h 572"/>
                <a:gd name="T50" fmla="*/ 530 w 562"/>
                <a:gd name="T51" fmla="*/ 129 h 572"/>
                <a:gd name="T52" fmla="*/ 531 w 562"/>
                <a:gd name="T53" fmla="*/ 203 h 572"/>
                <a:gd name="T54" fmla="*/ 547 w 562"/>
                <a:gd name="T55" fmla="*/ 266 h 572"/>
                <a:gd name="T56" fmla="*/ 562 w 562"/>
                <a:gd name="T57" fmla="*/ 310 h 572"/>
                <a:gd name="T58" fmla="*/ 437 w 562"/>
                <a:gd name="T59" fmla="*/ 404 h 572"/>
                <a:gd name="T60" fmla="*/ 375 w 562"/>
                <a:gd name="T61" fmla="*/ 405 h 572"/>
                <a:gd name="T62" fmla="*/ 353 w 562"/>
                <a:gd name="T63" fmla="*/ 360 h 572"/>
                <a:gd name="T64" fmla="*/ 338 w 562"/>
                <a:gd name="T65" fmla="*/ 314 h 572"/>
                <a:gd name="T66" fmla="*/ 435 w 562"/>
                <a:gd name="T67" fmla="*/ 234 h 572"/>
                <a:gd name="T68" fmla="*/ 346 w 562"/>
                <a:gd name="T69" fmla="*/ 242 h 572"/>
                <a:gd name="T70" fmla="*/ 295 w 562"/>
                <a:gd name="T71" fmla="*/ 304 h 572"/>
                <a:gd name="T72" fmla="*/ 251 w 562"/>
                <a:gd name="T73" fmla="*/ 362 h 572"/>
                <a:gd name="T74" fmla="*/ 257 w 562"/>
                <a:gd name="T75" fmla="*/ 392 h 572"/>
                <a:gd name="T76" fmla="*/ 261 w 562"/>
                <a:gd name="T77" fmla="*/ 455 h 572"/>
                <a:gd name="T78" fmla="*/ 251 w 562"/>
                <a:gd name="T79" fmla="*/ 509 h 572"/>
                <a:gd name="T80" fmla="*/ 208 w 562"/>
                <a:gd name="T81" fmla="*/ 547 h 572"/>
                <a:gd name="T82" fmla="*/ 155 w 562"/>
                <a:gd name="T83" fmla="*/ 535 h 572"/>
                <a:gd name="T84" fmla="*/ 140 w 562"/>
                <a:gd name="T85" fmla="*/ 485 h 572"/>
                <a:gd name="T86" fmla="*/ 130 w 562"/>
                <a:gd name="T87" fmla="*/ 44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2" h="572">
                  <a:moveTo>
                    <a:pt x="130" y="445"/>
                  </a:moveTo>
                  <a:cubicBezTo>
                    <a:pt x="120" y="440"/>
                    <a:pt x="119" y="433"/>
                    <a:pt x="113" y="425"/>
                  </a:cubicBezTo>
                  <a:cubicBezTo>
                    <a:pt x="97" y="449"/>
                    <a:pt x="73" y="479"/>
                    <a:pt x="41" y="479"/>
                  </a:cubicBezTo>
                  <a:cubicBezTo>
                    <a:pt x="37" y="479"/>
                    <a:pt x="7" y="460"/>
                    <a:pt x="7" y="457"/>
                  </a:cubicBezTo>
                  <a:cubicBezTo>
                    <a:pt x="7" y="451"/>
                    <a:pt x="17" y="447"/>
                    <a:pt x="20" y="445"/>
                  </a:cubicBezTo>
                  <a:cubicBezTo>
                    <a:pt x="20" y="433"/>
                    <a:pt x="20" y="433"/>
                    <a:pt x="20" y="433"/>
                  </a:cubicBezTo>
                  <a:cubicBezTo>
                    <a:pt x="10" y="433"/>
                    <a:pt x="10" y="433"/>
                    <a:pt x="1" y="437"/>
                  </a:cubicBezTo>
                  <a:cubicBezTo>
                    <a:pt x="1" y="432"/>
                    <a:pt x="9" y="422"/>
                    <a:pt x="13" y="416"/>
                  </a:cubicBezTo>
                  <a:cubicBezTo>
                    <a:pt x="1" y="402"/>
                    <a:pt x="0" y="382"/>
                    <a:pt x="0" y="360"/>
                  </a:cubicBezTo>
                  <a:cubicBezTo>
                    <a:pt x="0" y="348"/>
                    <a:pt x="12" y="349"/>
                    <a:pt x="16" y="342"/>
                  </a:cubicBezTo>
                  <a:cubicBezTo>
                    <a:pt x="25" y="328"/>
                    <a:pt x="34" y="319"/>
                    <a:pt x="50" y="314"/>
                  </a:cubicBezTo>
                  <a:cubicBezTo>
                    <a:pt x="64" y="310"/>
                    <a:pt x="67" y="291"/>
                    <a:pt x="94" y="294"/>
                  </a:cubicBezTo>
                  <a:cubicBezTo>
                    <a:pt x="86" y="292"/>
                    <a:pt x="83" y="290"/>
                    <a:pt x="76" y="288"/>
                  </a:cubicBezTo>
                  <a:cubicBezTo>
                    <a:pt x="110" y="280"/>
                    <a:pt x="122" y="252"/>
                    <a:pt x="145" y="233"/>
                  </a:cubicBezTo>
                  <a:cubicBezTo>
                    <a:pt x="154" y="226"/>
                    <a:pt x="153" y="201"/>
                    <a:pt x="159" y="201"/>
                  </a:cubicBezTo>
                  <a:cubicBezTo>
                    <a:pt x="159" y="201"/>
                    <a:pt x="166" y="183"/>
                    <a:pt x="166" y="183"/>
                  </a:cubicBezTo>
                  <a:cubicBezTo>
                    <a:pt x="175" y="167"/>
                    <a:pt x="186" y="156"/>
                    <a:pt x="202" y="149"/>
                  </a:cubicBezTo>
                  <a:cubicBezTo>
                    <a:pt x="218" y="143"/>
                    <a:pt x="239" y="116"/>
                    <a:pt x="243" y="99"/>
                  </a:cubicBezTo>
                  <a:cubicBezTo>
                    <a:pt x="224" y="103"/>
                    <a:pt x="216" y="114"/>
                    <a:pt x="198" y="114"/>
                  </a:cubicBezTo>
                  <a:cubicBezTo>
                    <a:pt x="202" y="108"/>
                    <a:pt x="210" y="104"/>
                    <a:pt x="213" y="102"/>
                  </a:cubicBezTo>
                  <a:cubicBezTo>
                    <a:pt x="210" y="102"/>
                    <a:pt x="202" y="100"/>
                    <a:pt x="202" y="100"/>
                  </a:cubicBezTo>
                  <a:cubicBezTo>
                    <a:pt x="203" y="92"/>
                    <a:pt x="207" y="87"/>
                    <a:pt x="213" y="87"/>
                  </a:cubicBezTo>
                  <a:cubicBezTo>
                    <a:pt x="216" y="87"/>
                    <a:pt x="217" y="90"/>
                    <a:pt x="219" y="90"/>
                  </a:cubicBezTo>
                  <a:cubicBezTo>
                    <a:pt x="222" y="85"/>
                    <a:pt x="224" y="82"/>
                    <a:pt x="226" y="79"/>
                  </a:cubicBezTo>
                  <a:cubicBezTo>
                    <a:pt x="230" y="84"/>
                    <a:pt x="231" y="88"/>
                    <a:pt x="228" y="94"/>
                  </a:cubicBezTo>
                  <a:cubicBezTo>
                    <a:pt x="241" y="94"/>
                    <a:pt x="244" y="102"/>
                    <a:pt x="253" y="102"/>
                  </a:cubicBezTo>
                  <a:cubicBezTo>
                    <a:pt x="257" y="102"/>
                    <a:pt x="266" y="83"/>
                    <a:pt x="267" y="82"/>
                  </a:cubicBezTo>
                  <a:cubicBezTo>
                    <a:pt x="262" y="80"/>
                    <a:pt x="262" y="79"/>
                    <a:pt x="255" y="80"/>
                  </a:cubicBezTo>
                  <a:cubicBezTo>
                    <a:pt x="259" y="74"/>
                    <a:pt x="265" y="67"/>
                    <a:pt x="272" y="67"/>
                  </a:cubicBezTo>
                  <a:cubicBezTo>
                    <a:pt x="278" y="67"/>
                    <a:pt x="282" y="69"/>
                    <a:pt x="288" y="66"/>
                  </a:cubicBezTo>
                  <a:cubicBezTo>
                    <a:pt x="284" y="62"/>
                    <a:pt x="285" y="63"/>
                    <a:pt x="282" y="59"/>
                  </a:cubicBezTo>
                  <a:cubicBezTo>
                    <a:pt x="289" y="52"/>
                    <a:pt x="303" y="52"/>
                    <a:pt x="314" y="50"/>
                  </a:cubicBezTo>
                  <a:cubicBezTo>
                    <a:pt x="314" y="59"/>
                    <a:pt x="314" y="59"/>
                    <a:pt x="314" y="59"/>
                  </a:cubicBezTo>
                  <a:cubicBezTo>
                    <a:pt x="324" y="57"/>
                    <a:pt x="326" y="39"/>
                    <a:pt x="342" y="38"/>
                  </a:cubicBezTo>
                  <a:cubicBezTo>
                    <a:pt x="342" y="52"/>
                    <a:pt x="342" y="52"/>
                    <a:pt x="342" y="52"/>
                  </a:cubicBezTo>
                  <a:cubicBezTo>
                    <a:pt x="352" y="32"/>
                    <a:pt x="365" y="37"/>
                    <a:pt x="378" y="29"/>
                  </a:cubicBezTo>
                  <a:cubicBezTo>
                    <a:pt x="372" y="27"/>
                    <a:pt x="367" y="25"/>
                    <a:pt x="367" y="20"/>
                  </a:cubicBezTo>
                  <a:cubicBezTo>
                    <a:pt x="367" y="16"/>
                    <a:pt x="381" y="13"/>
                    <a:pt x="383" y="8"/>
                  </a:cubicBezTo>
                  <a:cubicBezTo>
                    <a:pt x="388" y="13"/>
                    <a:pt x="392" y="20"/>
                    <a:pt x="399" y="20"/>
                  </a:cubicBezTo>
                  <a:cubicBezTo>
                    <a:pt x="410" y="20"/>
                    <a:pt x="439" y="0"/>
                    <a:pt x="439" y="10"/>
                  </a:cubicBezTo>
                  <a:cubicBezTo>
                    <a:pt x="439" y="21"/>
                    <a:pt x="426" y="25"/>
                    <a:pt x="423" y="36"/>
                  </a:cubicBezTo>
                  <a:cubicBezTo>
                    <a:pt x="438" y="37"/>
                    <a:pt x="443" y="19"/>
                    <a:pt x="456" y="12"/>
                  </a:cubicBezTo>
                  <a:cubicBezTo>
                    <a:pt x="459" y="17"/>
                    <a:pt x="459" y="21"/>
                    <a:pt x="459" y="26"/>
                  </a:cubicBezTo>
                  <a:cubicBezTo>
                    <a:pt x="470" y="15"/>
                    <a:pt x="476" y="12"/>
                    <a:pt x="488" y="4"/>
                  </a:cubicBezTo>
                  <a:cubicBezTo>
                    <a:pt x="489" y="14"/>
                    <a:pt x="487" y="21"/>
                    <a:pt x="496" y="22"/>
                  </a:cubicBezTo>
                  <a:cubicBezTo>
                    <a:pt x="498" y="16"/>
                    <a:pt x="501" y="10"/>
                    <a:pt x="507" y="10"/>
                  </a:cubicBezTo>
                  <a:cubicBezTo>
                    <a:pt x="511" y="10"/>
                    <a:pt x="528" y="20"/>
                    <a:pt x="534" y="23"/>
                  </a:cubicBezTo>
                  <a:cubicBezTo>
                    <a:pt x="527" y="42"/>
                    <a:pt x="521" y="36"/>
                    <a:pt x="503" y="42"/>
                  </a:cubicBezTo>
                  <a:cubicBezTo>
                    <a:pt x="511" y="48"/>
                    <a:pt x="516" y="49"/>
                    <a:pt x="516" y="54"/>
                  </a:cubicBezTo>
                  <a:cubicBezTo>
                    <a:pt x="523" y="55"/>
                    <a:pt x="539" y="57"/>
                    <a:pt x="541" y="57"/>
                  </a:cubicBezTo>
                  <a:cubicBezTo>
                    <a:pt x="531" y="65"/>
                    <a:pt x="503" y="79"/>
                    <a:pt x="503" y="98"/>
                  </a:cubicBezTo>
                  <a:cubicBezTo>
                    <a:pt x="503" y="113"/>
                    <a:pt x="530" y="112"/>
                    <a:pt x="530" y="129"/>
                  </a:cubicBezTo>
                  <a:cubicBezTo>
                    <a:pt x="530" y="143"/>
                    <a:pt x="516" y="149"/>
                    <a:pt x="516" y="163"/>
                  </a:cubicBezTo>
                  <a:cubicBezTo>
                    <a:pt x="516" y="178"/>
                    <a:pt x="531" y="187"/>
                    <a:pt x="531" y="203"/>
                  </a:cubicBezTo>
                  <a:cubicBezTo>
                    <a:pt x="531" y="212"/>
                    <a:pt x="524" y="217"/>
                    <a:pt x="524" y="226"/>
                  </a:cubicBezTo>
                  <a:cubicBezTo>
                    <a:pt x="524" y="244"/>
                    <a:pt x="547" y="249"/>
                    <a:pt x="547" y="266"/>
                  </a:cubicBezTo>
                  <a:cubicBezTo>
                    <a:pt x="547" y="271"/>
                    <a:pt x="540" y="275"/>
                    <a:pt x="538" y="277"/>
                  </a:cubicBezTo>
                  <a:cubicBezTo>
                    <a:pt x="544" y="289"/>
                    <a:pt x="562" y="292"/>
                    <a:pt x="562" y="310"/>
                  </a:cubicBezTo>
                  <a:cubicBezTo>
                    <a:pt x="562" y="336"/>
                    <a:pt x="509" y="366"/>
                    <a:pt x="494" y="388"/>
                  </a:cubicBezTo>
                  <a:cubicBezTo>
                    <a:pt x="486" y="404"/>
                    <a:pt x="451" y="406"/>
                    <a:pt x="437" y="404"/>
                  </a:cubicBezTo>
                  <a:cubicBezTo>
                    <a:pt x="422" y="408"/>
                    <a:pt x="404" y="416"/>
                    <a:pt x="391" y="416"/>
                  </a:cubicBezTo>
                  <a:cubicBezTo>
                    <a:pt x="381" y="416"/>
                    <a:pt x="375" y="414"/>
                    <a:pt x="375" y="405"/>
                  </a:cubicBezTo>
                  <a:cubicBezTo>
                    <a:pt x="359" y="405"/>
                    <a:pt x="342" y="394"/>
                    <a:pt x="342" y="377"/>
                  </a:cubicBezTo>
                  <a:cubicBezTo>
                    <a:pt x="342" y="370"/>
                    <a:pt x="350" y="364"/>
                    <a:pt x="353" y="360"/>
                  </a:cubicBezTo>
                  <a:cubicBezTo>
                    <a:pt x="345" y="357"/>
                    <a:pt x="338" y="339"/>
                    <a:pt x="338" y="330"/>
                  </a:cubicBezTo>
                  <a:cubicBezTo>
                    <a:pt x="338" y="324"/>
                    <a:pt x="340" y="319"/>
                    <a:pt x="338" y="314"/>
                  </a:cubicBezTo>
                  <a:cubicBezTo>
                    <a:pt x="370" y="314"/>
                    <a:pt x="387" y="270"/>
                    <a:pt x="406" y="258"/>
                  </a:cubicBezTo>
                  <a:cubicBezTo>
                    <a:pt x="417" y="252"/>
                    <a:pt x="435" y="248"/>
                    <a:pt x="435" y="234"/>
                  </a:cubicBezTo>
                  <a:cubicBezTo>
                    <a:pt x="435" y="214"/>
                    <a:pt x="410" y="211"/>
                    <a:pt x="391" y="211"/>
                  </a:cubicBezTo>
                  <a:cubicBezTo>
                    <a:pt x="366" y="211"/>
                    <a:pt x="346" y="220"/>
                    <a:pt x="346" y="242"/>
                  </a:cubicBezTo>
                  <a:cubicBezTo>
                    <a:pt x="346" y="252"/>
                    <a:pt x="348" y="256"/>
                    <a:pt x="346" y="261"/>
                  </a:cubicBezTo>
                  <a:cubicBezTo>
                    <a:pt x="346" y="279"/>
                    <a:pt x="311" y="295"/>
                    <a:pt x="295" y="304"/>
                  </a:cubicBezTo>
                  <a:cubicBezTo>
                    <a:pt x="282" y="312"/>
                    <a:pt x="269" y="315"/>
                    <a:pt x="261" y="330"/>
                  </a:cubicBezTo>
                  <a:cubicBezTo>
                    <a:pt x="255" y="341"/>
                    <a:pt x="263" y="356"/>
                    <a:pt x="251" y="362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5" y="381"/>
                    <a:pt x="257" y="386"/>
                    <a:pt x="257" y="392"/>
                  </a:cubicBezTo>
                  <a:cubicBezTo>
                    <a:pt x="271" y="394"/>
                    <a:pt x="291" y="408"/>
                    <a:pt x="291" y="424"/>
                  </a:cubicBezTo>
                  <a:cubicBezTo>
                    <a:pt x="291" y="436"/>
                    <a:pt x="269" y="455"/>
                    <a:pt x="261" y="455"/>
                  </a:cubicBezTo>
                  <a:cubicBezTo>
                    <a:pt x="246" y="455"/>
                    <a:pt x="240" y="478"/>
                    <a:pt x="240" y="495"/>
                  </a:cubicBezTo>
                  <a:cubicBezTo>
                    <a:pt x="240" y="505"/>
                    <a:pt x="247" y="508"/>
                    <a:pt x="251" y="509"/>
                  </a:cubicBezTo>
                  <a:cubicBezTo>
                    <a:pt x="249" y="530"/>
                    <a:pt x="231" y="532"/>
                    <a:pt x="228" y="547"/>
                  </a:cubicBezTo>
                  <a:cubicBezTo>
                    <a:pt x="218" y="547"/>
                    <a:pt x="214" y="547"/>
                    <a:pt x="208" y="547"/>
                  </a:cubicBezTo>
                  <a:cubicBezTo>
                    <a:pt x="195" y="547"/>
                    <a:pt x="191" y="572"/>
                    <a:pt x="172" y="572"/>
                  </a:cubicBezTo>
                  <a:cubicBezTo>
                    <a:pt x="166" y="572"/>
                    <a:pt x="155" y="539"/>
                    <a:pt x="155" y="535"/>
                  </a:cubicBezTo>
                  <a:cubicBezTo>
                    <a:pt x="155" y="532"/>
                    <a:pt x="157" y="529"/>
                    <a:pt x="157" y="527"/>
                  </a:cubicBezTo>
                  <a:cubicBezTo>
                    <a:pt x="144" y="513"/>
                    <a:pt x="145" y="502"/>
                    <a:pt x="140" y="485"/>
                  </a:cubicBezTo>
                  <a:cubicBezTo>
                    <a:pt x="136" y="473"/>
                    <a:pt x="125" y="470"/>
                    <a:pt x="125" y="455"/>
                  </a:cubicBezTo>
                  <a:cubicBezTo>
                    <a:pt x="125" y="450"/>
                    <a:pt x="129" y="443"/>
                    <a:pt x="130" y="441"/>
                  </a:cubicBezTo>
                  <a:lnTo>
                    <a:pt x="130" y="4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Freeform 76">
              <a:extLst>
                <a:ext uri="{FF2B5EF4-FFF2-40B4-BE49-F238E27FC236}">
                  <a16:creationId xmlns:a16="http://schemas.microsoft.com/office/drawing/2014/main" id="{1E77ED77-62C9-4F2F-B81D-CC18C22DC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75" y="1624966"/>
              <a:ext cx="4199525" cy="1639085"/>
            </a:xfrm>
            <a:custGeom>
              <a:avLst/>
              <a:gdLst>
                <a:gd name="T0" fmla="*/ 2600 w 3672"/>
                <a:gd name="T1" fmla="*/ 1054 h 1433"/>
                <a:gd name="T2" fmla="*/ 2506 w 3672"/>
                <a:gd name="T3" fmla="*/ 875 h 1433"/>
                <a:gd name="T4" fmla="*/ 2858 w 3672"/>
                <a:gd name="T5" fmla="*/ 735 h 1433"/>
                <a:gd name="T6" fmla="*/ 3096 w 3672"/>
                <a:gd name="T7" fmla="*/ 624 h 1433"/>
                <a:gd name="T8" fmla="*/ 2934 w 3672"/>
                <a:gd name="T9" fmla="*/ 839 h 1433"/>
                <a:gd name="T10" fmla="*/ 3077 w 3672"/>
                <a:gd name="T11" fmla="*/ 815 h 1433"/>
                <a:gd name="T12" fmla="*/ 3414 w 3672"/>
                <a:gd name="T13" fmla="*/ 565 h 1433"/>
                <a:gd name="T14" fmla="*/ 3626 w 3672"/>
                <a:gd name="T15" fmla="*/ 517 h 1433"/>
                <a:gd name="T16" fmla="*/ 3248 w 3672"/>
                <a:gd name="T17" fmla="*/ 350 h 1433"/>
                <a:gd name="T18" fmla="*/ 2850 w 3672"/>
                <a:gd name="T19" fmla="*/ 286 h 1433"/>
                <a:gd name="T20" fmla="*/ 2464 w 3672"/>
                <a:gd name="T21" fmla="*/ 282 h 1433"/>
                <a:gd name="T22" fmla="*/ 2256 w 3672"/>
                <a:gd name="T23" fmla="*/ 175 h 1433"/>
                <a:gd name="T24" fmla="*/ 1892 w 3672"/>
                <a:gd name="T25" fmla="*/ 187 h 1433"/>
                <a:gd name="T26" fmla="*/ 1744 w 3672"/>
                <a:gd name="T27" fmla="*/ 48 h 1433"/>
                <a:gd name="T28" fmla="*/ 1301 w 3672"/>
                <a:gd name="T29" fmla="*/ 211 h 1433"/>
                <a:gd name="T30" fmla="*/ 1146 w 3672"/>
                <a:gd name="T31" fmla="*/ 266 h 1433"/>
                <a:gd name="T32" fmla="*/ 1105 w 3672"/>
                <a:gd name="T33" fmla="*/ 219 h 1433"/>
                <a:gd name="T34" fmla="*/ 877 w 3672"/>
                <a:gd name="T35" fmla="*/ 374 h 1433"/>
                <a:gd name="T36" fmla="*/ 552 w 3672"/>
                <a:gd name="T37" fmla="*/ 445 h 1433"/>
                <a:gd name="T38" fmla="*/ 366 w 3672"/>
                <a:gd name="T39" fmla="*/ 533 h 1433"/>
                <a:gd name="T40" fmla="*/ 393 w 3672"/>
                <a:gd name="T41" fmla="*/ 410 h 1433"/>
                <a:gd name="T42" fmla="*/ 217 w 3672"/>
                <a:gd name="T43" fmla="*/ 425 h 1433"/>
                <a:gd name="T44" fmla="*/ 234 w 3672"/>
                <a:gd name="T45" fmla="*/ 562 h 1433"/>
                <a:gd name="T46" fmla="*/ 199 w 3672"/>
                <a:gd name="T47" fmla="*/ 712 h 1433"/>
                <a:gd name="T48" fmla="*/ 86 w 3672"/>
                <a:gd name="T49" fmla="*/ 803 h 1433"/>
                <a:gd name="T50" fmla="*/ 27 w 3672"/>
                <a:gd name="T51" fmla="*/ 891 h 1433"/>
                <a:gd name="T52" fmla="*/ 93 w 3672"/>
                <a:gd name="T53" fmla="*/ 1006 h 1433"/>
                <a:gd name="T54" fmla="*/ 150 w 3672"/>
                <a:gd name="T55" fmla="*/ 1077 h 1433"/>
                <a:gd name="T56" fmla="*/ 192 w 3672"/>
                <a:gd name="T57" fmla="*/ 1161 h 1433"/>
                <a:gd name="T58" fmla="*/ 357 w 3672"/>
                <a:gd name="T59" fmla="*/ 1166 h 1433"/>
                <a:gd name="T60" fmla="*/ 385 w 3672"/>
                <a:gd name="T61" fmla="*/ 1128 h 1433"/>
                <a:gd name="T62" fmla="*/ 487 w 3672"/>
                <a:gd name="T63" fmla="*/ 1264 h 1433"/>
                <a:gd name="T64" fmla="*/ 601 w 3672"/>
                <a:gd name="T65" fmla="*/ 1319 h 1433"/>
                <a:gd name="T66" fmla="*/ 627 w 3672"/>
                <a:gd name="T67" fmla="*/ 1337 h 1433"/>
                <a:gd name="T68" fmla="*/ 599 w 3672"/>
                <a:gd name="T69" fmla="*/ 1142 h 1433"/>
                <a:gd name="T70" fmla="*/ 707 w 3672"/>
                <a:gd name="T71" fmla="*/ 1162 h 1433"/>
                <a:gd name="T72" fmla="*/ 732 w 3672"/>
                <a:gd name="T73" fmla="*/ 1262 h 1433"/>
                <a:gd name="T74" fmla="*/ 733 w 3672"/>
                <a:gd name="T75" fmla="*/ 1345 h 1433"/>
                <a:gd name="T76" fmla="*/ 766 w 3672"/>
                <a:gd name="T77" fmla="*/ 1361 h 1433"/>
                <a:gd name="T78" fmla="*/ 895 w 3672"/>
                <a:gd name="T79" fmla="*/ 1400 h 1433"/>
                <a:gd name="T80" fmla="*/ 960 w 3672"/>
                <a:gd name="T81" fmla="*/ 1407 h 1433"/>
                <a:gd name="T82" fmla="*/ 1044 w 3672"/>
                <a:gd name="T83" fmla="*/ 1388 h 1433"/>
                <a:gd name="T84" fmla="*/ 1123 w 3672"/>
                <a:gd name="T85" fmla="*/ 1391 h 1433"/>
                <a:gd name="T86" fmla="*/ 1161 w 3672"/>
                <a:gd name="T87" fmla="*/ 1348 h 1433"/>
                <a:gd name="T88" fmla="*/ 1423 w 3672"/>
                <a:gd name="T89" fmla="*/ 1069 h 1433"/>
                <a:gd name="T90" fmla="*/ 1707 w 3672"/>
                <a:gd name="T91" fmla="*/ 962 h 1433"/>
                <a:gd name="T92" fmla="*/ 2100 w 3672"/>
                <a:gd name="T93" fmla="*/ 1026 h 1433"/>
                <a:gd name="T94" fmla="*/ 2422 w 3672"/>
                <a:gd name="T95" fmla="*/ 1093 h 1433"/>
                <a:gd name="T96" fmla="*/ 2403 w 3672"/>
                <a:gd name="T97" fmla="*/ 1181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72" h="1433">
                  <a:moveTo>
                    <a:pt x="2400" y="1232"/>
                  </a:moveTo>
                  <a:cubicBezTo>
                    <a:pt x="2400" y="1232"/>
                    <a:pt x="2429" y="1240"/>
                    <a:pt x="2453" y="1240"/>
                  </a:cubicBezTo>
                  <a:cubicBezTo>
                    <a:pt x="2496" y="1240"/>
                    <a:pt x="2536" y="1145"/>
                    <a:pt x="2567" y="1113"/>
                  </a:cubicBezTo>
                  <a:cubicBezTo>
                    <a:pt x="2579" y="1100"/>
                    <a:pt x="2596" y="1074"/>
                    <a:pt x="2600" y="1054"/>
                  </a:cubicBezTo>
                  <a:cubicBezTo>
                    <a:pt x="2606" y="1030"/>
                    <a:pt x="2597" y="1016"/>
                    <a:pt x="2608" y="994"/>
                  </a:cubicBezTo>
                  <a:cubicBezTo>
                    <a:pt x="2613" y="985"/>
                    <a:pt x="2622" y="967"/>
                    <a:pt x="2622" y="950"/>
                  </a:cubicBezTo>
                  <a:cubicBezTo>
                    <a:pt x="2622" y="928"/>
                    <a:pt x="2589" y="886"/>
                    <a:pt x="2574" y="898"/>
                  </a:cubicBezTo>
                  <a:cubicBezTo>
                    <a:pt x="2529" y="934"/>
                    <a:pt x="2506" y="879"/>
                    <a:pt x="2506" y="875"/>
                  </a:cubicBezTo>
                  <a:cubicBezTo>
                    <a:pt x="2506" y="852"/>
                    <a:pt x="2546" y="828"/>
                    <a:pt x="2562" y="811"/>
                  </a:cubicBezTo>
                  <a:cubicBezTo>
                    <a:pt x="2586" y="786"/>
                    <a:pt x="2617" y="745"/>
                    <a:pt x="2650" y="735"/>
                  </a:cubicBezTo>
                  <a:cubicBezTo>
                    <a:pt x="2678" y="728"/>
                    <a:pt x="2768" y="720"/>
                    <a:pt x="2793" y="720"/>
                  </a:cubicBezTo>
                  <a:cubicBezTo>
                    <a:pt x="2824" y="720"/>
                    <a:pt x="2839" y="735"/>
                    <a:pt x="2858" y="735"/>
                  </a:cubicBezTo>
                  <a:cubicBezTo>
                    <a:pt x="2868" y="735"/>
                    <a:pt x="2875" y="735"/>
                    <a:pt x="2899" y="735"/>
                  </a:cubicBezTo>
                  <a:cubicBezTo>
                    <a:pt x="2912" y="683"/>
                    <a:pt x="2934" y="652"/>
                    <a:pt x="2987" y="652"/>
                  </a:cubicBezTo>
                  <a:cubicBezTo>
                    <a:pt x="3000" y="652"/>
                    <a:pt x="3006" y="648"/>
                    <a:pt x="3032" y="652"/>
                  </a:cubicBezTo>
                  <a:cubicBezTo>
                    <a:pt x="3019" y="662"/>
                    <a:pt x="3014" y="731"/>
                    <a:pt x="3096" y="624"/>
                  </a:cubicBezTo>
                  <a:cubicBezTo>
                    <a:pt x="3105" y="623"/>
                    <a:pt x="3144" y="640"/>
                    <a:pt x="3085" y="680"/>
                  </a:cubicBezTo>
                  <a:cubicBezTo>
                    <a:pt x="3064" y="694"/>
                    <a:pt x="3046" y="687"/>
                    <a:pt x="3032" y="708"/>
                  </a:cubicBezTo>
                  <a:cubicBezTo>
                    <a:pt x="3016" y="732"/>
                    <a:pt x="3002" y="762"/>
                    <a:pt x="2979" y="775"/>
                  </a:cubicBezTo>
                  <a:cubicBezTo>
                    <a:pt x="2960" y="786"/>
                    <a:pt x="2934" y="805"/>
                    <a:pt x="2934" y="839"/>
                  </a:cubicBezTo>
                  <a:cubicBezTo>
                    <a:pt x="2934" y="868"/>
                    <a:pt x="2943" y="964"/>
                    <a:pt x="2964" y="982"/>
                  </a:cubicBezTo>
                  <a:cubicBezTo>
                    <a:pt x="2979" y="958"/>
                    <a:pt x="2990" y="914"/>
                    <a:pt x="3021" y="906"/>
                  </a:cubicBezTo>
                  <a:cubicBezTo>
                    <a:pt x="3017" y="884"/>
                    <a:pt x="3051" y="879"/>
                    <a:pt x="3051" y="863"/>
                  </a:cubicBezTo>
                  <a:cubicBezTo>
                    <a:pt x="3051" y="836"/>
                    <a:pt x="3077" y="829"/>
                    <a:pt x="3077" y="815"/>
                  </a:cubicBezTo>
                  <a:cubicBezTo>
                    <a:pt x="3077" y="805"/>
                    <a:pt x="3070" y="796"/>
                    <a:pt x="3077" y="779"/>
                  </a:cubicBezTo>
                  <a:cubicBezTo>
                    <a:pt x="3139" y="642"/>
                    <a:pt x="3195" y="716"/>
                    <a:pt x="3217" y="716"/>
                  </a:cubicBezTo>
                  <a:cubicBezTo>
                    <a:pt x="3285" y="716"/>
                    <a:pt x="3333" y="625"/>
                    <a:pt x="3392" y="624"/>
                  </a:cubicBezTo>
                  <a:cubicBezTo>
                    <a:pt x="3504" y="622"/>
                    <a:pt x="3414" y="577"/>
                    <a:pt x="3414" y="565"/>
                  </a:cubicBezTo>
                  <a:cubicBezTo>
                    <a:pt x="3414" y="530"/>
                    <a:pt x="3458" y="536"/>
                    <a:pt x="3467" y="517"/>
                  </a:cubicBezTo>
                  <a:cubicBezTo>
                    <a:pt x="3471" y="509"/>
                    <a:pt x="3464" y="489"/>
                    <a:pt x="3479" y="489"/>
                  </a:cubicBezTo>
                  <a:cubicBezTo>
                    <a:pt x="3526" y="489"/>
                    <a:pt x="3566" y="557"/>
                    <a:pt x="3600" y="557"/>
                  </a:cubicBezTo>
                  <a:cubicBezTo>
                    <a:pt x="3615" y="557"/>
                    <a:pt x="3618" y="527"/>
                    <a:pt x="3626" y="517"/>
                  </a:cubicBezTo>
                  <a:cubicBezTo>
                    <a:pt x="3639" y="501"/>
                    <a:pt x="3651" y="503"/>
                    <a:pt x="3672" y="495"/>
                  </a:cubicBezTo>
                  <a:cubicBezTo>
                    <a:pt x="3645" y="457"/>
                    <a:pt x="3556" y="436"/>
                    <a:pt x="3513" y="410"/>
                  </a:cubicBezTo>
                  <a:cubicBezTo>
                    <a:pt x="3453" y="373"/>
                    <a:pt x="3374" y="334"/>
                    <a:pt x="3286" y="334"/>
                  </a:cubicBezTo>
                  <a:cubicBezTo>
                    <a:pt x="3261" y="334"/>
                    <a:pt x="3245" y="339"/>
                    <a:pt x="3248" y="350"/>
                  </a:cubicBezTo>
                  <a:cubicBezTo>
                    <a:pt x="3271" y="427"/>
                    <a:pt x="3213" y="349"/>
                    <a:pt x="3199" y="350"/>
                  </a:cubicBezTo>
                  <a:cubicBezTo>
                    <a:pt x="3024" y="346"/>
                    <a:pt x="3024" y="346"/>
                    <a:pt x="3024" y="346"/>
                  </a:cubicBezTo>
                  <a:cubicBezTo>
                    <a:pt x="3015" y="305"/>
                    <a:pt x="2989" y="290"/>
                    <a:pt x="2937" y="290"/>
                  </a:cubicBezTo>
                  <a:cubicBezTo>
                    <a:pt x="2909" y="290"/>
                    <a:pt x="2867" y="301"/>
                    <a:pt x="2850" y="286"/>
                  </a:cubicBezTo>
                  <a:cubicBezTo>
                    <a:pt x="2835" y="273"/>
                    <a:pt x="2834" y="254"/>
                    <a:pt x="2812" y="247"/>
                  </a:cubicBezTo>
                  <a:cubicBezTo>
                    <a:pt x="2766" y="231"/>
                    <a:pt x="2716" y="219"/>
                    <a:pt x="2657" y="219"/>
                  </a:cubicBezTo>
                  <a:cubicBezTo>
                    <a:pt x="2598" y="219"/>
                    <a:pt x="2590" y="251"/>
                    <a:pt x="2585" y="282"/>
                  </a:cubicBezTo>
                  <a:cubicBezTo>
                    <a:pt x="2529" y="282"/>
                    <a:pt x="2502" y="282"/>
                    <a:pt x="2464" y="282"/>
                  </a:cubicBezTo>
                  <a:cubicBezTo>
                    <a:pt x="2443" y="282"/>
                    <a:pt x="2440" y="264"/>
                    <a:pt x="2415" y="262"/>
                  </a:cubicBezTo>
                  <a:cubicBezTo>
                    <a:pt x="2412" y="274"/>
                    <a:pt x="2408" y="298"/>
                    <a:pt x="2396" y="298"/>
                  </a:cubicBezTo>
                  <a:cubicBezTo>
                    <a:pt x="2364" y="298"/>
                    <a:pt x="2350" y="257"/>
                    <a:pt x="2350" y="235"/>
                  </a:cubicBezTo>
                  <a:cubicBezTo>
                    <a:pt x="2350" y="229"/>
                    <a:pt x="2412" y="189"/>
                    <a:pt x="2256" y="175"/>
                  </a:cubicBezTo>
                  <a:cubicBezTo>
                    <a:pt x="2236" y="173"/>
                    <a:pt x="2225" y="182"/>
                    <a:pt x="2225" y="207"/>
                  </a:cubicBezTo>
                  <a:cubicBezTo>
                    <a:pt x="2142" y="207"/>
                    <a:pt x="2142" y="207"/>
                    <a:pt x="2142" y="207"/>
                  </a:cubicBezTo>
                  <a:cubicBezTo>
                    <a:pt x="2117" y="200"/>
                    <a:pt x="1986" y="184"/>
                    <a:pt x="1969" y="155"/>
                  </a:cubicBezTo>
                  <a:cubicBezTo>
                    <a:pt x="1870" y="240"/>
                    <a:pt x="1892" y="187"/>
                    <a:pt x="1892" y="187"/>
                  </a:cubicBezTo>
                  <a:cubicBezTo>
                    <a:pt x="1916" y="156"/>
                    <a:pt x="2145" y="91"/>
                    <a:pt x="1956" y="44"/>
                  </a:cubicBezTo>
                  <a:cubicBezTo>
                    <a:pt x="1877" y="44"/>
                    <a:pt x="1877" y="44"/>
                    <a:pt x="1877" y="44"/>
                  </a:cubicBezTo>
                  <a:cubicBezTo>
                    <a:pt x="1869" y="22"/>
                    <a:pt x="1853" y="0"/>
                    <a:pt x="1820" y="0"/>
                  </a:cubicBezTo>
                  <a:cubicBezTo>
                    <a:pt x="1781" y="0"/>
                    <a:pt x="1765" y="31"/>
                    <a:pt x="1744" y="48"/>
                  </a:cubicBezTo>
                  <a:cubicBezTo>
                    <a:pt x="1729" y="60"/>
                    <a:pt x="1631" y="101"/>
                    <a:pt x="1640" y="64"/>
                  </a:cubicBezTo>
                  <a:cubicBezTo>
                    <a:pt x="1615" y="72"/>
                    <a:pt x="1508" y="79"/>
                    <a:pt x="1453" y="131"/>
                  </a:cubicBezTo>
                  <a:cubicBezTo>
                    <a:pt x="1441" y="142"/>
                    <a:pt x="1438" y="175"/>
                    <a:pt x="1420" y="175"/>
                  </a:cubicBezTo>
                  <a:cubicBezTo>
                    <a:pt x="1395" y="175"/>
                    <a:pt x="1301" y="165"/>
                    <a:pt x="1301" y="211"/>
                  </a:cubicBezTo>
                  <a:cubicBezTo>
                    <a:pt x="1301" y="220"/>
                    <a:pt x="1310" y="230"/>
                    <a:pt x="1313" y="243"/>
                  </a:cubicBezTo>
                  <a:cubicBezTo>
                    <a:pt x="1296" y="254"/>
                    <a:pt x="1290" y="243"/>
                    <a:pt x="1237" y="243"/>
                  </a:cubicBezTo>
                  <a:cubicBezTo>
                    <a:pt x="1192" y="306"/>
                    <a:pt x="1196" y="233"/>
                    <a:pt x="1186" y="219"/>
                  </a:cubicBezTo>
                  <a:cubicBezTo>
                    <a:pt x="1182" y="244"/>
                    <a:pt x="1166" y="255"/>
                    <a:pt x="1146" y="266"/>
                  </a:cubicBezTo>
                  <a:cubicBezTo>
                    <a:pt x="1152" y="289"/>
                    <a:pt x="1185" y="312"/>
                    <a:pt x="1161" y="338"/>
                  </a:cubicBezTo>
                  <a:cubicBezTo>
                    <a:pt x="1145" y="356"/>
                    <a:pt x="1192" y="415"/>
                    <a:pt x="1167" y="415"/>
                  </a:cubicBezTo>
                  <a:cubicBezTo>
                    <a:pt x="1136" y="415"/>
                    <a:pt x="1127" y="295"/>
                    <a:pt x="1127" y="270"/>
                  </a:cubicBezTo>
                  <a:cubicBezTo>
                    <a:pt x="1127" y="243"/>
                    <a:pt x="1169" y="232"/>
                    <a:pt x="1105" y="219"/>
                  </a:cubicBezTo>
                  <a:cubicBezTo>
                    <a:pt x="1072" y="212"/>
                    <a:pt x="1010" y="268"/>
                    <a:pt x="1010" y="298"/>
                  </a:cubicBezTo>
                  <a:cubicBezTo>
                    <a:pt x="1010" y="335"/>
                    <a:pt x="1026" y="359"/>
                    <a:pt x="1044" y="378"/>
                  </a:cubicBezTo>
                  <a:cubicBezTo>
                    <a:pt x="1086" y="447"/>
                    <a:pt x="985" y="370"/>
                    <a:pt x="948" y="360"/>
                  </a:cubicBezTo>
                  <a:cubicBezTo>
                    <a:pt x="844" y="331"/>
                    <a:pt x="878" y="368"/>
                    <a:pt x="877" y="374"/>
                  </a:cubicBezTo>
                  <a:cubicBezTo>
                    <a:pt x="874" y="435"/>
                    <a:pt x="849" y="386"/>
                    <a:pt x="836" y="386"/>
                  </a:cubicBezTo>
                  <a:cubicBezTo>
                    <a:pt x="812" y="386"/>
                    <a:pt x="764" y="419"/>
                    <a:pt x="730" y="402"/>
                  </a:cubicBezTo>
                  <a:cubicBezTo>
                    <a:pt x="712" y="355"/>
                    <a:pt x="599" y="461"/>
                    <a:pt x="571" y="461"/>
                  </a:cubicBezTo>
                  <a:cubicBezTo>
                    <a:pt x="561" y="461"/>
                    <a:pt x="548" y="454"/>
                    <a:pt x="552" y="445"/>
                  </a:cubicBezTo>
                  <a:cubicBezTo>
                    <a:pt x="563" y="413"/>
                    <a:pt x="546" y="344"/>
                    <a:pt x="514" y="449"/>
                  </a:cubicBezTo>
                  <a:cubicBezTo>
                    <a:pt x="512" y="456"/>
                    <a:pt x="525" y="459"/>
                    <a:pt x="525" y="473"/>
                  </a:cubicBezTo>
                  <a:cubicBezTo>
                    <a:pt x="525" y="501"/>
                    <a:pt x="486" y="482"/>
                    <a:pt x="465" y="489"/>
                  </a:cubicBezTo>
                  <a:cubicBezTo>
                    <a:pt x="443" y="496"/>
                    <a:pt x="454" y="572"/>
                    <a:pt x="366" y="533"/>
                  </a:cubicBezTo>
                  <a:cubicBezTo>
                    <a:pt x="366" y="565"/>
                    <a:pt x="366" y="565"/>
                    <a:pt x="366" y="565"/>
                  </a:cubicBezTo>
                  <a:cubicBezTo>
                    <a:pt x="323" y="561"/>
                    <a:pt x="328" y="512"/>
                    <a:pt x="313" y="489"/>
                  </a:cubicBezTo>
                  <a:cubicBezTo>
                    <a:pt x="346" y="489"/>
                    <a:pt x="363" y="488"/>
                    <a:pt x="395" y="497"/>
                  </a:cubicBezTo>
                  <a:cubicBezTo>
                    <a:pt x="437" y="508"/>
                    <a:pt x="522" y="453"/>
                    <a:pt x="393" y="410"/>
                  </a:cubicBezTo>
                  <a:cubicBezTo>
                    <a:pt x="356" y="397"/>
                    <a:pt x="274" y="354"/>
                    <a:pt x="249" y="354"/>
                  </a:cubicBezTo>
                  <a:cubicBezTo>
                    <a:pt x="246" y="354"/>
                    <a:pt x="246" y="351"/>
                    <a:pt x="228" y="353"/>
                  </a:cubicBezTo>
                  <a:cubicBezTo>
                    <a:pt x="218" y="361"/>
                    <a:pt x="190" y="375"/>
                    <a:pt x="190" y="394"/>
                  </a:cubicBezTo>
                  <a:cubicBezTo>
                    <a:pt x="190" y="409"/>
                    <a:pt x="217" y="408"/>
                    <a:pt x="217" y="425"/>
                  </a:cubicBezTo>
                  <a:cubicBezTo>
                    <a:pt x="217" y="439"/>
                    <a:pt x="203" y="445"/>
                    <a:pt x="203" y="459"/>
                  </a:cubicBezTo>
                  <a:cubicBezTo>
                    <a:pt x="203" y="474"/>
                    <a:pt x="218" y="483"/>
                    <a:pt x="218" y="499"/>
                  </a:cubicBezTo>
                  <a:cubicBezTo>
                    <a:pt x="218" y="508"/>
                    <a:pt x="211" y="513"/>
                    <a:pt x="211" y="522"/>
                  </a:cubicBezTo>
                  <a:cubicBezTo>
                    <a:pt x="211" y="540"/>
                    <a:pt x="234" y="545"/>
                    <a:pt x="234" y="562"/>
                  </a:cubicBezTo>
                  <a:cubicBezTo>
                    <a:pt x="234" y="567"/>
                    <a:pt x="227" y="571"/>
                    <a:pt x="225" y="573"/>
                  </a:cubicBezTo>
                  <a:cubicBezTo>
                    <a:pt x="231" y="585"/>
                    <a:pt x="249" y="588"/>
                    <a:pt x="249" y="606"/>
                  </a:cubicBezTo>
                  <a:cubicBezTo>
                    <a:pt x="249" y="632"/>
                    <a:pt x="196" y="662"/>
                    <a:pt x="181" y="684"/>
                  </a:cubicBezTo>
                  <a:cubicBezTo>
                    <a:pt x="187" y="693"/>
                    <a:pt x="194" y="697"/>
                    <a:pt x="199" y="712"/>
                  </a:cubicBezTo>
                  <a:cubicBezTo>
                    <a:pt x="190" y="718"/>
                    <a:pt x="168" y="729"/>
                    <a:pt x="158" y="729"/>
                  </a:cubicBezTo>
                  <a:cubicBezTo>
                    <a:pt x="145" y="729"/>
                    <a:pt x="137" y="724"/>
                    <a:pt x="120" y="724"/>
                  </a:cubicBezTo>
                  <a:cubicBezTo>
                    <a:pt x="103" y="724"/>
                    <a:pt x="65" y="740"/>
                    <a:pt x="77" y="751"/>
                  </a:cubicBezTo>
                  <a:cubicBezTo>
                    <a:pt x="115" y="789"/>
                    <a:pt x="95" y="803"/>
                    <a:pt x="86" y="803"/>
                  </a:cubicBezTo>
                  <a:cubicBezTo>
                    <a:pt x="71" y="803"/>
                    <a:pt x="68" y="783"/>
                    <a:pt x="56" y="783"/>
                  </a:cubicBezTo>
                  <a:cubicBezTo>
                    <a:pt x="42" y="783"/>
                    <a:pt x="25" y="820"/>
                    <a:pt x="25" y="839"/>
                  </a:cubicBezTo>
                  <a:cubicBezTo>
                    <a:pt x="25" y="870"/>
                    <a:pt x="1" y="866"/>
                    <a:pt x="0" y="893"/>
                  </a:cubicBezTo>
                  <a:cubicBezTo>
                    <a:pt x="10" y="892"/>
                    <a:pt x="19" y="891"/>
                    <a:pt x="27" y="891"/>
                  </a:cubicBezTo>
                  <a:cubicBezTo>
                    <a:pt x="41" y="891"/>
                    <a:pt x="50" y="890"/>
                    <a:pt x="65" y="890"/>
                  </a:cubicBezTo>
                  <a:cubicBezTo>
                    <a:pt x="81" y="890"/>
                    <a:pt x="89" y="920"/>
                    <a:pt x="89" y="937"/>
                  </a:cubicBezTo>
                  <a:cubicBezTo>
                    <a:pt x="89" y="948"/>
                    <a:pt x="78" y="953"/>
                    <a:pt x="78" y="964"/>
                  </a:cubicBezTo>
                  <a:cubicBezTo>
                    <a:pt x="78" y="980"/>
                    <a:pt x="93" y="991"/>
                    <a:pt x="93" y="1006"/>
                  </a:cubicBezTo>
                  <a:cubicBezTo>
                    <a:pt x="93" y="1015"/>
                    <a:pt x="78" y="1018"/>
                    <a:pt x="75" y="1023"/>
                  </a:cubicBezTo>
                  <a:cubicBezTo>
                    <a:pt x="66" y="1038"/>
                    <a:pt x="63" y="1050"/>
                    <a:pt x="63" y="1069"/>
                  </a:cubicBezTo>
                  <a:cubicBezTo>
                    <a:pt x="63" y="1092"/>
                    <a:pt x="78" y="1087"/>
                    <a:pt x="96" y="1087"/>
                  </a:cubicBezTo>
                  <a:cubicBezTo>
                    <a:pt x="120" y="1087"/>
                    <a:pt x="131" y="1077"/>
                    <a:pt x="150" y="1077"/>
                  </a:cubicBezTo>
                  <a:cubicBezTo>
                    <a:pt x="170" y="1077"/>
                    <a:pt x="165" y="1118"/>
                    <a:pt x="184" y="1118"/>
                  </a:cubicBezTo>
                  <a:cubicBezTo>
                    <a:pt x="184" y="1150"/>
                    <a:pt x="184" y="1150"/>
                    <a:pt x="184" y="1150"/>
                  </a:cubicBezTo>
                  <a:cubicBezTo>
                    <a:pt x="184" y="1153"/>
                    <a:pt x="187" y="1154"/>
                    <a:pt x="188" y="1156"/>
                  </a:cubicBezTo>
                  <a:cubicBezTo>
                    <a:pt x="192" y="1161"/>
                    <a:pt x="192" y="1161"/>
                    <a:pt x="192" y="1161"/>
                  </a:cubicBezTo>
                  <a:cubicBezTo>
                    <a:pt x="196" y="1161"/>
                    <a:pt x="205" y="1157"/>
                    <a:pt x="210" y="1156"/>
                  </a:cubicBezTo>
                  <a:cubicBezTo>
                    <a:pt x="227" y="1151"/>
                    <a:pt x="228" y="1131"/>
                    <a:pt x="245" y="1131"/>
                  </a:cubicBezTo>
                  <a:cubicBezTo>
                    <a:pt x="259" y="1131"/>
                    <a:pt x="293" y="1190"/>
                    <a:pt x="304" y="1190"/>
                  </a:cubicBezTo>
                  <a:cubicBezTo>
                    <a:pt x="315" y="1190"/>
                    <a:pt x="351" y="1173"/>
                    <a:pt x="357" y="1166"/>
                  </a:cubicBezTo>
                  <a:cubicBezTo>
                    <a:pt x="355" y="1166"/>
                    <a:pt x="336" y="1162"/>
                    <a:pt x="336" y="1162"/>
                  </a:cubicBezTo>
                  <a:cubicBezTo>
                    <a:pt x="333" y="1162"/>
                    <a:pt x="323" y="1160"/>
                    <a:pt x="323" y="1150"/>
                  </a:cubicBezTo>
                  <a:cubicBezTo>
                    <a:pt x="323" y="1144"/>
                    <a:pt x="378" y="1123"/>
                    <a:pt x="399" y="1115"/>
                  </a:cubicBezTo>
                  <a:cubicBezTo>
                    <a:pt x="399" y="1115"/>
                    <a:pt x="389" y="1127"/>
                    <a:pt x="385" y="1128"/>
                  </a:cubicBezTo>
                  <a:cubicBezTo>
                    <a:pt x="387" y="1133"/>
                    <a:pt x="406" y="1155"/>
                    <a:pt x="362" y="1166"/>
                  </a:cubicBezTo>
                  <a:cubicBezTo>
                    <a:pt x="381" y="1213"/>
                    <a:pt x="468" y="1205"/>
                    <a:pt x="468" y="1268"/>
                  </a:cubicBezTo>
                  <a:cubicBezTo>
                    <a:pt x="471" y="1268"/>
                    <a:pt x="471" y="1268"/>
                    <a:pt x="471" y="1268"/>
                  </a:cubicBezTo>
                  <a:cubicBezTo>
                    <a:pt x="476" y="1266"/>
                    <a:pt x="481" y="1264"/>
                    <a:pt x="487" y="1264"/>
                  </a:cubicBezTo>
                  <a:cubicBezTo>
                    <a:pt x="511" y="1264"/>
                    <a:pt x="510" y="1279"/>
                    <a:pt x="518" y="1296"/>
                  </a:cubicBezTo>
                  <a:cubicBezTo>
                    <a:pt x="519" y="1299"/>
                    <a:pt x="534" y="1309"/>
                    <a:pt x="536" y="1309"/>
                  </a:cubicBezTo>
                  <a:cubicBezTo>
                    <a:pt x="549" y="1313"/>
                    <a:pt x="552" y="1337"/>
                    <a:pt x="574" y="1337"/>
                  </a:cubicBezTo>
                  <a:cubicBezTo>
                    <a:pt x="590" y="1337"/>
                    <a:pt x="590" y="1323"/>
                    <a:pt x="601" y="1319"/>
                  </a:cubicBezTo>
                  <a:cubicBezTo>
                    <a:pt x="607" y="1317"/>
                    <a:pt x="606" y="1317"/>
                    <a:pt x="611" y="1317"/>
                  </a:cubicBezTo>
                  <a:cubicBezTo>
                    <a:pt x="614" y="1321"/>
                    <a:pt x="614" y="1328"/>
                    <a:pt x="617" y="1331"/>
                  </a:cubicBezTo>
                  <a:cubicBezTo>
                    <a:pt x="616" y="1333"/>
                    <a:pt x="617" y="1334"/>
                    <a:pt x="617" y="1336"/>
                  </a:cubicBezTo>
                  <a:cubicBezTo>
                    <a:pt x="627" y="1337"/>
                    <a:pt x="627" y="1337"/>
                    <a:pt x="627" y="1337"/>
                  </a:cubicBezTo>
                  <a:cubicBezTo>
                    <a:pt x="636" y="1325"/>
                    <a:pt x="636" y="1305"/>
                    <a:pt x="649" y="1299"/>
                  </a:cubicBezTo>
                  <a:cubicBezTo>
                    <a:pt x="628" y="1287"/>
                    <a:pt x="597" y="1240"/>
                    <a:pt x="597" y="1212"/>
                  </a:cubicBezTo>
                  <a:cubicBezTo>
                    <a:pt x="597" y="1205"/>
                    <a:pt x="580" y="1193"/>
                    <a:pt x="580" y="1181"/>
                  </a:cubicBezTo>
                  <a:cubicBezTo>
                    <a:pt x="580" y="1177"/>
                    <a:pt x="595" y="1147"/>
                    <a:pt x="599" y="1142"/>
                  </a:cubicBezTo>
                  <a:cubicBezTo>
                    <a:pt x="602" y="1145"/>
                    <a:pt x="625" y="1131"/>
                    <a:pt x="627" y="1131"/>
                  </a:cubicBezTo>
                  <a:cubicBezTo>
                    <a:pt x="647" y="1123"/>
                    <a:pt x="659" y="1117"/>
                    <a:pt x="684" y="1117"/>
                  </a:cubicBezTo>
                  <a:cubicBezTo>
                    <a:pt x="725" y="1117"/>
                    <a:pt x="732" y="1138"/>
                    <a:pt x="747" y="1162"/>
                  </a:cubicBezTo>
                  <a:cubicBezTo>
                    <a:pt x="736" y="1171"/>
                    <a:pt x="721" y="1162"/>
                    <a:pt x="707" y="1162"/>
                  </a:cubicBezTo>
                  <a:cubicBezTo>
                    <a:pt x="686" y="1162"/>
                    <a:pt x="656" y="1183"/>
                    <a:pt x="654" y="1182"/>
                  </a:cubicBezTo>
                  <a:cubicBezTo>
                    <a:pt x="655" y="1198"/>
                    <a:pt x="667" y="1197"/>
                    <a:pt x="671" y="1206"/>
                  </a:cubicBezTo>
                  <a:cubicBezTo>
                    <a:pt x="686" y="1232"/>
                    <a:pt x="706" y="1243"/>
                    <a:pt x="706" y="1274"/>
                  </a:cubicBezTo>
                  <a:cubicBezTo>
                    <a:pt x="712" y="1271"/>
                    <a:pt x="727" y="1263"/>
                    <a:pt x="732" y="1262"/>
                  </a:cubicBezTo>
                  <a:cubicBezTo>
                    <a:pt x="733" y="1274"/>
                    <a:pt x="745" y="1280"/>
                    <a:pt x="745" y="1292"/>
                  </a:cubicBezTo>
                  <a:cubicBezTo>
                    <a:pt x="722" y="1292"/>
                    <a:pt x="722" y="1292"/>
                    <a:pt x="722" y="1292"/>
                  </a:cubicBezTo>
                  <a:cubicBezTo>
                    <a:pt x="715" y="1292"/>
                    <a:pt x="708" y="1300"/>
                    <a:pt x="707" y="1312"/>
                  </a:cubicBezTo>
                  <a:cubicBezTo>
                    <a:pt x="723" y="1314"/>
                    <a:pt x="733" y="1330"/>
                    <a:pt x="733" y="1345"/>
                  </a:cubicBezTo>
                  <a:cubicBezTo>
                    <a:pt x="733" y="1354"/>
                    <a:pt x="728" y="1356"/>
                    <a:pt x="728" y="1364"/>
                  </a:cubicBezTo>
                  <a:cubicBezTo>
                    <a:pt x="728" y="1371"/>
                    <a:pt x="735" y="1379"/>
                    <a:pt x="736" y="1380"/>
                  </a:cubicBezTo>
                  <a:cubicBezTo>
                    <a:pt x="736" y="1373"/>
                    <a:pt x="745" y="1373"/>
                    <a:pt x="752" y="1371"/>
                  </a:cubicBezTo>
                  <a:cubicBezTo>
                    <a:pt x="761" y="1367"/>
                    <a:pt x="758" y="1364"/>
                    <a:pt x="766" y="1361"/>
                  </a:cubicBezTo>
                  <a:cubicBezTo>
                    <a:pt x="780" y="1356"/>
                    <a:pt x="789" y="1359"/>
                    <a:pt x="800" y="1350"/>
                  </a:cubicBezTo>
                  <a:cubicBezTo>
                    <a:pt x="817" y="1360"/>
                    <a:pt x="827" y="1361"/>
                    <a:pt x="842" y="1367"/>
                  </a:cubicBezTo>
                  <a:cubicBezTo>
                    <a:pt x="861" y="1373"/>
                    <a:pt x="867" y="1391"/>
                    <a:pt x="889" y="1391"/>
                  </a:cubicBezTo>
                  <a:cubicBezTo>
                    <a:pt x="889" y="1395"/>
                    <a:pt x="894" y="1397"/>
                    <a:pt x="895" y="1400"/>
                  </a:cubicBezTo>
                  <a:cubicBezTo>
                    <a:pt x="897" y="1408"/>
                    <a:pt x="895" y="1418"/>
                    <a:pt x="899" y="1429"/>
                  </a:cubicBezTo>
                  <a:cubicBezTo>
                    <a:pt x="907" y="1419"/>
                    <a:pt x="914" y="1433"/>
                    <a:pt x="921" y="1433"/>
                  </a:cubicBezTo>
                  <a:cubicBezTo>
                    <a:pt x="930" y="1433"/>
                    <a:pt x="934" y="1425"/>
                    <a:pt x="939" y="1420"/>
                  </a:cubicBezTo>
                  <a:cubicBezTo>
                    <a:pt x="945" y="1414"/>
                    <a:pt x="954" y="1414"/>
                    <a:pt x="960" y="1407"/>
                  </a:cubicBezTo>
                  <a:cubicBezTo>
                    <a:pt x="973" y="1394"/>
                    <a:pt x="974" y="1373"/>
                    <a:pt x="993" y="1373"/>
                  </a:cubicBezTo>
                  <a:cubicBezTo>
                    <a:pt x="1001" y="1373"/>
                    <a:pt x="998" y="1376"/>
                    <a:pt x="1005" y="1376"/>
                  </a:cubicBezTo>
                  <a:cubicBezTo>
                    <a:pt x="1007" y="1386"/>
                    <a:pt x="1025" y="1379"/>
                    <a:pt x="1030" y="1379"/>
                  </a:cubicBezTo>
                  <a:cubicBezTo>
                    <a:pt x="1036" y="1379"/>
                    <a:pt x="1038" y="1388"/>
                    <a:pt x="1044" y="1388"/>
                  </a:cubicBezTo>
                  <a:cubicBezTo>
                    <a:pt x="1058" y="1388"/>
                    <a:pt x="1070" y="1379"/>
                    <a:pt x="1076" y="1368"/>
                  </a:cubicBezTo>
                  <a:cubicBezTo>
                    <a:pt x="1078" y="1369"/>
                    <a:pt x="1080" y="1368"/>
                    <a:pt x="1081" y="1368"/>
                  </a:cubicBezTo>
                  <a:cubicBezTo>
                    <a:pt x="1088" y="1368"/>
                    <a:pt x="1091" y="1349"/>
                    <a:pt x="1107" y="1349"/>
                  </a:cubicBezTo>
                  <a:cubicBezTo>
                    <a:pt x="1122" y="1349"/>
                    <a:pt x="1105" y="1391"/>
                    <a:pt x="1123" y="1391"/>
                  </a:cubicBezTo>
                  <a:cubicBezTo>
                    <a:pt x="1140" y="1391"/>
                    <a:pt x="1146" y="1377"/>
                    <a:pt x="1161" y="1377"/>
                  </a:cubicBezTo>
                  <a:cubicBezTo>
                    <a:pt x="1171" y="1377"/>
                    <a:pt x="1177" y="1377"/>
                    <a:pt x="1187" y="1379"/>
                  </a:cubicBezTo>
                  <a:cubicBezTo>
                    <a:pt x="1188" y="1375"/>
                    <a:pt x="1188" y="1375"/>
                    <a:pt x="1188" y="1375"/>
                  </a:cubicBezTo>
                  <a:cubicBezTo>
                    <a:pt x="1185" y="1356"/>
                    <a:pt x="1180" y="1352"/>
                    <a:pt x="1161" y="1348"/>
                  </a:cubicBezTo>
                  <a:cubicBezTo>
                    <a:pt x="1164" y="1332"/>
                    <a:pt x="1179" y="1296"/>
                    <a:pt x="1192" y="1296"/>
                  </a:cubicBezTo>
                  <a:cubicBezTo>
                    <a:pt x="1261" y="1296"/>
                    <a:pt x="1309" y="1258"/>
                    <a:pt x="1309" y="1169"/>
                  </a:cubicBezTo>
                  <a:cubicBezTo>
                    <a:pt x="1348" y="1163"/>
                    <a:pt x="1350" y="1114"/>
                    <a:pt x="1373" y="1117"/>
                  </a:cubicBezTo>
                  <a:cubicBezTo>
                    <a:pt x="1434" y="1125"/>
                    <a:pt x="1410" y="1080"/>
                    <a:pt x="1423" y="1069"/>
                  </a:cubicBezTo>
                  <a:cubicBezTo>
                    <a:pt x="1453" y="1042"/>
                    <a:pt x="1499" y="1041"/>
                    <a:pt x="1536" y="1018"/>
                  </a:cubicBezTo>
                  <a:cubicBezTo>
                    <a:pt x="1542" y="1015"/>
                    <a:pt x="1554" y="998"/>
                    <a:pt x="1566" y="998"/>
                  </a:cubicBezTo>
                  <a:cubicBezTo>
                    <a:pt x="1586" y="998"/>
                    <a:pt x="1618" y="1022"/>
                    <a:pt x="1650" y="1022"/>
                  </a:cubicBezTo>
                  <a:cubicBezTo>
                    <a:pt x="1691" y="1022"/>
                    <a:pt x="1683" y="962"/>
                    <a:pt x="1707" y="962"/>
                  </a:cubicBezTo>
                  <a:cubicBezTo>
                    <a:pt x="1720" y="962"/>
                    <a:pt x="1767" y="970"/>
                    <a:pt x="1771" y="982"/>
                  </a:cubicBezTo>
                  <a:cubicBezTo>
                    <a:pt x="1789" y="1033"/>
                    <a:pt x="1820" y="1006"/>
                    <a:pt x="1839" y="1006"/>
                  </a:cubicBezTo>
                  <a:cubicBezTo>
                    <a:pt x="1886" y="1006"/>
                    <a:pt x="1900" y="1046"/>
                    <a:pt x="1949" y="1046"/>
                  </a:cubicBezTo>
                  <a:cubicBezTo>
                    <a:pt x="1991" y="1046"/>
                    <a:pt x="2046" y="1004"/>
                    <a:pt x="2100" y="1026"/>
                  </a:cubicBezTo>
                  <a:cubicBezTo>
                    <a:pt x="2173" y="1055"/>
                    <a:pt x="2138" y="922"/>
                    <a:pt x="2233" y="922"/>
                  </a:cubicBezTo>
                  <a:cubicBezTo>
                    <a:pt x="2300" y="922"/>
                    <a:pt x="2298" y="979"/>
                    <a:pt x="2324" y="1022"/>
                  </a:cubicBezTo>
                  <a:cubicBezTo>
                    <a:pt x="2334" y="1038"/>
                    <a:pt x="2368" y="1040"/>
                    <a:pt x="2381" y="1054"/>
                  </a:cubicBezTo>
                  <a:cubicBezTo>
                    <a:pt x="2390" y="1064"/>
                    <a:pt x="2400" y="1093"/>
                    <a:pt x="2422" y="1093"/>
                  </a:cubicBezTo>
                  <a:cubicBezTo>
                    <a:pt x="2447" y="1093"/>
                    <a:pt x="2452" y="1069"/>
                    <a:pt x="2483" y="1069"/>
                  </a:cubicBezTo>
                  <a:cubicBezTo>
                    <a:pt x="2483" y="1089"/>
                    <a:pt x="2483" y="1089"/>
                    <a:pt x="2483" y="1089"/>
                  </a:cubicBezTo>
                  <a:cubicBezTo>
                    <a:pt x="2466" y="1107"/>
                    <a:pt x="2460" y="1149"/>
                    <a:pt x="2441" y="1161"/>
                  </a:cubicBezTo>
                  <a:cubicBezTo>
                    <a:pt x="2424" y="1171"/>
                    <a:pt x="2393" y="1174"/>
                    <a:pt x="2403" y="1181"/>
                  </a:cubicBezTo>
                  <a:cubicBezTo>
                    <a:pt x="2429" y="1198"/>
                    <a:pt x="2400" y="1232"/>
                    <a:pt x="2400" y="12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Freeform 77">
              <a:extLst>
                <a:ext uri="{FF2B5EF4-FFF2-40B4-BE49-F238E27FC236}">
                  <a16:creationId xmlns:a16="http://schemas.microsoft.com/office/drawing/2014/main" id="{B281C0CA-824F-4E8F-BD8D-A2E1BB193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96" y="2679429"/>
              <a:ext cx="1512074" cy="1002428"/>
            </a:xfrm>
            <a:custGeom>
              <a:avLst/>
              <a:gdLst>
                <a:gd name="T0" fmla="*/ 1006 w 1322"/>
                <a:gd name="T1" fmla="*/ 554 h 876"/>
                <a:gd name="T2" fmla="*/ 985 w 1322"/>
                <a:gd name="T3" fmla="*/ 519 h 876"/>
                <a:gd name="T4" fmla="*/ 1055 w 1322"/>
                <a:gd name="T5" fmla="*/ 461 h 876"/>
                <a:gd name="T6" fmla="*/ 1011 w 1322"/>
                <a:gd name="T7" fmla="*/ 445 h 876"/>
                <a:gd name="T8" fmla="*/ 980 w 1322"/>
                <a:gd name="T9" fmla="*/ 461 h 876"/>
                <a:gd name="T10" fmla="*/ 949 w 1322"/>
                <a:gd name="T11" fmla="*/ 426 h 876"/>
                <a:gd name="T12" fmla="*/ 1014 w 1322"/>
                <a:gd name="T13" fmla="*/ 377 h 876"/>
                <a:gd name="T14" fmla="*/ 1041 w 1322"/>
                <a:gd name="T15" fmla="*/ 382 h 876"/>
                <a:gd name="T16" fmla="*/ 1089 w 1322"/>
                <a:gd name="T17" fmla="*/ 391 h 876"/>
                <a:gd name="T18" fmla="*/ 1114 w 1322"/>
                <a:gd name="T19" fmla="*/ 417 h 876"/>
                <a:gd name="T20" fmla="*/ 1113 w 1322"/>
                <a:gd name="T21" fmla="*/ 447 h 876"/>
                <a:gd name="T22" fmla="*/ 1144 w 1322"/>
                <a:gd name="T23" fmla="*/ 459 h 876"/>
                <a:gd name="T24" fmla="*/ 1132 w 1322"/>
                <a:gd name="T25" fmla="*/ 477 h 876"/>
                <a:gd name="T26" fmla="*/ 1143 w 1322"/>
                <a:gd name="T27" fmla="*/ 496 h 876"/>
                <a:gd name="T28" fmla="*/ 1140 w 1322"/>
                <a:gd name="T29" fmla="*/ 523 h 876"/>
                <a:gd name="T30" fmla="*/ 1147 w 1322"/>
                <a:gd name="T31" fmla="*/ 533 h 876"/>
                <a:gd name="T32" fmla="*/ 1186 w 1322"/>
                <a:gd name="T33" fmla="*/ 516 h 876"/>
                <a:gd name="T34" fmla="*/ 1173 w 1322"/>
                <a:gd name="T35" fmla="*/ 419 h 876"/>
                <a:gd name="T36" fmla="*/ 1182 w 1322"/>
                <a:gd name="T37" fmla="*/ 380 h 876"/>
                <a:gd name="T38" fmla="*/ 1239 w 1322"/>
                <a:gd name="T39" fmla="*/ 310 h 876"/>
                <a:gd name="T40" fmla="*/ 1280 w 1322"/>
                <a:gd name="T41" fmla="*/ 239 h 876"/>
                <a:gd name="T42" fmla="*/ 1322 w 1322"/>
                <a:gd name="T43" fmla="*/ 147 h 876"/>
                <a:gd name="T44" fmla="*/ 1220 w 1322"/>
                <a:gd name="T45" fmla="*/ 132 h 876"/>
                <a:gd name="T46" fmla="*/ 1072 w 1322"/>
                <a:gd name="T47" fmla="*/ 0 h 876"/>
                <a:gd name="T48" fmla="*/ 788 w 1322"/>
                <a:gd name="T49" fmla="*/ 124 h 876"/>
                <a:gd name="T50" fmla="*/ 610 w 1322"/>
                <a:gd name="T51" fmla="*/ 60 h 876"/>
                <a:gd name="T52" fmla="*/ 489 w 1322"/>
                <a:gd name="T53" fmla="*/ 100 h 876"/>
                <a:gd name="T54" fmla="*/ 375 w 1322"/>
                <a:gd name="T55" fmla="*/ 96 h 876"/>
                <a:gd name="T56" fmla="*/ 212 w 1322"/>
                <a:gd name="T57" fmla="*/ 195 h 876"/>
                <a:gd name="T58" fmla="*/ 31 w 1322"/>
                <a:gd name="T59" fmla="*/ 374 h 876"/>
                <a:gd name="T60" fmla="*/ 27 w 1322"/>
                <a:gd name="T61" fmla="*/ 453 h 876"/>
                <a:gd name="T62" fmla="*/ 44 w 1322"/>
                <a:gd name="T63" fmla="*/ 471 h 876"/>
                <a:gd name="T64" fmla="*/ 87 w 1322"/>
                <a:gd name="T65" fmla="*/ 505 h 876"/>
                <a:gd name="T66" fmla="*/ 143 w 1322"/>
                <a:gd name="T67" fmla="*/ 513 h 876"/>
                <a:gd name="T68" fmla="*/ 126 w 1322"/>
                <a:gd name="T69" fmla="*/ 572 h 876"/>
                <a:gd name="T70" fmla="*/ 109 w 1322"/>
                <a:gd name="T71" fmla="*/ 588 h 876"/>
                <a:gd name="T72" fmla="*/ 125 w 1322"/>
                <a:gd name="T73" fmla="*/ 618 h 876"/>
                <a:gd name="T74" fmla="*/ 190 w 1322"/>
                <a:gd name="T75" fmla="*/ 645 h 876"/>
                <a:gd name="T76" fmla="*/ 227 w 1322"/>
                <a:gd name="T77" fmla="*/ 672 h 876"/>
                <a:gd name="T78" fmla="*/ 275 w 1322"/>
                <a:gd name="T79" fmla="*/ 694 h 876"/>
                <a:gd name="T80" fmla="*/ 321 w 1322"/>
                <a:gd name="T81" fmla="*/ 690 h 876"/>
                <a:gd name="T82" fmla="*/ 361 w 1322"/>
                <a:gd name="T83" fmla="*/ 687 h 876"/>
                <a:gd name="T84" fmla="*/ 439 w 1322"/>
                <a:gd name="T85" fmla="*/ 671 h 876"/>
                <a:gd name="T86" fmla="*/ 473 w 1322"/>
                <a:gd name="T87" fmla="*/ 661 h 876"/>
                <a:gd name="T88" fmla="*/ 484 w 1322"/>
                <a:gd name="T89" fmla="*/ 654 h 876"/>
                <a:gd name="T90" fmla="*/ 543 w 1322"/>
                <a:gd name="T91" fmla="*/ 721 h 876"/>
                <a:gd name="T92" fmla="*/ 526 w 1322"/>
                <a:gd name="T93" fmla="*/ 791 h 876"/>
                <a:gd name="T94" fmla="*/ 558 w 1322"/>
                <a:gd name="T95" fmla="*/ 811 h 876"/>
                <a:gd name="T96" fmla="*/ 594 w 1322"/>
                <a:gd name="T97" fmla="*/ 843 h 876"/>
                <a:gd name="T98" fmla="*/ 603 w 1322"/>
                <a:gd name="T99" fmla="*/ 852 h 876"/>
                <a:gd name="T100" fmla="*/ 607 w 1322"/>
                <a:gd name="T101" fmla="*/ 824 h 876"/>
                <a:gd name="T102" fmla="*/ 652 w 1322"/>
                <a:gd name="T103" fmla="*/ 819 h 876"/>
                <a:gd name="T104" fmla="*/ 714 w 1322"/>
                <a:gd name="T105" fmla="*/ 817 h 876"/>
                <a:gd name="T106" fmla="*/ 741 w 1322"/>
                <a:gd name="T107" fmla="*/ 848 h 876"/>
                <a:gd name="T108" fmla="*/ 781 w 1322"/>
                <a:gd name="T109" fmla="*/ 876 h 876"/>
                <a:gd name="T110" fmla="*/ 817 w 1322"/>
                <a:gd name="T111" fmla="*/ 849 h 876"/>
                <a:gd name="T112" fmla="*/ 864 w 1322"/>
                <a:gd name="T113" fmla="*/ 820 h 876"/>
                <a:gd name="T114" fmla="*/ 948 w 1322"/>
                <a:gd name="T115" fmla="*/ 791 h 876"/>
                <a:gd name="T116" fmla="*/ 989 w 1322"/>
                <a:gd name="T117" fmla="*/ 732 h 876"/>
                <a:gd name="T118" fmla="*/ 1037 w 1322"/>
                <a:gd name="T119" fmla="*/ 640 h 876"/>
                <a:gd name="T120" fmla="*/ 1007 w 1322"/>
                <a:gd name="T121" fmla="*/ 554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22" h="876">
                  <a:moveTo>
                    <a:pt x="1008" y="554"/>
                  </a:moveTo>
                  <a:cubicBezTo>
                    <a:pt x="1006" y="554"/>
                    <a:pt x="1006" y="554"/>
                    <a:pt x="1006" y="554"/>
                  </a:cubicBezTo>
                  <a:cubicBezTo>
                    <a:pt x="1006" y="554"/>
                    <a:pt x="1005" y="541"/>
                    <a:pt x="1005" y="539"/>
                  </a:cubicBezTo>
                  <a:cubicBezTo>
                    <a:pt x="999" y="538"/>
                    <a:pt x="985" y="530"/>
                    <a:pt x="985" y="519"/>
                  </a:cubicBezTo>
                  <a:cubicBezTo>
                    <a:pt x="985" y="509"/>
                    <a:pt x="998" y="508"/>
                    <a:pt x="1001" y="499"/>
                  </a:cubicBezTo>
                  <a:cubicBezTo>
                    <a:pt x="1008" y="477"/>
                    <a:pt x="1040" y="477"/>
                    <a:pt x="1055" y="461"/>
                  </a:cubicBezTo>
                  <a:cubicBezTo>
                    <a:pt x="1049" y="453"/>
                    <a:pt x="1038" y="461"/>
                    <a:pt x="1027" y="454"/>
                  </a:cubicBezTo>
                  <a:cubicBezTo>
                    <a:pt x="1022" y="451"/>
                    <a:pt x="1019" y="445"/>
                    <a:pt x="1011" y="445"/>
                  </a:cubicBezTo>
                  <a:cubicBezTo>
                    <a:pt x="1004" y="445"/>
                    <a:pt x="1004" y="462"/>
                    <a:pt x="1000" y="462"/>
                  </a:cubicBezTo>
                  <a:cubicBezTo>
                    <a:pt x="994" y="462"/>
                    <a:pt x="986" y="465"/>
                    <a:pt x="980" y="461"/>
                  </a:cubicBezTo>
                  <a:cubicBezTo>
                    <a:pt x="971" y="454"/>
                    <a:pt x="974" y="446"/>
                    <a:pt x="965" y="439"/>
                  </a:cubicBezTo>
                  <a:cubicBezTo>
                    <a:pt x="962" y="437"/>
                    <a:pt x="949" y="434"/>
                    <a:pt x="949" y="426"/>
                  </a:cubicBezTo>
                  <a:cubicBezTo>
                    <a:pt x="949" y="409"/>
                    <a:pt x="971" y="414"/>
                    <a:pt x="982" y="407"/>
                  </a:cubicBezTo>
                  <a:cubicBezTo>
                    <a:pt x="991" y="399"/>
                    <a:pt x="1008" y="387"/>
                    <a:pt x="1014" y="377"/>
                  </a:cubicBezTo>
                  <a:cubicBezTo>
                    <a:pt x="1016" y="375"/>
                    <a:pt x="1019" y="367"/>
                    <a:pt x="1027" y="367"/>
                  </a:cubicBezTo>
                  <a:cubicBezTo>
                    <a:pt x="1033" y="367"/>
                    <a:pt x="1041" y="377"/>
                    <a:pt x="1041" y="382"/>
                  </a:cubicBezTo>
                  <a:cubicBezTo>
                    <a:pt x="1041" y="395"/>
                    <a:pt x="1027" y="400"/>
                    <a:pt x="1027" y="414"/>
                  </a:cubicBezTo>
                  <a:cubicBezTo>
                    <a:pt x="1048" y="414"/>
                    <a:pt x="1065" y="391"/>
                    <a:pt x="1089" y="391"/>
                  </a:cubicBezTo>
                  <a:cubicBezTo>
                    <a:pt x="1098" y="391"/>
                    <a:pt x="1102" y="399"/>
                    <a:pt x="1114" y="399"/>
                  </a:cubicBezTo>
                  <a:cubicBezTo>
                    <a:pt x="1110" y="407"/>
                    <a:pt x="1114" y="407"/>
                    <a:pt x="1114" y="417"/>
                  </a:cubicBezTo>
                  <a:cubicBezTo>
                    <a:pt x="1114" y="425"/>
                    <a:pt x="1105" y="424"/>
                    <a:pt x="1105" y="434"/>
                  </a:cubicBezTo>
                  <a:cubicBezTo>
                    <a:pt x="1105" y="438"/>
                    <a:pt x="1108" y="447"/>
                    <a:pt x="1113" y="447"/>
                  </a:cubicBezTo>
                  <a:cubicBezTo>
                    <a:pt x="1115" y="447"/>
                    <a:pt x="1118" y="443"/>
                    <a:pt x="1123" y="443"/>
                  </a:cubicBezTo>
                  <a:cubicBezTo>
                    <a:pt x="1133" y="443"/>
                    <a:pt x="1144" y="449"/>
                    <a:pt x="1144" y="459"/>
                  </a:cubicBezTo>
                  <a:cubicBezTo>
                    <a:pt x="1144" y="465"/>
                    <a:pt x="1138" y="469"/>
                    <a:pt x="1132" y="469"/>
                  </a:cubicBezTo>
                  <a:cubicBezTo>
                    <a:pt x="1132" y="477"/>
                    <a:pt x="1132" y="477"/>
                    <a:pt x="1132" y="477"/>
                  </a:cubicBezTo>
                  <a:cubicBezTo>
                    <a:pt x="1133" y="479"/>
                    <a:pt x="1135" y="482"/>
                    <a:pt x="1139" y="483"/>
                  </a:cubicBezTo>
                  <a:cubicBezTo>
                    <a:pt x="1139" y="488"/>
                    <a:pt x="1143" y="492"/>
                    <a:pt x="1143" y="496"/>
                  </a:cubicBezTo>
                  <a:cubicBezTo>
                    <a:pt x="1143" y="499"/>
                    <a:pt x="1136" y="509"/>
                    <a:pt x="1136" y="515"/>
                  </a:cubicBezTo>
                  <a:cubicBezTo>
                    <a:pt x="1136" y="518"/>
                    <a:pt x="1136" y="522"/>
                    <a:pt x="1140" y="523"/>
                  </a:cubicBezTo>
                  <a:cubicBezTo>
                    <a:pt x="1139" y="527"/>
                    <a:pt x="1136" y="529"/>
                    <a:pt x="1136" y="533"/>
                  </a:cubicBezTo>
                  <a:cubicBezTo>
                    <a:pt x="1147" y="533"/>
                    <a:pt x="1147" y="533"/>
                    <a:pt x="1147" y="533"/>
                  </a:cubicBezTo>
                  <a:cubicBezTo>
                    <a:pt x="1152" y="528"/>
                    <a:pt x="1153" y="528"/>
                    <a:pt x="1162" y="526"/>
                  </a:cubicBezTo>
                  <a:cubicBezTo>
                    <a:pt x="1162" y="519"/>
                    <a:pt x="1181" y="518"/>
                    <a:pt x="1186" y="516"/>
                  </a:cubicBezTo>
                  <a:cubicBezTo>
                    <a:pt x="1196" y="513"/>
                    <a:pt x="1201" y="504"/>
                    <a:pt x="1201" y="486"/>
                  </a:cubicBezTo>
                  <a:cubicBezTo>
                    <a:pt x="1201" y="455"/>
                    <a:pt x="1189" y="437"/>
                    <a:pt x="1173" y="419"/>
                  </a:cubicBezTo>
                  <a:cubicBezTo>
                    <a:pt x="1166" y="412"/>
                    <a:pt x="1158" y="405"/>
                    <a:pt x="1160" y="391"/>
                  </a:cubicBezTo>
                  <a:cubicBezTo>
                    <a:pt x="1169" y="391"/>
                    <a:pt x="1176" y="386"/>
                    <a:pt x="1182" y="380"/>
                  </a:cubicBezTo>
                  <a:cubicBezTo>
                    <a:pt x="1188" y="374"/>
                    <a:pt x="1201" y="366"/>
                    <a:pt x="1204" y="360"/>
                  </a:cubicBezTo>
                  <a:cubicBezTo>
                    <a:pt x="1214" y="338"/>
                    <a:pt x="1220" y="325"/>
                    <a:pt x="1239" y="310"/>
                  </a:cubicBezTo>
                  <a:cubicBezTo>
                    <a:pt x="1239" y="310"/>
                    <a:pt x="1268" y="276"/>
                    <a:pt x="1242" y="259"/>
                  </a:cubicBezTo>
                  <a:cubicBezTo>
                    <a:pt x="1232" y="252"/>
                    <a:pt x="1263" y="249"/>
                    <a:pt x="1280" y="239"/>
                  </a:cubicBezTo>
                  <a:cubicBezTo>
                    <a:pt x="1299" y="227"/>
                    <a:pt x="1305" y="185"/>
                    <a:pt x="1322" y="167"/>
                  </a:cubicBezTo>
                  <a:cubicBezTo>
                    <a:pt x="1322" y="147"/>
                    <a:pt x="1322" y="147"/>
                    <a:pt x="1322" y="147"/>
                  </a:cubicBezTo>
                  <a:cubicBezTo>
                    <a:pt x="1291" y="147"/>
                    <a:pt x="1286" y="171"/>
                    <a:pt x="1261" y="171"/>
                  </a:cubicBezTo>
                  <a:cubicBezTo>
                    <a:pt x="1239" y="171"/>
                    <a:pt x="1229" y="142"/>
                    <a:pt x="1220" y="132"/>
                  </a:cubicBezTo>
                  <a:cubicBezTo>
                    <a:pt x="1207" y="118"/>
                    <a:pt x="1173" y="116"/>
                    <a:pt x="1163" y="100"/>
                  </a:cubicBezTo>
                  <a:cubicBezTo>
                    <a:pt x="1137" y="57"/>
                    <a:pt x="1139" y="0"/>
                    <a:pt x="1072" y="0"/>
                  </a:cubicBezTo>
                  <a:cubicBezTo>
                    <a:pt x="977" y="0"/>
                    <a:pt x="1012" y="133"/>
                    <a:pt x="939" y="104"/>
                  </a:cubicBezTo>
                  <a:cubicBezTo>
                    <a:pt x="885" y="82"/>
                    <a:pt x="830" y="124"/>
                    <a:pt x="788" y="124"/>
                  </a:cubicBezTo>
                  <a:cubicBezTo>
                    <a:pt x="739" y="124"/>
                    <a:pt x="725" y="84"/>
                    <a:pt x="678" y="84"/>
                  </a:cubicBezTo>
                  <a:cubicBezTo>
                    <a:pt x="659" y="84"/>
                    <a:pt x="628" y="111"/>
                    <a:pt x="610" y="60"/>
                  </a:cubicBezTo>
                  <a:cubicBezTo>
                    <a:pt x="606" y="48"/>
                    <a:pt x="559" y="40"/>
                    <a:pt x="546" y="40"/>
                  </a:cubicBezTo>
                  <a:cubicBezTo>
                    <a:pt x="522" y="40"/>
                    <a:pt x="530" y="100"/>
                    <a:pt x="489" y="100"/>
                  </a:cubicBezTo>
                  <a:cubicBezTo>
                    <a:pt x="457" y="100"/>
                    <a:pt x="425" y="76"/>
                    <a:pt x="405" y="76"/>
                  </a:cubicBezTo>
                  <a:cubicBezTo>
                    <a:pt x="393" y="76"/>
                    <a:pt x="381" y="93"/>
                    <a:pt x="375" y="96"/>
                  </a:cubicBezTo>
                  <a:cubicBezTo>
                    <a:pt x="338" y="119"/>
                    <a:pt x="292" y="120"/>
                    <a:pt x="262" y="147"/>
                  </a:cubicBezTo>
                  <a:cubicBezTo>
                    <a:pt x="249" y="158"/>
                    <a:pt x="273" y="203"/>
                    <a:pt x="212" y="195"/>
                  </a:cubicBezTo>
                  <a:cubicBezTo>
                    <a:pt x="189" y="192"/>
                    <a:pt x="187" y="241"/>
                    <a:pt x="148" y="247"/>
                  </a:cubicBezTo>
                  <a:cubicBezTo>
                    <a:pt x="148" y="336"/>
                    <a:pt x="100" y="374"/>
                    <a:pt x="31" y="374"/>
                  </a:cubicBezTo>
                  <a:cubicBezTo>
                    <a:pt x="18" y="374"/>
                    <a:pt x="3" y="410"/>
                    <a:pt x="0" y="426"/>
                  </a:cubicBezTo>
                  <a:cubicBezTo>
                    <a:pt x="19" y="430"/>
                    <a:pt x="24" y="434"/>
                    <a:pt x="27" y="453"/>
                  </a:cubicBezTo>
                  <a:cubicBezTo>
                    <a:pt x="26" y="457"/>
                    <a:pt x="26" y="457"/>
                    <a:pt x="26" y="457"/>
                  </a:cubicBezTo>
                  <a:cubicBezTo>
                    <a:pt x="26" y="471"/>
                    <a:pt x="33" y="467"/>
                    <a:pt x="44" y="471"/>
                  </a:cubicBezTo>
                  <a:cubicBezTo>
                    <a:pt x="53" y="473"/>
                    <a:pt x="49" y="484"/>
                    <a:pt x="53" y="488"/>
                  </a:cubicBezTo>
                  <a:cubicBezTo>
                    <a:pt x="65" y="500"/>
                    <a:pt x="73" y="500"/>
                    <a:pt x="87" y="505"/>
                  </a:cubicBezTo>
                  <a:cubicBezTo>
                    <a:pt x="100" y="503"/>
                    <a:pt x="106" y="491"/>
                    <a:pt x="118" y="491"/>
                  </a:cubicBezTo>
                  <a:cubicBezTo>
                    <a:pt x="125" y="491"/>
                    <a:pt x="143" y="505"/>
                    <a:pt x="143" y="513"/>
                  </a:cubicBezTo>
                  <a:cubicBezTo>
                    <a:pt x="143" y="534"/>
                    <a:pt x="115" y="531"/>
                    <a:pt x="115" y="552"/>
                  </a:cubicBezTo>
                  <a:cubicBezTo>
                    <a:pt x="115" y="561"/>
                    <a:pt x="126" y="563"/>
                    <a:pt x="126" y="572"/>
                  </a:cubicBezTo>
                  <a:cubicBezTo>
                    <a:pt x="126" y="582"/>
                    <a:pt x="117" y="581"/>
                    <a:pt x="109" y="581"/>
                  </a:cubicBezTo>
                  <a:cubicBezTo>
                    <a:pt x="109" y="588"/>
                    <a:pt x="109" y="588"/>
                    <a:pt x="109" y="588"/>
                  </a:cubicBezTo>
                  <a:cubicBezTo>
                    <a:pt x="111" y="597"/>
                    <a:pt x="110" y="604"/>
                    <a:pt x="113" y="613"/>
                  </a:cubicBezTo>
                  <a:cubicBezTo>
                    <a:pt x="115" y="618"/>
                    <a:pt x="122" y="617"/>
                    <a:pt x="125" y="618"/>
                  </a:cubicBezTo>
                  <a:cubicBezTo>
                    <a:pt x="139" y="623"/>
                    <a:pt x="143" y="633"/>
                    <a:pt x="156" y="636"/>
                  </a:cubicBezTo>
                  <a:cubicBezTo>
                    <a:pt x="173" y="640"/>
                    <a:pt x="181" y="635"/>
                    <a:pt x="190" y="645"/>
                  </a:cubicBezTo>
                  <a:cubicBezTo>
                    <a:pt x="199" y="655"/>
                    <a:pt x="207" y="651"/>
                    <a:pt x="218" y="657"/>
                  </a:cubicBezTo>
                  <a:cubicBezTo>
                    <a:pt x="224" y="660"/>
                    <a:pt x="224" y="666"/>
                    <a:pt x="227" y="672"/>
                  </a:cubicBezTo>
                  <a:cubicBezTo>
                    <a:pt x="230" y="678"/>
                    <a:pt x="236" y="671"/>
                    <a:pt x="240" y="674"/>
                  </a:cubicBezTo>
                  <a:cubicBezTo>
                    <a:pt x="251" y="682"/>
                    <a:pt x="258" y="694"/>
                    <a:pt x="275" y="694"/>
                  </a:cubicBezTo>
                  <a:cubicBezTo>
                    <a:pt x="286" y="694"/>
                    <a:pt x="296" y="694"/>
                    <a:pt x="307" y="694"/>
                  </a:cubicBezTo>
                  <a:cubicBezTo>
                    <a:pt x="314" y="694"/>
                    <a:pt x="316" y="690"/>
                    <a:pt x="321" y="690"/>
                  </a:cubicBezTo>
                  <a:cubicBezTo>
                    <a:pt x="324" y="690"/>
                    <a:pt x="328" y="701"/>
                    <a:pt x="328" y="707"/>
                  </a:cubicBezTo>
                  <a:cubicBezTo>
                    <a:pt x="339" y="701"/>
                    <a:pt x="342" y="687"/>
                    <a:pt x="361" y="687"/>
                  </a:cubicBezTo>
                  <a:cubicBezTo>
                    <a:pt x="377" y="687"/>
                    <a:pt x="385" y="697"/>
                    <a:pt x="398" y="697"/>
                  </a:cubicBezTo>
                  <a:cubicBezTo>
                    <a:pt x="409" y="697"/>
                    <a:pt x="434" y="674"/>
                    <a:pt x="439" y="671"/>
                  </a:cubicBezTo>
                  <a:cubicBezTo>
                    <a:pt x="443" y="668"/>
                    <a:pt x="445" y="665"/>
                    <a:pt x="448" y="662"/>
                  </a:cubicBezTo>
                  <a:cubicBezTo>
                    <a:pt x="454" y="655"/>
                    <a:pt x="464" y="664"/>
                    <a:pt x="473" y="661"/>
                  </a:cubicBezTo>
                  <a:cubicBezTo>
                    <a:pt x="480" y="654"/>
                    <a:pt x="480" y="654"/>
                    <a:pt x="480" y="654"/>
                  </a:cubicBezTo>
                  <a:cubicBezTo>
                    <a:pt x="484" y="654"/>
                    <a:pt x="484" y="654"/>
                    <a:pt x="484" y="654"/>
                  </a:cubicBezTo>
                  <a:cubicBezTo>
                    <a:pt x="490" y="679"/>
                    <a:pt x="506" y="678"/>
                    <a:pt x="525" y="687"/>
                  </a:cubicBezTo>
                  <a:cubicBezTo>
                    <a:pt x="532" y="699"/>
                    <a:pt x="543" y="705"/>
                    <a:pt x="543" y="721"/>
                  </a:cubicBezTo>
                  <a:cubicBezTo>
                    <a:pt x="543" y="753"/>
                    <a:pt x="523" y="754"/>
                    <a:pt x="523" y="783"/>
                  </a:cubicBezTo>
                  <a:cubicBezTo>
                    <a:pt x="523" y="786"/>
                    <a:pt x="524" y="791"/>
                    <a:pt x="526" y="791"/>
                  </a:cubicBezTo>
                  <a:cubicBezTo>
                    <a:pt x="532" y="791"/>
                    <a:pt x="536" y="787"/>
                    <a:pt x="542" y="787"/>
                  </a:cubicBezTo>
                  <a:cubicBezTo>
                    <a:pt x="548" y="787"/>
                    <a:pt x="549" y="810"/>
                    <a:pt x="558" y="811"/>
                  </a:cubicBezTo>
                  <a:cubicBezTo>
                    <a:pt x="558" y="827"/>
                    <a:pt x="567" y="845"/>
                    <a:pt x="582" y="845"/>
                  </a:cubicBezTo>
                  <a:cubicBezTo>
                    <a:pt x="587" y="845"/>
                    <a:pt x="590" y="843"/>
                    <a:pt x="594" y="843"/>
                  </a:cubicBezTo>
                  <a:cubicBezTo>
                    <a:pt x="599" y="843"/>
                    <a:pt x="599" y="843"/>
                    <a:pt x="599" y="843"/>
                  </a:cubicBezTo>
                  <a:cubicBezTo>
                    <a:pt x="599" y="849"/>
                    <a:pt x="602" y="852"/>
                    <a:pt x="603" y="852"/>
                  </a:cubicBezTo>
                  <a:cubicBezTo>
                    <a:pt x="605" y="852"/>
                    <a:pt x="607" y="847"/>
                    <a:pt x="607" y="845"/>
                  </a:cubicBezTo>
                  <a:cubicBezTo>
                    <a:pt x="607" y="837"/>
                    <a:pt x="607" y="832"/>
                    <a:pt x="607" y="824"/>
                  </a:cubicBezTo>
                  <a:cubicBezTo>
                    <a:pt x="607" y="824"/>
                    <a:pt x="624" y="818"/>
                    <a:pt x="627" y="819"/>
                  </a:cubicBezTo>
                  <a:cubicBezTo>
                    <a:pt x="652" y="819"/>
                    <a:pt x="652" y="819"/>
                    <a:pt x="652" y="819"/>
                  </a:cubicBezTo>
                  <a:cubicBezTo>
                    <a:pt x="662" y="825"/>
                    <a:pt x="671" y="808"/>
                    <a:pt x="682" y="808"/>
                  </a:cubicBezTo>
                  <a:cubicBezTo>
                    <a:pt x="694" y="808"/>
                    <a:pt x="702" y="817"/>
                    <a:pt x="714" y="817"/>
                  </a:cubicBezTo>
                  <a:cubicBezTo>
                    <a:pt x="714" y="837"/>
                    <a:pt x="730" y="844"/>
                    <a:pt x="741" y="848"/>
                  </a:cubicBezTo>
                  <a:cubicBezTo>
                    <a:pt x="741" y="848"/>
                    <a:pt x="741" y="848"/>
                    <a:pt x="741" y="848"/>
                  </a:cubicBezTo>
                  <a:cubicBezTo>
                    <a:pt x="754" y="854"/>
                    <a:pt x="763" y="849"/>
                    <a:pt x="777" y="856"/>
                  </a:cubicBezTo>
                  <a:cubicBezTo>
                    <a:pt x="777" y="861"/>
                    <a:pt x="774" y="876"/>
                    <a:pt x="781" y="876"/>
                  </a:cubicBezTo>
                  <a:cubicBezTo>
                    <a:pt x="789" y="876"/>
                    <a:pt x="785" y="866"/>
                    <a:pt x="791" y="860"/>
                  </a:cubicBezTo>
                  <a:cubicBezTo>
                    <a:pt x="796" y="854"/>
                    <a:pt x="811" y="852"/>
                    <a:pt x="817" y="849"/>
                  </a:cubicBezTo>
                  <a:cubicBezTo>
                    <a:pt x="832" y="841"/>
                    <a:pt x="846" y="845"/>
                    <a:pt x="855" y="835"/>
                  </a:cubicBezTo>
                  <a:cubicBezTo>
                    <a:pt x="855" y="835"/>
                    <a:pt x="863" y="820"/>
                    <a:pt x="864" y="820"/>
                  </a:cubicBezTo>
                  <a:cubicBezTo>
                    <a:pt x="872" y="820"/>
                    <a:pt x="876" y="826"/>
                    <a:pt x="883" y="826"/>
                  </a:cubicBezTo>
                  <a:cubicBezTo>
                    <a:pt x="918" y="826"/>
                    <a:pt x="927" y="804"/>
                    <a:pt x="948" y="791"/>
                  </a:cubicBezTo>
                  <a:cubicBezTo>
                    <a:pt x="954" y="788"/>
                    <a:pt x="958" y="785"/>
                    <a:pt x="959" y="777"/>
                  </a:cubicBezTo>
                  <a:cubicBezTo>
                    <a:pt x="977" y="777"/>
                    <a:pt x="983" y="748"/>
                    <a:pt x="989" y="732"/>
                  </a:cubicBezTo>
                  <a:cubicBezTo>
                    <a:pt x="994" y="723"/>
                    <a:pt x="1014" y="691"/>
                    <a:pt x="1026" y="689"/>
                  </a:cubicBezTo>
                  <a:cubicBezTo>
                    <a:pt x="1026" y="671"/>
                    <a:pt x="1037" y="663"/>
                    <a:pt x="1037" y="640"/>
                  </a:cubicBezTo>
                  <a:cubicBezTo>
                    <a:pt x="1037" y="606"/>
                    <a:pt x="1030" y="593"/>
                    <a:pt x="1016" y="572"/>
                  </a:cubicBezTo>
                  <a:cubicBezTo>
                    <a:pt x="1014" y="568"/>
                    <a:pt x="1014" y="558"/>
                    <a:pt x="1007" y="554"/>
                  </a:cubicBezTo>
                  <a:lnTo>
                    <a:pt x="1008" y="5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Freeform 78">
              <a:extLst>
                <a:ext uri="{FF2B5EF4-FFF2-40B4-BE49-F238E27FC236}">
                  <a16:creationId xmlns:a16="http://schemas.microsoft.com/office/drawing/2014/main" id="{B8763FB3-4C93-480C-B07B-E849F159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9769" y="1931051"/>
              <a:ext cx="87235" cy="38261"/>
            </a:xfrm>
            <a:custGeom>
              <a:avLst/>
              <a:gdLst>
                <a:gd name="T0" fmla="*/ 8 w 76"/>
                <a:gd name="T1" fmla="*/ 34 h 34"/>
                <a:gd name="T2" fmla="*/ 0 w 76"/>
                <a:gd name="T3" fmla="*/ 26 h 34"/>
                <a:gd name="T4" fmla="*/ 36 w 76"/>
                <a:gd name="T5" fmla="*/ 0 h 34"/>
                <a:gd name="T6" fmla="*/ 76 w 76"/>
                <a:gd name="T7" fmla="*/ 20 h 34"/>
                <a:gd name="T8" fmla="*/ 8 w 76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34">
                  <a:moveTo>
                    <a:pt x="8" y="34"/>
                  </a:moveTo>
                  <a:cubicBezTo>
                    <a:pt x="3" y="34"/>
                    <a:pt x="0" y="30"/>
                    <a:pt x="0" y="26"/>
                  </a:cubicBezTo>
                  <a:cubicBezTo>
                    <a:pt x="0" y="14"/>
                    <a:pt x="23" y="0"/>
                    <a:pt x="36" y="0"/>
                  </a:cubicBezTo>
                  <a:cubicBezTo>
                    <a:pt x="47" y="0"/>
                    <a:pt x="76" y="8"/>
                    <a:pt x="76" y="20"/>
                  </a:cubicBezTo>
                  <a:cubicBezTo>
                    <a:pt x="76" y="30"/>
                    <a:pt x="16" y="34"/>
                    <a:pt x="8" y="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3" name="Freeform 79">
              <a:extLst>
                <a:ext uri="{FF2B5EF4-FFF2-40B4-BE49-F238E27FC236}">
                  <a16:creationId xmlns:a16="http://schemas.microsoft.com/office/drawing/2014/main" id="{600005A8-58F7-4609-AE6E-9838501C8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8064" y="2006042"/>
              <a:ext cx="33670" cy="21426"/>
            </a:xfrm>
            <a:custGeom>
              <a:avLst/>
              <a:gdLst>
                <a:gd name="T0" fmla="*/ 22 w 30"/>
                <a:gd name="T1" fmla="*/ 18 h 18"/>
                <a:gd name="T2" fmla="*/ 30 w 30"/>
                <a:gd name="T3" fmla="*/ 10 h 18"/>
                <a:gd name="T4" fmla="*/ 25 w 30"/>
                <a:gd name="T5" fmla="*/ 0 h 18"/>
                <a:gd name="T6" fmla="*/ 0 w 30"/>
                <a:gd name="T7" fmla="*/ 0 h 18"/>
                <a:gd name="T8" fmla="*/ 22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2" y="18"/>
                  </a:moveTo>
                  <a:cubicBezTo>
                    <a:pt x="26" y="18"/>
                    <a:pt x="30" y="14"/>
                    <a:pt x="30" y="10"/>
                  </a:cubicBezTo>
                  <a:cubicBezTo>
                    <a:pt x="30" y="5"/>
                    <a:pt x="26" y="3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12" y="18"/>
                    <a:pt x="22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4" name="Freeform 80">
              <a:extLst>
                <a:ext uri="{FF2B5EF4-FFF2-40B4-BE49-F238E27FC236}">
                  <a16:creationId xmlns:a16="http://schemas.microsoft.com/office/drawing/2014/main" id="{F04E5A77-F7CD-4BEB-9F23-96EE0D57F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522" y="1716791"/>
              <a:ext cx="15304" cy="21426"/>
            </a:xfrm>
            <a:custGeom>
              <a:avLst/>
              <a:gdLst>
                <a:gd name="T0" fmla="*/ 14 w 14"/>
                <a:gd name="T1" fmla="*/ 8 h 19"/>
                <a:gd name="T2" fmla="*/ 6 w 14"/>
                <a:gd name="T3" fmla="*/ 0 h 19"/>
                <a:gd name="T4" fmla="*/ 0 w 14"/>
                <a:gd name="T5" fmla="*/ 12 h 19"/>
                <a:gd name="T6" fmla="*/ 6 w 14"/>
                <a:gd name="T7" fmla="*/ 19 h 19"/>
                <a:gd name="T8" fmla="*/ 14 w 14"/>
                <a:gd name="T9" fmla="*/ 7 h 19"/>
                <a:gd name="T10" fmla="*/ 12 w 14"/>
                <a:gd name="T11" fmla="*/ 7 h 19"/>
                <a:gd name="T12" fmla="*/ 14 w 14"/>
                <a:gd name="T1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4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0" y="7"/>
                    <a:pt x="0" y="12"/>
                  </a:cubicBezTo>
                  <a:cubicBezTo>
                    <a:pt x="0" y="17"/>
                    <a:pt x="3" y="19"/>
                    <a:pt x="6" y="19"/>
                  </a:cubicBezTo>
                  <a:cubicBezTo>
                    <a:pt x="13" y="19"/>
                    <a:pt x="13" y="11"/>
                    <a:pt x="14" y="7"/>
                  </a:cubicBezTo>
                  <a:cubicBezTo>
                    <a:pt x="12" y="7"/>
                    <a:pt x="12" y="7"/>
                    <a:pt x="12" y="7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5" name="Freeform 81">
              <a:extLst>
                <a:ext uri="{FF2B5EF4-FFF2-40B4-BE49-F238E27FC236}">
                  <a16:creationId xmlns:a16="http://schemas.microsoft.com/office/drawing/2014/main" id="{9415342A-79F4-4426-88E9-794F195C5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9955" y="1782600"/>
              <a:ext cx="39791" cy="26017"/>
            </a:xfrm>
            <a:custGeom>
              <a:avLst/>
              <a:gdLst>
                <a:gd name="T0" fmla="*/ 34 w 34"/>
                <a:gd name="T1" fmla="*/ 16 h 22"/>
                <a:gd name="T2" fmla="*/ 16 w 34"/>
                <a:gd name="T3" fmla="*/ 22 h 22"/>
                <a:gd name="T4" fmla="*/ 0 w 34"/>
                <a:gd name="T5" fmla="*/ 12 h 22"/>
                <a:gd name="T6" fmla="*/ 16 w 34"/>
                <a:gd name="T7" fmla="*/ 0 h 22"/>
                <a:gd name="T8" fmla="*/ 34 w 34"/>
                <a:gd name="T9" fmla="*/ 12 h 22"/>
                <a:gd name="T10" fmla="*/ 28 w 34"/>
                <a:gd name="T11" fmla="*/ 22 h 22"/>
                <a:gd name="T12" fmla="*/ 34 w 34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2">
                  <a:moveTo>
                    <a:pt x="34" y="16"/>
                  </a:moveTo>
                  <a:cubicBezTo>
                    <a:pt x="28" y="19"/>
                    <a:pt x="23" y="22"/>
                    <a:pt x="16" y="22"/>
                  </a:cubicBezTo>
                  <a:cubicBezTo>
                    <a:pt x="8" y="22"/>
                    <a:pt x="0" y="19"/>
                    <a:pt x="0" y="12"/>
                  </a:cubicBezTo>
                  <a:cubicBezTo>
                    <a:pt x="0" y="4"/>
                    <a:pt x="9" y="0"/>
                    <a:pt x="16" y="0"/>
                  </a:cubicBezTo>
                  <a:cubicBezTo>
                    <a:pt x="27" y="0"/>
                    <a:pt x="34" y="3"/>
                    <a:pt x="34" y="12"/>
                  </a:cubicBezTo>
                  <a:cubicBezTo>
                    <a:pt x="34" y="17"/>
                    <a:pt x="30" y="19"/>
                    <a:pt x="28" y="22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6" name="Freeform 82">
              <a:extLst>
                <a:ext uri="{FF2B5EF4-FFF2-40B4-BE49-F238E27FC236}">
                  <a16:creationId xmlns:a16="http://schemas.microsoft.com/office/drawing/2014/main" id="{48979B67-BA8A-4FDC-9792-697C3959B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3867" y="1519367"/>
              <a:ext cx="149983" cy="88765"/>
            </a:xfrm>
            <a:custGeom>
              <a:avLst/>
              <a:gdLst>
                <a:gd name="T0" fmla="*/ 12 w 131"/>
                <a:gd name="T1" fmla="*/ 77 h 77"/>
                <a:gd name="T2" fmla="*/ 0 w 131"/>
                <a:gd name="T3" fmla="*/ 65 h 77"/>
                <a:gd name="T4" fmla="*/ 14 w 131"/>
                <a:gd name="T5" fmla="*/ 47 h 77"/>
                <a:gd name="T6" fmla="*/ 68 w 131"/>
                <a:gd name="T7" fmla="*/ 0 h 77"/>
                <a:gd name="T8" fmla="*/ 78 w 131"/>
                <a:gd name="T9" fmla="*/ 0 h 77"/>
                <a:gd name="T10" fmla="*/ 76 w 131"/>
                <a:gd name="T11" fmla="*/ 17 h 77"/>
                <a:gd name="T12" fmla="*/ 90 w 131"/>
                <a:gd name="T13" fmla="*/ 9 h 77"/>
                <a:gd name="T14" fmla="*/ 131 w 131"/>
                <a:gd name="T15" fmla="*/ 41 h 77"/>
                <a:gd name="T16" fmla="*/ 78 w 131"/>
                <a:gd name="T17" fmla="*/ 61 h 77"/>
                <a:gd name="T18" fmla="*/ 52 w 131"/>
                <a:gd name="T19" fmla="*/ 65 h 77"/>
                <a:gd name="T20" fmla="*/ 12 w 131"/>
                <a:gd name="T2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77">
                  <a:moveTo>
                    <a:pt x="12" y="77"/>
                  </a:moveTo>
                  <a:cubicBezTo>
                    <a:pt x="2" y="77"/>
                    <a:pt x="0" y="73"/>
                    <a:pt x="0" y="65"/>
                  </a:cubicBezTo>
                  <a:cubicBezTo>
                    <a:pt x="0" y="52"/>
                    <a:pt x="9" y="52"/>
                    <a:pt x="14" y="47"/>
                  </a:cubicBezTo>
                  <a:cubicBezTo>
                    <a:pt x="31" y="29"/>
                    <a:pt x="38" y="0"/>
                    <a:pt x="68" y="0"/>
                  </a:cubicBezTo>
                  <a:cubicBezTo>
                    <a:pt x="75" y="0"/>
                    <a:pt x="75" y="0"/>
                    <a:pt x="78" y="0"/>
                  </a:cubicBezTo>
                  <a:cubicBezTo>
                    <a:pt x="78" y="11"/>
                    <a:pt x="82" y="11"/>
                    <a:pt x="76" y="17"/>
                  </a:cubicBezTo>
                  <a:cubicBezTo>
                    <a:pt x="81" y="16"/>
                    <a:pt x="84" y="9"/>
                    <a:pt x="90" y="9"/>
                  </a:cubicBezTo>
                  <a:cubicBezTo>
                    <a:pt x="100" y="9"/>
                    <a:pt x="131" y="30"/>
                    <a:pt x="131" y="41"/>
                  </a:cubicBezTo>
                  <a:cubicBezTo>
                    <a:pt x="131" y="60"/>
                    <a:pt x="92" y="63"/>
                    <a:pt x="78" y="61"/>
                  </a:cubicBezTo>
                  <a:cubicBezTo>
                    <a:pt x="75" y="61"/>
                    <a:pt x="52" y="65"/>
                    <a:pt x="52" y="65"/>
                  </a:cubicBezTo>
                  <a:lnTo>
                    <a:pt x="12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7" name="Freeform 83">
              <a:extLst>
                <a:ext uri="{FF2B5EF4-FFF2-40B4-BE49-F238E27FC236}">
                  <a16:creationId xmlns:a16="http://schemas.microsoft.com/office/drawing/2014/main" id="{54FF2A9B-4990-4B24-A091-ADCB6CF6F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4197" y="1476515"/>
              <a:ext cx="58157" cy="30608"/>
            </a:xfrm>
            <a:custGeom>
              <a:avLst/>
              <a:gdLst>
                <a:gd name="T0" fmla="*/ 20 w 51"/>
                <a:gd name="T1" fmla="*/ 0 h 27"/>
                <a:gd name="T2" fmla="*/ 51 w 51"/>
                <a:gd name="T3" fmla="*/ 11 h 27"/>
                <a:gd name="T4" fmla="*/ 15 w 51"/>
                <a:gd name="T5" fmla="*/ 27 h 27"/>
                <a:gd name="T6" fmla="*/ 0 w 51"/>
                <a:gd name="T7" fmla="*/ 8 h 27"/>
                <a:gd name="T8" fmla="*/ 20 w 51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7">
                  <a:moveTo>
                    <a:pt x="20" y="0"/>
                  </a:moveTo>
                  <a:cubicBezTo>
                    <a:pt x="24" y="0"/>
                    <a:pt x="45" y="10"/>
                    <a:pt x="51" y="11"/>
                  </a:cubicBezTo>
                  <a:cubicBezTo>
                    <a:pt x="49" y="26"/>
                    <a:pt x="24" y="27"/>
                    <a:pt x="15" y="27"/>
                  </a:cubicBezTo>
                  <a:cubicBezTo>
                    <a:pt x="11" y="27"/>
                    <a:pt x="0" y="15"/>
                    <a:pt x="0" y="8"/>
                  </a:cubicBezTo>
                  <a:cubicBezTo>
                    <a:pt x="0" y="0"/>
                    <a:pt x="16" y="0"/>
                    <a:pt x="2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8" name="Freeform 84">
              <a:extLst>
                <a:ext uri="{FF2B5EF4-FFF2-40B4-BE49-F238E27FC236}">
                  <a16:creationId xmlns:a16="http://schemas.microsoft.com/office/drawing/2014/main" id="{A7D43527-2E3A-4076-ACB6-E7750A5F3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4093" y="1407646"/>
              <a:ext cx="205079" cy="153042"/>
            </a:xfrm>
            <a:custGeom>
              <a:avLst/>
              <a:gdLst>
                <a:gd name="T0" fmla="*/ 170 w 180"/>
                <a:gd name="T1" fmla="*/ 122 h 133"/>
                <a:gd name="T2" fmla="*/ 155 w 180"/>
                <a:gd name="T3" fmla="*/ 133 h 133"/>
                <a:gd name="T4" fmla="*/ 70 w 180"/>
                <a:gd name="T5" fmla="*/ 119 h 133"/>
                <a:gd name="T6" fmla="*/ 30 w 180"/>
                <a:gd name="T7" fmla="*/ 91 h 133"/>
                <a:gd name="T8" fmla="*/ 87 w 180"/>
                <a:gd name="T9" fmla="*/ 65 h 133"/>
                <a:gd name="T10" fmla="*/ 55 w 180"/>
                <a:gd name="T11" fmla="*/ 64 h 133"/>
                <a:gd name="T12" fmla="*/ 0 w 180"/>
                <a:gd name="T13" fmla="*/ 47 h 133"/>
                <a:gd name="T14" fmla="*/ 79 w 180"/>
                <a:gd name="T15" fmla="*/ 0 h 133"/>
                <a:gd name="T16" fmla="*/ 125 w 180"/>
                <a:gd name="T17" fmla="*/ 31 h 133"/>
                <a:gd name="T18" fmla="*/ 115 w 180"/>
                <a:gd name="T19" fmla="*/ 32 h 133"/>
                <a:gd name="T20" fmla="*/ 115 w 180"/>
                <a:gd name="T21" fmla="*/ 48 h 133"/>
                <a:gd name="T22" fmla="*/ 101 w 180"/>
                <a:gd name="T23" fmla="*/ 62 h 133"/>
                <a:gd name="T24" fmla="*/ 117 w 180"/>
                <a:gd name="T25" fmla="*/ 62 h 133"/>
                <a:gd name="T26" fmla="*/ 140 w 180"/>
                <a:gd name="T27" fmla="*/ 70 h 133"/>
                <a:gd name="T28" fmla="*/ 155 w 180"/>
                <a:gd name="T29" fmla="*/ 70 h 133"/>
                <a:gd name="T30" fmla="*/ 180 w 180"/>
                <a:gd name="T31" fmla="*/ 86 h 133"/>
                <a:gd name="T32" fmla="*/ 174 w 180"/>
                <a:gd name="T33" fmla="*/ 102 h 133"/>
                <a:gd name="T34" fmla="*/ 159 w 180"/>
                <a:gd name="T35" fmla="*/ 112 h 133"/>
                <a:gd name="T36" fmla="*/ 170 w 180"/>
                <a:gd name="T37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33">
                  <a:moveTo>
                    <a:pt x="170" y="122"/>
                  </a:moveTo>
                  <a:cubicBezTo>
                    <a:pt x="170" y="129"/>
                    <a:pt x="162" y="133"/>
                    <a:pt x="155" y="133"/>
                  </a:cubicBezTo>
                  <a:cubicBezTo>
                    <a:pt x="121" y="133"/>
                    <a:pt x="97" y="119"/>
                    <a:pt x="70" y="119"/>
                  </a:cubicBezTo>
                  <a:cubicBezTo>
                    <a:pt x="61" y="119"/>
                    <a:pt x="41" y="97"/>
                    <a:pt x="30" y="91"/>
                  </a:cubicBezTo>
                  <a:cubicBezTo>
                    <a:pt x="55" y="82"/>
                    <a:pt x="62" y="73"/>
                    <a:pt x="87" y="65"/>
                  </a:cubicBezTo>
                  <a:cubicBezTo>
                    <a:pt x="79" y="65"/>
                    <a:pt x="59" y="64"/>
                    <a:pt x="55" y="64"/>
                  </a:cubicBezTo>
                  <a:cubicBezTo>
                    <a:pt x="34" y="64"/>
                    <a:pt x="19" y="57"/>
                    <a:pt x="0" y="47"/>
                  </a:cubicBezTo>
                  <a:cubicBezTo>
                    <a:pt x="31" y="37"/>
                    <a:pt x="43" y="0"/>
                    <a:pt x="79" y="0"/>
                  </a:cubicBezTo>
                  <a:cubicBezTo>
                    <a:pt x="100" y="0"/>
                    <a:pt x="112" y="21"/>
                    <a:pt x="125" y="31"/>
                  </a:cubicBezTo>
                  <a:cubicBezTo>
                    <a:pt x="117" y="34"/>
                    <a:pt x="118" y="33"/>
                    <a:pt x="115" y="32"/>
                  </a:cubicBezTo>
                  <a:cubicBezTo>
                    <a:pt x="116" y="41"/>
                    <a:pt x="115" y="44"/>
                    <a:pt x="115" y="48"/>
                  </a:cubicBezTo>
                  <a:cubicBezTo>
                    <a:pt x="115" y="52"/>
                    <a:pt x="107" y="59"/>
                    <a:pt x="101" y="62"/>
                  </a:cubicBezTo>
                  <a:cubicBezTo>
                    <a:pt x="109" y="60"/>
                    <a:pt x="111" y="62"/>
                    <a:pt x="117" y="62"/>
                  </a:cubicBezTo>
                  <a:cubicBezTo>
                    <a:pt x="126" y="62"/>
                    <a:pt x="131" y="70"/>
                    <a:pt x="140" y="70"/>
                  </a:cubicBezTo>
                  <a:cubicBezTo>
                    <a:pt x="145" y="70"/>
                    <a:pt x="150" y="70"/>
                    <a:pt x="155" y="70"/>
                  </a:cubicBezTo>
                  <a:cubicBezTo>
                    <a:pt x="170" y="70"/>
                    <a:pt x="170" y="75"/>
                    <a:pt x="180" y="86"/>
                  </a:cubicBezTo>
                  <a:cubicBezTo>
                    <a:pt x="172" y="92"/>
                    <a:pt x="174" y="94"/>
                    <a:pt x="174" y="102"/>
                  </a:cubicBezTo>
                  <a:cubicBezTo>
                    <a:pt x="174" y="110"/>
                    <a:pt x="163" y="110"/>
                    <a:pt x="159" y="112"/>
                  </a:cubicBezTo>
                  <a:cubicBezTo>
                    <a:pt x="164" y="114"/>
                    <a:pt x="170" y="116"/>
                    <a:pt x="170" y="1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Freeform 85">
              <a:extLst>
                <a:ext uri="{FF2B5EF4-FFF2-40B4-BE49-F238E27FC236}">
                  <a16:creationId xmlns:a16="http://schemas.microsoft.com/office/drawing/2014/main" id="{79264481-2420-47A3-A057-9E450C4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858" y="1649453"/>
              <a:ext cx="26017" cy="18365"/>
            </a:xfrm>
            <a:custGeom>
              <a:avLst/>
              <a:gdLst>
                <a:gd name="T0" fmla="*/ 0 w 22"/>
                <a:gd name="T1" fmla="*/ 8 h 16"/>
                <a:gd name="T2" fmla="*/ 11 w 22"/>
                <a:gd name="T3" fmla="*/ 0 h 16"/>
                <a:gd name="T4" fmla="*/ 22 w 22"/>
                <a:gd name="T5" fmla="*/ 0 h 16"/>
                <a:gd name="T6" fmla="*/ 7 w 22"/>
                <a:gd name="T7" fmla="*/ 16 h 16"/>
                <a:gd name="T8" fmla="*/ 0 w 2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0" y="8"/>
                  </a:moveTo>
                  <a:cubicBezTo>
                    <a:pt x="4" y="5"/>
                    <a:pt x="8" y="2"/>
                    <a:pt x="1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11"/>
                    <a:pt x="16" y="16"/>
                    <a:pt x="7" y="16"/>
                  </a:cubicBezTo>
                  <a:cubicBezTo>
                    <a:pt x="3" y="16"/>
                    <a:pt x="0" y="11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Freeform 86">
              <a:extLst>
                <a:ext uri="{FF2B5EF4-FFF2-40B4-BE49-F238E27FC236}">
                  <a16:creationId xmlns:a16="http://schemas.microsoft.com/office/drawing/2014/main" id="{F6424DD9-198B-4299-B4E7-9955D8C81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71" y="1412237"/>
              <a:ext cx="33670" cy="12243"/>
            </a:xfrm>
            <a:custGeom>
              <a:avLst/>
              <a:gdLst>
                <a:gd name="T0" fmla="*/ 30 w 30"/>
                <a:gd name="T1" fmla="*/ 6 h 10"/>
                <a:gd name="T2" fmla="*/ 0 w 30"/>
                <a:gd name="T3" fmla="*/ 0 h 10"/>
                <a:gd name="T4" fmla="*/ 28 w 30"/>
                <a:gd name="T5" fmla="*/ 0 h 10"/>
                <a:gd name="T6" fmla="*/ 30 w 30"/>
                <a:gd name="T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0">
                  <a:moveTo>
                    <a:pt x="30" y="6"/>
                  </a:moveTo>
                  <a:cubicBezTo>
                    <a:pt x="19" y="8"/>
                    <a:pt x="4" y="1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Freeform 87">
              <a:extLst>
                <a:ext uri="{FF2B5EF4-FFF2-40B4-BE49-F238E27FC236}">
                  <a16:creationId xmlns:a16="http://schemas.microsoft.com/office/drawing/2014/main" id="{B3FAACA8-EA70-4ECA-87FD-C514FCF5E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1398" y="1588236"/>
              <a:ext cx="27548" cy="13774"/>
            </a:xfrm>
            <a:custGeom>
              <a:avLst/>
              <a:gdLst>
                <a:gd name="T0" fmla="*/ 25 w 25"/>
                <a:gd name="T1" fmla="*/ 0 h 12"/>
                <a:gd name="T2" fmla="*/ 16 w 25"/>
                <a:gd name="T3" fmla="*/ 12 h 12"/>
                <a:gd name="T4" fmla="*/ 0 w 25"/>
                <a:gd name="T5" fmla="*/ 3 h 12"/>
                <a:gd name="T6" fmla="*/ 25 w 2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cubicBezTo>
                    <a:pt x="25" y="6"/>
                    <a:pt x="21" y="12"/>
                    <a:pt x="16" y="12"/>
                  </a:cubicBezTo>
                  <a:cubicBezTo>
                    <a:pt x="6" y="12"/>
                    <a:pt x="3" y="7"/>
                    <a:pt x="0" y="3"/>
                  </a:cubicBezTo>
                  <a:cubicBezTo>
                    <a:pt x="16" y="0"/>
                    <a:pt x="19" y="4"/>
                    <a:pt x="2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Freeform 88">
              <a:extLst>
                <a:ext uri="{FF2B5EF4-FFF2-40B4-BE49-F238E27FC236}">
                  <a16:creationId xmlns:a16="http://schemas.microsoft.com/office/drawing/2014/main" id="{D3308DC0-96B9-4A8A-B66A-24773B5EF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3307" y="1435193"/>
              <a:ext cx="174470" cy="55095"/>
            </a:xfrm>
            <a:custGeom>
              <a:avLst/>
              <a:gdLst>
                <a:gd name="T0" fmla="*/ 130 w 153"/>
                <a:gd name="T1" fmla="*/ 24 h 48"/>
                <a:gd name="T2" fmla="*/ 98 w 153"/>
                <a:gd name="T3" fmla="*/ 30 h 48"/>
                <a:gd name="T4" fmla="*/ 83 w 153"/>
                <a:gd name="T5" fmla="*/ 47 h 48"/>
                <a:gd name="T6" fmla="*/ 75 w 153"/>
                <a:gd name="T7" fmla="*/ 40 h 48"/>
                <a:gd name="T8" fmla="*/ 75 w 153"/>
                <a:gd name="T9" fmla="*/ 40 h 48"/>
                <a:gd name="T10" fmla="*/ 54 w 153"/>
                <a:gd name="T11" fmla="*/ 30 h 48"/>
                <a:gd name="T12" fmla="*/ 70 w 153"/>
                <a:gd name="T13" fmla="*/ 24 h 48"/>
                <a:gd name="T14" fmla="*/ 56 w 153"/>
                <a:gd name="T15" fmla="*/ 22 h 48"/>
                <a:gd name="T16" fmla="*/ 68 w 153"/>
                <a:gd name="T17" fmla="*/ 15 h 48"/>
                <a:gd name="T18" fmla="*/ 50 w 153"/>
                <a:gd name="T19" fmla="*/ 8 h 48"/>
                <a:gd name="T20" fmla="*/ 16 w 153"/>
                <a:gd name="T21" fmla="*/ 18 h 48"/>
                <a:gd name="T22" fmla="*/ 0 w 153"/>
                <a:gd name="T23" fmla="*/ 15 h 48"/>
                <a:gd name="T24" fmla="*/ 58 w 153"/>
                <a:gd name="T25" fmla="*/ 0 h 48"/>
                <a:gd name="T26" fmla="*/ 102 w 153"/>
                <a:gd name="T27" fmla="*/ 10 h 48"/>
                <a:gd name="T28" fmla="*/ 130 w 153"/>
                <a:gd name="T29" fmla="*/ 0 h 48"/>
                <a:gd name="T30" fmla="*/ 153 w 153"/>
                <a:gd name="T31" fmla="*/ 8 h 48"/>
                <a:gd name="T32" fmla="*/ 132 w 153"/>
                <a:gd name="T33" fmla="*/ 22 h 48"/>
                <a:gd name="T34" fmla="*/ 125 w 153"/>
                <a:gd name="T35" fmla="*/ 22 h 48"/>
                <a:gd name="T36" fmla="*/ 125 w 153"/>
                <a:gd name="T37" fmla="*/ 30 h 48"/>
                <a:gd name="T38" fmla="*/ 130 w 153"/>
                <a:gd name="T3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" h="48">
                  <a:moveTo>
                    <a:pt x="130" y="24"/>
                  </a:moveTo>
                  <a:cubicBezTo>
                    <a:pt x="117" y="34"/>
                    <a:pt x="110" y="23"/>
                    <a:pt x="98" y="30"/>
                  </a:cubicBezTo>
                  <a:cubicBezTo>
                    <a:pt x="91" y="34"/>
                    <a:pt x="90" y="48"/>
                    <a:pt x="83" y="47"/>
                  </a:cubicBezTo>
                  <a:cubicBezTo>
                    <a:pt x="79" y="47"/>
                    <a:pt x="77" y="43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64" y="40"/>
                    <a:pt x="56" y="37"/>
                    <a:pt x="54" y="30"/>
                  </a:cubicBezTo>
                  <a:cubicBezTo>
                    <a:pt x="60" y="27"/>
                    <a:pt x="64" y="25"/>
                    <a:pt x="70" y="24"/>
                  </a:cubicBezTo>
                  <a:cubicBezTo>
                    <a:pt x="63" y="24"/>
                    <a:pt x="59" y="23"/>
                    <a:pt x="56" y="22"/>
                  </a:cubicBezTo>
                  <a:cubicBezTo>
                    <a:pt x="60" y="20"/>
                    <a:pt x="64" y="18"/>
                    <a:pt x="68" y="15"/>
                  </a:cubicBezTo>
                  <a:cubicBezTo>
                    <a:pt x="61" y="13"/>
                    <a:pt x="57" y="8"/>
                    <a:pt x="50" y="8"/>
                  </a:cubicBezTo>
                  <a:cubicBezTo>
                    <a:pt x="42" y="8"/>
                    <a:pt x="28" y="18"/>
                    <a:pt x="16" y="18"/>
                  </a:cubicBezTo>
                  <a:cubicBezTo>
                    <a:pt x="10" y="18"/>
                    <a:pt x="6" y="16"/>
                    <a:pt x="0" y="15"/>
                  </a:cubicBezTo>
                  <a:cubicBezTo>
                    <a:pt x="6" y="2"/>
                    <a:pt x="42" y="0"/>
                    <a:pt x="58" y="0"/>
                  </a:cubicBezTo>
                  <a:cubicBezTo>
                    <a:pt x="77" y="0"/>
                    <a:pt x="87" y="10"/>
                    <a:pt x="102" y="10"/>
                  </a:cubicBezTo>
                  <a:cubicBezTo>
                    <a:pt x="113" y="10"/>
                    <a:pt x="119" y="0"/>
                    <a:pt x="130" y="0"/>
                  </a:cubicBezTo>
                  <a:cubicBezTo>
                    <a:pt x="139" y="0"/>
                    <a:pt x="148" y="6"/>
                    <a:pt x="153" y="8"/>
                  </a:cubicBezTo>
                  <a:cubicBezTo>
                    <a:pt x="151" y="22"/>
                    <a:pt x="141" y="15"/>
                    <a:pt x="132" y="22"/>
                  </a:cubicBezTo>
                  <a:cubicBezTo>
                    <a:pt x="130" y="23"/>
                    <a:pt x="127" y="23"/>
                    <a:pt x="125" y="22"/>
                  </a:cubicBezTo>
                  <a:cubicBezTo>
                    <a:pt x="125" y="30"/>
                    <a:pt x="125" y="30"/>
                    <a:pt x="125" y="30"/>
                  </a:cubicBezTo>
                  <a:lnTo>
                    <a:pt x="13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Freeform 89">
              <a:extLst>
                <a:ext uri="{FF2B5EF4-FFF2-40B4-BE49-F238E27FC236}">
                  <a16:creationId xmlns:a16="http://schemas.microsoft.com/office/drawing/2014/main" id="{E11CB4EE-DE04-44FE-9E2F-C5DF83293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317" y="1398463"/>
              <a:ext cx="61218" cy="41321"/>
            </a:xfrm>
            <a:custGeom>
              <a:avLst/>
              <a:gdLst>
                <a:gd name="T0" fmla="*/ 13 w 53"/>
                <a:gd name="T1" fmla="*/ 36 h 36"/>
                <a:gd name="T2" fmla="*/ 0 w 53"/>
                <a:gd name="T3" fmla="*/ 24 h 36"/>
                <a:gd name="T4" fmla="*/ 43 w 53"/>
                <a:gd name="T5" fmla="*/ 0 h 36"/>
                <a:gd name="T6" fmla="*/ 53 w 53"/>
                <a:gd name="T7" fmla="*/ 25 h 36"/>
                <a:gd name="T8" fmla="*/ 13 w 53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6">
                  <a:moveTo>
                    <a:pt x="13" y="36"/>
                  </a:moveTo>
                  <a:cubicBezTo>
                    <a:pt x="4" y="36"/>
                    <a:pt x="0" y="32"/>
                    <a:pt x="0" y="24"/>
                  </a:cubicBezTo>
                  <a:cubicBezTo>
                    <a:pt x="0" y="13"/>
                    <a:pt x="31" y="0"/>
                    <a:pt x="43" y="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48" y="29"/>
                    <a:pt x="18" y="36"/>
                    <a:pt x="13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Freeform 90">
              <a:extLst>
                <a:ext uri="{FF2B5EF4-FFF2-40B4-BE49-F238E27FC236}">
                  <a16:creationId xmlns:a16="http://schemas.microsoft.com/office/drawing/2014/main" id="{DCC3CE6C-30CE-4EC8-9EDA-4B542F1DD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6734" y="1426011"/>
              <a:ext cx="64278" cy="41321"/>
            </a:xfrm>
            <a:custGeom>
              <a:avLst/>
              <a:gdLst>
                <a:gd name="T0" fmla="*/ 57 w 57"/>
                <a:gd name="T1" fmla="*/ 6 h 36"/>
                <a:gd name="T2" fmla="*/ 57 w 57"/>
                <a:gd name="T3" fmla="*/ 18 h 36"/>
                <a:gd name="T4" fmla="*/ 38 w 57"/>
                <a:gd name="T5" fmla="*/ 22 h 36"/>
                <a:gd name="T6" fmla="*/ 41 w 57"/>
                <a:gd name="T7" fmla="*/ 32 h 36"/>
                <a:gd name="T8" fmla="*/ 0 w 57"/>
                <a:gd name="T9" fmla="*/ 32 h 36"/>
                <a:gd name="T10" fmla="*/ 15 w 57"/>
                <a:gd name="T11" fmla="*/ 10 h 36"/>
                <a:gd name="T12" fmla="*/ 15 w 57"/>
                <a:gd name="T13" fmla="*/ 0 h 36"/>
                <a:gd name="T14" fmla="*/ 40 w 57"/>
                <a:gd name="T15" fmla="*/ 0 h 36"/>
                <a:gd name="T16" fmla="*/ 32 w 57"/>
                <a:gd name="T17" fmla="*/ 6 h 36"/>
                <a:gd name="T18" fmla="*/ 57 w 57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36">
                  <a:moveTo>
                    <a:pt x="57" y="6"/>
                  </a:moveTo>
                  <a:cubicBezTo>
                    <a:pt x="57" y="13"/>
                    <a:pt x="57" y="15"/>
                    <a:pt x="57" y="18"/>
                  </a:cubicBezTo>
                  <a:cubicBezTo>
                    <a:pt x="52" y="25"/>
                    <a:pt x="44" y="22"/>
                    <a:pt x="38" y="2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7" y="34"/>
                    <a:pt x="0" y="36"/>
                    <a:pt x="0" y="32"/>
                  </a:cubicBezTo>
                  <a:cubicBezTo>
                    <a:pt x="0" y="20"/>
                    <a:pt x="6" y="13"/>
                    <a:pt x="15" y="10"/>
                  </a:cubicBezTo>
                  <a:cubicBezTo>
                    <a:pt x="14" y="4"/>
                    <a:pt x="15" y="1"/>
                    <a:pt x="1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4"/>
                    <a:pt x="34" y="6"/>
                    <a:pt x="32" y="6"/>
                  </a:cubicBezTo>
                  <a:cubicBezTo>
                    <a:pt x="37" y="7"/>
                    <a:pt x="50" y="8"/>
                    <a:pt x="57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Freeform 91">
              <a:extLst>
                <a:ext uri="{FF2B5EF4-FFF2-40B4-BE49-F238E27FC236}">
                  <a16:creationId xmlns:a16="http://schemas.microsoft.com/office/drawing/2014/main" id="{9B46547A-488A-4BBD-ADBA-361ADC2A9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9499" y="1461210"/>
              <a:ext cx="67339" cy="24487"/>
            </a:xfrm>
            <a:custGeom>
              <a:avLst/>
              <a:gdLst>
                <a:gd name="T0" fmla="*/ 34 w 59"/>
                <a:gd name="T1" fmla="*/ 22 h 22"/>
                <a:gd name="T2" fmla="*/ 19 w 59"/>
                <a:gd name="T3" fmla="*/ 14 h 22"/>
                <a:gd name="T4" fmla="*/ 8 w 59"/>
                <a:gd name="T5" fmla="*/ 22 h 22"/>
                <a:gd name="T6" fmla="*/ 0 w 59"/>
                <a:gd name="T7" fmla="*/ 16 h 22"/>
                <a:gd name="T8" fmla="*/ 38 w 59"/>
                <a:gd name="T9" fmla="*/ 0 h 22"/>
                <a:gd name="T10" fmla="*/ 59 w 59"/>
                <a:gd name="T11" fmla="*/ 10 h 22"/>
                <a:gd name="T12" fmla="*/ 34 w 59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2">
                  <a:moveTo>
                    <a:pt x="34" y="22"/>
                  </a:moveTo>
                  <a:cubicBezTo>
                    <a:pt x="30" y="22"/>
                    <a:pt x="24" y="14"/>
                    <a:pt x="19" y="14"/>
                  </a:cubicBezTo>
                  <a:cubicBezTo>
                    <a:pt x="18" y="22"/>
                    <a:pt x="14" y="22"/>
                    <a:pt x="8" y="22"/>
                  </a:cubicBezTo>
                  <a:cubicBezTo>
                    <a:pt x="4" y="22"/>
                    <a:pt x="0" y="19"/>
                    <a:pt x="0" y="16"/>
                  </a:cubicBezTo>
                  <a:cubicBezTo>
                    <a:pt x="0" y="5"/>
                    <a:pt x="30" y="0"/>
                    <a:pt x="38" y="0"/>
                  </a:cubicBezTo>
                  <a:cubicBezTo>
                    <a:pt x="48" y="0"/>
                    <a:pt x="55" y="4"/>
                    <a:pt x="59" y="10"/>
                  </a:cubicBezTo>
                  <a:cubicBezTo>
                    <a:pt x="44" y="10"/>
                    <a:pt x="45" y="22"/>
                    <a:pt x="34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6" name="Freeform 92">
              <a:extLst>
                <a:ext uri="{FF2B5EF4-FFF2-40B4-BE49-F238E27FC236}">
                  <a16:creationId xmlns:a16="http://schemas.microsoft.com/office/drawing/2014/main" id="{7CA3957A-DBB4-4ED6-8BBA-5AB14EB31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1238" y="1378568"/>
              <a:ext cx="104070" cy="74991"/>
            </a:xfrm>
            <a:custGeom>
              <a:avLst/>
              <a:gdLst>
                <a:gd name="T0" fmla="*/ 68 w 91"/>
                <a:gd name="T1" fmla="*/ 56 h 66"/>
                <a:gd name="T2" fmla="*/ 38 w 91"/>
                <a:gd name="T3" fmla="*/ 66 h 66"/>
                <a:gd name="T4" fmla="*/ 0 w 91"/>
                <a:gd name="T5" fmla="*/ 51 h 66"/>
                <a:gd name="T6" fmla="*/ 10 w 91"/>
                <a:gd name="T7" fmla="*/ 42 h 66"/>
                <a:gd name="T8" fmla="*/ 42 w 91"/>
                <a:gd name="T9" fmla="*/ 42 h 66"/>
                <a:gd name="T10" fmla="*/ 29 w 91"/>
                <a:gd name="T11" fmla="*/ 40 h 66"/>
                <a:gd name="T12" fmla="*/ 29 w 91"/>
                <a:gd name="T13" fmla="*/ 30 h 66"/>
                <a:gd name="T14" fmla="*/ 74 w 91"/>
                <a:gd name="T15" fmla="*/ 14 h 66"/>
                <a:gd name="T16" fmla="*/ 87 w 91"/>
                <a:gd name="T17" fmla="*/ 0 h 66"/>
                <a:gd name="T18" fmla="*/ 89 w 91"/>
                <a:gd name="T19" fmla="*/ 10 h 66"/>
                <a:gd name="T20" fmla="*/ 83 w 91"/>
                <a:gd name="T21" fmla="*/ 20 h 66"/>
                <a:gd name="T22" fmla="*/ 48 w 91"/>
                <a:gd name="T23" fmla="*/ 41 h 66"/>
                <a:gd name="T24" fmla="*/ 91 w 91"/>
                <a:gd name="T25" fmla="*/ 53 h 66"/>
                <a:gd name="T26" fmla="*/ 68 w 91"/>
                <a:gd name="T27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66">
                  <a:moveTo>
                    <a:pt x="68" y="56"/>
                  </a:moveTo>
                  <a:cubicBezTo>
                    <a:pt x="59" y="56"/>
                    <a:pt x="47" y="66"/>
                    <a:pt x="38" y="66"/>
                  </a:cubicBezTo>
                  <a:cubicBezTo>
                    <a:pt x="33" y="66"/>
                    <a:pt x="1" y="51"/>
                    <a:pt x="0" y="51"/>
                  </a:cubicBezTo>
                  <a:cubicBezTo>
                    <a:pt x="5" y="47"/>
                    <a:pt x="6" y="45"/>
                    <a:pt x="10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33" y="39"/>
                    <a:pt x="36" y="36"/>
                    <a:pt x="29" y="4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14"/>
                    <a:pt x="74" y="14"/>
                  </a:cubicBezTo>
                  <a:cubicBezTo>
                    <a:pt x="75" y="7"/>
                    <a:pt x="80" y="0"/>
                    <a:pt x="87" y="0"/>
                  </a:cubicBezTo>
                  <a:cubicBezTo>
                    <a:pt x="89" y="0"/>
                    <a:pt x="89" y="8"/>
                    <a:pt x="89" y="10"/>
                  </a:cubicBezTo>
                  <a:cubicBezTo>
                    <a:pt x="86" y="12"/>
                    <a:pt x="83" y="16"/>
                    <a:pt x="83" y="20"/>
                  </a:cubicBezTo>
                  <a:cubicBezTo>
                    <a:pt x="70" y="28"/>
                    <a:pt x="55" y="33"/>
                    <a:pt x="48" y="41"/>
                  </a:cubicBezTo>
                  <a:cubicBezTo>
                    <a:pt x="69" y="44"/>
                    <a:pt x="74" y="46"/>
                    <a:pt x="91" y="53"/>
                  </a:cubicBezTo>
                  <a:cubicBezTo>
                    <a:pt x="85" y="58"/>
                    <a:pt x="76" y="56"/>
                    <a:pt x="68" y="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Freeform 93">
              <a:extLst>
                <a:ext uri="{FF2B5EF4-FFF2-40B4-BE49-F238E27FC236}">
                  <a16:creationId xmlns:a16="http://schemas.microsoft.com/office/drawing/2014/main" id="{EBABF25B-A8A1-4304-9599-F7571EE01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6870" y="1488758"/>
              <a:ext cx="344349" cy="198955"/>
            </a:xfrm>
            <a:custGeom>
              <a:avLst/>
              <a:gdLst>
                <a:gd name="T0" fmla="*/ 254 w 301"/>
                <a:gd name="T1" fmla="*/ 143 h 175"/>
                <a:gd name="T2" fmla="*/ 254 w 301"/>
                <a:gd name="T3" fmla="*/ 129 h 175"/>
                <a:gd name="T4" fmla="*/ 220 w 301"/>
                <a:gd name="T5" fmla="*/ 127 h 175"/>
                <a:gd name="T6" fmla="*/ 231 w 301"/>
                <a:gd name="T7" fmla="*/ 105 h 175"/>
                <a:gd name="T8" fmla="*/ 216 w 301"/>
                <a:gd name="T9" fmla="*/ 83 h 175"/>
                <a:gd name="T10" fmla="*/ 226 w 301"/>
                <a:gd name="T11" fmla="*/ 81 h 175"/>
                <a:gd name="T12" fmla="*/ 208 w 301"/>
                <a:gd name="T13" fmla="*/ 69 h 175"/>
                <a:gd name="T14" fmla="*/ 167 w 301"/>
                <a:gd name="T15" fmla="*/ 125 h 175"/>
                <a:gd name="T16" fmla="*/ 155 w 301"/>
                <a:gd name="T17" fmla="*/ 131 h 175"/>
                <a:gd name="T18" fmla="*/ 133 w 301"/>
                <a:gd name="T19" fmla="*/ 175 h 175"/>
                <a:gd name="T20" fmla="*/ 74 w 301"/>
                <a:gd name="T21" fmla="*/ 125 h 175"/>
                <a:gd name="T22" fmla="*/ 102 w 301"/>
                <a:gd name="T23" fmla="*/ 126 h 175"/>
                <a:gd name="T24" fmla="*/ 127 w 301"/>
                <a:gd name="T25" fmla="*/ 119 h 175"/>
                <a:gd name="T26" fmla="*/ 93 w 301"/>
                <a:gd name="T27" fmla="*/ 115 h 175"/>
                <a:gd name="T28" fmla="*/ 64 w 301"/>
                <a:gd name="T29" fmla="*/ 105 h 175"/>
                <a:gd name="T30" fmla="*/ 85 w 301"/>
                <a:gd name="T31" fmla="*/ 97 h 175"/>
                <a:gd name="T32" fmla="*/ 124 w 301"/>
                <a:gd name="T33" fmla="*/ 77 h 175"/>
                <a:gd name="T34" fmla="*/ 104 w 301"/>
                <a:gd name="T35" fmla="*/ 77 h 175"/>
                <a:gd name="T36" fmla="*/ 93 w 301"/>
                <a:gd name="T37" fmla="*/ 70 h 175"/>
                <a:gd name="T38" fmla="*/ 87 w 301"/>
                <a:gd name="T39" fmla="*/ 70 h 175"/>
                <a:gd name="T40" fmla="*/ 64 w 301"/>
                <a:gd name="T41" fmla="*/ 91 h 175"/>
                <a:gd name="T42" fmla="*/ 40 w 301"/>
                <a:gd name="T43" fmla="*/ 79 h 175"/>
                <a:gd name="T44" fmla="*/ 46 w 301"/>
                <a:gd name="T45" fmla="*/ 77 h 175"/>
                <a:gd name="T46" fmla="*/ 25 w 301"/>
                <a:gd name="T47" fmla="*/ 51 h 175"/>
                <a:gd name="T48" fmla="*/ 19 w 301"/>
                <a:gd name="T49" fmla="*/ 48 h 175"/>
                <a:gd name="T50" fmla="*/ 0 w 301"/>
                <a:gd name="T51" fmla="*/ 28 h 175"/>
                <a:gd name="T52" fmla="*/ 26 w 301"/>
                <a:gd name="T53" fmla="*/ 9 h 175"/>
                <a:gd name="T54" fmla="*/ 64 w 301"/>
                <a:gd name="T55" fmla="*/ 13 h 175"/>
                <a:gd name="T56" fmla="*/ 55 w 301"/>
                <a:gd name="T57" fmla="*/ 24 h 175"/>
                <a:gd name="T58" fmla="*/ 76 w 301"/>
                <a:gd name="T59" fmla="*/ 36 h 175"/>
                <a:gd name="T60" fmla="*/ 70 w 301"/>
                <a:gd name="T61" fmla="*/ 25 h 175"/>
                <a:gd name="T62" fmla="*/ 83 w 301"/>
                <a:gd name="T63" fmla="*/ 12 h 175"/>
                <a:gd name="T64" fmla="*/ 117 w 301"/>
                <a:gd name="T65" fmla="*/ 47 h 175"/>
                <a:gd name="T66" fmla="*/ 108 w 301"/>
                <a:gd name="T67" fmla="*/ 12 h 175"/>
                <a:gd name="T68" fmla="*/ 123 w 301"/>
                <a:gd name="T69" fmla="*/ 0 h 175"/>
                <a:gd name="T70" fmla="*/ 154 w 301"/>
                <a:gd name="T71" fmla="*/ 16 h 175"/>
                <a:gd name="T72" fmla="*/ 151 w 301"/>
                <a:gd name="T73" fmla="*/ 32 h 175"/>
                <a:gd name="T74" fmla="*/ 165 w 301"/>
                <a:gd name="T75" fmla="*/ 21 h 175"/>
                <a:gd name="T76" fmla="*/ 174 w 301"/>
                <a:gd name="T77" fmla="*/ 40 h 175"/>
                <a:gd name="T78" fmla="*/ 182 w 301"/>
                <a:gd name="T79" fmla="*/ 41 h 175"/>
                <a:gd name="T80" fmla="*/ 242 w 301"/>
                <a:gd name="T81" fmla="*/ 75 h 175"/>
                <a:gd name="T82" fmla="*/ 235 w 301"/>
                <a:gd name="T83" fmla="*/ 75 h 175"/>
                <a:gd name="T84" fmla="*/ 248 w 301"/>
                <a:gd name="T85" fmla="*/ 75 h 175"/>
                <a:gd name="T86" fmla="*/ 248 w 301"/>
                <a:gd name="T87" fmla="*/ 87 h 175"/>
                <a:gd name="T88" fmla="*/ 273 w 301"/>
                <a:gd name="T89" fmla="*/ 87 h 175"/>
                <a:gd name="T90" fmla="*/ 301 w 301"/>
                <a:gd name="T91" fmla="*/ 116 h 175"/>
                <a:gd name="T92" fmla="*/ 254 w 301"/>
                <a:gd name="T93" fmla="*/ 14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1" h="175">
                  <a:moveTo>
                    <a:pt x="254" y="143"/>
                  </a:moveTo>
                  <a:cubicBezTo>
                    <a:pt x="252" y="137"/>
                    <a:pt x="252" y="133"/>
                    <a:pt x="254" y="129"/>
                  </a:cubicBezTo>
                  <a:cubicBezTo>
                    <a:pt x="245" y="127"/>
                    <a:pt x="229" y="128"/>
                    <a:pt x="220" y="127"/>
                  </a:cubicBezTo>
                  <a:cubicBezTo>
                    <a:pt x="221" y="113"/>
                    <a:pt x="229" y="117"/>
                    <a:pt x="231" y="105"/>
                  </a:cubicBezTo>
                  <a:cubicBezTo>
                    <a:pt x="226" y="103"/>
                    <a:pt x="219" y="89"/>
                    <a:pt x="216" y="83"/>
                  </a:cubicBezTo>
                  <a:cubicBezTo>
                    <a:pt x="220" y="82"/>
                    <a:pt x="222" y="81"/>
                    <a:pt x="226" y="81"/>
                  </a:cubicBezTo>
                  <a:cubicBezTo>
                    <a:pt x="214" y="79"/>
                    <a:pt x="208" y="69"/>
                    <a:pt x="208" y="69"/>
                  </a:cubicBezTo>
                  <a:cubicBezTo>
                    <a:pt x="182" y="69"/>
                    <a:pt x="174" y="104"/>
                    <a:pt x="167" y="125"/>
                  </a:cubicBezTo>
                  <a:cubicBezTo>
                    <a:pt x="165" y="129"/>
                    <a:pt x="159" y="128"/>
                    <a:pt x="155" y="131"/>
                  </a:cubicBezTo>
                  <a:cubicBezTo>
                    <a:pt x="142" y="141"/>
                    <a:pt x="144" y="164"/>
                    <a:pt x="133" y="175"/>
                  </a:cubicBezTo>
                  <a:cubicBezTo>
                    <a:pt x="115" y="162"/>
                    <a:pt x="74" y="152"/>
                    <a:pt x="74" y="125"/>
                  </a:cubicBezTo>
                  <a:cubicBezTo>
                    <a:pt x="85" y="123"/>
                    <a:pt x="102" y="126"/>
                    <a:pt x="102" y="126"/>
                  </a:cubicBezTo>
                  <a:cubicBezTo>
                    <a:pt x="110" y="119"/>
                    <a:pt x="118" y="121"/>
                    <a:pt x="127" y="119"/>
                  </a:cubicBezTo>
                  <a:cubicBezTo>
                    <a:pt x="123" y="116"/>
                    <a:pt x="98" y="115"/>
                    <a:pt x="93" y="115"/>
                  </a:cubicBezTo>
                  <a:cubicBezTo>
                    <a:pt x="84" y="115"/>
                    <a:pt x="64" y="124"/>
                    <a:pt x="64" y="105"/>
                  </a:cubicBezTo>
                  <a:cubicBezTo>
                    <a:pt x="64" y="98"/>
                    <a:pt x="82" y="98"/>
                    <a:pt x="85" y="97"/>
                  </a:cubicBezTo>
                  <a:cubicBezTo>
                    <a:pt x="95" y="94"/>
                    <a:pt x="116" y="84"/>
                    <a:pt x="124" y="77"/>
                  </a:cubicBezTo>
                  <a:cubicBezTo>
                    <a:pt x="113" y="77"/>
                    <a:pt x="107" y="77"/>
                    <a:pt x="104" y="77"/>
                  </a:cubicBezTo>
                  <a:cubicBezTo>
                    <a:pt x="103" y="77"/>
                    <a:pt x="96" y="72"/>
                    <a:pt x="93" y="70"/>
                  </a:cubicBezTo>
                  <a:cubicBezTo>
                    <a:pt x="91" y="70"/>
                    <a:pt x="89" y="70"/>
                    <a:pt x="87" y="70"/>
                  </a:cubicBezTo>
                  <a:cubicBezTo>
                    <a:pt x="80" y="74"/>
                    <a:pt x="80" y="91"/>
                    <a:pt x="64" y="91"/>
                  </a:cubicBezTo>
                  <a:cubicBezTo>
                    <a:pt x="52" y="91"/>
                    <a:pt x="44" y="87"/>
                    <a:pt x="40" y="79"/>
                  </a:cubicBezTo>
                  <a:cubicBezTo>
                    <a:pt x="42" y="78"/>
                    <a:pt x="44" y="77"/>
                    <a:pt x="46" y="77"/>
                  </a:cubicBezTo>
                  <a:cubicBezTo>
                    <a:pt x="33" y="70"/>
                    <a:pt x="22" y="63"/>
                    <a:pt x="25" y="51"/>
                  </a:cubicBezTo>
                  <a:cubicBezTo>
                    <a:pt x="23" y="50"/>
                    <a:pt x="21" y="48"/>
                    <a:pt x="19" y="48"/>
                  </a:cubicBezTo>
                  <a:cubicBezTo>
                    <a:pt x="14" y="48"/>
                    <a:pt x="5" y="34"/>
                    <a:pt x="0" y="28"/>
                  </a:cubicBezTo>
                  <a:cubicBezTo>
                    <a:pt x="3" y="25"/>
                    <a:pt x="19" y="9"/>
                    <a:pt x="26" y="9"/>
                  </a:cubicBezTo>
                  <a:cubicBezTo>
                    <a:pt x="38" y="9"/>
                    <a:pt x="47" y="9"/>
                    <a:pt x="64" y="13"/>
                  </a:cubicBezTo>
                  <a:cubicBezTo>
                    <a:pt x="60" y="17"/>
                    <a:pt x="57" y="20"/>
                    <a:pt x="55" y="24"/>
                  </a:cubicBezTo>
                  <a:cubicBezTo>
                    <a:pt x="63" y="30"/>
                    <a:pt x="70" y="30"/>
                    <a:pt x="76" y="36"/>
                  </a:cubicBezTo>
                  <a:cubicBezTo>
                    <a:pt x="73" y="34"/>
                    <a:pt x="70" y="30"/>
                    <a:pt x="70" y="25"/>
                  </a:cubicBezTo>
                  <a:cubicBezTo>
                    <a:pt x="70" y="18"/>
                    <a:pt x="76" y="12"/>
                    <a:pt x="83" y="12"/>
                  </a:cubicBezTo>
                  <a:cubicBezTo>
                    <a:pt x="104" y="12"/>
                    <a:pt x="98" y="40"/>
                    <a:pt x="117" y="47"/>
                  </a:cubicBezTo>
                  <a:cubicBezTo>
                    <a:pt x="113" y="34"/>
                    <a:pt x="108" y="27"/>
                    <a:pt x="108" y="12"/>
                  </a:cubicBezTo>
                  <a:cubicBezTo>
                    <a:pt x="108" y="0"/>
                    <a:pt x="113" y="0"/>
                    <a:pt x="123" y="0"/>
                  </a:cubicBezTo>
                  <a:cubicBezTo>
                    <a:pt x="133" y="0"/>
                    <a:pt x="154" y="8"/>
                    <a:pt x="154" y="16"/>
                  </a:cubicBezTo>
                  <a:cubicBezTo>
                    <a:pt x="154" y="21"/>
                    <a:pt x="151" y="26"/>
                    <a:pt x="151" y="32"/>
                  </a:cubicBezTo>
                  <a:cubicBezTo>
                    <a:pt x="157" y="28"/>
                    <a:pt x="159" y="21"/>
                    <a:pt x="165" y="21"/>
                  </a:cubicBezTo>
                  <a:cubicBezTo>
                    <a:pt x="177" y="21"/>
                    <a:pt x="176" y="34"/>
                    <a:pt x="174" y="40"/>
                  </a:cubicBezTo>
                  <a:cubicBezTo>
                    <a:pt x="176" y="40"/>
                    <a:pt x="179" y="41"/>
                    <a:pt x="182" y="41"/>
                  </a:cubicBezTo>
                  <a:cubicBezTo>
                    <a:pt x="194" y="41"/>
                    <a:pt x="235" y="65"/>
                    <a:pt x="242" y="75"/>
                  </a:cubicBezTo>
                  <a:cubicBezTo>
                    <a:pt x="240" y="75"/>
                    <a:pt x="237" y="75"/>
                    <a:pt x="235" y="75"/>
                  </a:cubicBezTo>
                  <a:cubicBezTo>
                    <a:pt x="241" y="77"/>
                    <a:pt x="243" y="76"/>
                    <a:pt x="248" y="75"/>
                  </a:cubicBezTo>
                  <a:cubicBezTo>
                    <a:pt x="250" y="79"/>
                    <a:pt x="251" y="84"/>
                    <a:pt x="248" y="87"/>
                  </a:cubicBezTo>
                  <a:cubicBezTo>
                    <a:pt x="260" y="87"/>
                    <a:pt x="263" y="87"/>
                    <a:pt x="273" y="87"/>
                  </a:cubicBezTo>
                  <a:cubicBezTo>
                    <a:pt x="273" y="112"/>
                    <a:pt x="295" y="106"/>
                    <a:pt x="301" y="116"/>
                  </a:cubicBezTo>
                  <a:cubicBezTo>
                    <a:pt x="281" y="123"/>
                    <a:pt x="273" y="137"/>
                    <a:pt x="254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8" name="Freeform 94">
              <a:extLst>
                <a:ext uri="{FF2B5EF4-FFF2-40B4-BE49-F238E27FC236}">
                  <a16:creationId xmlns:a16="http://schemas.microsoft.com/office/drawing/2014/main" id="{2E38F832-D752-4BD2-917A-FFC3810EC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5931" y="1458150"/>
              <a:ext cx="224975" cy="84173"/>
            </a:xfrm>
            <a:custGeom>
              <a:avLst/>
              <a:gdLst>
                <a:gd name="T0" fmla="*/ 197 w 197"/>
                <a:gd name="T1" fmla="*/ 33 h 74"/>
                <a:gd name="T2" fmla="*/ 119 w 197"/>
                <a:gd name="T3" fmla="*/ 74 h 74"/>
                <a:gd name="T4" fmla="*/ 93 w 197"/>
                <a:gd name="T5" fmla="*/ 59 h 74"/>
                <a:gd name="T6" fmla="*/ 50 w 197"/>
                <a:gd name="T7" fmla="*/ 59 h 74"/>
                <a:gd name="T8" fmla="*/ 40 w 197"/>
                <a:gd name="T9" fmla="*/ 47 h 74"/>
                <a:gd name="T10" fmla="*/ 55 w 197"/>
                <a:gd name="T11" fmla="*/ 46 h 74"/>
                <a:gd name="T12" fmla="*/ 74 w 197"/>
                <a:gd name="T13" fmla="*/ 42 h 74"/>
                <a:gd name="T14" fmla="*/ 38 w 197"/>
                <a:gd name="T15" fmla="*/ 39 h 74"/>
                <a:gd name="T16" fmla="*/ 12 w 197"/>
                <a:gd name="T17" fmla="*/ 31 h 74"/>
                <a:gd name="T18" fmla="*/ 0 w 197"/>
                <a:gd name="T19" fmla="*/ 12 h 74"/>
                <a:gd name="T20" fmla="*/ 12 w 197"/>
                <a:gd name="T21" fmla="*/ 12 h 74"/>
                <a:gd name="T22" fmla="*/ 27 w 197"/>
                <a:gd name="T23" fmla="*/ 14 h 74"/>
                <a:gd name="T24" fmla="*/ 27 w 197"/>
                <a:gd name="T25" fmla="*/ 10 h 74"/>
                <a:gd name="T26" fmla="*/ 40 w 197"/>
                <a:gd name="T27" fmla="*/ 10 h 74"/>
                <a:gd name="T28" fmla="*/ 36 w 197"/>
                <a:gd name="T29" fmla="*/ 2 h 74"/>
                <a:gd name="T30" fmla="*/ 57 w 197"/>
                <a:gd name="T31" fmla="*/ 2 h 74"/>
                <a:gd name="T32" fmla="*/ 88 w 197"/>
                <a:gd name="T33" fmla="*/ 18 h 74"/>
                <a:gd name="T34" fmla="*/ 106 w 197"/>
                <a:gd name="T35" fmla="*/ 0 h 74"/>
                <a:gd name="T36" fmla="*/ 116 w 197"/>
                <a:gd name="T37" fmla="*/ 0 h 74"/>
                <a:gd name="T38" fmla="*/ 116 w 197"/>
                <a:gd name="T39" fmla="*/ 20 h 74"/>
                <a:gd name="T40" fmla="*/ 138 w 197"/>
                <a:gd name="T41" fmla="*/ 12 h 74"/>
                <a:gd name="T42" fmla="*/ 163 w 197"/>
                <a:gd name="T43" fmla="*/ 12 h 74"/>
                <a:gd name="T44" fmla="*/ 197 w 197"/>
                <a:gd name="T45" fmla="*/ 3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7" h="74">
                  <a:moveTo>
                    <a:pt x="197" y="33"/>
                  </a:moveTo>
                  <a:cubicBezTo>
                    <a:pt x="179" y="46"/>
                    <a:pt x="141" y="74"/>
                    <a:pt x="119" y="74"/>
                  </a:cubicBezTo>
                  <a:cubicBezTo>
                    <a:pt x="106" y="74"/>
                    <a:pt x="98" y="69"/>
                    <a:pt x="93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43" y="57"/>
                    <a:pt x="41" y="53"/>
                    <a:pt x="40" y="47"/>
                  </a:cubicBezTo>
                  <a:cubicBezTo>
                    <a:pt x="45" y="46"/>
                    <a:pt x="53" y="46"/>
                    <a:pt x="55" y="46"/>
                  </a:cubicBezTo>
                  <a:cubicBezTo>
                    <a:pt x="62" y="43"/>
                    <a:pt x="70" y="43"/>
                    <a:pt x="74" y="42"/>
                  </a:cubicBezTo>
                  <a:cubicBezTo>
                    <a:pt x="71" y="42"/>
                    <a:pt x="40" y="39"/>
                    <a:pt x="38" y="39"/>
                  </a:cubicBezTo>
                  <a:cubicBezTo>
                    <a:pt x="25" y="39"/>
                    <a:pt x="10" y="49"/>
                    <a:pt x="12" y="31"/>
                  </a:cubicBezTo>
                  <a:cubicBezTo>
                    <a:pt x="6" y="26"/>
                    <a:pt x="1" y="20"/>
                    <a:pt x="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6" y="15"/>
                    <a:pt x="22" y="16"/>
                    <a:pt x="27" y="1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7"/>
                    <a:pt x="84" y="18"/>
                    <a:pt x="88" y="18"/>
                  </a:cubicBezTo>
                  <a:cubicBezTo>
                    <a:pt x="97" y="18"/>
                    <a:pt x="103" y="3"/>
                    <a:pt x="106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"/>
                    <a:pt x="114" y="14"/>
                    <a:pt x="116" y="20"/>
                  </a:cubicBezTo>
                  <a:cubicBezTo>
                    <a:pt x="122" y="20"/>
                    <a:pt x="127" y="12"/>
                    <a:pt x="138" y="12"/>
                  </a:cubicBezTo>
                  <a:cubicBezTo>
                    <a:pt x="156" y="12"/>
                    <a:pt x="152" y="12"/>
                    <a:pt x="163" y="12"/>
                  </a:cubicBezTo>
                  <a:cubicBezTo>
                    <a:pt x="178" y="12"/>
                    <a:pt x="193" y="24"/>
                    <a:pt x="197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9" name="Freeform 95">
              <a:extLst>
                <a:ext uri="{FF2B5EF4-FFF2-40B4-BE49-F238E27FC236}">
                  <a16:creationId xmlns:a16="http://schemas.microsoft.com/office/drawing/2014/main" id="{98DA683D-73BE-43A0-BE1C-27DF37E33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565" y="1553036"/>
              <a:ext cx="44383" cy="39791"/>
            </a:xfrm>
            <a:custGeom>
              <a:avLst/>
              <a:gdLst>
                <a:gd name="T0" fmla="*/ 13 w 39"/>
                <a:gd name="T1" fmla="*/ 0 h 34"/>
                <a:gd name="T2" fmla="*/ 39 w 39"/>
                <a:gd name="T3" fmla="*/ 34 h 34"/>
                <a:gd name="T4" fmla="*/ 15 w 39"/>
                <a:gd name="T5" fmla="*/ 0 h 34"/>
                <a:gd name="T6" fmla="*/ 15 w 39"/>
                <a:gd name="T7" fmla="*/ 3 h 34"/>
                <a:gd name="T8" fmla="*/ 13 w 39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13" y="0"/>
                  </a:moveTo>
                  <a:cubicBezTo>
                    <a:pt x="23" y="14"/>
                    <a:pt x="33" y="17"/>
                    <a:pt x="39" y="34"/>
                  </a:cubicBezTo>
                  <a:cubicBezTo>
                    <a:pt x="23" y="30"/>
                    <a:pt x="0" y="6"/>
                    <a:pt x="15" y="0"/>
                  </a:cubicBezTo>
                  <a:cubicBezTo>
                    <a:pt x="15" y="3"/>
                    <a:pt x="15" y="3"/>
                    <a:pt x="15" y="3"/>
                  </a:cubicBez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Freeform 96">
              <a:extLst>
                <a:ext uri="{FF2B5EF4-FFF2-40B4-BE49-F238E27FC236}">
                  <a16:creationId xmlns:a16="http://schemas.microsoft.com/office/drawing/2014/main" id="{499F3401-7919-496B-AD7E-C9F0FC74C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3355" y="2621272"/>
              <a:ext cx="108661" cy="136208"/>
            </a:xfrm>
            <a:custGeom>
              <a:avLst/>
              <a:gdLst>
                <a:gd name="T0" fmla="*/ 16 w 95"/>
                <a:gd name="T1" fmla="*/ 35 h 119"/>
                <a:gd name="T2" fmla="*/ 38 w 95"/>
                <a:gd name="T3" fmla="*/ 26 h 119"/>
                <a:gd name="T4" fmla="*/ 33 w 95"/>
                <a:gd name="T5" fmla="*/ 16 h 119"/>
                <a:gd name="T6" fmla="*/ 56 w 95"/>
                <a:gd name="T7" fmla="*/ 0 h 119"/>
                <a:gd name="T8" fmla="*/ 69 w 95"/>
                <a:gd name="T9" fmla="*/ 0 h 119"/>
                <a:gd name="T10" fmla="*/ 95 w 95"/>
                <a:gd name="T11" fmla="*/ 33 h 119"/>
                <a:gd name="T12" fmla="*/ 81 w 95"/>
                <a:gd name="T13" fmla="*/ 45 h 119"/>
                <a:gd name="T14" fmla="*/ 81 w 95"/>
                <a:gd name="T15" fmla="*/ 72 h 119"/>
                <a:gd name="T16" fmla="*/ 80 w 95"/>
                <a:gd name="T17" fmla="*/ 94 h 119"/>
                <a:gd name="T18" fmla="*/ 60 w 95"/>
                <a:gd name="T19" fmla="*/ 98 h 119"/>
                <a:gd name="T20" fmla="*/ 33 w 95"/>
                <a:gd name="T21" fmla="*/ 116 h 119"/>
                <a:gd name="T22" fmla="*/ 19 w 95"/>
                <a:gd name="T23" fmla="*/ 119 h 119"/>
                <a:gd name="T24" fmla="*/ 0 w 95"/>
                <a:gd name="T25" fmla="*/ 101 h 119"/>
                <a:gd name="T26" fmla="*/ 22 w 95"/>
                <a:gd name="T27" fmla="*/ 60 h 119"/>
                <a:gd name="T28" fmla="*/ 7 w 95"/>
                <a:gd name="T29" fmla="*/ 43 h 119"/>
                <a:gd name="T30" fmla="*/ 16 w 95"/>
                <a:gd name="T31" fmla="*/ 3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9">
                  <a:moveTo>
                    <a:pt x="16" y="35"/>
                  </a:moveTo>
                  <a:cubicBezTo>
                    <a:pt x="20" y="35"/>
                    <a:pt x="33" y="31"/>
                    <a:pt x="38" y="26"/>
                  </a:cubicBezTo>
                  <a:cubicBezTo>
                    <a:pt x="35" y="21"/>
                    <a:pt x="33" y="19"/>
                    <a:pt x="33" y="16"/>
                  </a:cubicBezTo>
                  <a:cubicBezTo>
                    <a:pt x="33" y="10"/>
                    <a:pt x="48" y="0"/>
                    <a:pt x="56" y="0"/>
                  </a:cubicBezTo>
                  <a:cubicBezTo>
                    <a:pt x="60" y="0"/>
                    <a:pt x="64" y="0"/>
                    <a:pt x="69" y="0"/>
                  </a:cubicBezTo>
                  <a:cubicBezTo>
                    <a:pt x="86" y="0"/>
                    <a:pt x="95" y="19"/>
                    <a:pt x="95" y="33"/>
                  </a:cubicBezTo>
                  <a:cubicBezTo>
                    <a:pt x="95" y="39"/>
                    <a:pt x="81" y="39"/>
                    <a:pt x="81" y="45"/>
                  </a:cubicBezTo>
                  <a:cubicBezTo>
                    <a:pt x="81" y="50"/>
                    <a:pt x="81" y="71"/>
                    <a:pt x="81" y="72"/>
                  </a:cubicBezTo>
                  <a:cubicBezTo>
                    <a:pt x="81" y="78"/>
                    <a:pt x="86" y="88"/>
                    <a:pt x="80" y="94"/>
                  </a:cubicBezTo>
                  <a:cubicBezTo>
                    <a:pt x="76" y="99"/>
                    <a:pt x="68" y="98"/>
                    <a:pt x="60" y="98"/>
                  </a:cubicBezTo>
                  <a:cubicBezTo>
                    <a:pt x="48" y="98"/>
                    <a:pt x="39" y="112"/>
                    <a:pt x="33" y="116"/>
                  </a:cubicBezTo>
                  <a:cubicBezTo>
                    <a:pt x="29" y="118"/>
                    <a:pt x="23" y="119"/>
                    <a:pt x="19" y="119"/>
                  </a:cubicBezTo>
                  <a:cubicBezTo>
                    <a:pt x="10" y="119"/>
                    <a:pt x="0" y="110"/>
                    <a:pt x="0" y="101"/>
                  </a:cubicBezTo>
                  <a:cubicBezTo>
                    <a:pt x="0" y="81"/>
                    <a:pt x="19" y="79"/>
                    <a:pt x="22" y="60"/>
                  </a:cubicBezTo>
                  <a:cubicBezTo>
                    <a:pt x="14" y="56"/>
                    <a:pt x="7" y="51"/>
                    <a:pt x="7" y="43"/>
                  </a:cubicBezTo>
                  <a:cubicBezTo>
                    <a:pt x="7" y="33"/>
                    <a:pt x="13" y="35"/>
                    <a:pt x="16" y="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Freeform 97">
              <a:extLst>
                <a:ext uri="{FF2B5EF4-FFF2-40B4-BE49-F238E27FC236}">
                  <a16:creationId xmlns:a16="http://schemas.microsoft.com/office/drawing/2014/main" id="{DADEF12E-4F4C-4FDA-A58A-6B38E716A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286" y="2504960"/>
              <a:ext cx="21426" cy="21426"/>
            </a:xfrm>
            <a:custGeom>
              <a:avLst/>
              <a:gdLst>
                <a:gd name="T0" fmla="*/ 5 w 19"/>
                <a:gd name="T1" fmla="*/ 19 h 19"/>
                <a:gd name="T2" fmla="*/ 0 w 19"/>
                <a:gd name="T3" fmla="*/ 9 h 19"/>
                <a:gd name="T4" fmla="*/ 19 w 19"/>
                <a:gd name="T5" fmla="*/ 0 h 19"/>
                <a:gd name="T6" fmla="*/ 5 w 19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5" y="19"/>
                  </a:moveTo>
                  <a:cubicBezTo>
                    <a:pt x="3" y="19"/>
                    <a:pt x="0" y="12"/>
                    <a:pt x="0" y="9"/>
                  </a:cubicBezTo>
                  <a:cubicBezTo>
                    <a:pt x="0" y="4"/>
                    <a:pt x="13" y="0"/>
                    <a:pt x="19" y="0"/>
                  </a:cubicBezTo>
                  <a:cubicBezTo>
                    <a:pt x="19" y="9"/>
                    <a:pt x="13" y="19"/>
                    <a:pt x="5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Freeform 98">
              <a:extLst>
                <a:ext uri="{FF2B5EF4-FFF2-40B4-BE49-F238E27FC236}">
                  <a16:creationId xmlns:a16="http://schemas.microsoft.com/office/drawing/2014/main" id="{42A552F1-54C5-44EE-8C8F-597BB43ED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9060" y="2495778"/>
              <a:ext cx="205079" cy="312207"/>
            </a:xfrm>
            <a:custGeom>
              <a:avLst/>
              <a:gdLst>
                <a:gd name="T0" fmla="*/ 163 w 179"/>
                <a:gd name="T1" fmla="*/ 183 h 273"/>
                <a:gd name="T2" fmla="*/ 155 w 179"/>
                <a:gd name="T3" fmla="*/ 230 h 273"/>
                <a:gd name="T4" fmla="*/ 170 w 179"/>
                <a:gd name="T5" fmla="*/ 238 h 273"/>
                <a:gd name="T6" fmla="*/ 119 w 179"/>
                <a:gd name="T7" fmla="*/ 250 h 273"/>
                <a:gd name="T8" fmla="*/ 66 w 179"/>
                <a:gd name="T9" fmla="*/ 253 h 273"/>
                <a:gd name="T10" fmla="*/ 43 w 179"/>
                <a:gd name="T11" fmla="*/ 266 h 273"/>
                <a:gd name="T12" fmla="*/ 27 w 179"/>
                <a:gd name="T13" fmla="*/ 273 h 273"/>
                <a:gd name="T14" fmla="*/ 54 w 179"/>
                <a:gd name="T15" fmla="*/ 238 h 273"/>
                <a:gd name="T16" fmla="*/ 78 w 179"/>
                <a:gd name="T17" fmla="*/ 222 h 273"/>
                <a:gd name="T18" fmla="*/ 43 w 179"/>
                <a:gd name="T19" fmla="*/ 221 h 273"/>
                <a:gd name="T20" fmla="*/ 32 w 179"/>
                <a:gd name="T21" fmla="*/ 221 h 273"/>
                <a:gd name="T22" fmla="*/ 47 w 179"/>
                <a:gd name="T23" fmla="*/ 173 h 273"/>
                <a:gd name="T24" fmla="*/ 81 w 179"/>
                <a:gd name="T25" fmla="*/ 146 h 273"/>
                <a:gd name="T26" fmla="*/ 68 w 179"/>
                <a:gd name="T27" fmla="*/ 126 h 273"/>
                <a:gd name="T28" fmla="*/ 44 w 179"/>
                <a:gd name="T29" fmla="*/ 129 h 273"/>
                <a:gd name="T30" fmla="*/ 39 w 179"/>
                <a:gd name="T31" fmla="*/ 106 h 273"/>
                <a:gd name="T32" fmla="*/ 26 w 179"/>
                <a:gd name="T33" fmla="*/ 87 h 273"/>
                <a:gd name="T34" fmla="*/ 20 w 179"/>
                <a:gd name="T35" fmla="*/ 99 h 273"/>
                <a:gd name="T36" fmla="*/ 23 w 179"/>
                <a:gd name="T37" fmla="*/ 81 h 273"/>
                <a:gd name="T38" fmla="*/ 12 w 179"/>
                <a:gd name="T39" fmla="*/ 67 h 273"/>
                <a:gd name="T40" fmla="*/ 17 w 179"/>
                <a:gd name="T41" fmla="*/ 51 h 273"/>
                <a:gd name="T42" fmla="*/ 12 w 179"/>
                <a:gd name="T43" fmla="*/ 36 h 273"/>
                <a:gd name="T44" fmla="*/ 20 w 179"/>
                <a:gd name="T45" fmla="*/ 38 h 273"/>
                <a:gd name="T46" fmla="*/ 27 w 179"/>
                <a:gd name="T47" fmla="*/ 24 h 273"/>
                <a:gd name="T48" fmla="*/ 42 w 179"/>
                <a:gd name="T49" fmla="*/ 0 h 273"/>
                <a:gd name="T50" fmla="*/ 72 w 179"/>
                <a:gd name="T51" fmla="*/ 7 h 273"/>
                <a:gd name="T52" fmla="*/ 55 w 179"/>
                <a:gd name="T53" fmla="*/ 34 h 273"/>
                <a:gd name="T54" fmla="*/ 79 w 179"/>
                <a:gd name="T55" fmla="*/ 83 h 273"/>
                <a:gd name="T56" fmla="*/ 91 w 179"/>
                <a:gd name="T57" fmla="*/ 90 h 273"/>
                <a:gd name="T58" fmla="*/ 144 w 179"/>
                <a:gd name="T59" fmla="*/ 160 h 273"/>
                <a:gd name="T60" fmla="*/ 148 w 179"/>
                <a:gd name="T61" fmla="*/ 183 h 273"/>
                <a:gd name="T62" fmla="*/ 157 w 179"/>
                <a:gd name="T63" fmla="*/ 18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9" h="273">
                  <a:moveTo>
                    <a:pt x="154" y="186"/>
                  </a:moveTo>
                  <a:cubicBezTo>
                    <a:pt x="159" y="182"/>
                    <a:pt x="157" y="183"/>
                    <a:pt x="163" y="183"/>
                  </a:cubicBezTo>
                  <a:cubicBezTo>
                    <a:pt x="172" y="183"/>
                    <a:pt x="179" y="190"/>
                    <a:pt x="179" y="198"/>
                  </a:cubicBezTo>
                  <a:cubicBezTo>
                    <a:pt x="179" y="212"/>
                    <a:pt x="161" y="219"/>
                    <a:pt x="155" y="230"/>
                  </a:cubicBezTo>
                  <a:cubicBezTo>
                    <a:pt x="163" y="232"/>
                    <a:pt x="166" y="233"/>
                    <a:pt x="170" y="233"/>
                  </a:cubicBezTo>
                  <a:cubicBezTo>
                    <a:pt x="170" y="238"/>
                    <a:pt x="170" y="238"/>
                    <a:pt x="170" y="238"/>
                  </a:cubicBezTo>
                  <a:cubicBezTo>
                    <a:pt x="163" y="246"/>
                    <a:pt x="158" y="250"/>
                    <a:pt x="149" y="250"/>
                  </a:cubicBezTo>
                  <a:cubicBezTo>
                    <a:pt x="140" y="250"/>
                    <a:pt x="123" y="250"/>
                    <a:pt x="119" y="250"/>
                  </a:cubicBezTo>
                  <a:cubicBezTo>
                    <a:pt x="111" y="250"/>
                    <a:pt x="91" y="257"/>
                    <a:pt x="79" y="257"/>
                  </a:cubicBezTo>
                  <a:cubicBezTo>
                    <a:pt x="74" y="257"/>
                    <a:pt x="71" y="253"/>
                    <a:pt x="66" y="253"/>
                  </a:cubicBezTo>
                  <a:cubicBezTo>
                    <a:pt x="58" y="253"/>
                    <a:pt x="54" y="260"/>
                    <a:pt x="54" y="266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38" y="266"/>
                    <a:pt x="35" y="269"/>
                    <a:pt x="32" y="273"/>
                  </a:cubicBezTo>
                  <a:cubicBezTo>
                    <a:pt x="27" y="273"/>
                    <a:pt x="27" y="273"/>
                    <a:pt x="27" y="273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9" y="265"/>
                    <a:pt x="51" y="239"/>
                    <a:pt x="54" y="238"/>
                  </a:cubicBezTo>
                  <a:cubicBezTo>
                    <a:pt x="64" y="235"/>
                    <a:pt x="79" y="239"/>
                    <a:pt x="79" y="228"/>
                  </a:cubicBezTo>
                  <a:cubicBezTo>
                    <a:pt x="79" y="226"/>
                    <a:pt x="78" y="224"/>
                    <a:pt x="78" y="222"/>
                  </a:cubicBezTo>
                  <a:cubicBezTo>
                    <a:pt x="75" y="227"/>
                    <a:pt x="70" y="230"/>
                    <a:pt x="64" y="230"/>
                  </a:cubicBezTo>
                  <a:cubicBezTo>
                    <a:pt x="54" y="230"/>
                    <a:pt x="51" y="221"/>
                    <a:pt x="43" y="221"/>
                  </a:cubicBezTo>
                  <a:cubicBezTo>
                    <a:pt x="38" y="221"/>
                    <a:pt x="39" y="225"/>
                    <a:pt x="35" y="225"/>
                  </a:cubicBezTo>
                  <a:cubicBezTo>
                    <a:pt x="34" y="225"/>
                    <a:pt x="32" y="222"/>
                    <a:pt x="32" y="221"/>
                  </a:cubicBezTo>
                  <a:cubicBezTo>
                    <a:pt x="32" y="209"/>
                    <a:pt x="53" y="208"/>
                    <a:pt x="53" y="196"/>
                  </a:cubicBezTo>
                  <a:cubicBezTo>
                    <a:pt x="53" y="186"/>
                    <a:pt x="47" y="182"/>
                    <a:pt x="47" y="173"/>
                  </a:cubicBezTo>
                  <a:cubicBezTo>
                    <a:pt x="60" y="173"/>
                    <a:pt x="77" y="166"/>
                    <a:pt x="81" y="158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73" y="147"/>
                    <a:pt x="63" y="145"/>
                    <a:pt x="63" y="137"/>
                  </a:cubicBezTo>
                  <a:cubicBezTo>
                    <a:pt x="63" y="131"/>
                    <a:pt x="66" y="129"/>
                    <a:pt x="68" y="126"/>
                  </a:cubicBezTo>
                  <a:cubicBezTo>
                    <a:pt x="66" y="126"/>
                    <a:pt x="63" y="126"/>
                    <a:pt x="61" y="126"/>
                  </a:cubicBezTo>
                  <a:cubicBezTo>
                    <a:pt x="54" y="126"/>
                    <a:pt x="50" y="129"/>
                    <a:pt x="44" y="129"/>
                  </a:cubicBezTo>
                  <a:cubicBezTo>
                    <a:pt x="37" y="129"/>
                    <a:pt x="32" y="129"/>
                    <a:pt x="32" y="123"/>
                  </a:cubicBezTo>
                  <a:cubicBezTo>
                    <a:pt x="32" y="117"/>
                    <a:pt x="39" y="113"/>
                    <a:pt x="39" y="106"/>
                  </a:cubicBezTo>
                  <a:cubicBezTo>
                    <a:pt x="39" y="99"/>
                    <a:pt x="37" y="98"/>
                    <a:pt x="39" y="91"/>
                  </a:cubicBezTo>
                  <a:cubicBezTo>
                    <a:pt x="33" y="91"/>
                    <a:pt x="29" y="89"/>
                    <a:pt x="26" y="87"/>
                  </a:cubicBezTo>
                  <a:cubicBezTo>
                    <a:pt x="23" y="94"/>
                    <a:pt x="25" y="96"/>
                    <a:pt x="26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93"/>
                    <a:pt x="20" y="91"/>
                    <a:pt x="20" y="87"/>
                  </a:cubicBezTo>
                  <a:cubicBezTo>
                    <a:pt x="20" y="84"/>
                    <a:pt x="21" y="83"/>
                    <a:pt x="23" y="81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3"/>
                    <a:pt x="12" y="71"/>
                    <a:pt x="12" y="67"/>
                  </a:cubicBezTo>
                  <a:cubicBezTo>
                    <a:pt x="12" y="64"/>
                    <a:pt x="17" y="58"/>
                    <a:pt x="17" y="57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6" y="48"/>
                    <a:pt x="0" y="46"/>
                    <a:pt x="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40"/>
                    <a:pt x="16" y="43"/>
                    <a:pt x="17" y="43"/>
                  </a:cubicBezTo>
                  <a:cubicBezTo>
                    <a:pt x="19" y="43"/>
                    <a:pt x="20" y="40"/>
                    <a:pt x="20" y="38"/>
                  </a:cubicBezTo>
                  <a:cubicBezTo>
                    <a:pt x="19" y="37"/>
                    <a:pt x="17" y="35"/>
                    <a:pt x="17" y="33"/>
                  </a:cubicBezTo>
                  <a:cubicBezTo>
                    <a:pt x="17" y="27"/>
                    <a:pt x="22" y="24"/>
                    <a:pt x="27" y="24"/>
                  </a:cubicBezTo>
                  <a:cubicBezTo>
                    <a:pt x="27" y="17"/>
                    <a:pt x="30" y="14"/>
                    <a:pt x="30" y="10"/>
                  </a:cubicBezTo>
                  <a:cubicBezTo>
                    <a:pt x="30" y="6"/>
                    <a:pt x="38" y="0"/>
                    <a:pt x="42" y="0"/>
                  </a:cubicBezTo>
                  <a:cubicBezTo>
                    <a:pt x="51" y="0"/>
                    <a:pt x="59" y="0"/>
                    <a:pt x="64" y="0"/>
                  </a:cubicBezTo>
                  <a:cubicBezTo>
                    <a:pt x="67" y="0"/>
                    <a:pt x="72" y="5"/>
                    <a:pt x="72" y="7"/>
                  </a:cubicBezTo>
                  <a:cubicBezTo>
                    <a:pt x="72" y="18"/>
                    <a:pt x="55" y="17"/>
                    <a:pt x="53" y="28"/>
                  </a:cubicBezTo>
                  <a:cubicBezTo>
                    <a:pt x="53" y="30"/>
                    <a:pt x="54" y="32"/>
                    <a:pt x="55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3" y="56"/>
                    <a:pt x="79" y="66"/>
                    <a:pt x="79" y="83"/>
                  </a:cubicBezTo>
                  <a:cubicBezTo>
                    <a:pt x="76" y="83"/>
                    <a:pt x="74" y="86"/>
                    <a:pt x="73" y="89"/>
                  </a:cubicBezTo>
                  <a:cubicBezTo>
                    <a:pt x="81" y="91"/>
                    <a:pt x="85" y="88"/>
                    <a:pt x="91" y="90"/>
                  </a:cubicBezTo>
                  <a:cubicBezTo>
                    <a:pt x="105" y="95"/>
                    <a:pt x="103" y="114"/>
                    <a:pt x="112" y="123"/>
                  </a:cubicBezTo>
                  <a:cubicBezTo>
                    <a:pt x="124" y="136"/>
                    <a:pt x="144" y="141"/>
                    <a:pt x="144" y="160"/>
                  </a:cubicBezTo>
                  <a:cubicBezTo>
                    <a:pt x="144" y="167"/>
                    <a:pt x="152" y="171"/>
                    <a:pt x="152" y="177"/>
                  </a:cubicBezTo>
                  <a:cubicBezTo>
                    <a:pt x="152" y="180"/>
                    <a:pt x="151" y="182"/>
                    <a:pt x="148" y="183"/>
                  </a:cubicBezTo>
                  <a:cubicBezTo>
                    <a:pt x="148" y="188"/>
                    <a:pt x="148" y="188"/>
                    <a:pt x="148" y="188"/>
                  </a:cubicBezTo>
                  <a:cubicBezTo>
                    <a:pt x="154" y="187"/>
                    <a:pt x="154" y="184"/>
                    <a:pt x="157" y="183"/>
                  </a:cubicBezTo>
                  <a:lnTo>
                    <a:pt x="154" y="1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Freeform 99">
              <a:extLst>
                <a:ext uri="{FF2B5EF4-FFF2-40B4-BE49-F238E27FC236}">
                  <a16:creationId xmlns:a16="http://schemas.microsoft.com/office/drawing/2014/main" id="{78039F93-5232-4453-9EA0-16CECB0CE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3442" y="2656472"/>
              <a:ext cx="9183" cy="10713"/>
            </a:xfrm>
            <a:custGeom>
              <a:avLst/>
              <a:gdLst>
                <a:gd name="T0" fmla="*/ 5 w 9"/>
                <a:gd name="T1" fmla="*/ 0 h 9"/>
                <a:gd name="T2" fmla="*/ 0 w 9"/>
                <a:gd name="T3" fmla="*/ 9 h 9"/>
                <a:gd name="T4" fmla="*/ 8 w 9"/>
                <a:gd name="T5" fmla="*/ 9 h 9"/>
                <a:gd name="T6" fmla="*/ 9 w 9"/>
                <a:gd name="T7" fmla="*/ 0 h 9"/>
                <a:gd name="T8" fmla="*/ 5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0" y="2"/>
                    <a:pt x="0" y="5"/>
                    <a:pt x="0" y="9"/>
                  </a:cubicBezTo>
                  <a:cubicBezTo>
                    <a:pt x="4" y="9"/>
                    <a:pt x="7" y="9"/>
                    <a:pt x="8" y="9"/>
                  </a:cubicBezTo>
                  <a:cubicBezTo>
                    <a:pt x="8" y="5"/>
                    <a:pt x="9" y="2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Freeform 100">
              <a:extLst>
                <a:ext uri="{FF2B5EF4-FFF2-40B4-BE49-F238E27FC236}">
                  <a16:creationId xmlns:a16="http://schemas.microsoft.com/office/drawing/2014/main" id="{550FD984-9399-4081-BCDD-B2C39F9F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128" y="2175919"/>
              <a:ext cx="250992" cy="119373"/>
            </a:xfrm>
            <a:custGeom>
              <a:avLst/>
              <a:gdLst>
                <a:gd name="T0" fmla="*/ 218 w 219"/>
                <a:gd name="T1" fmla="*/ 56 h 104"/>
                <a:gd name="T2" fmla="*/ 184 w 219"/>
                <a:gd name="T3" fmla="*/ 84 h 104"/>
                <a:gd name="T4" fmla="*/ 125 w 219"/>
                <a:gd name="T5" fmla="*/ 104 h 104"/>
                <a:gd name="T6" fmla="*/ 57 w 219"/>
                <a:gd name="T7" fmla="*/ 90 h 104"/>
                <a:gd name="T8" fmla="*/ 24 w 219"/>
                <a:gd name="T9" fmla="*/ 75 h 104"/>
                <a:gd name="T10" fmla="*/ 31 w 219"/>
                <a:gd name="T11" fmla="*/ 71 h 104"/>
                <a:gd name="T12" fmla="*/ 35 w 219"/>
                <a:gd name="T13" fmla="*/ 48 h 104"/>
                <a:gd name="T14" fmla="*/ 2 w 219"/>
                <a:gd name="T15" fmla="*/ 44 h 104"/>
                <a:gd name="T16" fmla="*/ 41 w 219"/>
                <a:gd name="T17" fmla="*/ 37 h 104"/>
                <a:gd name="T18" fmla="*/ 38 w 219"/>
                <a:gd name="T19" fmla="*/ 31 h 104"/>
                <a:gd name="T20" fmla="*/ 0 w 219"/>
                <a:gd name="T21" fmla="*/ 13 h 104"/>
                <a:gd name="T22" fmla="*/ 15 w 219"/>
                <a:gd name="T23" fmla="*/ 15 h 104"/>
                <a:gd name="T24" fmla="*/ 15 w 219"/>
                <a:gd name="T25" fmla="*/ 9 h 104"/>
                <a:gd name="T26" fmla="*/ 29 w 219"/>
                <a:gd name="T27" fmla="*/ 0 h 104"/>
                <a:gd name="T28" fmla="*/ 35 w 219"/>
                <a:gd name="T29" fmla="*/ 0 h 104"/>
                <a:gd name="T30" fmla="*/ 39 w 219"/>
                <a:gd name="T31" fmla="*/ 12 h 104"/>
                <a:gd name="T32" fmla="*/ 50 w 219"/>
                <a:gd name="T33" fmla="*/ 28 h 104"/>
                <a:gd name="T34" fmla="*/ 64 w 219"/>
                <a:gd name="T35" fmla="*/ 23 h 104"/>
                <a:gd name="T36" fmla="*/ 64 w 219"/>
                <a:gd name="T37" fmla="*/ 13 h 104"/>
                <a:gd name="T38" fmla="*/ 74 w 219"/>
                <a:gd name="T39" fmla="*/ 20 h 104"/>
                <a:gd name="T40" fmla="*/ 92 w 219"/>
                <a:gd name="T41" fmla="*/ 15 h 104"/>
                <a:gd name="T42" fmla="*/ 103 w 219"/>
                <a:gd name="T43" fmla="*/ 21 h 104"/>
                <a:gd name="T44" fmla="*/ 103 w 219"/>
                <a:gd name="T45" fmla="*/ 13 h 104"/>
                <a:gd name="T46" fmla="*/ 127 w 219"/>
                <a:gd name="T47" fmla="*/ 15 h 104"/>
                <a:gd name="T48" fmla="*/ 153 w 219"/>
                <a:gd name="T49" fmla="*/ 13 h 104"/>
                <a:gd name="T50" fmla="*/ 156 w 219"/>
                <a:gd name="T51" fmla="*/ 1 h 104"/>
                <a:gd name="T52" fmla="*/ 164 w 219"/>
                <a:gd name="T53" fmla="*/ 1 h 104"/>
                <a:gd name="T54" fmla="*/ 178 w 219"/>
                <a:gd name="T55" fmla="*/ 11 h 104"/>
                <a:gd name="T56" fmla="*/ 196 w 219"/>
                <a:gd name="T57" fmla="*/ 7 h 104"/>
                <a:gd name="T58" fmla="*/ 191 w 219"/>
                <a:gd name="T59" fmla="*/ 14 h 104"/>
                <a:gd name="T60" fmla="*/ 219 w 219"/>
                <a:gd name="T61" fmla="*/ 54 h 104"/>
                <a:gd name="T62" fmla="*/ 218 w 219"/>
                <a:gd name="T63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104">
                  <a:moveTo>
                    <a:pt x="218" y="56"/>
                  </a:moveTo>
                  <a:cubicBezTo>
                    <a:pt x="212" y="67"/>
                    <a:pt x="194" y="81"/>
                    <a:pt x="184" y="84"/>
                  </a:cubicBezTo>
                  <a:cubicBezTo>
                    <a:pt x="166" y="91"/>
                    <a:pt x="151" y="104"/>
                    <a:pt x="125" y="104"/>
                  </a:cubicBezTo>
                  <a:cubicBezTo>
                    <a:pt x="97" y="104"/>
                    <a:pt x="78" y="97"/>
                    <a:pt x="57" y="90"/>
                  </a:cubicBezTo>
                  <a:cubicBezTo>
                    <a:pt x="47" y="87"/>
                    <a:pt x="41" y="75"/>
                    <a:pt x="24" y="75"/>
                  </a:cubicBezTo>
                  <a:cubicBezTo>
                    <a:pt x="26" y="74"/>
                    <a:pt x="29" y="71"/>
                    <a:pt x="31" y="71"/>
                  </a:cubicBezTo>
                  <a:cubicBezTo>
                    <a:pt x="31" y="61"/>
                    <a:pt x="33" y="56"/>
                    <a:pt x="35" y="48"/>
                  </a:cubicBezTo>
                  <a:cubicBezTo>
                    <a:pt x="22" y="44"/>
                    <a:pt x="10" y="52"/>
                    <a:pt x="2" y="44"/>
                  </a:cubicBezTo>
                  <a:cubicBezTo>
                    <a:pt x="13" y="44"/>
                    <a:pt x="33" y="40"/>
                    <a:pt x="41" y="37"/>
                  </a:cubicBezTo>
                  <a:cubicBezTo>
                    <a:pt x="39" y="36"/>
                    <a:pt x="38" y="33"/>
                    <a:pt x="38" y="31"/>
                  </a:cubicBezTo>
                  <a:cubicBezTo>
                    <a:pt x="29" y="31"/>
                    <a:pt x="1" y="22"/>
                    <a:pt x="0" y="13"/>
                  </a:cubicBezTo>
                  <a:cubicBezTo>
                    <a:pt x="7" y="11"/>
                    <a:pt x="10" y="13"/>
                    <a:pt x="15" y="15"/>
                  </a:cubicBezTo>
                  <a:cubicBezTo>
                    <a:pt x="15" y="13"/>
                    <a:pt x="15" y="11"/>
                    <a:pt x="15" y="9"/>
                  </a:cubicBezTo>
                  <a:cubicBezTo>
                    <a:pt x="21" y="9"/>
                    <a:pt x="22" y="0"/>
                    <a:pt x="29" y="0"/>
                  </a:cubicBezTo>
                  <a:cubicBezTo>
                    <a:pt x="31" y="0"/>
                    <a:pt x="32" y="0"/>
                    <a:pt x="35" y="0"/>
                  </a:cubicBezTo>
                  <a:cubicBezTo>
                    <a:pt x="35" y="5"/>
                    <a:pt x="38" y="7"/>
                    <a:pt x="39" y="12"/>
                  </a:cubicBezTo>
                  <a:cubicBezTo>
                    <a:pt x="38" y="17"/>
                    <a:pt x="45" y="28"/>
                    <a:pt x="50" y="28"/>
                  </a:cubicBezTo>
                  <a:cubicBezTo>
                    <a:pt x="56" y="28"/>
                    <a:pt x="60" y="24"/>
                    <a:pt x="64" y="23"/>
                  </a:cubicBezTo>
                  <a:cubicBezTo>
                    <a:pt x="63" y="17"/>
                    <a:pt x="62" y="16"/>
                    <a:pt x="64" y="13"/>
                  </a:cubicBezTo>
                  <a:cubicBezTo>
                    <a:pt x="67" y="16"/>
                    <a:pt x="69" y="20"/>
                    <a:pt x="74" y="2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8" y="17"/>
                    <a:pt x="100" y="19"/>
                    <a:pt x="103" y="21"/>
                  </a:cubicBezTo>
                  <a:cubicBezTo>
                    <a:pt x="102" y="18"/>
                    <a:pt x="103" y="15"/>
                    <a:pt x="103" y="13"/>
                  </a:cubicBezTo>
                  <a:cubicBezTo>
                    <a:pt x="114" y="13"/>
                    <a:pt x="120" y="15"/>
                    <a:pt x="127" y="15"/>
                  </a:cubicBezTo>
                  <a:cubicBezTo>
                    <a:pt x="137" y="15"/>
                    <a:pt x="146" y="5"/>
                    <a:pt x="153" y="13"/>
                  </a:cubicBezTo>
                  <a:cubicBezTo>
                    <a:pt x="153" y="6"/>
                    <a:pt x="154" y="4"/>
                    <a:pt x="156" y="1"/>
                  </a:cubicBezTo>
                  <a:cubicBezTo>
                    <a:pt x="161" y="2"/>
                    <a:pt x="161" y="3"/>
                    <a:pt x="164" y="1"/>
                  </a:cubicBezTo>
                  <a:cubicBezTo>
                    <a:pt x="164" y="10"/>
                    <a:pt x="170" y="11"/>
                    <a:pt x="178" y="11"/>
                  </a:cubicBezTo>
                  <a:cubicBezTo>
                    <a:pt x="185" y="11"/>
                    <a:pt x="189" y="7"/>
                    <a:pt x="196" y="7"/>
                  </a:cubicBezTo>
                  <a:cubicBezTo>
                    <a:pt x="194" y="9"/>
                    <a:pt x="191" y="12"/>
                    <a:pt x="191" y="14"/>
                  </a:cubicBezTo>
                  <a:cubicBezTo>
                    <a:pt x="191" y="37"/>
                    <a:pt x="219" y="32"/>
                    <a:pt x="219" y="54"/>
                  </a:cubicBezTo>
                  <a:lnTo>
                    <a:pt x="218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Freeform 101">
              <a:extLst>
                <a:ext uri="{FF2B5EF4-FFF2-40B4-BE49-F238E27FC236}">
                  <a16:creationId xmlns:a16="http://schemas.microsoft.com/office/drawing/2014/main" id="{CBBBEA73-8B29-413B-9CAF-80D042E95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2236" y="3623701"/>
              <a:ext cx="257114" cy="91825"/>
            </a:xfrm>
            <a:custGeom>
              <a:avLst/>
              <a:gdLst>
                <a:gd name="T0" fmla="*/ 225 w 225"/>
                <a:gd name="T1" fmla="*/ 71 h 81"/>
                <a:gd name="T2" fmla="*/ 197 w 225"/>
                <a:gd name="T3" fmla="*/ 81 h 81"/>
                <a:gd name="T4" fmla="*/ 153 w 225"/>
                <a:gd name="T5" fmla="*/ 75 h 81"/>
                <a:gd name="T6" fmla="*/ 153 w 225"/>
                <a:gd name="T7" fmla="*/ 70 h 81"/>
                <a:gd name="T8" fmla="*/ 160 w 225"/>
                <a:gd name="T9" fmla="*/ 63 h 81"/>
                <a:gd name="T10" fmla="*/ 135 w 225"/>
                <a:gd name="T11" fmla="*/ 47 h 81"/>
                <a:gd name="T12" fmla="*/ 126 w 225"/>
                <a:gd name="T13" fmla="*/ 39 h 81"/>
                <a:gd name="T14" fmla="*/ 110 w 225"/>
                <a:gd name="T15" fmla="*/ 39 h 81"/>
                <a:gd name="T16" fmla="*/ 84 w 225"/>
                <a:gd name="T17" fmla="*/ 27 h 81"/>
                <a:gd name="T18" fmla="*/ 62 w 225"/>
                <a:gd name="T19" fmla="*/ 27 h 81"/>
                <a:gd name="T20" fmla="*/ 60 w 225"/>
                <a:gd name="T21" fmla="*/ 18 h 81"/>
                <a:gd name="T22" fmla="*/ 50 w 225"/>
                <a:gd name="T23" fmla="*/ 16 h 81"/>
                <a:gd name="T24" fmla="*/ 7 w 225"/>
                <a:gd name="T25" fmla="*/ 35 h 81"/>
                <a:gd name="T26" fmla="*/ 0 w 225"/>
                <a:gd name="T27" fmla="*/ 35 h 81"/>
                <a:gd name="T28" fmla="*/ 63 w 225"/>
                <a:gd name="T29" fmla="*/ 0 h 81"/>
                <a:gd name="T30" fmla="*/ 137 w 225"/>
                <a:gd name="T31" fmla="*/ 20 h 81"/>
                <a:gd name="T32" fmla="*/ 150 w 225"/>
                <a:gd name="T33" fmla="*/ 29 h 81"/>
                <a:gd name="T34" fmla="*/ 197 w 225"/>
                <a:gd name="T35" fmla="*/ 49 h 81"/>
                <a:gd name="T36" fmla="*/ 197 w 225"/>
                <a:gd name="T37" fmla="*/ 55 h 81"/>
                <a:gd name="T38" fmla="*/ 208 w 225"/>
                <a:gd name="T39" fmla="*/ 55 h 81"/>
                <a:gd name="T40" fmla="*/ 225 w 225"/>
                <a:gd name="T41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" h="81">
                  <a:moveTo>
                    <a:pt x="225" y="71"/>
                  </a:moveTo>
                  <a:cubicBezTo>
                    <a:pt x="220" y="81"/>
                    <a:pt x="206" y="81"/>
                    <a:pt x="197" y="81"/>
                  </a:cubicBezTo>
                  <a:cubicBezTo>
                    <a:pt x="179" y="81"/>
                    <a:pt x="167" y="75"/>
                    <a:pt x="153" y="75"/>
                  </a:cubicBezTo>
                  <a:cubicBezTo>
                    <a:pt x="153" y="74"/>
                    <a:pt x="153" y="72"/>
                    <a:pt x="153" y="70"/>
                  </a:cubicBezTo>
                  <a:cubicBezTo>
                    <a:pt x="156" y="70"/>
                    <a:pt x="160" y="67"/>
                    <a:pt x="160" y="63"/>
                  </a:cubicBezTo>
                  <a:cubicBezTo>
                    <a:pt x="149" y="58"/>
                    <a:pt x="137" y="59"/>
                    <a:pt x="135" y="47"/>
                  </a:cubicBezTo>
                  <a:cubicBezTo>
                    <a:pt x="128" y="47"/>
                    <a:pt x="129" y="41"/>
                    <a:pt x="126" y="39"/>
                  </a:cubicBezTo>
                  <a:cubicBezTo>
                    <a:pt x="120" y="36"/>
                    <a:pt x="116" y="39"/>
                    <a:pt x="110" y="39"/>
                  </a:cubicBezTo>
                  <a:cubicBezTo>
                    <a:pt x="100" y="39"/>
                    <a:pt x="94" y="27"/>
                    <a:pt x="84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57" y="24"/>
                    <a:pt x="58" y="20"/>
                    <a:pt x="60" y="18"/>
                  </a:cubicBezTo>
                  <a:cubicBezTo>
                    <a:pt x="57" y="15"/>
                    <a:pt x="54" y="16"/>
                    <a:pt x="50" y="16"/>
                  </a:cubicBezTo>
                  <a:cubicBezTo>
                    <a:pt x="35" y="16"/>
                    <a:pt x="15" y="27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3" y="13"/>
                    <a:pt x="29" y="0"/>
                    <a:pt x="63" y="0"/>
                  </a:cubicBezTo>
                  <a:cubicBezTo>
                    <a:pt x="96" y="0"/>
                    <a:pt x="112" y="20"/>
                    <a:pt x="137" y="20"/>
                  </a:cubicBezTo>
                  <a:cubicBezTo>
                    <a:pt x="142" y="20"/>
                    <a:pt x="148" y="28"/>
                    <a:pt x="150" y="29"/>
                  </a:cubicBezTo>
                  <a:cubicBezTo>
                    <a:pt x="160" y="40"/>
                    <a:pt x="179" y="49"/>
                    <a:pt x="197" y="49"/>
                  </a:cubicBezTo>
                  <a:cubicBezTo>
                    <a:pt x="197" y="51"/>
                    <a:pt x="196" y="53"/>
                    <a:pt x="197" y="55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16" y="58"/>
                    <a:pt x="220" y="69"/>
                    <a:pt x="225" y="7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Freeform 102">
              <a:extLst>
                <a:ext uri="{FF2B5EF4-FFF2-40B4-BE49-F238E27FC236}">
                  <a16:creationId xmlns:a16="http://schemas.microsoft.com/office/drawing/2014/main" id="{1C69CA62-4D0F-447F-AC7B-6A97FE63E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967" y="3657370"/>
              <a:ext cx="13774" cy="16835"/>
            </a:xfrm>
            <a:custGeom>
              <a:avLst/>
              <a:gdLst>
                <a:gd name="T0" fmla="*/ 10 w 12"/>
                <a:gd name="T1" fmla="*/ 1 h 14"/>
                <a:gd name="T2" fmla="*/ 10 w 12"/>
                <a:gd name="T3" fmla="*/ 13 h 14"/>
                <a:gd name="T4" fmla="*/ 0 w 12"/>
                <a:gd name="T5" fmla="*/ 13 h 14"/>
                <a:gd name="T6" fmla="*/ 6 w 12"/>
                <a:gd name="T7" fmla="*/ 6 h 14"/>
                <a:gd name="T8" fmla="*/ 6 w 12"/>
                <a:gd name="T9" fmla="*/ 0 h 14"/>
                <a:gd name="T10" fmla="*/ 8 w 12"/>
                <a:gd name="T11" fmla="*/ 0 h 14"/>
                <a:gd name="T12" fmla="*/ 10 w 12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10" y="1"/>
                  </a:moveTo>
                  <a:cubicBezTo>
                    <a:pt x="11" y="5"/>
                    <a:pt x="12" y="9"/>
                    <a:pt x="10" y="13"/>
                  </a:cubicBezTo>
                  <a:cubicBezTo>
                    <a:pt x="9" y="13"/>
                    <a:pt x="0" y="14"/>
                    <a:pt x="0" y="13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1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Freeform 103">
              <a:extLst>
                <a:ext uri="{FF2B5EF4-FFF2-40B4-BE49-F238E27FC236}">
                  <a16:creationId xmlns:a16="http://schemas.microsoft.com/office/drawing/2014/main" id="{4BB1F9A6-443F-4552-BEBB-2DCDC034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993" y="3749195"/>
              <a:ext cx="42852" cy="19896"/>
            </a:xfrm>
            <a:custGeom>
              <a:avLst/>
              <a:gdLst>
                <a:gd name="T0" fmla="*/ 31 w 37"/>
                <a:gd name="T1" fmla="*/ 5 h 17"/>
                <a:gd name="T2" fmla="*/ 37 w 37"/>
                <a:gd name="T3" fmla="*/ 12 h 17"/>
                <a:gd name="T4" fmla="*/ 12 w 37"/>
                <a:gd name="T5" fmla="*/ 17 h 17"/>
                <a:gd name="T6" fmla="*/ 0 w 37"/>
                <a:gd name="T7" fmla="*/ 5 h 17"/>
                <a:gd name="T8" fmla="*/ 8 w 37"/>
                <a:gd name="T9" fmla="*/ 0 h 17"/>
                <a:gd name="T10" fmla="*/ 32 w 37"/>
                <a:gd name="T11" fmla="*/ 7 h 17"/>
                <a:gd name="T12" fmla="*/ 31 w 37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7">
                  <a:moveTo>
                    <a:pt x="31" y="5"/>
                  </a:moveTo>
                  <a:cubicBezTo>
                    <a:pt x="35" y="7"/>
                    <a:pt x="37" y="9"/>
                    <a:pt x="37" y="12"/>
                  </a:cubicBezTo>
                  <a:cubicBezTo>
                    <a:pt x="28" y="14"/>
                    <a:pt x="22" y="17"/>
                    <a:pt x="12" y="17"/>
                  </a:cubicBezTo>
                  <a:cubicBezTo>
                    <a:pt x="6" y="17"/>
                    <a:pt x="0" y="11"/>
                    <a:pt x="0" y="5"/>
                  </a:cubicBezTo>
                  <a:cubicBezTo>
                    <a:pt x="0" y="2"/>
                    <a:pt x="5" y="0"/>
                    <a:pt x="8" y="0"/>
                  </a:cubicBezTo>
                  <a:cubicBezTo>
                    <a:pt x="17" y="0"/>
                    <a:pt x="28" y="5"/>
                    <a:pt x="32" y="7"/>
                  </a:cubicBezTo>
                  <a:lnTo>
                    <a:pt x="31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Freeform 104">
              <a:extLst>
                <a:ext uri="{FF2B5EF4-FFF2-40B4-BE49-F238E27FC236}">
                  <a16:creationId xmlns:a16="http://schemas.microsoft.com/office/drawing/2014/main" id="{FB7C5E2D-DEA1-4817-9FCB-C1931637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942" y="3747665"/>
              <a:ext cx="35200" cy="15304"/>
            </a:xfrm>
            <a:custGeom>
              <a:avLst/>
              <a:gdLst>
                <a:gd name="T0" fmla="*/ 31 w 31"/>
                <a:gd name="T1" fmla="*/ 8 h 13"/>
                <a:gd name="T2" fmla="*/ 19 w 31"/>
                <a:gd name="T3" fmla="*/ 13 h 13"/>
                <a:gd name="T4" fmla="*/ 0 w 31"/>
                <a:gd name="T5" fmla="*/ 4 h 13"/>
                <a:gd name="T6" fmla="*/ 8 w 31"/>
                <a:gd name="T7" fmla="*/ 0 h 13"/>
                <a:gd name="T8" fmla="*/ 31 w 31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3">
                  <a:moveTo>
                    <a:pt x="31" y="8"/>
                  </a:moveTo>
                  <a:cubicBezTo>
                    <a:pt x="29" y="13"/>
                    <a:pt x="23" y="13"/>
                    <a:pt x="19" y="13"/>
                  </a:cubicBezTo>
                  <a:cubicBezTo>
                    <a:pt x="10" y="13"/>
                    <a:pt x="0" y="12"/>
                    <a:pt x="0" y="4"/>
                  </a:cubicBezTo>
                  <a:cubicBezTo>
                    <a:pt x="0" y="0"/>
                    <a:pt x="6" y="0"/>
                    <a:pt x="8" y="0"/>
                  </a:cubicBezTo>
                  <a:cubicBezTo>
                    <a:pt x="11" y="0"/>
                    <a:pt x="29" y="4"/>
                    <a:pt x="31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Freeform 105">
              <a:extLst>
                <a:ext uri="{FF2B5EF4-FFF2-40B4-BE49-F238E27FC236}">
                  <a16:creationId xmlns:a16="http://schemas.microsoft.com/office/drawing/2014/main" id="{F41C567C-8029-408D-B8B6-316709C56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881" y="3709404"/>
              <a:ext cx="148453" cy="61217"/>
            </a:xfrm>
            <a:custGeom>
              <a:avLst/>
              <a:gdLst>
                <a:gd name="T0" fmla="*/ 108 w 129"/>
                <a:gd name="T1" fmla="*/ 20 h 54"/>
                <a:gd name="T2" fmla="*/ 129 w 129"/>
                <a:gd name="T3" fmla="*/ 38 h 54"/>
                <a:gd name="T4" fmla="*/ 101 w 129"/>
                <a:gd name="T5" fmla="*/ 38 h 54"/>
                <a:gd name="T6" fmla="*/ 87 w 129"/>
                <a:gd name="T7" fmla="*/ 44 h 54"/>
                <a:gd name="T8" fmla="*/ 79 w 129"/>
                <a:gd name="T9" fmla="*/ 40 h 54"/>
                <a:gd name="T10" fmla="*/ 62 w 129"/>
                <a:gd name="T11" fmla="*/ 54 h 54"/>
                <a:gd name="T12" fmla="*/ 53 w 129"/>
                <a:gd name="T13" fmla="*/ 44 h 54"/>
                <a:gd name="T14" fmla="*/ 19 w 129"/>
                <a:gd name="T15" fmla="*/ 42 h 54"/>
                <a:gd name="T16" fmla="*/ 10 w 129"/>
                <a:gd name="T17" fmla="*/ 42 h 54"/>
                <a:gd name="T18" fmla="*/ 9 w 129"/>
                <a:gd name="T19" fmla="*/ 48 h 54"/>
                <a:gd name="T20" fmla="*/ 0 w 129"/>
                <a:gd name="T21" fmla="*/ 35 h 54"/>
                <a:gd name="T22" fmla="*/ 4 w 129"/>
                <a:gd name="T23" fmla="*/ 32 h 54"/>
                <a:gd name="T24" fmla="*/ 38 w 129"/>
                <a:gd name="T25" fmla="*/ 31 h 54"/>
                <a:gd name="T26" fmla="*/ 33 w 129"/>
                <a:gd name="T27" fmla="*/ 15 h 54"/>
                <a:gd name="T28" fmla="*/ 23 w 129"/>
                <a:gd name="T29" fmla="*/ 6 h 54"/>
                <a:gd name="T30" fmla="*/ 29 w 129"/>
                <a:gd name="T31" fmla="*/ 0 h 54"/>
                <a:gd name="T32" fmla="*/ 47 w 129"/>
                <a:gd name="T33" fmla="*/ 6 h 54"/>
                <a:gd name="T34" fmla="*/ 70 w 129"/>
                <a:gd name="T35" fmla="*/ 3 h 54"/>
                <a:gd name="T36" fmla="*/ 112 w 129"/>
                <a:gd name="T37" fmla="*/ 23 h 54"/>
                <a:gd name="T38" fmla="*/ 108 w 129"/>
                <a:gd name="T39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54">
                  <a:moveTo>
                    <a:pt x="108" y="20"/>
                  </a:moveTo>
                  <a:cubicBezTo>
                    <a:pt x="116" y="26"/>
                    <a:pt x="123" y="30"/>
                    <a:pt x="129" y="38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5" y="41"/>
                    <a:pt x="92" y="44"/>
                    <a:pt x="87" y="44"/>
                  </a:cubicBezTo>
                  <a:cubicBezTo>
                    <a:pt x="82" y="44"/>
                    <a:pt x="83" y="40"/>
                    <a:pt x="79" y="40"/>
                  </a:cubicBezTo>
                  <a:cubicBezTo>
                    <a:pt x="70" y="40"/>
                    <a:pt x="70" y="54"/>
                    <a:pt x="62" y="54"/>
                  </a:cubicBezTo>
                  <a:cubicBezTo>
                    <a:pt x="55" y="54"/>
                    <a:pt x="57" y="46"/>
                    <a:pt x="53" y="44"/>
                  </a:cubicBezTo>
                  <a:cubicBezTo>
                    <a:pt x="46" y="39"/>
                    <a:pt x="28" y="42"/>
                    <a:pt x="19" y="42"/>
                  </a:cubicBezTo>
                  <a:cubicBezTo>
                    <a:pt x="14" y="42"/>
                    <a:pt x="14" y="44"/>
                    <a:pt x="10" y="42"/>
                  </a:cubicBezTo>
                  <a:cubicBezTo>
                    <a:pt x="10" y="44"/>
                    <a:pt x="9" y="46"/>
                    <a:pt x="9" y="48"/>
                  </a:cubicBezTo>
                  <a:cubicBezTo>
                    <a:pt x="4" y="47"/>
                    <a:pt x="0" y="40"/>
                    <a:pt x="0" y="35"/>
                  </a:cubicBezTo>
                  <a:cubicBezTo>
                    <a:pt x="1" y="35"/>
                    <a:pt x="3" y="33"/>
                    <a:pt x="4" y="32"/>
                  </a:cubicBezTo>
                  <a:cubicBezTo>
                    <a:pt x="21" y="32"/>
                    <a:pt x="29" y="36"/>
                    <a:pt x="38" y="31"/>
                  </a:cubicBezTo>
                  <a:cubicBezTo>
                    <a:pt x="33" y="26"/>
                    <a:pt x="33" y="21"/>
                    <a:pt x="33" y="15"/>
                  </a:cubicBezTo>
                  <a:cubicBezTo>
                    <a:pt x="28" y="15"/>
                    <a:pt x="23" y="11"/>
                    <a:pt x="23" y="6"/>
                  </a:cubicBezTo>
                  <a:cubicBezTo>
                    <a:pt x="23" y="3"/>
                    <a:pt x="26" y="0"/>
                    <a:pt x="29" y="0"/>
                  </a:cubicBezTo>
                  <a:cubicBezTo>
                    <a:pt x="36" y="0"/>
                    <a:pt x="40" y="6"/>
                    <a:pt x="47" y="6"/>
                  </a:cubicBezTo>
                  <a:cubicBezTo>
                    <a:pt x="57" y="6"/>
                    <a:pt x="61" y="3"/>
                    <a:pt x="70" y="3"/>
                  </a:cubicBezTo>
                  <a:cubicBezTo>
                    <a:pt x="94" y="3"/>
                    <a:pt x="98" y="16"/>
                    <a:pt x="112" y="23"/>
                  </a:cubicBezTo>
                  <a:lnTo>
                    <a:pt x="10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Freeform 106">
              <a:extLst>
                <a:ext uri="{FF2B5EF4-FFF2-40B4-BE49-F238E27FC236}">
                  <a16:creationId xmlns:a16="http://schemas.microsoft.com/office/drawing/2014/main" id="{2E67EFB3-8EDC-4B9A-8D14-17BCADC8F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090" y="3957333"/>
              <a:ext cx="18365" cy="21426"/>
            </a:xfrm>
            <a:custGeom>
              <a:avLst/>
              <a:gdLst>
                <a:gd name="T0" fmla="*/ 16 w 16"/>
                <a:gd name="T1" fmla="*/ 6 h 19"/>
                <a:gd name="T2" fmla="*/ 16 w 16"/>
                <a:gd name="T3" fmla="*/ 0 h 19"/>
                <a:gd name="T4" fmla="*/ 9 w 16"/>
                <a:gd name="T5" fmla="*/ 0 h 19"/>
                <a:gd name="T6" fmla="*/ 0 w 16"/>
                <a:gd name="T7" fmla="*/ 16 h 19"/>
                <a:gd name="T8" fmla="*/ 7 w 16"/>
                <a:gd name="T9" fmla="*/ 16 h 19"/>
                <a:gd name="T10" fmla="*/ 16 w 16"/>
                <a:gd name="T1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9">
                  <a:moveTo>
                    <a:pt x="16" y="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9" y="0"/>
                  </a:cubicBezTo>
                  <a:cubicBezTo>
                    <a:pt x="5" y="0"/>
                    <a:pt x="0" y="8"/>
                    <a:pt x="0" y="16"/>
                  </a:cubicBezTo>
                  <a:cubicBezTo>
                    <a:pt x="0" y="19"/>
                    <a:pt x="5" y="16"/>
                    <a:pt x="7" y="16"/>
                  </a:cubicBezTo>
                  <a:cubicBezTo>
                    <a:pt x="12" y="16"/>
                    <a:pt x="15" y="9"/>
                    <a:pt x="16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1" name="Freeform 107">
              <a:extLst>
                <a:ext uri="{FF2B5EF4-FFF2-40B4-BE49-F238E27FC236}">
                  <a16:creationId xmlns:a16="http://schemas.microsoft.com/office/drawing/2014/main" id="{4BD1189A-2DA3-480F-BDD7-CF0C9C1FC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978" y="4232810"/>
              <a:ext cx="58157" cy="47443"/>
            </a:xfrm>
            <a:custGeom>
              <a:avLst/>
              <a:gdLst>
                <a:gd name="T0" fmla="*/ 18 w 51"/>
                <a:gd name="T1" fmla="*/ 0 h 42"/>
                <a:gd name="T2" fmla="*/ 34 w 51"/>
                <a:gd name="T3" fmla="*/ 7 h 42"/>
                <a:gd name="T4" fmla="*/ 46 w 51"/>
                <a:gd name="T5" fmla="*/ 9 h 42"/>
                <a:gd name="T6" fmla="*/ 51 w 51"/>
                <a:gd name="T7" fmla="*/ 16 h 42"/>
                <a:gd name="T8" fmla="*/ 31 w 51"/>
                <a:gd name="T9" fmla="*/ 42 h 42"/>
                <a:gd name="T10" fmla="*/ 0 w 51"/>
                <a:gd name="T11" fmla="*/ 20 h 42"/>
                <a:gd name="T12" fmla="*/ 15 w 51"/>
                <a:gd name="T13" fmla="*/ 0 h 42"/>
                <a:gd name="T14" fmla="*/ 18 w 51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42">
                  <a:moveTo>
                    <a:pt x="18" y="0"/>
                  </a:moveTo>
                  <a:cubicBezTo>
                    <a:pt x="23" y="3"/>
                    <a:pt x="28" y="7"/>
                    <a:pt x="34" y="7"/>
                  </a:cubicBezTo>
                  <a:cubicBezTo>
                    <a:pt x="35" y="18"/>
                    <a:pt x="42" y="9"/>
                    <a:pt x="46" y="9"/>
                  </a:cubicBezTo>
                  <a:cubicBezTo>
                    <a:pt x="49" y="9"/>
                    <a:pt x="51" y="15"/>
                    <a:pt x="51" y="16"/>
                  </a:cubicBezTo>
                  <a:cubicBezTo>
                    <a:pt x="51" y="23"/>
                    <a:pt x="40" y="42"/>
                    <a:pt x="31" y="42"/>
                  </a:cubicBezTo>
                  <a:cubicBezTo>
                    <a:pt x="20" y="42"/>
                    <a:pt x="0" y="27"/>
                    <a:pt x="0" y="20"/>
                  </a:cubicBezTo>
                  <a:cubicBezTo>
                    <a:pt x="0" y="8"/>
                    <a:pt x="6" y="0"/>
                    <a:pt x="15" y="0"/>
                  </a:cubicBezTo>
                  <a:cubicBezTo>
                    <a:pt x="16" y="0"/>
                    <a:pt x="18" y="1"/>
                    <a:pt x="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Freeform 108">
              <a:extLst>
                <a:ext uri="{FF2B5EF4-FFF2-40B4-BE49-F238E27FC236}">
                  <a16:creationId xmlns:a16="http://schemas.microsoft.com/office/drawing/2014/main" id="{39821B41-D028-4848-BA3D-420474B35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472" y="5402054"/>
              <a:ext cx="22957" cy="53565"/>
            </a:xfrm>
            <a:custGeom>
              <a:avLst/>
              <a:gdLst>
                <a:gd name="T0" fmla="*/ 0 w 19"/>
                <a:gd name="T1" fmla="*/ 24 h 46"/>
                <a:gd name="T2" fmla="*/ 10 w 19"/>
                <a:gd name="T3" fmla="*/ 0 h 46"/>
                <a:gd name="T4" fmla="*/ 19 w 19"/>
                <a:gd name="T5" fmla="*/ 13 h 46"/>
                <a:gd name="T6" fmla="*/ 16 w 19"/>
                <a:gd name="T7" fmla="*/ 22 h 46"/>
                <a:gd name="T8" fmla="*/ 16 w 19"/>
                <a:gd name="T9" fmla="*/ 46 h 46"/>
                <a:gd name="T10" fmla="*/ 9 w 19"/>
                <a:gd name="T11" fmla="*/ 46 h 46"/>
                <a:gd name="T12" fmla="*/ 0 w 19"/>
                <a:gd name="T13" fmla="*/ 35 h 46"/>
                <a:gd name="T14" fmla="*/ 0 w 19"/>
                <a:gd name="T15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46">
                  <a:moveTo>
                    <a:pt x="0" y="24"/>
                  </a:moveTo>
                  <a:cubicBezTo>
                    <a:pt x="0" y="24"/>
                    <a:pt x="5" y="0"/>
                    <a:pt x="10" y="0"/>
                  </a:cubicBezTo>
                  <a:cubicBezTo>
                    <a:pt x="16" y="0"/>
                    <a:pt x="19" y="7"/>
                    <a:pt x="19" y="13"/>
                  </a:cubicBezTo>
                  <a:cubicBezTo>
                    <a:pt x="19" y="18"/>
                    <a:pt x="16" y="20"/>
                    <a:pt x="16" y="2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4" y="45"/>
                    <a:pt x="0" y="38"/>
                    <a:pt x="0" y="35"/>
                  </a:cubicBezTo>
                  <a:cubicBezTo>
                    <a:pt x="0" y="31"/>
                    <a:pt x="0" y="24"/>
                    <a:pt x="0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3" name="Freeform 109">
              <a:extLst>
                <a:ext uri="{FF2B5EF4-FFF2-40B4-BE49-F238E27FC236}">
                  <a16:creationId xmlns:a16="http://schemas.microsoft.com/office/drawing/2014/main" id="{296A1BE8-5BEE-42C4-A9F1-F989592D9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472" y="3914481"/>
              <a:ext cx="1150890" cy="1948231"/>
            </a:xfrm>
            <a:custGeom>
              <a:avLst/>
              <a:gdLst>
                <a:gd name="T0" fmla="*/ 80 w 1007"/>
                <a:gd name="T1" fmla="*/ 163 h 1703"/>
                <a:gd name="T2" fmla="*/ 89 w 1007"/>
                <a:gd name="T3" fmla="*/ 91 h 1703"/>
                <a:gd name="T4" fmla="*/ 102 w 1007"/>
                <a:gd name="T5" fmla="*/ 83 h 1703"/>
                <a:gd name="T6" fmla="*/ 142 w 1007"/>
                <a:gd name="T7" fmla="*/ 31 h 1703"/>
                <a:gd name="T8" fmla="*/ 220 w 1007"/>
                <a:gd name="T9" fmla="*/ 10 h 1703"/>
                <a:gd name="T10" fmla="*/ 218 w 1007"/>
                <a:gd name="T11" fmla="*/ 76 h 1703"/>
                <a:gd name="T12" fmla="*/ 235 w 1007"/>
                <a:gd name="T13" fmla="*/ 23 h 1703"/>
                <a:gd name="T14" fmla="*/ 252 w 1007"/>
                <a:gd name="T15" fmla="*/ 8 h 1703"/>
                <a:gd name="T16" fmla="*/ 333 w 1007"/>
                <a:gd name="T17" fmla="*/ 42 h 1703"/>
                <a:gd name="T18" fmla="*/ 391 w 1007"/>
                <a:gd name="T19" fmla="*/ 36 h 1703"/>
                <a:gd name="T20" fmla="*/ 401 w 1007"/>
                <a:gd name="T21" fmla="*/ 46 h 1703"/>
                <a:gd name="T22" fmla="*/ 465 w 1007"/>
                <a:gd name="T23" fmla="*/ 89 h 1703"/>
                <a:gd name="T24" fmla="*/ 564 w 1007"/>
                <a:gd name="T25" fmla="*/ 150 h 1703"/>
                <a:gd name="T26" fmla="*/ 609 w 1007"/>
                <a:gd name="T27" fmla="*/ 161 h 1703"/>
                <a:gd name="T28" fmla="*/ 668 w 1007"/>
                <a:gd name="T29" fmla="*/ 234 h 1703"/>
                <a:gd name="T30" fmla="*/ 658 w 1007"/>
                <a:gd name="T31" fmla="*/ 306 h 1703"/>
                <a:gd name="T32" fmla="*/ 693 w 1007"/>
                <a:gd name="T33" fmla="*/ 333 h 1703"/>
                <a:gd name="T34" fmla="*/ 781 w 1007"/>
                <a:gd name="T35" fmla="*/ 316 h 1703"/>
                <a:gd name="T36" fmla="*/ 802 w 1007"/>
                <a:gd name="T37" fmla="*/ 344 h 1703"/>
                <a:gd name="T38" fmla="*/ 882 w 1007"/>
                <a:gd name="T39" fmla="*/ 344 h 1703"/>
                <a:gd name="T40" fmla="*/ 988 w 1007"/>
                <a:gd name="T41" fmla="*/ 397 h 1703"/>
                <a:gd name="T42" fmla="*/ 943 w 1007"/>
                <a:gd name="T43" fmla="*/ 558 h 1703"/>
                <a:gd name="T44" fmla="*/ 914 w 1007"/>
                <a:gd name="T45" fmla="*/ 674 h 1703"/>
                <a:gd name="T46" fmla="*/ 897 w 1007"/>
                <a:gd name="T47" fmla="*/ 729 h 1703"/>
                <a:gd name="T48" fmla="*/ 833 w 1007"/>
                <a:gd name="T49" fmla="*/ 809 h 1703"/>
                <a:gd name="T50" fmla="*/ 738 w 1007"/>
                <a:gd name="T51" fmla="*/ 853 h 1703"/>
                <a:gd name="T52" fmla="*/ 708 w 1007"/>
                <a:gd name="T53" fmla="*/ 944 h 1703"/>
                <a:gd name="T54" fmla="*/ 667 w 1007"/>
                <a:gd name="T55" fmla="*/ 1007 h 1703"/>
                <a:gd name="T56" fmla="*/ 535 w 1007"/>
                <a:gd name="T57" fmla="*/ 1107 h 1703"/>
                <a:gd name="T58" fmla="*/ 511 w 1007"/>
                <a:gd name="T59" fmla="*/ 1115 h 1703"/>
                <a:gd name="T60" fmla="*/ 530 w 1007"/>
                <a:gd name="T61" fmla="*/ 1178 h 1703"/>
                <a:gd name="T62" fmla="*/ 420 w 1007"/>
                <a:gd name="T63" fmla="*/ 1220 h 1703"/>
                <a:gd name="T64" fmla="*/ 412 w 1007"/>
                <a:gd name="T65" fmla="*/ 1274 h 1703"/>
                <a:gd name="T66" fmla="*/ 353 w 1007"/>
                <a:gd name="T67" fmla="*/ 1282 h 1703"/>
                <a:gd name="T68" fmla="*/ 386 w 1007"/>
                <a:gd name="T69" fmla="*/ 1316 h 1703"/>
                <a:gd name="T70" fmla="*/ 368 w 1007"/>
                <a:gd name="T71" fmla="*/ 1331 h 1703"/>
                <a:gd name="T72" fmla="*/ 306 w 1007"/>
                <a:gd name="T73" fmla="*/ 1418 h 1703"/>
                <a:gd name="T74" fmla="*/ 302 w 1007"/>
                <a:gd name="T75" fmla="*/ 1525 h 1703"/>
                <a:gd name="T76" fmla="*/ 277 w 1007"/>
                <a:gd name="T77" fmla="*/ 1592 h 1703"/>
                <a:gd name="T78" fmla="*/ 345 w 1007"/>
                <a:gd name="T79" fmla="*/ 1685 h 1703"/>
                <a:gd name="T80" fmla="*/ 292 w 1007"/>
                <a:gd name="T81" fmla="*/ 1703 h 1703"/>
                <a:gd name="T82" fmla="*/ 219 w 1007"/>
                <a:gd name="T83" fmla="*/ 1659 h 1703"/>
                <a:gd name="T84" fmla="*/ 159 w 1007"/>
                <a:gd name="T85" fmla="*/ 1627 h 1703"/>
                <a:gd name="T86" fmla="*/ 161 w 1007"/>
                <a:gd name="T87" fmla="*/ 1602 h 1703"/>
                <a:gd name="T88" fmla="*/ 146 w 1007"/>
                <a:gd name="T89" fmla="*/ 1545 h 1703"/>
                <a:gd name="T90" fmla="*/ 141 w 1007"/>
                <a:gd name="T91" fmla="*/ 1425 h 1703"/>
                <a:gd name="T92" fmla="*/ 149 w 1007"/>
                <a:gd name="T93" fmla="*/ 1409 h 1703"/>
                <a:gd name="T94" fmla="*/ 193 w 1007"/>
                <a:gd name="T95" fmla="*/ 1293 h 1703"/>
                <a:gd name="T96" fmla="*/ 165 w 1007"/>
                <a:gd name="T97" fmla="*/ 1275 h 1703"/>
                <a:gd name="T98" fmla="*/ 175 w 1007"/>
                <a:gd name="T99" fmla="*/ 1226 h 1703"/>
                <a:gd name="T100" fmla="*/ 197 w 1007"/>
                <a:gd name="T101" fmla="*/ 1128 h 1703"/>
                <a:gd name="T102" fmla="*/ 213 w 1007"/>
                <a:gd name="T103" fmla="*/ 1012 h 1703"/>
                <a:gd name="T104" fmla="*/ 234 w 1007"/>
                <a:gd name="T105" fmla="*/ 890 h 1703"/>
                <a:gd name="T106" fmla="*/ 246 w 1007"/>
                <a:gd name="T107" fmla="*/ 782 h 1703"/>
                <a:gd name="T108" fmla="*/ 180 w 1007"/>
                <a:gd name="T109" fmla="*/ 667 h 1703"/>
                <a:gd name="T110" fmla="*/ 107 w 1007"/>
                <a:gd name="T111" fmla="*/ 594 h 1703"/>
                <a:gd name="T112" fmla="*/ 49 w 1007"/>
                <a:gd name="T113" fmla="*/ 469 h 1703"/>
                <a:gd name="T114" fmla="*/ 19 w 1007"/>
                <a:gd name="T115" fmla="*/ 435 h 1703"/>
                <a:gd name="T116" fmla="*/ 32 w 1007"/>
                <a:gd name="T117" fmla="*/ 344 h 1703"/>
                <a:gd name="T118" fmla="*/ 24 w 1007"/>
                <a:gd name="T119" fmla="*/ 266 h 1703"/>
                <a:gd name="T120" fmla="*/ 81 w 1007"/>
                <a:gd name="T121" fmla="*/ 191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7" h="1703">
                  <a:moveTo>
                    <a:pt x="84" y="185"/>
                  </a:moveTo>
                  <a:cubicBezTo>
                    <a:pt x="84" y="184"/>
                    <a:pt x="84" y="182"/>
                    <a:pt x="84" y="181"/>
                  </a:cubicBezTo>
                  <a:cubicBezTo>
                    <a:pt x="84" y="174"/>
                    <a:pt x="80" y="169"/>
                    <a:pt x="80" y="163"/>
                  </a:cubicBezTo>
                  <a:cubicBezTo>
                    <a:pt x="80" y="153"/>
                    <a:pt x="84" y="150"/>
                    <a:pt x="84" y="142"/>
                  </a:cubicBezTo>
                  <a:cubicBezTo>
                    <a:pt x="84" y="126"/>
                    <a:pt x="70" y="128"/>
                    <a:pt x="70" y="114"/>
                  </a:cubicBezTo>
                  <a:cubicBezTo>
                    <a:pt x="70" y="103"/>
                    <a:pt x="85" y="98"/>
                    <a:pt x="89" y="91"/>
                  </a:cubicBezTo>
                  <a:cubicBezTo>
                    <a:pt x="95" y="93"/>
                    <a:pt x="93" y="93"/>
                    <a:pt x="98" y="91"/>
                  </a:cubicBezTo>
                  <a:cubicBezTo>
                    <a:pt x="98" y="90"/>
                    <a:pt x="98" y="88"/>
                    <a:pt x="98" y="87"/>
                  </a:cubicBezTo>
                  <a:cubicBezTo>
                    <a:pt x="98" y="85"/>
                    <a:pt x="101" y="83"/>
                    <a:pt x="102" y="83"/>
                  </a:cubicBezTo>
                  <a:cubicBezTo>
                    <a:pt x="102" y="75"/>
                    <a:pt x="110" y="72"/>
                    <a:pt x="115" y="69"/>
                  </a:cubicBezTo>
                  <a:cubicBezTo>
                    <a:pt x="119" y="66"/>
                    <a:pt x="120" y="56"/>
                    <a:pt x="121" y="49"/>
                  </a:cubicBezTo>
                  <a:cubicBezTo>
                    <a:pt x="125" y="37"/>
                    <a:pt x="132" y="34"/>
                    <a:pt x="142" y="31"/>
                  </a:cubicBezTo>
                  <a:cubicBezTo>
                    <a:pt x="160" y="25"/>
                    <a:pt x="172" y="22"/>
                    <a:pt x="191" y="15"/>
                  </a:cubicBezTo>
                  <a:cubicBezTo>
                    <a:pt x="201" y="12"/>
                    <a:pt x="203" y="0"/>
                    <a:pt x="213" y="0"/>
                  </a:cubicBezTo>
                  <a:cubicBezTo>
                    <a:pt x="217" y="0"/>
                    <a:pt x="220" y="9"/>
                    <a:pt x="220" y="10"/>
                  </a:cubicBezTo>
                  <a:cubicBezTo>
                    <a:pt x="220" y="16"/>
                    <a:pt x="215" y="19"/>
                    <a:pt x="212" y="19"/>
                  </a:cubicBezTo>
                  <a:cubicBezTo>
                    <a:pt x="210" y="31"/>
                    <a:pt x="205" y="45"/>
                    <a:pt x="205" y="52"/>
                  </a:cubicBezTo>
                  <a:cubicBezTo>
                    <a:pt x="205" y="60"/>
                    <a:pt x="210" y="76"/>
                    <a:pt x="218" y="76"/>
                  </a:cubicBezTo>
                  <a:cubicBezTo>
                    <a:pt x="221" y="76"/>
                    <a:pt x="225" y="66"/>
                    <a:pt x="225" y="63"/>
                  </a:cubicBezTo>
                  <a:cubicBezTo>
                    <a:pt x="225" y="53"/>
                    <a:pt x="216" y="48"/>
                    <a:pt x="216" y="38"/>
                  </a:cubicBezTo>
                  <a:cubicBezTo>
                    <a:pt x="216" y="26"/>
                    <a:pt x="228" y="28"/>
                    <a:pt x="235" y="23"/>
                  </a:cubicBezTo>
                  <a:cubicBezTo>
                    <a:pt x="253" y="23"/>
                    <a:pt x="253" y="23"/>
                    <a:pt x="253" y="23"/>
                  </a:cubicBezTo>
                  <a:cubicBezTo>
                    <a:pt x="250" y="14"/>
                    <a:pt x="239" y="18"/>
                    <a:pt x="239" y="8"/>
                  </a:cubicBezTo>
                  <a:cubicBezTo>
                    <a:pt x="252" y="8"/>
                    <a:pt x="252" y="8"/>
                    <a:pt x="252" y="8"/>
                  </a:cubicBezTo>
                  <a:cubicBezTo>
                    <a:pt x="255" y="21"/>
                    <a:pt x="272" y="25"/>
                    <a:pt x="283" y="28"/>
                  </a:cubicBezTo>
                  <a:cubicBezTo>
                    <a:pt x="283" y="36"/>
                    <a:pt x="288" y="41"/>
                    <a:pt x="293" y="42"/>
                  </a:cubicBezTo>
                  <a:cubicBezTo>
                    <a:pt x="305" y="42"/>
                    <a:pt x="327" y="42"/>
                    <a:pt x="333" y="42"/>
                  </a:cubicBezTo>
                  <a:cubicBezTo>
                    <a:pt x="333" y="49"/>
                    <a:pt x="343" y="51"/>
                    <a:pt x="349" y="51"/>
                  </a:cubicBezTo>
                  <a:cubicBezTo>
                    <a:pt x="360" y="49"/>
                    <a:pt x="368" y="49"/>
                    <a:pt x="372" y="40"/>
                  </a:cubicBezTo>
                  <a:cubicBezTo>
                    <a:pt x="373" y="37"/>
                    <a:pt x="389" y="37"/>
                    <a:pt x="391" y="36"/>
                  </a:cubicBezTo>
                  <a:cubicBezTo>
                    <a:pt x="399" y="36"/>
                    <a:pt x="412" y="38"/>
                    <a:pt x="412" y="38"/>
                  </a:cubicBezTo>
                  <a:cubicBezTo>
                    <a:pt x="409" y="41"/>
                    <a:pt x="403" y="41"/>
                    <a:pt x="401" y="40"/>
                  </a:cubicBezTo>
                  <a:cubicBezTo>
                    <a:pt x="401" y="46"/>
                    <a:pt x="401" y="46"/>
                    <a:pt x="401" y="46"/>
                  </a:cubicBezTo>
                  <a:cubicBezTo>
                    <a:pt x="406" y="57"/>
                    <a:pt x="422" y="60"/>
                    <a:pt x="433" y="64"/>
                  </a:cubicBezTo>
                  <a:cubicBezTo>
                    <a:pt x="443" y="67"/>
                    <a:pt x="441" y="79"/>
                    <a:pt x="444" y="89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80" y="104"/>
                    <a:pt x="486" y="102"/>
                    <a:pt x="496" y="122"/>
                  </a:cubicBezTo>
                  <a:cubicBezTo>
                    <a:pt x="497" y="125"/>
                    <a:pt x="503" y="126"/>
                    <a:pt x="507" y="126"/>
                  </a:cubicBezTo>
                  <a:cubicBezTo>
                    <a:pt x="512" y="149"/>
                    <a:pt x="544" y="146"/>
                    <a:pt x="564" y="150"/>
                  </a:cubicBezTo>
                  <a:cubicBezTo>
                    <a:pt x="584" y="150"/>
                    <a:pt x="584" y="150"/>
                    <a:pt x="584" y="150"/>
                  </a:cubicBezTo>
                  <a:cubicBezTo>
                    <a:pt x="589" y="153"/>
                    <a:pt x="602" y="159"/>
                    <a:pt x="609" y="159"/>
                  </a:cubicBezTo>
                  <a:cubicBezTo>
                    <a:pt x="609" y="161"/>
                    <a:pt x="609" y="161"/>
                    <a:pt x="609" y="161"/>
                  </a:cubicBezTo>
                  <a:cubicBezTo>
                    <a:pt x="611" y="161"/>
                    <a:pt x="612" y="161"/>
                    <a:pt x="614" y="161"/>
                  </a:cubicBezTo>
                  <a:cubicBezTo>
                    <a:pt x="626" y="161"/>
                    <a:pt x="642" y="187"/>
                    <a:pt x="655" y="190"/>
                  </a:cubicBezTo>
                  <a:cubicBezTo>
                    <a:pt x="655" y="200"/>
                    <a:pt x="664" y="225"/>
                    <a:pt x="668" y="234"/>
                  </a:cubicBezTo>
                  <a:cubicBezTo>
                    <a:pt x="672" y="242"/>
                    <a:pt x="682" y="242"/>
                    <a:pt x="682" y="250"/>
                  </a:cubicBezTo>
                  <a:cubicBezTo>
                    <a:pt x="670" y="266"/>
                    <a:pt x="648" y="274"/>
                    <a:pt x="648" y="297"/>
                  </a:cubicBezTo>
                  <a:cubicBezTo>
                    <a:pt x="648" y="305"/>
                    <a:pt x="655" y="305"/>
                    <a:pt x="658" y="306"/>
                  </a:cubicBezTo>
                  <a:cubicBezTo>
                    <a:pt x="666" y="310"/>
                    <a:pt x="670" y="316"/>
                    <a:pt x="671" y="324"/>
                  </a:cubicBezTo>
                  <a:cubicBezTo>
                    <a:pt x="689" y="324"/>
                    <a:pt x="689" y="324"/>
                    <a:pt x="689" y="324"/>
                  </a:cubicBezTo>
                  <a:cubicBezTo>
                    <a:pt x="689" y="327"/>
                    <a:pt x="691" y="333"/>
                    <a:pt x="693" y="333"/>
                  </a:cubicBezTo>
                  <a:cubicBezTo>
                    <a:pt x="696" y="333"/>
                    <a:pt x="699" y="328"/>
                    <a:pt x="702" y="324"/>
                  </a:cubicBezTo>
                  <a:cubicBezTo>
                    <a:pt x="709" y="311"/>
                    <a:pt x="718" y="294"/>
                    <a:pt x="730" y="294"/>
                  </a:cubicBezTo>
                  <a:cubicBezTo>
                    <a:pt x="744" y="294"/>
                    <a:pt x="771" y="309"/>
                    <a:pt x="781" y="316"/>
                  </a:cubicBezTo>
                  <a:cubicBezTo>
                    <a:pt x="787" y="320"/>
                    <a:pt x="794" y="318"/>
                    <a:pt x="795" y="324"/>
                  </a:cubicBezTo>
                  <a:cubicBezTo>
                    <a:pt x="798" y="332"/>
                    <a:pt x="797" y="337"/>
                    <a:pt x="797" y="344"/>
                  </a:cubicBezTo>
                  <a:cubicBezTo>
                    <a:pt x="802" y="344"/>
                    <a:pt x="802" y="344"/>
                    <a:pt x="802" y="344"/>
                  </a:cubicBezTo>
                  <a:cubicBezTo>
                    <a:pt x="809" y="341"/>
                    <a:pt x="812" y="336"/>
                    <a:pt x="819" y="336"/>
                  </a:cubicBezTo>
                  <a:cubicBezTo>
                    <a:pt x="835" y="336"/>
                    <a:pt x="838" y="348"/>
                    <a:pt x="853" y="348"/>
                  </a:cubicBezTo>
                  <a:cubicBezTo>
                    <a:pt x="882" y="344"/>
                    <a:pt x="882" y="344"/>
                    <a:pt x="882" y="344"/>
                  </a:cubicBezTo>
                  <a:cubicBezTo>
                    <a:pt x="896" y="347"/>
                    <a:pt x="909" y="353"/>
                    <a:pt x="917" y="357"/>
                  </a:cubicBezTo>
                  <a:cubicBezTo>
                    <a:pt x="924" y="369"/>
                    <a:pt x="948" y="391"/>
                    <a:pt x="960" y="395"/>
                  </a:cubicBezTo>
                  <a:cubicBezTo>
                    <a:pt x="970" y="398"/>
                    <a:pt x="977" y="394"/>
                    <a:pt x="988" y="397"/>
                  </a:cubicBezTo>
                  <a:cubicBezTo>
                    <a:pt x="1003" y="402"/>
                    <a:pt x="1007" y="418"/>
                    <a:pt x="1007" y="435"/>
                  </a:cubicBezTo>
                  <a:cubicBezTo>
                    <a:pt x="1007" y="494"/>
                    <a:pt x="976" y="509"/>
                    <a:pt x="956" y="542"/>
                  </a:cubicBezTo>
                  <a:cubicBezTo>
                    <a:pt x="951" y="549"/>
                    <a:pt x="948" y="551"/>
                    <a:pt x="943" y="558"/>
                  </a:cubicBezTo>
                  <a:cubicBezTo>
                    <a:pt x="936" y="570"/>
                    <a:pt x="927" y="572"/>
                    <a:pt x="920" y="580"/>
                  </a:cubicBezTo>
                  <a:cubicBezTo>
                    <a:pt x="908" y="592"/>
                    <a:pt x="920" y="617"/>
                    <a:pt x="920" y="636"/>
                  </a:cubicBezTo>
                  <a:cubicBezTo>
                    <a:pt x="920" y="651"/>
                    <a:pt x="914" y="664"/>
                    <a:pt x="914" y="674"/>
                  </a:cubicBezTo>
                  <a:cubicBezTo>
                    <a:pt x="914" y="678"/>
                    <a:pt x="911" y="681"/>
                    <a:pt x="911" y="684"/>
                  </a:cubicBezTo>
                  <a:cubicBezTo>
                    <a:pt x="908" y="688"/>
                    <a:pt x="901" y="696"/>
                    <a:pt x="901" y="702"/>
                  </a:cubicBezTo>
                  <a:cubicBezTo>
                    <a:pt x="901" y="710"/>
                    <a:pt x="898" y="726"/>
                    <a:pt x="897" y="729"/>
                  </a:cubicBezTo>
                  <a:cubicBezTo>
                    <a:pt x="886" y="747"/>
                    <a:pt x="882" y="755"/>
                    <a:pt x="870" y="771"/>
                  </a:cubicBezTo>
                  <a:cubicBezTo>
                    <a:pt x="867" y="776"/>
                    <a:pt x="868" y="786"/>
                    <a:pt x="867" y="789"/>
                  </a:cubicBezTo>
                  <a:cubicBezTo>
                    <a:pt x="862" y="798"/>
                    <a:pt x="846" y="809"/>
                    <a:pt x="833" y="809"/>
                  </a:cubicBezTo>
                  <a:cubicBezTo>
                    <a:pt x="819" y="809"/>
                    <a:pt x="808" y="809"/>
                    <a:pt x="796" y="814"/>
                  </a:cubicBezTo>
                  <a:cubicBezTo>
                    <a:pt x="792" y="817"/>
                    <a:pt x="791" y="820"/>
                    <a:pt x="789" y="823"/>
                  </a:cubicBezTo>
                  <a:cubicBezTo>
                    <a:pt x="770" y="842"/>
                    <a:pt x="752" y="831"/>
                    <a:pt x="738" y="853"/>
                  </a:cubicBezTo>
                  <a:cubicBezTo>
                    <a:pt x="732" y="863"/>
                    <a:pt x="722" y="863"/>
                    <a:pt x="716" y="870"/>
                  </a:cubicBezTo>
                  <a:cubicBezTo>
                    <a:pt x="706" y="880"/>
                    <a:pt x="708" y="891"/>
                    <a:pt x="708" y="906"/>
                  </a:cubicBezTo>
                  <a:cubicBezTo>
                    <a:pt x="708" y="944"/>
                    <a:pt x="708" y="944"/>
                    <a:pt x="708" y="944"/>
                  </a:cubicBezTo>
                  <a:cubicBezTo>
                    <a:pt x="692" y="952"/>
                    <a:pt x="685" y="965"/>
                    <a:pt x="677" y="982"/>
                  </a:cubicBezTo>
                  <a:cubicBezTo>
                    <a:pt x="677" y="981"/>
                    <a:pt x="677" y="981"/>
                    <a:pt x="677" y="981"/>
                  </a:cubicBezTo>
                  <a:cubicBezTo>
                    <a:pt x="672" y="991"/>
                    <a:pt x="673" y="997"/>
                    <a:pt x="667" y="1007"/>
                  </a:cubicBezTo>
                  <a:cubicBezTo>
                    <a:pt x="653" y="1029"/>
                    <a:pt x="638" y="1031"/>
                    <a:pt x="625" y="1052"/>
                  </a:cubicBezTo>
                  <a:cubicBezTo>
                    <a:pt x="610" y="1076"/>
                    <a:pt x="604" y="1115"/>
                    <a:pt x="569" y="1115"/>
                  </a:cubicBezTo>
                  <a:cubicBezTo>
                    <a:pt x="557" y="1115"/>
                    <a:pt x="540" y="1107"/>
                    <a:pt x="535" y="1107"/>
                  </a:cubicBezTo>
                  <a:cubicBezTo>
                    <a:pt x="524" y="1107"/>
                    <a:pt x="514" y="1097"/>
                    <a:pt x="503" y="1097"/>
                  </a:cubicBezTo>
                  <a:cubicBezTo>
                    <a:pt x="501" y="1097"/>
                    <a:pt x="497" y="1099"/>
                    <a:pt x="497" y="1101"/>
                  </a:cubicBezTo>
                  <a:cubicBezTo>
                    <a:pt x="497" y="1108"/>
                    <a:pt x="508" y="1112"/>
                    <a:pt x="511" y="1115"/>
                  </a:cubicBezTo>
                  <a:cubicBezTo>
                    <a:pt x="517" y="1121"/>
                    <a:pt x="517" y="1130"/>
                    <a:pt x="520" y="1139"/>
                  </a:cubicBezTo>
                  <a:cubicBezTo>
                    <a:pt x="522" y="1148"/>
                    <a:pt x="534" y="1148"/>
                    <a:pt x="534" y="1157"/>
                  </a:cubicBezTo>
                  <a:cubicBezTo>
                    <a:pt x="534" y="1166"/>
                    <a:pt x="534" y="1172"/>
                    <a:pt x="530" y="1178"/>
                  </a:cubicBezTo>
                  <a:cubicBezTo>
                    <a:pt x="524" y="1189"/>
                    <a:pt x="518" y="1194"/>
                    <a:pt x="511" y="1202"/>
                  </a:cubicBezTo>
                  <a:cubicBezTo>
                    <a:pt x="498" y="1216"/>
                    <a:pt x="482" y="1212"/>
                    <a:pt x="464" y="1218"/>
                  </a:cubicBezTo>
                  <a:cubicBezTo>
                    <a:pt x="452" y="1222"/>
                    <a:pt x="427" y="1213"/>
                    <a:pt x="420" y="1220"/>
                  </a:cubicBezTo>
                  <a:cubicBezTo>
                    <a:pt x="410" y="1231"/>
                    <a:pt x="418" y="1255"/>
                    <a:pt x="412" y="1266"/>
                  </a:cubicBezTo>
                  <a:cubicBezTo>
                    <a:pt x="412" y="1264"/>
                    <a:pt x="412" y="1264"/>
                    <a:pt x="412" y="1264"/>
                  </a:cubicBezTo>
                  <a:cubicBezTo>
                    <a:pt x="412" y="1266"/>
                    <a:pt x="412" y="1271"/>
                    <a:pt x="412" y="1274"/>
                  </a:cubicBezTo>
                  <a:cubicBezTo>
                    <a:pt x="412" y="1278"/>
                    <a:pt x="400" y="1283"/>
                    <a:pt x="395" y="1283"/>
                  </a:cubicBezTo>
                  <a:cubicBezTo>
                    <a:pt x="379" y="1283"/>
                    <a:pt x="376" y="1272"/>
                    <a:pt x="361" y="1272"/>
                  </a:cubicBezTo>
                  <a:cubicBezTo>
                    <a:pt x="355" y="1272"/>
                    <a:pt x="353" y="1278"/>
                    <a:pt x="353" y="1282"/>
                  </a:cubicBezTo>
                  <a:cubicBezTo>
                    <a:pt x="353" y="1293"/>
                    <a:pt x="362" y="1313"/>
                    <a:pt x="369" y="1313"/>
                  </a:cubicBezTo>
                  <a:cubicBezTo>
                    <a:pt x="373" y="1313"/>
                    <a:pt x="377" y="1309"/>
                    <a:pt x="380" y="1308"/>
                  </a:cubicBezTo>
                  <a:cubicBezTo>
                    <a:pt x="383" y="1311"/>
                    <a:pt x="386" y="1312"/>
                    <a:pt x="386" y="1316"/>
                  </a:cubicBezTo>
                  <a:cubicBezTo>
                    <a:pt x="386" y="1321"/>
                    <a:pt x="380" y="1326"/>
                    <a:pt x="379" y="1326"/>
                  </a:cubicBezTo>
                  <a:cubicBezTo>
                    <a:pt x="370" y="1326"/>
                    <a:pt x="367" y="1319"/>
                    <a:pt x="359" y="1319"/>
                  </a:cubicBezTo>
                  <a:cubicBezTo>
                    <a:pt x="359" y="1328"/>
                    <a:pt x="364" y="1329"/>
                    <a:pt x="368" y="1331"/>
                  </a:cubicBezTo>
                  <a:cubicBezTo>
                    <a:pt x="354" y="1345"/>
                    <a:pt x="354" y="1359"/>
                    <a:pt x="349" y="1379"/>
                  </a:cubicBezTo>
                  <a:cubicBezTo>
                    <a:pt x="348" y="1388"/>
                    <a:pt x="334" y="1389"/>
                    <a:pt x="329" y="1390"/>
                  </a:cubicBezTo>
                  <a:cubicBezTo>
                    <a:pt x="317" y="1393"/>
                    <a:pt x="306" y="1404"/>
                    <a:pt x="306" y="1418"/>
                  </a:cubicBezTo>
                  <a:cubicBezTo>
                    <a:pt x="306" y="1449"/>
                    <a:pt x="340" y="1437"/>
                    <a:pt x="340" y="1462"/>
                  </a:cubicBezTo>
                  <a:cubicBezTo>
                    <a:pt x="340" y="1484"/>
                    <a:pt x="321" y="1487"/>
                    <a:pt x="311" y="1498"/>
                  </a:cubicBezTo>
                  <a:cubicBezTo>
                    <a:pt x="305" y="1504"/>
                    <a:pt x="307" y="1514"/>
                    <a:pt x="302" y="1525"/>
                  </a:cubicBezTo>
                  <a:cubicBezTo>
                    <a:pt x="297" y="1536"/>
                    <a:pt x="285" y="1531"/>
                    <a:pt x="278" y="1538"/>
                  </a:cubicBezTo>
                  <a:cubicBezTo>
                    <a:pt x="269" y="1548"/>
                    <a:pt x="265" y="1559"/>
                    <a:pt x="265" y="1574"/>
                  </a:cubicBezTo>
                  <a:cubicBezTo>
                    <a:pt x="265" y="1582"/>
                    <a:pt x="272" y="1592"/>
                    <a:pt x="277" y="1592"/>
                  </a:cubicBezTo>
                  <a:cubicBezTo>
                    <a:pt x="290" y="1600"/>
                    <a:pt x="290" y="1637"/>
                    <a:pt x="299" y="1647"/>
                  </a:cubicBezTo>
                  <a:cubicBezTo>
                    <a:pt x="316" y="1665"/>
                    <a:pt x="336" y="1672"/>
                    <a:pt x="357" y="1682"/>
                  </a:cubicBezTo>
                  <a:cubicBezTo>
                    <a:pt x="354" y="1687"/>
                    <a:pt x="349" y="1685"/>
                    <a:pt x="345" y="1685"/>
                  </a:cubicBezTo>
                  <a:cubicBezTo>
                    <a:pt x="333" y="1685"/>
                    <a:pt x="315" y="1700"/>
                    <a:pt x="308" y="1700"/>
                  </a:cubicBezTo>
                  <a:cubicBezTo>
                    <a:pt x="302" y="1700"/>
                    <a:pt x="303" y="1700"/>
                    <a:pt x="299" y="1700"/>
                  </a:cubicBezTo>
                  <a:cubicBezTo>
                    <a:pt x="297" y="1700"/>
                    <a:pt x="294" y="1703"/>
                    <a:pt x="292" y="1703"/>
                  </a:cubicBezTo>
                  <a:cubicBezTo>
                    <a:pt x="284" y="1703"/>
                    <a:pt x="278" y="1703"/>
                    <a:pt x="271" y="1703"/>
                  </a:cubicBezTo>
                  <a:cubicBezTo>
                    <a:pt x="253" y="1703"/>
                    <a:pt x="259" y="1681"/>
                    <a:pt x="247" y="1677"/>
                  </a:cubicBezTo>
                  <a:cubicBezTo>
                    <a:pt x="236" y="1673"/>
                    <a:pt x="219" y="1673"/>
                    <a:pt x="219" y="1659"/>
                  </a:cubicBezTo>
                  <a:cubicBezTo>
                    <a:pt x="213" y="1659"/>
                    <a:pt x="210" y="1659"/>
                    <a:pt x="205" y="1659"/>
                  </a:cubicBezTo>
                  <a:cubicBezTo>
                    <a:pt x="199" y="1659"/>
                    <a:pt x="197" y="1653"/>
                    <a:pt x="196" y="1649"/>
                  </a:cubicBezTo>
                  <a:cubicBezTo>
                    <a:pt x="175" y="1649"/>
                    <a:pt x="169" y="1638"/>
                    <a:pt x="159" y="1627"/>
                  </a:cubicBezTo>
                  <a:cubicBezTo>
                    <a:pt x="157" y="1625"/>
                    <a:pt x="152" y="1621"/>
                    <a:pt x="152" y="1619"/>
                  </a:cubicBezTo>
                  <a:cubicBezTo>
                    <a:pt x="152" y="1612"/>
                    <a:pt x="166" y="1613"/>
                    <a:pt x="167" y="1606"/>
                  </a:cubicBezTo>
                  <a:cubicBezTo>
                    <a:pt x="165" y="1605"/>
                    <a:pt x="163" y="1604"/>
                    <a:pt x="161" y="1602"/>
                  </a:cubicBezTo>
                  <a:cubicBezTo>
                    <a:pt x="163" y="1598"/>
                    <a:pt x="166" y="1593"/>
                    <a:pt x="166" y="1588"/>
                  </a:cubicBezTo>
                  <a:cubicBezTo>
                    <a:pt x="166" y="1569"/>
                    <a:pt x="146" y="1573"/>
                    <a:pt x="146" y="1556"/>
                  </a:cubicBezTo>
                  <a:cubicBezTo>
                    <a:pt x="146" y="1550"/>
                    <a:pt x="146" y="1548"/>
                    <a:pt x="146" y="1545"/>
                  </a:cubicBezTo>
                  <a:cubicBezTo>
                    <a:pt x="146" y="1527"/>
                    <a:pt x="134" y="1499"/>
                    <a:pt x="134" y="1486"/>
                  </a:cubicBezTo>
                  <a:cubicBezTo>
                    <a:pt x="134" y="1472"/>
                    <a:pt x="152" y="1466"/>
                    <a:pt x="152" y="1453"/>
                  </a:cubicBezTo>
                  <a:cubicBezTo>
                    <a:pt x="152" y="1447"/>
                    <a:pt x="143" y="1434"/>
                    <a:pt x="141" y="1425"/>
                  </a:cubicBezTo>
                  <a:cubicBezTo>
                    <a:pt x="141" y="1418"/>
                    <a:pt x="141" y="1418"/>
                    <a:pt x="141" y="1418"/>
                  </a:cubicBezTo>
                  <a:cubicBezTo>
                    <a:pt x="142" y="1418"/>
                    <a:pt x="142" y="1418"/>
                    <a:pt x="142" y="1418"/>
                  </a:cubicBezTo>
                  <a:cubicBezTo>
                    <a:pt x="142" y="1413"/>
                    <a:pt x="145" y="1409"/>
                    <a:pt x="149" y="1409"/>
                  </a:cubicBezTo>
                  <a:cubicBezTo>
                    <a:pt x="162" y="1409"/>
                    <a:pt x="157" y="1423"/>
                    <a:pt x="168" y="1423"/>
                  </a:cubicBezTo>
                  <a:cubicBezTo>
                    <a:pt x="193" y="1305"/>
                    <a:pt x="193" y="1305"/>
                    <a:pt x="193" y="1305"/>
                  </a:cubicBezTo>
                  <a:cubicBezTo>
                    <a:pt x="193" y="1293"/>
                    <a:pt x="193" y="1293"/>
                    <a:pt x="193" y="1293"/>
                  </a:cubicBezTo>
                  <a:cubicBezTo>
                    <a:pt x="191" y="1293"/>
                    <a:pt x="189" y="1293"/>
                    <a:pt x="187" y="1293"/>
                  </a:cubicBezTo>
                  <a:cubicBezTo>
                    <a:pt x="181" y="1296"/>
                    <a:pt x="180" y="1302"/>
                    <a:pt x="175" y="1302"/>
                  </a:cubicBezTo>
                  <a:cubicBezTo>
                    <a:pt x="169" y="1302"/>
                    <a:pt x="165" y="1284"/>
                    <a:pt x="165" y="1275"/>
                  </a:cubicBezTo>
                  <a:cubicBezTo>
                    <a:pt x="165" y="1260"/>
                    <a:pt x="170" y="1254"/>
                    <a:pt x="172" y="1239"/>
                  </a:cubicBezTo>
                  <a:cubicBezTo>
                    <a:pt x="177" y="1239"/>
                    <a:pt x="180" y="1237"/>
                    <a:pt x="180" y="1235"/>
                  </a:cubicBezTo>
                  <a:cubicBezTo>
                    <a:pt x="180" y="1230"/>
                    <a:pt x="175" y="1226"/>
                    <a:pt x="175" y="1226"/>
                  </a:cubicBezTo>
                  <a:cubicBezTo>
                    <a:pt x="172" y="1226"/>
                    <a:pt x="171" y="1204"/>
                    <a:pt x="171" y="1198"/>
                  </a:cubicBezTo>
                  <a:cubicBezTo>
                    <a:pt x="171" y="1180"/>
                    <a:pt x="182" y="1162"/>
                    <a:pt x="189" y="1150"/>
                  </a:cubicBezTo>
                  <a:cubicBezTo>
                    <a:pt x="192" y="1145"/>
                    <a:pt x="193" y="1134"/>
                    <a:pt x="197" y="1128"/>
                  </a:cubicBezTo>
                  <a:cubicBezTo>
                    <a:pt x="199" y="1125"/>
                    <a:pt x="203" y="1126"/>
                    <a:pt x="204" y="1123"/>
                  </a:cubicBezTo>
                  <a:cubicBezTo>
                    <a:pt x="209" y="1104"/>
                    <a:pt x="209" y="1091"/>
                    <a:pt x="214" y="1072"/>
                  </a:cubicBezTo>
                  <a:cubicBezTo>
                    <a:pt x="213" y="1012"/>
                    <a:pt x="213" y="1012"/>
                    <a:pt x="213" y="1012"/>
                  </a:cubicBezTo>
                  <a:cubicBezTo>
                    <a:pt x="208" y="998"/>
                    <a:pt x="217" y="987"/>
                    <a:pt x="217" y="974"/>
                  </a:cubicBezTo>
                  <a:cubicBezTo>
                    <a:pt x="217" y="944"/>
                    <a:pt x="234" y="924"/>
                    <a:pt x="234" y="897"/>
                  </a:cubicBezTo>
                  <a:cubicBezTo>
                    <a:pt x="234" y="894"/>
                    <a:pt x="234" y="892"/>
                    <a:pt x="234" y="890"/>
                  </a:cubicBezTo>
                  <a:cubicBezTo>
                    <a:pt x="234" y="884"/>
                    <a:pt x="238" y="870"/>
                    <a:pt x="240" y="862"/>
                  </a:cubicBezTo>
                  <a:cubicBezTo>
                    <a:pt x="240" y="837"/>
                    <a:pt x="240" y="837"/>
                    <a:pt x="240" y="827"/>
                  </a:cubicBezTo>
                  <a:cubicBezTo>
                    <a:pt x="240" y="816"/>
                    <a:pt x="246" y="794"/>
                    <a:pt x="246" y="782"/>
                  </a:cubicBezTo>
                  <a:cubicBezTo>
                    <a:pt x="246" y="774"/>
                    <a:pt x="243" y="727"/>
                    <a:pt x="240" y="718"/>
                  </a:cubicBezTo>
                  <a:cubicBezTo>
                    <a:pt x="233" y="699"/>
                    <a:pt x="221" y="687"/>
                    <a:pt x="208" y="680"/>
                  </a:cubicBezTo>
                  <a:cubicBezTo>
                    <a:pt x="196" y="674"/>
                    <a:pt x="188" y="676"/>
                    <a:pt x="180" y="667"/>
                  </a:cubicBezTo>
                  <a:cubicBezTo>
                    <a:pt x="171" y="658"/>
                    <a:pt x="166" y="654"/>
                    <a:pt x="155" y="651"/>
                  </a:cubicBezTo>
                  <a:cubicBezTo>
                    <a:pt x="134" y="644"/>
                    <a:pt x="124" y="633"/>
                    <a:pt x="110" y="619"/>
                  </a:cubicBezTo>
                  <a:cubicBezTo>
                    <a:pt x="104" y="612"/>
                    <a:pt x="107" y="603"/>
                    <a:pt x="107" y="594"/>
                  </a:cubicBezTo>
                  <a:cubicBezTo>
                    <a:pt x="107" y="581"/>
                    <a:pt x="96" y="575"/>
                    <a:pt x="93" y="564"/>
                  </a:cubicBezTo>
                  <a:cubicBezTo>
                    <a:pt x="87" y="545"/>
                    <a:pt x="71" y="530"/>
                    <a:pt x="66" y="513"/>
                  </a:cubicBezTo>
                  <a:cubicBezTo>
                    <a:pt x="61" y="495"/>
                    <a:pt x="56" y="484"/>
                    <a:pt x="49" y="469"/>
                  </a:cubicBezTo>
                  <a:cubicBezTo>
                    <a:pt x="47" y="464"/>
                    <a:pt x="42" y="466"/>
                    <a:pt x="40" y="464"/>
                  </a:cubicBezTo>
                  <a:cubicBezTo>
                    <a:pt x="34" y="458"/>
                    <a:pt x="33" y="447"/>
                    <a:pt x="30" y="441"/>
                  </a:cubicBezTo>
                  <a:cubicBezTo>
                    <a:pt x="28" y="436"/>
                    <a:pt x="22" y="438"/>
                    <a:pt x="19" y="435"/>
                  </a:cubicBezTo>
                  <a:cubicBezTo>
                    <a:pt x="11" y="426"/>
                    <a:pt x="0" y="410"/>
                    <a:pt x="0" y="396"/>
                  </a:cubicBezTo>
                  <a:cubicBezTo>
                    <a:pt x="0" y="386"/>
                    <a:pt x="6" y="375"/>
                    <a:pt x="9" y="372"/>
                  </a:cubicBezTo>
                  <a:cubicBezTo>
                    <a:pt x="15" y="360"/>
                    <a:pt x="29" y="357"/>
                    <a:pt x="32" y="344"/>
                  </a:cubicBezTo>
                  <a:cubicBezTo>
                    <a:pt x="25" y="340"/>
                    <a:pt x="26" y="343"/>
                    <a:pt x="21" y="343"/>
                  </a:cubicBezTo>
                  <a:cubicBezTo>
                    <a:pt x="10" y="343"/>
                    <a:pt x="9" y="328"/>
                    <a:pt x="9" y="316"/>
                  </a:cubicBezTo>
                  <a:cubicBezTo>
                    <a:pt x="9" y="298"/>
                    <a:pt x="28" y="301"/>
                    <a:pt x="24" y="266"/>
                  </a:cubicBezTo>
                  <a:cubicBezTo>
                    <a:pt x="45" y="266"/>
                    <a:pt x="50" y="245"/>
                    <a:pt x="56" y="232"/>
                  </a:cubicBezTo>
                  <a:cubicBezTo>
                    <a:pt x="65" y="215"/>
                    <a:pt x="84" y="220"/>
                    <a:pt x="89" y="199"/>
                  </a:cubicBezTo>
                  <a:cubicBezTo>
                    <a:pt x="85" y="197"/>
                    <a:pt x="81" y="193"/>
                    <a:pt x="81" y="191"/>
                  </a:cubicBezTo>
                  <a:cubicBezTo>
                    <a:pt x="84" y="185"/>
                    <a:pt x="84" y="185"/>
                    <a:pt x="84" y="18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Freeform 110">
              <a:extLst>
                <a:ext uri="{FF2B5EF4-FFF2-40B4-BE49-F238E27FC236}">
                  <a16:creationId xmlns:a16="http://schemas.microsoft.com/office/drawing/2014/main" id="{853748CD-848F-4492-B068-82E8AC86A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872" y="3571666"/>
              <a:ext cx="12244" cy="18365"/>
            </a:xfrm>
            <a:custGeom>
              <a:avLst/>
              <a:gdLst>
                <a:gd name="T0" fmla="*/ 3 w 11"/>
                <a:gd name="T1" fmla="*/ 1 h 16"/>
                <a:gd name="T2" fmla="*/ 11 w 11"/>
                <a:gd name="T3" fmla="*/ 12 h 16"/>
                <a:gd name="T4" fmla="*/ 7 w 11"/>
                <a:gd name="T5" fmla="*/ 16 h 16"/>
                <a:gd name="T6" fmla="*/ 0 w 11"/>
                <a:gd name="T7" fmla="*/ 1 h 16"/>
                <a:gd name="T8" fmla="*/ 3 w 1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6">
                  <a:moveTo>
                    <a:pt x="3" y="1"/>
                  </a:moveTo>
                  <a:cubicBezTo>
                    <a:pt x="9" y="2"/>
                    <a:pt x="11" y="7"/>
                    <a:pt x="11" y="12"/>
                  </a:cubicBezTo>
                  <a:cubicBezTo>
                    <a:pt x="11" y="14"/>
                    <a:pt x="9" y="16"/>
                    <a:pt x="7" y="16"/>
                  </a:cubicBezTo>
                  <a:cubicBezTo>
                    <a:pt x="0" y="16"/>
                    <a:pt x="0" y="7"/>
                    <a:pt x="0" y="1"/>
                  </a:cubicBezTo>
                  <a:cubicBezTo>
                    <a:pt x="0" y="0"/>
                    <a:pt x="2" y="1"/>
                    <a:pt x="3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Freeform 111">
              <a:extLst>
                <a:ext uri="{FF2B5EF4-FFF2-40B4-BE49-F238E27FC236}">
                  <a16:creationId xmlns:a16="http://schemas.microsoft.com/office/drawing/2014/main" id="{D36B8F00-035E-4DD1-AE27-6BC1F4CC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098" y="3521162"/>
              <a:ext cx="22957" cy="7652"/>
            </a:xfrm>
            <a:custGeom>
              <a:avLst/>
              <a:gdLst>
                <a:gd name="T0" fmla="*/ 0 w 20"/>
                <a:gd name="T1" fmla="*/ 6 h 7"/>
                <a:gd name="T2" fmla="*/ 11 w 20"/>
                <a:gd name="T3" fmla="*/ 0 h 7"/>
                <a:gd name="T4" fmla="*/ 20 w 20"/>
                <a:gd name="T5" fmla="*/ 6 h 7"/>
                <a:gd name="T6" fmla="*/ 0 w 20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7">
                  <a:moveTo>
                    <a:pt x="0" y="6"/>
                  </a:moveTo>
                  <a:cubicBezTo>
                    <a:pt x="2" y="3"/>
                    <a:pt x="7" y="0"/>
                    <a:pt x="11" y="0"/>
                  </a:cubicBezTo>
                  <a:cubicBezTo>
                    <a:pt x="16" y="0"/>
                    <a:pt x="18" y="4"/>
                    <a:pt x="20" y="6"/>
                  </a:cubicBezTo>
                  <a:cubicBezTo>
                    <a:pt x="12" y="7"/>
                    <a:pt x="5" y="6"/>
                    <a:pt x="0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6" name="Freeform 112">
              <a:extLst>
                <a:ext uri="{FF2B5EF4-FFF2-40B4-BE49-F238E27FC236}">
                  <a16:creationId xmlns:a16="http://schemas.microsoft.com/office/drawing/2014/main" id="{FDDC2034-C3AE-4D5F-A63F-8D0995DD4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359" y="3531875"/>
              <a:ext cx="4591" cy="7652"/>
            </a:xfrm>
            <a:custGeom>
              <a:avLst/>
              <a:gdLst>
                <a:gd name="T0" fmla="*/ 4 w 4"/>
                <a:gd name="T1" fmla="*/ 7 h 7"/>
                <a:gd name="T2" fmla="*/ 0 w 4"/>
                <a:gd name="T3" fmla="*/ 0 h 7"/>
                <a:gd name="T4" fmla="*/ 4 w 4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cubicBezTo>
                    <a:pt x="2" y="7"/>
                    <a:pt x="0" y="3"/>
                    <a:pt x="0" y="0"/>
                  </a:cubicBezTo>
                  <a:lnTo>
                    <a:pt x="4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7" name="Freeform 113">
              <a:extLst>
                <a:ext uri="{FF2B5EF4-FFF2-40B4-BE49-F238E27FC236}">
                  <a16:creationId xmlns:a16="http://schemas.microsoft.com/office/drawing/2014/main" id="{ACCB0B6A-E85C-4A45-963D-6C070EC8D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124" y="3668083"/>
              <a:ext cx="16835" cy="15304"/>
            </a:xfrm>
            <a:custGeom>
              <a:avLst/>
              <a:gdLst>
                <a:gd name="T0" fmla="*/ 0 w 15"/>
                <a:gd name="T1" fmla="*/ 8 h 13"/>
                <a:gd name="T2" fmla="*/ 0 w 15"/>
                <a:gd name="T3" fmla="*/ 12 h 13"/>
                <a:gd name="T4" fmla="*/ 3 w 15"/>
                <a:gd name="T5" fmla="*/ 12 h 13"/>
                <a:gd name="T6" fmla="*/ 15 w 15"/>
                <a:gd name="T7" fmla="*/ 8 h 13"/>
                <a:gd name="T8" fmla="*/ 15 w 15"/>
                <a:gd name="T9" fmla="*/ 0 h 13"/>
                <a:gd name="T10" fmla="*/ 0 w 15"/>
                <a:gd name="T11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3">
                  <a:moveTo>
                    <a:pt x="0" y="8"/>
                  </a:moveTo>
                  <a:cubicBezTo>
                    <a:pt x="0" y="9"/>
                    <a:pt x="0" y="11"/>
                    <a:pt x="0" y="12"/>
                  </a:cubicBezTo>
                  <a:cubicBezTo>
                    <a:pt x="0" y="13"/>
                    <a:pt x="2" y="12"/>
                    <a:pt x="3" y="12"/>
                  </a:cubicBezTo>
                  <a:cubicBezTo>
                    <a:pt x="7" y="12"/>
                    <a:pt x="12" y="11"/>
                    <a:pt x="15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5"/>
                    <a:pt x="6" y="9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Freeform 114">
              <a:extLst>
                <a:ext uri="{FF2B5EF4-FFF2-40B4-BE49-F238E27FC236}">
                  <a16:creationId xmlns:a16="http://schemas.microsoft.com/office/drawing/2014/main" id="{05D039BB-B70F-47AD-9860-5C2A9CEF2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5103" y="2834001"/>
              <a:ext cx="1426369" cy="734604"/>
            </a:xfrm>
            <a:custGeom>
              <a:avLst/>
              <a:gdLst>
                <a:gd name="T0" fmla="*/ 932 w 1247"/>
                <a:gd name="T1" fmla="*/ 515 h 642"/>
                <a:gd name="T2" fmla="*/ 954 w 1247"/>
                <a:gd name="T3" fmla="*/ 573 h 642"/>
                <a:gd name="T4" fmla="*/ 963 w 1247"/>
                <a:gd name="T5" fmla="*/ 610 h 642"/>
                <a:gd name="T6" fmla="*/ 931 w 1247"/>
                <a:gd name="T7" fmla="*/ 622 h 642"/>
                <a:gd name="T8" fmla="*/ 872 w 1247"/>
                <a:gd name="T9" fmla="*/ 519 h 642"/>
                <a:gd name="T10" fmla="*/ 815 w 1247"/>
                <a:gd name="T11" fmla="*/ 511 h 642"/>
                <a:gd name="T12" fmla="*/ 791 w 1247"/>
                <a:gd name="T13" fmla="*/ 511 h 642"/>
                <a:gd name="T14" fmla="*/ 760 w 1247"/>
                <a:gd name="T15" fmla="*/ 517 h 642"/>
                <a:gd name="T16" fmla="*/ 707 w 1247"/>
                <a:gd name="T17" fmla="*/ 527 h 642"/>
                <a:gd name="T18" fmla="*/ 675 w 1247"/>
                <a:gd name="T19" fmla="*/ 525 h 642"/>
                <a:gd name="T20" fmla="*/ 613 w 1247"/>
                <a:gd name="T21" fmla="*/ 559 h 642"/>
                <a:gd name="T22" fmla="*/ 590 w 1247"/>
                <a:gd name="T23" fmla="*/ 618 h 642"/>
                <a:gd name="T24" fmla="*/ 484 w 1247"/>
                <a:gd name="T25" fmla="*/ 523 h 642"/>
                <a:gd name="T26" fmla="*/ 423 w 1247"/>
                <a:gd name="T27" fmla="*/ 507 h 642"/>
                <a:gd name="T28" fmla="*/ 355 w 1247"/>
                <a:gd name="T29" fmla="*/ 473 h 642"/>
                <a:gd name="T30" fmla="*/ 292 w 1247"/>
                <a:gd name="T31" fmla="*/ 483 h 642"/>
                <a:gd name="T32" fmla="*/ 164 w 1247"/>
                <a:gd name="T33" fmla="*/ 455 h 642"/>
                <a:gd name="T34" fmla="*/ 80 w 1247"/>
                <a:gd name="T35" fmla="*/ 386 h 642"/>
                <a:gd name="T36" fmla="*/ 7 w 1247"/>
                <a:gd name="T37" fmla="*/ 255 h 642"/>
                <a:gd name="T38" fmla="*/ 7 w 1247"/>
                <a:gd name="T39" fmla="*/ 173 h 642"/>
                <a:gd name="T40" fmla="*/ 1 w 1247"/>
                <a:gd name="T41" fmla="*/ 42 h 642"/>
                <a:gd name="T42" fmla="*/ 34 w 1247"/>
                <a:gd name="T43" fmla="*/ 50 h 642"/>
                <a:gd name="T44" fmla="*/ 35 w 1247"/>
                <a:gd name="T45" fmla="*/ 10 h 642"/>
                <a:gd name="T46" fmla="*/ 641 w 1247"/>
                <a:gd name="T47" fmla="*/ 0 h 642"/>
                <a:gd name="T48" fmla="*/ 698 w 1247"/>
                <a:gd name="T49" fmla="*/ 20 h 642"/>
                <a:gd name="T50" fmla="*/ 701 w 1247"/>
                <a:gd name="T51" fmla="*/ 82 h 642"/>
                <a:gd name="T52" fmla="*/ 726 w 1247"/>
                <a:gd name="T53" fmla="*/ 76 h 642"/>
                <a:gd name="T54" fmla="*/ 758 w 1247"/>
                <a:gd name="T55" fmla="*/ 74 h 642"/>
                <a:gd name="T56" fmla="*/ 783 w 1247"/>
                <a:gd name="T57" fmla="*/ 76 h 642"/>
                <a:gd name="T58" fmla="*/ 811 w 1247"/>
                <a:gd name="T59" fmla="*/ 85 h 642"/>
                <a:gd name="T60" fmla="*/ 876 w 1247"/>
                <a:gd name="T61" fmla="*/ 88 h 642"/>
                <a:gd name="T62" fmla="*/ 842 w 1247"/>
                <a:gd name="T63" fmla="*/ 97 h 642"/>
                <a:gd name="T64" fmla="*/ 811 w 1247"/>
                <a:gd name="T65" fmla="*/ 124 h 642"/>
                <a:gd name="T66" fmla="*/ 810 w 1247"/>
                <a:gd name="T67" fmla="*/ 219 h 642"/>
                <a:gd name="T68" fmla="*/ 825 w 1247"/>
                <a:gd name="T69" fmla="*/ 159 h 642"/>
                <a:gd name="T70" fmla="*/ 860 w 1247"/>
                <a:gd name="T71" fmla="*/ 104 h 642"/>
                <a:gd name="T72" fmla="*/ 886 w 1247"/>
                <a:gd name="T73" fmla="*/ 157 h 642"/>
                <a:gd name="T74" fmla="*/ 912 w 1247"/>
                <a:gd name="T75" fmla="*/ 176 h 642"/>
                <a:gd name="T76" fmla="*/ 906 w 1247"/>
                <a:gd name="T77" fmla="*/ 223 h 642"/>
                <a:gd name="T78" fmla="*/ 969 w 1247"/>
                <a:gd name="T79" fmla="*/ 176 h 642"/>
                <a:gd name="T80" fmla="*/ 1048 w 1247"/>
                <a:gd name="T81" fmla="*/ 153 h 642"/>
                <a:gd name="T82" fmla="*/ 1122 w 1247"/>
                <a:gd name="T83" fmla="*/ 117 h 642"/>
                <a:gd name="T84" fmla="*/ 1160 w 1247"/>
                <a:gd name="T85" fmla="*/ 114 h 642"/>
                <a:gd name="T86" fmla="*/ 1201 w 1247"/>
                <a:gd name="T87" fmla="*/ 52 h 642"/>
                <a:gd name="T88" fmla="*/ 1247 w 1247"/>
                <a:gd name="T89" fmla="*/ 132 h 642"/>
                <a:gd name="T90" fmla="*/ 1205 w 1247"/>
                <a:gd name="T91" fmla="*/ 145 h 642"/>
                <a:gd name="T92" fmla="*/ 1170 w 1247"/>
                <a:gd name="T93" fmla="*/ 204 h 642"/>
                <a:gd name="T94" fmla="*/ 1186 w 1247"/>
                <a:gd name="T95" fmla="*/ 213 h 642"/>
                <a:gd name="T96" fmla="*/ 1161 w 1247"/>
                <a:gd name="T97" fmla="*/ 221 h 642"/>
                <a:gd name="T98" fmla="*/ 1113 w 1247"/>
                <a:gd name="T99" fmla="*/ 238 h 642"/>
                <a:gd name="T100" fmla="*/ 1103 w 1247"/>
                <a:gd name="T101" fmla="*/ 242 h 642"/>
                <a:gd name="T102" fmla="*/ 1091 w 1247"/>
                <a:gd name="T103" fmla="*/ 247 h 642"/>
                <a:gd name="T104" fmla="*/ 1077 w 1247"/>
                <a:gd name="T105" fmla="*/ 291 h 642"/>
                <a:gd name="T106" fmla="*/ 1068 w 1247"/>
                <a:gd name="T107" fmla="*/ 288 h 642"/>
                <a:gd name="T108" fmla="*/ 1057 w 1247"/>
                <a:gd name="T109" fmla="*/ 336 h 642"/>
                <a:gd name="T110" fmla="*/ 1054 w 1247"/>
                <a:gd name="T111" fmla="*/ 322 h 642"/>
                <a:gd name="T112" fmla="*/ 1045 w 1247"/>
                <a:gd name="T113" fmla="*/ 307 h 642"/>
                <a:gd name="T114" fmla="*/ 1049 w 1247"/>
                <a:gd name="T115" fmla="*/ 346 h 642"/>
                <a:gd name="T116" fmla="*/ 1054 w 1247"/>
                <a:gd name="T117" fmla="*/ 354 h 642"/>
                <a:gd name="T118" fmla="*/ 1055 w 1247"/>
                <a:gd name="T119" fmla="*/ 371 h 642"/>
                <a:gd name="T120" fmla="*/ 1043 w 1247"/>
                <a:gd name="T121" fmla="*/ 385 h 642"/>
                <a:gd name="T122" fmla="*/ 1043 w 1247"/>
                <a:gd name="T123" fmla="*/ 399 h 642"/>
                <a:gd name="T124" fmla="*/ 1011 w 1247"/>
                <a:gd name="T125" fmla="*/ 41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7" h="642">
                  <a:moveTo>
                    <a:pt x="1013" y="421"/>
                  </a:moveTo>
                  <a:cubicBezTo>
                    <a:pt x="978" y="442"/>
                    <a:pt x="932" y="457"/>
                    <a:pt x="932" y="515"/>
                  </a:cubicBezTo>
                  <a:cubicBezTo>
                    <a:pt x="932" y="541"/>
                    <a:pt x="954" y="549"/>
                    <a:pt x="954" y="574"/>
                  </a:cubicBezTo>
                  <a:cubicBezTo>
                    <a:pt x="954" y="573"/>
                    <a:pt x="954" y="573"/>
                    <a:pt x="954" y="573"/>
                  </a:cubicBezTo>
                  <a:cubicBezTo>
                    <a:pt x="954" y="578"/>
                    <a:pt x="954" y="578"/>
                    <a:pt x="954" y="578"/>
                  </a:cubicBezTo>
                  <a:cubicBezTo>
                    <a:pt x="956" y="588"/>
                    <a:pt x="963" y="596"/>
                    <a:pt x="963" y="610"/>
                  </a:cubicBezTo>
                  <a:cubicBezTo>
                    <a:pt x="963" y="627"/>
                    <a:pt x="959" y="642"/>
                    <a:pt x="946" y="642"/>
                  </a:cubicBezTo>
                  <a:cubicBezTo>
                    <a:pt x="935" y="642"/>
                    <a:pt x="935" y="629"/>
                    <a:pt x="931" y="622"/>
                  </a:cubicBezTo>
                  <a:cubicBezTo>
                    <a:pt x="922" y="609"/>
                    <a:pt x="914" y="605"/>
                    <a:pt x="908" y="593"/>
                  </a:cubicBezTo>
                  <a:cubicBezTo>
                    <a:pt x="896" y="567"/>
                    <a:pt x="905" y="519"/>
                    <a:pt x="872" y="519"/>
                  </a:cubicBezTo>
                  <a:cubicBezTo>
                    <a:pt x="865" y="519"/>
                    <a:pt x="862" y="529"/>
                    <a:pt x="855" y="529"/>
                  </a:cubicBezTo>
                  <a:cubicBezTo>
                    <a:pt x="842" y="529"/>
                    <a:pt x="833" y="511"/>
                    <a:pt x="815" y="511"/>
                  </a:cubicBezTo>
                  <a:cubicBezTo>
                    <a:pt x="804" y="511"/>
                    <a:pt x="802" y="517"/>
                    <a:pt x="796" y="517"/>
                  </a:cubicBezTo>
                  <a:cubicBezTo>
                    <a:pt x="794" y="517"/>
                    <a:pt x="791" y="513"/>
                    <a:pt x="791" y="511"/>
                  </a:cubicBezTo>
                  <a:cubicBezTo>
                    <a:pt x="779" y="514"/>
                    <a:pt x="763" y="512"/>
                    <a:pt x="750" y="517"/>
                  </a:cubicBezTo>
                  <a:cubicBezTo>
                    <a:pt x="757" y="520"/>
                    <a:pt x="756" y="520"/>
                    <a:pt x="760" y="517"/>
                  </a:cubicBezTo>
                  <a:cubicBezTo>
                    <a:pt x="760" y="529"/>
                    <a:pt x="753" y="536"/>
                    <a:pt x="762" y="543"/>
                  </a:cubicBezTo>
                  <a:cubicBezTo>
                    <a:pt x="741" y="554"/>
                    <a:pt x="723" y="527"/>
                    <a:pt x="707" y="527"/>
                  </a:cubicBezTo>
                  <a:cubicBezTo>
                    <a:pt x="703" y="527"/>
                    <a:pt x="701" y="533"/>
                    <a:pt x="696" y="533"/>
                  </a:cubicBezTo>
                  <a:cubicBezTo>
                    <a:pt x="688" y="533"/>
                    <a:pt x="683" y="525"/>
                    <a:pt x="675" y="525"/>
                  </a:cubicBezTo>
                  <a:cubicBezTo>
                    <a:pt x="653" y="525"/>
                    <a:pt x="642" y="545"/>
                    <a:pt x="633" y="555"/>
                  </a:cubicBezTo>
                  <a:cubicBezTo>
                    <a:pt x="627" y="561"/>
                    <a:pt x="620" y="555"/>
                    <a:pt x="613" y="559"/>
                  </a:cubicBezTo>
                  <a:cubicBezTo>
                    <a:pt x="596" y="565"/>
                    <a:pt x="586" y="586"/>
                    <a:pt x="586" y="610"/>
                  </a:cubicBezTo>
                  <a:cubicBezTo>
                    <a:pt x="586" y="613"/>
                    <a:pt x="590" y="616"/>
                    <a:pt x="590" y="618"/>
                  </a:cubicBezTo>
                  <a:cubicBezTo>
                    <a:pt x="577" y="617"/>
                    <a:pt x="558" y="613"/>
                    <a:pt x="552" y="606"/>
                  </a:cubicBezTo>
                  <a:cubicBezTo>
                    <a:pt x="528" y="581"/>
                    <a:pt x="529" y="523"/>
                    <a:pt x="484" y="523"/>
                  </a:cubicBezTo>
                  <a:cubicBezTo>
                    <a:pt x="467" y="523"/>
                    <a:pt x="472" y="545"/>
                    <a:pt x="458" y="545"/>
                  </a:cubicBezTo>
                  <a:cubicBezTo>
                    <a:pt x="442" y="545"/>
                    <a:pt x="430" y="518"/>
                    <a:pt x="423" y="507"/>
                  </a:cubicBezTo>
                  <a:cubicBezTo>
                    <a:pt x="411" y="484"/>
                    <a:pt x="396" y="481"/>
                    <a:pt x="370" y="473"/>
                  </a:cubicBezTo>
                  <a:cubicBezTo>
                    <a:pt x="355" y="473"/>
                    <a:pt x="355" y="473"/>
                    <a:pt x="355" y="473"/>
                  </a:cubicBezTo>
                  <a:cubicBezTo>
                    <a:pt x="355" y="483"/>
                    <a:pt x="355" y="483"/>
                    <a:pt x="355" y="483"/>
                  </a:cubicBezTo>
                  <a:cubicBezTo>
                    <a:pt x="292" y="483"/>
                    <a:pt x="292" y="483"/>
                    <a:pt x="292" y="483"/>
                  </a:cubicBezTo>
                  <a:cubicBezTo>
                    <a:pt x="211" y="455"/>
                    <a:pt x="211" y="455"/>
                    <a:pt x="211" y="455"/>
                  </a:cubicBezTo>
                  <a:cubicBezTo>
                    <a:pt x="164" y="455"/>
                    <a:pt x="164" y="455"/>
                    <a:pt x="164" y="455"/>
                  </a:cubicBezTo>
                  <a:cubicBezTo>
                    <a:pt x="152" y="431"/>
                    <a:pt x="114" y="415"/>
                    <a:pt x="86" y="404"/>
                  </a:cubicBezTo>
                  <a:cubicBezTo>
                    <a:pt x="80" y="401"/>
                    <a:pt x="83" y="392"/>
                    <a:pt x="80" y="386"/>
                  </a:cubicBezTo>
                  <a:cubicBezTo>
                    <a:pt x="70" y="358"/>
                    <a:pt x="49" y="349"/>
                    <a:pt x="52" y="316"/>
                  </a:cubicBezTo>
                  <a:cubicBezTo>
                    <a:pt x="36" y="314"/>
                    <a:pt x="20" y="278"/>
                    <a:pt x="7" y="255"/>
                  </a:cubicBezTo>
                  <a:cubicBezTo>
                    <a:pt x="3" y="248"/>
                    <a:pt x="10" y="243"/>
                    <a:pt x="15" y="240"/>
                  </a:cubicBezTo>
                  <a:cubicBezTo>
                    <a:pt x="6" y="222"/>
                    <a:pt x="14" y="193"/>
                    <a:pt x="7" y="173"/>
                  </a:cubicBezTo>
                  <a:cubicBezTo>
                    <a:pt x="0" y="154"/>
                    <a:pt x="20" y="109"/>
                    <a:pt x="20" y="84"/>
                  </a:cubicBezTo>
                  <a:cubicBezTo>
                    <a:pt x="20" y="66"/>
                    <a:pt x="1" y="59"/>
                    <a:pt x="1" y="42"/>
                  </a:cubicBezTo>
                  <a:cubicBezTo>
                    <a:pt x="1" y="37"/>
                    <a:pt x="9" y="36"/>
                    <a:pt x="12" y="36"/>
                  </a:cubicBezTo>
                  <a:cubicBezTo>
                    <a:pt x="24" y="36"/>
                    <a:pt x="30" y="43"/>
                    <a:pt x="34" y="50"/>
                  </a:cubicBezTo>
                  <a:cubicBezTo>
                    <a:pt x="38" y="45"/>
                    <a:pt x="45" y="35"/>
                    <a:pt x="45" y="28"/>
                  </a:cubicBezTo>
                  <a:cubicBezTo>
                    <a:pt x="45" y="20"/>
                    <a:pt x="38" y="18"/>
                    <a:pt x="35" y="10"/>
                  </a:cubicBezTo>
                  <a:cubicBezTo>
                    <a:pt x="641" y="10"/>
                    <a:pt x="641" y="10"/>
                    <a:pt x="641" y="1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51" y="8"/>
                    <a:pt x="650" y="15"/>
                    <a:pt x="660" y="20"/>
                  </a:cubicBezTo>
                  <a:cubicBezTo>
                    <a:pt x="698" y="20"/>
                    <a:pt x="698" y="20"/>
                    <a:pt x="698" y="20"/>
                  </a:cubicBezTo>
                  <a:cubicBezTo>
                    <a:pt x="713" y="36"/>
                    <a:pt x="733" y="36"/>
                    <a:pt x="760" y="36"/>
                  </a:cubicBezTo>
                  <a:cubicBezTo>
                    <a:pt x="740" y="51"/>
                    <a:pt x="719" y="58"/>
                    <a:pt x="701" y="82"/>
                  </a:cubicBezTo>
                  <a:cubicBezTo>
                    <a:pt x="713" y="82"/>
                    <a:pt x="713" y="82"/>
                    <a:pt x="713" y="82"/>
                  </a:cubicBezTo>
                  <a:cubicBezTo>
                    <a:pt x="718" y="79"/>
                    <a:pt x="721" y="77"/>
                    <a:pt x="726" y="76"/>
                  </a:cubicBezTo>
                  <a:cubicBezTo>
                    <a:pt x="729" y="83"/>
                    <a:pt x="732" y="84"/>
                    <a:pt x="738" y="84"/>
                  </a:cubicBezTo>
                  <a:cubicBezTo>
                    <a:pt x="751" y="84"/>
                    <a:pt x="751" y="74"/>
                    <a:pt x="758" y="74"/>
                  </a:cubicBezTo>
                  <a:cubicBezTo>
                    <a:pt x="767" y="74"/>
                    <a:pt x="780" y="58"/>
                    <a:pt x="792" y="56"/>
                  </a:cubicBezTo>
                  <a:cubicBezTo>
                    <a:pt x="792" y="67"/>
                    <a:pt x="786" y="70"/>
                    <a:pt x="783" y="76"/>
                  </a:cubicBezTo>
                  <a:cubicBezTo>
                    <a:pt x="798" y="76"/>
                    <a:pt x="798" y="76"/>
                    <a:pt x="798" y="76"/>
                  </a:cubicBezTo>
                  <a:cubicBezTo>
                    <a:pt x="799" y="82"/>
                    <a:pt x="806" y="85"/>
                    <a:pt x="811" y="85"/>
                  </a:cubicBezTo>
                  <a:cubicBezTo>
                    <a:pt x="821" y="85"/>
                    <a:pt x="824" y="78"/>
                    <a:pt x="832" y="78"/>
                  </a:cubicBezTo>
                  <a:cubicBezTo>
                    <a:pt x="851" y="78"/>
                    <a:pt x="860" y="88"/>
                    <a:pt x="876" y="88"/>
                  </a:cubicBezTo>
                  <a:cubicBezTo>
                    <a:pt x="876" y="97"/>
                    <a:pt x="876" y="97"/>
                    <a:pt x="876" y="97"/>
                  </a:cubicBezTo>
                  <a:cubicBezTo>
                    <a:pt x="864" y="101"/>
                    <a:pt x="848" y="97"/>
                    <a:pt x="842" y="97"/>
                  </a:cubicBezTo>
                  <a:cubicBezTo>
                    <a:pt x="825" y="97"/>
                    <a:pt x="795" y="120"/>
                    <a:pt x="793" y="136"/>
                  </a:cubicBezTo>
                  <a:cubicBezTo>
                    <a:pt x="801" y="131"/>
                    <a:pt x="804" y="124"/>
                    <a:pt x="811" y="124"/>
                  </a:cubicBezTo>
                  <a:cubicBezTo>
                    <a:pt x="798" y="142"/>
                    <a:pt x="792" y="183"/>
                    <a:pt x="792" y="203"/>
                  </a:cubicBezTo>
                  <a:cubicBezTo>
                    <a:pt x="792" y="212"/>
                    <a:pt x="801" y="219"/>
                    <a:pt x="810" y="219"/>
                  </a:cubicBezTo>
                  <a:cubicBezTo>
                    <a:pt x="821" y="219"/>
                    <a:pt x="825" y="195"/>
                    <a:pt x="825" y="185"/>
                  </a:cubicBezTo>
                  <a:cubicBezTo>
                    <a:pt x="825" y="175"/>
                    <a:pt x="825" y="159"/>
                    <a:pt x="825" y="159"/>
                  </a:cubicBezTo>
                  <a:cubicBezTo>
                    <a:pt x="825" y="149"/>
                    <a:pt x="825" y="125"/>
                    <a:pt x="833" y="125"/>
                  </a:cubicBezTo>
                  <a:cubicBezTo>
                    <a:pt x="861" y="123"/>
                    <a:pt x="848" y="104"/>
                    <a:pt x="860" y="104"/>
                  </a:cubicBezTo>
                  <a:cubicBezTo>
                    <a:pt x="867" y="104"/>
                    <a:pt x="895" y="118"/>
                    <a:pt x="895" y="128"/>
                  </a:cubicBezTo>
                  <a:cubicBezTo>
                    <a:pt x="895" y="139"/>
                    <a:pt x="888" y="146"/>
                    <a:pt x="886" y="157"/>
                  </a:cubicBezTo>
                  <a:cubicBezTo>
                    <a:pt x="895" y="157"/>
                    <a:pt x="894" y="154"/>
                    <a:pt x="901" y="152"/>
                  </a:cubicBezTo>
                  <a:cubicBezTo>
                    <a:pt x="904" y="164"/>
                    <a:pt x="904" y="170"/>
                    <a:pt x="912" y="176"/>
                  </a:cubicBezTo>
                  <a:cubicBezTo>
                    <a:pt x="903" y="186"/>
                    <a:pt x="895" y="191"/>
                    <a:pt x="895" y="203"/>
                  </a:cubicBezTo>
                  <a:cubicBezTo>
                    <a:pt x="895" y="211"/>
                    <a:pt x="898" y="223"/>
                    <a:pt x="906" y="223"/>
                  </a:cubicBezTo>
                  <a:cubicBezTo>
                    <a:pt x="926" y="223"/>
                    <a:pt x="961" y="203"/>
                    <a:pt x="976" y="195"/>
                  </a:cubicBezTo>
                  <a:cubicBezTo>
                    <a:pt x="974" y="187"/>
                    <a:pt x="971" y="180"/>
                    <a:pt x="969" y="176"/>
                  </a:cubicBezTo>
                  <a:cubicBezTo>
                    <a:pt x="974" y="176"/>
                    <a:pt x="974" y="175"/>
                    <a:pt x="978" y="175"/>
                  </a:cubicBezTo>
                  <a:cubicBezTo>
                    <a:pt x="1000" y="175"/>
                    <a:pt x="1048" y="183"/>
                    <a:pt x="1048" y="153"/>
                  </a:cubicBezTo>
                  <a:cubicBezTo>
                    <a:pt x="1050" y="152"/>
                    <a:pt x="1077" y="123"/>
                    <a:pt x="1082" y="119"/>
                  </a:cubicBezTo>
                  <a:cubicBezTo>
                    <a:pt x="1086" y="116"/>
                    <a:pt x="1104" y="117"/>
                    <a:pt x="1122" y="117"/>
                  </a:cubicBezTo>
                  <a:cubicBezTo>
                    <a:pt x="1129" y="117"/>
                    <a:pt x="1134" y="117"/>
                    <a:pt x="1141" y="117"/>
                  </a:cubicBezTo>
                  <a:cubicBezTo>
                    <a:pt x="1148" y="117"/>
                    <a:pt x="1155" y="115"/>
                    <a:pt x="1160" y="114"/>
                  </a:cubicBezTo>
                  <a:cubicBezTo>
                    <a:pt x="1167" y="113"/>
                    <a:pt x="1165" y="110"/>
                    <a:pt x="1168" y="107"/>
                  </a:cubicBezTo>
                  <a:cubicBezTo>
                    <a:pt x="1182" y="92"/>
                    <a:pt x="1181" y="66"/>
                    <a:pt x="1201" y="52"/>
                  </a:cubicBezTo>
                  <a:cubicBezTo>
                    <a:pt x="1210" y="64"/>
                    <a:pt x="1224" y="47"/>
                    <a:pt x="1230" y="58"/>
                  </a:cubicBezTo>
                  <a:cubicBezTo>
                    <a:pt x="1242" y="80"/>
                    <a:pt x="1232" y="113"/>
                    <a:pt x="1247" y="132"/>
                  </a:cubicBezTo>
                  <a:cubicBezTo>
                    <a:pt x="1241" y="140"/>
                    <a:pt x="1233" y="145"/>
                    <a:pt x="1222" y="145"/>
                  </a:cubicBezTo>
                  <a:cubicBezTo>
                    <a:pt x="1213" y="145"/>
                    <a:pt x="1213" y="141"/>
                    <a:pt x="1205" y="145"/>
                  </a:cubicBezTo>
                  <a:cubicBezTo>
                    <a:pt x="1193" y="158"/>
                    <a:pt x="1167" y="167"/>
                    <a:pt x="1167" y="197"/>
                  </a:cubicBezTo>
                  <a:cubicBezTo>
                    <a:pt x="1167" y="199"/>
                    <a:pt x="1168" y="203"/>
                    <a:pt x="1170" y="204"/>
                  </a:cubicBezTo>
                  <a:cubicBezTo>
                    <a:pt x="1170" y="208"/>
                    <a:pt x="1173" y="218"/>
                    <a:pt x="1178" y="218"/>
                  </a:cubicBezTo>
                  <a:cubicBezTo>
                    <a:pt x="1179" y="218"/>
                    <a:pt x="1186" y="213"/>
                    <a:pt x="1186" y="213"/>
                  </a:cubicBezTo>
                  <a:cubicBezTo>
                    <a:pt x="1186" y="218"/>
                    <a:pt x="1186" y="218"/>
                    <a:pt x="1186" y="218"/>
                  </a:cubicBezTo>
                  <a:cubicBezTo>
                    <a:pt x="1177" y="221"/>
                    <a:pt x="1164" y="224"/>
                    <a:pt x="1161" y="221"/>
                  </a:cubicBezTo>
                  <a:cubicBezTo>
                    <a:pt x="1146" y="233"/>
                    <a:pt x="1120" y="228"/>
                    <a:pt x="1105" y="238"/>
                  </a:cubicBezTo>
                  <a:cubicBezTo>
                    <a:pt x="1113" y="238"/>
                    <a:pt x="1113" y="238"/>
                    <a:pt x="1113" y="238"/>
                  </a:cubicBezTo>
                  <a:cubicBezTo>
                    <a:pt x="1119" y="238"/>
                    <a:pt x="1126" y="234"/>
                    <a:pt x="1132" y="238"/>
                  </a:cubicBezTo>
                  <a:cubicBezTo>
                    <a:pt x="1121" y="242"/>
                    <a:pt x="1113" y="242"/>
                    <a:pt x="1103" y="242"/>
                  </a:cubicBezTo>
                  <a:cubicBezTo>
                    <a:pt x="1101" y="242"/>
                    <a:pt x="1098" y="241"/>
                    <a:pt x="1096" y="241"/>
                  </a:cubicBezTo>
                  <a:cubicBezTo>
                    <a:pt x="1094" y="242"/>
                    <a:pt x="1091" y="245"/>
                    <a:pt x="1091" y="247"/>
                  </a:cubicBezTo>
                  <a:cubicBezTo>
                    <a:pt x="1091" y="251"/>
                    <a:pt x="1098" y="256"/>
                    <a:pt x="1098" y="256"/>
                  </a:cubicBezTo>
                  <a:cubicBezTo>
                    <a:pt x="1097" y="263"/>
                    <a:pt x="1082" y="291"/>
                    <a:pt x="1077" y="291"/>
                  </a:cubicBezTo>
                  <a:cubicBezTo>
                    <a:pt x="1075" y="291"/>
                    <a:pt x="1073" y="286"/>
                    <a:pt x="1072" y="284"/>
                  </a:cubicBezTo>
                  <a:cubicBezTo>
                    <a:pt x="1068" y="288"/>
                    <a:pt x="1068" y="288"/>
                    <a:pt x="1068" y="288"/>
                  </a:cubicBezTo>
                  <a:cubicBezTo>
                    <a:pt x="1069" y="295"/>
                    <a:pt x="1075" y="297"/>
                    <a:pt x="1075" y="303"/>
                  </a:cubicBezTo>
                  <a:cubicBezTo>
                    <a:pt x="1075" y="308"/>
                    <a:pt x="1060" y="336"/>
                    <a:pt x="1057" y="336"/>
                  </a:cubicBezTo>
                  <a:cubicBezTo>
                    <a:pt x="1056" y="336"/>
                    <a:pt x="1054" y="333"/>
                    <a:pt x="1054" y="331"/>
                  </a:cubicBezTo>
                  <a:cubicBezTo>
                    <a:pt x="1054" y="328"/>
                    <a:pt x="1054" y="326"/>
                    <a:pt x="1054" y="322"/>
                  </a:cubicBezTo>
                  <a:cubicBezTo>
                    <a:pt x="1054" y="317"/>
                    <a:pt x="1048" y="304"/>
                    <a:pt x="1046" y="296"/>
                  </a:cubicBezTo>
                  <a:cubicBezTo>
                    <a:pt x="1044" y="300"/>
                    <a:pt x="1045" y="307"/>
                    <a:pt x="1045" y="307"/>
                  </a:cubicBezTo>
                  <a:cubicBezTo>
                    <a:pt x="1045" y="312"/>
                    <a:pt x="1049" y="326"/>
                    <a:pt x="1049" y="334"/>
                  </a:cubicBezTo>
                  <a:cubicBezTo>
                    <a:pt x="1049" y="342"/>
                    <a:pt x="1044" y="341"/>
                    <a:pt x="1049" y="346"/>
                  </a:cubicBezTo>
                  <a:cubicBezTo>
                    <a:pt x="1051" y="346"/>
                    <a:pt x="1053" y="346"/>
                    <a:pt x="1054" y="346"/>
                  </a:cubicBezTo>
                  <a:cubicBezTo>
                    <a:pt x="1054" y="349"/>
                    <a:pt x="1054" y="352"/>
                    <a:pt x="1054" y="354"/>
                  </a:cubicBezTo>
                  <a:cubicBezTo>
                    <a:pt x="1054" y="361"/>
                    <a:pt x="1048" y="364"/>
                    <a:pt x="1044" y="364"/>
                  </a:cubicBezTo>
                  <a:cubicBezTo>
                    <a:pt x="1047" y="369"/>
                    <a:pt x="1051" y="370"/>
                    <a:pt x="1055" y="371"/>
                  </a:cubicBezTo>
                  <a:cubicBezTo>
                    <a:pt x="1053" y="380"/>
                    <a:pt x="1050" y="379"/>
                    <a:pt x="1043" y="379"/>
                  </a:cubicBezTo>
                  <a:cubicBezTo>
                    <a:pt x="1043" y="385"/>
                    <a:pt x="1043" y="385"/>
                    <a:pt x="1043" y="385"/>
                  </a:cubicBezTo>
                  <a:cubicBezTo>
                    <a:pt x="1052" y="391"/>
                    <a:pt x="1052" y="391"/>
                    <a:pt x="1052" y="391"/>
                  </a:cubicBezTo>
                  <a:cubicBezTo>
                    <a:pt x="1050" y="394"/>
                    <a:pt x="1047" y="399"/>
                    <a:pt x="1043" y="399"/>
                  </a:cubicBezTo>
                  <a:cubicBezTo>
                    <a:pt x="1034" y="401"/>
                    <a:pt x="1030" y="407"/>
                    <a:pt x="1024" y="409"/>
                  </a:cubicBezTo>
                  <a:cubicBezTo>
                    <a:pt x="1015" y="412"/>
                    <a:pt x="1016" y="415"/>
                    <a:pt x="1011" y="419"/>
                  </a:cubicBezTo>
                  <a:lnTo>
                    <a:pt x="1013" y="4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Freeform 115">
              <a:extLst>
                <a:ext uri="{FF2B5EF4-FFF2-40B4-BE49-F238E27FC236}">
                  <a16:creationId xmlns:a16="http://schemas.microsoft.com/office/drawing/2014/main" id="{CC84E015-212C-426B-9115-5BF130AD6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658" y="1937173"/>
              <a:ext cx="2102824" cy="1140166"/>
            </a:xfrm>
            <a:custGeom>
              <a:avLst/>
              <a:gdLst>
                <a:gd name="T0" fmla="*/ 1630 w 1838"/>
                <a:gd name="T1" fmla="*/ 903 h 996"/>
                <a:gd name="T2" fmla="*/ 1630 w 1838"/>
                <a:gd name="T3" fmla="*/ 950 h 996"/>
                <a:gd name="T4" fmla="*/ 1640 w 1838"/>
                <a:gd name="T5" fmla="*/ 845 h 996"/>
                <a:gd name="T6" fmla="*/ 1621 w 1838"/>
                <a:gd name="T7" fmla="*/ 785 h 996"/>
                <a:gd name="T8" fmla="*/ 1685 w 1838"/>
                <a:gd name="T9" fmla="*/ 753 h 996"/>
                <a:gd name="T10" fmla="*/ 1819 w 1838"/>
                <a:gd name="T11" fmla="*/ 642 h 996"/>
                <a:gd name="T12" fmla="*/ 1801 w 1838"/>
                <a:gd name="T13" fmla="*/ 623 h 996"/>
                <a:gd name="T14" fmla="*/ 1702 w 1838"/>
                <a:gd name="T15" fmla="*/ 559 h 996"/>
                <a:gd name="T16" fmla="*/ 1656 w 1838"/>
                <a:gd name="T17" fmla="*/ 446 h 996"/>
                <a:gd name="T18" fmla="*/ 1558 w 1838"/>
                <a:gd name="T19" fmla="*/ 481 h 996"/>
                <a:gd name="T20" fmla="*/ 1425 w 1838"/>
                <a:gd name="T21" fmla="*/ 368 h 996"/>
                <a:gd name="T22" fmla="*/ 1363 w 1838"/>
                <a:gd name="T23" fmla="*/ 446 h 996"/>
                <a:gd name="T24" fmla="*/ 1344 w 1838"/>
                <a:gd name="T25" fmla="*/ 697 h 996"/>
                <a:gd name="T26" fmla="*/ 1246 w 1838"/>
                <a:gd name="T27" fmla="*/ 602 h 996"/>
                <a:gd name="T28" fmla="*/ 1041 w 1838"/>
                <a:gd name="T29" fmla="*/ 551 h 996"/>
                <a:gd name="T30" fmla="*/ 1020 w 1838"/>
                <a:gd name="T31" fmla="*/ 390 h 996"/>
                <a:gd name="T32" fmla="*/ 1087 w 1838"/>
                <a:gd name="T33" fmla="*/ 321 h 996"/>
                <a:gd name="T34" fmla="*/ 1159 w 1838"/>
                <a:gd name="T35" fmla="*/ 263 h 996"/>
                <a:gd name="T36" fmla="*/ 1178 w 1838"/>
                <a:gd name="T37" fmla="*/ 229 h 996"/>
                <a:gd name="T38" fmla="*/ 1240 w 1838"/>
                <a:gd name="T39" fmla="*/ 217 h 996"/>
                <a:gd name="T40" fmla="*/ 1280 w 1838"/>
                <a:gd name="T41" fmla="*/ 109 h 996"/>
                <a:gd name="T42" fmla="*/ 1204 w 1838"/>
                <a:gd name="T43" fmla="*/ 121 h 996"/>
                <a:gd name="T44" fmla="*/ 1141 w 1838"/>
                <a:gd name="T45" fmla="*/ 133 h 996"/>
                <a:gd name="T46" fmla="*/ 1073 w 1838"/>
                <a:gd name="T47" fmla="*/ 99 h 996"/>
                <a:gd name="T48" fmla="*/ 985 w 1838"/>
                <a:gd name="T49" fmla="*/ 0 h 996"/>
                <a:gd name="T50" fmla="*/ 952 w 1838"/>
                <a:gd name="T51" fmla="*/ 68 h 996"/>
                <a:gd name="T52" fmla="*/ 973 w 1838"/>
                <a:gd name="T53" fmla="*/ 177 h 996"/>
                <a:gd name="T54" fmla="*/ 844 w 1838"/>
                <a:gd name="T55" fmla="*/ 165 h 996"/>
                <a:gd name="T56" fmla="*/ 738 w 1838"/>
                <a:gd name="T57" fmla="*/ 136 h 996"/>
                <a:gd name="T58" fmla="*/ 664 w 1838"/>
                <a:gd name="T59" fmla="*/ 159 h 996"/>
                <a:gd name="T60" fmla="*/ 572 w 1838"/>
                <a:gd name="T61" fmla="*/ 145 h 996"/>
                <a:gd name="T62" fmla="*/ 345 w 1838"/>
                <a:gd name="T63" fmla="*/ 76 h 996"/>
                <a:gd name="T64" fmla="*/ 237 w 1838"/>
                <a:gd name="T65" fmla="*/ 73 h 996"/>
                <a:gd name="T66" fmla="*/ 104 w 1838"/>
                <a:gd name="T67" fmla="*/ 125 h 996"/>
                <a:gd name="T68" fmla="*/ 0 w 1838"/>
                <a:gd name="T69" fmla="*/ 435 h 996"/>
                <a:gd name="T70" fmla="*/ 115 w 1838"/>
                <a:gd name="T71" fmla="*/ 455 h 996"/>
                <a:gd name="T72" fmla="*/ 212 w 1838"/>
                <a:gd name="T73" fmla="*/ 570 h 996"/>
                <a:gd name="T74" fmla="*/ 233 w 1838"/>
                <a:gd name="T75" fmla="*/ 659 h 996"/>
                <a:gd name="T76" fmla="*/ 310 w 1838"/>
                <a:gd name="T77" fmla="*/ 744 h 996"/>
                <a:gd name="T78" fmla="*/ 384 w 1838"/>
                <a:gd name="T79" fmla="*/ 793 h 996"/>
                <a:gd name="T80" fmla="*/ 1047 w 1838"/>
                <a:gd name="T81" fmla="*/ 803 h 996"/>
                <a:gd name="T82" fmla="*/ 1159 w 1838"/>
                <a:gd name="T83" fmla="*/ 816 h 996"/>
                <a:gd name="T84" fmla="*/ 1210 w 1838"/>
                <a:gd name="T85" fmla="*/ 859 h 996"/>
                <a:gd name="T86" fmla="*/ 1303 w 1838"/>
                <a:gd name="T87" fmla="*/ 922 h 996"/>
                <a:gd name="T88" fmla="*/ 1256 w 1838"/>
                <a:gd name="T89" fmla="*/ 996 h 996"/>
                <a:gd name="T90" fmla="*/ 1325 w 1838"/>
                <a:gd name="T91" fmla="*/ 978 h 996"/>
                <a:gd name="T92" fmla="*/ 1397 w 1838"/>
                <a:gd name="T93" fmla="*/ 936 h 996"/>
                <a:gd name="T94" fmla="*/ 1509 w 1838"/>
                <a:gd name="T95" fmla="*/ 897 h 996"/>
                <a:gd name="T96" fmla="*/ 1592 w 1838"/>
                <a:gd name="T97" fmla="*/ 909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996">
                  <a:moveTo>
                    <a:pt x="1592" y="907"/>
                  </a:moveTo>
                  <a:cubicBezTo>
                    <a:pt x="1592" y="904"/>
                    <a:pt x="1592" y="904"/>
                    <a:pt x="1592" y="904"/>
                  </a:cubicBezTo>
                  <a:cubicBezTo>
                    <a:pt x="1593" y="905"/>
                    <a:pt x="1597" y="904"/>
                    <a:pt x="1600" y="904"/>
                  </a:cubicBezTo>
                  <a:cubicBezTo>
                    <a:pt x="1604" y="904"/>
                    <a:pt x="1623" y="907"/>
                    <a:pt x="1630" y="903"/>
                  </a:cubicBezTo>
                  <a:cubicBezTo>
                    <a:pt x="1637" y="898"/>
                    <a:pt x="1637" y="888"/>
                    <a:pt x="1648" y="887"/>
                  </a:cubicBezTo>
                  <a:cubicBezTo>
                    <a:pt x="1648" y="898"/>
                    <a:pt x="1647" y="899"/>
                    <a:pt x="1659" y="899"/>
                  </a:cubicBezTo>
                  <a:cubicBezTo>
                    <a:pt x="1642" y="900"/>
                    <a:pt x="1615" y="913"/>
                    <a:pt x="1615" y="931"/>
                  </a:cubicBezTo>
                  <a:cubicBezTo>
                    <a:pt x="1615" y="938"/>
                    <a:pt x="1625" y="950"/>
                    <a:pt x="1630" y="950"/>
                  </a:cubicBezTo>
                  <a:cubicBezTo>
                    <a:pt x="1636" y="950"/>
                    <a:pt x="1650" y="929"/>
                    <a:pt x="1665" y="924"/>
                  </a:cubicBezTo>
                  <a:cubicBezTo>
                    <a:pt x="1669" y="923"/>
                    <a:pt x="1721" y="903"/>
                    <a:pt x="1721" y="896"/>
                  </a:cubicBezTo>
                  <a:cubicBezTo>
                    <a:pt x="1721" y="888"/>
                    <a:pt x="1701" y="887"/>
                    <a:pt x="1696" y="887"/>
                  </a:cubicBezTo>
                  <a:cubicBezTo>
                    <a:pt x="1674" y="887"/>
                    <a:pt x="1640" y="865"/>
                    <a:pt x="1640" y="845"/>
                  </a:cubicBezTo>
                  <a:cubicBezTo>
                    <a:pt x="1640" y="840"/>
                    <a:pt x="1646" y="834"/>
                    <a:pt x="1647" y="826"/>
                  </a:cubicBezTo>
                  <a:cubicBezTo>
                    <a:pt x="1643" y="826"/>
                    <a:pt x="1635" y="823"/>
                    <a:pt x="1628" y="823"/>
                  </a:cubicBezTo>
                  <a:cubicBezTo>
                    <a:pt x="1633" y="817"/>
                    <a:pt x="1660" y="813"/>
                    <a:pt x="1660" y="797"/>
                  </a:cubicBezTo>
                  <a:cubicBezTo>
                    <a:pt x="1660" y="782"/>
                    <a:pt x="1637" y="785"/>
                    <a:pt x="1621" y="785"/>
                  </a:cubicBezTo>
                  <a:cubicBezTo>
                    <a:pt x="1587" y="785"/>
                    <a:pt x="1572" y="810"/>
                    <a:pt x="1550" y="813"/>
                  </a:cubicBezTo>
                  <a:cubicBezTo>
                    <a:pt x="1559" y="791"/>
                    <a:pt x="1575" y="799"/>
                    <a:pt x="1592" y="781"/>
                  </a:cubicBezTo>
                  <a:cubicBezTo>
                    <a:pt x="1603" y="770"/>
                    <a:pt x="1595" y="763"/>
                    <a:pt x="1611" y="757"/>
                  </a:cubicBezTo>
                  <a:cubicBezTo>
                    <a:pt x="1640" y="748"/>
                    <a:pt x="1656" y="753"/>
                    <a:pt x="1685" y="753"/>
                  </a:cubicBezTo>
                  <a:cubicBezTo>
                    <a:pt x="1723" y="753"/>
                    <a:pt x="1744" y="766"/>
                    <a:pt x="1766" y="736"/>
                  </a:cubicBezTo>
                  <a:cubicBezTo>
                    <a:pt x="1777" y="721"/>
                    <a:pt x="1838" y="717"/>
                    <a:pt x="1838" y="692"/>
                  </a:cubicBezTo>
                  <a:cubicBezTo>
                    <a:pt x="1838" y="674"/>
                    <a:pt x="1832" y="666"/>
                    <a:pt x="1825" y="654"/>
                  </a:cubicBezTo>
                  <a:cubicBezTo>
                    <a:pt x="1819" y="654"/>
                    <a:pt x="1828" y="646"/>
                    <a:pt x="1819" y="642"/>
                  </a:cubicBezTo>
                  <a:cubicBezTo>
                    <a:pt x="1819" y="632"/>
                    <a:pt x="1819" y="632"/>
                    <a:pt x="1819" y="632"/>
                  </a:cubicBezTo>
                  <a:cubicBezTo>
                    <a:pt x="1802" y="643"/>
                    <a:pt x="1765" y="656"/>
                    <a:pt x="1747" y="656"/>
                  </a:cubicBezTo>
                  <a:cubicBezTo>
                    <a:pt x="1745" y="656"/>
                    <a:pt x="1740" y="655"/>
                    <a:pt x="1740" y="653"/>
                  </a:cubicBezTo>
                  <a:cubicBezTo>
                    <a:pt x="1755" y="644"/>
                    <a:pt x="1797" y="638"/>
                    <a:pt x="1801" y="623"/>
                  </a:cubicBezTo>
                  <a:cubicBezTo>
                    <a:pt x="1802" y="619"/>
                    <a:pt x="1796" y="618"/>
                    <a:pt x="1795" y="614"/>
                  </a:cubicBezTo>
                  <a:cubicBezTo>
                    <a:pt x="1777" y="616"/>
                    <a:pt x="1738" y="608"/>
                    <a:pt x="1738" y="581"/>
                  </a:cubicBezTo>
                  <a:cubicBezTo>
                    <a:pt x="1738" y="578"/>
                    <a:pt x="1738" y="578"/>
                    <a:pt x="1738" y="578"/>
                  </a:cubicBezTo>
                  <a:cubicBezTo>
                    <a:pt x="1721" y="578"/>
                    <a:pt x="1712" y="567"/>
                    <a:pt x="1702" y="559"/>
                  </a:cubicBezTo>
                  <a:cubicBezTo>
                    <a:pt x="1706" y="557"/>
                    <a:pt x="1713" y="554"/>
                    <a:pt x="1713" y="545"/>
                  </a:cubicBezTo>
                  <a:cubicBezTo>
                    <a:pt x="1713" y="537"/>
                    <a:pt x="1706" y="531"/>
                    <a:pt x="1708" y="523"/>
                  </a:cubicBezTo>
                  <a:cubicBezTo>
                    <a:pt x="1701" y="520"/>
                    <a:pt x="1676" y="504"/>
                    <a:pt x="1683" y="489"/>
                  </a:cubicBezTo>
                  <a:cubicBezTo>
                    <a:pt x="1691" y="471"/>
                    <a:pt x="1659" y="467"/>
                    <a:pt x="1656" y="446"/>
                  </a:cubicBezTo>
                  <a:cubicBezTo>
                    <a:pt x="1654" y="446"/>
                    <a:pt x="1646" y="438"/>
                    <a:pt x="1643" y="435"/>
                  </a:cubicBezTo>
                  <a:cubicBezTo>
                    <a:pt x="1638" y="439"/>
                    <a:pt x="1626" y="446"/>
                    <a:pt x="1626" y="458"/>
                  </a:cubicBezTo>
                  <a:cubicBezTo>
                    <a:pt x="1626" y="469"/>
                    <a:pt x="1602" y="499"/>
                    <a:pt x="1583" y="499"/>
                  </a:cubicBezTo>
                  <a:cubicBezTo>
                    <a:pt x="1569" y="499"/>
                    <a:pt x="1567" y="481"/>
                    <a:pt x="1558" y="481"/>
                  </a:cubicBezTo>
                  <a:cubicBezTo>
                    <a:pt x="1545" y="481"/>
                    <a:pt x="1540" y="442"/>
                    <a:pt x="1537" y="426"/>
                  </a:cubicBezTo>
                  <a:cubicBezTo>
                    <a:pt x="1534" y="403"/>
                    <a:pt x="1493" y="419"/>
                    <a:pt x="1493" y="390"/>
                  </a:cubicBezTo>
                  <a:cubicBezTo>
                    <a:pt x="1472" y="387"/>
                    <a:pt x="1468" y="360"/>
                    <a:pt x="1446" y="360"/>
                  </a:cubicBezTo>
                  <a:cubicBezTo>
                    <a:pt x="1437" y="360"/>
                    <a:pt x="1437" y="368"/>
                    <a:pt x="1425" y="368"/>
                  </a:cubicBezTo>
                  <a:cubicBezTo>
                    <a:pt x="1403" y="368"/>
                    <a:pt x="1390" y="354"/>
                    <a:pt x="1368" y="354"/>
                  </a:cubicBezTo>
                  <a:cubicBezTo>
                    <a:pt x="1357" y="354"/>
                    <a:pt x="1346" y="360"/>
                    <a:pt x="1346" y="374"/>
                  </a:cubicBezTo>
                  <a:cubicBezTo>
                    <a:pt x="1346" y="382"/>
                    <a:pt x="1372" y="394"/>
                    <a:pt x="1348" y="410"/>
                  </a:cubicBezTo>
                  <a:cubicBezTo>
                    <a:pt x="1338" y="416"/>
                    <a:pt x="1362" y="434"/>
                    <a:pt x="1363" y="446"/>
                  </a:cubicBezTo>
                  <a:cubicBezTo>
                    <a:pt x="1366" y="469"/>
                    <a:pt x="1344" y="475"/>
                    <a:pt x="1335" y="479"/>
                  </a:cubicBezTo>
                  <a:cubicBezTo>
                    <a:pt x="1352" y="510"/>
                    <a:pt x="1378" y="520"/>
                    <a:pt x="1378" y="573"/>
                  </a:cubicBezTo>
                  <a:cubicBezTo>
                    <a:pt x="1378" y="587"/>
                    <a:pt x="1333" y="623"/>
                    <a:pt x="1318" y="626"/>
                  </a:cubicBezTo>
                  <a:cubicBezTo>
                    <a:pt x="1344" y="640"/>
                    <a:pt x="1334" y="683"/>
                    <a:pt x="1344" y="697"/>
                  </a:cubicBezTo>
                  <a:cubicBezTo>
                    <a:pt x="1341" y="702"/>
                    <a:pt x="1331" y="707"/>
                    <a:pt x="1331" y="716"/>
                  </a:cubicBezTo>
                  <a:cubicBezTo>
                    <a:pt x="1322" y="716"/>
                    <a:pt x="1315" y="731"/>
                    <a:pt x="1308" y="725"/>
                  </a:cubicBezTo>
                  <a:cubicBezTo>
                    <a:pt x="1289" y="710"/>
                    <a:pt x="1262" y="685"/>
                    <a:pt x="1262" y="662"/>
                  </a:cubicBezTo>
                  <a:cubicBezTo>
                    <a:pt x="1262" y="636"/>
                    <a:pt x="1267" y="616"/>
                    <a:pt x="1246" y="602"/>
                  </a:cubicBezTo>
                  <a:cubicBezTo>
                    <a:pt x="1197" y="602"/>
                    <a:pt x="1197" y="602"/>
                    <a:pt x="1197" y="602"/>
                  </a:cubicBezTo>
                  <a:cubicBezTo>
                    <a:pt x="1169" y="581"/>
                    <a:pt x="1137" y="568"/>
                    <a:pt x="1103" y="554"/>
                  </a:cubicBezTo>
                  <a:cubicBezTo>
                    <a:pt x="1097" y="552"/>
                    <a:pt x="1080" y="539"/>
                    <a:pt x="1069" y="539"/>
                  </a:cubicBezTo>
                  <a:cubicBezTo>
                    <a:pt x="1058" y="539"/>
                    <a:pt x="1053" y="551"/>
                    <a:pt x="1041" y="551"/>
                  </a:cubicBezTo>
                  <a:cubicBezTo>
                    <a:pt x="1041" y="531"/>
                    <a:pt x="1029" y="487"/>
                    <a:pt x="1013" y="487"/>
                  </a:cubicBezTo>
                  <a:cubicBezTo>
                    <a:pt x="1005" y="487"/>
                    <a:pt x="1001" y="493"/>
                    <a:pt x="994" y="495"/>
                  </a:cubicBezTo>
                  <a:cubicBezTo>
                    <a:pt x="997" y="485"/>
                    <a:pt x="994" y="482"/>
                    <a:pt x="994" y="459"/>
                  </a:cubicBezTo>
                  <a:cubicBezTo>
                    <a:pt x="994" y="427"/>
                    <a:pt x="1003" y="408"/>
                    <a:pt x="1020" y="390"/>
                  </a:cubicBezTo>
                  <a:cubicBezTo>
                    <a:pt x="1026" y="384"/>
                    <a:pt x="1039" y="353"/>
                    <a:pt x="1045" y="350"/>
                  </a:cubicBezTo>
                  <a:cubicBezTo>
                    <a:pt x="1058" y="345"/>
                    <a:pt x="1081" y="353"/>
                    <a:pt x="1081" y="334"/>
                  </a:cubicBezTo>
                  <a:cubicBezTo>
                    <a:pt x="1081" y="322"/>
                    <a:pt x="1052" y="321"/>
                    <a:pt x="1041" y="315"/>
                  </a:cubicBezTo>
                  <a:cubicBezTo>
                    <a:pt x="1048" y="317"/>
                    <a:pt x="1025" y="301"/>
                    <a:pt x="1087" y="321"/>
                  </a:cubicBezTo>
                  <a:cubicBezTo>
                    <a:pt x="1103" y="326"/>
                    <a:pt x="1093" y="304"/>
                    <a:pt x="1102" y="304"/>
                  </a:cubicBezTo>
                  <a:cubicBezTo>
                    <a:pt x="1103" y="304"/>
                    <a:pt x="1109" y="304"/>
                    <a:pt x="1119" y="304"/>
                  </a:cubicBezTo>
                  <a:cubicBezTo>
                    <a:pt x="1137" y="304"/>
                    <a:pt x="1147" y="284"/>
                    <a:pt x="1159" y="275"/>
                  </a:cubicBezTo>
                  <a:cubicBezTo>
                    <a:pt x="1159" y="263"/>
                    <a:pt x="1159" y="263"/>
                    <a:pt x="1159" y="263"/>
                  </a:cubicBezTo>
                  <a:cubicBezTo>
                    <a:pt x="1133" y="256"/>
                    <a:pt x="1107" y="260"/>
                    <a:pt x="1096" y="236"/>
                  </a:cubicBezTo>
                  <a:cubicBezTo>
                    <a:pt x="1096" y="236"/>
                    <a:pt x="1104" y="236"/>
                    <a:pt x="1109" y="236"/>
                  </a:cubicBezTo>
                  <a:cubicBezTo>
                    <a:pt x="1119" y="243"/>
                    <a:pt x="1129" y="255"/>
                    <a:pt x="1144" y="255"/>
                  </a:cubicBezTo>
                  <a:cubicBezTo>
                    <a:pt x="1156" y="255"/>
                    <a:pt x="1178" y="238"/>
                    <a:pt x="1178" y="229"/>
                  </a:cubicBezTo>
                  <a:cubicBezTo>
                    <a:pt x="1178" y="225"/>
                    <a:pt x="1166" y="211"/>
                    <a:pt x="1172" y="211"/>
                  </a:cubicBezTo>
                  <a:cubicBezTo>
                    <a:pt x="1189" y="211"/>
                    <a:pt x="1195" y="227"/>
                    <a:pt x="1206" y="227"/>
                  </a:cubicBezTo>
                  <a:cubicBezTo>
                    <a:pt x="1212" y="227"/>
                    <a:pt x="1217" y="221"/>
                    <a:pt x="1231" y="221"/>
                  </a:cubicBezTo>
                  <a:cubicBezTo>
                    <a:pt x="1227" y="216"/>
                    <a:pt x="1230" y="202"/>
                    <a:pt x="1240" y="217"/>
                  </a:cubicBezTo>
                  <a:cubicBezTo>
                    <a:pt x="1245" y="225"/>
                    <a:pt x="1284" y="190"/>
                    <a:pt x="1284" y="179"/>
                  </a:cubicBezTo>
                  <a:cubicBezTo>
                    <a:pt x="1284" y="172"/>
                    <a:pt x="1266" y="164"/>
                    <a:pt x="1266" y="159"/>
                  </a:cubicBezTo>
                  <a:cubicBezTo>
                    <a:pt x="1266" y="154"/>
                    <a:pt x="1256" y="141"/>
                    <a:pt x="1280" y="129"/>
                  </a:cubicBezTo>
                  <a:cubicBezTo>
                    <a:pt x="1283" y="122"/>
                    <a:pt x="1280" y="123"/>
                    <a:pt x="1280" y="109"/>
                  </a:cubicBezTo>
                  <a:cubicBezTo>
                    <a:pt x="1256" y="109"/>
                    <a:pt x="1262" y="89"/>
                    <a:pt x="1231" y="89"/>
                  </a:cubicBezTo>
                  <a:cubicBezTo>
                    <a:pt x="1224" y="89"/>
                    <a:pt x="1219" y="84"/>
                    <a:pt x="1212" y="84"/>
                  </a:cubicBezTo>
                  <a:cubicBezTo>
                    <a:pt x="1203" y="84"/>
                    <a:pt x="1193" y="90"/>
                    <a:pt x="1193" y="100"/>
                  </a:cubicBezTo>
                  <a:cubicBezTo>
                    <a:pt x="1193" y="110"/>
                    <a:pt x="1204" y="114"/>
                    <a:pt x="1204" y="121"/>
                  </a:cubicBezTo>
                  <a:cubicBezTo>
                    <a:pt x="1204" y="129"/>
                    <a:pt x="1187" y="129"/>
                    <a:pt x="1183" y="137"/>
                  </a:cubicBezTo>
                  <a:cubicBezTo>
                    <a:pt x="1177" y="151"/>
                    <a:pt x="1179" y="161"/>
                    <a:pt x="1168" y="176"/>
                  </a:cubicBezTo>
                  <a:cubicBezTo>
                    <a:pt x="1151" y="199"/>
                    <a:pt x="1128" y="162"/>
                    <a:pt x="1128" y="153"/>
                  </a:cubicBezTo>
                  <a:cubicBezTo>
                    <a:pt x="1128" y="143"/>
                    <a:pt x="1141" y="145"/>
                    <a:pt x="1141" y="133"/>
                  </a:cubicBezTo>
                  <a:cubicBezTo>
                    <a:pt x="1141" y="128"/>
                    <a:pt x="1119" y="105"/>
                    <a:pt x="1113" y="105"/>
                  </a:cubicBezTo>
                  <a:cubicBezTo>
                    <a:pt x="1091" y="105"/>
                    <a:pt x="1106" y="140"/>
                    <a:pt x="1083" y="140"/>
                  </a:cubicBezTo>
                  <a:cubicBezTo>
                    <a:pt x="1083" y="126"/>
                    <a:pt x="1082" y="116"/>
                    <a:pt x="1066" y="109"/>
                  </a:cubicBezTo>
                  <a:cubicBezTo>
                    <a:pt x="1068" y="105"/>
                    <a:pt x="1069" y="102"/>
                    <a:pt x="1073" y="99"/>
                  </a:cubicBezTo>
                  <a:cubicBezTo>
                    <a:pt x="1061" y="91"/>
                    <a:pt x="1044" y="99"/>
                    <a:pt x="1035" y="87"/>
                  </a:cubicBezTo>
                  <a:cubicBezTo>
                    <a:pt x="1041" y="84"/>
                    <a:pt x="1054" y="78"/>
                    <a:pt x="1054" y="68"/>
                  </a:cubicBezTo>
                  <a:cubicBezTo>
                    <a:pt x="1054" y="53"/>
                    <a:pt x="1032" y="53"/>
                    <a:pt x="1031" y="42"/>
                  </a:cubicBezTo>
                  <a:cubicBezTo>
                    <a:pt x="1031" y="17"/>
                    <a:pt x="1014" y="1"/>
                    <a:pt x="985" y="0"/>
                  </a:cubicBezTo>
                  <a:cubicBezTo>
                    <a:pt x="970" y="0"/>
                    <a:pt x="976" y="10"/>
                    <a:pt x="977" y="18"/>
                  </a:cubicBezTo>
                  <a:cubicBezTo>
                    <a:pt x="968" y="20"/>
                    <a:pt x="956" y="18"/>
                    <a:pt x="956" y="30"/>
                  </a:cubicBezTo>
                  <a:cubicBezTo>
                    <a:pt x="956" y="38"/>
                    <a:pt x="962" y="42"/>
                    <a:pt x="962" y="50"/>
                  </a:cubicBezTo>
                  <a:cubicBezTo>
                    <a:pt x="962" y="58"/>
                    <a:pt x="952" y="57"/>
                    <a:pt x="952" y="68"/>
                  </a:cubicBezTo>
                  <a:cubicBezTo>
                    <a:pt x="952" y="94"/>
                    <a:pt x="1003" y="78"/>
                    <a:pt x="1003" y="105"/>
                  </a:cubicBezTo>
                  <a:cubicBezTo>
                    <a:pt x="1003" y="110"/>
                    <a:pt x="997" y="129"/>
                    <a:pt x="997" y="129"/>
                  </a:cubicBezTo>
                  <a:cubicBezTo>
                    <a:pt x="1003" y="126"/>
                    <a:pt x="1007" y="124"/>
                    <a:pt x="1013" y="121"/>
                  </a:cubicBezTo>
                  <a:cubicBezTo>
                    <a:pt x="1023" y="154"/>
                    <a:pt x="973" y="138"/>
                    <a:pt x="973" y="177"/>
                  </a:cubicBezTo>
                  <a:cubicBezTo>
                    <a:pt x="948" y="184"/>
                    <a:pt x="968" y="158"/>
                    <a:pt x="962" y="149"/>
                  </a:cubicBezTo>
                  <a:cubicBezTo>
                    <a:pt x="960" y="145"/>
                    <a:pt x="939" y="140"/>
                    <a:pt x="928" y="140"/>
                  </a:cubicBezTo>
                  <a:cubicBezTo>
                    <a:pt x="914" y="140"/>
                    <a:pt x="909" y="148"/>
                    <a:pt x="909" y="165"/>
                  </a:cubicBezTo>
                  <a:cubicBezTo>
                    <a:pt x="896" y="163"/>
                    <a:pt x="888" y="165"/>
                    <a:pt x="844" y="165"/>
                  </a:cubicBezTo>
                  <a:cubicBezTo>
                    <a:pt x="804" y="165"/>
                    <a:pt x="756" y="150"/>
                    <a:pt x="746" y="117"/>
                  </a:cubicBezTo>
                  <a:cubicBezTo>
                    <a:pt x="732" y="121"/>
                    <a:pt x="687" y="122"/>
                    <a:pt x="687" y="140"/>
                  </a:cubicBezTo>
                  <a:cubicBezTo>
                    <a:pt x="687" y="145"/>
                    <a:pt x="690" y="148"/>
                    <a:pt x="696" y="148"/>
                  </a:cubicBezTo>
                  <a:cubicBezTo>
                    <a:pt x="709" y="148"/>
                    <a:pt x="729" y="142"/>
                    <a:pt x="738" y="136"/>
                  </a:cubicBezTo>
                  <a:cubicBezTo>
                    <a:pt x="741" y="162"/>
                    <a:pt x="702" y="140"/>
                    <a:pt x="702" y="167"/>
                  </a:cubicBezTo>
                  <a:cubicBezTo>
                    <a:pt x="702" y="173"/>
                    <a:pt x="710" y="191"/>
                    <a:pt x="707" y="191"/>
                  </a:cubicBezTo>
                  <a:cubicBezTo>
                    <a:pt x="691" y="191"/>
                    <a:pt x="688" y="171"/>
                    <a:pt x="676" y="165"/>
                  </a:cubicBezTo>
                  <a:cubicBezTo>
                    <a:pt x="664" y="159"/>
                    <a:pt x="664" y="159"/>
                    <a:pt x="664" y="159"/>
                  </a:cubicBezTo>
                  <a:cubicBezTo>
                    <a:pt x="646" y="159"/>
                    <a:pt x="634" y="159"/>
                    <a:pt x="616" y="159"/>
                  </a:cubicBezTo>
                  <a:cubicBezTo>
                    <a:pt x="601" y="159"/>
                    <a:pt x="591" y="166"/>
                    <a:pt x="574" y="167"/>
                  </a:cubicBezTo>
                  <a:cubicBezTo>
                    <a:pt x="544" y="168"/>
                    <a:pt x="544" y="156"/>
                    <a:pt x="544" y="154"/>
                  </a:cubicBezTo>
                  <a:cubicBezTo>
                    <a:pt x="544" y="147"/>
                    <a:pt x="567" y="150"/>
                    <a:pt x="572" y="145"/>
                  </a:cubicBezTo>
                  <a:cubicBezTo>
                    <a:pt x="551" y="114"/>
                    <a:pt x="554" y="119"/>
                    <a:pt x="511" y="123"/>
                  </a:cubicBezTo>
                  <a:cubicBezTo>
                    <a:pt x="465" y="127"/>
                    <a:pt x="442" y="87"/>
                    <a:pt x="396" y="87"/>
                  </a:cubicBezTo>
                  <a:cubicBezTo>
                    <a:pt x="382" y="87"/>
                    <a:pt x="376" y="97"/>
                    <a:pt x="364" y="97"/>
                  </a:cubicBezTo>
                  <a:cubicBezTo>
                    <a:pt x="355" y="97"/>
                    <a:pt x="347" y="82"/>
                    <a:pt x="345" y="76"/>
                  </a:cubicBezTo>
                  <a:cubicBezTo>
                    <a:pt x="331" y="79"/>
                    <a:pt x="331" y="97"/>
                    <a:pt x="316" y="97"/>
                  </a:cubicBezTo>
                  <a:cubicBezTo>
                    <a:pt x="301" y="97"/>
                    <a:pt x="281" y="61"/>
                    <a:pt x="276" y="61"/>
                  </a:cubicBezTo>
                  <a:cubicBezTo>
                    <a:pt x="261" y="61"/>
                    <a:pt x="267" y="84"/>
                    <a:pt x="251" y="84"/>
                  </a:cubicBezTo>
                  <a:cubicBezTo>
                    <a:pt x="245" y="84"/>
                    <a:pt x="239" y="79"/>
                    <a:pt x="237" y="73"/>
                  </a:cubicBezTo>
                  <a:cubicBezTo>
                    <a:pt x="214" y="78"/>
                    <a:pt x="205" y="80"/>
                    <a:pt x="184" y="89"/>
                  </a:cubicBezTo>
                  <a:cubicBezTo>
                    <a:pt x="176" y="90"/>
                    <a:pt x="156" y="105"/>
                    <a:pt x="149" y="99"/>
                  </a:cubicBezTo>
                  <a:cubicBezTo>
                    <a:pt x="129" y="80"/>
                    <a:pt x="133" y="104"/>
                    <a:pt x="126" y="105"/>
                  </a:cubicBezTo>
                  <a:cubicBezTo>
                    <a:pt x="76" y="106"/>
                    <a:pt x="111" y="125"/>
                    <a:pt x="104" y="125"/>
                  </a:cubicBezTo>
                  <a:cubicBezTo>
                    <a:pt x="85" y="125"/>
                    <a:pt x="51" y="121"/>
                    <a:pt x="20" y="101"/>
                  </a:cubicBezTo>
                  <a:cubicBezTo>
                    <a:pt x="18" y="101"/>
                    <a:pt x="9" y="93"/>
                    <a:pt x="9" y="91"/>
                  </a:cubicBezTo>
                  <a:cubicBezTo>
                    <a:pt x="4" y="94"/>
                    <a:pt x="8" y="93"/>
                    <a:pt x="0" y="91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10" y="446"/>
                    <a:pt x="33" y="432"/>
                    <a:pt x="42" y="447"/>
                  </a:cubicBezTo>
                  <a:cubicBezTo>
                    <a:pt x="48" y="458"/>
                    <a:pt x="64" y="479"/>
                    <a:pt x="80" y="479"/>
                  </a:cubicBezTo>
                  <a:cubicBezTo>
                    <a:pt x="90" y="479"/>
                    <a:pt x="90" y="462"/>
                    <a:pt x="101" y="459"/>
                  </a:cubicBezTo>
                  <a:cubicBezTo>
                    <a:pt x="105" y="458"/>
                    <a:pt x="110" y="459"/>
                    <a:pt x="115" y="455"/>
                  </a:cubicBezTo>
                  <a:cubicBezTo>
                    <a:pt x="138" y="479"/>
                    <a:pt x="149" y="488"/>
                    <a:pt x="169" y="519"/>
                  </a:cubicBezTo>
                  <a:cubicBezTo>
                    <a:pt x="170" y="522"/>
                    <a:pt x="176" y="523"/>
                    <a:pt x="179" y="531"/>
                  </a:cubicBezTo>
                  <a:cubicBezTo>
                    <a:pt x="182" y="540"/>
                    <a:pt x="186" y="552"/>
                    <a:pt x="194" y="561"/>
                  </a:cubicBezTo>
                  <a:cubicBezTo>
                    <a:pt x="198" y="566"/>
                    <a:pt x="207" y="563"/>
                    <a:pt x="212" y="570"/>
                  </a:cubicBezTo>
                  <a:cubicBezTo>
                    <a:pt x="219" y="577"/>
                    <a:pt x="232" y="581"/>
                    <a:pt x="232" y="597"/>
                  </a:cubicBezTo>
                  <a:cubicBezTo>
                    <a:pt x="232" y="606"/>
                    <a:pt x="221" y="608"/>
                    <a:pt x="221" y="613"/>
                  </a:cubicBezTo>
                  <a:cubicBezTo>
                    <a:pt x="221" y="617"/>
                    <a:pt x="226" y="620"/>
                    <a:pt x="226" y="624"/>
                  </a:cubicBezTo>
                  <a:cubicBezTo>
                    <a:pt x="226" y="635"/>
                    <a:pt x="223" y="656"/>
                    <a:pt x="233" y="659"/>
                  </a:cubicBezTo>
                  <a:cubicBezTo>
                    <a:pt x="239" y="661"/>
                    <a:pt x="245" y="661"/>
                    <a:pt x="250" y="666"/>
                  </a:cubicBezTo>
                  <a:cubicBezTo>
                    <a:pt x="257" y="673"/>
                    <a:pt x="248" y="683"/>
                    <a:pt x="257" y="690"/>
                  </a:cubicBezTo>
                  <a:cubicBezTo>
                    <a:pt x="257" y="690"/>
                    <a:pt x="277" y="702"/>
                    <a:pt x="278" y="705"/>
                  </a:cubicBezTo>
                  <a:cubicBezTo>
                    <a:pt x="283" y="723"/>
                    <a:pt x="285" y="744"/>
                    <a:pt x="310" y="744"/>
                  </a:cubicBezTo>
                  <a:cubicBezTo>
                    <a:pt x="314" y="760"/>
                    <a:pt x="341" y="750"/>
                    <a:pt x="347" y="771"/>
                  </a:cubicBezTo>
                  <a:cubicBezTo>
                    <a:pt x="349" y="779"/>
                    <a:pt x="368" y="780"/>
                    <a:pt x="376" y="788"/>
                  </a:cubicBezTo>
                  <a:cubicBezTo>
                    <a:pt x="377" y="790"/>
                    <a:pt x="381" y="791"/>
                    <a:pt x="384" y="793"/>
                  </a:cubicBezTo>
                  <a:cubicBezTo>
                    <a:pt x="384" y="793"/>
                    <a:pt x="384" y="793"/>
                    <a:pt x="384" y="793"/>
                  </a:cubicBezTo>
                  <a:cubicBezTo>
                    <a:pt x="990" y="793"/>
                    <a:pt x="990" y="793"/>
                    <a:pt x="990" y="793"/>
                  </a:cubicBezTo>
                  <a:cubicBezTo>
                    <a:pt x="990" y="783"/>
                    <a:pt x="990" y="783"/>
                    <a:pt x="990" y="783"/>
                  </a:cubicBezTo>
                  <a:cubicBezTo>
                    <a:pt x="1000" y="791"/>
                    <a:pt x="999" y="798"/>
                    <a:pt x="1009" y="803"/>
                  </a:cubicBezTo>
                  <a:cubicBezTo>
                    <a:pt x="1047" y="803"/>
                    <a:pt x="1047" y="803"/>
                    <a:pt x="1047" y="803"/>
                  </a:cubicBezTo>
                  <a:cubicBezTo>
                    <a:pt x="1062" y="819"/>
                    <a:pt x="1082" y="819"/>
                    <a:pt x="1109" y="819"/>
                  </a:cubicBezTo>
                  <a:cubicBezTo>
                    <a:pt x="1119" y="816"/>
                    <a:pt x="1121" y="819"/>
                    <a:pt x="1129" y="815"/>
                  </a:cubicBezTo>
                  <a:cubicBezTo>
                    <a:pt x="1137" y="811"/>
                    <a:pt x="1134" y="799"/>
                    <a:pt x="1141" y="799"/>
                  </a:cubicBezTo>
                  <a:cubicBezTo>
                    <a:pt x="1150" y="799"/>
                    <a:pt x="1156" y="813"/>
                    <a:pt x="1159" y="816"/>
                  </a:cubicBezTo>
                  <a:cubicBezTo>
                    <a:pt x="1161" y="813"/>
                    <a:pt x="1160" y="806"/>
                    <a:pt x="1160" y="805"/>
                  </a:cubicBezTo>
                  <a:cubicBezTo>
                    <a:pt x="1163" y="805"/>
                    <a:pt x="1164" y="805"/>
                    <a:pt x="1166" y="805"/>
                  </a:cubicBezTo>
                  <a:cubicBezTo>
                    <a:pt x="1171" y="805"/>
                    <a:pt x="1203" y="832"/>
                    <a:pt x="1204" y="835"/>
                  </a:cubicBezTo>
                  <a:cubicBezTo>
                    <a:pt x="1209" y="845"/>
                    <a:pt x="1204" y="853"/>
                    <a:pt x="1210" y="859"/>
                  </a:cubicBezTo>
                  <a:cubicBezTo>
                    <a:pt x="1228" y="877"/>
                    <a:pt x="1251" y="873"/>
                    <a:pt x="1270" y="886"/>
                  </a:cubicBezTo>
                  <a:cubicBezTo>
                    <a:pt x="1290" y="886"/>
                    <a:pt x="1290" y="886"/>
                    <a:pt x="1290" y="886"/>
                  </a:cubicBezTo>
                  <a:cubicBezTo>
                    <a:pt x="1299" y="892"/>
                    <a:pt x="1310" y="900"/>
                    <a:pt x="1310" y="912"/>
                  </a:cubicBezTo>
                  <a:cubicBezTo>
                    <a:pt x="1310" y="918"/>
                    <a:pt x="1307" y="922"/>
                    <a:pt x="1303" y="922"/>
                  </a:cubicBezTo>
                  <a:cubicBezTo>
                    <a:pt x="1294" y="922"/>
                    <a:pt x="1284" y="911"/>
                    <a:pt x="1281" y="908"/>
                  </a:cubicBezTo>
                  <a:cubicBezTo>
                    <a:pt x="1278" y="921"/>
                    <a:pt x="1272" y="959"/>
                    <a:pt x="1261" y="959"/>
                  </a:cubicBezTo>
                  <a:cubicBezTo>
                    <a:pt x="1252" y="969"/>
                    <a:pt x="1244" y="974"/>
                    <a:pt x="1244" y="986"/>
                  </a:cubicBezTo>
                  <a:cubicBezTo>
                    <a:pt x="1247" y="990"/>
                    <a:pt x="1251" y="996"/>
                    <a:pt x="1256" y="996"/>
                  </a:cubicBezTo>
                  <a:cubicBezTo>
                    <a:pt x="1262" y="996"/>
                    <a:pt x="1263" y="991"/>
                    <a:pt x="1266" y="988"/>
                  </a:cubicBezTo>
                  <a:cubicBezTo>
                    <a:pt x="1273" y="981"/>
                    <a:pt x="1284" y="981"/>
                    <a:pt x="1295" y="981"/>
                  </a:cubicBezTo>
                  <a:cubicBezTo>
                    <a:pt x="1305" y="981"/>
                    <a:pt x="1309" y="987"/>
                    <a:pt x="1313" y="985"/>
                  </a:cubicBezTo>
                  <a:cubicBezTo>
                    <a:pt x="1318" y="982"/>
                    <a:pt x="1322" y="980"/>
                    <a:pt x="1325" y="978"/>
                  </a:cubicBezTo>
                  <a:cubicBezTo>
                    <a:pt x="1324" y="974"/>
                    <a:pt x="1322" y="969"/>
                    <a:pt x="1321" y="965"/>
                  </a:cubicBezTo>
                  <a:cubicBezTo>
                    <a:pt x="1320" y="962"/>
                    <a:pt x="1316" y="961"/>
                    <a:pt x="1316" y="958"/>
                  </a:cubicBezTo>
                  <a:cubicBezTo>
                    <a:pt x="1316" y="954"/>
                    <a:pt x="1324" y="952"/>
                    <a:pt x="1326" y="951"/>
                  </a:cubicBezTo>
                  <a:cubicBezTo>
                    <a:pt x="1343" y="946"/>
                    <a:pt x="1378" y="936"/>
                    <a:pt x="1397" y="936"/>
                  </a:cubicBezTo>
                  <a:cubicBezTo>
                    <a:pt x="1399" y="935"/>
                    <a:pt x="1426" y="906"/>
                    <a:pt x="1431" y="902"/>
                  </a:cubicBezTo>
                  <a:cubicBezTo>
                    <a:pt x="1435" y="899"/>
                    <a:pt x="1453" y="900"/>
                    <a:pt x="1471" y="900"/>
                  </a:cubicBezTo>
                  <a:cubicBezTo>
                    <a:pt x="1478" y="900"/>
                    <a:pt x="1483" y="900"/>
                    <a:pt x="1490" y="900"/>
                  </a:cubicBezTo>
                  <a:cubicBezTo>
                    <a:pt x="1497" y="900"/>
                    <a:pt x="1504" y="898"/>
                    <a:pt x="1509" y="897"/>
                  </a:cubicBezTo>
                  <a:cubicBezTo>
                    <a:pt x="1516" y="896"/>
                    <a:pt x="1514" y="893"/>
                    <a:pt x="1517" y="890"/>
                  </a:cubicBezTo>
                  <a:cubicBezTo>
                    <a:pt x="1531" y="875"/>
                    <a:pt x="1530" y="849"/>
                    <a:pt x="1550" y="835"/>
                  </a:cubicBezTo>
                  <a:cubicBezTo>
                    <a:pt x="1559" y="847"/>
                    <a:pt x="1573" y="830"/>
                    <a:pt x="1579" y="841"/>
                  </a:cubicBezTo>
                  <a:cubicBezTo>
                    <a:pt x="1590" y="861"/>
                    <a:pt x="1583" y="890"/>
                    <a:pt x="1592" y="909"/>
                  </a:cubicBezTo>
                  <a:lnTo>
                    <a:pt x="1592" y="9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Freeform 116">
              <a:extLst>
                <a:ext uri="{FF2B5EF4-FFF2-40B4-BE49-F238E27FC236}">
                  <a16:creationId xmlns:a16="http://schemas.microsoft.com/office/drawing/2014/main" id="{D8FA37FD-2D9F-4186-BBB3-4A20837C0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00" y="1967781"/>
              <a:ext cx="921324" cy="705526"/>
            </a:xfrm>
            <a:custGeom>
              <a:avLst/>
              <a:gdLst>
                <a:gd name="T0" fmla="*/ 574 w 806"/>
                <a:gd name="T1" fmla="*/ 409 h 617"/>
                <a:gd name="T2" fmla="*/ 654 w 806"/>
                <a:gd name="T3" fmla="*/ 453 h 617"/>
                <a:gd name="T4" fmla="*/ 689 w 806"/>
                <a:gd name="T5" fmla="*/ 429 h 617"/>
                <a:gd name="T6" fmla="*/ 753 w 806"/>
                <a:gd name="T7" fmla="*/ 505 h 617"/>
                <a:gd name="T8" fmla="*/ 786 w 806"/>
                <a:gd name="T9" fmla="*/ 544 h 617"/>
                <a:gd name="T10" fmla="*/ 795 w 806"/>
                <a:gd name="T11" fmla="*/ 587 h 617"/>
                <a:gd name="T12" fmla="*/ 756 w 806"/>
                <a:gd name="T13" fmla="*/ 564 h 617"/>
                <a:gd name="T14" fmla="*/ 733 w 806"/>
                <a:gd name="T15" fmla="*/ 540 h 617"/>
                <a:gd name="T16" fmla="*/ 731 w 806"/>
                <a:gd name="T17" fmla="*/ 515 h 617"/>
                <a:gd name="T18" fmla="*/ 710 w 806"/>
                <a:gd name="T19" fmla="*/ 515 h 617"/>
                <a:gd name="T20" fmla="*/ 707 w 806"/>
                <a:gd name="T21" fmla="*/ 486 h 617"/>
                <a:gd name="T22" fmla="*/ 670 w 806"/>
                <a:gd name="T23" fmla="*/ 469 h 617"/>
                <a:gd name="T24" fmla="*/ 623 w 806"/>
                <a:gd name="T25" fmla="*/ 453 h 617"/>
                <a:gd name="T26" fmla="*/ 513 w 806"/>
                <a:gd name="T27" fmla="*/ 425 h 617"/>
                <a:gd name="T28" fmla="*/ 411 w 806"/>
                <a:gd name="T29" fmla="*/ 397 h 617"/>
                <a:gd name="T30" fmla="*/ 343 w 806"/>
                <a:gd name="T31" fmla="*/ 453 h 617"/>
                <a:gd name="T32" fmla="*/ 342 w 806"/>
                <a:gd name="T33" fmla="*/ 441 h 617"/>
                <a:gd name="T34" fmla="*/ 374 w 806"/>
                <a:gd name="T35" fmla="*/ 393 h 617"/>
                <a:gd name="T36" fmla="*/ 366 w 806"/>
                <a:gd name="T37" fmla="*/ 385 h 617"/>
                <a:gd name="T38" fmla="*/ 298 w 806"/>
                <a:gd name="T39" fmla="*/ 467 h 617"/>
                <a:gd name="T40" fmla="*/ 245 w 806"/>
                <a:gd name="T41" fmla="*/ 519 h 617"/>
                <a:gd name="T42" fmla="*/ 135 w 806"/>
                <a:gd name="T43" fmla="*/ 579 h 617"/>
                <a:gd name="T44" fmla="*/ 97 w 806"/>
                <a:gd name="T45" fmla="*/ 590 h 617"/>
                <a:gd name="T46" fmla="*/ 157 w 806"/>
                <a:gd name="T47" fmla="*/ 552 h 617"/>
                <a:gd name="T48" fmla="*/ 254 w 806"/>
                <a:gd name="T49" fmla="*/ 461 h 617"/>
                <a:gd name="T50" fmla="*/ 214 w 806"/>
                <a:gd name="T51" fmla="*/ 471 h 617"/>
                <a:gd name="T52" fmla="*/ 188 w 806"/>
                <a:gd name="T53" fmla="*/ 479 h 617"/>
                <a:gd name="T54" fmla="*/ 151 w 806"/>
                <a:gd name="T55" fmla="*/ 469 h 617"/>
                <a:gd name="T56" fmla="*/ 131 w 806"/>
                <a:gd name="T57" fmla="*/ 475 h 617"/>
                <a:gd name="T58" fmla="*/ 123 w 806"/>
                <a:gd name="T59" fmla="*/ 439 h 617"/>
                <a:gd name="T60" fmla="*/ 102 w 806"/>
                <a:gd name="T61" fmla="*/ 441 h 617"/>
                <a:gd name="T62" fmla="*/ 63 w 806"/>
                <a:gd name="T63" fmla="*/ 402 h 617"/>
                <a:gd name="T64" fmla="*/ 89 w 806"/>
                <a:gd name="T65" fmla="*/ 324 h 617"/>
                <a:gd name="T66" fmla="*/ 135 w 806"/>
                <a:gd name="T67" fmla="*/ 273 h 617"/>
                <a:gd name="T68" fmla="*/ 146 w 806"/>
                <a:gd name="T69" fmla="*/ 261 h 617"/>
                <a:gd name="T70" fmla="*/ 102 w 806"/>
                <a:gd name="T71" fmla="*/ 274 h 617"/>
                <a:gd name="T72" fmla="*/ 30 w 806"/>
                <a:gd name="T73" fmla="*/ 269 h 617"/>
                <a:gd name="T74" fmla="*/ 23 w 806"/>
                <a:gd name="T75" fmla="*/ 238 h 617"/>
                <a:gd name="T76" fmla="*/ 68 w 806"/>
                <a:gd name="T77" fmla="*/ 191 h 617"/>
                <a:gd name="T78" fmla="*/ 110 w 806"/>
                <a:gd name="T79" fmla="*/ 209 h 617"/>
                <a:gd name="T80" fmla="*/ 85 w 806"/>
                <a:gd name="T81" fmla="*/ 171 h 617"/>
                <a:gd name="T82" fmla="*/ 23 w 806"/>
                <a:gd name="T83" fmla="*/ 121 h 617"/>
                <a:gd name="T84" fmla="*/ 76 w 806"/>
                <a:gd name="T85" fmla="*/ 99 h 617"/>
                <a:gd name="T86" fmla="*/ 201 w 806"/>
                <a:gd name="T87" fmla="*/ 22 h 617"/>
                <a:gd name="T88" fmla="*/ 257 w 806"/>
                <a:gd name="T89" fmla="*/ 12 h 617"/>
                <a:gd name="T90" fmla="*/ 269 w 806"/>
                <a:gd name="T91" fmla="*/ 12 h 617"/>
                <a:gd name="T92" fmla="*/ 324 w 806"/>
                <a:gd name="T93" fmla="*/ 20 h 617"/>
                <a:gd name="T94" fmla="*/ 405 w 806"/>
                <a:gd name="T95" fmla="*/ 36 h 617"/>
                <a:gd name="T96" fmla="*/ 526 w 806"/>
                <a:gd name="T97" fmla="*/ 50 h 617"/>
                <a:gd name="T98" fmla="*/ 574 w 806"/>
                <a:gd name="T99" fmla="*/ 6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6" h="617">
                  <a:moveTo>
                    <a:pt x="574" y="65"/>
                  </a:moveTo>
                  <a:cubicBezTo>
                    <a:pt x="574" y="409"/>
                    <a:pt x="574" y="409"/>
                    <a:pt x="574" y="409"/>
                  </a:cubicBezTo>
                  <a:cubicBezTo>
                    <a:pt x="584" y="420"/>
                    <a:pt x="607" y="406"/>
                    <a:pt x="616" y="421"/>
                  </a:cubicBezTo>
                  <a:cubicBezTo>
                    <a:pt x="622" y="432"/>
                    <a:pt x="638" y="453"/>
                    <a:pt x="654" y="453"/>
                  </a:cubicBezTo>
                  <a:cubicBezTo>
                    <a:pt x="664" y="453"/>
                    <a:pt x="664" y="436"/>
                    <a:pt x="675" y="433"/>
                  </a:cubicBezTo>
                  <a:cubicBezTo>
                    <a:pt x="679" y="432"/>
                    <a:pt x="684" y="433"/>
                    <a:pt x="689" y="429"/>
                  </a:cubicBezTo>
                  <a:cubicBezTo>
                    <a:pt x="712" y="453"/>
                    <a:pt x="723" y="462"/>
                    <a:pt x="743" y="493"/>
                  </a:cubicBezTo>
                  <a:cubicBezTo>
                    <a:pt x="744" y="496"/>
                    <a:pt x="750" y="497"/>
                    <a:pt x="753" y="505"/>
                  </a:cubicBezTo>
                  <a:cubicBezTo>
                    <a:pt x="756" y="514"/>
                    <a:pt x="760" y="526"/>
                    <a:pt x="768" y="535"/>
                  </a:cubicBezTo>
                  <a:cubicBezTo>
                    <a:pt x="772" y="540"/>
                    <a:pt x="781" y="537"/>
                    <a:pt x="786" y="544"/>
                  </a:cubicBezTo>
                  <a:cubicBezTo>
                    <a:pt x="793" y="551"/>
                    <a:pt x="806" y="555"/>
                    <a:pt x="806" y="571"/>
                  </a:cubicBezTo>
                  <a:cubicBezTo>
                    <a:pt x="806" y="580"/>
                    <a:pt x="795" y="582"/>
                    <a:pt x="795" y="587"/>
                  </a:cubicBezTo>
                  <a:cubicBezTo>
                    <a:pt x="791" y="587"/>
                    <a:pt x="791" y="588"/>
                    <a:pt x="788" y="588"/>
                  </a:cubicBezTo>
                  <a:cubicBezTo>
                    <a:pt x="775" y="588"/>
                    <a:pt x="756" y="573"/>
                    <a:pt x="756" y="564"/>
                  </a:cubicBezTo>
                  <a:cubicBezTo>
                    <a:pt x="756" y="557"/>
                    <a:pt x="756" y="559"/>
                    <a:pt x="756" y="552"/>
                  </a:cubicBezTo>
                  <a:cubicBezTo>
                    <a:pt x="756" y="540"/>
                    <a:pt x="747" y="540"/>
                    <a:pt x="733" y="540"/>
                  </a:cubicBezTo>
                  <a:cubicBezTo>
                    <a:pt x="722" y="540"/>
                    <a:pt x="719" y="533"/>
                    <a:pt x="719" y="528"/>
                  </a:cubicBezTo>
                  <a:cubicBezTo>
                    <a:pt x="719" y="522"/>
                    <a:pt x="731" y="521"/>
                    <a:pt x="731" y="515"/>
                  </a:cubicBezTo>
                  <a:cubicBezTo>
                    <a:pt x="731" y="509"/>
                    <a:pt x="731" y="506"/>
                    <a:pt x="731" y="505"/>
                  </a:cubicBezTo>
                  <a:cubicBezTo>
                    <a:pt x="716" y="505"/>
                    <a:pt x="720" y="515"/>
                    <a:pt x="710" y="515"/>
                  </a:cubicBezTo>
                  <a:cubicBezTo>
                    <a:pt x="707" y="515"/>
                    <a:pt x="699" y="508"/>
                    <a:pt x="699" y="503"/>
                  </a:cubicBezTo>
                  <a:cubicBezTo>
                    <a:pt x="699" y="494"/>
                    <a:pt x="704" y="490"/>
                    <a:pt x="707" y="486"/>
                  </a:cubicBezTo>
                  <a:cubicBezTo>
                    <a:pt x="703" y="482"/>
                    <a:pt x="696" y="475"/>
                    <a:pt x="693" y="481"/>
                  </a:cubicBezTo>
                  <a:cubicBezTo>
                    <a:pt x="682" y="481"/>
                    <a:pt x="676" y="475"/>
                    <a:pt x="670" y="469"/>
                  </a:cubicBezTo>
                  <a:cubicBezTo>
                    <a:pt x="668" y="475"/>
                    <a:pt x="665" y="483"/>
                    <a:pt x="659" y="483"/>
                  </a:cubicBezTo>
                  <a:cubicBezTo>
                    <a:pt x="643" y="483"/>
                    <a:pt x="632" y="460"/>
                    <a:pt x="623" y="453"/>
                  </a:cubicBezTo>
                  <a:cubicBezTo>
                    <a:pt x="604" y="438"/>
                    <a:pt x="578" y="439"/>
                    <a:pt x="555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488" y="416"/>
                    <a:pt x="455" y="413"/>
                    <a:pt x="442" y="385"/>
                  </a:cubicBezTo>
                  <a:cubicBezTo>
                    <a:pt x="433" y="389"/>
                    <a:pt x="418" y="393"/>
                    <a:pt x="411" y="397"/>
                  </a:cubicBezTo>
                  <a:cubicBezTo>
                    <a:pt x="413" y="403"/>
                    <a:pt x="415" y="405"/>
                    <a:pt x="419" y="408"/>
                  </a:cubicBezTo>
                  <a:cubicBezTo>
                    <a:pt x="409" y="424"/>
                    <a:pt x="360" y="453"/>
                    <a:pt x="343" y="453"/>
                  </a:cubicBezTo>
                  <a:cubicBezTo>
                    <a:pt x="340" y="453"/>
                    <a:pt x="335" y="451"/>
                    <a:pt x="335" y="447"/>
                  </a:cubicBezTo>
                  <a:cubicBezTo>
                    <a:pt x="335" y="443"/>
                    <a:pt x="340" y="442"/>
                    <a:pt x="342" y="441"/>
                  </a:cubicBezTo>
                  <a:cubicBezTo>
                    <a:pt x="338" y="435"/>
                    <a:pt x="341" y="435"/>
                    <a:pt x="341" y="432"/>
                  </a:cubicBezTo>
                  <a:cubicBezTo>
                    <a:pt x="341" y="414"/>
                    <a:pt x="352" y="400"/>
                    <a:pt x="374" y="393"/>
                  </a:cubicBezTo>
                  <a:cubicBezTo>
                    <a:pt x="374" y="391"/>
                    <a:pt x="375" y="388"/>
                    <a:pt x="375" y="385"/>
                  </a:cubicBezTo>
                  <a:cubicBezTo>
                    <a:pt x="368" y="385"/>
                    <a:pt x="369" y="385"/>
                    <a:pt x="366" y="385"/>
                  </a:cubicBezTo>
                  <a:cubicBezTo>
                    <a:pt x="348" y="385"/>
                    <a:pt x="298" y="429"/>
                    <a:pt x="298" y="455"/>
                  </a:cubicBezTo>
                  <a:cubicBezTo>
                    <a:pt x="298" y="459"/>
                    <a:pt x="298" y="463"/>
                    <a:pt x="298" y="467"/>
                  </a:cubicBezTo>
                  <a:cubicBezTo>
                    <a:pt x="298" y="486"/>
                    <a:pt x="281" y="492"/>
                    <a:pt x="263" y="499"/>
                  </a:cubicBezTo>
                  <a:cubicBezTo>
                    <a:pt x="254" y="503"/>
                    <a:pt x="251" y="511"/>
                    <a:pt x="245" y="519"/>
                  </a:cubicBezTo>
                  <a:cubicBezTo>
                    <a:pt x="233" y="534"/>
                    <a:pt x="207" y="542"/>
                    <a:pt x="195" y="555"/>
                  </a:cubicBezTo>
                  <a:cubicBezTo>
                    <a:pt x="184" y="567"/>
                    <a:pt x="157" y="575"/>
                    <a:pt x="135" y="579"/>
                  </a:cubicBezTo>
                  <a:cubicBezTo>
                    <a:pt x="107" y="583"/>
                    <a:pt x="92" y="617"/>
                    <a:pt x="61" y="607"/>
                  </a:cubicBezTo>
                  <a:cubicBezTo>
                    <a:pt x="70" y="592"/>
                    <a:pt x="84" y="598"/>
                    <a:pt x="97" y="590"/>
                  </a:cubicBezTo>
                  <a:cubicBezTo>
                    <a:pt x="106" y="585"/>
                    <a:pt x="113" y="569"/>
                    <a:pt x="121" y="564"/>
                  </a:cubicBezTo>
                  <a:cubicBezTo>
                    <a:pt x="134" y="556"/>
                    <a:pt x="148" y="564"/>
                    <a:pt x="157" y="552"/>
                  </a:cubicBezTo>
                  <a:cubicBezTo>
                    <a:pt x="170" y="535"/>
                    <a:pt x="200" y="521"/>
                    <a:pt x="218" y="509"/>
                  </a:cubicBezTo>
                  <a:cubicBezTo>
                    <a:pt x="235" y="497"/>
                    <a:pt x="235" y="473"/>
                    <a:pt x="254" y="461"/>
                  </a:cubicBezTo>
                  <a:cubicBezTo>
                    <a:pt x="242" y="461"/>
                    <a:pt x="242" y="461"/>
                    <a:pt x="242" y="461"/>
                  </a:cubicBezTo>
                  <a:cubicBezTo>
                    <a:pt x="231" y="466"/>
                    <a:pt x="226" y="471"/>
                    <a:pt x="214" y="471"/>
                  </a:cubicBezTo>
                  <a:cubicBezTo>
                    <a:pt x="205" y="471"/>
                    <a:pt x="201" y="467"/>
                    <a:pt x="194" y="465"/>
                  </a:cubicBezTo>
                  <a:cubicBezTo>
                    <a:pt x="192" y="471"/>
                    <a:pt x="189" y="474"/>
                    <a:pt x="188" y="479"/>
                  </a:cubicBezTo>
                  <a:cubicBezTo>
                    <a:pt x="170" y="472"/>
                    <a:pt x="165" y="467"/>
                    <a:pt x="152" y="457"/>
                  </a:cubicBezTo>
                  <a:cubicBezTo>
                    <a:pt x="151" y="462"/>
                    <a:pt x="151" y="466"/>
                    <a:pt x="151" y="469"/>
                  </a:cubicBezTo>
                  <a:cubicBezTo>
                    <a:pt x="145" y="469"/>
                    <a:pt x="146" y="469"/>
                    <a:pt x="142" y="469"/>
                  </a:cubicBezTo>
                  <a:cubicBezTo>
                    <a:pt x="138" y="469"/>
                    <a:pt x="134" y="475"/>
                    <a:pt x="131" y="475"/>
                  </a:cubicBezTo>
                  <a:cubicBezTo>
                    <a:pt x="126" y="475"/>
                    <a:pt x="123" y="462"/>
                    <a:pt x="123" y="455"/>
                  </a:cubicBezTo>
                  <a:cubicBezTo>
                    <a:pt x="123" y="446"/>
                    <a:pt x="123" y="446"/>
                    <a:pt x="123" y="439"/>
                  </a:cubicBezTo>
                  <a:cubicBezTo>
                    <a:pt x="123" y="437"/>
                    <a:pt x="124" y="428"/>
                    <a:pt x="117" y="428"/>
                  </a:cubicBezTo>
                  <a:cubicBezTo>
                    <a:pt x="111" y="428"/>
                    <a:pt x="105" y="441"/>
                    <a:pt x="102" y="441"/>
                  </a:cubicBezTo>
                  <a:cubicBezTo>
                    <a:pt x="92" y="441"/>
                    <a:pt x="57" y="412"/>
                    <a:pt x="51" y="404"/>
                  </a:cubicBezTo>
                  <a:cubicBezTo>
                    <a:pt x="55" y="404"/>
                    <a:pt x="59" y="402"/>
                    <a:pt x="63" y="402"/>
                  </a:cubicBezTo>
                  <a:cubicBezTo>
                    <a:pt x="57" y="385"/>
                    <a:pt x="32" y="381"/>
                    <a:pt x="32" y="368"/>
                  </a:cubicBezTo>
                  <a:cubicBezTo>
                    <a:pt x="32" y="344"/>
                    <a:pt x="73" y="324"/>
                    <a:pt x="89" y="324"/>
                  </a:cubicBezTo>
                  <a:cubicBezTo>
                    <a:pt x="96" y="324"/>
                    <a:pt x="148" y="303"/>
                    <a:pt x="148" y="292"/>
                  </a:cubicBezTo>
                  <a:cubicBezTo>
                    <a:pt x="148" y="287"/>
                    <a:pt x="135" y="276"/>
                    <a:pt x="135" y="273"/>
                  </a:cubicBezTo>
                  <a:cubicBezTo>
                    <a:pt x="142" y="269"/>
                    <a:pt x="141" y="269"/>
                    <a:pt x="146" y="273"/>
                  </a:cubicBezTo>
                  <a:cubicBezTo>
                    <a:pt x="146" y="261"/>
                    <a:pt x="146" y="261"/>
                    <a:pt x="146" y="261"/>
                  </a:cubicBezTo>
                  <a:cubicBezTo>
                    <a:pt x="139" y="260"/>
                    <a:pt x="139" y="261"/>
                    <a:pt x="135" y="261"/>
                  </a:cubicBezTo>
                  <a:cubicBezTo>
                    <a:pt x="123" y="261"/>
                    <a:pt x="118" y="274"/>
                    <a:pt x="102" y="274"/>
                  </a:cubicBezTo>
                  <a:cubicBezTo>
                    <a:pt x="87" y="274"/>
                    <a:pt x="82" y="266"/>
                    <a:pt x="70" y="269"/>
                  </a:cubicBezTo>
                  <a:cubicBezTo>
                    <a:pt x="54" y="269"/>
                    <a:pt x="36" y="269"/>
                    <a:pt x="30" y="269"/>
                  </a:cubicBezTo>
                  <a:cubicBezTo>
                    <a:pt x="29" y="257"/>
                    <a:pt x="20" y="253"/>
                    <a:pt x="20" y="246"/>
                  </a:cubicBezTo>
                  <a:cubicBezTo>
                    <a:pt x="20" y="244"/>
                    <a:pt x="22" y="241"/>
                    <a:pt x="23" y="238"/>
                  </a:cubicBezTo>
                  <a:cubicBezTo>
                    <a:pt x="10" y="238"/>
                    <a:pt x="4" y="234"/>
                    <a:pt x="0" y="226"/>
                  </a:cubicBezTo>
                  <a:cubicBezTo>
                    <a:pt x="19" y="214"/>
                    <a:pt x="50" y="203"/>
                    <a:pt x="68" y="191"/>
                  </a:cubicBezTo>
                  <a:cubicBezTo>
                    <a:pt x="82" y="191"/>
                    <a:pt x="82" y="191"/>
                    <a:pt x="82" y="191"/>
                  </a:cubicBezTo>
                  <a:cubicBezTo>
                    <a:pt x="82" y="216"/>
                    <a:pt x="94" y="209"/>
                    <a:pt x="110" y="209"/>
                  </a:cubicBezTo>
                  <a:cubicBezTo>
                    <a:pt x="120" y="209"/>
                    <a:pt x="122" y="211"/>
                    <a:pt x="131" y="209"/>
                  </a:cubicBezTo>
                  <a:cubicBezTo>
                    <a:pt x="123" y="183"/>
                    <a:pt x="107" y="182"/>
                    <a:pt x="85" y="171"/>
                  </a:cubicBezTo>
                  <a:cubicBezTo>
                    <a:pt x="79" y="168"/>
                    <a:pt x="70" y="144"/>
                    <a:pt x="63" y="139"/>
                  </a:cubicBezTo>
                  <a:cubicBezTo>
                    <a:pt x="54" y="133"/>
                    <a:pt x="23" y="127"/>
                    <a:pt x="23" y="121"/>
                  </a:cubicBezTo>
                  <a:cubicBezTo>
                    <a:pt x="23" y="121"/>
                    <a:pt x="33" y="102"/>
                    <a:pt x="34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98" y="67"/>
                    <a:pt x="132" y="37"/>
                    <a:pt x="173" y="24"/>
                  </a:cubicBezTo>
                  <a:cubicBezTo>
                    <a:pt x="183" y="21"/>
                    <a:pt x="190" y="26"/>
                    <a:pt x="201" y="22"/>
                  </a:cubicBezTo>
                  <a:cubicBezTo>
                    <a:pt x="213" y="17"/>
                    <a:pt x="220" y="0"/>
                    <a:pt x="233" y="0"/>
                  </a:cubicBezTo>
                  <a:cubicBezTo>
                    <a:pt x="243" y="0"/>
                    <a:pt x="247" y="9"/>
                    <a:pt x="257" y="12"/>
                  </a:cubicBezTo>
                  <a:cubicBezTo>
                    <a:pt x="253" y="17"/>
                    <a:pt x="252" y="18"/>
                    <a:pt x="250" y="22"/>
                  </a:cubicBezTo>
                  <a:cubicBezTo>
                    <a:pt x="257" y="24"/>
                    <a:pt x="265" y="18"/>
                    <a:pt x="269" y="12"/>
                  </a:cubicBezTo>
                  <a:cubicBezTo>
                    <a:pt x="277" y="15"/>
                    <a:pt x="279" y="17"/>
                    <a:pt x="286" y="20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33" y="26"/>
                    <a:pt x="336" y="30"/>
                    <a:pt x="347" y="36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20" y="52"/>
                    <a:pt x="467" y="55"/>
                    <a:pt x="491" y="55"/>
                  </a:cubicBezTo>
                  <a:cubicBezTo>
                    <a:pt x="504" y="55"/>
                    <a:pt x="513" y="50"/>
                    <a:pt x="526" y="50"/>
                  </a:cubicBezTo>
                  <a:cubicBezTo>
                    <a:pt x="548" y="50"/>
                    <a:pt x="555" y="59"/>
                    <a:pt x="574" y="66"/>
                  </a:cubicBezTo>
                  <a:cubicBezTo>
                    <a:pt x="574" y="63"/>
                    <a:pt x="574" y="63"/>
                    <a:pt x="574" y="63"/>
                  </a:cubicBezTo>
                  <a:lnTo>
                    <a:pt x="574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Freeform 117">
              <a:extLst>
                <a:ext uri="{FF2B5EF4-FFF2-40B4-BE49-F238E27FC236}">
                  <a16:creationId xmlns:a16="http://schemas.microsoft.com/office/drawing/2014/main" id="{E2C371C2-5263-43D0-BCC5-9565C0585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598" y="2590664"/>
              <a:ext cx="42852" cy="58156"/>
            </a:xfrm>
            <a:custGeom>
              <a:avLst/>
              <a:gdLst>
                <a:gd name="T0" fmla="*/ 17 w 38"/>
                <a:gd name="T1" fmla="*/ 19 h 52"/>
                <a:gd name="T2" fmla="*/ 0 w 38"/>
                <a:gd name="T3" fmla="*/ 19 h 52"/>
                <a:gd name="T4" fmla="*/ 20 w 38"/>
                <a:gd name="T5" fmla="*/ 3 h 52"/>
                <a:gd name="T6" fmla="*/ 38 w 38"/>
                <a:gd name="T7" fmla="*/ 44 h 52"/>
                <a:gd name="T8" fmla="*/ 32 w 38"/>
                <a:gd name="T9" fmla="*/ 52 h 52"/>
                <a:gd name="T10" fmla="*/ 17 w 38"/>
                <a:gd name="T11" fmla="*/ 35 h 52"/>
                <a:gd name="T12" fmla="*/ 17 w 38"/>
                <a:gd name="T13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2">
                  <a:moveTo>
                    <a:pt x="17" y="19"/>
                  </a:moveTo>
                  <a:cubicBezTo>
                    <a:pt x="5" y="16"/>
                    <a:pt x="10" y="12"/>
                    <a:pt x="0" y="19"/>
                  </a:cubicBezTo>
                  <a:cubicBezTo>
                    <a:pt x="0" y="0"/>
                    <a:pt x="4" y="0"/>
                    <a:pt x="20" y="3"/>
                  </a:cubicBezTo>
                  <a:cubicBezTo>
                    <a:pt x="18" y="24"/>
                    <a:pt x="38" y="27"/>
                    <a:pt x="38" y="44"/>
                  </a:cubicBezTo>
                  <a:cubicBezTo>
                    <a:pt x="38" y="50"/>
                    <a:pt x="36" y="52"/>
                    <a:pt x="32" y="52"/>
                  </a:cubicBezTo>
                  <a:cubicBezTo>
                    <a:pt x="25" y="52"/>
                    <a:pt x="17" y="35"/>
                    <a:pt x="17" y="35"/>
                  </a:cubicBezTo>
                  <a:cubicBezTo>
                    <a:pt x="17" y="29"/>
                    <a:pt x="15" y="23"/>
                    <a:pt x="17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Freeform 118">
              <a:extLst>
                <a:ext uri="{FF2B5EF4-FFF2-40B4-BE49-F238E27FC236}">
                  <a16:creationId xmlns:a16="http://schemas.microsoft.com/office/drawing/2014/main" id="{DDF7A978-4FF7-48BE-91FD-60EB59E6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320" y="2520264"/>
              <a:ext cx="45913" cy="73460"/>
            </a:xfrm>
            <a:custGeom>
              <a:avLst/>
              <a:gdLst>
                <a:gd name="T0" fmla="*/ 26 w 40"/>
                <a:gd name="T1" fmla="*/ 34 h 64"/>
                <a:gd name="T2" fmla="*/ 34 w 40"/>
                <a:gd name="T3" fmla="*/ 34 h 64"/>
                <a:gd name="T4" fmla="*/ 32 w 40"/>
                <a:gd name="T5" fmla="*/ 64 h 64"/>
                <a:gd name="T6" fmla="*/ 20 w 40"/>
                <a:gd name="T7" fmla="*/ 32 h 64"/>
                <a:gd name="T8" fmla="*/ 0 w 40"/>
                <a:gd name="T9" fmla="*/ 8 h 64"/>
                <a:gd name="T10" fmla="*/ 9 w 40"/>
                <a:gd name="T11" fmla="*/ 0 h 64"/>
                <a:gd name="T12" fmla="*/ 26 w 40"/>
                <a:gd name="T13" fmla="*/ 0 h 64"/>
                <a:gd name="T14" fmla="*/ 26 w 40"/>
                <a:gd name="T15" fmla="*/ 3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4">
                  <a:moveTo>
                    <a:pt x="26" y="34"/>
                  </a:moveTo>
                  <a:cubicBezTo>
                    <a:pt x="26" y="36"/>
                    <a:pt x="32" y="34"/>
                    <a:pt x="34" y="34"/>
                  </a:cubicBezTo>
                  <a:cubicBezTo>
                    <a:pt x="32" y="45"/>
                    <a:pt x="40" y="56"/>
                    <a:pt x="32" y="64"/>
                  </a:cubicBezTo>
                  <a:cubicBezTo>
                    <a:pt x="23" y="54"/>
                    <a:pt x="20" y="45"/>
                    <a:pt x="20" y="32"/>
                  </a:cubicBezTo>
                  <a:cubicBezTo>
                    <a:pt x="9" y="30"/>
                    <a:pt x="0" y="20"/>
                    <a:pt x="0" y="8"/>
                  </a:cubicBezTo>
                  <a:cubicBezTo>
                    <a:pt x="0" y="2"/>
                    <a:pt x="6" y="0"/>
                    <a:pt x="9" y="0"/>
                  </a:cubicBezTo>
                  <a:cubicBezTo>
                    <a:pt x="22" y="0"/>
                    <a:pt x="16" y="7"/>
                    <a:pt x="26" y="0"/>
                  </a:cubicBezTo>
                  <a:cubicBezTo>
                    <a:pt x="26" y="21"/>
                    <a:pt x="22" y="21"/>
                    <a:pt x="26" y="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Freeform 119">
              <a:extLst>
                <a:ext uri="{FF2B5EF4-FFF2-40B4-BE49-F238E27FC236}">
                  <a16:creationId xmlns:a16="http://schemas.microsoft.com/office/drawing/2014/main" id="{007686E9-F685-4FE0-A6ED-38C595844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3660" y="1837695"/>
              <a:ext cx="456071" cy="250990"/>
            </a:xfrm>
            <a:custGeom>
              <a:avLst/>
              <a:gdLst>
                <a:gd name="T0" fmla="*/ 367 w 398"/>
                <a:gd name="T1" fmla="*/ 172 h 219"/>
                <a:gd name="T2" fmla="*/ 357 w 398"/>
                <a:gd name="T3" fmla="*/ 180 h 219"/>
                <a:gd name="T4" fmla="*/ 369 w 398"/>
                <a:gd name="T5" fmla="*/ 187 h 219"/>
                <a:gd name="T6" fmla="*/ 376 w 398"/>
                <a:gd name="T7" fmla="*/ 198 h 219"/>
                <a:gd name="T8" fmla="*/ 333 w 398"/>
                <a:gd name="T9" fmla="*/ 212 h 219"/>
                <a:gd name="T10" fmla="*/ 271 w 398"/>
                <a:gd name="T11" fmla="*/ 188 h 219"/>
                <a:gd name="T12" fmla="*/ 251 w 398"/>
                <a:gd name="T13" fmla="*/ 203 h 219"/>
                <a:gd name="T14" fmla="*/ 197 w 398"/>
                <a:gd name="T15" fmla="*/ 219 h 219"/>
                <a:gd name="T16" fmla="*/ 129 w 398"/>
                <a:gd name="T17" fmla="*/ 219 h 219"/>
                <a:gd name="T18" fmla="*/ 115 w 398"/>
                <a:gd name="T19" fmla="*/ 199 h 219"/>
                <a:gd name="T20" fmla="*/ 73 w 398"/>
                <a:gd name="T21" fmla="*/ 195 h 219"/>
                <a:gd name="T22" fmla="*/ 38 w 398"/>
                <a:gd name="T23" fmla="*/ 167 h 219"/>
                <a:gd name="T24" fmla="*/ 111 w 398"/>
                <a:gd name="T25" fmla="*/ 149 h 219"/>
                <a:gd name="T26" fmla="*/ 136 w 398"/>
                <a:gd name="T27" fmla="*/ 147 h 219"/>
                <a:gd name="T28" fmla="*/ 117 w 398"/>
                <a:gd name="T29" fmla="*/ 139 h 219"/>
                <a:gd name="T30" fmla="*/ 77 w 398"/>
                <a:gd name="T31" fmla="*/ 139 h 219"/>
                <a:gd name="T32" fmla="*/ 19 w 398"/>
                <a:gd name="T33" fmla="*/ 125 h 219"/>
                <a:gd name="T34" fmla="*/ 49 w 398"/>
                <a:gd name="T35" fmla="*/ 108 h 219"/>
                <a:gd name="T36" fmla="*/ 23 w 398"/>
                <a:gd name="T37" fmla="*/ 107 h 219"/>
                <a:gd name="T38" fmla="*/ 0 w 398"/>
                <a:gd name="T39" fmla="*/ 91 h 219"/>
                <a:gd name="T40" fmla="*/ 96 w 398"/>
                <a:gd name="T41" fmla="*/ 24 h 219"/>
                <a:gd name="T42" fmla="*/ 109 w 398"/>
                <a:gd name="T43" fmla="*/ 52 h 219"/>
                <a:gd name="T44" fmla="*/ 132 w 398"/>
                <a:gd name="T45" fmla="*/ 37 h 219"/>
                <a:gd name="T46" fmla="*/ 167 w 398"/>
                <a:gd name="T47" fmla="*/ 61 h 219"/>
                <a:gd name="T48" fmla="*/ 189 w 398"/>
                <a:gd name="T49" fmla="*/ 56 h 219"/>
                <a:gd name="T50" fmla="*/ 186 w 398"/>
                <a:gd name="T51" fmla="*/ 41 h 219"/>
                <a:gd name="T52" fmla="*/ 202 w 398"/>
                <a:gd name="T53" fmla="*/ 41 h 219"/>
                <a:gd name="T54" fmla="*/ 227 w 398"/>
                <a:gd name="T55" fmla="*/ 64 h 219"/>
                <a:gd name="T56" fmla="*/ 240 w 398"/>
                <a:gd name="T57" fmla="*/ 93 h 219"/>
                <a:gd name="T58" fmla="*/ 250 w 398"/>
                <a:gd name="T59" fmla="*/ 87 h 219"/>
                <a:gd name="T60" fmla="*/ 232 w 398"/>
                <a:gd name="T61" fmla="*/ 32 h 219"/>
                <a:gd name="T62" fmla="*/ 246 w 398"/>
                <a:gd name="T63" fmla="*/ 21 h 219"/>
                <a:gd name="T64" fmla="*/ 267 w 398"/>
                <a:gd name="T65" fmla="*/ 21 h 219"/>
                <a:gd name="T66" fmla="*/ 267 w 398"/>
                <a:gd name="T67" fmla="*/ 13 h 219"/>
                <a:gd name="T68" fmla="*/ 289 w 398"/>
                <a:gd name="T69" fmla="*/ 0 h 219"/>
                <a:gd name="T70" fmla="*/ 316 w 398"/>
                <a:gd name="T71" fmla="*/ 17 h 219"/>
                <a:gd name="T72" fmla="*/ 299 w 398"/>
                <a:gd name="T73" fmla="*/ 44 h 219"/>
                <a:gd name="T74" fmla="*/ 320 w 398"/>
                <a:gd name="T75" fmla="*/ 111 h 219"/>
                <a:gd name="T76" fmla="*/ 398 w 398"/>
                <a:gd name="T77" fmla="*/ 166 h 219"/>
                <a:gd name="T78" fmla="*/ 367 w 398"/>
                <a:gd name="T79" fmla="*/ 17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8" h="219">
                  <a:moveTo>
                    <a:pt x="367" y="172"/>
                  </a:moveTo>
                  <a:cubicBezTo>
                    <a:pt x="361" y="172"/>
                    <a:pt x="357" y="175"/>
                    <a:pt x="357" y="180"/>
                  </a:cubicBezTo>
                  <a:cubicBezTo>
                    <a:pt x="357" y="187"/>
                    <a:pt x="366" y="187"/>
                    <a:pt x="369" y="187"/>
                  </a:cubicBezTo>
                  <a:cubicBezTo>
                    <a:pt x="370" y="193"/>
                    <a:pt x="373" y="196"/>
                    <a:pt x="376" y="198"/>
                  </a:cubicBezTo>
                  <a:cubicBezTo>
                    <a:pt x="370" y="213"/>
                    <a:pt x="352" y="212"/>
                    <a:pt x="333" y="212"/>
                  </a:cubicBezTo>
                  <a:cubicBezTo>
                    <a:pt x="304" y="212"/>
                    <a:pt x="293" y="188"/>
                    <a:pt x="271" y="188"/>
                  </a:cubicBezTo>
                  <a:cubicBezTo>
                    <a:pt x="257" y="188"/>
                    <a:pt x="263" y="197"/>
                    <a:pt x="251" y="203"/>
                  </a:cubicBezTo>
                  <a:cubicBezTo>
                    <a:pt x="232" y="213"/>
                    <a:pt x="213" y="207"/>
                    <a:pt x="197" y="219"/>
                  </a:cubicBezTo>
                  <a:cubicBezTo>
                    <a:pt x="163" y="219"/>
                    <a:pt x="149" y="219"/>
                    <a:pt x="129" y="219"/>
                  </a:cubicBezTo>
                  <a:cubicBezTo>
                    <a:pt x="116" y="219"/>
                    <a:pt x="124" y="206"/>
                    <a:pt x="115" y="199"/>
                  </a:cubicBezTo>
                  <a:cubicBezTo>
                    <a:pt x="107" y="192"/>
                    <a:pt x="84" y="195"/>
                    <a:pt x="73" y="195"/>
                  </a:cubicBezTo>
                  <a:cubicBezTo>
                    <a:pt x="57" y="195"/>
                    <a:pt x="43" y="176"/>
                    <a:pt x="38" y="167"/>
                  </a:cubicBezTo>
                  <a:cubicBezTo>
                    <a:pt x="56" y="153"/>
                    <a:pt x="79" y="149"/>
                    <a:pt x="111" y="149"/>
                  </a:cubicBezTo>
                  <a:cubicBezTo>
                    <a:pt x="123" y="149"/>
                    <a:pt x="127" y="148"/>
                    <a:pt x="136" y="147"/>
                  </a:cubicBezTo>
                  <a:cubicBezTo>
                    <a:pt x="131" y="144"/>
                    <a:pt x="125" y="139"/>
                    <a:pt x="117" y="139"/>
                  </a:cubicBezTo>
                  <a:cubicBezTo>
                    <a:pt x="103" y="139"/>
                    <a:pt x="85" y="139"/>
                    <a:pt x="77" y="139"/>
                  </a:cubicBezTo>
                  <a:cubicBezTo>
                    <a:pt x="61" y="139"/>
                    <a:pt x="19" y="147"/>
                    <a:pt x="19" y="125"/>
                  </a:cubicBezTo>
                  <a:cubicBezTo>
                    <a:pt x="19" y="107"/>
                    <a:pt x="41" y="114"/>
                    <a:pt x="49" y="108"/>
                  </a:cubicBezTo>
                  <a:cubicBezTo>
                    <a:pt x="37" y="105"/>
                    <a:pt x="33" y="107"/>
                    <a:pt x="23" y="107"/>
                  </a:cubicBezTo>
                  <a:cubicBezTo>
                    <a:pt x="14" y="107"/>
                    <a:pt x="0" y="95"/>
                    <a:pt x="0" y="91"/>
                  </a:cubicBezTo>
                  <a:cubicBezTo>
                    <a:pt x="0" y="52"/>
                    <a:pt x="69" y="24"/>
                    <a:pt x="96" y="24"/>
                  </a:cubicBezTo>
                  <a:cubicBezTo>
                    <a:pt x="107" y="24"/>
                    <a:pt x="106" y="47"/>
                    <a:pt x="109" y="52"/>
                  </a:cubicBezTo>
                  <a:cubicBezTo>
                    <a:pt x="115" y="48"/>
                    <a:pt x="120" y="37"/>
                    <a:pt x="132" y="37"/>
                  </a:cubicBezTo>
                  <a:cubicBezTo>
                    <a:pt x="154" y="37"/>
                    <a:pt x="161" y="47"/>
                    <a:pt x="167" y="61"/>
                  </a:cubicBezTo>
                  <a:cubicBezTo>
                    <a:pt x="175" y="60"/>
                    <a:pt x="181" y="58"/>
                    <a:pt x="189" y="56"/>
                  </a:cubicBezTo>
                  <a:cubicBezTo>
                    <a:pt x="189" y="48"/>
                    <a:pt x="187" y="46"/>
                    <a:pt x="186" y="41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13" y="44"/>
                    <a:pt x="223" y="55"/>
                    <a:pt x="227" y="64"/>
                  </a:cubicBezTo>
                  <a:cubicBezTo>
                    <a:pt x="232" y="73"/>
                    <a:pt x="226" y="93"/>
                    <a:pt x="240" y="93"/>
                  </a:cubicBezTo>
                  <a:cubicBezTo>
                    <a:pt x="246" y="93"/>
                    <a:pt x="246" y="90"/>
                    <a:pt x="250" y="87"/>
                  </a:cubicBezTo>
                  <a:cubicBezTo>
                    <a:pt x="244" y="76"/>
                    <a:pt x="232" y="39"/>
                    <a:pt x="232" y="32"/>
                  </a:cubicBezTo>
                  <a:cubicBezTo>
                    <a:pt x="232" y="25"/>
                    <a:pt x="240" y="21"/>
                    <a:pt x="246" y="21"/>
                  </a:cubicBezTo>
                  <a:cubicBezTo>
                    <a:pt x="260" y="21"/>
                    <a:pt x="255" y="28"/>
                    <a:pt x="267" y="21"/>
                  </a:cubicBezTo>
                  <a:cubicBezTo>
                    <a:pt x="267" y="19"/>
                    <a:pt x="267" y="16"/>
                    <a:pt x="267" y="13"/>
                  </a:cubicBezTo>
                  <a:cubicBezTo>
                    <a:pt x="267" y="6"/>
                    <a:pt x="277" y="0"/>
                    <a:pt x="289" y="0"/>
                  </a:cubicBezTo>
                  <a:cubicBezTo>
                    <a:pt x="303" y="0"/>
                    <a:pt x="316" y="6"/>
                    <a:pt x="316" y="17"/>
                  </a:cubicBezTo>
                  <a:cubicBezTo>
                    <a:pt x="316" y="29"/>
                    <a:pt x="299" y="37"/>
                    <a:pt x="299" y="44"/>
                  </a:cubicBezTo>
                  <a:cubicBezTo>
                    <a:pt x="299" y="72"/>
                    <a:pt x="320" y="91"/>
                    <a:pt x="320" y="111"/>
                  </a:cubicBezTo>
                  <a:cubicBezTo>
                    <a:pt x="320" y="137"/>
                    <a:pt x="383" y="154"/>
                    <a:pt x="398" y="166"/>
                  </a:cubicBezTo>
                  <a:cubicBezTo>
                    <a:pt x="384" y="176"/>
                    <a:pt x="381" y="172"/>
                    <a:pt x="367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Freeform 120">
              <a:extLst>
                <a:ext uri="{FF2B5EF4-FFF2-40B4-BE49-F238E27FC236}">
                  <a16:creationId xmlns:a16="http://schemas.microsoft.com/office/drawing/2014/main" id="{5A8B855C-68B7-495A-A906-7671ACCC9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2" y="1796374"/>
              <a:ext cx="254053" cy="177529"/>
            </a:xfrm>
            <a:custGeom>
              <a:avLst/>
              <a:gdLst>
                <a:gd name="T0" fmla="*/ 48 w 222"/>
                <a:gd name="T1" fmla="*/ 147 h 155"/>
                <a:gd name="T2" fmla="*/ 36 w 222"/>
                <a:gd name="T3" fmla="*/ 131 h 155"/>
                <a:gd name="T4" fmla="*/ 0 w 222"/>
                <a:gd name="T5" fmla="*/ 115 h 155"/>
                <a:gd name="T6" fmla="*/ 38 w 222"/>
                <a:gd name="T7" fmla="*/ 38 h 155"/>
                <a:gd name="T8" fmla="*/ 26 w 222"/>
                <a:gd name="T9" fmla="*/ 10 h 155"/>
                <a:gd name="T10" fmla="*/ 72 w 222"/>
                <a:gd name="T11" fmla="*/ 10 h 155"/>
                <a:gd name="T12" fmla="*/ 102 w 222"/>
                <a:gd name="T13" fmla="*/ 4 h 155"/>
                <a:gd name="T14" fmla="*/ 143 w 222"/>
                <a:gd name="T15" fmla="*/ 20 h 155"/>
                <a:gd name="T16" fmla="*/ 169 w 222"/>
                <a:gd name="T17" fmla="*/ 18 h 155"/>
                <a:gd name="T18" fmla="*/ 222 w 222"/>
                <a:gd name="T19" fmla="*/ 52 h 155"/>
                <a:gd name="T20" fmla="*/ 174 w 222"/>
                <a:gd name="T21" fmla="*/ 69 h 155"/>
                <a:gd name="T22" fmla="*/ 117 w 222"/>
                <a:gd name="T23" fmla="*/ 129 h 155"/>
                <a:gd name="T24" fmla="*/ 59 w 222"/>
                <a:gd name="T25" fmla="*/ 155 h 155"/>
                <a:gd name="T26" fmla="*/ 48 w 222"/>
                <a:gd name="T27" fmla="*/ 14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155">
                  <a:moveTo>
                    <a:pt x="48" y="147"/>
                  </a:moveTo>
                  <a:cubicBezTo>
                    <a:pt x="44" y="147"/>
                    <a:pt x="38" y="135"/>
                    <a:pt x="36" y="131"/>
                  </a:cubicBezTo>
                  <a:cubicBezTo>
                    <a:pt x="30" y="123"/>
                    <a:pt x="0" y="125"/>
                    <a:pt x="0" y="115"/>
                  </a:cubicBezTo>
                  <a:cubicBezTo>
                    <a:pt x="0" y="88"/>
                    <a:pt x="38" y="66"/>
                    <a:pt x="38" y="38"/>
                  </a:cubicBezTo>
                  <a:cubicBezTo>
                    <a:pt x="38" y="31"/>
                    <a:pt x="27" y="18"/>
                    <a:pt x="26" y="10"/>
                  </a:cubicBezTo>
                  <a:cubicBezTo>
                    <a:pt x="45" y="2"/>
                    <a:pt x="54" y="10"/>
                    <a:pt x="72" y="10"/>
                  </a:cubicBezTo>
                  <a:cubicBezTo>
                    <a:pt x="81" y="10"/>
                    <a:pt x="88" y="0"/>
                    <a:pt x="102" y="4"/>
                  </a:cubicBezTo>
                  <a:cubicBezTo>
                    <a:pt x="119" y="9"/>
                    <a:pt x="126" y="18"/>
                    <a:pt x="143" y="20"/>
                  </a:cubicBezTo>
                  <a:cubicBezTo>
                    <a:pt x="150" y="27"/>
                    <a:pt x="159" y="18"/>
                    <a:pt x="169" y="18"/>
                  </a:cubicBezTo>
                  <a:cubicBezTo>
                    <a:pt x="185" y="18"/>
                    <a:pt x="222" y="34"/>
                    <a:pt x="222" y="52"/>
                  </a:cubicBezTo>
                  <a:cubicBezTo>
                    <a:pt x="222" y="61"/>
                    <a:pt x="182" y="67"/>
                    <a:pt x="174" y="69"/>
                  </a:cubicBezTo>
                  <a:cubicBezTo>
                    <a:pt x="151" y="77"/>
                    <a:pt x="117" y="111"/>
                    <a:pt x="117" y="129"/>
                  </a:cubicBezTo>
                  <a:cubicBezTo>
                    <a:pt x="117" y="135"/>
                    <a:pt x="65" y="155"/>
                    <a:pt x="59" y="155"/>
                  </a:cubicBezTo>
                  <a:cubicBezTo>
                    <a:pt x="54" y="155"/>
                    <a:pt x="51" y="147"/>
                    <a:pt x="48" y="1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Freeform 121">
              <a:extLst>
                <a:ext uri="{FF2B5EF4-FFF2-40B4-BE49-F238E27FC236}">
                  <a16:creationId xmlns:a16="http://schemas.microsoft.com/office/drawing/2014/main" id="{051B9AA9-B113-4ADD-9F84-7C2204DD8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860" y="1673940"/>
              <a:ext cx="303027" cy="134677"/>
            </a:xfrm>
            <a:custGeom>
              <a:avLst/>
              <a:gdLst>
                <a:gd name="T0" fmla="*/ 91 w 265"/>
                <a:gd name="T1" fmla="*/ 117 h 117"/>
                <a:gd name="T2" fmla="*/ 70 w 265"/>
                <a:gd name="T3" fmla="*/ 105 h 117"/>
                <a:gd name="T4" fmla="*/ 91 w 265"/>
                <a:gd name="T5" fmla="*/ 95 h 117"/>
                <a:gd name="T6" fmla="*/ 78 w 265"/>
                <a:gd name="T7" fmla="*/ 77 h 117"/>
                <a:gd name="T8" fmla="*/ 70 w 265"/>
                <a:gd name="T9" fmla="*/ 87 h 117"/>
                <a:gd name="T10" fmla="*/ 38 w 265"/>
                <a:gd name="T11" fmla="*/ 93 h 117"/>
                <a:gd name="T12" fmla="*/ 12 w 265"/>
                <a:gd name="T13" fmla="*/ 87 h 117"/>
                <a:gd name="T14" fmla="*/ 0 w 265"/>
                <a:gd name="T15" fmla="*/ 75 h 117"/>
                <a:gd name="T16" fmla="*/ 0 w 265"/>
                <a:gd name="T17" fmla="*/ 63 h 117"/>
                <a:gd name="T18" fmla="*/ 19 w 265"/>
                <a:gd name="T19" fmla="*/ 56 h 117"/>
                <a:gd name="T20" fmla="*/ 53 w 265"/>
                <a:gd name="T21" fmla="*/ 63 h 117"/>
                <a:gd name="T22" fmla="*/ 19 w 265"/>
                <a:gd name="T23" fmla="*/ 53 h 117"/>
                <a:gd name="T24" fmla="*/ 19 w 265"/>
                <a:gd name="T25" fmla="*/ 41 h 117"/>
                <a:gd name="T26" fmla="*/ 32 w 265"/>
                <a:gd name="T27" fmla="*/ 41 h 117"/>
                <a:gd name="T28" fmla="*/ 66 w 265"/>
                <a:gd name="T29" fmla="*/ 47 h 117"/>
                <a:gd name="T30" fmla="*/ 28 w 265"/>
                <a:gd name="T31" fmla="*/ 38 h 117"/>
                <a:gd name="T32" fmla="*/ 43 w 265"/>
                <a:gd name="T33" fmla="*/ 29 h 117"/>
                <a:gd name="T34" fmla="*/ 62 w 265"/>
                <a:gd name="T35" fmla="*/ 32 h 117"/>
                <a:gd name="T36" fmla="*/ 40 w 265"/>
                <a:gd name="T37" fmla="*/ 21 h 117"/>
                <a:gd name="T38" fmla="*/ 65 w 265"/>
                <a:gd name="T39" fmla="*/ 21 h 117"/>
                <a:gd name="T40" fmla="*/ 77 w 265"/>
                <a:gd name="T41" fmla="*/ 33 h 117"/>
                <a:gd name="T42" fmla="*/ 95 w 265"/>
                <a:gd name="T43" fmla="*/ 33 h 117"/>
                <a:gd name="T44" fmla="*/ 167 w 265"/>
                <a:gd name="T45" fmla="*/ 63 h 117"/>
                <a:gd name="T46" fmla="*/ 184 w 265"/>
                <a:gd name="T47" fmla="*/ 53 h 117"/>
                <a:gd name="T48" fmla="*/ 168 w 265"/>
                <a:gd name="T49" fmla="*/ 51 h 117"/>
                <a:gd name="T50" fmla="*/ 176 w 265"/>
                <a:gd name="T51" fmla="*/ 48 h 117"/>
                <a:gd name="T52" fmla="*/ 176 w 265"/>
                <a:gd name="T53" fmla="*/ 37 h 117"/>
                <a:gd name="T54" fmla="*/ 157 w 265"/>
                <a:gd name="T55" fmla="*/ 25 h 117"/>
                <a:gd name="T56" fmla="*/ 184 w 265"/>
                <a:gd name="T57" fmla="*/ 0 h 117"/>
                <a:gd name="T58" fmla="*/ 199 w 265"/>
                <a:gd name="T59" fmla="*/ 5 h 117"/>
                <a:gd name="T60" fmla="*/ 199 w 265"/>
                <a:gd name="T61" fmla="*/ 16 h 117"/>
                <a:gd name="T62" fmla="*/ 227 w 265"/>
                <a:gd name="T63" fmla="*/ 45 h 117"/>
                <a:gd name="T64" fmla="*/ 248 w 265"/>
                <a:gd name="T65" fmla="*/ 36 h 117"/>
                <a:gd name="T66" fmla="*/ 265 w 265"/>
                <a:gd name="T67" fmla="*/ 56 h 117"/>
                <a:gd name="T68" fmla="*/ 240 w 265"/>
                <a:gd name="T69" fmla="*/ 93 h 117"/>
                <a:gd name="T70" fmla="*/ 191 w 265"/>
                <a:gd name="T71" fmla="*/ 91 h 117"/>
                <a:gd name="T72" fmla="*/ 140 w 265"/>
                <a:gd name="T73" fmla="*/ 105 h 117"/>
                <a:gd name="T74" fmla="*/ 91 w 265"/>
                <a:gd name="T7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5" h="117">
                  <a:moveTo>
                    <a:pt x="91" y="117"/>
                  </a:moveTo>
                  <a:cubicBezTo>
                    <a:pt x="82" y="117"/>
                    <a:pt x="70" y="110"/>
                    <a:pt x="70" y="105"/>
                  </a:cubicBezTo>
                  <a:cubicBezTo>
                    <a:pt x="70" y="93"/>
                    <a:pt x="81" y="95"/>
                    <a:pt x="91" y="95"/>
                  </a:cubicBezTo>
                  <a:cubicBezTo>
                    <a:pt x="87" y="89"/>
                    <a:pt x="80" y="85"/>
                    <a:pt x="78" y="77"/>
                  </a:cubicBezTo>
                  <a:cubicBezTo>
                    <a:pt x="74" y="78"/>
                    <a:pt x="70" y="83"/>
                    <a:pt x="70" y="87"/>
                  </a:cubicBezTo>
                  <a:cubicBezTo>
                    <a:pt x="57" y="89"/>
                    <a:pt x="47" y="93"/>
                    <a:pt x="38" y="93"/>
                  </a:cubicBezTo>
                  <a:cubicBezTo>
                    <a:pt x="28" y="93"/>
                    <a:pt x="17" y="87"/>
                    <a:pt x="12" y="87"/>
                  </a:cubicBezTo>
                  <a:cubicBezTo>
                    <a:pt x="6" y="87"/>
                    <a:pt x="0" y="82"/>
                    <a:pt x="0" y="75"/>
                  </a:cubicBezTo>
                  <a:cubicBezTo>
                    <a:pt x="0" y="67"/>
                    <a:pt x="3" y="69"/>
                    <a:pt x="0" y="63"/>
                  </a:cubicBezTo>
                  <a:cubicBezTo>
                    <a:pt x="8" y="62"/>
                    <a:pt x="12" y="56"/>
                    <a:pt x="19" y="56"/>
                  </a:cubicBezTo>
                  <a:cubicBezTo>
                    <a:pt x="34" y="56"/>
                    <a:pt x="42" y="63"/>
                    <a:pt x="53" y="63"/>
                  </a:cubicBezTo>
                  <a:cubicBezTo>
                    <a:pt x="40" y="62"/>
                    <a:pt x="29" y="57"/>
                    <a:pt x="19" y="53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5" y="40"/>
                    <a:pt x="32" y="41"/>
                    <a:pt x="32" y="41"/>
                  </a:cubicBezTo>
                  <a:cubicBezTo>
                    <a:pt x="35" y="41"/>
                    <a:pt x="59" y="46"/>
                    <a:pt x="66" y="47"/>
                  </a:cubicBezTo>
                  <a:cubicBezTo>
                    <a:pt x="52" y="44"/>
                    <a:pt x="39" y="45"/>
                    <a:pt x="28" y="38"/>
                  </a:cubicBezTo>
                  <a:cubicBezTo>
                    <a:pt x="31" y="33"/>
                    <a:pt x="37" y="29"/>
                    <a:pt x="43" y="29"/>
                  </a:cubicBezTo>
                  <a:cubicBezTo>
                    <a:pt x="53" y="29"/>
                    <a:pt x="56" y="32"/>
                    <a:pt x="62" y="32"/>
                  </a:cubicBezTo>
                  <a:cubicBezTo>
                    <a:pt x="53" y="32"/>
                    <a:pt x="40" y="31"/>
                    <a:pt x="40" y="21"/>
                  </a:cubicBezTo>
                  <a:cubicBezTo>
                    <a:pt x="53" y="19"/>
                    <a:pt x="58" y="21"/>
                    <a:pt x="65" y="21"/>
                  </a:cubicBezTo>
                  <a:cubicBezTo>
                    <a:pt x="68" y="21"/>
                    <a:pt x="77" y="24"/>
                    <a:pt x="77" y="33"/>
                  </a:cubicBezTo>
                  <a:cubicBezTo>
                    <a:pt x="87" y="33"/>
                    <a:pt x="93" y="33"/>
                    <a:pt x="95" y="33"/>
                  </a:cubicBezTo>
                  <a:cubicBezTo>
                    <a:pt x="118" y="33"/>
                    <a:pt x="134" y="63"/>
                    <a:pt x="167" y="63"/>
                  </a:cubicBezTo>
                  <a:cubicBezTo>
                    <a:pt x="177" y="63"/>
                    <a:pt x="181" y="60"/>
                    <a:pt x="184" y="53"/>
                  </a:cubicBezTo>
                  <a:cubicBezTo>
                    <a:pt x="175" y="53"/>
                    <a:pt x="171" y="52"/>
                    <a:pt x="168" y="51"/>
                  </a:cubicBezTo>
                  <a:cubicBezTo>
                    <a:pt x="169" y="49"/>
                    <a:pt x="174" y="48"/>
                    <a:pt x="176" y="48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1" y="36"/>
                    <a:pt x="157" y="32"/>
                    <a:pt x="157" y="25"/>
                  </a:cubicBezTo>
                  <a:cubicBezTo>
                    <a:pt x="157" y="13"/>
                    <a:pt x="177" y="6"/>
                    <a:pt x="184" y="0"/>
                  </a:cubicBezTo>
                  <a:cubicBezTo>
                    <a:pt x="189" y="3"/>
                    <a:pt x="193" y="5"/>
                    <a:pt x="199" y="5"/>
                  </a:cubicBezTo>
                  <a:cubicBezTo>
                    <a:pt x="198" y="12"/>
                    <a:pt x="199" y="14"/>
                    <a:pt x="199" y="16"/>
                  </a:cubicBezTo>
                  <a:cubicBezTo>
                    <a:pt x="199" y="28"/>
                    <a:pt x="213" y="45"/>
                    <a:pt x="227" y="45"/>
                  </a:cubicBezTo>
                  <a:cubicBezTo>
                    <a:pt x="234" y="45"/>
                    <a:pt x="238" y="36"/>
                    <a:pt x="248" y="36"/>
                  </a:cubicBezTo>
                  <a:cubicBezTo>
                    <a:pt x="257" y="36"/>
                    <a:pt x="265" y="46"/>
                    <a:pt x="265" y="56"/>
                  </a:cubicBezTo>
                  <a:cubicBezTo>
                    <a:pt x="265" y="67"/>
                    <a:pt x="247" y="90"/>
                    <a:pt x="240" y="93"/>
                  </a:cubicBezTo>
                  <a:cubicBezTo>
                    <a:pt x="236" y="94"/>
                    <a:pt x="191" y="89"/>
                    <a:pt x="191" y="91"/>
                  </a:cubicBezTo>
                  <a:cubicBezTo>
                    <a:pt x="191" y="93"/>
                    <a:pt x="143" y="104"/>
                    <a:pt x="140" y="105"/>
                  </a:cubicBezTo>
                  <a:cubicBezTo>
                    <a:pt x="125" y="111"/>
                    <a:pt x="110" y="117"/>
                    <a:pt x="91" y="1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Freeform 122">
              <a:extLst>
                <a:ext uri="{FF2B5EF4-FFF2-40B4-BE49-F238E27FC236}">
                  <a16:creationId xmlns:a16="http://schemas.microsoft.com/office/drawing/2014/main" id="{DA6428E2-F6A9-479C-872F-41D408ACC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4477" y="1719852"/>
              <a:ext cx="41322" cy="33669"/>
            </a:xfrm>
            <a:custGeom>
              <a:avLst/>
              <a:gdLst>
                <a:gd name="T0" fmla="*/ 13 w 36"/>
                <a:gd name="T1" fmla="*/ 29 h 29"/>
                <a:gd name="T2" fmla="*/ 0 w 36"/>
                <a:gd name="T3" fmla="*/ 19 h 29"/>
                <a:gd name="T4" fmla="*/ 36 w 36"/>
                <a:gd name="T5" fmla="*/ 1 h 29"/>
                <a:gd name="T6" fmla="*/ 13 w 36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3" y="29"/>
                  </a:moveTo>
                  <a:cubicBezTo>
                    <a:pt x="7" y="29"/>
                    <a:pt x="0" y="25"/>
                    <a:pt x="0" y="19"/>
                  </a:cubicBezTo>
                  <a:cubicBezTo>
                    <a:pt x="0" y="7"/>
                    <a:pt x="28" y="0"/>
                    <a:pt x="36" y="1"/>
                  </a:cubicBezTo>
                  <a:cubicBezTo>
                    <a:pt x="34" y="12"/>
                    <a:pt x="23" y="29"/>
                    <a:pt x="13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Freeform 123">
              <a:extLst>
                <a:ext uri="{FF2B5EF4-FFF2-40B4-BE49-F238E27FC236}">
                  <a16:creationId xmlns:a16="http://schemas.microsoft.com/office/drawing/2014/main" id="{4E6CB83E-A1AF-400F-B30B-7E688F206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199" y="1675470"/>
              <a:ext cx="29078" cy="12243"/>
            </a:xfrm>
            <a:custGeom>
              <a:avLst/>
              <a:gdLst>
                <a:gd name="T0" fmla="*/ 9 w 26"/>
                <a:gd name="T1" fmla="*/ 11 h 11"/>
                <a:gd name="T2" fmla="*/ 0 w 26"/>
                <a:gd name="T3" fmla="*/ 0 h 11"/>
                <a:gd name="T4" fmla="*/ 26 w 26"/>
                <a:gd name="T5" fmla="*/ 0 h 11"/>
                <a:gd name="T6" fmla="*/ 26 w 26"/>
                <a:gd name="T7" fmla="*/ 11 h 11"/>
                <a:gd name="T8" fmla="*/ 9 w 2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9" y="11"/>
                  </a:moveTo>
                  <a:cubicBezTo>
                    <a:pt x="6" y="11"/>
                    <a:pt x="0" y="8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3" y="11"/>
                    <a:pt x="9" y="11"/>
                    <a:pt x="9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Freeform 124">
              <a:extLst>
                <a:ext uri="{FF2B5EF4-FFF2-40B4-BE49-F238E27FC236}">
                  <a16:creationId xmlns:a16="http://schemas.microsoft.com/office/drawing/2014/main" id="{C36EE410-8703-41BA-AD5D-B58C602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773" y="1634148"/>
              <a:ext cx="172940" cy="101008"/>
            </a:xfrm>
            <a:custGeom>
              <a:avLst/>
              <a:gdLst>
                <a:gd name="T0" fmla="*/ 151 w 151"/>
                <a:gd name="T1" fmla="*/ 14 h 88"/>
                <a:gd name="T2" fmla="*/ 141 w 151"/>
                <a:gd name="T3" fmla="*/ 27 h 88"/>
                <a:gd name="T4" fmla="*/ 147 w 151"/>
                <a:gd name="T5" fmla="*/ 43 h 88"/>
                <a:gd name="T6" fmla="*/ 115 w 151"/>
                <a:gd name="T7" fmla="*/ 68 h 88"/>
                <a:gd name="T8" fmla="*/ 96 w 151"/>
                <a:gd name="T9" fmla="*/ 46 h 88"/>
                <a:gd name="T10" fmla="*/ 70 w 151"/>
                <a:gd name="T11" fmla="*/ 71 h 88"/>
                <a:gd name="T12" fmla="*/ 54 w 151"/>
                <a:gd name="T13" fmla="*/ 88 h 88"/>
                <a:gd name="T14" fmla="*/ 41 w 151"/>
                <a:gd name="T15" fmla="*/ 76 h 88"/>
                <a:gd name="T16" fmla="*/ 20 w 151"/>
                <a:gd name="T17" fmla="*/ 76 h 88"/>
                <a:gd name="T18" fmla="*/ 7 w 151"/>
                <a:gd name="T19" fmla="*/ 83 h 88"/>
                <a:gd name="T20" fmla="*/ 0 w 151"/>
                <a:gd name="T21" fmla="*/ 71 h 88"/>
                <a:gd name="T22" fmla="*/ 16 w 151"/>
                <a:gd name="T23" fmla="*/ 56 h 88"/>
                <a:gd name="T24" fmla="*/ 53 w 151"/>
                <a:gd name="T25" fmla="*/ 40 h 88"/>
                <a:gd name="T26" fmla="*/ 92 w 151"/>
                <a:gd name="T27" fmla="*/ 11 h 88"/>
                <a:gd name="T28" fmla="*/ 106 w 151"/>
                <a:gd name="T29" fmla="*/ 13 h 88"/>
                <a:gd name="T30" fmla="*/ 151 w 151"/>
                <a:gd name="T31" fmla="*/ 1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88">
                  <a:moveTo>
                    <a:pt x="151" y="14"/>
                  </a:moveTo>
                  <a:cubicBezTo>
                    <a:pt x="151" y="20"/>
                    <a:pt x="147" y="25"/>
                    <a:pt x="141" y="27"/>
                  </a:cubicBezTo>
                  <a:cubicBezTo>
                    <a:pt x="142" y="35"/>
                    <a:pt x="147" y="36"/>
                    <a:pt x="147" y="43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2" y="68"/>
                    <a:pt x="103" y="50"/>
                    <a:pt x="96" y="46"/>
                  </a:cubicBezTo>
                  <a:cubicBezTo>
                    <a:pt x="94" y="60"/>
                    <a:pt x="83" y="72"/>
                    <a:pt x="70" y="71"/>
                  </a:cubicBezTo>
                  <a:cubicBezTo>
                    <a:pt x="69" y="79"/>
                    <a:pt x="63" y="88"/>
                    <a:pt x="54" y="88"/>
                  </a:cubicBezTo>
                  <a:cubicBezTo>
                    <a:pt x="48" y="88"/>
                    <a:pt x="43" y="79"/>
                    <a:pt x="41" y="76"/>
                  </a:cubicBezTo>
                  <a:cubicBezTo>
                    <a:pt x="32" y="81"/>
                    <a:pt x="28" y="76"/>
                    <a:pt x="20" y="76"/>
                  </a:cubicBezTo>
                  <a:cubicBezTo>
                    <a:pt x="16" y="76"/>
                    <a:pt x="13" y="82"/>
                    <a:pt x="7" y="83"/>
                  </a:cubicBezTo>
                  <a:cubicBezTo>
                    <a:pt x="6" y="77"/>
                    <a:pt x="0" y="73"/>
                    <a:pt x="0" y="71"/>
                  </a:cubicBezTo>
                  <a:cubicBezTo>
                    <a:pt x="0" y="69"/>
                    <a:pt x="13" y="58"/>
                    <a:pt x="16" y="56"/>
                  </a:cubicBezTo>
                  <a:cubicBezTo>
                    <a:pt x="28" y="50"/>
                    <a:pt x="40" y="48"/>
                    <a:pt x="53" y="40"/>
                  </a:cubicBezTo>
                  <a:cubicBezTo>
                    <a:pt x="67" y="32"/>
                    <a:pt x="71" y="11"/>
                    <a:pt x="92" y="11"/>
                  </a:cubicBezTo>
                  <a:cubicBezTo>
                    <a:pt x="98" y="11"/>
                    <a:pt x="99" y="12"/>
                    <a:pt x="106" y="13"/>
                  </a:cubicBezTo>
                  <a:cubicBezTo>
                    <a:pt x="106" y="13"/>
                    <a:pt x="151" y="0"/>
                    <a:pt x="151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Freeform 125">
              <a:extLst>
                <a:ext uri="{FF2B5EF4-FFF2-40B4-BE49-F238E27FC236}">
                  <a16:creationId xmlns:a16="http://schemas.microsoft.com/office/drawing/2014/main" id="{ED5A438F-0BDA-449E-AB14-C10DDBC3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869" y="1569871"/>
              <a:ext cx="99479" cy="32139"/>
            </a:xfrm>
            <a:custGeom>
              <a:avLst/>
              <a:gdLst>
                <a:gd name="T0" fmla="*/ 34 w 87"/>
                <a:gd name="T1" fmla="*/ 28 h 28"/>
                <a:gd name="T2" fmla="*/ 15 w 87"/>
                <a:gd name="T3" fmla="*/ 22 h 28"/>
                <a:gd name="T4" fmla="*/ 0 w 87"/>
                <a:gd name="T5" fmla="*/ 28 h 28"/>
                <a:gd name="T6" fmla="*/ 55 w 87"/>
                <a:gd name="T7" fmla="*/ 0 h 28"/>
                <a:gd name="T8" fmla="*/ 87 w 87"/>
                <a:gd name="T9" fmla="*/ 20 h 28"/>
                <a:gd name="T10" fmla="*/ 67 w 87"/>
                <a:gd name="T11" fmla="*/ 28 h 28"/>
                <a:gd name="T12" fmla="*/ 34 w 87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8">
                  <a:moveTo>
                    <a:pt x="34" y="28"/>
                  </a:moveTo>
                  <a:cubicBezTo>
                    <a:pt x="25" y="28"/>
                    <a:pt x="23" y="22"/>
                    <a:pt x="15" y="22"/>
                  </a:cubicBezTo>
                  <a:cubicBezTo>
                    <a:pt x="9" y="22"/>
                    <a:pt x="6" y="27"/>
                    <a:pt x="0" y="28"/>
                  </a:cubicBezTo>
                  <a:cubicBezTo>
                    <a:pt x="0" y="18"/>
                    <a:pt x="45" y="0"/>
                    <a:pt x="55" y="0"/>
                  </a:cubicBezTo>
                  <a:cubicBezTo>
                    <a:pt x="71" y="0"/>
                    <a:pt x="84" y="10"/>
                    <a:pt x="87" y="20"/>
                  </a:cubicBezTo>
                  <a:cubicBezTo>
                    <a:pt x="81" y="23"/>
                    <a:pt x="76" y="28"/>
                    <a:pt x="67" y="28"/>
                  </a:cubicBezTo>
                  <a:cubicBezTo>
                    <a:pt x="46" y="28"/>
                    <a:pt x="51" y="28"/>
                    <a:pt x="34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Freeform 126">
              <a:extLst>
                <a:ext uri="{FF2B5EF4-FFF2-40B4-BE49-F238E27FC236}">
                  <a16:creationId xmlns:a16="http://schemas.microsoft.com/office/drawing/2014/main" id="{DE54FD12-5F5E-45A8-82B9-7494E3BE0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930" y="1606601"/>
              <a:ext cx="87235" cy="47443"/>
            </a:xfrm>
            <a:custGeom>
              <a:avLst/>
              <a:gdLst>
                <a:gd name="T0" fmla="*/ 65 w 76"/>
                <a:gd name="T1" fmla="*/ 18 h 42"/>
                <a:gd name="T2" fmla="*/ 24 w 76"/>
                <a:gd name="T3" fmla="*/ 42 h 42"/>
                <a:gd name="T4" fmla="*/ 0 w 76"/>
                <a:gd name="T5" fmla="*/ 20 h 42"/>
                <a:gd name="T6" fmla="*/ 62 w 76"/>
                <a:gd name="T7" fmla="*/ 0 h 42"/>
                <a:gd name="T8" fmla="*/ 76 w 76"/>
                <a:gd name="T9" fmla="*/ 8 h 42"/>
                <a:gd name="T10" fmla="*/ 43 w 76"/>
                <a:gd name="T11" fmla="*/ 18 h 42"/>
                <a:gd name="T12" fmla="*/ 65 w 76"/>
                <a:gd name="T1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2">
                  <a:moveTo>
                    <a:pt x="65" y="18"/>
                  </a:moveTo>
                  <a:cubicBezTo>
                    <a:pt x="66" y="34"/>
                    <a:pt x="41" y="42"/>
                    <a:pt x="24" y="42"/>
                  </a:cubicBezTo>
                  <a:cubicBezTo>
                    <a:pt x="13" y="42"/>
                    <a:pt x="0" y="27"/>
                    <a:pt x="0" y="20"/>
                  </a:cubicBezTo>
                  <a:cubicBezTo>
                    <a:pt x="0" y="2"/>
                    <a:pt x="46" y="0"/>
                    <a:pt x="62" y="0"/>
                  </a:cubicBezTo>
                  <a:cubicBezTo>
                    <a:pt x="71" y="0"/>
                    <a:pt x="74" y="5"/>
                    <a:pt x="76" y="8"/>
                  </a:cubicBezTo>
                  <a:cubicBezTo>
                    <a:pt x="68" y="15"/>
                    <a:pt x="55" y="18"/>
                    <a:pt x="43" y="18"/>
                  </a:cubicBezTo>
                  <a:lnTo>
                    <a:pt x="65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Freeform 127">
              <a:extLst>
                <a:ext uri="{FF2B5EF4-FFF2-40B4-BE49-F238E27FC236}">
                  <a16:creationId xmlns:a16="http://schemas.microsoft.com/office/drawing/2014/main" id="{F9C02620-E4D3-4CBF-B996-F0454AE16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608" y="1598949"/>
              <a:ext cx="29078" cy="36730"/>
            </a:xfrm>
            <a:custGeom>
              <a:avLst/>
              <a:gdLst>
                <a:gd name="T0" fmla="*/ 26 w 26"/>
                <a:gd name="T1" fmla="*/ 22 h 32"/>
                <a:gd name="T2" fmla="*/ 15 w 26"/>
                <a:gd name="T3" fmla="*/ 32 h 32"/>
                <a:gd name="T4" fmla="*/ 0 w 26"/>
                <a:gd name="T5" fmla="*/ 20 h 32"/>
                <a:gd name="T6" fmla="*/ 26 w 26"/>
                <a:gd name="T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2" y="27"/>
                    <a:pt x="20" y="32"/>
                    <a:pt x="15" y="32"/>
                  </a:cubicBezTo>
                  <a:cubicBezTo>
                    <a:pt x="8" y="32"/>
                    <a:pt x="0" y="24"/>
                    <a:pt x="0" y="20"/>
                  </a:cubicBezTo>
                  <a:cubicBezTo>
                    <a:pt x="0" y="0"/>
                    <a:pt x="21" y="20"/>
                    <a:pt x="26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Freeform 128">
              <a:extLst>
                <a:ext uri="{FF2B5EF4-FFF2-40B4-BE49-F238E27FC236}">
                  <a16:creationId xmlns:a16="http://schemas.microsoft.com/office/drawing/2014/main" id="{D9A37C6C-A255-4616-930E-D753D07EC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470" y="1836165"/>
              <a:ext cx="146922" cy="127025"/>
            </a:xfrm>
            <a:custGeom>
              <a:avLst/>
              <a:gdLst>
                <a:gd name="T0" fmla="*/ 114 w 129"/>
                <a:gd name="T1" fmla="*/ 42 h 111"/>
                <a:gd name="T2" fmla="*/ 111 w 129"/>
                <a:gd name="T3" fmla="*/ 54 h 111"/>
                <a:gd name="T4" fmla="*/ 129 w 129"/>
                <a:gd name="T5" fmla="*/ 58 h 111"/>
                <a:gd name="T6" fmla="*/ 98 w 129"/>
                <a:gd name="T7" fmla="*/ 99 h 111"/>
                <a:gd name="T8" fmla="*/ 83 w 129"/>
                <a:gd name="T9" fmla="*/ 111 h 111"/>
                <a:gd name="T10" fmla="*/ 67 w 129"/>
                <a:gd name="T11" fmla="*/ 97 h 111"/>
                <a:gd name="T12" fmla="*/ 0 w 129"/>
                <a:gd name="T13" fmla="*/ 55 h 111"/>
                <a:gd name="T14" fmla="*/ 0 w 129"/>
                <a:gd name="T15" fmla="*/ 42 h 111"/>
                <a:gd name="T16" fmla="*/ 34 w 129"/>
                <a:gd name="T17" fmla="*/ 51 h 111"/>
                <a:gd name="T18" fmla="*/ 45 w 129"/>
                <a:gd name="T19" fmla="*/ 51 h 111"/>
                <a:gd name="T20" fmla="*/ 45 w 129"/>
                <a:gd name="T21" fmla="*/ 30 h 111"/>
                <a:gd name="T22" fmla="*/ 21 w 129"/>
                <a:gd name="T23" fmla="*/ 19 h 111"/>
                <a:gd name="T24" fmla="*/ 27 w 129"/>
                <a:gd name="T25" fmla="*/ 13 h 111"/>
                <a:gd name="T26" fmla="*/ 72 w 129"/>
                <a:gd name="T27" fmla="*/ 4 h 111"/>
                <a:gd name="T28" fmla="*/ 102 w 129"/>
                <a:gd name="T29" fmla="*/ 4 h 111"/>
                <a:gd name="T30" fmla="*/ 110 w 129"/>
                <a:gd name="T31" fmla="*/ 11 h 111"/>
                <a:gd name="T32" fmla="*/ 86 w 129"/>
                <a:gd name="T33" fmla="*/ 41 h 111"/>
                <a:gd name="T34" fmla="*/ 114 w 129"/>
                <a:gd name="T35" fmla="*/ 4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11">
                  <a:moveTo>
                    <a:pt x="114" y="42"/>
                  </a:moveTo>
                  <a:cubicBezTo>
                    <a:pt x="114" y="53"/>
                    <a:pt x="111" y="46"/>
                    <a:pt x="111" y="54"/>
                  </a:cubicBezTo>
                  <a:cubicBezTo>
                    <a:pt x="114" y="54"/>
                    <a:pt x="124" y="56"/>
                    <a:pt x="129" y="58"/>
                  </a:cubicBezTo>
                  <a:cubicBezTo>
                    <a:pt x="125" y="101"/>
                    <a:pt x="123" y="89"/>
                    <a:pt x="98" y="99"/>
                  </a:cubicBezTo>
                  <a:cubicBezTo>
                    <a:pt x="92" y="101"/>
                    <a:pt x="90" y="111"/>
                    <a:pt x="83" y="111"/>
                  </a:cubicBezTo>
                  <a:cubicBezTo>
                    <a:pt x="73" y="111"/>
                    <a:pt x="71" y="102"/>
                    <a:pt x="67" y="97"/>
                  </a:cubicBezTo>
                  <a:cubicBezTo>
                    <a:pt x="45" y="75"/>
                    <a:pt x="22" y="78"/>
                    <a:pt x="0" y="5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0" y="42"/>
                    <a:pt x="21" y="51"/>
                    <a:pt x="34" y="51"/>
                  </a:cubicBezTo>
                  <a:cubicBezTo>
                    <a:pt x="42" y="51"/>
                    <a:pt x="39" y="51"/>
                    <a:pt x="45" y="5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36" y="28"/>
                    <a:pt x="21" y="30"/>
                    <a:pt x="21" y="19"/>
                  </a:cubicBezTo>
                  <a:cubicBezTo>
                    <a:pt x="21" y="17"/>
                    <a:pt x="26" y="15"/>
                    <a:pt x="27" y="13"/>
                  </a:cubicBezTo>
                  <a:cubicBezTo>
                    <a:pt x="39" y="0"/>
                    <a:pt x="55" y="4"/>
                    <a:pt x="72" y="4"/>
                  </a:cubicBezTo>
                  <a:cubicBezTo>
                    <a:pt x="86" y="4"/>
                    <a:pt x="102" y="4"/>
                    <a:pt x="102" y="4"/>
                  </a:cubicBezTo>
                  <a:cubicBezTo>
                    <a:pt x="105" y="4"/>
                    <a:pt x="110" y="8"/>
                    <a:pt x="110" y="11"/>
                  </a:cubicBezTo>
                  <a:cubicBezTo>
                    <a:pt x="110" y="27"/>
                    <a:pt x="91" y="34"/>
                    <a:pt x="86" y="41"/>
                  </a:cubicBezTo>
                  <a:cubicBezTo>
                    <a:pt x="92" y="40"/>
                    <a:pt x="114" y="33"/>
                    <a:pt x="114" y="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Freeform 129">
              <a:extLst>
                <a:ext uri="{FF2B5EF4-FFF2-40B4-BE49-F238E27FC236}">
                  <a16:creationId xmlns:a16="http://schemas.microsoft.com/office/drawing/2014/main" id="{208C38D4-7DA4-4A60-AF53-9793259EB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7905" y="1686183"/>
              <a:ext cx="165287" cy="91825"/>
            </a:xfrm>
            <a:custGeom>
              <a:avLst/>
              <a:gdLst>
                <a:gd name="T0" fmla="*/ 8 w 144"/>
                <a:gd name="T1" fmla="*/ 19 h 80"/>
                <a:gd name="T2" fmla="*/ 0 w 144"/>
                <a:gd name="T3" fmla="*/ 3 h 80"/>
                <a:gd name="T4" fmla="*/ 9 w 144"/>
                <a:gd name="T5" fmla="*/ 3 h 80"/>
                <a:gd name="T6" fmla="*/ 66 w 144"/>
                <a:gd name="T7" fmla="*/ 37 h 80"/>
                <a:gd name="T8" fmla="*/ 51 w 144"/>
                <a:gd name="T9" fmla="*/ 23 h 80"/>
                <a:gd name="T10" fmla="*/ 51 w 144"/>
                <a:gd name="T11" fmla="*/ 14 h 80"/>
                <a:gd name="T12" fmla="*/ 92 w 144"/>
                <a:gd name="T13" fmla="*/ 31 h 80"/>
                <a:gd name="T14" fmla="*/ 92 w 144"/>
                <a:gd name="T15" fmla="*/ 14 h 80"/>
                <a:gd name="T16" fmla="*/ 66 w 144"/>
                <a:gd name="T17" fmla="*/ 3 h 80"/>
                <a:gd name="T18" fmla="*/ 80 w 144"/>
                <a:gd name="T19" fmla="*/ 2 h 80"/>
                <a:gd name="T20" fmla="*/ 114 w 144"/>
                <a:gd name="T21" fmla="*/ 10 h 80"/>
                <a:gd name="T22" fmla="*/ 129 w 144"/>
                <a:gd name="T23" fmla="*/ 3 h 80"/>
                <a:gd name="T24" fmla="*/ 144 w 144"/>
                <a:gd name="T25" fmla="*/ 23 h 80"/>
                <a:gd name="T26" fmla="*/ 138 w 144"/>
                <a:gd name="T27" fmla="*/ 73 h 80"/>
                <a:gd name="T28" fmla="*/ 108 w 144"/>
                <a:gd name="T29" fmla="*/ 77 h 80"/>
                <a:gd name="T30" fmla="*/ 83 w 144"/>
                <a:gd name="T31" fmla="*/ 73 h 80"/>
                <a:gd name="T32" fmla="*/ 89 w 144"/>
                <a:gd name="T33" fmla="*/ 65 h 80"/>
                <a:gd name="T34" fmla="*/ 89 w 144"/>
                <a:gd name="T35" fmla="*/ 57 h 80"/>
                <a:gd name="T36" fmla="*/ 108 w 144"/>
                <a:gd name="T37" fmla="*/ 46 h 80"/>
                <a:gd name="T38" fmla="*/ 98 w 144"/>
                <a:gd name="T39" fmla="*/ 43 h 80"/>
                <a:gd name="T40" fmla="*/ 43 w 144"/>
                <a:gd name="T41" fmla="*/ 51 h 80"/>
                <a:gd name="T42" fmla="*/ 34 w 144"/>
                <a:gd name="T43" fmla="*/ 41 h 80"/>
                <a:gd name="T44" fmla="*/ 23 w 144"/>
                <a:gd name="T45" fmla="*/ 41 h 80"/>
                <a:gd name="T46" fmla="*/ 20 w 144"/>
                <a:gd name="T47" fmla="*/ 34 h 80"/>
                <a:gd name="T48" fmla="*/ 2 w 144"/>
                <a:gd name="T49" fmla="*/ 26 h 80"/>
                <a:gd name="T50" fmla="*/ 2 w 144"/>
                <a:gd name="T51" fmla="*/ 11 h 80"/>
                <a:gd name="T52" fmla="*/ 8 w 144"/>
                <a:gd name="T5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80">
                  <a:moveTo>
                    <a:pt x="8" y="19"/>
                  </a:moveTo>
                  <a:cubicBezTo>
                    <a:pt x="5" y="15"/>
                    <a:pt x="0" y="11"/>
                    <a:pt x="0" y="3"/>
                  </a:cubicBezTo>
                  <a:cubicBezTo>
                    <a:pt x="3" y="3"/>
                    <a:pt x="6" y="3"/>
                    <a:pt x="9" y="3"/>
                  </a:cubicBezTo>
                  <a:cubicBezTo>
                    <a:pt x="31" y="3"/>
                    <a:pt x="42" y="44"/>
                    <a:pt x="66" y="37"/>
                  </a:cubicBezTo>
                  <a:cubicBezTo>
                    <a:pt x="60" y="33"/>
                    <a:pt x="54" y="27"/>
                    <a:pt x="51" y="23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67" y="14"/>
                    <a:pt x="74" y="31"/>
                    <a:pt x="92" y="31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80" y="14"/>
                    <a:pt x="69" y="14"/>
                    <a:pt x="66" y="3"/>
                  </a:cubicBezTo>
                  <a:cubicBezTo>
                    <a:pt x="71" y="0"/>
                    <a:pt x="74" y="2"/>
                    <a:pt x="80" y="2"/>
                  </a:cubicBezTo>
                  <a:cubicBezTo>
                    <a:pt x="92" y="2"/>
                    <a:pt x="99" y="10"/>
                    <a:pt x="114" y="10"/>
                  </a:cubicBezTo>
                  <a:cubicBezTo>
                    <a:pt x="120" y="10"/>
                    <a:pt x="123" y="3"/>
                    <a:pt x="129" y="3"/>
                  </a:cubicBezTo>
                  <a:cubicBezTo>
                    <a:pt x="142" y="3"/>
                    <a:pt x="144" y="11"/>
                    <a:pt x="144" y="23"/>
                  </a:cubicBezTo>
                  <a:cubicBezTo>
                    <a:pt x="144" y="41"/>
                    <a:pt x="135" y="51"/>
                    <a:pt x="138" y="73"/>
                  </a:cubicBezTo>
                  <a:cubicBezTo>
                    <a:pt x="127" y="77"/>
                    <a:pt x="110" y="77"/>
                    <a:pt x="108" y="77"/>
                  </a:cubicBezTo>
                  <a:cubicBezTo>
                    <a:pt x="103" y="77"/>
                    <a:pt x="83" y="80"/>
                    <a:pt x="83" y="73"/>
                  </a:cubicBezTo>
                  <a:cubicBezTo>
                    <a:pt x="83" y="70"/>
                    <a:pt x="86" y="67"/>
                    <a:pt x="89" y="65"/>
                  </a:cubicBezTo>
                  <a:cubicBezTo>
                    <a:pt x="88" y="63"/>
                    <a:pt x="88" y="60"/>
                    <a:pt x="89" y="57"/>
                  </a:cubicBezTo>
                  <a:cubicBezTo>
                    <a:pt x="89" y="50"/>
                    <a:pt x="103" y="50"/>
                    <a:pt x="108" y="46"/>
                  </a:cubicBezTo>
                  <a:cubicBezTo>
                    <a:pt x="105" y="44"/>
                    <a:pt x="102" y="43"/>
                    <a:pt x="98" y="43"/>
                  </a:cubicBezTo>
                  <a:cubicBezTo>
                    <a:pt x="85" y="43"/>
                    <a:pt x="58" y="51"/>
                    <a:pt x="43" y="51"/>
                  </a:cubicBezTo>
                  <a:cubicBezTo>
                    <a:pt x="38" y="51"/>
                    <a:pt x="34" y="46"/>
                    <a:pt x="34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3" y="36"/>
                    <a:pt x="8" y="30"/>
                    <a:pt x="2" y="26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8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Freeform 130">
              <a:extLst>
                <a:ext uri="{FF2B5EF4-FFF2-40B4-BE49-F238E27FC236}">
                  <a16:creationId xmlns:a16="http://schemas.microsoft.com/office/drawing/2014/main" id="{ADE56326-FCD2-4EC8-BC4C-A29D97D2B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401" y="2033589"/>
              <a:ext cx="97948" cy="61217"/>
            </a:xfrm>
            <a:custGeom>
              <a:avLst/>
              <a:gdLst>
                <a:gd name="T0" fmla="*/ 66 w 85"/>
                <a:gd name="T1" fmla="*/ 53 h 53"/>
                <a:gd name="T2" fmla="*/ 0 w 85"/>
                <a:gd name="T3" fmla="*/ 29 h 53"/>
                <a:gd name="T4" fmla="*/ 17 w 85"/>
                <a:gd name="T5" fmla="*/ 25 h 53"/>
                <a:gd name="T6" fmla="*/ 38 w 85"/>
                <a:gd name="T7" fmla="*/ 0 h 53"/>
                <a:gd name="T8" fmla="*/ 85 w 85"/>
                <a:gd name="T9" fmla="*/ 40 h 53"/>
                <a:gd name="T10" fmla="*/ 66 w 8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53">
                  <a:moveTo>
                    <a:pt x="66" y="53"/>
                  </a:moveTo>
                  <a:cubicBezTo>
                    <a:pt x="56" y="53"/>
                    <a:pt x="0" y="32"/>
                    <a:pt x="0" y="29"/>
                  </a:cubicBezTo>
                  <a:cubicBezTo>
                    <a:pt x="0" y="23"/>
                    <a:pt x="13" y="26"/>
                    <a:pt x="17" y="25"/>
                  </a:cubicBezTo>
                  <a:cubicBezTo>
                    <a:pt x="26" y="22"/>
                    <a:pt x="23" y="0"/>
                    <a:pt x="38" y="0"/>
                  </a:cubicBezTo>
                  <a:cubicBezTo>
                    <a:pt x="49" y="0"/>
                    <a:pt x="80" y="29"/>
                    <a:pt x="85" y="40"/>
                  </a:cubicBezTo>
                  <a:cubicBezTo>
                    <a:pt x="77" y="45"/>
                    <a:pt x="74" y="53"/>
                    <a:pt x="66" y="5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Freeform 131">
              <a:extLst>
                <a:ext uri="{FF2B5EF4-FFF2-40B4-BE49-F238E27FC236}">
                  <a16:creationId xmlns:a16="http://schemas.microsoft.com/office/drawing/2014/main" id="{82BE196D-9DEF-4686-AC7C-1E9EED3B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757" y="1819330"/>
              <a:ext cx="127026" cy="108660"/>
            </a:xfrm>
            <a:custGeom>
              <a:avLst/>
              <a:gdLst>
                <a:gd name="T0" fmla="*/ 112 w 112"/>
                <a:gd name="T1" fmla="*/ 20 h 95"/>
                <a:gd name="T2" fmla="*/ 98 w 112"/>
                <a:gd name="T3" fmla="*/ 32 h 95"/>
                <a:gd name="T4" fmla="*/ 55 w 112"/>
                <a:gd name="T5" fmla="*/ 64 h 95"/>
                <a:gd name="T6" fmla="*/ 34 w 112"/>
                <a:gd name="T7" fmla="*/ 69 h 95"/>
                <a:gd name="T8" fmla="*/ 44 w 112"/>
                <a:gd name="T9" fmla="*/ 69 h 95"/>
                <a:gd name="T10" fmla="*/ 26 w 112"/>
                <a:gd name="T11" fmla="*/ 95 h 95"/>
                <a:gd name="T12" fmla="*/ 11 w 112"/>
                <a:gd name="T13" fmla="*/ 95 h 95"/>
                <a:gd name="T14" fmla="*/ 12 w 112"/>
                <a:gd name="T15" fmla="*/ 72 h 95"/>
                <a:gd name="T16" fmla="*/ 0 w 112"/>
                <a:gd name="T17" fmla="*/ 33 h 95"/>
                <a:gd name="T18" fmla="*/ 0 w 112"/>
                <a:gd name="T19" fmla="*/ 20 h 95"/>
                <a:gd name="T20" fmla="*/ 17 w 112"/>
                <a:gd name="T21" fmla="*/ 20 h 95"/>
                <a:gd name="T22" fmla="*/ 17 w 112"/>
                <a:gd name="T23" fmla="*/ 12 h 95"/>
                <a:gd name="T24" fmla="*/ 38 w 112"/>
                <a:gd name="T25" fmla="*/ 0 h 95"/>
                <a:gd name="T26" fmla="*/ 112 w 112"/>
                <a:gd name="T27" fmla="*/ 10 h 95"/>
                <a:gd name="T28" fmla="*/ 112 w 112"/>
                <a:gd name="T29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95">
                  <a:moveTo>
                    <a:pt x="112" y="20"/>
                  </a:moveTo>
                  <a:cubicBezTo>
                    <a:pt x="112" y="22"/>
                    <a:pt x="98" y="32"/>
                    <a:pt x="98" y="32"/>
                  </a:cubicBezTo>
                  <a:cubicBezTo>
                    <a:pt x="88" y="46"/>
                    <a:pt x="78" y="64"/>
                    <a:pt x="55" y="64"/>
                  </a:cubicBezTo>
                  <a:cubicBezTo>
                    <a:pt x="39" y="64"/>
                    <a:pt x="39" y="53"/>
                    <a:pt x="34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2" y="84"/>
                    <a:pt x="35" y="86"/>
                    <a:pt x="26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85"/>
                    <a:pt x="11" y="76"/>
                    <a:pt x="12" y="72"/>
                  </a:cubicBezTo>
                  <a:cubicBezTo>
                    <a:pt x="0" y="59"/>
                    <a:pt x="5" y="49"/>
                    <a:pt x="0" y="3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14" y="20"/>
                    <a:pt x="17" y="20"/>
                  </a:cubicBezTo>
                  <a:cubicBezTo>
                    <a:pt x="16" y="19"/>
                    <a:pt x="17" y="14"/>
                    <a:pt x="17" y="12"/>
                  </a:cubicBezTo>
                  <a:cubicBezTo>
                    <a:pt x="17" y="11"/>
                    <a:pt x="22" y="0"/>
                    <a:pt x="38" y="0"/>
                  </a:cubicBezTo>
                  <a:cubicBezTo>
                    <a:pt x="64" y="0"/>
                    <a:pt x="85" y="10"/>
                    <a:pt x="112" y="10"/>
                  </a:cubicBezTo>
                  <a:cubicBezTo>
                    <a:pt x="111" y="14"/>
                    <a:pt x="112" y="16"/>
                    <a:pt x="1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Freeform 132">
              <a:extLst>
                <a:ext uri="{FF2B5EF4-FFF2-40B4-BE49-F238E27FC236}">
                  <a16:creationId xmlns:a16="http://schemas.microsoft.com/office/drawing/2014/main" id="{0AEB817C-E59C-4EBD-884F-E93D21DF3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583" y="1626496"/>
              <a:ext cx="42852" cy="35200"/>
            </a:xfrm>
            <a:custGeom>
              <a:avLst/>
              <a:gdLst>
                <a:gd name="T0" fmla="*/ 37 w 37"/>
                <a:gd name="T1" fmla="*/ 22 h 31"/>
                <a:gd name="T2" fmla="*/ 26 w 37"/>
                <a:gd name="T3" fmla="*/ 31 h 31"/>
                <a:gd name="T4" fmla="*/ 0 w 37"/>
                <a:gd name="T5" fmla="*/ 0 h 31"/>
                <a:gd name="T6" fmla="*/ 37 w 37"/>
                <a:gd name="T7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1">
                  <a:moveTo>
                    <a:pt x="37" y="22"/>
                  </a:moveTo>
                  <a:cubicBezTo>
                    <a:pt x="36" y="28"/>
                    <a:pt x="32" y="31"/>
                    <a:pt x="26" y="31"/>
                  </a:cubicBezTo>
                  <a:cubicBezTo>
                    <a:pt x="18" y="31"/>
                    <a:pt x="0" y="10"/>
                    <a:pt x="0" y="0"/>
                  </a:cubicBezTo>
                  <a:cubicBezTo>
                    <a:pt x="19" y="0"/>
                    <a:pt x="21" y="16"/>
                    <a:pt x="3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Freeform 133">
              <a:extLst>
                <a:ext uri="{FF2B5EF4-FFF2-40B4-BE49-F238E27FC236}">
                  <a16:creationId xmlns:a16="http://schemas.microsoft.com/office/drawing/2014/main" id="{8516CA03-C464-4B32-82B9-149683FAF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070" y="1748930"/>
              <a:ext cx="32139" cy="24487"/>
            </a:xfrm>
            <a:custGeom>
              <a:avLst/>
              <a:gdLst>
                <a:gd name="T0" fmla="*/ 22 w 27"/>
                <a:gd name="T1" fmla="*/ 0 h 22"/>
                <a:gd name="T2" fmla="*/ 27 w 27"/>
                <a:gd name="T3" fmla="*/ 12 h 22"/>
                <a:gd name="T4" fmla="*/ 16 w 27"/>
                <a:gd name="T5" fmla="*/ 22 h 22"/>
                <a:gd name="T6" fmla="*/ 0 w 27"/>
                <a:gd name="T7" fmla="*/ 21 h 22"/>
                <a:gd name="T8" fmla="*/ 22 w 27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2">
                  <a:moveTo>
                    <a:pt x="22" y="0"/>
                  </a:moveTo>
                  <a:cubicBezTo>
                    <a:pt x="23" y="4"/>
                    <a:pt x="27" y="6"/>
                    <a:pt x="27" y="12"/>
                  </a:cubicBezTo>
                  <a:cubicBezTo>
                    <a:pt x="27" y="21"/>
                    <a:pt x="20" y="22"/>
                    <a:pt x="16" y="22"/>
                  </a:cubicBezTo>
                  <a:cubicBezTo>
                    <a:pt x="8" y="22"/>
                    <a:pt x="6" y="21"/>
                    <a:pt x="0" y="21"/>
                  </a:cubicBezTo>
                  <a:cubicBezTo>
                    <a:pt x="3" y="8"/>
                    <a:pt x="11" y="4"/>
                    <a:pt x="2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Freeform 134">
              <a:extLst>
                <a:ext uri="{FF2B5EF4-FFF2-40B4-BE49-F238E27FC236}">
                  <a16:creationId xmlns:a16="http://schemas.microsoft.com/office/drawing/2014/main" id="{86FD747B-15E8-4EA9-880F-BFC088017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8826" y="1534671"/>
              <a:ext cx="159166" cy="90295"/>
            </a:xfrm>
            <a:custGeom>
              <a:avLst/>
              <a:gdLst>
                <a:gd name="T0" fmla="*/ 92 w 140"/>
                <a:gd name="T1" fmla="*/ 58 h 78"/>
                <a:gd name="T2" fmla="*/ 56 w 140"/>
                <a:gd name="T3" fmla="*/ 55 h 78"/>
                <a:gd name="T4" fmla="*/ 31 w 140"/>
                <a:gd name="T5" fmla="*/ 52 h 78"/>
                <a:gd name="T6" fmla="*/ 11 w 140"/>
                <a:gd name="T7" fmla="*/ 46 h 78"/>
                <a:gd name="T8" fmla="*/ 34 w 140"/>
                <a:gd name="T9" fmla="*/ 36 h 78"/>
                <a:gd name="T10" fmla="*/ 34 w 140"/>
                <a:gd name="T11" fmla="*/ 26 h 78"/>
                <a:gd name="T12" fmla="*/ 7 w 140"/>
                <a:gd name="T13" fmla="*/ 26 h 78"/>
                <a:gd name="T14" fmla="*/ 12 w 140"/>
                <a:gd name="T15" fmla="*/ 19 h 78"/>
                <a:gd name="T16" fmla="*/ 0 w 140"/>
                <a:gd name="T17" fmla="*/ 7 h 78"/>
                <a:gd name="T18" fmla="*/ 24 w 140"/>
                <a:gd name="T19" fmla="*/ 0 h 78"/>
                <a:gd name="T20" fmla="*/ 53 w 140"/>
                <a:gd name="T21" fmla="*/ 15 h 78"/>
                <a:gd name="T22" fmla="*/ 68 w 140"/>
                <a:gd name="T23" fmla="*/ 8 h 78"/>
                <a:gd name="T24" fmla="*/ 90 w 140"/>
                <a:gd name="T25" fmla="*/ 26 h 78"/>
                <a:gd name="T26" fmla="*/ 102 w 140"/>
                <a:gd name="T27" fmla="*/ 20 h 78"/>
                <a:gd name="T28" fmla="*/ 124 w 140"/>
                <a:gd name="T29" fmla="*/ 38 h 78"/>
                <a:gd name="T30" fmla="*/ 118 w 140"/>
                <a:gd name="T31" fmla="*/ 46 h 78"/>
                <a:gd name="T32" fmla="*/ 140 w 140"/>
                <a:gd name="T33" fmla="*/ 68 h 78"/>
                <a:gd name="T34" fmla="*/ 126 w 140"/>
                <a:gd name="T35" fmla="*/ 78 h 78"/>
                <a:gd name="T36" fmla="*/ 92 w 140"/>
                <a:gd name="T37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78">
                  <a:moveTo>
                    <a:pt x="92" y="58"/>
                  </a:moveTo>
                  <a:cubicBezTo>
                    <a:pt x="78" y="58"/>
                    <a:pt x="70" y="53"/>
                    <a:pt x="56" y="55"/>
                  </a:cubicBezTo>
                  <a:cubicBezTo>
                    <a:pt x="53" y="48"/>
                    <a:pt x="43" y="52"/>
                    <a:pt x="31" y="52"/>
                  </a:cubicBezTo>
                  <a:cubicBezTo>
                    <a:pt x="21" y="52"/>
                    <a:pt x="18" y="53"/>
                    <a:pt x="11" y="46"/>
                  </a:cubicBezTo>
                  <a:cubicBezTo>
                    <a:pt x="18" y="38"/>
                    <a:pt x="25" y="39"/>
                    <a:pt x="34" y="36"/>
                  </a:cubicBezTo>
                  <a:cubicBezTo>
                    <a:pt x="32" y="34"/>
                    <a:pt x="32" y="29"/>
                    <a:pt x="34" y="26"/>
                  </a:cubicBezTo>
                  <a:cubicBezTo>
                    <a:pt x="17" y="26"/>
                    <a:pt x="13" y="31"/>
                    <a:pt x="7" y="26"/>
                  </a:cubicBezTo>
                  <a:cubicBezTo>
                    <a:pt x="9" y="25"/>
                    <a:pt x="12" y="22"/>
                    <a:pt x="12" y="19"/>
                  </a:cubicBezTo>
                  <a:cubicBezTo>
                    <a:pt x="2" y="19"/>
                    <a:pt x="0" y="16"/>
                    <a:pt x="0" y="7"/>
                  </a:cubicBezTo>
                  <a:cubicBezTo>
                    <a:pt x="9" y="5"/>
                    <a:pt x="15" y="0"/>
                    <a:pt x="24" y="0"/>
                  </a:cubicBezTo>
                  <a:cubicBezTo>
                    <a:pt x="40" y="0"/>
                    <a:pt x="43" y="15"/>
                    <a:pt x="53" y="15"/>
                  </a:cubicBezTo>
                  <a:cubicBezTo>
                    <a:pt x="59" y="15"/>
                    <a:pt x="62" y="8"/>
                    <a:pt x="68" y="8"/>
                  </a:cubicBezTo>
                  <a:cubicBezTo>
                    <a:pt x="83" y="8"/>
                    <a:pt x="82" y="26"/>
                    <a:pt x="90" y="26"/>
                  </a:cubicBezTo>
                  <a:cubicBezTo>
                    <a:pt x="95" y="26"/>
                    <a:pt x="97" y="20"/>
                    <a:pt x="102" y="20"/>
                  </a:cubicBezTo>
                  <a:cubicBezTo>
                    <a:pt x="112" y="20"/>
                    <a:pt x="121" y="34"/>
                    <a:pt x="124" y="38"/>
                  </a:cubicBezTo>
                  <a:cubicBezTo>
                    <a:pt x="123" y="41"/>
                    <a:pt x="120" y="44"/>
                    <a:pt x="118" y="46"/>
                  </a:cubicBezTo>
                  <a:cubicBezTo>
                    <a:pt x="124" y="53"/>
                    <a:pt x="140" y="59"/>
                    <a:pt x="140" y="68"/>
                  </a:cubicBezTo>
                  <a:cubicBezTo>
                    <a:pt x="140" y="76"/>
                    <a:pt x="132" y="78"/>
                    <a:pt x="126" y="78"/>
                  </a:cubicBezTo>
                  <a:cubicBezTo>
                    <a:pt x="108" y="78"/>
                    <a:pt x="109" y="58"/>
                    <a:pt x="92" y="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Freeform 135">
              <a:extLst>
                <a:ext uri="{FF2B5EF4-FFF2-40B4-BE49-F238E27FC236}">
                  <a16:creationId xmlns:a16="http://schemas.microsoft.com/office/drawing/2014/main" id="{A7BCDE21-2ECC-49F5-9339-C6B3F53AF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574" y="1612723"/>
              <a:ext cx="42852" cy="13774"/>
            </a:xfrm>
            <a:custGeom>
              <a:avLst/>
              <a:gdLst>
                <a:gd name="T0" fmla="*/ 13 w 38"/>
                <a:gd name="T1" fmla="*/ 12 h 12"/>
                <a:gd name="T2" fmla="*/ 20 w 38"/>
                <a:gd name="T3" fmla="*/ 0 h 12"/>
                <a:gd name="T4" fmla="*/ 38 w 38"/>
                <a:gd name="T5" fmla="*/ 6 h 12"/>
                <a:gd name="T6" fmla="*/ 13 w 3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2">
                  <a:moveTo>
                    <a:pt x="13" y="12"/>
                  </a:moveTo>
                  <a:cubicBezTo>
                    <a:pt x="0" y="12"/>
                    <a:pt x="17" y="0"/>
                    <a:pt x="20" y="0"/>
                  </a:cubicBezTo>
                  <a:cubicBezTo>
                    <a:pt x="29" y="0"/>
                    <a:pt x="31" y="4"/>
                    <a:pt x="38" y="6"/>
                  </a:cubicBezTo>
                  <a:cubicBezTo>
                    <a:pt x="34" y="12"/>
                    <a:pt x="25" y="12"/>
                    <a:pt x="13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Freeform 136">
              <a:extLst>
                <a:ext uri="{FF2B5EF4-FFF2-40B4-BE49-F238E27FC236}">
                  <a16:creationId xmlns:a16="http://schemas.microsoft.com/office/drawing/2014/main" id="{ADD5DD25-7763-4064-966F-293FA1560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209" y="1664757"/>
              <a:ext cx="423932" cy="140799"/>
            </a:xfrm>
            <a:custGeom>
              <a:avLst/>
              <a:gdLst>
                <a:gd name="T0" fmla="*/ 369 w 371"/>
                <a:gd name="T1" fmla="*/ 81 h 123"/>
                <a:gd name="T2" fmla="*/ 361 w 371"/>
                <a:gd name="T3" fmla="*/ 92 h 123"/>
                <a:gd name="T4" fmla="*/ 371 w 371"/>
                <a:gd name="T5" fmla="*/ 93 h 123"/>
                <a:gd name="T6" fmla="*/ 308 w 371"/>
                <a:gd name="T7" fmla="*/ 121 h 123"/>
                <a:gd name="T8" fmla="*/ 293 w 371"/>
                <a:gd name="T9" fmla="*/ 109 h 123"/>
                <a:gd name="T10" fmla="*/ 274 w 371"/>
                <a:gd name="T11" fmla="*/ 119 h 123"/>
                <a:gd name="T12" fmla="*/ 213 w 371"/>
                <a:gd name="T13" fmla="*/ 119 h 123"/>
                <a:gd name="T14" fmla="*/ 175 w 371"/>
                <a:gd name="T15" fmla="*/ 107 h 123"/>
                <a:gd name="T16" fmla="*/ 166 w 371"/>
                <a:gd name="T17" fmla="*/ 107 h 123"/>
                <a:gd name="T18" fmla="*/ 145 w 371"/>
                <a:gd name="T19" fmla="*/ 121 h 123"/>
                <a:gd name="T20" fmla="*/ 91 w 371"/>
                <a:gd name="T21" fmla="*/ 85 h 123"/>
                <a:gd name="T22" fmla="*/ 100 w 371"/>
                <a:gd name="T23" fmla="*/ 72 h 123"/>
                <a:gd name="T24" fmla="*/ 69 w 371"/>
                <a:gd name="T25" fmla="*/ 32 h 123"/>
                <a:gd name="T26" fmla="*/ 54 w 371"/>
                <a:gd name="T27" fmla="*/ 40 h 123"/>
                <a:gd name="T28" fmla="*/ 0 w 371"/>
                <a:gd name="T29" fmla="*/ 12 h 123"/>
                <a:gd name="T30" fmla="*/ 22 w 371"/>
                <a:gd name="T31" fmla="*/ 0 h 123"/>
                <a:gd name="T32" fmla="*/ 88 w 371"/>
                <a:gd name="T33" fmla="*/ 28 h 123"/>
                <a:gd name="T34" fmla="*/ 103 w 371"/>
                <a:gd name="T35" fmla="*/ 21 h 123"/>
                <a:gd name="T36" fmla="*/ 117 w 371"/>
                <a:gd name="T37" fmla="*/ 21 h 123"/>
                <a:gd name="T38" fmla="*/ 153 w 371"/>
                <a:gd name="T39" fmla="*/ 45 h 123"/>
                <a:gd name="T40" fmla="*/ 122 w 371"/>
                <a:gd name="T41" fmla="*/ 45 h 123"/>
                <a:gd name="T42" fmla="*/ 156 w 371"/>
                <a:gd name="T43" fmla="*/ 64 h 123"/>
                <a:gd name="T44" fmla="*/ 151 w 371"/>
                <a:gd name="T45" fmla="*/ 67 h 123"/>
                <a:gd name="T46" fmla="*/ 163 w 371"/>
                <a:gd name="T47" fmla="*/ 71 h 123"/>
                <a:gd name="T48" fmla="*/ 216 w 371"/>
                <a:gd name="T49" fmla="*/ 81 h 123"/>
                <a:gd name="T50" fmla="*/ 310 w 371"/>
                <a:gd name="T51" fmla="*/ 61 h 123"/>
                <a:gd name="T52" fmla="*/ 371 w 371"/>
                <a:gd name="T53" fmla="*/ 83 h 123"/>
                <a:gd name="T54" fmla="*/ 363 w 371"/>
                <a:gd name="T55" fmla="*/ 85 h 123"/>
                <a:gd name="T56" fmla="*/ 369 w 371"/>
                <a:gd name="T57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1" h="123">
                  <a:moveTo>
                    <a:pt x="369" y="81"/>
                  </a:moveTo>
                  <a:cubicBezTo>
                    <a:pt x="365" y="83"/>
                    <a:pt x="362" y="87"/>
                    <a:pt x="361" y="92"/>
                  </a:cubicBezTo>
                  <a:cubicBezTo>
                    <a:pt x="366" y="94"/>
                    <a:pt x="371" y="93"/>
                    <a:pt x="371" y="93"/>
                  </a:cubicBezTo>
                  <a:cubicBezTo>
                    <a:pt x="369" y="121"/>
                    <a:pt x="334" y="121"/>
                    <a:pt x="308" y="121"/>
                  </a:cubicBezTo>
                  <a:cubicBezTo>
                    <a:pt x="298" y="121"/>
                    <a:pt x="294" y="114"/>
                    <a:pt x="293" y="109"/>
                  </a:cubicBezTo>
                  <a:cubicBezTo>
                    <a:pt x="282" y="110"/>
                    <a:pt x="281" y="114"/>
                    <a:pt x="274" y="119"/>
                  </a:cubicBezTo>
                  <a:cubicBezTo>
                    <a:pt x="213" y="119"/>
                    <a:pt x="213" y="119"/>
                    <a:pt x="213" y="119"/>
                  </a:cubicBezTo>
                  <a:cubicBezTo>
                    <a:pt x="197" y="123"/>
                    <a:pt x="174" y="121"/>
                    <a:pt x="175" y="107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3" y="111"/>
                    <a:pt x="152" y="121"/>
                    <a:pt x="145" y="121"/>
                  </a:cubicBezTo>
                  <a:cubicBezTo>
                    <a:pt x="128" y="121"/>
                    <a:pt x="91" y="101"/>
                    <a:pt x="91" y="85"/>
                  </a:cubicBezTo>
                  <a:cubicBezTo>
                    <a:pt x="91" y="79"/>
                    <a:pt x="97" y="74"/>
                    <a:pt x="100" y="72"/>
                  </a:cubicBezTo>
                  <a:cubicBezTo>
                    <a:pt x="86" y="58"/>
                    <a:pt x="82" y="45"/>
                    <a:pt x="69" y="32"/>
                  </a:cubicBezTo>
                  <a:cubicBezTo>
                    <a:pt x="65" y="36"/>
                    <a:pt x="60" y="40"/>
                    <a:pt x="54" y="40"/>
                  </a:cubicBezTo>
                  <a:cubicBezTo>
                    <a:pt x="46" y="40"/>
                    <a:pt x="0" y="19"/>
                    <a:pt x="0" y="12"/>
                  </a:cubicBezTo>
                  <a:cubicBezTo>
                    <a:pt x="0" y="0"/>
                    <a:pt x="13" y="0"/>
                    <a:pt x="22" y="0"/>
                  </a:cubicBezTo>
                  <a:cubicBezTo>
                    <a:pt x="56" y="0"/>
                    <a:pt x="63" y="28"/>
                    <a:pt x="88" y="28"/>
                  </a:cubicBezTo>
                  <a:cubicBezTo>
                    <a:pt x="96" y="28"/>
                    <a:pt x="100" y="26"/>
                    <a:pt x="103" y="21"/>
                  </a:cubicBezTo>
                  <a:cubicBezTo>
                    <a:pt x="109" y="21"/>
                    <a:pt x="117" y="21"/>
                    <a:pt x="117" y="21"/>
                  </a:cubicBezTo>
                  <a:cubicBezTo>
                    <a:pt x="111" y="40"/>
                    <a:pt x="146" y="35"/>
                    <a:pt x="153" y="45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7" y="67"/>
                    <a:pt x="146" y="55"/>
                    <a:pt x="156" y="64"/>
                  </a:cubicBezTo>
                  <a:cubicBezTo>
                    <a:pt x="155" y="65"/>
                    <a:pt x="151" y="65"/>
                    <a:pt x="151" y="67"/>
                  </a:cubicBezTo>
                  <a:cubicBezTo>
                    <a:pt x="151" y="79"/>
                    <a:pt x="160" y="74"/>
                    <a:pt x="163" y="71"/>
                  </a:cubicBezTo>
                  <a:cubicBezTo>
                    <a:pt x="181" y="76"/>
                    <a:pt x="197" y="81"/>
                    <a:pt x="216" y="81"/>
                  </a:cubicBezTo>
                  <a:cubicBezTo>
                    <a:pt x="257" y="81"/>
                    <a:pt x="271" y="61"/>
                    <a:pt x="310" y="61"/>
                  </a:cubicBezTo>
                  <a:cubicBezTo>
                    <a:pt x="340" y="61"/>
                    <a:pt x="360" y="63"/>
                    <a:pt x="371" y="83"/>
                  </a:cubicBezTo>
                  <a:cubicBezTo>
                    <a:pt x="369" y="84"/>
                    <a:pt x="365" y="85"/>
                    <a:pt x="363" y="85"/>
                  </a:cubicBezTo>
                  <a:lnTo>
                    <a:pt x="369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Freeform 137">
              <a:extLst>
                <a:ext uri="{FF2B5EF4-FFF2-40B4-BE49-F238E27FC236}">
                  <a16:creationId xmlns:a16="http://schemas.microsoft.com/office/drawing/2014/main" id="{A96978C0-C990-4474-AF7D-A62665C15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801" y="1739748"/>
              <a:ext cx="73461" cy="59687"/>
            </a:xfrm>
            <a:custGeom>
              <a:avLst/>
              <a:gdLst>
                <a:gd name="T0" fmla="*/ 10 w 64"/>
                <a:gd name="T1" fmla="*/ 18 h 52"/>
                <a:gd name="T2" fmla="*/ 33 w 64"/>
                <a:gd name="T3" fmla="*/ 0 h 52"/>
                <a:gd name="T4" fmla="*/ 64 w 64"/>
                <a:gd name="T5" fmla="*/ 26 h 52"/>
                <a:gd name="T6" fmla="*/ 49 w 64"/>
                <a:gd name="T7" fmla="*/ 52 h 52"/>
                <a:gd name="T8" fmla="*/ 0 w 64"/>
                <a:gd name="T9" fmla="*/ 30 h 52"/>
                <a:gd name="T10" fmla="*/ 10 w 64"/>
                <a:gd name="T11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2">
                  <a:moveTo>
                    <a:pt x="10" y="18"/>
                  </a:moveTo>
                  <a:cubicBezTo>
                    <a:pt x="18" y="18"/>
                    <a:pt x="15" y="0"/>
                    <a:pt x="33" y="0"/>
                  </a:cubicBezTo>
                  <a:cubicBezTo>
                    <a:pt x="46" y="0"/>
                    <a:pt x="64" y="16"/>
                    <a:pt x="64" y="26"/>
                  </a:cubicBezTo>
                  <a:cubicBezTo>
                    <a:pt x="64" y="40"/>
                    <a:pt x="60" y="52"/>
                    <a:pt x="49" y="52"/>
                  </a:cubicBezTo>
                  <a:cubicBezTo>
                    <a:pt x="44" y="52"/>
                    <a:pt x="0" y="30"/>
                    <a:pt x="0" y="30"/>
                  </a:cubicBezTo>
                  <a:cubicBezTo>
                    <a:pt x="0" y="22"/>
                    <a:pt x="8" y="18"/>
                    <a:pt x="10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Freeform 138">
              <a:extLst>
                <a:ext uri="{FF2B5EF4-FFF2-40B4-BE49-F238E27FC236}">
                  <a16:creationId xmlns:a16="http://schemas.microsoft.com/office/drawing/2014/main" id="{36076CB2-8FF7-4130-B8D0-B5E909810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983" y="1626496"/>
              <a:ext cx="68870" cy="19896"/>
            </a:xfrm>
            <a:custGeom>
              <a:avLst/>
              <a:gdLst>
                <a:gd name="T0" fmla="*/ 49 w 59"/>
                <a:gd name="T1" fmla="*/ 0 h 18"/>
                <a:gd name="T2" fmla="*/ 59 w 59"/>
                <a:gd name="T3" fmla="*/ 0 h 18"/>
                <a:gd name="T4" fmla="*/ 59 w 59"/>
                <a:gd name="T5" fmla="*/ 10 h 18"/>
                <a:gd name="T6" fmla="*/ 47 w 59"/>
                <a:gd name="T7" fmla="*/ 18 h 18"/>
                <a:gd name="T8" fmla="*/ 0 w 59"/>
                <a:gd name="T9" fmla="*/ 9 h 18"/>
                <a:gd name="T10" fmla="*/ 49 w 5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8">
                  <a:moveTo>
                    <a:pt x="49" y="0"/>
                  </a:moveTo>
                  <a:cubicBezTo>
                    <a:pt x="57" y="0"/>
                    <a:pt x="51" y="1"/>
                    <a:pt x="59" y="0"/>
                  </a:cubicBezTo>
                  <a:cubicBezTo>
                    <a:pt x="59" y="5"/>
                    <a:pt x="59" y="8"/>
                    <a:pt x="59" y="10"/>
                  </a:cubicBezTo>
                  <a:cubicBezTo>
                    <a:pt x="59" y="14"/>
                    <a:pt x="54" y="18"/>
                    <a:pt x="47" y="18"/>
                  </a:cubicBezTo>
                  <a:cubicBezTo>
                    <a:pt x="43" y="18"/>
                    <a:pt x="0" y="9"/>
                    <a:pt x="0" y="9"/>
                  </a:cubicBezTo>
                  <a:cubicBezTo>
                    <a:pt x="7" y="1"/>
                    <a:pt x="34" y="0"/>
                    <a:pt x="4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Freeform 139">
              <a:extLst>
                <a:ext uri="{FF2B5EF4-FFF2-40B4-BE49-F238E27FC236}">
                  <a16:creationId xmlns:a16="http://schemas.microsoft.com/office/drawing/2014/main" id="{2E4BE486-23E2-4C00-8F89-DA5813E5A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49" y="1557627"/>
              <a:ext cx="81113" cy="68869"/>
            </a:xfrm>
            <a:custGeom>
              <a:avLst/>
              <a:gdLst>
                <a:gd name="T0" fmla="*/ 18 w 71"/>
                <a:gd name="T1" fmla="*/ 50 h 60"/>
                <a:gd name="T2" fmla="*/ 25 w 71"/>
                <a:gd name="T3" fmla="*/ 42 h 60"/>
                <a:gd name="T4" fmla="*/ 0 w 71"/>
                <a:gd name="T5" fmla="*/ 12 h 60"/>
                <a:gd name="T6" fmla="*/ 18 w 71"/>
                <a:gd name="T7" fmla="*/ 0 h 60"/>
                <a:gd name="T8" fmla="*/ 44 w 71"/>
                <a:gd name="T9" fmla="*/ 12 h 60"/>
                <a:gd name="T10" fmla="*/ 71 w 71"/>
                <a:gd name="T11" fmla="*/ 30 h 60"/>
                <a:gd name="T12" fmla="*/ 71 w 71"/>
                <a:gd name="T13" fmla="*/ 50 h 60"/>
                <a:gd name="T14" fmla="*/ 18 w 71"/>
                <a:gd name="T15" fmla="*/ 5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60">
                  <a:moveTo>
                    <a:pt x="18" y="50"/>
                  </a:moveTo>
                  <a:cubicBezTo>
                    <a:pt x="18" y="46"/>
                    <a:pt x="23" y="43"/>
                    <a:pt x="25" y="42"/>
                  </a:cubicBezTo>
                  <a:cubicBezTo>
                    <a:pt x="16" y="33"/>
                    <a:pt x="0" y="28"/>
                    <a:pt x="0" y="12"/>
                  </a:cubicBezTo>
                  <a:cubicBezTo>
                    <a:pt x="0" y="4"/>
                    <a:pt x="10" y="1"/>
                    <a:pt x="18" y="0"/>
                  </a:cubicBezTo>
                  <a:cubicBezTo>
                    <a:pt x="20" y="6"/>
                    <a:pt x="36" y="12"/>
                    <a:pt x="44" y="12"/>
                  </a:cubicBezTo>
                  <a:cubicBezTo>
                    <a:pt x="44" y="31"/>
                    <a:pt x="71" y="14"/>
                    <a:pt x="71" y="30"/>
                  </a:cubicBezTo>
                  <a:cubicBezTo>
                    <a:pt x="71" y="36"/>
                    <a:pt x="68" y="41"/>
                    <a:pt x="71" y="50"/>
                  </a:cubicBezTo>
                  <a:cubicBezTo>
                    <a:pt x="44" y="57"/>
                    <a:pt x="18" y="60"/>
                    <a:pt x="18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Freeform 140">
              <a:extLst>
                <a:ext uri="{FF2B5EF4-FFF2-40B4-BE49-F238E27FC236}">
                  <a16:creationId xmlns:a16="http://schemas.microsoft.com/office/drawing/2014/main" id="{4C341579-7815-4D9F-AA8F-96FCCDD9F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1870" y="1496410"/>
              <a:ext cx="29078" cy="18365"/>
            </a:xfrm>
            <a:custGeom>
              <a:avLst/>
              <a:gdLst>
                <a:gd name="T0" fmla="*/ 26 w 26"/>
                <a:gd name="T1" fmla="*/ 1 h 17"/>
                <a:gd name="T2" fmla="*/ 26 w 26"/>
                <a:gd name="T3" fmla="*/ 17 h 17"/>
                <a:gd name="T4" fmla="*/ 13 w 26"/>
                <a:gd name="T5" fmla="*/ 17 h 17"/>
                <a:gd name="T6" fmla="*/ 0 w 26"/>
                <a:gd name="T7" fmla="*/ 1 h 17"/>
                <a:gd name="T8" fmla="*/ 26 w 26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6" y="1"/>
                  </a:moveTo>
                  <a:cubicBezTo>
                    <a:pt x="26" y="17"/>
                    <a:pt x="26" y="17"/>
                    <a:pt x="2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9" y="12"/>
                    <a:pt x="0" y="10"/>
                    <a:pt x="0" y="1"/>
                  </a:cubicBezTo>
                  <a:cubicBezTo>
                    <a:pt x="9" y="0"/>
                    <a:pt x="21" y="1"/>
                    <a:pt x="26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Freeform 141">
              <a:extLst>
                <a:ext uri="{FF2B5EF4-FFF2-40B4-BE49-F238E27FC236}">
                  <a16:creationId xmlns:a16="http://schemas.microsoft.com/office/drawing/2014/main" id="{F8DA8CDB-5102-4E4E-93D6-E6E84F50D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575" y="1415298"/>
              <a:ext cx="269357" cy="191303"/>
            </a:xfrm>
            <a:custGeom>
              <a:avLst/>
              <a:gdLst>
                <a:gd name="T0" fmla="*/ 158 w 236"/>
                <a:gd name="T1" fmla="*/ 67 h 166"/>
                <a:gd name="T2" fmla="*/ 167 w 236"/>
                <a:gd name="T3" fmla="*/ 67 h 166"/>
                <a:gd name="T4" fmla="*/ 167 w 236"/>
                <a:gd name="T5" fmla="*/ 57 h 166"/>
                <a:gd name="T6" fmla="*/ 163 w 236"/>
                <a:gd name="T7" fmla="*/ 51 h 166"/>
                <a:gd name="T8" fmla="*/ 171 w 236"/>
                <a:gd name="T9" fmla="*/ 51 h 166"/>
                <a:gd name="T10" fmla="*/ 181 w 236"/>
                <a:gd name="T11" fmla="*/ 64 h 166"/>
                <a:gd name="T12" fmla="*/ 190 w 236"/>
                <a:gd name="T13" fmla="*/ 76 h 166"/>
                <a:gd name="T14" fmla="*/ 184 w 236"/>
                <a:gd name="T15" fmla="*/ 88 h 166"/>
                <a:gd name="T16" fmla="*/ 197 w 236"/>
                <a:gd name="T17" fmla="*/ 88 h 166"/>
                <a:gd name="T18" fmla="*/ 234 w 236"/>
                <a:gd name="T19" fmla="*/ 99 h 166"/>
                <a:gd name="T20" fmla="*/ 234 w 236"/>
                <a:gd name="T21" fmla="*/ 111 h 166"/>
                <a:gd name="T22" fmla="*/ 216 w 236"/>
                <a:gd name="T23" fmla="*/ 115 h 166"/>
                <a:gd name="T24" fmla="*/ 181 w 236"/>
                <a:gd name="T25" fmla="*/ 140 h 166"/>
                <a:gd name="T26" fmla="*/ 168 w 236"/>
                <a:gd name="T27" fmla="*/ 124 h 166"/>
                <a:gd name="T28" fmla="*/ 159 w 236"/>
                <a:gd name="T29" fmla="*/ 136 h 166"/>
                <a:gd name="T30" fmla="*/ 169 w 236"/>
                <a:gd name="T31" fmla="*/ 152 h 166"/>
                <a:gd name="T32" fmla="*/ 156 w 236"/>
                <a:gd name="T33" fmla="*/ 152 h 166"/>
                <a:gd name="T34" fmla="*/ 156 w 236"/>
                <a:gd name="T35" fmla="*/ 162 h 166"/>
                <a:gd name="T36" fmla="*/ 128 w 236"/>
                <a:gd name="T37" fmla="*/ 148 h 166"/>
                <a:gd name="T38" fmla="*/ 110 w 236"/>
                <a:gd name="T39" fmla="*/ 166 h 166"/>
                <a:gd name="T40" fmla="*/ 80 w 236"/>
                <a:gd name="T41" fmla="*/ 152 h 166"/>
                <a:gd name="T42" fmla="*/ 90 w 236"/>
                <a:gd name="T43" fmla="*/ 146 h 166"/>
                <a:gd name="T44" fmla="*/ 56 w 236"/>
                <a:gd name="T45" fmla="*/ 126 h 166"/>
                <a:gd name="T46" fmla="*/ 113 w 236"/>
                <a:gd name="T47" fmla="*/ 111 h 166"/>
                <a:gd name="T48" fmla="*/ 82 w 236"/>
                <a:gd name="T49" fmla="*/ 104 h 166"/>
                <a:gd name="T50" fmla="*/ 59 w 236"/>
                <a:gd name="T51" fmla="*/ 111 h 166"/>
                <a:gd name="T52" fmla="*/ 49 w 236"/>
                <a:gd name="T53" fmla="*/ 100 h 166"/>
                <a:gd name="T54" fmla="*/ 33 w 236"/>
                <a:gd name="T55" fmla="*/ 107 h 166"/>
                <a:gd name="T56" fmla="*/ 27 w 236"/>
                <a:gd name="T57" fmla="*/ 99 h 166"/>
                <a:gd name="T58" fmla="*/ 44 w 236"/>
                <a:gd name="T59" fmla="*/ 88 h 166"/>
                <a:gd name="T60" fmla="*/ 0 w 236"/>
                <a:gd name="T61" fmla="*/ 63 h 166"/>
                <a:gd name="T62" fmla="*/ 12 w 236"/>
                <a:gd name="T63" fmla="*/ 63 h 166"/>
                <a:gd name="T64" fmla="*/ 34 w 236"/>
                <a:gd name="T65" fmla="*/ 71 h 166"/>
                <a:gd name="T66" fmla="*/ 41 w 236"/>
                <a:gd name="T67" fmla="*/ 64 h 166"/>
                <a:gd name="T68" fmla="*/ 8 w 236"/>
                <a:gd name="T69" fmla="*/ 47 h 166"/>
                <a:gd name="T70" fmla="*/ 25 w 236"/>
                <a:gd name="T71" fmla="*/ 39 h 166"/>
                <a:gd name="T72" fmla="*/ 46 w 236"/>
                <a:gd name="T73" fmla="*/ 45 h 166"/>
                <a:gd name="T74" fmla="*/ 54 w 236"/>
                <a:gd name="T75" fmla="*/ 37 h 166"/>
                <a:gd name="T76" fmla="*/ 33 w 236"/>
                <a:gd name="T77" fmla="*/ 37 h 166"/>
                <a:gd name="T78" fmla="*/ 23 w 236"/>
                <a:gd name="T79" fmla="*/ 24 h 166"/>
                <a:gd name="T80" fmla="*/ 52 w 236"/>
                <a:gd name="T81" fmla="*/ 17 h 166"/>
                <a:gd name="T82" fmla="*/ 65 w 236"/>
                <a:gd name="T83" fmla="*/ 17 h 166"/>
                <a:gd name="T84" fmla="*/ 42 w 236"/>
                <a:gd name="T85" fmla="*/ 0 h 166"/>
                <a:gd name="T86" fmla="*/ 90 w 236"/>
                <a:gd name="T87" fmla="*/ 9 h 166"/>
                <a:gd name="T88" fmla="*/ 114 w 236"/>
                <a:gd name="T89" fmla="*/ 43 h 166"/>
                <a:gd name="T90" fmla="*/ 144 w 236"/>
                <a:gd name="T91" fmla="*/ 45 h 166"/>
                <a:gd name="T92" fmla="*/ 158 w 236"/>
                <a:gd name="T93" fmla="*/ 6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6" h="166">
                  <a:moveTo>
                    <a:pt x="158" y="67"/>
                  </a:moveTo>
                  <a:cubicBezTo>
                    <a:pt x="167" y="67"/>
                    <a:pt x="167" y="67"/>
                    <a:pt x="167" y="67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5" y="51"/>
                    <a:pt x="168" y="51"/>
                    <a:pt x="171" y="51"/>
                  </a:cubicBezTo>
                  <a:cubicBezTo>
                    <a:pt x="181" y="51"/>
                    <a:pt x="181" y="55"/>
                    <a:pt x="181" y="64"/>
                  </a:cubicBezTo>
                  <a:cubicBezTo>
                    <a:pt x="181" y="70"/>
                    <a:pt x="190" y="71"/>
                    <a:pt x="190" y="76"/>
                  </a:cubicBezTo>
                  <a:cubicBezTo>
                    <a:pt x="190" y="82"/>
                    <a:pt x="184" y="84"/>
                    <a:pt x="184" y="88"/>
                  </a:cubicBezTo>
                  <a:cubicBezTo>
                    <a:pt x="184" y="95"/>
                    <a:pt x="196" y="88"/>
                    <a:pt x="197" y="88"/>
                  </a:cubicBezTo>
                  <a:cubicBezTo>
                    <a:pt x="205" y="88"/>
                    <a:pt x="224" y="98"/>
                    <a:pt x="234" y="99"/>
                  </a:cubicBezTo>
                  <a:cubicBezTo>
                    <a:pt x="234" y="104"/>
                    <a:pt x="236" y="107"/>
                    <a:pt x="234" y="111"/>
                  </a:cubicBezTo>
                  <a:cubicBezTo>
                    <a:pt x="231" y="115"/>
                    <a:pt x="222" y="114"/>
                    <a:pt x="216" y="115"/>
                  </a:cubicBezTo>
                  <a:cubicBezTo>
                    <a:pt x="201" y="116"/>
                    <a:pt x="190" y="140"/>
                    <a:pt x="181" y="140"/>
                  </a:cubicBezTo>
                  <a:cubicBezTo>
                    <a:pt x="171" y="140"/>
                    <a:pt x="171" y="133"/>
                    <a:pt x="168" y="124"/>
                  </a:cubicBezTo>
                  <a:cubicBezTo>
                    <a:pt x="165" y="128"/>
                    <a:pt x="163" y="132"/>
                    <a:pt x="159" y="136"/>
                  </a:cubicBezTo>
                  <a:cubicBezTo>
                    <a:pt x="164" y="144"/>
                    <a:pt x="167" y="146"/>
                    <a:pt x="169" y="152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49" y="163"/>
                    <a:pt x="135" y="153"/>
                    <a:pt x="128" y="148"/>
                  </a:cubicBezTo>
                  <a:cubicBezTo>
                    <a:pt x="128" y="162"/>
                    <a:pt x="122" y="166"/>
                    <a:pt x="110" y="166"/>
                  </a:cubicBezTo>
                  <a:cubicBezTo>
                    <a:pt x="98" y="166"/>
                    <a:pt x="81" y="163"/>
                    <a:pt x="80" y="152"/>
                  </a:cubicBezTo>
                  <a:cubicBezTo>
                    <a:pt x="85" y="151"/>
                    <a:pt x="87" y="149"/>
                    <a:pt x="90" y="146"/>
                  </a:cubicBezTo>
                  <a:cubicBezTo>
                    <a:pt x="77" y="146"/>
                    <a:pt x="56" y="138"/>
                    <a:pt x="56" y="126"/>
                  </a:cubicBezTo>
                  <a:cubicBezTo>
                    <a:pt x="56" y="111"/>
                    <a:pt x="103" y="113"/>
                    <a:pt x="113" y="111"/>
                  </a:cubicBezTo>
                  <a:cubicBezTo>
                    <a:pt x="102" y="107"/>
                    <a:pt x="93" y="104"/>
                    <a:pt x="82" y="104"/>
                  </a:cubicBezTo>
                  <a:cubicBezTo>
                    <a:pt x="71" y="104"/>
                    <a:pt x="68" y="111"/>
                    <a:pt x="59" y="111"/>
                  </a:cubicBezTo>
                  <a:cubicBezTo>
                    <a:pt x="52" y="111"/>
                    <a:pt x="51" y="105"/>
                    <a:pt x="49" y="100"/>
                  </a:cubicBezTo>
                  <a:cubicBezTo>
                    <a:pt x="41" y="103"/>
                    <a:pt x="39" y="107"/>
                    <a:pt x="33" y="107"/>
                  </a:cubicBezTo>
                  <a:cubicBezTo>
                    <a:pt x="28" y="107"/>
                    <a:pt x="27" y="103"/>
                    <a:pt x="27" y="99"/>
                  </a:cubicBezTo>
                  <a:cubicBezTo>
                    <a:pt x="34" y="95"/>
                    <a:pt x="40" y="95"/>
                    <a:pt x="44" y="88"/>
                  </a:cubicBezTo>
                  <a:cubicBezTo>
                    <a:pt x="18" y="88"/>
                    <a:pt x="3" y="86"/>
                    <a:pt x="0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5" y="66"/>
                    <a:pt x="28" y="71"/>
                    <a:pt x="34" y="71"/>
                  </a:cubicBezTo>
                  <a:cubicBezTo>
                    <a:pt x="37" y="71"/>
                    <a:pt x="41" y="64"/>
                    <a:pt x="41" y="64"/>
                  </a:cubicBezTo>
                  <a:cubicBezTo>
                    <a:pt x="31" y="61"/>
                    <a:pt x="8" y="56"/>
                    <a:pt x="8" y="47"/>
                  </a:cubicBezTo>
                  <a:cubicBezTo>
                    <a:pt x="8" y="38"/>
                    <a:pt x="18" y="39"/>
                    <a:pt x="25" y="39"/>
                  </a:cubicBezTo>
                  <a:cubicBezTo>
                    <a:pt x="36" y="39"/>
                    <a:pt x="40" y="45"/>
                    <a:pt x="46" y="45"/>
                  </a:cubicBezTo>
                  <a:cubicBezTo>
                    <a:pt x="50" y="45"/>
                    <a:pt x="52" y="39"/>
                    <a:pt x="54" y="37"/>
                  </a:cubicBezTo>
                  <a:cubicBezTo>
                    <a:pt x="47" y="32"/>
                    <a:pt x="37" y="37"/>
                    <a:pt x="33" y="37"/>
                  </a:cubicBezTo>
                  <a:cubicBezTo>
                    <a:pt x="30" y="37"/>
                    <a:pt x="23" y="25"/>
                    <a:pt x="23" y="24"/>
                  </a:cubicBezTo>
                  <a:cubicBezTo>
                    <a:pt x="32" y="18"/>
                    <a:pt x="38" y="14"/>
                    <a:pt x="52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56" y="12"/>
                    <a:pt x="43" y="11"/>
                    <a:pt x="42" y="0"/>
                  </a:cubicBezTo>
                  <a:cubicBezTo>
                    <a:pt x="61" y="2"/>
                    <a:pt x="76" y="3"/>
                    <a:pt x="90" y="9"/>
                  </a:cubicBezTo>
                  <a:cubicBezTo>
                    <a:pt x="105" y="15"/>
                    <a:pt x="102" y="38"/>
                    <a:pt x="114" y="43"/>
                  </a:cubicBezTo>
                  <a:cubicBezTo>
                    <a:pt x="125" y="48"/>
                    <a:pt x="133" y="40"/>
                    <a:pt x="144" y="45"/>
                  </a:cubicBezTo>
                  <a:cubicBezTo>
                    <a:pt x="156" y="49"/>
                    <a:pt x="151" y="60"/>
                    <a:pt x="158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Freeform 142">
              <a:extLst>
                <a:ext uri="{FF2B5EF4-FFF2-40B4-BE49-F238E27FC236}">
                  <a16:creationId xmlns:a16="http://schemas.microsoft.com/office/drawing/2014/main" id="{8A736965-4CCC-4FB7-B717-1996D82B3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897" y="2208058"/>
              <a:ext cx="174470" cy="116312"/>
            </a:xfrm>
            <a:custGeom>
              <a:avLst/>
              <a:gdLst>
                <a:gd name="T0" fmla="*/ 11 w 153"/>
                <a:gd name="T1" fmla="*/ 70 h 102"/>
                <a:gd name="T2" fmla="*/ 19 w 153"/>
                <a:gd name="T3" fmla="*/ 60 h 102"/>
                <a:gd name="T4" fmla="*/ 19 w 153"/>
                <a:gd name="T5" fmla="*/ 48 h 102"/>
                <a:gd name="T6" fmla="*/ 44 w 153"/>
                <a:gd name="T7" fmla="*/ 0 h 102"/>
                <a:gd name="T8" fmla="*/ 55 w 153"/>
                <a:gd name="T9" fmla="*/ 23 h 102"/>
                <a:gd name="T10" fmla="*/ 62 w 153"/>
                <a:gd name="T11" fmla="*/ 16 h 102"/>
                <a:gd name="T12" fmla="*/ 116 w 153"/>
                <a:gd name="T13" fmla="*/ 48 h 102"/>
                <a:gd name="T14" fmla="*/ 121 w 153"/>
                <a:gd name="T15" fmla="*/ 63 h 102"/>
                <a:gd name="T16" fmla="*/ 153 w 153"/>
                <a:gd name="T17" fmla="*/ 78 h 102"/>
                <a:gd name="T18" fmla="*/ 128 w 153"/>
                <a:gd name="T19" fmla="*/ 86 h 102"/>
                <a:gd name="T20" fmla="*/ 108 w 153"/>
                <a:gd name="T21" fmla="*/ 86 h 102"/>
                <a:gd name="T22" fmla="*/ 79 w 153"/>
                <a:gd name="T23" fmla="*/ 66 h 102"/>
                <a:gd name="T24" fmla="*/ 44 w 153"/>
                <a:gd name="T25" fmla="*/ 96 h 102"/>
                <a:gd name="T26" fmla="*/ 38 w 153"/>
                <a:gd name="T27" fmla="*/ 102 h 102"/>
                <a:gd name="T28" fmla="*/ 32 w 153"/>
                <a:gd name="T29" fmla="*/ 86 h 102"/>
                <a:gd name="T30" fmla="*/ 0 w 153"/>
                <a:gd name="T31" fmla="*/ 86 h 102"/>
                <a:gd name="T32" fmla="*/ 11 w 153"/>
                <a:gd name="T33" fmla="*/ 7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102">
                  <a:moveTo>
                    <a:pt x="11" y="70"/>
                  </a:moveTo>
                  <a:cubicBezTo>
                    <a:pt x="15" y="67"/>
                    <a:pt x="19" y="65"/>
                    <a:pt x="19" y="60"/>
                  </a:cubicBezTo>
                  <a:cubicBezTo>
                    <a:pt x="19" y="53"/>
                    <a:pt x="19" y="55"/>
                    <a:pt x="19" y="48"/>
                  </a:cubicBezTo>
                  <a:cubicBezTo>
                    <a:pt x="19" y="35"/>
                    <a:pt x="22" y="3"/>
                    <a:pt x="44" y="0"/>
                  </a:cubicBezTo>
                  <a:cubicBezTo>
                    <a:pt x="47" y="12"/>
                    <a:pt x="51" y="15"/>
                    <a:pt x="55" y="23"/>
                  </a:cubicBezTo>
                  <a:cubicBezTo>
                    <a:pt x="57" y="20"/>
                    <a:pt x="59" y="18"/>
                    <a:pt x="62" y="16"/>
                  </a:cubicBezTo>
                  <a:cubicBezTo>
                    <a:pt x="78" y="37"/>
                    <a:pt x="102" y="29"/>
                    <a:pt x="116" y="48"/>
                  </a:cubicBezTo>
                  <a:cubicBezTo>
                    <a:pt x="119" y="54"/>
                    <a:pt x="117" y="59"/>
                    <a:pt x="121" y="63"/>
                  </a:cubicBezTo>
                  <a:cubicBezTo>
                    <a:pt x="133" y="72"/>
                    <a:pt x="147" y="68"/>
                    <a:pt x="153" y="78"/>
                  </a:cubicBezTo>
                  <a:cubicBezTo>
                    <a:pt x="145" y="83"/>
                    <a:pt x="138" y="86"/>
                    <a:pt x="128" y="86"/>
                  </a:cubicBezTo>
                  <a:cubicBezTo>
                    <a:pt x="119" y="86"/>
                    <a:pt x="116" y="86"/>
                    <a:pt x="108" y="86"/>
                  </a:cubicBezTo>
                  <a:cubicBezTo>
                    <a:pt x="108" y="86"/>
                    <a:pt x="84" y="68"/>
                    <a:pt x="79" y="66"/>
                  </a:cubicBezTo>
                  <a:cubicBezTo>
                    <a:pt x="79" y="84"/>
                    <a:pt x="54" y="101"/>
                    <a:pt x="44" y="96"/>
                  </a:cubicBezTo>
                  <a:cubicBezTo>
                    <a:pt x="41" y="100"/>
                    <a:pt x="41" y="102"/>
                    <a:pt x="38" y="102"/>
                  </a:cubicBezTo>
                  <a:cubicBezTo>
                    <a:pt x="28" y="102"/>
                    <a:pt x="31" y="94"/>
                    <a:pt x="32" y="86"/>
                  </a:cubicBezTo>
                  <a:cubicBezTo>
                    <a:pt x="20" y="83"/>
                    <a:pt x="6" y="86"/>
                    <a:pt x="0" y="86"/>
                  </a:cubicBezTo>
                  <a:cubicBezTo>
                    <a:pt x="0" y="73"/>
                    <a:pt x="10" y="74"/>
                    <a:pt x="11" y="7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Freeform 143">
              <a:extLst>
                <a:ext uri="{FF2B5EF4-FFF2-40B4-BE49-F238E27FC236}">
                  <a16:creationId xmlns:a16="http://schemas.microsoft.com/office/drawing/2014/main" id="{EEAE1119-B1E1-452C-B12A-1671B3A90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359" y="2093276"/>
              <a:ext cx="53565" cy="56626"/>
            </a:xfrm>
            <a:custGeom>
              <a:avLst/>
              <a:gdLst>
                <a:gd name="T0" fmla="*/ 47 w 47"/>
                <a:gd name="T1" fmla="*/ 31 h 49"/>
                <a:gd name="T2" fmla="*/ 19 w 47"/>
                <a:gd name="T3" fmla="*/ 49 h 49"/>
                <a:gd name="T4" fmla="*/ 0 w 47"/>
                <a:gd name="T5" fmla="*/ 31 h 49"/>
                <a:gd name="T6" fmla="*/ 47 w 47"/>
                <a:gd name="T7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9">
                  <a:moveTo>
                    <a:pt x="47" y="31"/>
                  </a:moveTo>
                  <a:cubicBezTo>
                    <a:pt x="47" y="42"/>
                    <a:pt x="28" y="49"/>
                    <a:pt x="19" y="49"/>
                  </a:cubicBezTo>
                  <a:cubicBezTo>
                    <a:pt x="7" y="49"/>
                    <a:pt x="0" y="41"/>
                    <a:pt x="0" y="31"/>
                  </a:cubicBezTo>
                  <a:cubicBezTo>
                    <a:pt x="0" y="0"/>
                    <a:pt x="47" y="5"/>
                    <a:pt x="47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Freeform 144">
              <a:extLst>
                <a:ext uri="{FF2B5EF4-FFF2-40B4-BE49-F238E27FC236}">
                  <a16:creationId xmlns:a16="http://schemas.microsoft.com/office/drawing/2014/main" id="{B9ED93B1-8062-45DA-A6AF-ED2C9AC32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3663" y="2330492"/>
              <a:ext cx="42852" cy="35200"/>
            </a:xfrm>
            <a:custGeom>
              <a:avLst/>
              <a:gdLst>
                <a:gd name="T0" fmla="*/ 16 w 38"/>
                <a:gd name="T1" fmla="*/ 1 h 31"/>
                <a:gd name="T2" fmla="*/ 38 w 38"/>
                <a:gd name="T3" fmla="*/ 4 h 31"/>
                <a:gd name="T4" fmla="*/ 0 w 38"/>
                <a:gd name="T5" fmla="*/ 31 h 31"/>
                <a:gd name="T6" fmla="*/ 0 w 38"/>
                <a:gd name="T7" fmla="*/ 21 h 31"/>
                <a:gd name="T8" fmla="*/ 16 w 38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16" y="1"/>
                  </a:moveTo>
                  <a:cubicBezTo>
                    <a:pt x="31" y="0"/>
                    <a:pt x="28" y="0"/>
                    <a:pt x="38" y="4"/>
                  </a:cubicBezTo>
                  <a:cubicBezTo>
                    <a:pt x="31" y="14"/>
                    <a:pt x="12" y="29"/>
                    <a:pt x="0" y="3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13"/>
                    <a:pt x="16" y="6"/>
                    <a:pt x="16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Freeform 145">
              <a:extLst>
                <a:ext uri="{FF2B5EF4-FFF2-40B4-BE49-F238E27FC236}">
                  <a16:creationId xmlns:a16="http://schemas.microsoft.com/office/drawing/2014/main" id="{CB61BDEA-1911-4501-8006-FDFAC1126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532" y="1840756"/>
              <a:ext cx="116313" cy="52034"/>
            </a:xfrm>
            <a:custGeom>
              <a:avLst/>
              <a:gdLst>
                <a:gd name="T0" fmla="*/ 38 w 102"/>
                <a:gd name="T1" fmla="*/ 46 h 46"/>
                <a:gd name="T2" fmla="*/ 15 w 102"/>
                <a:gd name="T3" fmla="*/ 28 h 46"/>
                <a:gd name="T4" fmla="*/ 0 w 102"/>
                <a:gd name="T5" fmla="*/ 11 h 46"/>
                <a:gd name="T6" fmla="*/ 13 w 102"/>
                <a:gd name="T7" fmla="*/ 0 h 46"/>
                <a:gd name="T8" fmla="*/ 51 w 102"/>
                <a:gd name="T9" fmla="*/ 6 h 46"/>
                <a:gd name="T10" fmla="*/ 102 w 102"/>
                <a:gd name="T11" fmla="*/ 31 h 46"/>
                <a:gd name="T12" fmla="*/ 89 w 102"/>
                <a:gd name="T13" fmla="*/ 43 h 46"/>
                <a:gd name="T14" fmla="*/ 66 w 102"/>
                <a:gd name="T15" fmla="*/ 38 h 46"/>
                <a:gd name="T16" fmla="*/ 38 w 102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46">
                  <a:moveTo>
                    <a:pt x="38" y="46"/>
                  </a:moveTo>
                  <a:cubicBezTo>
                    <a:pt x="23" y="46"/>
                    <a:pt x="10" y="42"/>
                    <a:pt x="15" y="28"/>
                  </a:cubicBezTo>
                  <a:cubicBezTo>
                    <a:pt x="9" y="24"/>
                    <a:pt x="0" y="20"/>
                    <a:pt x="0" y="11"/>
                  </a:cubicBezTo>
                  <a:cubicBezTo>
                    <a:pt x="0" y="4"/>
                    <a:pt x="7" y="0"/>
                    <a:pt x="13" y="0"/>
                  </a:cubicBezTo>
                  <a:cubicBezTo>
                    <a:pt x="30" y="0"/>
                    <a:pt x="35" y="6"/>
                    <a:pt x="51" y="6"/>
                  </a:cubicBezTo>
                  <a:cubicBezTo>
                    <a:pt x="71" y="6"/>
                    <a:pt x="89" y="23"/>
                    <a:pt x="102" y="31"/>
                  </a:cubicBezTo>
                  <a:cubicBezTo>
                    <a:pt x="100" y="38"/>
                    <a:pt x="96" y="43"/>
                    <a:pt x="89" y="43"/>
                  </a:cubicBezTo>
                  <a:cubicBezTo>
                    <a:pt x="79" y="43"/>
                    <a:pt x="74" y="38"/>
                    <a:pt x="66" y="38"/>
                  </a:cubicBezTo>
                  <a:cubicBezTo>
                    <a:pt x="58" y="38"/>
                    <a:pt x="51" y="46"/>
                    <a:pt x="38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Freeform 146">
              <a:extLst>
                <a:ext uri="{FF2B5EF4-FFF2-40B4-BE49-F238E27FC236}">
                  <a16:creationId xmlns:a16="http://schemas.microsoft.com/office/drawing/2014/main" id="{8C73964F-24E0-4557-A4BD-941E60C76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245" y="2353448"/>
              <a:ext cx="27548" cy="30608"/>
            </a:xfrm>
            <a:custGeom>
              <a:avLst/>
              <a:gdLst>
                <a:gd name="T0" fmla="*/ 25 w 25"/>
                <a:gd name="T1" fmla="*/ 9 h 27"/>
                <a:gd name="T2" fmla="*/ 12 w 25"/>
                <a:gd name="T3" fmla="*/ 27 h 27"/>
                <a:gd name="T4" fmla="*/ 0 w 25"/>
                <a:gd name="T5" fmla="*/ 15 h 27"/>
                <a:gd name="T6" fmla="*/ 25 w 25"/>
                <a:gd name="T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7">
                  <a:moveTo>
                    <a:pt x="25" y="9"/>
                  </a:moveTo>
                  <a:cubicBezTo>
                    <a:pt x="21" y="16"/>
                    <a:pt x="19" y="27"/>
                    <a:pt x="12" y="27"/>
                  </a:cubicBezTo>
                  <a:cubicBezTo>
                    <a:pt x="10" y="27"/>
                    <a:pt x="0" y="15"/>
                    <a:pt x="0" y="15"/>
                  </a:cubicBezTo>
                  <a:cubicBezTo>
                    <a:pt x="0" y="1"/>
                    <a:pt x="18" y="0"/>
                    <a:pt x="25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1" name="Freeform 147">
              <a:extLst>
                <a:ext uri="{FF2B5EF4-FFF2-40B4-BE49-F238E27FC236}">
                  <a16:creationId xmlns:a16="http://schemas.microsoft.com/office/drawing/2014/main" id="{49FC828E-1CDF-4732-BF0A-7E0A5F21C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576" y="2108580"/>
              <a:ext cx="29078" cy="16835"/>
            </a:xfrm>
            <a:custGeom>
              <a:avLst/>
              <a:gdLst>
                <a:gd name="T0" fmla="*/ 10 w 25"/>
                <a:gd name="T1" fmla="*/ 14 h 15"/>
                <a:gd name="T2" fmla="*/ 0 w 25"/>
                <a:gd name="T3" fmla="*/ 8 h 15"/>
                <a:gd name="T4" fmla="*/ 10 w 25"/>
                <a:gd name="T5" fmla="*/ 0 h 15"/>
                <a:gd name="T6" fmla="*/ 25 w 25"/>
                <a:gd name="T7" fmla="*/ 13 h 15"/>
                <a:gd name="T8" fmla="*/ 10 w 25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10" y="14"/>
                  </a:moveTo>
                  <a:cubicBezTo>
                    <a:pt x="5" y="14"/>
                    <a:pt x="0" y="13"/>
                    <a:pt x="0" y="8"/>
                  </a:cubicBezTo>
                  <a:cubicBezTo>
                    <a:pt x="0" y="6"/>
                    <a:pt x="9" y="0"/>
                    <a:pt x="10" y="0"/>
                  </a:cubicBezTo>
                  <a:cubicBezTo>
                    <a:pt x="17" y="0"/>
                    <a:pt x="23" y="10"/>
                    <a:pt x="25" y="13"/>
                  </a:cubicBezTo>
                  <a:cubicBezTo>
                    <a:pt x="15" y="15"/>
                    <a:pt x="18" y="14"/>
                    <a:pt x="1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2" name="Freeform 148">
              <a:extLst>
                <a:ext uri="{FF2B5EF4-FFF2-40B4-BE49-F238E27FC236}">
                  <a16:creationId xmlns:a16="http://schemas.microsoft.com/office/drawing/2014/main" id="{42A9F03A-7193-45F4-ADF4-C4A087ED2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141" y="2055015"/>
              <a:ext cx="29078" cy="21426"/>
            </a:xfrm>
            <a:custGeom>
              <a:avLst/>
              <a:gdLst>
                <a:gd name="T0" fmla="*/ 9 w 26"/>
                <a:gd name="T1" fmla="*/ 18 h 18"/>
                <a:gd name="T2" fmla="*/ 26 w 26"/>
                <a:gd name="T3" fmla="*/ 0 h 18"/>
                <a:gd name="T4" fmla="*/ 9 w 2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9" y="18"/>
                  </a:moveTo>
                  <a:cubicBezTo>
                    <a:pt x="0" y="18"/>
                    <a:pt x="17" y="0"/>
                    <a:pt x="26" y="0"/>
                  </a:cubicBezTo>
                  <a:cubicBezTo>
                    <a:pt x="24" y="9"/>
                    <a:pt x="18" y="18"/>
                    <a:pt x="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3" name="Freeform 149">
              <a:extLst>
                <a:ext uri="{FF2B5EF4-FFF2-40B4-BE49-F238E27FC236}">
                  <a16:creationId xmlns:a16="http://schemas.microsoft.com/office/drawing/2014/main" id="{EB67D3F9-8E3A-4238-A0E8-1B5CB2BEC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967" y="1837695"/>
              <a:ext cx="711654" cy="540240"/>
            </a:xfrm>
            <a:custGeom>
              <a:avLst/>
              <a:gdLst>
                <a:gd name="T0" fmla="*/ 573 w 622"/>
                <a:gd name="T1" fmla="*/ 354 h 471"/>
                <a:gd name="T2" fmla="*/ 482 w 622"/>
                <a:gd name="T3" fmla="*/ 308 h 471"/>
                <a:gd name="T4" fmla="*/ 497 w 622"/>
                <a:gd name="T5" fmla="*/ 320 h 471"/>
                <a:gd name="T6" fmla="*/ 486 w 622"/>
                <a:gd name="T7" fmla="*/ 331 h 471"/>
                <a:gd name="T8" fmla="*/ 512 w 622"/>
                <a:gd name="T9" fmla="*/ 362 h 471"/>
                <a:gd name="T10" fmla="*/ 546 w 622"/>
                <a:gd name="T11" fmla="*/ 371 h 471"/>
                <a:gd name="T12" fmla="*/ 560 w 622"/>
                <a:gd name="T13" fmla="*/ 405 h 471"/>
                <a:gd name="T14" fmla="*/ 478 w 622"/>
                <a:gd name="T15" fmla="*/ 405 h 471"/>
                <a:gd name="T16" fmla="*/ 522 w 622"/>
                <a:gd name="T17" fmla="*/ 461 h 471"/>
                <a:gd name="T18" fmla="*/ 507 w 622"/>
                <a:gd name="T19" fmla="*/ 461 h 471"/>
                <a:gd name="T20" fmla="*/ 401 w 622"/>
                <a:gd name="T21" fmla="*/ 407 h 471"/>
                <a:gd name="T22" fmla="*/ 327 w 622"/>
                <a:gd name="T23" fmla="*/ 379 h 471"/>
                <a:gd name="T24" fmla="*/ 291 w 622"/>
                <a:gd name="T25" fmla="*/ 386 h 471"/>
                <a:gd name="T26" fmla="*/ 289 w 622"/>
                <a:gd name="T27" fmla="*/ 342 h 471"/>
                <a:gd name="T28" fmla="*/ 355 w 622"/>
                <a:gd name="T29" fmla="*/ 331 h 471"/>
                <a:gd name="T30" fmla="*/ 361 w 622"/>
                <a:gd name="T31" fmla="*/ 302 h 471"/>
                <a:gd name="T32" fmla="*/ 319 w 622"/>
                <a:gd name="T33" fmla="*/ 207 h 471"/>
                <a:gd name="T34" fmla="*/ 289 w 622"/>
                <a:gd name="T35" fmla="*/ 207 h 471"/>
                <a:gd name="T36" fmla="*/ 251 w 622"/>
                <a:gd name="T37" fmla="*/ 153 h 471"/>
                <a:gd name="T38" fmla="*/ 209 w 622"/>
                <a:gd name="T39" fmla="*/ 165 h 471"/>
                <a:gd name="T40" fmla="*/ 72 w 622"/>
                <a:gd name="T41" fmla="*/ 149 h 471"/>
                <a:gd name="T42" fmla="*/ 18 w 622"/>
                <a:gd name="T43" fmla="*/ 125 h 471"/>
                <a:gd name="T44" fmla="*/ 53 w 622"/>
                <a:gd name="T45" fmla="*/ 117 h 471"/>
                <a:gd name="T46" fmla="*/ 0 w 622"/>
                <a:gd name="T47" fmla="*/ 87 h 471"/>
                <a:gd name="T48" fmla="*/ 20 w 622"/>
                <a:gd name="T49" fmla="*/ 29 h 471"/>
                <a:gd name="T50" fmla="*/ 106 w 622"/>
                <a:gd name="T51" fmla="*/ 8 h 471"/>
                <a:gd name="T52" fmla="*/ 79 w 622"/>
                <a:gd name="T53" fmla="*/ 57 h 471"/>
                <a:gd name="T54" fmla="*/ 87 w 622"/>
                <a:gd name="T55" fmla="*/ 85 h 471"/>
                <a:gd name="T56" fmla="*/ 94 w 622"/>
                <a:gd name="T57" fmla="*/ 48 h 471"/>
                <a:gd name="T58" fmla="*/ 206 w 622"/>
                <a:gd name="T59" fmla="*/ 53 h 471"/>
                <a:gd name="T60" fmla="*/ 221 w 622"/>
                <a:gd name="T61" fmla="*/ 61 h 471"/>
                <a:gd name="T62" fmla="*/ 268 w 622"/>
                <a:gd name="T63" fmla="*/ 49 h 471"/>
                <a:gd name="T64" fmla="*/ 372 w 622"/>
                <a:gd name="T65" fmla="*/ 101 h 471"/>
                <a:gd name="T66" fmla="*/ 416 w 622"/>
                <a:gd name="T67" fmla="*/ 117 h 471"/>
                <a:gd name="T68" fmla="*/ 469 w 622"/>
                <a:gd name="T69" fmla="*/ 153 h 471"/>
                <a:gd name="T70" fmla="*/ 503 w 622"/>
                <a:gd name="T71" fmla="*/ 172 h 471"/>
                <a:gd name="T72" fmla="*/ 499 w 622"/>
                <a:gd name="T73" fmla="*/ 184 h 471"/>
                <a:gd name="T74" fmla="*/ 486 w 622"/>
                <a:gd name="T75" fmla="*/ 210 h 471"/>
                <a:gd name="T76" fmla="*/ 545 w 622"/>
                <a:gd name="T77" fmla="*/ 244 h 471"/>
                <a:gd name="T78" fmla="*/ 588 w 622"/>
                <a:gd name="T79" fmla="*/ 276 h 471"/>
                <a:gd name="T80" fmla="*/ 622 w 622"/>
                <a:gd name="T81" fmla="*/ 298 h 471"/>
                <a:gd name="T82" fmla="*/ 599 w 622"/>
                <a:gd name="T83" fmla="*/ 32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2" h="471">
                  <a:moveTo>
                    <a:pt x="583" y="331"/>
                  </a:moveTo>
                  <a:cubicBezTo>
                    <a:pt x="583" y="340"/>
                    <a:pt x="581" y="354"/>
                    <a:pt x="573" y="354"/>
                  </a:cubicBezTo>
                  <a:cubicBezTo>
                    <a:pt x="535" y="354"/>
                    <a:pt x="533" y="300"/>
                    <a:pt x="497" y="300"/>
                  </a:cubicBezTo>
                  <a:cubicBezTo>
                    <a:pt x="493" y="300"/>
                    <a:pt x="483" y="308"/>
                    <a:pt x="482" y="308"/>
                  </a:cubicBezTo>
                  <a:cubicBezTo>
                    <a:pt x="489" y="312"/>
                    <a:pt x="490" y="312"/>
                    <a:pt x="497" y="310"/>
                  </a:cubicBezTo>
                  <a:cubicBezTo>
                    <a:pt x="497" y="320"/>
                    <a:pt x="497" y="320"/>
                    <a:pt x="497" y="320"/>
                  </a:cubicBezTo>
                  <a:cubicBezTo>
                    <a:pt x="493" y="321"/>
                    <a:pt x="489" y="322"/>
                    <a:pt x="486" y="320"/>
                  </a:cubicBezTo>
                  <a:cubicBezTo>
                    <a:pt x="486" y="331"/>
                    <a:pt x="486" y="331"/>
                    <a:pt x="486" y="331"/>
                  </a:cubicBezTo>
                  <a:cubicBezTo>
                    <a:pt x="496" y="331"/>
                    <a:pt x="496" y="331"/>
                    <a:pt x="496" y="331"/>
                  </a:cubicBezTo>
                  <a:cubicBezTo>
                    <a:pt x="497" y="342"/>
                    <a:pt x="506" y="359"/>
                    <a:pt x="512" y="362"/>
                  </a:cubicBezTo>
                  <a:cubicBezTo>
                    <a:pt x="527" y="367"/>
                    <a:pt x="532" y="358"/>
                    <a:pt x="533" y="371"/>
                  </a:cubicBezTo>
                  <a:cubicBezTo>
                    <a:pt x="541" y="371"/>
                    <a:pt x="541" y="371"/>
                    <a:pt x="546" y="371"/>
                  </a:cubicBezTo>
                  <a:cubicBezTo>
                    <a:pt x="546" y="384"/>
                    <a:pt x="546" y="384"/>
                    <a:pt x="546" y="387"/>
                  </a:cubicBezTo>
                  <a:cubicBezTo>
                    <a:pt x="546" y="393"/>
                    <a:pt x="560" y="397"/>
                    <a:pt x="560" y="405"/>
                  </a:cubicBezTo>
                  <a:cubicBezTo>
                    <a:pt x="560" y="413"/>
                    <a:pt x="552" y="428"/>
                    <a:pt x="549" y="437"/>
                  </a:cubicBezTo>
                  <a:cubicBezTo>
                    <a:pt x="535" y="436"/>
                    <a:pt x="487" y="417"/>
                    <a:pt x="478" y="405"/>
                  </a:cubicBezTo>
                  <a:cubicBezTo>
                    <a:pt x="467" y="405"/>
                    <a:pt x="467" y="405"/>
                    <a:pt x="467" y="405"/>
                  </a:cubicBezTo>
                  <a:cubicBezTo>
                    <a:pt x="480" y="422"/>
                    <a:pt x="522" y="439"/>
                    <a:pt x="522" y="461"/>
                  </a:cubicBezTo>
                  <a:cubicBezTo>
                    <a:pt x="522" y="467"/>
                    <a:pt x="518" y="471"/>
                    <a:pt x="515" y="471"/>
                  </a:cubicBezTo>
                  <a:cubicBezTo>
                    <a:pt x="511" y="471"/>
                    <a:pt x="509" y="462"/>
                    <a:pt x="507" y="461"/>
                  </a:cubicBezTo>
                  <a:cubicBezTo>
                    <a:pt x="485" y="450"/>
                    <a:pt x="471" y="455"/>
                    <a:pt x="452" y="443"/>
                  </a:cubicBezTo>
                  <a:cubicBezTo>
                    <a:pt x="434" y="432"/>
                    <a:pt x="388" y="432"/>
                    <a:pt x="401" y="407"/>
                  </a:cubicBezTo>
                  <a:cubicBezTo>
                    <a:pt x="376" y="396"/>
                    <a:pt x="364" y="381"/>
                    <a:pt x="342" y="367"/>
                  </a:cubicBezTo>
                  <a:cubicBezTo>
                    <a:pt x="338" y="373"/>
                    <a:pt x="334" y="379"/>
                    <a:pt x="327" y="379"/>
                  </a:cubicBezTo>
                  <a:cubicBezTo>
                    <a:pt x="319" y="379"/>
                    <a:pt x="321" y="374"/>
                    <a:pt x="314" y="374"/>
                  </a:cubicBezTo>
                  <a:cubicBezTo>
                    <a:pt x="305" y="374"/>
                    <a:pt x="300" y="386"/>
                    <a:pt x="291" y="386"/>
                  </a:cubicBezTo>
                  <a:cubicBezTo>
                    <a:pt x="283" y="386"/>
                    <a:pt x="259" y="374"/>
                    <a:pt x="259" y="363"/>
                  </a:cubicBezTo>
                  <a:cubicBezTo>
                    <a:pt x="259" y="355"/>
                    <a:pt x="278" y="342"/>
                    <a:pt x="289" y="342"/>
                  </a:cubicBezTo>
                  <a:cubicBezTo>
                    <a:pt x="302" y="342"/>
                    <a:pt x="315" y="342"/>
                    <a:pt x="321" y="342"/>
                  </a:cubicBezTo>
                  <a:cubicBezTo>
                    <a:pt x="328" y="342"/>
                    <a:pt x="346" y="337"/>
                    <a:pt x="355" y="331"/>
                  </a:cubicBezTo>
                  <a:cubicBezTo>
                    <a:pt x="352" y="328"/>
                    <a:pt x="342" y="320"/>
                    <a:pt x="342" y="314"/>
                  </a:cubicBezTo>
                  <a:cubicBezTo>
                    <a:pt x="342" y="300"/>
                    <a:pt x="355" y="308"/>
                    <a:pt x="361" y="302"/>
                  </a:cubicBezTo>
                  <a:cubicBezTo>
                    <a:pt x="368" y="295"/>
                    <a:pt x="384" y="277"/>
                    <a:pt x="384" y="266"/>
                  </a:cubicBezTo>
                  <a:cubicBezTo>
                    <a:pt x="384" y="246"/>
                    <a:pt x="335" y="207"/>
                    <a:pt x="319" y="207"/>
                  </a:cubicBezTo>
                  <a:cubicBezTo>
                    <a:pt x="309" y="207"/>
                    <a:pt x="305" y="216"/>
                    <a:pt x="295" y="216"/>
                  </a:cubicBezTo>
                  <a:cubicBezTo>
                    <a:pt x="292" y="216"/>
                    <a:pt x="289" y="208"/>
                    <a:pt x="289" y="207"/>
                  </a:cubicBezTo>
                  <a:cubicBezTo>
                    <a:pt x="289" y="199"/>
                    <a:pt x="302" y="197"/>
                    <a:pt x="307" y="196"/>
                  </a:cubicBezTo>
                  <a:cubicBezTo>
                    <a:pt x="300" y="189"/>
                    <a:pt x="259" y="153"/>
                    <a:pt x="251" y="153"/>
                  </a:cubicBezTo>
                  <a:cubicBezTo>
                    <a:pt x="241" y="153"/>
                    <a:pt x="229" y="183"/>
                    <a:pt x="215" y="183"/>
                  </a:cubicBezTo>
                  <a:cubicBezTo>
                    <a:pt x="206" y="183"/>
                    <a:pt x="209" y="170"/>
                    <a:pt x="209" y="165"/>
                  </a:cubicBezTo>
                  <a:cubicBezTo>
                    <a:pt x="186" y="162"/>
                    <a:pt x="128" y="165"/>
                    <a:pt x="94" y="165"/>
                  </a:cubicBezTo>
                  <a:cubicBezTo>
                    <a:pt x="88" y="165"/>
                    <a:pt x="76" y="155"/>
                    <a:pt x="72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31" y="137"/>
                    <a:pt x="20" y="136"/>
                    <a:pt x="18" y="125"/>
                  </a:cubicBezTo>
                  <a:cubicBezTo>
                    <a:pt x="28" y="121"/>
                    <a:pt x="40" y="126"/>
                    <a:pt x="53" y="127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46" y="112"/>
                    <a:pt x="11" y="109"/>
                    <a:pt x="11" y="109"/>
                  </a:cubicBezTo>
                  <a:cubicBezTo>
                    <a:pt x="11" y="109"/>
                    <a:pt x="0" y="95"/>
                    <a:pt x="0" y="87"/>
                  </a:cubicBezTo>
                  <a:cubicBezTo>
                    <a:pt x="0" y="65"/>
                    <a:pt x="3" y="60"/>
                    <a:pt x="15" y="52"/>
                  </a:cubicBezTo>
                  <a:cubicBezTo>
                    <a:pt x="21" y="47"/>
                    <a:pt x="17" y="33"/>
                    <a:pt x="20" y="29"/>
                  </a:cubicBezTo>
                  <a:cubicBezTo>
                    <a:pt x="35" y="13"/>
                    <a:pt x="55" y="0"/>
                    <a:pt x="81" y="0"/>
                  </a:cubicBezTo>
                  <a:cubicBezTo>
                    <a:pt x="81" y="0"/>
                    <a:pt x="105" y="8"/>
                    <a:pt x="106" y="8"/>
                  </a:cubicBezTo>
                  <a:cubicBezTo>
                    <a:pt x="98" y="25"/>
                    <a:pt x="73" y="26"/>
                    <a:pt x="73" y="49"/>
                  </a:cubicBezTo>
                  <a:cubicBezTo>
                    <a:pt x="73" y="54"/>
                    <a:pt x="75" y="57"/>
                    <a:pt x="79" y="57"/>
                  </a:cubicBezTo>
                  <a:cubicBezTo>
                    <a:pt x="78" y="63"/>
                    <a:pt x="79" y="71"/>
                    <a:pt x="79" y="71"/>
                  </a:cubicBezTo>
                  <a:cubicBezTo>
                    <a:pt x="79" y="78"/>
                    <a:pt x="78" y="85"/>
                    <a:pt x="87" y="85"/>
                  </a:cubicBezTo>
                  <a:cubicBezTo>
                    <a:pt x="91" y="85"/>
                    <a:pt x="102" y="75"/>
                    <a:pt x="102" y="69"/>
                  </a:cubicBezTo>
                  <a:cubicBezTo>
                    <a:pt x="102" y="61"/>
                    <a:pt x="94" y="56"/>
                    <a:pt x="94" y="48"/>
                  </a:cubicBezTo>
                  <a:cubicBezTo>
                    <a:pt x="94" y="17"/>
                    <a:pt x="145" y="8"/>
                    <a:pt x="175" y="8"/>
                  </a:cubicBezTo>
                  <a:cubicBezTo>
                    <a:pt x="195" y="8"/>
                    <a:pt x="206" y="36"/>
                    <a:pt x="206" y="53"/>
                  </a:cubicBezTo>
                  <a:cubicBezTo>
                    <a:pt x="206" y="56"/>
                    <a:pt x="202" y="69"/>
                    <a:pt x="206" y="69"/>
                  </a:cubicBezTo>
                  <a:cubicBezTo>
                    <a:pt x="210" y="69"/>
                    <a:pt x="213" y="61"/>
                    <a:pt x="221" y="61"/>
                  </a:cubicBezTo>
                  <a:cubicBezTo>
                    <a:pt x="229" y="61"/>
                    <a:pt x="231" y="69"/>
                    <a:pt x="238" y="69"/>
                  </a:cubicBezTo>
                  <a:cubicBezTo>
                    <a:pt x="251" y="69"/>
                    <a:pt x="255" y="49"/>
                    <a:pt x="268" y="49"/>
                  </a:cubicBezTo>
                  <a:cubicBezTo>
                    <a:pt x="283" y="49"/>
                    <a:pt x="315" y="54"/>
                    <a:pt x="325" y="61"/>
                  </a:cubicBezTo>
                  <a:cubicBezTo>
                    <a:pt x="342" y="74"/>
                    <a:pt x="347" y="101"/>
                    <a:pt x="372" y="101"/>
                  </a:cubicBezTo>
                  <a:cubicBezTo>
                    <a:pt x="384" y="101"/>
                    <a:pt x="386" y="101"/>
                    <a:pt x="391" y="101"/>
                  </a:cubicBezTo>
                  <a:cubicBezTo>
                    <a:pt x="399" y="101"/>
                    <a:pt x="418" y="103"/>
                    <a:pt x="416" y="117"/>
                  </a:cubicBezTo>
                  <a:cubicBezTo>
                    <a:pt x="437" y="124"/>
                    <a:pt x="448" y="137"/>
                    <a:pt x="469" y="139"/>
                  </a:cubicBezTo>
                  <a:cubicBezTo>
                    <a:pt x="469" y="153"/>
                    <a:pt x="469" y="153"/>
                    <a:pt x="469" y="153"/>
                  </a:cubicBezTo>
                  <a:cubicBezTo>
                    <a:pt x="474" y="153"/>
                    <a:pt x="482" y="153"/>
                    <a:pt x="482" y="153"/>
                  </a:cubicBezTo>
                  <a:cubicBezTo>
                    <a:pt x="493" y="153"/>
                    <a:pt x="499" y="161"/>
                    <a:pt x="503" y="172"/>
                  </a:cubicBezTo>
                  <a:cubicBezTo>
                    <a:pt x="493" y="174"/>
                    <a:pt x="483" y="173"/>
                    <a:pt x="477" y="183"/>
                  </a:cubicBezTo>
                  <a:cubicBezTo>
                    <a:pt x="490" y="184"/>
                    <a:pt x="493" y="184"/>
                    <a:pt x="499" y="184"/>
                  </a:cubicBezTo>
                  <a:cubicBezTo>
                    <a:pt x="503" y="184"/>
                    <a:pt x="509" y="187"/>
                    <a:pt x="511" y="192"/>
                  </a:cubicBezTo>
                  <a:cubicBezTo>
                    <a:pt x="499" y="198"/>
                    <a:pt x="493" y="198"/>
                    <a:pt x="486" y="210"/>
                  </a:cubicBezTo>
                  <a:cubicBezTo>
                    <a:pt x="493" y="214"/>
                    <a:pt x="497" y="216"/>
                    <a:pt x="507" y="216"/>
                  </a:cubicBezTo>
                  <a:cubicBezTo>
                    <a:pt x="509" y="234"/>
                    <a:pt x="529" y="242"/>
                    <a:pt x="545" y="244"/>
                  </a:cubicBezTo>
                  <a:cubicBezTo>
                    <a:pt x="546" y="258"/>
                    <a:pt x="550" y="272"/>
                    <a:pt x="562" y="272"/>
                  </a:cubicBezTo>
                  <a:cubicBezTo>
                    <a:pt x="578" y="272"/>
                    <a:pt x="582" y="261"/>
                    <a:pt x="588" y="276"/>
                  </a:cubicBezTo>
                  <a:cubicBezTo>
                    <a:pt x="592" y="280"/>
                    <a:pt x="598" y="280"/>
                    <a:pt x="602" y="280"/>
                  </a:cubicBezTo>
                  <a:cubicBezTo>
                    <a:pt x="616" y="280"/>
                    <a:pt x="622" y="285"/>
                    <a:pt x="622" y="298"/>
                  </a:cubicBezTo>
                  <a:cubicBezTo>
                    <a:pt x="622" y="308"/>
                    <a:pt x="609" y="312"/>
                    <a:pt x="599" y="312"/>
                  </a:cubicBezTo>
                  <a:cubicBezTo>
                    <a:pt x="600" y="320"/>
                    <a:pt x="599" y="318"/>
                    <a:pt x="599" y="322"/>
                  </a:cubicBezTo>
                  <a:cubicBezTo>
                    <a:pt x="599" y="324"/>
                    <a:pt x="597" y="331"/>
                    <a:pt x="583" y="3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4" name="Freeform 150">
              <a:extLst>
                <a:ext uri="{FF2B5EF4-FFF2-40B4-BE49-F238E27FC236}">
                  <a16:creationId xmlns:a16="http://schemas.microsoft.com/office/drawing/2014/main" id="{10E8BC03-B5F8-4F02-9794-DBA979E58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5280" y="2302944"/>
              <a:ext cx="19896" cy="19896"/>
            </a:xfrm>
            <a:custGeom>
              <a:avLst/>
              <a:gdLst>
                <a:gd name="T0" fmla="*/ 17 w 17"/>
                <a:gd name="T1" fmla="*/ 11 h 17"/>
                <a:gd name="T2" fmla="*/ 0 w 17"/>
                <a:gd name="T3" fmla="*/ 11 h 17"/>
                <a:gd name="T4" fmla="*/ 17 w 17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17" y="11"/>
                  </a:moveTo>
                  <a:cubicBezTo>
                    <a:pt x="10" y="17"/>
                    <a:pt x="7" y="17"/>
                    <a:pt x="0" y="11"/>
                  </a:cubicBezTo>
                  <a:cubicBezTo>
                    <a:pt x="7" y="0"/>
                    <a:pt x="8" y="6"/>
                    <a:pt x="17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5" name="Freeform 151">
              <a:extLst>
                <a:ext uri="{FF2B5EF4-FFF2-40B4-BE49-F238E27FC236}">
                  <a16:creationId xmlns:a16="http://schemas.microsoft.com/office/drawing/2014/main" id="{E61AE448-CDEE-4F16-A922-FA99A3855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889" y="2198875"/>
              <a:ext cx="16835" cy="19896"/>
            </a:xfrm>
            <a:custGeom>
              <a:avLst/>
              <a:gdLst>
                <a:gd name="T0" fmla="*/ 0 w 15"/>
                <a:gd name="T1" fmla="*/ 5 h 17"/>
                <a:gd name="T2" fmla="*/ 15 w 15"/>
                <a:gd name="T3" fmla="*/ 17 h 17"/>
                <a:gd name="T4" fmla="*/ 0 w 15"/>
                <a:gd name="T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7">
                  <a:moveTo>
                    <a:pt x="0" y="5"/>
                  </a:moveTo>
                  <a:cubicBezTo>
                    <a:pt x="10" y="0"/>
                    <a:pt x="10" y="10"/>
                    <a:pt x="15" y="17"/>
                  </a:cubicBezTo>
                  <a:cubicBezTo>
                    <a:pt x="6" y="16"/>
                    <a:pt x="0" y="10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6" name="Freeform 152">
              <a:extLst>
                <a:ext uri="{FF2B5EF4-FFF2-40B4-BE49-F238E27FC236}">
                  <a16:creationId xmlns:a16="http://schemas.microsoft.com/office/drawing/2014/main" id="{1B5F1F80-B1DB-4215-9EEE-52A9C92FB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114" y="1297455"/>
              <a:ext cx="759098" cy="417806"/>
            </a:xfrm>
            <a:custGeom>
              <a:avLst/>
              <a:gdLst>
                <a:gd name="T0" fmla="*/ 528 w 664"/>
                <a:gd name="T1" fmla="*/ 28 h 366"/>
                <a:gd name="T2" fmla="*/ 602 w 664"/>
                <a:gd name="T3" fmla="*/ 16 h 366"/>
                <a:gd name="T4" fmla="*/ 664 w 664"/>
                <a:gd name="T5" fmla="*/ 49 h 366"/>
                <a:gd name="T6" fmla="*/ 537 w 664"/>
                <a:gd name="T7" fmla="*/ 91 h 366"/>
                <a:gd name="T8" fmla="*/ 507 w 664"/>
                <a:gd name="T9" fmla="*/ 133 h 366"/>
                <a:gd name="T10" fmla="*/ 397 w 664"/>
                <a:gd name="T11" fmla="*/ 195 h 366"/>
                <a:gd name="T12" fmla="*/ 371 w 664"/>
                <a:gd name="T13" fmla="*/ 212 h 366"/>
                <a:gd name="T14" fmla="*/ 371 w 664"/>
                <a:gd name="T15" fmla="*/ 246 h 366"/>
                <a:gd name="T16" fmla="*/ 299 w 664"/>
                <a:gd name="T17" fmla="*/ 282 h 366"/>
                <a:gd name="T18" fmla="*/ 272 w 664"/>
                <a:gd name="T19" fmla="*/ 331 h 366"/>
                <a:gd name="T20" fmla="*/ 303 w 664"/>
                <a:gd name="T21" fmla="*/ 338 h 366"/>
                <a:gd name="T22" fmla="*/ 217 w 664"/>
                <a:gd name="T23" fmla="*/ 354 h 366"/>
                <a:gd name="T24" fmla="*/ 138 w 664"/>
                <a:gd name="T25" fmla="*/ 362 h 366"/>
                <a:gd name="T26" fmla="*/ 56 w 664"/>
                <a:gd name="T27" fmla="*/ 354 h 366"/>
                <a:gd name="T28" fmla="*/ 104 w 664"/>
                <a:gd name="T29" fmla="*/ 316 h 366"/>
                <a:gd name="T30" fmla="*/ 98 w 664"/>
                <a:gd name="T31" fmla="*/ 284 h 366"/>
                <a:gd name="T32" fmla="*/ 159 w 664"/>
                <a:gd name="T33" fmla="*/ 306 h 366"/>
                <a:gd name="T34" fmla="*/ 113 w 664"/>
                <a:gd name="T35" fmla="*/ 266 h 366"/>
                <a:gd name="T36" fmla="*/ 94 w 664"/>
                <a:gd name="T37" fmla="*/ 272 h 366"/>
                <a:gd name="T38" fmla="*/ 117 w 664"/>
                <a:gd name="T39" fmla="*/ 236 h 366"/>
                <a:gd name="T40" fmla="*/ 107 w 664"/>
                <a:gd name="T41" fmla="*/ 175 h 366"/>
                <a:gd name="T42" fmla="*/ 115 w 664"/>
                <a:gd name="T43" fmla="*/ 159 h 366"/>
                <a:gd name="T44" fmla="*/ 166 w 664"/>
                <a:gd name="T45" fmla="*/ 161 h 366"/>
                <a:gd name="T46" fmla="*/ 185 w 664"/>
                <a:gd name="T47" fmla="*/ 163 h 366"/>
                <a:gd name="T48" fmla="*/ 228 w 664"/>
                <a:gd name="T49" fmla="*/ 155 h 366"/>
                <a:gd name="T50" fmla="*/ 253 w 664"/>
                <a:gd name="T51" fmla="*/ 133 h 366"/>
                <a:gd name="T52" fmla="*/ 170 w 664"/>
                <a:gd name="T53" fmla="*/ 145 h 366"/>
                <a:gd name="T54" fmla="*/ 125 w 664"/>
                <a:gd name="T55" fmla="*/ 137 h 366"/>
                <a:gd name="T56" fmla="*/ 98 w 664"/>
                <a:gd name="T57" fmla="*/ 145 h 366"/>
                <a:gd name="T58" fmla="*/ 77 w 664"/>
                <a:gd name="T59" fmla="*/ 119 h 366"/>
                <a:gd name="T60" fmla="*/ 88 w 664"/>
                <a:gd name="T61" fmla="*/ 95 h 366"/>
                <a:gd name="T62" fmla="*/ 43 w 664"/>
                <a:gd name="T63" fmla="*/ 107 h 366"/>
                <a:gd name="T64" fmla="*/ 50 w 664"/>
                <a:gd name="T65" fmla="*/ 87 h 366"/>
                <a:gd name="T66" fmla="*/ 16 w 664"/>
                <a:gd name="T67" fmla="*/ 93 h 366"/>
                <a:gd name="T68" fmla="*/ 75 w 664"/>
                <a:gd name="T69" fmla="*/ 64 h 366"/>
                <a:gd name="T70" fmla="*/ 98 w 664"/>
                <a:gd name="T71" fmla="*/ 57 h 366"/>
                <a:gd name="T72" fmla="*/ 179 w 664"/>
                <a:gd name="T73" fmla="*/ 57 h 366"/>
                <a:gd name="T74" fmla="*/ 232 w 664"/>
                <a:gd name="T75" fmla="*/ 20 h 366"/>
                <a:gd name="T76" fmla="*/ 337 w 664"/>
                <a:gd name="T77" fmla="*/ 9 h 366"/>
                <a:gd name="T78" fmla="*/ 375 w 664"/>
                <a:gd name="T79" fmla="*/ 13 h 366"/>
                <a:gd name="T80" fmla="*/ 422 w 664"/>
                <a:gd name="T81" fmla="*/ 5 h 366"/>
                <a:gd name="T82" fmla="*/ 541 w 664"/>
                <a:gd name="T83" fmla="*/ 1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4" h="366">
                  <a:moveTo>
                    <a:pt x="541" y="19"/>
                  </a:moveTo>
                  <a:cubicBezTo>
                    <a:pt x="536" y="25"/>
                    <a:pt x="534" y="26"/>
                    <a:pt x="528" y="28"/>
                  </a:cubicBezTo>
                  <a:cubicBezTo>
                    <a:pt x="588" y="9"/>
                    <a:pt x="588" y="9"/>
                    <a:pt x="588" y="9"/>
                  </a:cubicBezTo>
                  <a:cubicBezTo>
                    <a:pt x="593" y="13"/>
                    <a:pt x="596" y="14"/>
                    <a:pt x="602" y="16"/>
                  </a:cubicBezTo>
                  <a:cubicBezTo>
                    <a:pt x="610" y="18"/>
                    <a:pt x="610" y="25"/>
                    <a:pt x="615" y="29"/>
                  </a:cubicBezTo>
                  <a:cubicBezTo>
                    <a:pt x="624" y="39"/>
                    <a:pt x="664" y="35"/>
                    <a:pt x="664" y="49"/>
                  </a:cubicBezTo>
                  <a:cubicBezTo>
                    <a:pt x="664" y="60"/>
                    <a:pt x="650" y="57"/>
                    <a:pt x="645" y="61"/>
                  </a:cubicBezTo>
                  <a:cubicBezTo>
                    <a:pt x="615" y="85"/>
                    <a:pt x="578" y="71"/>
                    <a:pt x="537" y="91"/>
                  </a:cubicBezTo>
                  <a:cubicBezTo>
                    <a:pt x="545" y="99"/>
                    <a:pt x="575" y="93"/>
                    <a:pt x="594" y="94"/>
                  </a:cubicBezTo>
                  <a:cubicBezTo>
                    <a:pt x="577" y="112"/>
                    <a:pt x="534" y="123"/>
                    <a:pt x="507" y="133"/>
                  </a:cubicBezTo>
                  <a:cubicBezTo>
                    <a:pt x="477" y="143"/>
                    <a:pt x="459" y="175"/>
                    <a:pt x="437" y="192"/>
                  </a:cubicBezTo>
                  <a:cubicBezTo>
                    <a:pt x="426" y="200"/>
                    <a:pt x="409" y="191"/>
                    <a:pt x="397" y="195"/>
                  </a:cubicBezTo>
                  <a:cubicBezTo>
                    <a:pt x="381" y="200"/>
                    <a:pt x="362" y="202"/>
                    <a:pt x="350" y="212"/>
                  </a:cubicBezTo>
                  <a:cubicBezTo>
                    <a:pt x="371" y="212"/>
                    <a:pt x="371" y="212"/>
                    <a:pt x="371" y="212"/>
                  </a:cubicBezTo>
                  <a:cubicBezTo>
                    <a:pt x="372" y="230"/>
                    <a:pt x="363" y="228"/>
                    <a:pt x="349" y="227"/>
                  </a:cubicBezTo>
                  <a:cubicBezTo>
                    <a:pt x="358" y="231"/>
                    <a:pt x="366" y="234"/>
                    <a:pt x="371" y="246"/>
                  </a:cubicBezTo>
                  <a:cubicBezTo>
                    <a:pt x="355" y="254"/>
                    <a:pt x="350" y="273"/>
                    <a:pt x="337" y="282"/>
                  </a:cubicBezTo>
                  <a:cubicBezTo>
                    <a:pt x="304" y="282"/>
                    <a:pt x="305" y="282"/>
                    <a:pt x="299" y="282"/>
                  </a:cubicBezTo>
                  <a:cubicBezTo>
                    <a:pt x="300" y="288"/>
                    <a:pt x="304" y="289"/>
                    <a:pt x="304" y="294"/>
                  </a:cubicBezTo>
                  <a:cubicBezTo>
                    <a:pt x="304" y="319"/>
                    <a:pt x="272" y="304"/>
                    <a:pt x="272" y="331"/>
                  </a:cubicBezTo>
                  <a:cubicBezTo>
                    <a:pt x="284" y="331"/>
                    <a:pt x="286" y="331"/>
                    <a:pt x="291" y="331"/>
                  </a:cubicBezTo>
                  <a:cubicBezTo>
                    <a:pt x="294" y="331"/>
                    <a:pt x="303" y="331"/>
                    <a:pt x="303" y="338"/>
                  </a:cubicBezTo>
                  <a:cubicBezTo>
                    <a:pt x="303" y="351"/>
                    <a:pt x="259" y="366"/>
                    <a:pt x="242" y="366"/>
                  </a:cubicBezTo>
                  <a:cubicBezTo>
                    <a:pt x="225" y="366"/>
                    <a:pt x="232" y="354"/>
                    <a:pt x="217" y="354"/>
                  </a:cubicBezTo>
                  <a:cubicBezTo>
                    <a:pt x="195" y="354"/>
                    <a:pt x="179" y="354"/>
                    <a:pt x="160" y="354"/>
                  </a:cubicBezTo>
                  <a:cubicBezTo>
                    <a:pt x="153" y="354"/>
                    <a:pt x="149" y="362"/>
                    <a:pt x="138" y="362"/>
                  </a:cubicBezTo>
                  <a:cubicBezTo>
                    <a:pt x="113" y="362"/>
                    <a:pt x="92" y="355"/>
                    <a:pt x="66" y="346"/>
                  </a:cubicBezTo>
                  <a:cubicBezTo>
                    <a:pt x="63" y="350"/>
                    <a:pt x="60" y="354"/>
                    <a:pt x="56" y="354"/>
                  </a:cubicBezTo>
                  <a:cubicBezTo>
                    <a:pt x="51" y="354"/>
                    <a:pt x="49" y="350"/>
                    <a:pt x="49" y="347"/>
                  </a:cubicBezTo>
                  <a:cubicBezTo>
                    <a:pt x="49" y="316"/>
                    <a:pt x="88" y="327"/>
                    <a:pt x="104" y="316"/>
                  </a:cubicBezTo>
                  <a:cubicBezTo>
                    <a:pt x="95" y="308"/>
                    <a:pt x="79" y="306"/>
                    <a:pt x="79" y="292"/>
                  </a:cubicBezTo>
                  <a:cubicBezTo>
                    <a:pt x="79" y="281"/>
                    <a:pt x="91" y="284"/>
                    <a:pt x="98" y="284"/>
                  </a:cubicBezTo>
                  <a:cubicBezTo>
                    <a:pt x="122" y="284"/>
                    <a:pt x="131" y="297"/>
                    <a:pt x="145" y="306"/>
                  </a:cubicBezTo>
                  <a:cubicBezTo>
                    <a:pt x="159" y="306"/>
                    <a:pt x="159" y="306"/>
                    <a:pt x="159" y="306"/>
                  </a:cubicBezTo>
                  <a:cubicBezTo>
                    <a:pt x="148" y="295"/>
                    <a:pt x="125" y="285"/>
                    <a:pt x="125" y="266"/>
                  </a:cubicBezTo>
                  <a:cubicBezTo>
                    <a:pt x="113" y="266"/>
                    <a:pt x="113" y="266"/>
                    <a:pt x="113" y="266"/>
                  </a:cubicBezTo>
                  <a:cubicBezTo>
                    <a:pt x="109" y="269"/>
                    <a:pt x="109" y="269"/>
                    <a:pt x="106" y="272"/>
                  </a:cubicBezTo>
                  <a:cubicBezTo>
                    <a:pt x="94" y="272"/>
                    <a:pt x="94" y="272"/>
                    <a:pt x="94" y="272"/>
                  </a:cubicBezTo>
                  <a:cubicBezTo>
                    <a:pt x="94" y="262"/>
                    <a:pt x="94" y="262"/>
                    <a:pt x="94" y="262"/>
                  </a:cubicBezTo>
                  <a:cubicBezTo>
                    <a:pt x="100" y="249"/>
                    <a:pt x="106" y="240"/>
                    <a:pt x="117" y="236"/>
                  </a:cubicBezTo>
                  <a:cubicBezTo>
                    <a:pt x="136" y="230"/>
                    <a:pt x="159" y="237"/>
                    <a:pt x="159" y="215"/>
                  </a:cubicBezTo>
                  <a:cubicBezTo>
                    <a:pt x="159" y="189"/>
                    <a:pt x="107" y="189"/>
                    <a:pt x="107" y="175"/>
                  </a:cubicBezTo>
                  <a:cubicBezTo>
                    <a:pt x="107" y="167"/>
                    <a:pt x="119" y="168"/>
                    <a:pt x="126" y="168"/>
                  </a:cubicBezTo>
                  <a:cubicBezTo>
                    <a:pt x="118" y="168"/>
                    <a:pt x="116" y="165"/>
                    <a:pt x="115" y="159"/>
                  </a:cubicBezTo>
                  <a:cubicBezTo>
                    <a:pt x="119" y="157"/>
                    <a:pt x="122" y="159"/>
                    <a:pt x="126" y="159"/>
                  </a:cubicBezTo>
                  <a:cubicBezTo>
                    <a:pt x="134" y="159"/>
                    <a:pt x="151" y="156"/>
                    <a:pt x="166" y="161"/>
                  </a:cubicBezTo>
                  <a:cubicBezTo>
                    <a:pt x="185" y="167"/>
                    <a:pt x="192" y="190"/>
                    <a:pt x="213" y="188"/>
                  </a:cubicBezTo>
                  <a:cubicBezTo>
                    <a:pt x="209" y="184"/>
                    <a:pt x="185" y="168"/>
                    <a:pt x="185" y="163"/>
                  </a:cubicBezTo>
                  <a:cubicBezTo>
                    <a:pt x="185" y="160"/>
                    <a:pt x="189" y="157"/>
                    <a:pt x="191" y="155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43" y="149"/>
                    <a:pt x="256" y="145"/>
                    <a:pt x="265" y="133"/>
                  </a:cubicBezTo>
                  <a:cubicBezTo>
                    <a:pt x="253" y="133"/>
                    <a:pt x="253" y="133"/>
                    <a:pt x="253" y="133"/>
                  </a:cubicBezTo>
                  <a:cubicBezTo>
                    <a:pt x="238" y="145"/>
                    <a:pt x="221" y="151"/>
                    <a:pt x="197" y="151"/>
                  </a:cubicBezTo>
                  <a:cubicBezTo>
                    <a:pt x="182" y="151"/>
                    <a:pt x="178" y="145"/>
                    <a:pt x="170" y="145"/>
                  </a:cubicBezTo>
                  <a:cubicBezTo>
                    <a:pt x="164" y="145"/>
                    <a:pt x="161" y="153"/>
                    <a:pt x="155" y="153"/>
                  </a:cubicBezTo>
                  <a:cubicBezTo>
                    <a:pt x="140" y="153"/>
                    <a:pt x="120" y="147"/>
                    <a:pt x="125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0" y="141"/>
                    <a:pt x="105" y="145"/>
                    <a:pt x="98" y="145"/>
                  </a:cubicBezTo>
                  <a:cubicBezTo>
                    <a:pt x="83" y="145"/>
                    <a:pt x="62" y="135"/>
                    <a:pt x="56" y="128"/>
                  </a:cubicBezTo>
                  <a:cubicBezTo>
                    <a:pt x="62" y="124"/>
                    <a:pt x="67" y="120"/>
                    <a:pt x="77" y="119"/>
                  </a:cubicBezTo>
                  <a:cubicBezTo>
                    <a:pt x="63" y="119"/>
                    <a:pt x="47" y="118"/>
                    <a:pt x="41" y="119"/>
                  </a:cubicBezTo>
                  <a:cubicBezTo>
                    <a:pt x="50" y="99"/>
                    <a:pt x="69" y="101"/>
                    <a:pt x="88" y="95"/>
                  </a:cubicBezTo>
                  <a:cubicBezTo>
                    <a:pt x="81" y="93"/>
                    <a:pt x="79" y="93"/>
                    <a:pt x="73" y="93"/>
                  </a:cubicBezTo>
                  <a:cubicBezTo>
                    <a:pt x="58" y="93"/>
                    <a:pt x="57" y="107"/>
                    <a:pt x="43" y="107"/>
                  </a:cubicBezTo>
                  <a:cubicBezTo>
                    <a:pt x="39" y="107"/>
                    <a:pt x="31" y="102"/>
                    <a:pt x="29" y="101"/>
                  </a:cubicBezTo>
                  <a:cubicBezTo>
                    <a:pt x="37" y="93"/>
                    <a:pt x="41" y="91"/>
                    <a:pt x="50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3" y="89"/>
                    <a:pt x="19" y="91"/>
                    <a:pt x="16" y="93"/>
                  </a:cubicBezTo>
                  <a:cubicBezTo>
                    <a:pt x="13" y="93"/>
                    <a:pt x="4" y="93"/>
                    <a:pt x="0" y="93"/>
                  </a:cubicBezTo>
                  <a:cubicBezTo>
                    <a:pt x="4" y="73"/>
                    <a:pt x="53" y="64"/>
                    <a:pt x="75" y="64"/>
                  </a:cubicBezTo>
                  <a:cubicBezTo>
                    <a:pt x="85" y="64"/>
                    <a:pt x="91" y="64"/>
                    <a:pt x="92" y="64"/>
                  </a:cubicBezTo>
                  <a:cubicBezTo>
                    <a:pt x="95" y="64"/>
                    <a:pt x="98" y="60"/>
                    <a:pt x="98" y="57"/>
                  </a:cubicBezTo>
                  <a:cubicBezTo>
                    <a:pt x="122" y="57"/>
                    <a:pt x="113" y="40"/>
                    <a:pt x="128" y="40"/>
                  </a:cubicBezTo>
                  <a:cubicBezTo>
                    <a:pt x="143" y="40"/>
                    <a:pt x="172" y="55"/>
                    <a:pt x="179" y="57"/>
                  </a:cubicBezTo>
                  <a:cubicBezTo>
                    <a:pt x="186" y="38"/>
                    <a:pt x="195" y="21"/>
                    <a:pt x="217" y="21"/>
                  </a:cubicBezTo>
                  <a:cubicBezTo>
                    <a:pt x="230" y="21"/>
                    <a:pt x="222" y="29"/>
                    <a:pt x="232" y="20"/>
                  </a:cubicBezTo>
                  <a:cubicBezTo>
                    <a:pt x="236" y="12"/>
                    <a:pt x="242" y="9"/>
                    <a:pt x="250" y="9"/>
                  </a:cubicBezTo>
                  <a:cubicBezTo>
                    <a:pt x="289" y="9"/>
                    <a:pt x="297" y="9"/>
                    <a:pt x="337" y="9"/>
                  </a:cubicBezTo>
                  <a:cubicBezTo>
                    <a:pt x="338" y="6"/>
                    <a:pt x="342" y="4"/>
                    <a:pt x="346" y="4"/>
                  </a:cubicBezTo>
                  <a:cubicBezTo>
                    <a:pt x="359" y="4"/>
                    <a:pt x="363" y="13"/>
                    <a:pt x="375" y="13"/>
                  </a:cubicBezTo>
                  <a:cubicBezTo>
                    <a:pt x="385" y="13"/>
                    <a:pt x="388" y="0"/>
                    <a:pt x="399" y="0"/>
                  </a:cubicBezTo>
                  <a:cubicBezTo>
                    <a:pt x="410" y="0"/>
                    <a:pt x="415" y="5"/>
                    <a:pt x="422" y="5"/>
                  </a:cubicBezTo>
                  <a:cubicBezTo>
                    <a:pt x="431" y="5"/>
                    <a:pt x="435" y="5"/>
                    <a:pt x="443" y="5"/>
                  </a:cubicBezTo>
                  <a:cubicBezTo>
                    <a:pt x="461" y="5"/>
                    <a:pt x="526" y="3"/>
                    <a:pt x="541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7" name="Freeform 153">
              <a:extLst>
                <a:ext uri="{FF2B5EF4-FFF2-40B4-BE49-F238E27FC236}">
                  <a16:creationId xmlns:a16="http://schemas.microsoft.com/office/drawing/2014/main" id="{F6A593DD-2B18-4BDD-88D9-9975435D8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6081" y="1257664"/>
              <a:ext cx="1486057" cy="1186079"/>
            </a:xfrm>
            <a:custGeom>
              <a:avLst/>
              <a:gdLst>
                <a:gd name="T0" fmla="*/ 481 w 1299"/>
                <a:gd name="T1" fmla="*/ 670 h 1036"/>
                <a:gd name="T2" fmla="*/ 458 w 1299"/>
                <a:gd name="T3" fmla="*/ 648 h 1036"/>
                <a:gd name="T4" fmla="*/ 392 w 1299"/>
                <a:gd name="T5" fmla="*/ 604 h 1036"/>
                <a:gd name="T6" fmla="*/ 369 w 1299"/>
                <a:gd name="T7" fmla="*/ 543 h 1036"/>
                <a:gd name="T8" fmla="*/ 187 w 1299"/>
                <a:gd name="T9" fmla="*/ 393 h 1036"/>
                <a:gd name="T10" fmla="*/ 125 w 1299"/>
                <a:gd name="T11" fmla="*/ 400 h 1036"/>
                <a:gd name="T12" fmla="*/ 74 w 1299"/>
                <a:gd name="T13" fmla="*/ 390 h 1036"/>
                <a:gd name="T14" fmla="*/ 32 w 1299"/>
                <a:gd name="T15" fmla="*/ 364 h 1036"/>
                <a:gd name="T16" fmla="*/ 87 w 1299"/>
                <a:gd name="T17" fmla="*/ 342 h 1036"/>
                <a:gd name="T18" fmla="*/ 110 w 1299"/>
                <a:gd name="T19" fmla="*/ 324 h 1036"/>
                <a:gd name="T20" fmla="*/ 0 w 1299"/>
                <a:gd name="T21" fmla="*/ 298 h 1036"/>
                <a:gd name="T22" fmla="*/ 144 w 1299"/>
                <a:gd name="T23" fmla="*/ 253 h 1036"/>
                <a:gd name="T24" fmla="*/ 123 w 1299"/>
                <a:gd name="T25" fmla="*/ 183 h 1036"/>
                <a:gd name="T26" fmla="*/ 248 w 1299"/>
                <a:gd name="T27" fmla="*/ 105 h 1036"/>
                <a:gd name="T28" fmla="*/ 407 w 1299"/>
                <a:gd name="T29" fmla="*/ 99 h 1036"/>
                <a:gd name="T30" fmla="*/ 447 w 1299"/>
                <a:gd name="T31" fmla="*/ 95 h 1036"/>
                <a:gd name="T32" fmla="*/ 471 w 1299"/>
                <a:gd name="T33" fmla="*/ 67 h 1036"/>
                <a:gd name="T34" fmla="*/ 530 w 1299"/>
                <a:gd name="T35" fmla="*/ 63 h 1036"/>
                <a:gd name="T36" fmla="*/ 610 w 1299"/>
                <a:gd name="T37" fmla="*/ 26 h 1036"/>
                <a:gd name="T38" fmla="*/ 672 w 1299"/>
                <a:gd name="T39" fmla="*/ 22 h 1036"/>
                <a:gd name="T40" fmla="*/ 917 w 1299"/>
                <a:gd name="T41" fmla="*/ 0 h 1036"/>
                <a:gd name="T42" fmla="*/ 1020 w 1299"/>
                <a:gd name="T43" fmla="*/ 86 h 1036"/>
                <a:gd name="T44" fmla="*/ 979 w 1299"/>
                <a:gd name="T45" fmla="*/ 135 h 1036"/>
                <a:gd name="T46" fmla="*/ 1036 w 1299"/>
                <a:gd name="T47" fmla="*/ 183 h 1036"/>
                <a:gd name="T48" fmla="*/ 1174 w 1299"/>
                <a:gd name="T49" fmla="*/ 117 h 1036"/>
                <a:gd name="T50" fmla="*/ 1254 w 1299"/>
                <a:gd name="T51" fmla="*/ 91 h 1036"/>
                <a:gd name="T52" fmla="*/ 1205 w 1299"/>
                <a:gd name="T53" fmla="*/ 169 h 1036"/>
                <a:gd name="T54" fmla="*/ 1187 w 1299"/>
                <a:gd name="T55" fmla="*/ 205 h 1036"/>
                <a:gd name="T56" fmla="*/ 1123 w 1299"/>
                <a:gd name="T57" fmla="*/ 270 h 1036"/>
                <a:gd name="T58" fmla="*/ 1163 w 1299"/>
                <a:gd name="T59" fmla="*/ 319 h 1036"/>
                <a:gd name="T60" fmla="*/ 1129 w 1299"/>
                <a:gd name="T61" fmla="*/ 364 h 1036"/>
                <a:gd name="T62" fmla="*/ 1149 w 1299"/>
                <a:gd name="T63" fmla="*/ 423 h 1036"/>
                <a:gd name="T64" fmla="*/ 1155 w 1299"/>
                <a:gd name="T65" fmla="*/ 467 h 1036"/>
                <a:gd name="T66" fmla="*/ 1087 w 1299"/>
                <a:gd name="T67" fmla="*/ 531 h 1036"/>
                <a:gd name="T68" fmla="*/ 1095 w 1299"/>
                <a:gd name="T69" fmla="*/ 548 h 1036"/>
                <a:gd name="T70" fmla="*/ 1032 w 1299"/>
                <a:gd name="T71" fmla="*/ 535 h 1036"/>
                <a:gd name="T72" fmla="*/ 1087 w 1299"/>
                <a:gd name="T73" fmla="*/ 644 h 1036"/>
                <a:gd name="T74" fmla="*/ 1024 w 1299"/>
                <a:gd name="T75" fmla="*/ 624 h 1036"/>
                <a:gd name="T76" fmla="*/ 1058 w 1299"/>
                <a:gd name="T77" fmla="*/ 675 h 1036"/>
                <a:gd name="T78" fmla="*/ 890 w 1299"/>
                <a:gd name="T79" fmla="*/ 734 h 1036"/>
                <a:gd name="T80" fmla="*/ 830 w 1299"/>
                <a:gd name="T81" fmla="*/ 801 h 1036"/>
                <a:gd name="T82" fmla="*/ 761 w 1299"/>
                <a:gd name="T83" fmla="*/ 809 h 1036"/>
                <a:gd name="T84" fmla="*/ 691 w 1299"/>
                <a:gd name="T85" fmla="*/ 873 h 1036"/>
                <a:gd name="T86" fmla="*/ 659 w 1299"/>
                <a:gd name="T87" fmla="*/ 942 h 1036"/>
                <a:gd name="T88" fmla="*/ 621 w 1299"/>
                <a:gd name="T89" fmla="*/ 1028 h 1036"/>
                <a:gd name="T90" fmla="*/ 538 w 1299"/>
                <a:gd name="T91" fmla="*/ 1008 h 1036"/>
                <a:gd name="T92" fmla="*/ 464 w 1299"/>
                <a:gd name="T93" fmla="*/ 898 h 1036"/>
                <a:gd name="T94" fmla="*/ 439 w 1299"/>
                <a:gd name="T95" fmla="*/ 854 h 1036"/>
                <a:gd name="T96" fmla="*/ 407 w 1299"/>
                <a:gd name="T97" fmla="*/ 789 h 1036"/>
                <a:gd name="T98" fmla="*/ 437 w 1299"/>
                <a:gd name="T99" fmla="*/ 726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99" h="1036">
                  <a:moveTo>
                    <a:pt x="437" y="726"/>
                  </a:moveTo>
                  <a:cubicBezTo>
                    <a:pt x="448" y="720"/>
                    <a:pt x="448" y="719"/>
                    <a:pt x="458" y="724"/>
                  </a:cubicBezTo>
                  <a:cubicBezTo>
                    <a:pt x="463" y="700"/>
                    <a:pt x="474" y="692"/>
                    <a:pt x="481" y="670"/>
                  </a:cubicBezTo>
                  <a:cubicBezTo>
                    <a:pt x="458" y="662"/>
                    <a:pt x="402" y="658"/>
                    <a:pt x="399" y="636"/>
                  </a:cubicBezTo>
                  <a:cubicBezTo>
                    <a:pt x="407" y="633"/>
                    <a:pt x="406" y="636"/>
                    <a:pt x="413" y="636"/>
                  </a:cubicBezTo>
                  <a:cubicBezTo>
                    <a:pt x="429" y="636"/>
                    <a:pt x="440" y="648"/>
                    <a:pt x="458" y="648"/>
                  </a:cubicBezTo>
                  <a:cubicBezTo>
                    <a:pt x="466" y="648"/>
                    <a:pt x="465" y="641"/>
                    <a:pt x="466" y="636"/>
                  </a:cubicBezTo>
                  <a:cubicBezTo>
                    <a:pt x="443" y="628"/>
                    <a:pt x="436" y="590"/>
                    <a:pt x="411" y="590"/>
                  </a:cubicBezTo>
                  <a:cubicBezTo>
                    <a:pt x="404" y="590"/>
                    <a:pt x="402" y="604"/>
                    <a:pt x="392" y="604"/>
                  </a:cubicBezTo>
                  <a:cubicBezTo>
                    <a:pt x="378" y="604"/>
                    <a:pt x="371" y="602"/>
                    <a:pt x="371" y="590"/>
                  </a:cubicBezTo>
                  <a:cubicBezTo>
                    <a:pt x="371" y="573"/>
                    <a:pt x="388" y="575"/>
                    <a:pt x="388" y="556"/>
                  </a:cubicBezTo>
                  <a:cubicBezTo>
                    <a:pt x="388" y="544"/>
                    <a:pt x="376" y="544"/>
                    <a:pt x="369" y="543"/>
                  </a:cubicBezTo>
                  <a:cubicBezTo>
                    <a:pt x="369" y="531"/>
                    <a:pt x="369" y="531"/>
                    <a:pt x="369" y="531"/>
                  </a:cubicBezTo>
                  <a:cubicBezTo>
                    <a:pt x="348" y="462"/>
                    <a:pt x="295" y="393"/>
                    <a:pt x="210" y="393"/>
                  </a:cubicBezTo>
                  <a:cubicBezTo>
                    <a:pt x="197" y="393"/>
                    <a:pt x="194" y="393"/>
                    <a:pt x="187" y="393"/>
                  </a:cubicBezTo>
                  <a:cubicBezTo>
                    <a:pt x="177" y="393"/>
                    <a:pt x="173" y="404"/>
                    <a:pt x="163" y="404"/>
                  </a:cubicBezTo>
                  <a:cubicBezTo>
                    <a:pt x="156" y="404"/>
                    <a:pt x="149" y="397"/>
                    <a:pt x="140" y="397"/>
                  </a:cubicBezTo>
                  <a:cubicBezTo>
                    <a:pt x="132" y="397"/>
                    <a:pt x="129" y="399"/>
                    <a:pt x="125" y="400"/>
                  </a:cubicBezTo>
                  <a:cubicBezTo>
                    <a:pt x="127" y="403"/>
                    <a:pt x="131" y="406"/>
                    <a:pt x="133" y="407"/>
                  </a:cubicBezTo>
                  <a:cubicBezTo>
                    <a:pt x="128" y="412"/>
                    <a:pt x="129" y="409"/>
                    <a:pt x="123" y="409"/>
                  </a:cubicBezTo>
                  <a:cubicBezTo>
                    <a:pt x="107" y="409"/>
                    <a:pt x="83" y="402"/>
                    <a:pt x="74" y="390"/>
                  </a:cubicBezTo>
                  <a:cubicBezTo>
                    <a:pt x="81" y="385"/>
                    <a:pt x="86" y="384"/>
                    <a:pt x="89" y="377"/>
                  </a:cubicBezTo>
                  <a:cubicBezTo>
                    <a:pt x="77" y="373"/>
                    <a:pt x="68" y="364"/>
                    <a:pt x="59" y="364"/>
                  </a:cubicBezTo>
                  <a:cubicBezTo>
                    <a:pt x="42" y="364"/>
                    <a:pt x="46" y="369"/>
                    <a:pt x="32" y="364"/>
                  </a:cubicBezTo>
                  <a:cubicBezTo>
                    <a:pt x="34" y="353"/>
                    <a:pt x="49" y="348"/>
                    <a:pt x="55" y="348"/>
                  </a:cubicBezTo>
                  <a:cubicBezTo>
                    <a:pt x="63" y="348"/>
                    <a:pt x="68" y="348"/>
                    <a:pt x="74" y="348"/>
                  </a:cubicBezTo>
                  <a:cubicBezTo>
                    <a:pt x="81" y="348"/>
                    <a:pt x="84" y="347"/>
                    <a:pt x="87" y="342"/>
                  </a:cubicBezTo>
                  <a:cubicBezTo>
                    <a:pt x="131" y="342"/>
                    <a:pt x="131" y="342"/>
                    <a:pt x="131" y="342"/>
                  </a:cubicBezTo>
                  <a:cubicBezTo>
                    <a:pt x="138" y="336"/>
                    <a:pt x="138" y="333"/>
                    <a:pt x="140" y="324"/>
                  </a:cubicBezTo>
                  <a:cubicBezTo>
                    <a:pt x="110" y="324"/>
                    <a:pt x="110" y="324"/>
                    <a:pt x="110" y="324"/>
                  </a:cubicBezTo>
                  <a:cubicBezTo>
                    <a:pt x="109" y="328"/>
                    <a:pt x="106" y="332"/>
                    <a:pt x="102" y="332"/>
                  </a:cubicBezTo>
                  <a:cubicBezTo>
                    <a:pt x="90" y="332"/>
                    <a:pt x="86" y="332"/>
                    <a:pt x="76" y="332"/>
                  </a:cubicBezTo>
                  <a:cubicBezTo>
                    <a:pt x="73" y="332"/>
                    <a:pt x="0" y="311"/>
                    <a:pt x="0" y="298"/>
                  </a:cubicBezTo>
                  <a:cubicBezTo>
                    <a:pt x="0" y="273"/>
                    <a:pt x="27" y="282"/>
                    <a:pt x="43" y="276"/>
                  </a:cubicBezTo>
                  <a:cubicBezTo>
                    <a:pt x="57" y="272"/>
                    <a:pt x="65" y="263"/>
                    <a:pt x="80" y="258"/>
                  </a:cubicBezTo>
                  <a:cubicBezTo>
                    <a:pt x="100" y="251"/>
                    <a:pt x="127" y="263"/>
                    <a:pt x="144" y="253"/>
                  </a:cubicBezTo>
                  <a:cubicBezTo>
                    <a:pt x="156" y="245"/>
                    <a:pt x="165" y="230"/>
                    <a:pt x="165" y="210"/>
                  </a:cubicBezTo>
                  <a:cubicBezTo>
                    <a:pt x="151" y="209"/>
                    <a:pt x="108" y="210"/>
                    <a:pt x="108" y="195"/>
                  </a:cubicBezTo>
                  <a:cubicBezTo>
                    <a:pt x="108" y="187"/>
                    <a:pt x="119" y="183"/>
                    <a:pt x="123" y="183"/>
                  </a:cubicBezTo>
                  <a:cubicBezTo>
                    <a:pt x="149" y="174"/>
                    <a:pt x="183" y="155"/>
                    <a:pt x="198" y="139"/>
                  </a:cubicBezTo>
                  <a:cubicBezTo>
                    <a:pt x="204" y="144"/>
                    <a:pt x="210" y="145"/>
                    <a:pt x="218" y="145"/>
                  </a:cubicBezTo>
                  <a:cubicBezTo>
                    <a:pt x="244" y="145"/>
                    <a:pt x="224" y="109"/>
                    <a:pt x="248" y="105"/>
                  </a:cubicBezTo>
                  <a:cubicBezTo>
                    <a:pt x="278" y="102"/>
                    <a:pt x="290" y="94"/>
                    <a:pt x="318" y="94"/>
                  </a:cubicBezTo>
                  <a:cubicBezTo>
                    <a:pt x="339" y="88"/>
                    <a:pt x="355" y="75"/>
                    <a:pt x="375" y="75"/>
                  </a:cubicBezTo>
                  <a:cubicBezTo>
                    <a:pt x="389" y="75"/>
                    <a:pt x="393" y="99"/>
                    <a:pt x="407" y="99"/>
                  </a:cubicBezTo>
                  <a:cubicBezTo>
                    <a:pt x="407" y="94"/>
                    <a:pt x="403" y="89"/>
                    <a:pt x="403" y="83"/>
                  </a:cubicBezTo>
                  <a:cubicBezTo>
                    <a:pt x="411" y="75"/>
                    <a:pt x="411" y="75"/>
                    <a:pt x="411" y="75"/>
                  </a:cubicBezTo>
                  <a:cubicBezTo>
                    <a:pt x="419" y="90"/>
                    <a:pt x="432" y="89"/>
                    <a:pt x="447" y="95"/>
                  </a:cubicBezTo>
                  <a:cubicBezTo>
                    <a:pt x="451" y="95"/>
                    <a:pt x="458" y="95"/>
                    <a:pt x="458" y="95"/>
                  </a:cubicBezTo>
                  <a:cubicBezTo>
                    <a:pt x="456" y="89"/>
                    <a:pt x="452" y="84"/>
                    <a:pt x="452" y="78"/>
                  </a:cubicBezTo>
                  <a:cubicBezTo>
                    <a:pt x="452" y="68"/>
                    <a:pt x="464" y="67"/>
                    <a:pt x="471" y="67"/>
                  </a:cubicBezTo>
                  <a:cubicBezTo>
                    <a:pt x="502" y="67"/>
                    <a:pt x="521" y="86"/>
                    <a:pt x="539" y="95"/>
                  </a:cubicBezTo>
                  <a:cubicBezTo>
                    <a:pt x="574" y="95"/>
                    <a:pt x="574" y="95"/>
                    <a:pt x="574" y="95"/>
                  </a:cubicBezTo>
                  <a:cubicBezTo>
                    <a:pt x="561" y="89"/>
                    <a:pt x="530" y="78"/>
                    <a:pt x="530" y="63"/>
                  </a:cubicBezTo>
                  <a:cubicBezTo>
                    <a:pt x="530" y="51"/>
                    <a:pt x="554" y="55"/>
                    <a:pt x="561" y="54"/>
                  </a:cubicBezTo>
                  <a:cubicBezTo>
                    <a:pt x="555" y="48"/>
                    <a:pt x="549" y="47"/>
                    <a:pt x="546" y="42"/>
                  </a:cubicBezTo>
                  <a:cubicBezTo>
                    <a:pt x="566" y="32"/>
                    <a:pt x="585" y="26"/>
                    <a:pt x="610" y="26"/>
                  </a:cubicBezTo>
                  <a:cubicBezTo>
                    <a:pt x="628" y="26"/>
                    <a:pt x="640" y="25"/>
                    <a:pt x="657" y="32"/>
                  </a:cubicBezTo>
                  <a:cubicBezTo>
                    <a:pt x="672" y="32"/>
                    <a:pt x="672" y="32"/>
                    <a:pt x="672" y="32"/>
                  </a:cubicBezTo>
                  <a:cubicBezTo>
                    <a:pt x="672" y="22"/>
                    <a:pt x="672" y="22"/>
                    <a:pt x="672" y="22"/>
                  </a:cubicBezTo>
                  <a:cubicBezTo>
                    <a:pt x="683" y="20"/>
                    <a:pt x="691" y="22"/>
                    <a:pt x="702" y="22"/>
                  </a:cubicBezTo>
                  <a:cubicBezTo>
                    <a:pt x="739" y="22"/>
                    <a:pt x="768" y="0"/>
                    <a:pt x="807" y="0"/>
                  </a:cubicBezTo>
                  <a:cubicBezTo>
                    <a:pt x="849" y="0"/>
                    <a:pt x="879" y="0"/>
                    <a:pt x="917" y="0"/>
                  </a:cubicBezTo>
                  <a:cubicBezTo>
                    <a:pt x="961" y="0"/>
                    <a:pt x="995" y="30"/>
                    <a:pt x="1030" y="46"/>
                  </a:cubicBezTo>
                  <a:cubicBezTo>
                    <a:pt x="1051" y="55"/>
                    <a:pt x="1077" y="49"/>
                    <a:pt x="1096" y="54"/>
                  </a:cubicBezTo>
                  <a:cubicBezTo>
                    <a:pt x="1092" y="82"/>
                    <a:pt x="1041" y="78"/>
                    <a:pt x="1020" y="86"/>
                  </a:cubicBezTo>
                  <a:cubicBezTo>
                    <a:pt x="854" y="95"/>
                    <a:pt x="854" y="95"/>
                    <a:pt x="854" y="95"/>
                  </a:cubicBezTo>
                  <a:cubicBezTo>
                    <a:pt x="867" y="105"/>
                    <a:pt x="994" y="90"/>
                    <a:pt x="1007" y="95"/>
                  </a:cubicBezTo>
                  <a:cubicBezTo>
                    <a:pt x="1006" y="102"/>
                    <a:pt x="973" y="135"/>
                    <a:pt x="979" y="135"/>
                  </a:cubicBezTo>
                  <a:cubicBezTo>
                    <a:pt x="998" y="135"/>
                    <a:pt x="1043" y="90"/>
                    <a:pt x="1068" y="90"/>
                  </a:cubicBezTo>
                  <a:cubicBezTo>
                    <a:pt x="1082" y="90"/>
                    <a:pt x="1087" y="102"/>
                    <a:pt x="1087" y="113"/>
                  </a:cubicBezTo>
                  <a:cubicBezTo>
                    <a:pt x="1087" y="121"/>
                    <a:pt x="1038" y="175"/>
                    <a:pt x="1036" y="183"/>
                  </a:cubicBezTo>
                  <a:cubicBezTo>
                    <a:pt x="1056" y="177"/>
                    <a:pt x="1094" y="125"/>
                    <a:pt x="1106" y="115"/>
                  </a:cubicBezTo>
                  <a:cubicBezTo>
                    <a:pt x="1126" y="115"/>
                    <a:pt x="1157" y="115"/>
                    <a:pt x="1157" y="115"/>
                  </a:cubicBezTo>
                  <a:cubicBezTo>
                    <a:pt x="1157" y="115"/>
                    <a:pt x="1171" y="118"/>
                    <a:pt x="1174" y="117"/>
                  </a:cubicBezTo>
                  <a:cubicBezTo>
                    <a:pt x="1188" y="112"/>
                    <a:pt x="1190" y="108"/>
                    <a:pt x="1202" y="102"/>
                  </a:cubicBezTo>
                  <a:cubicBezTo>
                    <a:pt x="1239" y="102"/>
                    <a:pt x="1239" y="102"/>
                    <a:pt x="1239" y="102"/>
                  </a:cubicBezTo>
                  <a:cubicBezTo>
                    <a:pt x="1241" y="92"/>
                    <a:pt x="1246" y="91"/>
                    <a:pt x="1254" y="91"/>
                  </a:cubicBezTo>
                  <a:cubicBezTo>
                    <a:pt x="1263" y="91"/>
                    <a:pt x="1299" y="109"/>
                    <a:pt x="1299" y="119"/>
                  </a:cubicBezTo>
                  <a:cubicBezTo>
                    <a:pt x="1299" y="129"/>
                    <a:pt x="1285" y="136"/>
                    <a:pt x="1280" y="137"/>
                  </a:cubicBezTo>
                  <a:cubicBezTo>
                    <a:pt x="1255" y="146"/>
                    <a:pt x="1239" y="169"/>
                    <a:pt x="1205" y="169"/>
                  </a:cubicBezTo>
                  <a:cubicBezTo>
                    <a:pt x="1214" y="174"/>
                    <a:pt x="1215" y="174"/>
                    <a:pt x="1221" y="169"/>
                  </a:cubicBezTo>
                  <a:cubicBezTo>
                    <a:pt x="1221" y="191"/>
                    <a:pt x="1201" y="191"/>
                    <a:pt x="1187" y="195"/>
                  </a:cubicBezTo>
                  <a:cubicBezTo>
                    <a:pt x="1192" y="206"/>
                    <a:pt x="1187" y="197"/>
                    <a:pt x="1187" y="205"/>
                  </a:cubicBezTo>
                  <a:cubicBezTo>
                    <a:pt x="1187" y="218"/>
                    <a:pt x="1167" y="221"/>
                    <a:pt x="1153" y="225"/>
                  </a:cubicBezTo>
                  <a:cubicBezTo>
                    <a:pt x="1154" y="233"/>
                    <a:pt x="1153" y="233"/>
                    <a:pt x="1153" y="237"/>
                  </a:cubicBezTo>
                  <a:cubicBezTo>
                    <a:pt x="1153" y="253"/>
                    <a:pt x="1137" y="259"/>
                    <a:pt x="1123" y="270"/>
                  </a:cubicBezTo>
                  <a:cubicBezTo>
                    <a:pt x="1114" y="277"/>
                    <a:pt x="1114" y="296"/>
                    <a:pt x="1110" y="304"/>
                  </a:cubicBezTo>
                  <a:cubicBezTo>
                    <a:pt x="1118" y="308"/>
                    <a:pt x="1124" y="304"/>
                    <a:pt x="1132" y="304"/>
                  </a:cubicBezTo>
                  <a:cubicBezTo>
                    <a:pt x="1145" y="304"/>
                    <a:pt x="1155" y="313"/>
                    <a:pt x="1163" y="319"/>
                  </a:cubicBezTo>
                  <a:cubicBezTo>
                    <a:pt x="1159" y="322"/>
                    <a:pt x="1154" y="324"/>
                    <a:pt x="1149" y="324"/>
                  </a:cubicBezTo>
                  <a:cubicBezTo>
                    <a:pt x="1152" y="337"/>
                    <a:pt x="1182" y="333"/>
                    <a:pt x="1182" y="352"/>
                  </a:cubicBezTo>
                  <a:cubicBezTo>
                    <a:pt x="1182" y="371"/>
                    <a:pt x="1142" y="364"/>
                    <a:pt x="1129" y="364"/>
                  </a:cubicBezTo>
                  <a:cubicBezTo>
                    <a:pt x="1120" y="364"/>
                    <a:pt x="1114" y="370"/>
                    <a:pt x="1114" y="376"/>
                  </a:cubicBezTo>
                  <a:cubicBezTo>
                    <a:pt x="1114" y="389"/>
                    <a:pt x="1127" y="389"/>
                    <a:pt x="1138" y="389"/>
                  </a:cubicBezTo>
                  <a:cubicBezTo>
                    <a:pt x="1138" y="407"/>
                    <a:pt x="1149" y="412"/>
                    <a:pt x="1149" y="423"/>
                  </a:cubicBezTo>
                  <a:cubicBezTo>
                    <a:pt x="1149" y="430"/>
                    <a:pt x="1145" y="436"/>
                    <a:pt x="1149" y="441"/>
                  </a:cubicBezTo>
                  <a:cubicBezTo>
                    <a:pt x="1137" y="441"/>
                    <a:pt x="1125" y="441"/>
                    <a:pt x="1125" y="451"/>
                  </a:cubicBezTo>
                  <a:cubicBezTo>
                    <a:pt x="1125" y="465"/>
                    <a:pt x="1146" y="464"/>
                    <a:pt x="1155" y="467"/>
                  </a:cubicBezTo>
                  <a:cubicBezTo>
                    <a:pt x="1151" y="480"/>
                    <a:pt x="1136" y="487"/>
                    <a:pt x="1121" y="489"/>
                  </a:cubicBezTo>
                  <a:cubicBezTo>
                    <a:pt x="1121" y="494"/>
                    <a:pt x="1125" y="499"/>
                    <a:pt x="1129" y="501"/>
                  </a:cubicBezTo>
                  <a:cubicBezTo>
                    <a:pt x="1123" y="524"/>
                    <a:pt x="1093" y="514"/>
                    <a:pt x="1087" y="531"/>
                  </a:cubicBezTo>
                  <a:cubicBezTo>
                    <a:pt x="1079" y="525"/>
                    <a:pt x="1070" y="521"/>
                    <a:pt x="1064" y="513"/>
                  </a:cubicBezTo>
                  <a:cubicBezTo>
                    <a:pt x="1053" y="513"/>
                    <a:pt x="1053" y="513"/>
                    <a:pt x="1053" y="513"/>
                  </a:cubicBezTo>
                  <a:cubicBezTo>
                    <a:pt x="1061" y="534"/>
                    <a:pt x="1095" y="527"/>
                    <a:pt x="1095" y="548"/>
                  </a:cubicBezTo>
                  <a:cubicBezTo>
                    <a:pt x="1095" y="558"/>
                    <a:pt x="1092" y="571"/>
                    <a:pt x="1083" y="571"/>
                  </a:cubicBezTo>
                  <a:cubicBezTo>
                    <a:pt x="1070" y="571"/>
                    <a:pt x="1046" y="550"/>
                    <a:pt x="1042" y="535"/>
                  </a:cubicBezTo>
                  <a:cubicBezTo>
                    <a:pt x="1036" y="536"/>
                    <a:pt x="1033" y="535"/>
                    <a:pt x="1032" y="535"/>
                  </a:cubicBezTo>
                  <a:cubicBezTo>
                    <a:pt x="1032" y="547"/>
                    <a:pt x="1032" y="547"/>
                    <a:pt x="1032" y="547"/>
                  </a:cubicBezTo>
                  <a:cubicBezTo>
                    <a:pt x="1059" y="575"/>
                    <a:pt x="1107" y="589"/>
                    <a:pt x="1107" y="634"/>
                  </a:cubicBezTo>
                  <a:cubicBezTo>
                    <a:pt x="1107" y="643"/>
                    <a:pt x="1095" y="644"/>
                    <a:pt x="1087" y="644"/>
                  </a:cubicBezTo>
                  <a:cubicBezTo>
                    <a:pt x="1051" y="644"/>
                    <a:pt x="1059" y="604"/>
                    <a:pt x="1028" y="604"/>
                  </a:cubicBezTo>
                  <a:cubicBezTo>
                    <a:pt x="1024" y="604"/>
                    <a:pt x="1020" y="606"/>
                    <a:pt x="1017" y="604"/>
                  </a:cubicBezTo>
                  <a:cubicBezTo>
                    <a:pt x="1017" y="615"/>
                    <a:pt x="1024" y="617"/>
                    <a:pt x="1024" y="624"/>
                  </a:cubicBezTo>
                  <a:cubicBezTo>
                    <a:pt x="1024" y="631"/>
                    <a:pt x="1011" y="633"/>
                    <a:pt x="1007" y="634"/>
                  </a:cubicBezTo>
                  <a:cubicBezTo>
                    <a:pt x="1007" y="658"/>
                    <a:pt x="1075" y="655"/>
                    <a:pt x="1091" y="660"/>
                  </a:cubicBezTo>
                  <a:cubicBezTo>
                    <a:pt x="1079" y="670"/>
                    <a:pt x="1072" y="671"/>
                    <a:pt x="1058" y="675"/>
                  </a:cubicBezTo>
                  <a:cubicBezTo>
                    <a:pt x="1033" y="684"/>
                    <a:pt x="1026" y="706"/>
                    <a:pt x="1004" y="714"/>
                  </a:cubicBezTo>
                  <a:cubicBezTo>
                    <a:pt x="976" y="723"/>
                    <a:pt x="954" y="721"/>
                    <a:pt x="926" y="734"/>
                  </a:cubicBezTo>
                  <a:cubicBezTo>
                    <a:pt x="890" y="734"/>
                    <a:pt x="890" y="734"/>
                    <a:pt x="890" y="734"/>
                  </a:cubicBezTo>
                  <a:cubicBezTo>
                    <a:pt x="883" y="738"/>
                    <a:pt x="875" y="741"/>
                    <a:pt x="875" y="747"/>
                  </a:cubicBezTo>
                  <a:cubicBezTo>
                    <a:pt x="856" y="761"/>
                    <a:pt x="856" y="761"/>
                    <a:pt x="856" y="761"/>
                  </a:cubicBezTo>
                  <a:cubicBezTo>
                    <a:pt x="842" y="773"/>
                    <a:pt x="841" y="789"/>
                    <a:pt x="830" y="801"/>
                  </a:cubicBezTo>
                  <a:cubicBezTo>
                    <a:pt x="814" y="817"/>
                    <a:pt x="789" y="813"/>
                    <a:pt x="773" y="825"/>
                  </a:cubicBezTo>
                  <a:cubicBezTo>
                    <a:pt x="761" y="825"/>
                    <a:pt x="761" y="825"/>
                    <a:pt x="761" y="825"/>
                  </a:cubicBezTo>
                  <a:cubicBezTo>
                    <a:pt x="761" y="809"/>
                    <a:pt x="761" y="809"/>
                    <a:pt x="761" y="809"/>
                  </a:cubicBezTo>
                  <a:cubicBezTo>
                    <a:pt x="750" y="814"/>
                    <a:pt x="753" y="822"/>
                    <a:pt x="746" y="829"/>
                  </a:cubicBezTo>
                  <a:cubicBezTo>
                    <a:pt x="730" y="846"/>
                    <a:pt x="689" y="838"/>
                    <a:pt x="689" y="865"/>
                  </a:cubicBezTo>
                  <a:cubicBezTo>
                    <a:pt x="689" y="867"/>
                    <a:pt x="691" y="870"/>
                    <a:pt x="691" y="873"/>
                  </a:cubicBezTo>
                  <a:cubicBezTo>
                    <a:pt x="689" y="876"/>
                    <a:pt x="686" y="878"/>
                    <a:pt x="686" y="882"/>
                  </a:cubicBezTo>
                  <a:cubicBezTo>
                    <a:pt x="686" y="888"/>
                    <a:pt x="695" y="892"/>
                    <a:pt x="695" y="900"/>
                  </a:cubicBezTo>
                  <a:cubicBezTo>
                    <a:pt x="695" y="927"/>
                    <a:pt x="659" y="919"/>
                    <a:pt x="659" y="942"/>
                  </a:cubicBezTo>
                  <a:cubicBezTo>
                    <a:pt x="659" y="956"/>
                    <a:pt x="658" y="977"/>
                    <a:pt x="659" y="986"/>
                  </a:cubicBezTo>
                  <a:cubicBezTo>
                    <a:pt x="642" y="994"/>
                    <a:pt x="651" y="1036"/>
                    <a:pt x="630" y="1036"/>
                  </a:cubicBezTo>
                  <a:cubicBezTo>
                    <a:pt x="625" y="1036"/>
                    <a:pt x="623" y="1032"/>
                    <a:pt x="621" y="1028"/>
                  </a:cubicBezTo>
                  <a:cubicBezTo>
                    <a:pt x="612" y="1028"/>
                    <a:pt x="611" y="1033"/>
                    <a:pt x="606" y="1033"/>
                  </a:cubicBezTo>
                  <a:cubicBezTo>
                    <a:pt x="587" y="1033"/>
                    <a:pt x="589" y="997"/>
                    <a:pt x="570" y="997"/>
                  </a:cubicBezTo>
                  <a:cubicBezTo>
                    <a:pt x="559" y="997"/>
                    <a:pt x="547" y="1007"/>
                    <a:pt x="538" y="1008"/>
                  </a:cubicBezTo>
                  <a:cubicBezTo>
                    <a:pt x="533" y="989"/>
                    <a:pt x="525" y="995"/>
                    <a:pt x="513" y="986"/>
                  </a:cubicBezTo>
                  <a:cubicBezTo>
                    <a:pt x="508" y="982"/>
                    <a:pt x="510" y="971"/>
                    <a:pt x="508" y="970"/>
                  </a:cubicBezTo>
                  <a:cubicBezTo>
                    <a:pt x="493" y="957"/>
                    <a:pt x="464" y="921"/>
                    <a:pt x="464" y="898"/>
                  </a:cubicBezTo>
                  <a:cubicBezTo>
                    <a:pt x="464" y="888"/>
                    <a:pt x="470" y="889"/>
                    <a:pt x="475" y="883"/>
                  </a:cubicBezTo>
                  <a:cubicBezTo>
                    <a:pt x="464" y="868"/>
                    <a:pt x="460" y="888"/>
                    <a:pt x="447" y="881"/>
                  </a:cubicBezTo>
                  <a:cubicBezTo>
                    <a:pt x="444" y="877"/>
                    <a:pt x="442" y="862"/>
                    <a:pt x="439" y="854"/>
                  </a:cubicBezTo>
                  <a:cubicBezTo>
                    <a:pt x="435" y="839"/>
                    <a:pt x="415" y="830"/>
                    <a:pt x="415" y="809"/>
                  </a:cubicBezTo>
                  <a:cubicBezTo>
                    <a:pt x="415" y="801"/>
                    <a:pt x="420" y="797"/>
                    <a:pt x="422" y="789"/>
                  </a:cubicBezTo>
                  <a:cubicBezTo>
                    <a:pt x="417" y="786"/>
                    <a:pt x="411" y="785"/>
                    <a:pt x="407" y="789"/>
                  </a:cubicBezTo>
                  <a:cubicBezTo>
                    <a:pt x="407" y="771"/>
                    <a:pt x="407" y="771"/>
                    <a:pt x="407" y="771"/>
                  </a:cubicBezTo>
                  <a:cubicBezTo>
                    <a:pt x="418" y="756"/>
                    <a:pt x="422" y="740"/>
                    <a:pt x="437" y="727"/>
                  </a:cubicBezTo>
                  <a:lnTo>
                    <a:pt x="437" y="7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8" name="Freeform 154">
              <a:extLst>
                <a:ext uri="{FF2B5EF4-FFF2-40B4-BE49-F238E27FC236}">
                  <a16:creationId xmlns:a16="http://schemas.microsoft.com/office/drawing/2014/main" id="{1166BC50-3755-4572-85BD-9F2A34B17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6847" y="2004511"/>
              <a:ext cx="71931" cy="48974"/>
            </a:xfrm>
            <a:custGeom>
              <a:avLst/>
              <a:gdLst>
                <a:gd name="T0" fmla="*/ 16 w 63"/>
                <a:gd name="T1" fmla="*/ 43 h 43"/>
                <a:gd name="T2" fmla="*/ 0 w 63"/>
                <a:gd name="T3" fmla="*/ 16 h 43"/>
                <a:gd name="T4" fmla="*/ 17 w 63"/>
                <a:gd name="T5" fmla="*/ 0 h 43"/>
                <a:gd name="T6" fmla="*/ 63 w 63"/>
                <a:gd name="T7" fmla="*/ 27 h 43"/>
                <a:gd name="T8" fmla="*/ 32 w 63"/>
                <a:gd name="T9" fmla="*/ 43 h 43"/>
                <a:gd name="T10" fmla="*/ 16 w 63"/>
                <a:gd name="T1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3">
                  <a:moveTo>
                    <a:pt x="16" y="43"/>
                  </a:moveTo>
                  <a:cubicBezTo>
                    <a:pt x="9" y="43"/>
                    <a:pt x="0" y="25"/>
                    <a:pt x="0" y="16"/>
                  </a:cubicBezTo>
                  <a:cubicBezTo>
                    <a:pt x="0" y="4"/>
                    <a:pt x="10" y="0"/>
                    <a:pt x="17" y="0"/>
                  </a:cubicBezTo>
                  <a:cubicBezTo>
                    <a:pt x="37" y="0"/>
                    <a:pt x="43" y="21"/>
                    <a:pt x="63" y="27"/>
                  </a:cubicBezTo>
                  <a:cubicBezTo>
                    <a:pt x="61" y="41"/>
                    <a:pt x="45" y="43"/>
                    <a:pt x="32" y="43"/>
                  </a:cubicBezTo>
                  <a:lnTo>
                    <a:pt x="16" y="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9" name="Freeform 155">
              <a:extLst>
                <a:ext uri="{FF2B5EF4-FFF2-40B4-BE49-F238E27FC236}">
                  <a16:creationId xmlns:a16="http://schemas.microsoft.com/office/drawing/2014/main" id="{3E69B4CF-5FC2-4539-B03C-0D1A6132B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2972" y="1748930"/>
              <a:ext cx="39791" cy="24487"/>
            </a:xfrm>
            <a:custGeom>
              <a:avLst/>
              <a:gdLst>
                <a:gd name="T0" fmla="*/ 10 w 35"/>
                <a:gd name="T1" fmla="*/ 22 h 22"/>
                <a:gd name="T2" fmla="*/ 0 w 35"/>
                <a:gd name="T3" fmla="*/ 10 h 22"/>
                <a:gd name="T4" fmla="*/ 8 w 35"/>
                <a:gd name="T5" fmla="*/ 0 h 22"/>
                <a:gd name="T6" fmla="*/ 22 w 35"/>
                <a:gd name="T7" fmla="*/ 0 h 22"/>
                <a:gd name="T8" fmla="*/ 22 w 35"/>
                <a:gd name="T9" fmla="*/ 10 h 22"/>
                <a:gd name="T10" fmla="*/ 35 w 35"/>
                <a:gd name="T11" fmla="*/ 10 h 22"/>
                <a:gd name="T12" fmla="*/ 10 w 35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2">
                  <a:moveTo>
                    <a:pt x="10" y="22"/>
                  </a:moveTo>
                  <a:cubicBezTo>
                    <a:pt x="5" y="22"/>
                    <a:pt x="0" y="14"/>
                    <a:pt x="0" y="10"/>
                  </a:cubicBezTo>
                  <a:cubicBezTo>
                    <a:pt x="0" y="6"/>
                    <a:pt x="6" y="2"/>
                    <a:pt x="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6"/>
                    <a:pt x="22" y="7"/>
                    <a:pt x="22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1" y="13"/>
                    <a:pt x="18" y="22"/>
                    <a:pt x="10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Freeform 156">
              <a:extLst>
                <a:ext uri="{FF2B5EF4-FFF2-40B4-BE49-F238E27FC236}">
                  <a16:creationId xmlns:a16="http://schemas.microsoft.com/office/drawing/2014/main" id="{A51A7C16-A1C6-4F31-A9E1-D1F48909F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247" y="2755950"/>
              <a:ext cx="160696" cy="165286"/>
            </a:xfrm>
            <a:custGeom>
              <a:avLst/>
              <a:gdLst>
                <a:gd name="T0" fmla="*/ 8 w 141"/>
                <a:gd name="T1" fmla="*/ 121 h 145"/>
                <a:gd name="T2" fmla="*/ 0 w 141"/>
                <a:gd name="T3" fmla="*/ 113 h 145"/>
                <a:gd name="T4" fmla="*/ 14 w 141"/>
                <a:gd name="T5" fmla="*/ 98 h 145"/>
                <a:gd name="T6" fmla="*/ 14 w 141"/>
                <a:gd name="T7" fmla="*/ 93 h 145"/>
                <a:gd name="T8" fmla="*/ 8 w 141"/>
                <a:gd name="T9" fmla="*/ 89 h 145"/>
                <a:gd name="T10" fmla="*/ 49 w 141"/>
                <a:gd name="T11" fmla="*/ 24 h 145"/>
                <a:gd name="T12" fmla="*/ 72 w 141"/>
                <a:gd name="T13" fmla="*/ 0 h 145"/>
                <a:gd name="T14" fmla="*/ 77 w 141"/>
                <a:gd name="T15" fmla="*/ 8 h 145"/>
                <a:gd name="T16" fmla="*/ 56 w 141"/>
                <a:gd name="T17" fmla="*/ 49 h 145"/>
                <a:gd name="T18" fmla="*/ 56 w 141"/>
                <a:gd name="T19" fmla="*/ 56 h 145"/>
                <a:gd name="T20" fmla="*/ 68 w 141"/>
                <a:gd name="T21" fmla="*/ 49 h 145"/>
                <a:gd name="T22" fmla="*/ 80 w 141"/>
                <a:gd name="T23" fmla="*/ 53 h 145"/>
                <a:gd name="T24" fmla="*/ 76 w 141"/>
                <a:gd name="T25" fmla="*/ 57 h 145"/>
                <a:gd name="T26" fmla="*/ 76 w 141"/>
                <a:gd name="T27" fmla="*/ 65 h 145"/>
                <a:gd name="T28" fmla="*/ 90 w 141"/>
                <a:gd name="T29" fmla="*/ 65 h 145"/>
                <a:gd name="T30" fmla="*/ 90 w 141"/>
                <a:gd name="T31" fmla="*/ 68 h 145"/>
                <a:gd name="T32" fmla="*/ 99 w 141"/>
                <a:gd name="T33" fmla="*/ 65 h 145"/>
                <a:gd name="T34" fmla="*/ 121 w 141"/>
                <a:gd name="T35" fmla="*/ 65 h 145"/>
                <a:gd name="T36" fmla="*/ 120 w 141"/>
                <a:gd name="T37" fmla="*/ 91 h 145"/>
                <a:gd name="T38" fmla="*/ 128 w 141"/>
                <a:gd name="T39" fmla="*/ 89 h 145"/>
                <a:gd name="T40" fmla="*/ 121 w 141"/>
                <a:gd name="T41" fmla="*/ 101 h 145"/>
                <a:gd name="T42" fmla="*/ 126 w 141"/>
                <a:gd name="T43" fmla="*/ 114 h 145"/>
                <a:gd name="T44" fmla="*/ 136 w 141"/>
                <a:gd name="T45" fmla="*/ 109 h 145"/>
                <a:gd name="T46" fmla="*/ 141 w 141"/>
                <a:gd name="T47" fmla="*/ 126 h 145"/>
                <a:gd name="T48" fmla="*/ 129 w 141"/>
                <a:gd name="T49" fmla="*/ 145 h 145"/>
                <a:gd name="T50" fmla="*/ 122 w 141"/>
                <a:gd name="T51" fmla="*/ 135 h 145"/>
                <a:gd name="T52" fmla="*/ 116 w 141"/>
                <a:gd name="T53" fmla="*/ 134 h 145"/>
                <a:gd name="T54" fmla="*/ 109 w 141"/>
                <a:gd name="T55" fmla="*/ 112 h 145"/>
                <a:gd name="T56" fmla="*/ 87 w 141"/>
                <a:gd name="T57" fmla="*/ 134 h 145"/>
                <a:gd name="T58" fmla="*/ 82 w 141"/>
                <a:gd name="T59" fmla="*/ 134 h 145"/>
                <a:gd name="T60" fmla="*/ 90 w 141"/>
                <a:gd name="T61" fmla="*/ 121 h 145"/>
                <a:gd name="T62" fmla="*/ 69 w 141"/>
                <a:gd name="T63" fmla="*/ 118 h 145"/>
                <a:gd name="T64" fmla="*/ 54 w 141"/>
                <a:gd name="T65" fmla="*/ 122 h 145"/>
                <a:gd name="T66" fmla="*/ 31 w 141"/>
                <a:gd name="T67" fmla="*/ 116 h 145"/>
                <a:gd name="T68" fmla="*/ 8 w 141"/>
                <a:gd name="T69" fmla="*/ 12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145">
                  <a:moveTo>
                    <a:pt x="8" y="121"/>
                  </a:moveTo>
                  <a:cubicBezTo>
                    <a:pt x="4" y="121"/>
                    <a:pt x="0" y="115"/>
                    <a:pt x="0" y="113"/>
                  </a:cubicBezTo>
                  <a:cubicBezTo>
                    <a:pt x="0" y="110"/>
                    <a:pt x="14" y="99"/>
                    <a:pt x="14" y="98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2" y="93"/>
                    <a:pt x="9" y="91"/>
                    <a:pt x="8" y="89"/>
                  </a:cubicBezTo>
                  <a:cubicBezTo>
                    <a:pt x="29" y="78"/>
                    <a:pt x="37" y="42"/>
                    <a:pt x="49" y="24"/>
                  </a:cubicBezTo>
                  <a:cubicBezTo>
                    <a:pt x="55" y="14"/>
                    <a:pt x="59" y="0"/>
                    <a:pt x="72" y="0"/>
                  </a:cubicBezTo>
                  <a:cubicBezTo>
                    <a:pt x="75" y="0"/>
                    <a:pt x="77" y="5"/>
                    <a:pt x="77" y="8"/>
                  </a:cubicBezTo>
                  <a:cubicBezTo>
                    <a:pt x="77" y="26"/>
                    <a:pt x="61" y="34"/>
                    <a:pt x="56" y="4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62" y="54"/>
                    <a:pt x="62" y="49"/>
                    <a:pt x="68" y="49"/>
                  </a:cubicBezTo>
                  <a:cubicBezTo>
                    <a:pt x="72" y="49"/>
                    <a:pt x="77" y="50"/>
                    <a:pt x="80" y="53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8"/>
                    <a:pt x="90" y="68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7" y="68"/>
                    <a:pt x="117" y="68"/>
                    <a:pt x="121" y="65"/>
                  </a:cubicBezTo>
                  <a:cubicBezTo>
                    <a:pt x="121" y="72"/>
                    <a:pt x="120" y="80"/>
                    <a:pt x="120" y="91"/>
                  </a:cubicBezTo>
                  <a:cubicBezTo>
                    <a:pt x="122" y="90"/>
                    <a:pt x="125" y="89"/>
                    <a:pt x="128" y="89"/>
                  </a:cubicBezTo>
                  <a:cubicBezTo>
                    <a:pt x="128" y="96"/>
                    <a:pt x="121" y="98"/>
                    <a:pt x="121" y="101"/>
                  </a:cubicBezTo>
                  <a:cubicBezTo>
                    <a:pt x="121" y="105"/>
                    <a:pt x="126" y="108"/>
                    <a:pt x="126" y="114"/>
                  </a:cubicBezTo>
                  <a:cubicBezTo>
                    <a:pt x="134" y="114"/>
                    <a:pt x="131" y="112"/>
                    <a:pt x="136" y="109"/>
                  </a:cubicBezTo>
                  <a:cubicBezTo>
                    <a:pt x="136" y="119"/>
                    <a:pt x="141" y="118"/>
                    <a:pt x="141" y="126"/>
                  </a:cubicBezTo>
                  <a:cubicBezTo>
                    <a:pt x="141" y="135"/>
                    <a:pt x="137" y="145"/>
                    <a:pt x="129" y="145"/>
                  </a:cubicBezTo>
                  <a:cubicBezTo>
                    <a:pt x="124" y="145"/>
                    <a:pt x="122" y="138"/>
                    <a:pt x="122" y="135"/>
                  </a:cubicBezTo>
                  <a:cubicBezTo>
                    <a:pt x="120" y="135"/>
                    <a:pt x="118" y="134"/>
                    <a:pt x="116" y="134"/>
                  </a:cubicBezTo>
                  <a:cubicBezTo>
                    <a:pt x="110" y="134"/>
                    <a:pt x="115" y="119"/>
                    <a:pt x="109" y="112"/>
                  </a:cubicBezTo>
                  <a:cubicBezTo>
                    <a:pt x="103" y="122"/>
                    <a:pt x="96" y="134"/>
                    <a:pt x="87" y="134"/>
                  </a:cubicBezTo>
                  <a:cubicBezTo>
                    <a:pt x="85" y="134"/>
                    <a:pt x="82" y="135"/>
                    <a:pt x="82" y="134"/>
                  </a:cubicBezTo>
                  <a:cubicBezTo>
                    <a:pt x="82" y="126"/>
                    <a:pt x="88" y="126"/>
                    <a:pt x="90" y="121"/>
                  </a:cubicBezTo>
                  <a:cubicBezTo>
                    <a:pt x="83" y="121"/>
                    <a:pt x="73" y="126"/>
                    <a:pt x="69" y="118"/>
                  </a:cubicBezTo>
                  <a:cubicBezTo>
                    <a:pt x="64" y="120"/>
                    <a:pt x="59" y="122"/>
                    <a:pt x="54" y="122"/>
                  </a:cubicBezTo>
                  <a:cubicBezTo>
                    <a:pt x="44" y="122"/>
                    <a:pt x="40" y="116"/>
                    <a:pt x="31" y="116"/>
                  </a:cubicBezTo>
                  <a:cubicBezTo>
                    <a:pt x="20" y="116"/>
                    <a:pt x="17" y="121"/>
                    <a:pt x="8" y="1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1" name="Freeform 157">
              <a:extLst>
                <a:ext uri="{FF2B5EF4-FFF2-40B4-BE49-F238E27FC236}">
                  <a16:creationId xmlns:a16="http://schemas.microsoft.com/office/drawing/2014/main" id="{EAB76173-BD7D-4C41-89A8-C0C05C584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7435" y="1696896"/>
              <a:ext cx="191305" cy="76521"/>
            </a:xfrm>
            <a:custGeom>
              <a:avLst/>
              <a:gdLst>
                <a:gd name="T0" fmla="*/ 132 w 166"/>
                <a:gd name="T1" fmla="*/ 51 h 67"/>
                <a:gd name="T2" fmla="*/ 113 w 166"/>
                <a:gd name="T3" fmla="*/ 59 h 67"/>
                <a:gd name="T4" fmla="*/ 100 w 166"/>
                <a:gd name="T5" fmla="*/ 51 h 67"/>
                <a:gd name="T6" fmla="*/ 84 w 166"/>
                <a:gd name="T7" fmla="*/ 57 h 67"/>
                <a:gd name="T8" fmla="*/ 68 w 166"/>
                <a:gd name="T9" fmla="*/ 63 h 67"/>
                <a:gd name="T10" fmla="*/ 54 w 166"/>
                <a:gd name="T11" fmla="*/ 55 h 67"/>
                <a:gd name="T12" fmla="*/ 37 w 166"/>
                <a:gd name="T13" fmla="*/ 67 h 67"/>
                <a:gd name="T14" fmla="*/ 0 w 166"/>
                <a:gd name="T15" fmla="*/ 31 h 67"/>
                <a:gd name="T16" fmla="*/ 34 w 166"/>
                <a:gd name="T17" fmla="*/ 0 h 67"/>
                <a:gd name="T18" fmla="*/ 79 w 166"/>
                <a:gd name="T19" fmla="*/ 25 h 67"/>
                <a:gd name="T20" fmla="*/ 92 w 166"/>
                <a:gd name="T21" fmla="*/ 4 h 67"/>
                <a:gd name="T22" fmla="*/ 166 w 166"/>
                <a:gd name="T23" fmla="*/ 25 h 67"/>
                <a:gd name="T24" fmla="*/ 153 w 166"/>
                <a:gd name="T25" fmla="*/ 51 h 67"/>
                <a:gd name="T26" fmla="*/ 132 w 166"/>
                <a:gd name="T27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67">
                  <a:moveTo>
                    <a:pt x="132" y="51"/>
                  </a:moveTo>
                  <a:cubicBezTo>
                    <a:pt x="126" y="51"/>
                    <a:pt x="122" y="59"/>
                    <a:pt x="113" y="59"/>
                  </a:cubicBezTo>
                  <a:cubicBezTo>
                    <a:pt x="108" y="59"/>
                    <a:pt x="105" y="51"/>
                    <a:pt x="100" y="51"/>
                  </a:cubicBezTo>
                  <a:cubicBezTo>
                    <a:pt x="93" y="51"/>
                    <a:pt x="90" y="57"/>
                    <a:pt x="84" y="57"/>
                  </a:cubicBezTo>
                  <a:cubicBezTo>
                    <a:pt x="80" y="57"/>
                    <a:pt x="75" y="63"/>
                    <a:pt x="68" y="63"/>
                  </a:cubicBezTo>
                  <a:cubicBezTo>
                    <a:pt x="61" y="63"/>
                    <a:pt x="58" y="60"/>
                    <a:pt x="54" y="55"/>
                  </a:cubicBezTo>
                  <a:cubicBezTo>
                    <a:pt x="49" y="60"/>
                    <a:pt x="45" y="67"/>
                    <a:pt x="37" y="67"/>
                  </a:cubicBezTo>
                  <a:cubicBezTo>
                    <a:pt x="18" y="67"/>
                    <a:pt x="0" y="51"/>
                    <a:pt x="0" y="31"/>
                  </a:cubicBezTo>
                  <a:cubicBezTo>
                    <a:pt x="0" y="13"/>
                    <a:pt x="18" y="0"/>
                    <a:pt x="34" y="0"/>
                  </a:cubicBezTo>
                  <a:cubicBezTo>
                    <a:pt x="57" y="0"/>
                    <a:pt x="59" y="25"/>
                    <a:pt x="79" y="25"/>
                  </a:cubicBezTo>
                  <a:cubicBezTo>
                    <a:pt x="79" y="13"/>
                    <a:pt x="83" y="4"/>
                    <a:pt x="92" y="4"/>
                  </a:cubicBezTo>
                  <a:cubicBezTo>
                    <a:pt x="106" y="4"/>
                    <a:pt x="150" y="20"/>
                    <a:pt x="166" y="25"/>
                  </a:cubicBezTo>
                  <a:cubicBezTo>
                    <a:pt x="163" y="36"/>
                    <a:pt x="153" y="45"/>
                    <a:pt x="153" y="51"/>
                  </a:cubicBezTo>
                  <a:lnTo>
                    <a:pt x="132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2" name="Freeform 158">
              <a:extLst>
                <a:ext uri="{FF2B5EF4-FFF2-40B4-BE49-F238E27FC236}">
                  <a16:creationId xmlns:a16="http://schemas.microsoft.com/office/drawing/2014/main" id="{6AA3CA99-E049-46CC-8041-7915C4481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86" y="3354346"/>
              <a:ext cx="988664" cy="697874"/>
            </a:xfrm>
            <a:custGeom>
              <a:avLst/>
              <a:gdLst>
                <a:gd name="T0" fmla="*/ 430 w 865"/>
                <a:gd name="T1" fmla="*/ 177 h 610"/>
                <a:gd name="T2" fmla="*/ 422 w 865"/>
                <a:gd name="T3" fmla="*/ 254 h 610"/>
                <a:gd name="T4" fmla="*/ 430 w 865"/>
                <a:gd name="T5" fmla="*/ 289 h 610"/>
                <a:gd name="T6" fmla="*/ 482 w 865"/>
                <a:gd name="T7" fmla="*/ 346 h 610"/>
                <a:gd name="T8" fmla="*/ 536 w 865"/>
                <a:gd name="T9" fmla="*/ 344 h 610"/>
                <a:gd name="T10" fmla="*/ 561 w 865"/>
                <a:gd name="T11" fmla="*/ 336 h 610"/>
                <a:gd name="T12" fmla="*/ 623 w 865"/>
                <a:gd name="T13" fmla="*/ 274 h 610"/>
                <a:gd name="T14" fmla="*/ 655 w 865"/>
                <a:gd name="T15" fmla="*/ 278 h 610"/>
                <a:gd name="T16" fmla="*/ 642 w 865"/>
                <a:gd name="T17" fmla="*/ 325 h 610"/>
                <a:gd name="T18" fmla="*/ 633 w 865"/>
                <a:gd name="T19" fmla="*/ 346 h 610"/>
                <a:gd name="T20" fmla="*/ 627 w 865"/>
                <a:gd name="T21" fmla="*/ 384 h 610"/>
                <a:gd name="T22" fmla="*/ 614 w 865"/>
                <a:gd name="T23" fmla="*/ 404 h 610"/>
                <a:gd name="T24" fmla="*/ 695 w 865"/>
                <a:gd name="T25" fmla="*/ 408 h 610"/>
                <a:gd name="T26" fmla="*/ 731 w 865"/>
                <a:gd name="T27" fmla="*/ 437 h 610"/>
                <a:gd name="T28" fmla="*/ 726 w 865"/>
                <a:gd name="T29" fmla="*/ 520 h 610"/>
                <a:gd name="T30" fmla="*/ 775 w 865"/>
                <a:gd name="T31" fmla="*/ 570 h 610"/>
                <a:gd name="T32" fmla="*/ 865 w 865"/>
                <a:gd name="T33" fmla="*/ 580 h 610"/>
                <a:gd name="T34" fmla="*/ 838 w 865"/>
                <a:gd name="T35" fmla="*/ 592 h 610"/>
                <a:gd name="T36" fmla="*/ 823 w 865"/>
                <a:gd name="T37" fmla="*/ 570 h 610"/>
                <a:gd name="T38" fmla="*/ 803 w 865"/>
                <a:gd name="T39" fmla="*/ 598 h 610"/>
                <a:gd name="T40" fmla="*/ 766 w 865"/>
                <a:gd name="T41" fmla="*/ 588 h 610"/>
                <a:gd name="T42" fmla="*/ 739 w 865"/>
                <a:gd name="T43" fmla="*/ 583 h 610"/>
                <a:gd name="T44" fmla="*/ 697 w 865"/>
                <a:gd name="T45" fmla="*/ 545 h 610"/>
                <a:gd name="T46" fmla="*/ 689 w 865"/>
                <a:gd name="T47" fmla="*/ 552 h 610"/>
                <a:gd name="T48" fmla="*/ 672 w 865"/>
                <a:gd name="T49" fmla="*/ 507 h 610"/>
                <a:gd name="T50" fmla="*/ 638 w 865"/>
                <a:gd name="T51" fmla="*/ 468 h 610"/>
                <a:gd name="T52" fmla="*/ 592 w 865"/>
                <a:gd name="T53" fmla="*/ 459 h 610"/>
                <a:gd name="T54" fmla="*/ 505 w 865"/>
                <a:gd name="T55" fmla="*/ 407 h 610"/>
                <a:gd name="T56" fmla="*/ 483 w 865"/>
                <a:gd name="T57" fmla="*/ 401 h 610"/>
                <a:gd name="T58" fmla="*/ 439 w 865"/>
                <a:gd name="T59" fmla="*/ 410 h 610"/>
                <a:gd name="T60" fmla="*/ 380 w 865"/>
                <a:gd name="T61" fmla="*/ 385 h 610"/>
                <a:gd name="T62" fmla="*/ 334 w 865"/>
                <a:gd name="T63" fmla="*/ 365 h 610"/>
                <a:gd name="T64" fmla="*/ 301 w 865"/>
                <a:gd name="T65" fmla="*/ 352 h 610"/>
                <a:gd name="T66" fmla="*/ 255 w 865"/>
                <a:gd name="T67" fmla="*/ 310 h 610"/>
                <a:gd name="T68" fmla="*/ 255 w 865"/>
                <a:gd name="T69" fmla="*/ 270 h 610"/>
                <a:gd name="T70" fmla="*/ 176 w 865"/>
                <a:gd name="T71" fmla="*/ 181 h 610"/>
                <a:gd name="T72" fmla="*/ 141 w 865"/>
                <a:gd name="T73" fmla="*/ 123 h 610"/>
                <a:gd name="T74" fmla="*/ 107 w 865"/>
                <a:gd name="T75" fmla="*/ 96 h 610"/>
                <a:gd name="T76" fmla="*/ 84 w 865"/>
                <a:gd name="T77" fmla="*/ 40 h 610"/>
                <a:gd name="T78" fmla="*/ 48 w 865"/>
                <a:gd name="T79" fmla="*/ 34 h 610"/>
                <a:gd name="T80" fmla="*/ 84 w 865"/>
                <a:gd name="T81" fmla="*/ 95 h 610"/>
                <a:gd name="T82" fmla="*/ 126 w 865"/>
                <a:gd name="T83" fmla="*/ 171 h 610"/>
                <a:gd name="T84" fmla="*/ 165 w 865"/>
                <a:gd name="T85" fmla="*/ 234 h 610"/>
                <a:gd name="T86" fmla="*/ 148 w 865"/>
                <a:gd name="T87" fmla="*/ 229 h 610"/>
                <a:gd name="T88" fmla="*/ 111 w 865"/>
                <a:gd name="T89" fmla="*/ 197 h 610"/>
                <a:gd name="T90" fmla="*/ 89 w 865"/>
                <a:gd name="T91" fmla="*/ 151 h 610"/>
                <a:gd name="T92" fmla="*/ 69 w 865"/>
                <a:gd name="T93" fmla="*/ 124 h 610"/>
                <a:gd name="T94" fmla="*/ 19 w 865"/>
                <a:gd name="T95" fmla="*/ 43 h 610"/>
                <a:gd name="T96" fmla="*/ 0 w 865"/>
                <a:gd name="T97" fmla="*/ 0 h 610"/>
                <a:gd name="T98" fmla="*/ 130 w 865"/>
                <a:gd name="T99" fmla="*/ 28 h 610"/>
                <a:gd name="T100" fmla="*/ 193 w 865"/>
                <a:gd name="T101" fmla="*/ 18 h 610"/>
                <a:gd name="T102" fmla="*/ 261 w 865"/>
                <a:gd name="T103" fmla="*/ 52 h 610"/>
                <a:gd name="T104" fmla="*/ 322 w 865"/>
                <a:gd name="T105" fmla="*/ 68 h 610"/>
                <a:gd name="T106" fmla="*/ 428 w 865"/>
                <a:gd name="T107" fmla="*/ 163 h 610"/>
                <a:gd name="T108" fmla="*/ 424 w 865"/>
                <a:gd name="T109" fmla="*/ 15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5" h="610">
                  <a:moveTo>
                    <a:pt x="427" y="165"/>
                  </a:moveTo>
                  <a:cubicBezTo>
                    <a:pt x="428" y="170"/>
                    <a:pt x="430" y="173"/>
                    <a:pt x="430" y="177"/>
                  </a:cubicBezTo>
                  <a:cubicBezTo>
                    <a:pt x="430" y="192"/>
                    <a:pt x="424" y="197"/>
                    <a:pt x="422" y="209"/>
                  </a:cubicBezTo>
                  <a:cubicBezTo>
                    <a:pt x="422" y="254"/>
                    <a:pt x="422" y="254"/>
                    <a:pt x="422" y="254"/>
                  </a:cubicBezTo>
                  <a:cubicBezTo>
                    <a:pt x="421" y="260"/>
                    <a:pt x="427" y="266"/>
                    <a:pt x="428" y="270"/>
                  </a:cubicBezTo>
                  <a:cubicBezTo>
                    <a:pt x="431" y="277"/>
                    <a:pt x="427" y="282"/>
                    <a:pt x="430" y="289"/>
                  </a:cubicBezTo>
                  <a:cubicBezTo>
                    <a:pt x="433" y="295"/>
                    <a:pt x="443" y="306"/>
                    <a:pt x="449" y="312"/>
                  </a:cubicBezTo>
                  <a:cubicBezTo>
                    <a:pt x="462" y="326"/>
                    <a:pt x="462" y="340"/>
                    <a:pt x="482" y="346"/>
                  </a:cubicBezTo>
                  <a:cubicBezTo>
                    <a:pt x="489" y="348"/>
                    <a:pt x="489" y="356"/>
                    <a:pt x="495" y="356"/>
                  </a:cubicBezTo>
                  <a:cubicBezTo>
                    <a:pt x="509" y="356"/>
                    <a:pt x="521" y="344"/>
                    <a:pt x="536" y="344"/>
                  </a:cubicBezTo>
                  <a:cubicBezTo>
                    <a:pt x="545" y="344"/>
                    <a:pt x="548" y="349"/>
                    <a:pt x="551" y="349"/>
                  </a:cubicBezTo>
                  <a:cubicBezTo>
                    <a:pt x="557" y="349"/>
                    <a:pt x="561" y="340"/>
                    <a:pt x="561" y="336"/>
                  </a:cubicBezTo>
                  <a:cubicBezTo>
                    <a:pt x="564" y="327"/>
                    <a:pt x="577" y="317"/>
                    <a:pt x="577" y="305"/>
                  </a:cubicBezTo>
                  <a:cubicBezTo>
                    <a:pt x="577" y="282"/>
                    <a:pt x="602" y="274"/>
                    <a:pt x="623" y="274"/>
                  </a:cubicBezTo>
                  <a:cubicBezTo>
                    <a:pt x="630" y="274"/>
                    <a:pt x="635" y="274"/>
                    <a:pt x="638" y="276"/>
                  </a:cubicBezTo>
                  <a:cubicBezTo>
                    <a:pt x="641" y="277"/>
                    <a:pt x="651" y="278"/>
                    <a:pt x="655" y="278"/>
                  </a:cubicBezTo>
                  <a:cubicBezTo>
                    <a:pt x="655" y="280"/>
                    <a:pt x="655" y="282"/>
                    <a:pt x="655" y="285"/>
                  </a:cubicBezTo>
                  <a:cubicBezTo>
                    <a:pt x="655" y="296"/>
                    <a:pt x="642" y="310"/>
                    <a:pt x="642" y="325"/>
                  </a:cubicBezTo>
                  <a:cubicBezTo>
                    <a:pt x="642" y="338"/>
                    <a:pt x="638" y="344"/>
                    <a:pt x="633" y="352"/>
                  </a:cubicBezTo>
                  <a:cubicBezTo>
                    <a:pt x="633" y="350"/>
                    <a:pt x="633" y="348"/>
                    <a:pt x="633" y="346"/>
                  </a:cubicBezTo>
                  <a:cubicBezTo>
                    <a:pt x="631" y="346"/>
                    <a:pt x="630" y="346"/>
                    <a:pt x="627" y="346"/>
                  </a:cubicBezTo>
                  <a:cubicBezTo>
                    <a:pt x="627" y="355"/>
                    <a:pt x="627" y="373"/>
                    <a:pt x="627" y="384"/>
                  </a:cubicBezTo>
                  <a:cubicBezTo>
                    <a:pt x="627" y="392"/>
                    <a:pt x="618" y="395"/>
                    <a:pt x="614" y="400"/>
                  </a:cubicBezTo>
                  <a:cubicBezTo>
                    <a:pt x="614" y="402"/>
                    <a:pt x="614" y="402"/>
                    <a:pt x="614" y="404"/>
                  </a:cubicBezTo>
                  <a:cubicBezTo>
                    <a:pt x="614" y="410"/>
                    <a:pt x="618" y="413"/>
                    <a:pt x="623" y="413"/>
                  </a:cubicBezTo>
                  <a:cubicBezTo>
                    <a:pt x="648" y="413"/>
                    <a:pt x="668" y="408"/>
                    <a:pt x="695" y="408"/>
                  </a:cubicBezTo>
                  <a:cubicBezTo>
                    <a:pt x="713" y="408"/>
                    <a:pt x="717" y="422"/>
                    <a:pt x="731" y="425"/>
                  </a:cubicBezTo>
                  <a:cubicBezTo>
                    <a:pt x="731" y="429"/>
                    <a:pt x="731" y="433"/>
                    <a:pt x="731" y="437"/>
                  </a:cubicBezTo>
                  <a:cubicBezTo>
                    <a:pt x="731" y="444"/>
                    <a:pt x="730" y="464"/>
                    <a:pt x="726" y="472"/>
                  </a:cubicBezTo>
                  <a:cubicBezTo>
                    <a:pt x="726" y="490"/>
                    <a:pt x="726" y="507"/>
                    <a:pt x="726" y="520"/>
                  </a:cubicBezTo>
                  <a:cubicBezTo>
                    <a:pt x="726" y="538"/>
                    <a:pt x="742" y="545"/>
                    <a:pt x="754" y="551"/>
                  </a:cubicBezTo>
                  <a:cubicBezTo>
                    <a:pt x="762" y="555"/>
                    <a:pt x="762" y="570"/>
                    <a:pt x="775" y="570"/>
                  </a:cubicBezTo>
                  <a:cubicBezTo>
                    <a:pt x="795" y="570"/>
                    <a:pt x="805" y="554"/>
                    <a:pt x="823" y="554"/>
                  </a:cubicBezTo>
                  <a:cubicBezTo>
                    <a:pt x="844" y="554"/>
                    <a:pt x="853" y="570"/>
                    <a:pt x="865" y="580"/>
                  </a:cubicBezTo>
                  <a:cubicBezTo>
                    <a:pt x="864" y="582"/>
                    <a:pt x="848" y="600"/>
                    <a:pt x="846" y="599"/>
                  </a:cubicBezTo>
                  <a:cubicBezTo>
                    <a:pt x="845" y="597"/>
                    <a:pt x="838" y="595"/>
                    <a:pt x="838" y="592"/>
                  </a:cubicBezTo>
                  <a:cubicBezTo>
                    <a:pt x="838" y="589"/>
                    <a:pt x="841" y="588"/>
                    <a:pt x="842" y="584"/>
                  </a:cubicBezTo>
                  <a:cubicBezTo>
                    <a:pt x="834" y="580"/>
                    <a:pt x="832" y="570"/>
                    <a:pt x="823" y="570"/>
                  </a:cubicBezTo>
                  <a:cubicBezTo>
                    <a:pt x="818" y="570"/>
                    <a:pt x="797" y="586"/>
                    <a:pt x="797" y="591"/>
                  </a:cubicBezTo>
                  <a:cubicBezTo>
                    <a:pt x="797" y="594"/>
                    <a:pt x="801" y="597"/>
                    <a:pt x="803" y="598"/>
                  </a:cubicBezTo>
                  <a:cubicBezTo>
                    <a:pt x="801" y="606"/>
                    <a:pt x="798" y="610"/>
                    <a:pt x="792" y="610"/>
                  </a:cubicBezTo>
                  <a:cubicBezTo>
                    <a:pt x="779" y="610"/>
                    <a:pt x="772" y="595"/>
                    <a:pt x="766" y="588"/>
                  </a:cubicBezTo>
                  <a:cubicBezTo>
                    <a:pt x="761" y="583"/>
                    <a:pt x="748" y="588"/>
                    <a:pt x="743" y="588"/>
                  </a:cubicBezTo>
                  <a:cubicBezTo>
                    <a:pt x="742" y="588"/>
                    <a:pt x="739" y="584"/>
                    <a:pt x="739" y="583"/>
                  </a:cubicBezTo>
                  <a:cubicBezTo>
                    <a:pt x="729" y="580"/>
                    <a:pt x="729" y="573"/>
                    <a:pt x="726" y="566"/>
                  </a:cubicBezTo>
                  <a:cubicBezTo>
                    <a:pt x="723" y="561"/>
                    <a:pt x="698" y="545"/>
                    <a:pt x="697" y="545"/>
                  </a:cubicBezTo>
                  <a:cubicBezTo>
                    <a:pt x="695" y="547"/>
                    <a:pt x="695" y="550"/>
                    <a:pt x="697" y="552"/>
                  </a:cubicBezTo>
                  <a:cubicBezTo>
                    <a:pt x="689" y="552"/>
                    <a:pt x="689" y="552"/>
                    <a:pt x="689" y="552"/>
                  </a:cubicBezTo>
                  <a:cubicBezTo>
                    <a:pt x="678" y="544"/>
                    <a:pt x="686" y="533"/>
                    <a:pt x="682" y="521"/>
                  </a:cubicBezTo>
                  <a:cubicBezTo>
                    <a:pt x="680" y="513"/>
                    <a:pt x="676" y="511"/>
                    <a:pt x="672" y="507"/>
                  </a:cubicBezTo>
                  <a:cubicBezTo>
                    <a:pt x="660" y="495"/>
                    <a:pt x="647" y="487"/>
                    <a:pt x="642" y="468"/>
                  </a:cubicBezTo>
                  <a:cubicBezTo>
                    <a:pt x="641" y="468"/>
                    <a:pt x="639" y="468"/>
                    <a:pt x="638" y="468"/>
                  </a:cubicBezTo>
                  <a:cubicBezTo>
                    <a:pt x="633" y="468"/>
                    <a:pt x="629" y="472"/>
                    <a:pt x="623" y="472"/>
                  </a:cubicBezTo>
                  <a:cubicBezTo>
                    <a:pt x="609" y="472"/>
                    <a:pt x="602" y="464"/>
                    <a:pt x="592" y="459"/>
                  </a:cubicBezTo>
                  <a:cubicBezTo>
                    <a:pt x="577" y="452"/>
                    <a:pt x="567" y="456"/>
                    <a:pt x="552" y="448"/>
                  </a:cubicBezTo>
                  <a:cubicBezTo>
                    <a:pt x="528" y="436"/>
                    <a:pt x="525" y="418"/>
                    <a:pt x="505" y="407"/>
                  </a:cubicBezTo>
                  <a:cubicBezTo>
                    <a:pt x="500" y="407"/>
                    <a:pt x="500" y="407"/>
                    <a:pt x="500" y="407"/>
                  </a:cubicBezTo>
                  <a:cubicBezTo>
                    <a:pt x="494" y="403"/>
                    <a:pt x="489" y="401"/>
                    <a:pt x="483" y="401"/>
                  </a:cubicBezTo>
                  <a:cubicBezTo>
                    <a:pt x="470" y="401"/>
                    <a:pt x="467" y="417"/>
                    <a:pt x="455" y="417"/>
                  </a:cubicBezTo>
                  <a:cubicBezTo>
                    <a:pt x="449" y="417"/>
                    <a:pt x="442" y="411"/>
                    <a:pt x="439" y="410"/>
                  </a:cubicBezTo>
                  <a:cubicBezTo>
                    <a:pt x="433" y="406"/>
                    <a:pt x="428" y="408"/>
                    <a:pt x="422" y="408"/>
                  </a:cubicBezTo>
                  <a:cubicBezTo>
                    <a:pt x="413" y="408"/>
                    <a:pt x="387" y="389"/>
                    <a:pt x="380" y="385"/>
                  </a:cubicBezTo>
                  <a:cubicBezTo>
                    <a:pt x="371" y="381"/>
                    <a:pt x="366" y="386"/>
                    <a:pt x="358" y="383"/>
                  </a:cubicBezTo>
                  <a:cubicBezTo>
                    <a:pt x="347" y="380"/>
                    <a:pt x="345" y="371"/>
                    <a:pt x="334" y="365"/>
                  </a:cubicBezTo>
                  <a:cubicBezTo>
                    <a:pt x="324" y="360"/>
                    <a:pt x="319" y="362"/>
                    <a:pt x="309" y="357"/>
                  </a:cubicBezTo>
                  <a:cubicBezTo>
                    <a:pt x="305" y="355"/>
                    <a:pt x="303" y="354"/>
                    <a:pt x="301" y="352"/>
                  </a:cubicBezTo>
                  <a:cubicBezTo>
                    <a:pt x="292" y="342"/>
                    <a:pt x="268" y="336"/>
                    <a:pt x="266" y="326"/>
                  </a:cubicBezTo>
                  <a:cubicBezTo>
                    <a:pt x="259" y="326"/>
                    <a:pt x="255" y="317"/>
                    <a:pt x="255" y="310"/>
                  </a:cubicBezTo>
                  <a:cubicBezTo>
                    <a:pt x="255" y="301"/>
                    <a:pt x="262" y="297"/>
                    <a:pt x="262" y="288"/>
                  </a:cubicBezTo>
                  <a:cubicBezTo>
                    <a:pt x="262" y="278"/>
                    <a:pt x="256" y="275"/>
                    <a:pt x="255" y="270"/>
                  </a:cubicBezTo>
                  <a:cubicBezTo>
                    <a:pt x="246" y="241"/>
                    <a:pt x="220" y="218"/>
                    <a:pt x="203" y="200"/>
                  </a:cubicBezTo>
                  <a:cubicBezTo>
                    <a:pt x="196" y="193"/>
                    <a:pt x="183" y="189"/>
                    <a:pt x="176" y="181"/>
                  </a:cubicBezTo>
                  <a:cubicBezTo>
                    <a:pt x="170" y="175"/>
                    <a:pt x="175" y="167"/>
                    <a:pt x="171" y="158"/>
                  </a:cubicBezTo>
                  <a:cubicBezTo>
                    <a:pt x="165" y="144"/>
                    <a:pt x="141" y="142"/>
                    <a:pt x="141" y="123"/>
                  </a:cubicBezTo>
                  <a:cubicBezTo>
                    <a:pt x="134" y="122"/>
                    <a:pt x="135" y="121"/>
                    <a:pt x="133" y="123"/>
                  </a:cubicBezTo>
                  <a:cubicBezTo>
                    <a:pt x="123" y="113"/>
                    <a:pt x="115" y="104"/>
                    <a:pt x="107" y="96"/>
                  </a:cubicBezTo>
                  <a:cubicBezTo>
                    <a:pt x="100" y="88"/>
                    <a:pt x="102" y="75"/>
                    <a:pt x="96" y="68"/>
                  </a:cubicBezTo>
                  <a:cubicBezTo>
                    <a:pt x="89" y="61"/>
                    <a:pt x="90" y="43"/>
                    <a:pt x="84" y="40"/>
                  </a:cubicBezTo>
                  <a:cubicBezTo>
                    <a:pt x="71" y="34"/>
                    <a:pt x="59" y="34"/>
                    <a:pt x="49" y="24"/>
                  </a:cubicBezTo>
                  <a:cubicBezTo>
                    <a:pt x="47" y="27"/>
                    <a:pt x="48" y="32"/>
                    <a:pt x="48" y="34"/>
                  </a:cubicBezTo>
                  <a:cubicBezTo>
                    <a:pt x="48" y="51"/>
                    <a:pt x="55" y="61"/>
                    <a:pt x="61" y="75"/>
                  </a:cubicBezTo>
                  <a:cubicBezTo>
                    <a:pt x="67" y="87"/>
                    <a:pt x="77" y="87"/>
                    <a:pt x="84" y="95"/>
                  </a:cubicBezTo>
                  <a:cubicBezTo>
                    <a:pt x="95" y="106"/>
                    <a:pt x="96" y="114"/>
                    <a:pt x="100" y="127"/>
                  </a:cubicBezTo>
                  <a:cubicBezTo>
                    <a:pt x="105" y="146"/>
                    <a:pt x="121" y="154"/>
                    <a:pt x="126" y="171"/>
                  </a:cubicBezTo>
                  <a:cubicBezTo>
                    <a:pt x="132" y="190"/>
                    <a:pt x="137" y="211"/>
                    <a:pt x="150" y="220"/>
                  </a:cubicBezTo>
                  <a:cubicBezTo>
                    <a:pt x="156" y="214"/>
                    <a:pt x="165" y="228"/>
                    <a:pt x="165" y="234"/>
                  </a:cubicBezTo>
                  <a:cubicBezTo>
                    <a:pt x="165" y="238"/>
                    <a:pt x="162" y="246"/>
                    <a:pt x="160" y="246"/>
                  </a:cubicBezTo>
                  <a:cubicBezTo>
                    <a:pt x="158" y="246"/>
                    <a:pt x="148" y="232"/>
                    <a:pt x="148" y="229"/>
                  </a:cubicBezTo>
                  <a:cubicBezTo>
                    <a:pt x="134" y="229"/>
                    <a:pt x="127" y="210"/>
                    <a:pt x="118" y="204"/>
                  </a:cubicBezTo>
                  <a:cubicBezTo>
                    <a:pt x="114" y="201"/>
                    <a:pt x="113" y="201"/>
                    <a:pt x="111" y="197"/>
                  </a:cubicBezTo>
                  <a:cubicBezTo>
                    <a:pt x="111" y="177"/>
                    <a:pt x="111" y="177"/>
                    <a:pt x="111" y="177"/>
                  </a:cubicBezTo>
                  <a:cubicBezTo>
                    <a:pt x="102" y="168"/>
                    <a:pt x="96" y="159"/>
                    <a:pt x="89" y="151"/>
                  </a:cubicBezTo>
                  <a:cubicBezTo>
                    <a:pt x="78" y="140"/>
                    <a:pt x="62" y="142"/>
                    <a:pt x="54" y="131"/>
                  </a:cubicBezTo>
                  <a:cubicBezTo>
                    <a:pt x="58" y="131"/>
                    <a:pt x="76" y="133"/>
                    <a:pt x="69" y="124"/>
                  </a:cubicBezTo>
                  <a:cubicBezTo>
                    <a:pt x="58" y="107"/>
                    <a:pt x="45" y="90"/>
                    <a:pt x="32" y="81"/>
                  </a:cubicBezTo>
                  <a:cubicBezTo>
                    <a:pt x="23" y="75"/>
                    <a:pt x="24" y="53"/>
                    <a:pt x="19" y="43"/>
                  </a:cubicBezTo>
                  <a:cubicBezTo>
                    <a:pt x="12" y="29"/>
                    <a:pt x="6" y="24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93" y="18"/>
                    <a:pt x="193" y="18"/>
                    <a:pt x="193" y="18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34" y="26"/>
                    <a:pt x="249" y="29"/>
                    <a:pt x="261" y="52"/>
                  </a:cubicBezTo>
                  <a:cubicBezTo>
                    <a:pt x="268" y="63"/>
                    <a:pt x="280" y="90"/>
                    <a:pt x="296" y="90"/>
                  </a:cubicBezTo>
                  <a:cubicBezTo>
                    <a:pt x="310" y="90"/>
                    <a:pt x="305" y="68"/>
                    <a:pt x="322" y="68"/>
                  </a:cubicBezTo>
                  <a:cubicBezTo>
                    <a:pt x="367" y="68"/>
                    <a:pt x="366" y="126"/>
                    <a:pt x="390" y="151"/>
                  </a:cubicBezTo>
                  <a:cubicBezTo>
                    <a:pt x="396" y="158"/>
                    <a:pt x="415" y="162"/>
                    <a:pt x="428" y="163"/>
                  </a:cubicBezTo>
                  <a:cubicBezTo>
                    <a:pt x="428" y="161"/>
                    <a:pt x="424" y="158"/>
                    <a:pt x="424" y="155"/>
                  </a:cubicBezTo>
                  <a:cubicBezTo>
                    <a:pt x="424" y="155"/>
                    <a:pt x="424" y="155"/>
                    <a:pt x="424" y="155"/>
                  </a:cubicBezTo>
                  <a:lnTo>
                    <a:pt x="427" y="1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3" name="Freeform 159">
              <a:extLst>
                <a:ext uri="{FF2B5EF4-FFF2-40B4-BE49-F238E27FC236}">
                  <a16:creationId xmlns:a16="http://schemas.microsoft.com/office/drawing/2014/main" id="{68A7C3F2-7279-4CC2-84F3-954A012EE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576" y="2703915"/>
              <a:ext cx="29078" cy="16835"/>
            </a:xfrm>
            <a:custGeom>
              <a:avLst/>
              <a:gdLst>
                <a:gd name="T0" fmla="*/ 0 w 26"/>
                <a:gd name="T1" fmla="*/ 0 h 14"/>
                <a:gd name="T2" fmla="*/ 26 w 26"/>
                <a:gd name="T3" fmla="*/ 13 h 14"/>
                <a:gd name="T4" fmla="*/ 22 w 26"/>
                <a:gd name="T5" fmla="*/ 13 h 14"/>
                <a:gd name="T6" fmla="*/ 0 w 26"/>
                <a:gd name="T7" fmla="*/ 5 h 14"/>
                <a:gd name="T8" fmla="*/ 0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0" y="0"/>
                  </a:moveTo>
                  <a:cubicBezTo>
                    <a:pt x="13" y="0"/>
                    <a:pt x="26" y="2"/>
                    <a:pt x="26" y="13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15" y="13"/>
                    <a:pt x="4" y="10"/>
                    <a:pt x="0" y="5"/>
                  </a:cubicBezTo>
                  <a:cubicBezTo>
                    <a:pt x="1" y="4"/>
                    <a:pt x="1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4" name="Freeform 160">
              <a:extLst>
                <a:ext uri="{FF2B5EF4-FFF2-40B4-BE49-F238E27FC236}">
                  <a16:creationId xmlns:a16="http://schemas.microsoft.com/office/drawing/2014/main" id="{8545861C-A371-433B-A4B6-9AECC9BD1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807" y="2789619"/>
              <a:ext cx="116313" cy="79582"/>
            </a:xfrm>
            <a:custGeom>
              <a:avLst/>
              <a:gdLst>
                <a:gd name="T0" fmla="*/ 0 w 102"/>
                <a:gd name="T1" fmla="*/ 4 h 69"/>
                <a:gd name="T2" fmla="*/ 11 w 102"/>
                <a:gd name="T3" fmla="*/ 0 h 69"/>
                <a:gd name="T4" fmla="*/ 31 w 102"/>
                <a:gd name="T5" fmla="*/ 11 h 69"/>
                <a:gd name="T6" fmla="*/ 102 w 102"/>
                <a:gd name="T7" fmla="*/ 62 h 69"/>
                <a:gd name="T8" fmla="*/ 102 w 102"/>
                <a:gd name="T9" fmla="*/ 69 h 69"/>
                <a:gd name="T10" fmla="*/ 95 w 102"/>
                <a:gd name="T11" fmla="*/ 69 h 69"/>
                <a:gd name="T12" fmla="*/ 39 w 102"/>
                <a:gd name="T13" fmla="*/ 40 h 69"/>
                <a:gd name="T14" fmla="*/ 47 w 102"/>
                <a:gd name="T15" fmla="*/ 32 h 69"/>
                <a:gd name="T16" fmla="*/ 7 w 102"/>
                <a:gd name="T17" fmla="*/ 15 h 69"/>
                <a:gd name="T18" fmla="*/ 15 w 102"/>
                <a:gd name="T19" fmla="*/ 7 h 69"/>
                <a:gd name="T20" fmla="*/ 3 w 102"/>
                <a:gd name="T21" fmla="*/ 4 h 69"/>
                <a:gd name="T22" fmla="*/ 0 w 102"/>
                <a:gd name="T23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9">
                  <a:moveTo>
                    <a:pt x="0" y="4"/>
                  </a:moveTo>
                  <a:cubicBezTo>
                    <a:pt x="3" y="3"/>
                    <a:pt x="7" y="0"/>
                    <a:pt x="11" y="0"/>
                  </a:cubicBezTo>
                  <a:cubicBezTo>
                    <a:pt x="19" y="0"/>
                    <a:pt x="26" y="10"/>
                    <a:pt x="31" y="11"/>
                  </a:cubicBezTo>
                  <a:cubicBezTo>
                    <a:pt x="64" y="23"/>
                    <a:pt x="82" y="42"/>
                    <a:pt x="102" y="62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0" y="69"/>
                    <a:pt x="97" y="69"/>
                    <a:pt x="95" y="69"/>
                  </a:cubicBezTo>
                  <a:cubicBezTo>
                    <a:pt x="78" y="69"/>
                    <a:pt x="51" y="48"/>
                    <a:pt x="39" y="40"/>
                  </a:cubicBezTo>
                  <a:cubicBezTo>
                    <a:pt x="40" y="35"/>
                    <a:pt x="44" y="35"/>
                    <a:pt x="47" y="32"/>
                  </a:cubicBezTo>
                  <a:cubicBezTo>
                    <a:pt x="31" y="32"/>
                    <a:pt x="10" y="24"/>
                    <a:pt x="7" y="15"/>
                  </a:cubicBezTo>
                  <a:cubicBezTo>
                    <a:pt x="11" y="13"/>
                    <a:pt x="14" y="10"/>
                    <a:pt x="15" y="7"/>
                  </a:cubicBezTo>
                  <a:cubicBezTo>
                    <a:pt x="11" y="7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5" name="Freeform 161">
              <a:extLst>
                <a:ext uri="{FF2B5EF4-FFF2-40B4-BE49-F238E27FC236}">
                  <a16:creationId xmlns:a16="http://schemas.microsoft.com/office/drawing/2014/main" id="{5C337D8C-1C07-4D54-900F-1CF003A2F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494" y="2676368"/>
              <a:ext cx="41322" cy="62747"/>
            </a:xfrm>
            <a:custGeom>
              <a:avLst/>
              <a:gdLst>
                <a:gd name="T0" fmla="*/ 9 w 36"/>
                <a:gd name="T1" fmla="*/ 21 h 55"/>
                <a:gd name="T2" fmla="*/ 0 w 36"/>
                <a:gd name="T3" fmla="*/ 7 h 55"/>
                <a:gd name="T4" fmla="*/ 0 w 36"/>
                <a:gd name="T5" fmla="*/ 0 h 55"/>
                <a:gd name="T6" fmla="*/ 17 w 36"/>
                <a:gd name="T7" fmla="*/ 6 h 55"/>
                <a:gd name="T8" fmla="*/ 13 w 36"/>
                <a:gd name="T9" fmla="*/ 15 h 55"/>
                <a:gd name="T10" fmla="*/ 23 w 36"/>
                <a:gd name="T11" fmla="*/ 5 h 55"/>
                <a:gd name="T12" fmla="*/ 23 w 36"/>
                <a:gd name="T13" fmla="*/ 22 h 55"/>
                <a:gd name="T14" fmla="*/ 26 w 36"/>
                <a:gd name="T15" fmla="*/ 32 h 55"/>
                <a:gd name="T16" fmla="*/ 23 w 36"/>
                <a:gd name="T17" fmla="*/ 40 h 55"/>
                <a:gd name="T18" fmla="*/ 29 w 36"/>
                <a:gd name="T19" fmla="*/ 55 h 55"/>
                <a:gd name="T20" fmla="*/ 18 w 36"/>
                <a:gd name="T21" fmla="*/ 40 h 55"/>
                <a:gd name="T22" fmla="*/ 21 w 36"/>
                <a:gd name="T23" fmla="*/ 31 h 55"/>
                <a:gd name="T24" fmla="*/ 9 w 36"/>
                <a:gd name="T25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55">
                  <a:moveTo>
                    <a:pt x="9" y="21"/>
                  </a:moveTo>
                  <a:cubicBezTo>
                    <a:pt x="6" y="21"/>
                    <a:pt x="3" y="11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10" y="5"/>
                    <a:pt x="17" y="6"/>
                  </a:cubicBezTo>
                  <a:cubicBezTo>
                    <a:pt x="17" y="7"/>
                    <a:pt x="8" y="15"/>
                    <a:pt x="13" y="15"/>
                  </a:cubicBezTo>
                  <a:cubicBezTo>
                    <a:pt x="18" y="15"/>
                    <a:pt x="21" y="9"/>
                    <a:pt x="23" y="5"/>
                  </a:cubicBezTo>
                  <a:cubicBezTo>
                    <a:pt x="24" y="10"/>
                    <a:pt x="23" y="14"/>
                    <a:pt x="23" y="22"/>
                  </a:cubicBezTo>
                  <a:cubicBezTo>
                    <a:pt x="23" y="26"/>
                    <a:pt x="26" y="28"/>
                    <a:pt x="26" y="32"/>
                  </a:cubicBezTo>
                  <a:cubicBezTo>
                    <a:pt x="26" y="35"/>
                    <a:pt x="23" y="37"/>
                    <a:pt x="23" y="40"/>
                  </a:cubicBezTo>
                  <a:cubicBezTo>
                    <a:pt x="23" y="43"/>
                    <a:pt x="36" y="55"/>
                    <a:pt x="29" y="55"/>
                  </a:cubicBezTo>
                  <a:cubicBezTo>
                    <a:pt x="23" y="55"/>
                    <a:pt x="18" y="46"/>
                    <a:pt x="18" y="40"/>
                  </a:cubicBezTo>
                  <a:cubicBezTo>
                    <a:pt x="18" y="35"/>
                    <a:pt x="21" y="33"/>
                    <a:pt x="21" y="31"/>
                  </a:cubicBezTo>
                  <a:cubicBezTo>
                    <a:pt x="15" y="30"/>
                    <a:pt x="14" y="21"/>
                    <a:pt x="9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Freeform 162">
              <a:extLst>
                <a:ext uri="{FF2B5EF4-FFF2-40B4-BE49-F238E27FC236}">
                  <a16:creationId xmlns:a16="http://schemas.microsoft.com/office/drawing/2014/main" id="{631E326C-B930-4F4D-8EDC-40D535FE7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962" y="2538629"/>
              <a:ext cx="53565" cy="36730"/>
            </a:xfrm>
            <a:custGeom>
              <a:avLst/>
              <a:gdLst>
                <a:gd name="T0" fmla="*/ 36 w 46"/>
                <a:gd name="T1" fmla="*/ 0 h 32"/>
                <a:gd name="T2" fmla="*/ 46 w 46"/>
                <a:gd name="T3" fmla="*/ 0 h 32"/>
                <a:gd name="T4" fmla="*/ 46 w 46"/>
                <a:gd name="T5" fmla="*/ 10 h 32"/>
                <a:gd name="T6" fmla="*/ 16 w 46"/>
                <a:gd name="T7" fmla="*/ 32 h 32"/>
                <a:gd name="T8" fmla="*/ 0 w 46"/>
                <a:gd name="T9" fmla="*/ 22 h 32"/>
                <a:gd name="T10" fmla="*/ 0 w 46"/>
                <a:gd name="T11" fmla="*/ 12 h 32"/>
                <a:gd name="T12" fmla="*/ 36 w 4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36" y="0"/>
                  </a:moveTo>
                  <a:cubicBezTo>
                    <a:pt x="42" y="0"/>
                    <a:pt x="42" y="0"/>
                    <a:pt x="46" y="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2" y="17"/>
                    <a:pt x="27" y="22"/>
                    <a:pt x="16" y="32"/>
                  </a:cubicBezTo>
                  <a:cubicBezTo>
                    <a:pt x="9" y="26"/>
                    <a:pt x="5" y="26"/>
                    <a:pt x="0" y="2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3" y="8"/>
                    <a:pt x="23" y="0"/>
                    <a:pt x="3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7" name="Freeform 163">
              <a:extLst>
                <a:ext uri="{FF2B5EF4-FFF2-40B4-BE49-F238E27FC236}">
                  <a16:creationId xmlns:a16="http://schemas.microsoft.com/office/drawing/2014/main" id="{B960D445-68C9-4F89-9E86-A80D2DD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3" y="3181408"/>
              <a:ext cx="67339" cy="47443"/>
            </a:xfrm>
            <a:custGeom>
              <a:avLst/>
              <a:gdLst>
                <a:gd name="T0" fmla="*/ 0 w 59"/>
                <a:gd name="T1" fmla="*/ 8 h 41"/>
                <a:gd name="T2" fmla="*/ 0 w 59"/>
                <a:gd name="T3" fmla="*/ 14 h 41"/>
                <a:gd name="T4" fmla="*/ 10 w 59"/>
                <a:gd name="T5" fmla="*/ 18 h 41"/>
                <a:gd name="T6" fmla="*/ 45 w 59"/>
                <a:gd name="T7" fmla="*/ 38 h 41"/>
                <a:gd name="T8" fmla="*/ 51 w 59"/>
                <a:gd name="T9" fmla="*/ 41 h 41"/>
                <a:gd name="T10" fmla="*/ 56 w 59"/>
                <a:gd name="T11" fmla="*/ 36 h 41"/>
                <a:gd name="T12" fmla="*/ 52 w 59"/>
                <a:gd name="T13" fmla="*/ 23 h 41"/>
                <a:gd name="T14" fmla="*/ 56 w 59"/>
                <a:gd name="T15" fmla="*/ 14 h 41"/>
                <a:gd name="T16" fmla="*/ 59 w 59"/>
                <a:gd name="T17" fmla="*/ 5 h 41"/>
                <a:gd name="T18" fmla="*/ 33 w 59"/>
                <a:gd name="T19" fmla="*/ 10 h 41"/>
                <a:gd name="T20" fmla="*/ 0 w 59"/>
                <a:gd name="T2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41">
                  <a:moveTo>
                    <a:pt x="0" y="8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8"/>
                    <a:pt x="8" y="17"/>
                    <a:pt x="10" y="18"/>
                  </a:cubicBezTo>
                  <a:cubicBezTo>
                    <a:pt x="22" y="22"/>
                    <a:pt x="32" y="35"/>
                    <a:pt x="45" y="38"/>
                  </a:cubicBezTo>
                  <a:cubicBezTo>
                    <a:pt x="45" y="41"/>
                    <a:pt x="49" y="41"/>
                    <a:pt x="51" y="41"/>
                  </a:cubicBezTo>
                  <a:cubicBezTo>
                    <a:pt x="53" y="41"/>
                    <a:pt x="56" y="38"/>
                    <a:pt x="56" y="36"/>
                  </a:cubicBezTo>
                  <a:cubicBezTo>
                    <a:pt x="56" y="30"/>
                    <a:pt x="52" y="29"/>
                    <a:pt x="52" y="23"/>
                  </a:cubicBezTo>
                  <a:cubicBezTo>
                    <a:pt x="52" y="20"/>
                    <a:pt x="56" y="14"/>
                    <a:pt x="56" y="14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47" y="3"/>
                    <a:pt x="43" y="10"/>
                    <a:pt x="33" y="10"/>
                  </a:cubicBezTo>
                  <a:cubicBezTo>
                    <a:pt x="22" y="10"/>
                    <a:pt x="15" y="0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8" name="Freeform 164">
              <a:extLst>
                <a:ext uri="{FF2B5EF4-FFF2-40B4-BE49-F238E27FC236}">
                  <a16:creationId xmlns:a16="http://schemas.microsoft.com/office/drawing/2014/main" id="{82ED4C7B-0E8C-465D-996F-2B8E5A2E2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426" y="3039078"/>
              <a:ext cx="22957" cy="47443"/>
            </a:xfrm>
            <a:custGeom>
              <a:avLst/>
              <a:gdLst>
                <a:gd name="T0" fmla="*/ 5 w 20"/>
                <a:gd name="T1" fmla="*/ 8 h 41"/>
                <a:gd name="T2" fmla="*/ 17 w 20"/>
                <a:gd name="T3" fmla="*/ 0 h 41"/>
                <a:gd name="T4" fmla="*/ 20 w 20"/>
                <a:gd name="T5" fmla="*/ 9 h 41"/>
                <a:gd name="T6" fmla="*/ 14 w 20"/>
                <a:gd name="T7" fmla="*/ 41 h 41"/>
                <a:gd name="T8" fmla="*/ 0 w 20"/>
                <a:gd name="T9" fmla="*/ 10 h 41"/>
                <a:gd name="T10" fmla="*/ 5 w 20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5" y="8"/>
                  </a:moveTo>
                  <a:cubicBezTo>
                    <a:pt x="11" y="8"/>
                    <a:pt x="14" y="1"/>
                    <a:pt x="17" y="0"/>
                  </a:cubicBezTo>
                  <a:cubicBezTo>
                    <a:pt x="17" y="4"/>
                    <a:pt x="18" y="8"/>
                    <a:pt x="20" y="9"/>
                  </a:cubicBezTo>
                  <a:cubicBezTo>
                    <a:pt x="18" y="18"/>
                    <a:pt x="16" y="36"/>
                    <a:pt x="14" y="41"/>
                  </a:cubicBezTo>
                  <a:cubicBezTo>
                    <a:pt x="6" y="39"/>
                    <a:pt x="4" y="16"/>
                    <a:pt x="0" y="10"/>
                  </a:cubicBezTo>
                  <a:cubicBezTo>
                    <a:pt x="1" y="10"/>
                    <a:pt x="4" y="8"/>
                    <a:pt x="5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Freeform 165">
              <a:extLst>
                <a:ext uri="{FF2B5EF4-FFF2-40B4-BE49-F238E27FC236}">
                  <a16:creationId xmlns:a16="http://schemas.microsoft.com/office/drawing/2014/main" id="{BE0C40EE-9528-48D6-A7AA-5091D0881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835" y="3092643"/>
              <a:ext cx="35200" cy="68869"/>
            </a:xfrm>
            <a:custGeom>
              <a:avLst/>
              <a:gdLst>
                <a:gd name="T0" fmla="*/ 7 w 32"/>
                <a:gd name="T1" fmla="*/ 27 h 60"/>
                <a:gd name="T2" fmla="*/ 0 w 32"/>
                <a:gd name="T3" fmla="*/ 11 h 60"/>
                <a:gd name="T4" fmla="*/ 16 w 32"/>
                <a:gd name="T5" fmla="*/ 0 h 60"/>
                <a:gd name="T6" fmla="*/ 25 w 32"/>
                <a:gd name="T7" fmla="*/ 5 h 60"/>
                <a:gd name="T8" fmla="*/ 30 w 32"/>
                <a:gd name="T9" fmla="*/ 38 h 60"/>
                <a:gd name="T10" fmla="*/ 10 w 32"/>
                <a:gd name="T11" fmla="*/ 60 h 60"/>
                <a:gd name="T12" fmla="*/ 3 w 32"/>
                <a:gd name="T13" fmla="*/ 43 h 60"/>
                <a:gd name="T14" fmla="*/ 7 w 32"/>
                <a:gd name="T15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60">
                  <a:moveTo>
                    <a:pt x="7" y="27"/>
                  </a:moveTo>
                  <a:cubicBezTo>
                    <a:pt x="7" y="21"/>
                    <a:pt x="0" y="17"/>
                    <a:pt x="0" y="11"/>
                  </a:cubicBezTo>
                  <a:cubicBezTo>
                    <a:pt x="8" y="8"/>
                    <a:pt x="9" y="0"/>
                    <a:pt x="16" y="0"/>
                  </a:cubicBezTo>
                  <a:cubicBezTo>
                    <a:pt x="21" y="0"/>
                    <a:pt x="23" y="5"/>
                    <a:pt x="25" y="5"/>
                  </a:cubicBezTo>
                  <a:cubicBezTo>
                    <a:pt x="32" y="18"/>
                    <a:pt x="30" y="25"/>
                    <a:pt x="30" y="38"/>
                  </a:cubicBezTo>
                  <a:cubicBezTo>
                    <a:pt x="30" y="49"/>
                    <a:pt x="16" y="60"/>
                    <a:pt x="10" y="60"/>
                  </a:cubicBezTo>
                  <a:cubicBezTo>
                    <a:pt x="3" y="60"/>
                    <a:pt x="3" y="50"/>
                    <a:pt x="3" y="43"/>
                  </a:cubicBezTo>
                  <a:cubicBezTo>
                    <a:pt x="3" y="37"/>
                    <a:pt x="7" y="33"/>
                    <a:pt x="7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Freeform 166">
              <a:extLst>
                <a:ext uri="{FF2B5EF4-FFF2-40B4-BE49-F238E27FC236}">
                  <a16:creationId xmlns:a16="http://schemas.microsoft.com/office/drawing/2014/main" id="{54BECAF5-E888-47E4-9105-4F4357807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034" y="3133965"/>
              <a:ext cx="18365" cy="13774"/>
            </a:xfrm>
            <a:custGeom>
              <a:avLst/>
              <a:gdLst>
                <a:gd name="T0" fmla="*/ 16 w 16"/>
                <a:gd name="T1" fmla="*/ 9 h 13"/>
                <a:gd name="T2" fmla="*/ 10 w 16"/>
                <a:gd name="T3" fmla="*/ 13 h 13"/>
                <a:gd name="T4" fmla="*/ 0 w 16"/>
                <a:gd name="T5" fmla="*/ 6 h 13"/>
                <a:gd name="T6" fmla="*/ 12 w 16"/>
                <a:gd name="T7" fmla="*/ 0 h 13"/>
                <a:gd name="T8" fmla="*/ 16 w 16"/>
                <a:gd name="T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16" y="9"/>
                  </a:moveTo>
                  <a:cubicBezTo>
                    <a:pt x="16" y="11"/>
                    <a:pt x="12" y="13"/>
                    <a:pt x="10" y="13"/>
                  </a:cubicBezTo>
                  <a:cubicBezTo>
                    <a:pt x="7" y="13"/>
                    <a:pt x="0" y="6"/>
                    <a:pt x="0" y="6"/>
                  </a:cubicBezTo>
                  <a:cubicBezTo>
                    <a:pt x="4" y="3"/>
                    <a:pt x="7" y="1"/>
                    <a:pt x="12" y="0"/>
                  </a:cubicBezTo>
                  <a:cubicBezTo>
                    <a:pt x="12" y="2"/>
                    <a:pt x="16" y="6"/>
                    <a:pt x="16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1" name="Freeform 167">
              <a:extLst>
                <a:ext uri="{FF2B5EF4-FFF2-40B4-BE49-F238E27FC236}">
                  <a16:creationId xmlns:a16="http://schemas.microsoft.com/office/drawing/2014/main" id="{93AA8889-1E7B-4882-8DC7-600563774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096" y="2610559"/>
              <a:ext cx="22957" cy="29078"/>
            </a:xfrm>
            <a:custGeom>
              <a:avLst/>
              <a:gdLst>
                <a:gd name="T0" fmla="*/ 18 w 20"/>
                <a:gd name="T1" fmla="*/ 18 h 25"/>
                <a:gd name="T2" fmla="*/ 0 w 20"/>
                <a:gd name="T3" fmla="*/ 8 h 25"/>
                <a:gd name="T4" fmla="*/ 0 w 20"/>
                <a:gd name="T5" fmla="*/ 0 h 25"/>
                <a:gd name="T6" fmla="*/ 15 w 20"/>
                <a:gd name="T7" fmla="*/ 0 h 25"/>
                <a:gd name="T8" fmla="*/ 20 w 20"/>
                <a:gd name="T9" fmla="*/ 16 h 25"/>
                <a:gd name="T10" fmla="*/ 18 w 20"/>
                <a:gd name="T11" fmla="*/ 25 h 25"/>
                <a:gd name="T12" fmla="*/ 18 w 20"/>
                <a:gd name="T1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18" y="18"/>
                  </a:moveTo>
                  <a:cubicBezTo>
                    <a:pt x="9" y="18"/>
                    <a:pt x="0" y="16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9"/>
                    <a:pt x="20" y="8"/>
                    <a:pt x="20" y="16"/>
                  </a:cubicBezTo>
                  <a:cubicBezTo>
                    <a:pt x="20" y="22"/>
                    <a:pt x="19" y="21"/>
                    <a:pt x="18" y="25"/>
                  </a:cubicBezTo>
                  <a:cubicBezTo>
                    <a:pt x="18" y="22"/>
                    <a:pt x="18" y="21"/>
                    <a:pt x="18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2" name="Freeform 168">
              <a:extLst>
                <a:ext uri="{FF2B5EF4-FFF2-40B4-BE49-F238E27FC236}">
                  <a16:creationId xmlns:a16="http://schemas.microsoft.com/office/drawing/2014/main" id="{AB9BDABC-A2FC-4D66-9E10-EBB603E14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0643" y="2584542"/>
              <a:ext cx="38261" cy="59687"/>
            </a:xfrm>
            <a:custGeom>
              <a:avLst/>
              <a:gdLst>
                <a:gd name="T0" fmla="*/ 5 w 34"/>
                <a:gd name="T1" fmla="*/ 47 h 52"/>
                <a:gd name="T2" fmla="*/ 16 w 34"/>
                <a:gd name="T3" fmla="*/ 36 h 52"/>
                <a:gd name="T4" fmla="*/ 0 w 34"/>
                <a:gd name="T5" fmla="*/ 24 h 52"/>
                <a:gd name="T6" fmla="*/ 14 w 34"/>
                <a:gd name="T7" fmla="*/ 0 h 52"/>
                <a:gd name="T8" fmla="*/ 34 w 34"/>
                <a:gd name="T9" fmla="*/ 20 h 52"/>
                <a:gd name="T10" fmla="*/ 11 w 34"/>
                <a:gd name="T11" fmla="*/ 52 h 52"/>
                <a:gd name="T12" fmla="*/ 0 w 34"/>
                <a:gd name="T13" fmla="*/ 48 h 52"/>
                <a:gd name="T14" fmla="*/ 4 w 34"/>
                <a:gd name="T15" fmla="*/ 44 h 52"/>
                <a:gd name="T16" fmla="*/ 5 w 34"/>
                <a:gd name="T17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5" y="47"/>
                  </a:moveTo>
                  <a:cubicBezTo>
                    <a:pt x="11" y="46"/>
                    <a:pt x="16" y="40"/>
                    <a:pt x="16" y="36"/>
                  </a:cubicBezTo>
                  <a:cubicBezTo>
                    <a:pt x="8" y="35"/>
                    <a:pt x="0" y="28"/>
                    <a:pt x="0" y="24"/>
                  </a:cubicBezTo>
                  <a:cubicBezTo>
                    <a:pt x="0" y="20"/>
                    <a:pt x="9" y="0"/>
                    <a:pt x="14" y="0"/>
                  </a:cubicBezTo>
                  <a:cubicBezTo>
                    <a:pt x="30" y="0"/>
                    <a:pt x="30" y="7"/>
                    <a:pt x="34" y="20"/>
                  </a:cubicBezTo>
                  <a:cubicBezTo>
                    <a:pt x="21" y="24"/>
                    <a:pt x="27" y="52"/>
                    <a:pt x="11" y="52"/>
                  </a:cubicBezTo>
                  <a:cubicBezTo>
                    <a:pt x="5" y="52"/>
                    <a:pt x="1" y="48"/>
                    <a:pt x="0" y="48"/>
                  </a:cubicBezTo>
                  <a:cubicBezTo>
                    <a:pt x="1" y="46"/>
                    <a:pt x="3" y="44"/>
                    <a:pt x="4" y="44"/>
                  </a:cubicBezTo>
                  <a:lnTo>
                    <a:pt x="5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3" name="Freeform 169">
              <a:extLst>
                <a:ext uri="{FF2B5EF4-FFF2-40B4-BE49-F238E27FC236}">
                  <a16:creationId xmlns:a16="http://schemas.microsoft.com/office/drawing/2014/main" id="{1C044B50-806C-41A1-A60C-4E32201BD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8992" y="2517204"/>
              <a:ext cx="22957" cy="35200"/>
            </a:xfrm>
            <a:custGeom>
              <a:avLst/>
              <a:gdLst>
                <a:gd name="T0" fmla="*/ 14 w 20"/>
                <a:gd name="T1" fmla="*/ 10 h 30"/>
                <a:gd name="T2" fmla="*/ 3 w 20"/>
                <a:gd name="T3" fmla="*/ 30 h 30"/>
                <a:gd name="T4" fmla="*/ 3 w 20"/>
                <a:gd name="T5" fmla="*/ 20 h 30"/>
                <a:gd name="T6" fmla="*/ 20 w 20"/>
                <a:gd name="T7" fmla="*/ 0 h 30"/>
                <a:gd name="T8" fmla="*/ 14 w 20"/>
                <a:gd name="T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0">
                  <a:moveTo>
                    <a:pt x="14" y="10"/>
                  </a:moveTo>
                  <a:cubicBezTo>
                    <a:pt x="14" y="19"/>
                    <a:pt x="8" y="23"/>
                    <a:pt x="3" y="30"/>
                  </a:cubicBezTo>
                  <a:cubicBezTo>
                    <a:pt x="0" y="27"/>
                    <a:pt x="3" y="24"/>
                    <a:pt x="3" y="20"/>
                  </a:cubicBezTo>
                  <a:cubicBezTo>
                    <a:pt x="3" y="15"/>
                    <a:pt x="7" y="1"/>
                    <a:pt x="20" y="0"/>
                  </a:cubicBezTo>
                  <a:cubicBezTo>
                    <a:pt x="19" y="3"/>
                    <a:pt x="14" y="6"/>
                    <a:pt x="14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4" name="Freeform 170">
              <a:extLst>
                <a:ext uri="{FF2B5EF4-FFF2-40B4-BE49-F238E27FC236}">
                  <a16:creationId xmlns:a16="http://schemas.microsoft.com/office/drawing/2014/main" id="{80BAB446-16E4-45C8-A480-D272642D8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2349" y="2472821"/>
              <a:ext cx="29078" cy="39791"/>
            </a:xfrm>
            <a:custGeom>
              <a:avLst/>
              <a:gdLst>
                <a:gd name="T0" fmla="*/ 20 w 26"/>
                <a:gd name="T1" fmla="*/ 18 h 36"/>
                <a:gd name="T2" fmla="*/ 20 w 26"/>
                <a:gd name="T3" fmla="*/ 28 h 36"/>
                <a:gd name="T4" fmla="*/ 7 w 26"/>
                <a:gd name="T5" fmla="*/ 36 h 36"/>
                <a:gd name="T6" fmla="*/ 0 w 26"/>
                <a:gd name="T7" fmla="*/ 24 h 36"/>
                <a:gd name="T8" fmla="*/ 16 w 26"/>
                <a:gd name="T9" fmla="*/ 18 h 36"/>
                <a:gd name="T10" fmla="*/ 11 w 26"/>
                <a:gd name="T11" fmla="*/ 8 h 36"/>
                <a:gd name="T12" fmla="*/ 18 w 26"/>
                <a:gd name="T13" fmla="*/ 0 h 36"/>
                <a:gd name="T14" fmla="*/ 26 w 26"/>
                <a:gd name="T15" fmla="*/ 8 h 36"/>
                <a:gd name="T16" fmla="*/ 20 w 26"/>
                <a:gd name="T1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6">
                  <a:moveTo>
                    <a:pt x="20" y="18"/>
                  </a:moveTo>
                  <a:cubicBezTo>
                    <a:pt x="20" y="22"/>
                    <a:pt x="20" y="25"/>
                    <a:pt x="20" y="28"/>
                  </a:cubicBezTo>
                  <a:cubicBezTo>
                    <a:pt x="20" y="30"/>
                    <a:pt x="10" y="36"/>
                    <a:pt x="7" y="36"/>
                  </a:cubicBezTo>
                  <a:cubicBezTo>
                    <a:pt x="0" y="36"/>
                    <a:pt x="0" y="29"/>
                    <a:pt x="0" y="24"/>
                  </a:cubicBezTo>
                  <a:cubicBezTo>
                    <a:pt x="6" y="23"/>
                    <a:pt x="10" y="18"/>
                    <a:pt x="16" y="18"/>
                  </a:cubicBezTo>
                  <a:cubicBezTo>
                    <a:pt x="14" y="14"/>
                    <a:pt x="11" y="12"/>
                    <a:pt x="11" y="8"/>
                  </a:cubicBezTo>
                  <a:cubicBezTo>
                    <a:pt x="11" y="4"/>
                    <a:pt x="18" y="0"/>
                    <a:pt x="18" y="0"/>
                  </a:cubicBezTo>
                  <a:cubicBezTo>
                    <a:pt x="22" y="5"/>
                    <a:pt x="23" y="6"/>
                    <a:pt x="26" y="8"/>
                  </a:cubicBezTo>
                  <a:cubicBezTo>
                    <a:pt x="25" y="12"/>
                    <a:pt x="22" y="18"/>
                    <a:pt x="20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5" name="Freeform 171">
              <a:extLst>
                <a:ext uri="{FF2B5EF4-FFF2-40B4-BE49-F238E27FC236}">
                  <a16:creationId xmlns:a16="http://schemas.microsoft.com/office/drawing/2014/main" id="{B4B46654-A923-46CF-BE94-99CA988C1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5914" y="3265581"/>
              <a:ext cx="53565" cy="16835"/>
            </a:xfrm>
            <a:custGeom>
              <a:avLst/>
              <a:gdLst>
                <a:gd name="T0" fmla="*/ 47 w 47"/>
                <a:gd name="T1" fmla="*/ 8 h 14"/>
                <a:gd name="T2" fmla="*/ 28 w 47"/>
                <a:gd name="T3" fmla="*/ 10 h 14"/>
                <a:gd name="T4" fmla="*/ 0 w 47"/>
                <a:gd name="T5" fmla="*/ 3 h 14"/>
                <a:gd name="T6" fmla="*/ 47 w 47"/>
                <a:gd name="T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4">
                  <a:moveTo>
                    <a:pt x="47" y="8"/>
                  </a:moveTo>
                  <a:cubicBezTo>
                    <a:pt x="37" y="14"/>
                    <a:pt x="34" y="10"/>
                    <a:pt x="28" y="10"/>
                  </a:cubicBezTo>
                  <a:cubicBezTo>
                    <a:pt x="22" y="10"/>
                    <a:pt x="8" y="8"/>
                    <a:pt x="0" y="3"/>
                  </a:cubicBezTo>
                  <a:cubicBezTo>
                    <a:pt x="16" y="0"/>
                    <a:pt x="34" y="4"/>
                    <a:pt x="47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6" name="Freeform 172">
              <a:extLst>
                <a:ext uri="{FF2B5EF4-FFF2-40B4-BE49-F238E27FC236}">
                  <a16:creationId xmlns:a16="http://schemas.microsoft.com/office/drawing/2014/main" id="{255F1721-2533-4DB1-9521-317163C25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4054" y="3259460"/>
              <a:ext cx="50504" cy="27548"/>
            </a:xfrm>
            <a:custGeom>
              <a:avLst/>
              <a:gdLst>
                <a:gd name="T0" fmla="*/ 9 w 44"/>
                <a:gd name="T1" fmla="*/ 24 h 24"/>
                <a:gd name="T2" fmla="*/ 4 w 44"/>
                <a:gd name="T3" fmla="*/ 20 h 24"/>
                <a:gd name="T4" fmla="*/ 0 w 44"/>
                <a:gd name="T5" fmla="*/ 16 h 24"/>
                <a:gd name="T6" fmla="*/ 44 w 44"/>
                <a:gd name="T7" fmla="*/ 0 h 24"/>
                <a:gd name="T8" fmla="*/ 34 w 44"/>
                <a:gd name="T9" fmla="*/ 7 h 24"/>
                <a:gd name="T10" fmla="*/ 33 w 44"/>
                <a:gd name="T11" fmla="*/ 15 h 24"/>
                <a:gd name="T12" fmla="*/ 9 w 44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9" y="24"/>
                  </a:moveTo>
                  <a:cubicBezTo>
                    <a:pt x="7" y="24"/>
                    <a:pt x="4" y="22"/>
                    <a:pt x="4" y="20"/>
                  </a:cubicBezTo>
                  <a:cubicBezTo>
                    <a:pt x="2" y="20"/>
                    <a:pt x="0" y="17"/>
                    <a:pt x="0" y="16"/>
                  </a:cubicBezTo>
                  <a:cubicBezTo>
                    <a:pt x="12" y="10"/>
                    <a:pt x="31" y="2"/>
                    <a:pt x="44" y="0"/>
                  </a:cubicBezTo>
                  <a:cubicBezTo>
                    <a:pt x="43" y="8"/>
                    <a:pt x="39" y="4"/>
                    <a:pt x="34" y="7"/>
                  </a:cubicBezTo>
                  <a:cubicBezTo>
                    <a:pt x="32" y="8"/>
                    <a:pt x="34" y="12"/>
                    <a:pt x="33" y="15"/>
                  </a:cubicBezTo>
                  <a:cubicBezTo>
                    <a:pt x="30" y="20"/>
                    <a:pt x="16" y="24"/>
                    <a:pt x="9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Freeform 173">
              <a:extLst>
                <a:ext uri="{FF2B5EF4-FFF2-40B4-BE49-F238E27FC236}">
                  <a16:creationId xmlns:a16="http://schemas.microsoft.com/office/drawing/2014/main" id="{5DBC4A45-2694-4F67-A906-4433FC647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281" y="3900708"/>
              <a:ext cx="24487" cy="10713"/>
            </a:xfrm>
            <a:custGeom>
              <a:avLst/>
              <a:gdLst>
                <a:gd name="T0" fmla="*/ 0 w 22"/>
                <a:gd name="T1" fmla="*/ 4 h 10"/>
                <a:gd name="T2" fmla="*/ 9 w 22"/>
                <a:gd name="T3" fmla="*/ 10 h 10"/>
                <a:gd name="T4" fmla="*/ 22 w 22"/>
                <a:gd name="T5" fmla="*/ 0 h 10"/>
                <a:gd name="T6" fmla="*/ 0 w 22"/>
                <a:gd name="T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0">
                  <a:moveTo>
                    <a:pt x="0" y="4"/>
                  </a:moveTo>
                  <a:cubicBezTo>
                    <a:pt x="1" y="8"/>
                    <a:pt x="6" y="10"/>
                    <a:pt x="9" y="10"/>
                  </a:cubicBezTo>
                  <a:cubicBezTo>
                    <a:pt x="15" y="10"/>
                    <a:pt x="21" y="3"/>
                    <a:pt x="22" y="0"/>
                  </a:cubicBezTo>
                  <a:cubicBezTo>
                    <a:pt x="12" y="0"/>
                    <a:pt x="7" y="2"/>
                    <a:pt x="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8" name="Freeform 174">
              <a:extLst>
                <a:ext uri="{FF2B5EF4-FFF2-40B4-BE49-F238E27FC236}">
                  <a16:creationId xmlns:a16="http://schemas.microsoft.com/office/drawing/2014/main" id="{CE4E648A-6C92-47F7-A704-5DCBE3C30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5133" y="2035120"/>
              <a:ext cx="52035" cy="41321"/>
            </a:xfrm>
            <a:custGeom>
              <a:avLst/>
              <a:gdLst>
                <a:gd name="T0" fmla="*/ 10 w 45"/>
                <a:gd name="T1" fmla="*/ 8 h 36"/>
                <a:gd name="T2" fmla="*/ 19 w 45"/>
                <a:gd name="T3" fmla="*/ 0 h 36"/>
                <a:gd name="T4" fmla="*/ 45 w 45"/>
                <a:gd name="T5" fmla="*/ 12 h 36"/>
                <a:gd name="T6" fmla="*/ 45 w 45"/>
                <a:gd name="T7" fmla="*/ 23 h 36"/>
                <a:gd name="T8" fmla="*/ 13 w 45"/>
                <a:gd name="T9" fmla="*/ 36 h 36"/>
                <a:gd name="T10" fmla="*/ 0 w 45"/>
                <a:gd name="T11" fmla="*/ 27 h 36"/>
                <a:gd name="T12" fmla="*/ 10 w 45"/>
                <a:gd name="T13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6">
                  <a:moveTo>
                    <a:pt x="10" y="8"/>
                  </a:moveTo>
                  <a:cubicBezTo>
                    <a:pt x="13" y="8"/>
                    <a:pt x="15" y="0"/>
                    <a:pt x="19" y="0"/>
                  </a:cubicBezTo>
                  <a:cubicBezTo>
                    <a:pt x="29" y="0"/>
                    <a:pt x="34" y="11"/>
                    <a:pt x="45" y="1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35" y="28"/>
                    <a:pt x="26" y="36"/>
                    <a:pt x="13" y="36"/>
                  </a:cubicBezTo>
                  <a:cubicBezTo>
                    <a:pt x="4" y="36"/>
                    <a:pt x="0" y="35"/>
                    <a:pt x="0" y="27"/>
                  </a:cubicBezTo>
                  <a:cubicBezTo>
                    <a:pt x="0" y="24"/>
                    <a:pt x="8" y="8"/>
                    <a:pt x="1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9" name="Freeform 175">
              <a:extLst>
                <a:ext uri="{FF2B5EF4-FFF2-40B4-BE49-F238E27FC236}">
                  <a16:creationId xmlns:a16="http://schemas.microsoft.com/office/drawing/2014/main" id="{36B514E0-755B-4015-AF4C-855864798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5308" y="1987677"/>
              <a:ext cx="41322" cy="42852"/>
            </a:xfrm>
            <a:custGeom>
              <a:avLst/>
              <a:gdLst>
                <a:gd name="T0" fmla="*/ 36 w 36"/>
                <a:gd name="T1" fmla="*/ 32 h 37"/>
                <a:gd name="T2" fmla="*/ 26 w 36"/>
                <a:gd name="T3" fmla="*/ 36 h 37"/>
                <a:gd name="T4" fmla="*/ 0 w 36"/>
                <a:gd name="T5" fmla="*/ 16 h 37"/>
                <a:gd name="T6" fmla="*/ 36 w 36"/>
                <a:gd name="T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36" y="32"/>
                  </a:moveTo>
                  <a:cubicBezTo>
                    <a:pt x="36" y="37"/>
                    <a:pt x="26" y="36"/>
                    <a:pt x="26" y="36"/>
                  </a:cubicBezTo>
                  <a:cubicBezTo>
                    <a:pt x="16" y="36"/>
                    <a:pt x="0" y="26"/>
                    <a:pt x="0" y="16"/>
                  </a:cubicBezTo>
                  <a:cubicBezTo>
                    <a:pt x="0" y="0"/>
                    <a:pt x="36" y="16"/>
                    <a:pt x="36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0" name="Freeform 176">
              <a:extLst>
                <a:ext uri="{FF2B5EF4-FFF2-40B4-BE49-F238E27FC236}">
                  <a16:creationId xmlns:a16="http://schemas.microsoft.com/office/drawing/2014/main" id="{BBBB12E3-5CAB-4830-BC9F-75A954413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6909" y="1842286"/>
              <a:ext cx="36731" cy="27548"/>
            </a:xfrm>
            <a:custGeom>
              <a:avLst/>
              <a:gdLst>
                <a:gd name="T0" fmla="*/ 2 w 33"/>
                <a:gd name="T1" fmla="*/ 24 h 24"/>
                <a:gd name="T2" fmla="*/ 33 w 33"/>
                <a:gd name="T3" fmla="*/ 15 h 24"/>
                <a:gd name="T4" fmla="*/ 14 w 33"/>
                <a:gd name="T5" fmla="*/ 0 h 24"/>
                <a:gd name="T6" fmla="*/ 2 w 33"/>
                <a:gd name="T7" fmla="*/ 16 h 24"/>
                <a:gd name="T8" fmla="*/ 2 w 3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2" y="24"/>
                  </a:moveTo>
                  <a:cubicBezTo>
                    <a:pt x="11" y="24"/>
                    <a:pt x="29" y="18"/>
                    <a:pt x="33" y="15"/>
                  </a:cubicBezTo>
                  <a:cubicBezTo>
                    <a:pt x="25" y="9"/>
                    <a:pt x="23" y="0"/>
                    <a:pt x="14" y="0"/>
                  </a:cubicBezTo>
                  <a:cubicBezTo>
                    <a:pt x="7" y="0"/>
                    <a:pt x="2" y="9"/>
                    <a:pt x="2" y="16"/>
                  </a:cubicBezTo>
                  <a:cubicBezTo>
                    <a:pt x="2" y="18"/>
                    <a:pt x="0" y="24"/>
                    <a:pt x="2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1" name="Freeform 177">
              <a:extLst>
                <a:ext uri="{FF2B5EF4-FFF2-40B4-BE49-F238E27FC236}">
                  <a16:creationId xmlns:a16="http://schemas.microsoft.com/office/drawing/2014/main" id="{2B7E9865-EFA5-4B08-A616-8963207BD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3957" y="1814739"/>
              <a:ext cx="81113" cy="36730"/>
            </a:xfrm>
            <a:custGeom>
              <a:avLst/>
              <a:gdLst>
                <a:gd name="T0" fmla="*/ 0 w 71"/>
                <a:gd name="T1" fmla="*/ 24 h 32"/>
                <a:gd name="T2" fmla="*/ 36 w 71"/>
                <a:gd name="T3" fmla="*/ 0 h 32"/>
                <a:gd name="T4" fmla="*/ 71 w 71"/>
                <a:gd name="T5" fmla="*/ 32 h 32"/>
                <a:gd name="T6" fmla="*/ 49 w 71"/>
                <a:gd name="T7" fmla="*/ 32 h 32"/>
                <a:gd name="T8" fmla="*/ 3 w 71"/>
                <a:gd name="T9" fmla="*/ 20 h 32"/>
                <a:gd name="T10" fmla="*/ 0 w 71"/>
                <a:gd name="T11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32">
                  <a:moveTo>
                    <a:pt x="0" y="24"/>
                  </a:moveTo>
                  <a:cubicBezTo>
                    <a:pt x="9" y="11"/>
                    <a:pt x="18" y="0"/>
                    <a:pt x="36" y="0"/>
                  </a:cubicBezTo>
                  <a:cubicBezTo>
                    <a:pt x="56" y="0"/>
                    <a:pt x="71" y="14"/>
                    <a:pt x="71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35" y="24"/>
                    <a:pt x="18" y="26"/>
                    <a:pt x="3" y="2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2" name="Freeform 178">
              <a:extLst>
                <a:ext uri="{FF2B5EF4-FFF2-40B4-BE49-F238E27FC236}">
                  <a16:creationId xmlns:a16="http://schemas.microsoft.com/office/drawing/2014/main" id="{21B81782-2CB6-4254-95BB-B82C24981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8532" y="1730565"/>
              <a:ext cx="111722" cy="41321"/>
            </a:xfrm>
            <a:custGeom>
              <a:avLst/>
              <a:gdLst>
                <a:gd name="T0" fmla="*/ 0 w 97"/>
                <a:gd name="T1" fmla="*/ 0 h 36"/>
                <a:gd name="T2" fmla="*/ 89 w 97"/>
                <a:gd name="T3" fmla="*/ 16 h 36"/>
                <a:gd name="T4" fmla="*/ 97 w 97"/>
                <a:gd name="T5" fmla="*/ 24 h 36"/>
                <a:gd name="T6" fmla="*/ 63 w 97"/>
                <a:gd name="T7" fmla="*/ 36 h 36"/>
                <a:gd name="T8" fmla="*/ 7 w 97"/>
                <a:gd name="T9" fmla="*/ 7 h 36"/>
                <a:gd name="T10" fmla="*/ 0 w 97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36">
                  <a:moveTo>
                    <a:pt x="0" y="0"/>
                  </a:moveTo>
                  <a:cubicBezTo>
                    <a:pt x="7" y="6"/>
                    <a:pt x="86" y="16"/>
                    <a:pt x="89" y="16"/>
                  </a:cubicBezTo>
                  <a:cubicBezTo>
                    <a:pt x="94" y="16"/>
                    <a:pt x="97" y="20"/>
                    <a:pt x="97" y="24"/>
                  </a:cubicBezTo>
                  <a:cubicBezTo>
                    <a:pt x="97" y="33"/>
                    <a:pt x="75" y="36"/>
                    <a:pt x="63" y="36"/>
                  </a:cubicBezTo>
                  <a:cubicBezTo>
                    <a:pt x="43" y="36"/>
                    <a:pt x="7" y="26"/>
                    <a:pt x="7" y="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3" name="Freeform 179">
              <a:extLst>
                <a:ext uri="{FF2B5EF4-FFF2-40B4-BE49-F238E27FC236}">
                  <a16:creationId xmlns:a16="http://schemas.microsoft.com/office/drawing/2014/main" id="{4A421DB4-97A1-42B8-9AB3-A246548A8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0896" y="1788721"/>
              <a:ext cx="22957" cy="26017"/>
            </a:xfrm>
            <a:custGeom>
              <a:avLst/>
              <a:gdLst>
                <a:gd name="T0" fmla="*/ 20 w 20"/>
                <a:gd name="T1" fmla="*/ 13 h 23"/>
                <a:gd name="T2" fmla="*/ 9 w 20"/>
                <a:gd name="T3" fmla="*/ 23 h 23"/>
                <a:gd name="T4" fmla="*/ 0 w 20"/>
                <a:gd name="T5" fmla="*/ 13 h 23"/>
                <a:gd name="T6" fmla="*/ 20 w 20"/>
                <a:gd name="T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9"/>
                    <a:pt x="14" y="23"/>
                    <a:pt x="9" y="23"/>
                  </a:cubicBezTo>
                  <a:cubicBezTo>
                    <a:pt x="1" y="23"/>
                    <a:pt x="0" y="20"/>
                    <a:pt x="0" y="13"/>
                  </a:cubicBezTo>
                  <a:cubicBezTo>
                    <a:pt x="0" y="0"/>
                    <a:pt x="20" y="2"/>
                    <a:pt x="20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4" name="Freeform 180">
              <a:extLst>
                <a:ext uri="{FF2B5EF4-FFF2-40B4-BE49-F238E27FC236}">
                  <a16:creationId xmlns:a16="http://schemas.microsoft.com/office/drawing/2014/main" id="{CB0D7913-E995-47CD-B9AD-7C992E92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5751" y="2811045"/>
              <a:ext cx="61218" cy="33669"/>
            </a:xfrm>
            <a:custGeom>
              <a:avLst/>
              <a:gdLst>
                <a:gd name="T0" fmla="*/ 43 w 54"/>
                <a:gd name="T1" fmla="*/ 29 h 29"/>
                <a:gd name="T2" fmla="*/ 54 w 54"/>
                <a:gd name="T3" fmla="*/ 24 h 29"/>
                <a:gd name="T4" fmla="*/ 0 w 54"/>
                <a:gd name="T5" fmla="*/ 5 h 29"/>
                <a:gd name="T6" fmla="*/ 43 w 54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9">
                  <a:moveTo>
                    <a:pt x="43" y="29"/>
                  </a:moveTo>
                  <a:cubicBezTo>
                    <a:pt x="49" y="29"/>
                    <a:pt x="51" y="28"/>
                    <a:pt x="54" y="24"/>
                  </a:cubicBezTo>
                  <a:cubicBezTo>
                    <a:pt x="38" y="15"/>
                    <a:pt x="23" y="0"/>
                    <a:pt x="0" y="5"/>
                  </a:cubicBezTo>
                  <a:cubicBezTo>
                    <a:pt x="9" y="12"/>
                    <a:pt x="31" y="29"/>
                    <a:pt x="43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5" name="Freeform 181">
              <a:extLst>
                <a:ext uri="{FF2B5EF4-FFF2-40B4-BE49-F238E27FC236}">
                  <a16:creationId xmlns:a16="http://schemas.microsoft.com/office/drawing/2014/main" id="{2C91B8DD-67B2-4ACA-95D0-489BC143F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342" y="2915114"/>
              <a:ext cx="47444" cy="29078"/>
            </a:xfrm>
            <a:custGeom>
              <a:avLst/>
              <a:gdLst>
                <a:gd name="T0" fmla="*/ 3 w 42"/>
                <a:gd name="T1" fmla="*/ 0 h 26"/>
                <a:gd name="T2" fmla="*/ 19 w 42"/>
                <a:gd name="T3" fmla="*/ 13 h 26"/>
                <a:gd name="T4" fmla="*/ 42 w 42"/>
                <a:gd name="T5" fmla="*/ 13 h 26"/>
                <a:gd name="T6" fmla="*/ 42 w 42"/>
                <a:gd name="T7" fmla="*/ 18 h 26"/>
                <a:gd name="T8" fmla="*/ 33 w 42"/>
                <a:gd name="T9" fmla="*/ 26 h 26"/>
                <a:gd name="T10" fmla="*/ 0 w 42"/>
                <a:gd name="T11" fmla="*/ 6 h 26"/>
                <a:gd name="T12" fmla="*/ 3 w 42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6">
                  <a:moveTo>
                    <a:pt x="3" y="0"/>
                  </a:moveTo>
                  <a:cubicBezTo>
                    <a:pt x="6" y="8"/>
                    <a:pt x="12" y="11"/>
                    <a:pt x="19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4"/>
                    <a:pt x="42" y="16"/>
                    <a:pt x="42" y="18"/>
                  </a:cubicBezTo>
                  <a:cubicBezTo>
                    <a:pt x="42" y="22"/>
                    <a:pt x="34" y="26"/>
                    <a:pt x="33" y="26"/>
                  </a:cubicBezTo>
                  <a:cubicBezTo>
                    <a:pt x="28" y="26"/>
                    <a:pt x="0" y="11"/>
                    <a:pt x="0" y="6"/>
                  </a:cubicBezTo>
                  <a:cubicBezTo>
                    <a:pt x="0" y="3"/>
                    <a:pt x="1" y="1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6" name="Freeform 182">
              <a:extLst>
                <a:ext uri="{FF2B5EF4-FFF2-40B4-BE49-F238E27FC236}">
                  <a16:creationId xmlns:a16="http://schemas.microsoft.com/office/drawing/2014/main" id="{0744B9B3-910E-47D9-BE6B-86EF454DA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212" y="2916644"/>
              <a:ext cx="33670" cy="41321"/>
            </a:xfrm>
            <a:custGeom>
              <a:avLst/>
              <a:gdLst>
                <a:gd name="T0" fmla="*/ 29 w 29"/>
                <a:gd name="T1" fmla="*/ 20 h 36"/>
                <a:gd name="T2" fmla="*/ 29 w 29"/>
                <a:gd name="T3" fmla="*/ 25 h 36"/>
                <a:gd name="T4" fmla="*/ 12 w 29"/>
                <a:gd name="T5" fmla="*/ 36 h 36"/>
                <a:gd name="T6" fmla="*/ 0 w 29"/>
                <a:gd name="T7" fmla="*/ 27 h 36"/>
                <a:gd name="T8" fmla="*/ 17 w 29"/>
                <a:gd name="T9" fmla="*/ 0 h 36"/>
                <a:gd name="T10" fmla="*/ 23 w 29"/>
                <a:gd name="T11" fmla="*/ 8 h 36"/>
                <a:gd name="T12" fmla="*/ 29 w 29"/>
                <a:gd name="T13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6">
                  <a:moveTo>
                    <a:pt x="29" y="20"/>
                  </a:moveTo>
                  <a:cubicBezTo>
                    <a:pt x="29" y="21"/>
                    <a:pt x="29" y="24"/>
                    <a:pt x="29" y="25"/>
                  </a:cubicBezTo>
                  <a:cubicBezTo>
                    <a:pt x="29" y="31"/>
                    <a:pt x="20" y="36"/>
                    <a:pt x="12" y="36"/>
                  </a:cubicBezTo>
                  <a:cubicBezTo>
                    <a:pt x="4" y="36"/>
                    <a:pt x="0" y="32"/>
                    <a:pt x="0" y="27"/>
                  </a:cubicBezTo>
                  <a:cubicBezTo>
                    <a:pt x="0" y="22"/>
                    <a:pt x="11" y="2"/>
                    <a:pt x="17" y="0"/>
                  </a:cubicBezTo>
                  <a:cubicBezTo>
                    <a:pt x="19" y="3"/>
                    <a:pt x="23" y="5"/>
                    <a:pt x="23" y="8"/>
                  </a:cubicBezTo>
                  <a:cubicBezTo>
                    <a:pt x="23" y="15"/>
                    <a:pt x="11" y="20"/>
                    <a:pt x="29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7" name="Freeform 183">
              <a:extLst>
                <a:ext uri="{FF2B5EF4-FFF2-40B4-BE49-F238E27FC236}">
                  <a16:creationId xmlns:a16="http://schemas.microsoft.com/office/drawing/2014/main" id="{493367AF-D7E9-40FC-8C3F-37DE7BF47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813" y="2440682"/>
              <a:ext cx="39791" cy="18365"/>
            </a:xfrm>
            <a:custGeom>
              <a:avLst/>
              <a:gdLst>
                <a:gd name="T0" fmla="*/ 11 w 34"/>
                <a:gd name="T1" fmla="*/ 7 h 15"/>
                <a:gd name="T2" fmla="*/ 22 w 34"/>
                <a:gd name="T3" fmla="*/ 2 h 15"/>
                <a:gd name="T4" fmla="*/ 34 w 34"/>
                <a:gd name="T5" fmla="*/ 15 h 15"/>
                <a:gd name="T6" fmla="*/ 9 w 34"/>
                <a:gd name="T7" fmla="*/ 15 h 15"/>
                <a:gd name="T8" fmla="*/ 0 w 34"/>
                <a:gd name="T9" fmla="*/ 7 h 15"/>
                <a:gd name="T10" fmla="*/ 11 w 34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5">
                  <a:moveTo>
                    <a:pt x="11" y="7"/>
                  </a:moveTo>
                  <a:cubicBezTo>
                    <a:pt x="14" y="0"/>
                    <a:pt x="16" y="2"/>
                    <a:pt x="22" y="2"/>
                  </a:cubicBezTo>
                  <a:cubicBezTo>
                    <a:pt x="32" y="2"/>
                    <a:pt x="32" y="7"/>
                    <a:pt x="34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6" y="13"/>
                    <a:pt x="1" y="10"/>
                    <a:pt x="0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8" name="Freeform 184">
              <a:extLst>
                <a:ext uri="{FF2B5EF4-FFF2-40B4-BE49-F238E27FC236}">
                  <a16:creationId xmlns:a16="http://schemas.microsoft.com/office/drawing/2014/main" id="{82675C69-587C-4F5F-89F2-A6B44CAE9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6005" y="3729300"/>
              <a:ext cx="22957" cy="19896"/>
            </a:xfrm>
            <a:custGeom>
              <a:avLst/>
              <a:gdLst>
                <a:gd name="T0" fmla="*/ 19 w 19"/>
                <a:gd name="T1" fmla="*/ 8 h 17"/>
                <a:gd name="T2" fmla="*/ 19 w 19"/>
                <a:gd name="T3" fmla="*/ 13 h 17"/>
                <a:gd name="T4" fmla="*/ 5 w 19"/>
                <a:gd name="T5" fmla="*/ 17 h 17"/>
                <a:gd name="T6" fmla="*/ 0 w 19"/>
                <a:gd name="T7" fmla="*/ 12 h 17"/>
                <a:gd name="T8" fmla="*/ 0 w 19"/>
                <a:gd name="T9" fmla="*/ 0 h 17"/>
                <a:gd name="T10" fmla="*/ 19 w 19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9" y="8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3" y="15"/>
                    <a:pt x="10" y="17"/>
                    <a:pt x="5" y="17"/>
                  </a:cubicBezTo>
                  <a:cubicBezTo>
                    <a:pt x="3" y="17"/>
                    <a:pt x="0" y="14"/>
                    <a:pt x="0" y="12"/>
                  </a:cubicBezTo>
                  <a:cubicBezTo>
                    <a:pt x="0" y="7"/>
                    <a:pt x="1" y="4"/>
                    <a:pt x="0" y="0"/>
                  </a:cubicBezTo>
                  <a:cubicBezTo>
                    <a:pt x="9" y="0"/>
                    <a:pt x="14" y="3"/>
                    <a:pt x="19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Freeform 185">
              <a:extLst>
                <a:ext uri="{FF2B5EF4-FFF2-40B4-BE49-F238E27FC236}">
                  <a16:creationId xmlns:a16="http://schemas.microsoft.com/office/drawing/2014/main" id="{CBAEEE92-C9FF-498D-A5E4-1930019F4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701" y="3698691"/>
              <a:ext cx="10713" cy="9183"/>
            </a:xfrm>
            <a:custGeom>
              <a:avLst/>
              <a:gdLst>
                <a:gd name="T0" fmla="*/ 10 w 10"/>
                <a:gd name="T1" fmla="*/ 7 h 8"/>
                <a:gd name="T2" fmla="*/ 7 w 10"/>
                <a:gd name="T3" fmla="*/ 8 h 8"/>
                <a:gd name="T4" fmla="*/ 0 w 10"/>
                <a:gd name="T5" fmla="*/ 0 h 8"/>
                <a:gd name="T6" fmla="*/ 10 w 10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10" y="7"/>
                  </a:moveTo>
                  <a:cubicBezTo>
                    <a:pt x="10" y="7"/>
                    <a:pt x="8" y="8"/>
                    <a:pt x="7" y="8"/>
                  </a:cubicBezTo>
                  <a:cubicBezTo>
                    <a:pt x="3" y="8"/>
                    <a:pt x="2" y="3"/>
                    <a:pt x="0" y="0"/>
                  </a:cubicBezTo>
                  <a:cubicBezTo>
                    <a:pt x="4" y="0"/>
                    <a:pt x="8" y="4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0" name="Freeform 186">
              <a:extLst>
                <a:ext uri="{FF2B5EF4-FFF2-40B4-BE49-F238E27FC236}">
                  <a16:creationId xmlns:a16="http://schemas.microsoft.com/office/drawing/2014/main" id="{0DF62B28-251E-4833-A32C-81CFABB80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275" y="3691039"/>
              <a:ext cx="15304" cy="6122"/>
            </a:xfrm>
            <a:custGeom>
              <a:avLst/>
              <a:gdLst>
                <a:gd name="T0" fmla="*/ 14 w 14"/>
                <a:gd name="T1" fmla="*/ 0 h 6"/>
                <a:gd name="T2" fmla="*/ 4 w 14"/>
                <a:gd name="T3" fmla="*/ 6 h 6"/>
                <a:gd name="T4" fmla="*/ 0 w 14"/>
                <a:gd name="T5" fmla="*/ 0 h 6"/>
                <a:gd name="T6" fmla="*/ 14 w 1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">
                  <a:moveTo>
                    <a:pt x="14" y="0"/>
                  </a:moveTo>
                  <a:cubicBezTo>
                    <a:pt x="11" y="3"/>
                    <a:pt x="8" y="6"/>
                    <a:pt x="4" y="6"/>
                  </a:cubicBezTo>
                  <a:cubicBezTo>
                    <a:pt x="2" y="6"/>
                    <a:pt x="0" y="2"/>
                    <a:pt x="0" y="0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1" name="Freeform 187">
              <a:extLst>
                <a:ext uri="{FF2B5EF4-FFF2-40B4-BE49-F238E27FC236}">
                  <a16:creationId xmlns:a16="http://schemas.microsoft.com/office/drawing/2014/main" id="{FB66458C-37C3-428F-94E5-E668DF6E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849" y="3678796"/>
              <a:ext cx="12244" cy="9183"/>
            </a:xfrm>
            <a:custGeom>
              <a:avLst/>
              <a:gdLst>
                <a:gd name="T0" fmla="*/ 4 w 11"/>
                <a:gd name="T1" fmla="*/ 2 h 8"/>
                <a:gd name="T2" fmla="*/ 11 w 11"/>
                <a:gd name="T3" fmla="*/ 0 h 8"/>
                <a:gd name="T4" fmla="*/ 11 w 11"/>
                <a:gd name="T5" fmla="*/ 5 h 8"/>
                <a:gd name="T6" fmla="*/ 7 w 11"/>
                <a:gd name="T7" fmla="*/ 8 h 8"/>
                <a:gd name="T8" fmla="*/ 0 w 11"/>
                <a:gd name="T9" fmla="*/ 2 h 8"/>
                <a:gd name="T10" fmla="*/ 5 w 11"/>
                <a:gd name="T11" fmla="*/ 2 h 8"/>
                <a:gd name="T12" fmla="*/ 4 w 11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4" y="2"/>
                  </a:moveTo>
                  <a:cubicBezTo>
                    <a:pt x="6" y="1"/>
                    <a:pt x="8" y="0"/>
                    <a:pt x="11" y="0"/>
                  </a:cubicBezTo>
                  <a:cubicBezTo>
                    <a:pt x="11" y="2"/>
                    <a:pt x="11" y="3"/>
                    <a:pt x="11" y="5"/>
                  </a:cubicBezTo>
                  <a:cubicBezTo>
                    <a:pt x="11" y="6"/>
                    <a:pt x="8" y="8"/>
                    <a:pt x="7" y="8"/>
                  </a:cubicBezTo>
                  <a:cubicBezTo>
                    <a:pt x="4" y="8"/>
                    <a:pt x="0" y="2"/>
                    <a:pt x="0" y="2"/>
                  </a:cubicBezTo>
                  <a:cubicBezTo>
                    <a:pt x="1" y="2"/>
                    <a:pt x="4" y="2"/>
                    <a:pt x="5" y="2"/>
                  </a:cubicBez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Freeform 188">
              <a:extLst>
                <a:ext uri="{FF2B5EF4-FFF2-40B4-BE49-F238E27FC236}">
                  <a16:creationId xmlns:a16="http://schemas.microsoft.com/office/drawing/2014/main" id="{CF044B3A-302E-4CCF-B53A-0D0E0079C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648" y="3658900"/>
              <a:ext cx="12244" cy="10713"/>
            </a:xfrm>
            <a:custGeom>
              <a:avLst/>
              <a:gdLst>
                <a:gd name="T0" fmla="*/ 10 w 11"/>
                <a:gd name="T1" fmla="*/ 4 h 10"/>
                <a:gd name="T2" fmla="*/ 11 w 11"/>
                <a:gd name="T3" fmla="*/ 10 h 10"/>
                <a:gd name="T4" fmla="*/ 6 w 11"/>
                <a:gd name="T5" fmla="*/ 10 h 10"/>
                <a:gd name="T6" fmla="*/ 0 w 11"/>
                <a:gd name="T7" fmla="*/ 5 h 10"/>
                <a:gd name="T8" fmla="*/ 4 w 11"/>
                <a:gd name="T9" fmla="*/ 0 h 10"/>
                <a:gd name="T10" fmla="*/ 10 w 1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10" y="4"/>
                  </a:moveTo>
                  <a:cubicBezTo>
                    <a:pt x="10" y="6"/>
                    <a:pt x="10" y="8"/>
                    <a:pt x="11" y="10"/>
                  </a:cubicBezTo>
                  <a:cubicBezTo>
                    <a:pt x="10" y="10"/>
                    <a:pt x="7" y="10"/>
                    <a:pt x="6" y="10"/>
                  </a:cubicBezTo>
                  <a:cubicBezTo>
                    <a:pt x="4" y="10"/>
                    <a:pt x="0" y="7"/>
                    <a:pt x="0" y="5"/>
                  </a:cubicBezTo>
                  <a:cubicBezTo>
                    <a:pt x="1" y="4"/>
                    <a:pt x="4" y="2"/>
                    <a:pt x="4" y="0"/>
                  </a:cubicBezTo>
                  <a:cubicBezTo>
                    <a:pt x="6" y="2"/>
                    <a:pt x="8" y="4"/>
                    <a:pt x="1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7EE310-1CE8-4A24-8D40-79536F295179}"/>
              </a:ext>
            </a:extLst>
          </p:cNvPr>
          <p:cNvSpPr/>
          <p:nvPr/>
        </p:nvSpPr>
        <p:spPr>
          <a:xfrm>
            <a:off x="5160545" y="1607234"/>
            <a:ext cx="935456" cy="742872"/>
          </a:xfrm>
          <a:custGeom>
            <a:avLst/>
            <a:gdLst>
              <a:gd name="connsiteX0" fmla="*/ 935456 w 935456"/>
              <a:gd name="connsiteY0" fmla="*/ 0 h 742872"/>
              <a:gd name="connsiteX1" fmla="*/ 935456 w 935456"/>
              <a:gd name="connsiteY1" fmla="*/ 557265 h 742872"/>
              <a:gd name="connsiteX2" fmla="*/ 935455 w 935456"/>
              <a:gd name="connsiteY2" fmla="*/ 557265 h 742872"/>
              <a:gd name="connsiteX3" fmla="*/ 332719 w 935456"/>
              <a:gd name="connsiteY3" fmla="*/ 709883 h 742872"/>
              <a:gd name="connsiteX4" fmla="*/ 278418 w 935456"/>
              <a:gd name="connsiteY4" fmla="*/ 742872 h 742872"/>
              <a:gd name="connsiteX5" fmla="*/ 0 w 935456"/>
              <a:gd name="connsiteY5" fmla="*/ 260638 h 742872"/>
              <a:gd name="connsiteX6" fmla="*/ 67094 w 935456"/>
              <a:gd name="connsiteY6" fmla="*/ 219877 h 742872"/>
              <a:gd name="connsiteX7" fmla="*/ 935456 w 935456"/>
              <a:gd name="connsiteY7" fmla="*/ 0 h 74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456" h="742872">
                <a:moveTo>
                  <a:pt x="935456" y="0"/>
                </a:moveTo>
                <a:lnTo>
                  <a:pt x="935456" y="557265"/>
                </a:lnTo>
                <a:lnTo>
                  <a:pt x="935455" y="557265"/>
                </a:lnTo>
                <a:cubicBezTo>
                  <a:pt x="717216" y="557265"/>
                  <a:pt x="511890" y="612552"/>
                  <a:pt x="332719" y="709883"/>
                </a:cubicBezTo>
                <a:lnTo>
                  <a:pt x="278418" y="742872"/>
                </a:lnTo>
                <a:lnTo>
                  <a:pt x="0" y="260638"/>
                </a:lnTo>
                <a:lnTo>
                  <a:pt x="67094" y="219877"/>
                </a:lnTo>
                <a:cubicBezTo>
                  <a:pt x="325226" y="79652"/>
                  <a:pt x="621040" y="0"/>
                  <a:pt x="93545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5269852-856F-41F6-BA84-A54A6A5EDAF8}"/>
              </a:ext>
            </a:extLst>
          </p:cNvPr>
          <p:cNvSpPr/>
          <p:nvPr/>
        </p:nvSpPr>
        <p:spPr>
          <a:xfrm>
            <a:off x="6114290" y="1608158"/>
            <a:ext cx="884077" cy="721846"/>
          </a:xfrm>
          <a:custGeom>
            <a:avLst/>
            <a:gdLst>
              <a:gd name="connsiteX0" fmla="*/ 0 w 884077"/>
              <a:gd name="connsiteY0" fmla="*/ 0 h 721846"/>
              <a:gd name="connsiteX1" fmla="*/ 167976 w 884077"/>
              <a:gd name="connsiteY1" fmla="*/ 8482 h 721846"/>
              <a:gd name="connsiteX2" fmla="*/ 850073 w 884077"/>
              <a:gd name="connsiteY2" fmla="*/ 218953 h 721846"/>
              <a:gd name="connsiteX3" fmla="*/ 884077 w 884077"/>
              <a:gd name="connsiteY3" fmla="*/ 239612 h 721846"/>
              <a:gd name="connsiteX4" fmla="*/ 605660 w 884077"/>
              <a:gd name="connsiteY4" fmla="*/ 721846 h 721846"/>
              <a:gd name="connsiteX5" fmla="*/ 584447 w 884077"/>
              <a:gd name="connsiteY5" fmla="*/ 708959 h 721846"/>
              <a:gd name="connsiteX6" fmla="*/ 110999 w 884077"/>
              <a:gd name="connsiteY6" fmla="*/ 562869 h 721846"/>
              <a:gd name="connsiteX7" fmla="*/ 0 w 884077"/>
              <a:gd name="connsiteY7" fmla="*/ 557265 h 721846"/>
              <a:gd name="connsiteX8" fmla="*/ 0 w 884077"/>
              <a:gd name="connsiteY8" fmla="*/ 0 h 72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4077" h="721846">
                <a:moveTo>
                  <a:pt x="0" y="0"/>
                </a:moveTo>
                <a:lnTo>
                  <a:pt x="167976" y="8482"/>
                </a:lnTo>
                <a:cubicBezTo>
                  <a:pt x="412946" y="33360"/>
                  <a:pt x="643568" y="106772"/>
                  <a:pt x="850073" y="218953"/>
                </a:cubicBezTo>
                <a:lnTo>
                  <a:pt x="884077" y="239612"/>
                </a:lnTo>
                <a:lnTo>
                  <a:pt x="605660" y="721846"/>
                </a:lnTo>
                <a:lnTo>
                  <a:pt x="584447" y="708959"/>
                </a:lnTo>
                <a:cubicBezTo>
                  <a:pt x="441111" y="631094"/>
                  <a:pt x="281035" y="580138"/>
                  <a:pt x="110999" y="562869"/>
                </a:cubicBezTo>
                <a:lnTo>
                  <a:pt x="0" y="5572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D52E927-96C6-4F3D-A430-20F2028CC0D3}"/>
              </a:ext>
            </a:extLst>
          </p:cNvPr>
          <p:cNvSpPr/>
          <p:nvPr/>
        </p:nvSpPr>
        <p:spPr>
          <a:xfrm>
            <a:off x="6735584" y="1857268"/>
            <a:ext cx="931359" cy="930848"/>
          </a:xfrm>
          <a:custGeom>
            <a:avLst/>
            <a:gdLst>
              <a:gd name="connsiteX0" fmla="*/ 278418 w 931359"/>
              <a:gd name="connsiteY0" fmla="*/ 0 h 930848"/>
              <a:gd name="connsiteX1" fmla="*/ 378985 w 931359"/>
              <a:gd name="connsiteY1" fmla="*/ 61096 h 930848"/>
              <a:gd name="connsiteX2" fmla="*/ 871055 w 931359"/>
              <a:gd name="connsiteY2" fmla="*/ 553166 h 930848"/>
              <a:gd name="connsiteX3" fmla="*/ 931359 w 931359"/>
              <a:gd name="connsiteY3" fmla="*/ 652429 h 930848"/>
              <a:gd name="connsiteX4" fmla="*/ 449124 w 931359"/>
              <a:gd name="connsiteY4" fmla="*/ 930848 h 930848"/>
              <a:gd name="connsiteX5" fmla="*/ 408961 w 931359"/>
              <a:gd name="connsiteY5" fmla="*/ 864737 h 930848"/>
              <a:gd name="connsiteX6" fmla="*/ 67412 w 931359"/>
              <a:gd name="connsiteY6" fmla="*/ 523188 h 930848"/>
              <a:gd name="connsiteX7" fmla="*/ 0 w 931359"/>
              <a:gd name="connsiteY7" fmla="*/ 482234 h 930848"/>
              <a:gd name="connsiteX8" fmla="*/ 278418 w 931359"/>
              <a:gd name="connsiteY8" fmla="*/ 0 h 930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1359" h="930848">
                <a:moveTo>
                  <a:pt x="278418" y="0"/>
                </a:moveTo>
                <a:lnTo>
                  <a:pt x="378985" y="61096"/>
                </a:lnTo>
                <a:cubicBezTo>
                  <a:pt x="572822" y="192049"/>
                  <a:pt x="740102" y="359329"/>
                  <a:pt x="871055" y="553166"/>
                </a:cubicBezTo>
                <a:lnTo>
                  <a:pt x="931359" y="652429"/>
                </a:lnTo>
                <a:lnTo>
                  <a:pt x="449124" y="930848"/>
                </a:lnTo>
                <a:lnTo>
                  <a:pt x="408961" y="864737"/>
                </a:lnTo>
                <a:cubicBezTo>
                  <a:pt x="318065" y="730194"/>
                  <a:pt x="201956" y="614084"/>
                  <a:pt x="67412" y="523188"/>
                </a:cubicBezTo>
                <a:lnTo>
                  <a:pt x="0" y="482234"/>
                </a:lnTo>
                <a:lnTo>
                  <a:pt x="27841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92EBBAF-48C9-430E-A170-C6A33A59D228}"/>
              </a:ext>
            </a:extLst>
          </p:cNvPr>
          <p:cNvSpPr/>
          <p:nvPr/>
        </p:nvSpPr>
        <p:spPr>
          <a:xfrm>
            <a:off x="4512399" y="1877371"/>
            <a:ext cx="910930" cy="931585"/>
          </a:xfrm>
          <a:custGeom>
            <a:avLst/>
            <a:gdLst>
              <a:gd name="connsiteX0" fmla="*/ 632512 w 910930"/>
              <a:gd name="connsiteY0" fmla="*/ 0 h 931585"/>
              <a:gd name="connsiteX1" fmla="*/ 910930 w 910930"/>
              <a:gd name="connsiteY1" fmla="*/ 482234 h 931585"/>
              <a:gd name="connsiteX2" fmla="*/ 876606 w 910930"/>
              <a:gd name="connsiteY2" fmla="*/ 503086 h 931585"/>
              <a:gd name="connsiteX3" fmla="*/ 535057 w 910930"/>
              <a:gd name="connsiteY3" fmla="*/ 844635 h 931585"/>
              <a:gd name="connsiteX4" fmla="*/ 482234 w 910930"/>
              <a:gd name="connsiteY4" fmla="*/ 931585 h 931585"/>
              <a:gd name="connsiteX5" fmla="*/ 0 w 910930"/>
              <a:gd name="connsiteY5" fmla="*/ 653167 h 931585"/>
              <a:gd name="connsiteX6" fmla="*/ 72965 w 910930"/>
              <a:gd name="connsiteY6" fmla="*/ 533063 h 931585"/>
              <a:gd name="connsiteX7" fmla="*/ 565035 w 910930"/>
              <a:gd name="connsiteY7" fmla="*/ 40993 h 931585"/>
              <a:gd name="connsiteX8" fmla="*/ 632512 w 910930"/>
              <a:gd name="connsiteY8" fmla="*/ 0 h 93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930" h="931585">
                <a:moveTo>
                  <a:pt x="632512" y="0"/>
                </a:moveTo>
                <a:lnTo>
                  <a:pt x="910930" y="482234"/>
                </a:lnTo>
                <a:lnTo>
                  <a:pt x="876606" y="503086"/>
                </a:lnTo>
                <a:cubicBezTo>
                  <a:pt x="742063" y="593982"/>
                  <a:pt x="625953" y="710092"/>
                  <a:pt x="535057" y="844635"/>
                </a:cubicBezTo>
                <a:lnTo>
                  <a:pt x="482234" y="931585"/>
                </a:lnTo>
                <a:lnTo>
                  <a:pt x="0" y="653167"/>
                </a:lnTo>
                <a:lnTo>
                  <a:pt x="72965" y="533063"/>
                </a:lnTo>
                <a:cubicBezTo>
                  <a:pt x="203919" y="339226"/>
                  <a:pt x="371199" y="171947"/>
                  <a:pt x="565035" y="40993"/>
                </a:cubicBezTo>
                <a:lnTo>
                  <a:pt x="63251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9E9A94-657E-47B1-B3CF-DAA8093CD661}"/>
              </a:ext>
            </a:extLst>
          </p:cNvPr>
          <p:cNvSpPr/>
          <p:nvPr/>
        </p:nvSpPr>
        <p:spPr>
          <a:xfrm>
            <a:off x="7194205" y="2525330"/>
            <a:ext cx="723454" cy="901560"/>
          </a:xfrm>
          <a:custGeom>
            <a:avLst/>
            <a:gdLst>
              <a:gd name="connsiteX0" fmla="*/ 482234 w 723454"/>
              <a:gd name="connsiteY0" fmla="*/ 0 h 901560"/>
              <a:gd name="connsiteX1" fmla="*/ 503684 w 723454"/>
              <a:gd name="connsiteY1" fmla="*/ 35308 h 901560"/>
              <a:gd name="connsiteX2" fmla="*/ 714155 w 723454"/>
              <a:gd name="connsiteY2" fmla="*/ 717405 h 901560"/>
              <a:gd name="connsiteX3" fmla="*/ 723454 w 723454"/>
              <a:gd name="connsiteY3" fmla="*/ 901560 h 901560"/>
              <a:gd name="connsiteX4" fmla="*/ 166190 w 723454"/>
              <a:gd name="connsiteY4" fmla="*/ 901560 h 901560"/>
              <a:gd name="connsiteX5" fmla="*/ 159768 w 723454"/>
              <a:gd name="connsiteY5" fmla="*/ 774382 h 901560"/>
              <a:gd name="connsiteX6" fmla="*/ 13678 w 723454"/>
              <a:gd name="connsiteY6" fmla="*/ 300934 h 901560"/>
              <a:gd name="connsiteX7" fmla="*/ 0 w 723454"/>
              <a:gd name="connsiteY7" fmla="*/ 278418 h 901560"/>
              <a:gd name="connsiteX8" fmla="*/ 482234 w 723454"/>
              <a:gd name="connsiteY8" fmla="*/ 0 h 90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3454" h="901560">
                <a:moveTo>
                  <a:pt x="482234" y="0"/>
                </a:moveTo>
                <a:lnTo>
                  <a:pt x="503684" y="35308"/>
                </a:lnTo>
                <a:cubicBezTo>
                  <a:pt x="615865" y="241813"/>
                  <a:pt x="689277" y="472436"/>
                  <a:pt x="714155" y="717405"/>
                </a:cubicBezTo>
                <a:lnTo>
                  <a:pt x="723454" y="901560"/>
                </a:lnTo>
                <a:lnTo>
                  <a:pt x="166190" y="901560"/>
                </a:lnTo>
                <a:lnTo>
                  <a:pt x="159768" y="774382"/>
                </a:lnTo>
                <a:cubicBezTo>
                  <a:pt x="142500" y="604347"/>
                  <a:pt x="91543" y="444271"/>
                  <a:pt x="13678" y="300934"/>
                </a:cubicBezTo>
                <a:lnTo>
                  <a:pt x="0" y="278418"/>
                </a:lnTo>
                <a:lnTo>
                  <a:pt x="48223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669AD9-3460-4406-9837-495D12432EE8}"/>
              </a:ext>
            </a:extLst>
          </p:cNvPr>
          <p:cNvSpPr/>
          <p:nvPr/>
        </p:nvSpPr>
        <p:spPr>
          <a:xfrm>
            <a:off x="4274341" y="2546173"/>
            <a:ext cx="710794" cy="880719"/>
          </a:xfrm>
          <a:custGeom>
            <a:avLst/>
            <a:gdLst>
              <a:gd name="connsiteX0" fmla="*/ 228560 w 710794"/>
              <a:gd name="connsiteY0" fmla="*/ 0 h 880719"/>
              <a:gd name="connsiteX1" fmla="*/ 710794 w 710794"/>
              <a:gd name="connsiteY1" fmla="*/ 278417 h 880719"/>
              <a:gd name="connsiteX2" fmla="*/ 709776 w 710794"/>
              <a:gd name="connsiteY2" fmla="*/ 280092 h 880719"/>
              <a:gd name="connsiteX3" fmla="*/ 563686 w 710794"/>
              <a:gd name="connsiteY3" fmla="*/ 753540 h 880719"/>
              <a:gd name="connsiteX4" fmla="*/ 557265 w 710794"/>
              <a:gd name="connsiteY4" fmla="*/ 880719 h 880719"/>
              <a:gd name="connsiteX5" fmla="*/ 0 w 710794"/>
              <a:gd name="connsiteY5" fmla="*/ 880719 h 880719"/>
              <a:gd name="connsiteX6" fmla="*/ 9300 w 710794"/>
              <a:gd name="connsiteY6" fmla="*/ 696564 h 880719"/>
              <a:gd name="connsiteX7" fmla="*/ 219771 w 710794"/>
              <a:gd name="connsiteY7" fmla="*/ 14467 h 880719"/>
              <a:gd name="connsiteX8" fmla="*/ 228560 w 710794"/>
              <a:gd name="connsiteY8" fmla="*/ 0 h 88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4" h="880719">
                <a:moveTo>
                  <a:pt x="228560" y="0"/>
                </a:moveTo>
                <a:lnTo>
                  <a:pt x="710794" y="278417"/>
                </a:lnTo>
                <a:lnTo>
                  <a:pt x="709776" y="280092"/>
                </a:lnTo>
                <a:cubicBezTo>
                  <a:pt x="631911" y="423429"/>
                  <a:pt x="580955" y="583505"/>
                  <a:pt x="563686" y="753540"/>
                </a:cubicBezTo>
                <a:lnTo>
                  <a:pt x="557265" y="880719"/>
                </a:lnTo>
                <a:lnTo>
                  <a:pt x="0" y="880719"/>
                </a:lnTo>
                <a:lnTo>
                  <a:pt x="9300" y="696564"/>
                </a:lnTo>
                <a:cubicBezTo>
                  <a:pt x="34177" y="451593"/>
                  <a:pt x="107590" y="220972"/>
                  <a:pt x="219771" y="14467"/>
                </a:cubicBezTo>
                <a:lnTo>
                  <a:pt x="22856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4DF1055-EDDB-4BDD-AC45-2639CF00F56B}"/>
              </a:ext>
            </a:extLst>
          </p:cNvPr>
          <p:cNvSpPr/>
          <p:nvPr/>
        </p:nvSpPr>
        <p:spPr>
          <a:xfrm>
            <a:off x="4275054" y="3445178"/>
            <a:ext cx="721159" cy="884884"/>
          </a:xfrm>
          <a:custGeom>
            <a:avLst/>
            <a:gdLst>
              <a:gd name="connsiteX0" fmla="*/ 0 w 721159"/>
              <a:gd name="connsiteY0" fmla="*/ 0 h 884884"/>
              <a:gd name="connsiteX1" fmla="*/ 557263 w 721159"/>
              <a:gd name="connsiteY1" fmla="*/ 0 h 884884"/>
              <a:gd name="connsiteX2" fmla="*/ 562974 w 721159"/>
              <a:gd name="connsiteY2" fmla="*/ 113110 h 884884"/>
              <a:gd name="connsiteX3" fmla="*/ 709064 w 721159"/>
              <a:gd name="connsiteY3" fmla="*/ 586558 h 884884"/>
              <a:gd name="connsiteX4" fmla="*/ 721159 w 721159"/>
              <a:gd name="connsiteY4" fmla="*/ 606466 h 884884"/>
              <a:gd name="connsiteX5" fmla="*/ 238924 w 721159"/>
              <a:gd name="connsiteY5" fmla="*/ 884884 h 884884"/>
              <a:gd name="connsiteX6" fmla="*/ 219059 w 721159"/>
              <a:gd name="connsiteY6" fmla="*/ 852184 h 884884"/>
              <a:gd name="connsiteX7" fmla="*/ 8588 w 721159"/>
              <a:gd name="connsiteY7" fmla="*/ 170087 h 884884"/>
              <a:gd name="connsiteX8" fmla="*/ 0 w 721159"/>
              <a:gd name="connsiteY8" fmla="*/ 0 h 8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1159" h="884884">
                <a:moveTo>
                  <a:pt x="0" y="0"/>
                </a:moveTo>
                <a:lnTo>
                  <a:pt x="557263" y="0"/>
                </a:lnTo>
                <a:lnTo>
                  <a:pt x="562974" y="113110"/>
                </a:lnTo>
                <a:cubicBezTo>
                  <a:pt x="580243" y="283145"/>
                  <a:pt x="631199" y="443222"/>
                  <a:pt x="709064" y="586558"/>
                </a:cubicBezTo>
                <a:lnTo>
                  <a:pt x="721159" y="606466"/>
                </a:lnTo>
                <a:lnTo>
                  <a:pt x="238924" y="884884"/>
                </a:lnTo>
                <a:lnTo>
                  <a:pt x="219059" y="852184"/>
                </a:lnTo>
                <a:cubicBezTo>
                  <a:pt x="106879" y="645679"/>
                  <a:pt x="33466" y="415057"/>
                  <a:pt x="8588" y="17008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07C8E0E-E4CF-4655-B469-13327D3DCC03}"/>
              </a:ext>
            </a:extLst>
          </p:cNvPr>
          <p:cNvSpPr/>
          <p:nvPr/>
        </p:nvSpPr>
        <p:spPr>
          <a:xfrm>
            <a:off x="7183129" y="3445179"/>
            <a:ext cx="733821" cy="905725"/>
          </a:xfrm>
          <a:custGeom>
            <a:avLst/>
            <a:gdLst>
              <a:gd name="connsiteX0" fmla="*/ 176556 w 733821"/>
              <a:gd name="connsiteY0" fmla="*/ 0 h 905725"/>
              <a:gd name="connsiteX1" fmla="*/ 733821 w 733821"/>
              <a:gd name="connsiteY1" fmla="*/ 0 h 905725"/>
              <a:gd name="connsiteX2" fmla="*/ 725232 w 733821"/>
              <a:gd name="connsiteY2" fmla="*/ 170087 h 905725"/>
              <a:gd name="connsiteX3" fmla="*/ 514761 w 733821"/>
              <a:gd name="connsiteY3" fmla="*/ 852185 h 905725"/>
              <a:gd name="connsiteX4" fmla="*/ 482234 w 733821"/>
              <a:gd name="connsiteY4" fmla="*/ 905725 h 905725"/>
              <a:gd name="connsiteX5" fmla="*/ 0 w 733821"/>
              <a:gd name="connsiteY5" fmla="*/ 627307 h 905725"/>
              <a:gd name="connsiteX6" fmla="*/ 24755 w 733821"/>
              <a:gd name="connsiteY6" fmla="*/ 586558 h 905725"/>
              <a:gd name="connsiteX7" fmla="*/ 170845 w 733821"/>
              <a:gd name="connsiteY7" fmla="*/ 113110 h 905725"/>
              <a:gd name="connsiteX8" fmla="*/ 176556 w 733821"/>
              <a:gd name="connsiteY8" fmla="*/ 0 h 90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3821" h="905725">
                <a:moveTo>
                  <a:pt x="176556" y="0"/>
                </a:moveTo>
                <a:lnTo>
                  <a:pt x="733821" y="0"/>
                </a:lnTo>
                <a:lnTo>
                  <a:pt x="725232" y="170087"/>
                </a:lnTo>
                <a:cubicBezTo>
                  <a:pt x="700354" y="415057"/>
                  <a:pt x="626941" y="645679"/>
                  <a:pt x="514761" y="852185"/>
                </a:cubicBezTo>
                <a:lnTo>
                  <a:pt x="482234" y="905725"/>
                </a:lnTo>
                <a:lnTo>
                  <a:pt x="0" y="627307"/>
                </a:lnTo>
                <a:lnTo>
                  <a:pt x="24755" y="586558"/>
                </a:lnTo>
                <a:cubicBezTo>
                  <a:pt x="102620" y="443222"/>
                  <a:pt x="153577" y="283145"/>
                  <a:pt x="170845" y="113110"/>
                </a:cubicBezTo>
                <a:lnTo>
                  <a:pt x="17655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458C69-02E0-4F12-9D51-99CA1D00579C}"/>
              </a:ext>
            </a:extLst>
          </p:cNvPr>
          <p:cNvSpPr/>
          <p:nvPr/>
        </p:nvSpPr>
        <p:spPr>
          <a:xfrm>
            <a:off x="4523474" y="4067278"/>
            <a:ext cx="932946" cy="933457"/>
          </a:xfrm>
          <a:custGeom>
            <a:avLst/>
            <a:gdLst>
              <a:gd name="connsiteX0" fmla="*/ 482235 w 932946"/>
              <a:gd name="connsiteY0" fmla="*/ 0 h 933457"/>
              <a:gd name="connsiteX1" fmla="*/ 523982 w 932946"/>
              <a:gd name="connsiteY1" fmla="*/ 68718 h 933457"/>
              <a:gd name="connsiteX2" fmla="*/ 865531 w 932946"/>
              <a:gd name="connsiteY2" fmla="*/ 410267 h 933457"/>
              <a:gd name="connsiteX3" fmla="*/ 932946 w 932946"/>
              <a:gd name="connsiteY3" fmla="*/ 451223 h 933457"/>
              <a:gd name="connsiteX4" fmla="*/ 654527 w 932946"/>
              <a:gd name="connsiteY4" fmla="*/ 933457 h 933457"/>
              <a:gd name="connsiteX5" fmla="*/ 553958 w 932946"/>
              <a:gd name="connsiteY5" fmla="*/ 872361 h 933457"/>
              <a:gd name="connsiteX6" fmla="*/ 61888 w 932946"/>
              <a:gd name="connsiteY6" fmla="*/ 380291 h 933457"/>
              <a:gd name="connsiteX7" fmla="*/ 0 w 932946"/>
              <a:gd name="connsiteY7" fmla="*/ 278419 h 933457"/>
              <a:gd name="connsiteX8" fmla="*/ 482235 w 932946"/>
              <a:gd name="connsiteY8" fmla="*/ 0 h 93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2946" h="933457">
                <a:moveTo>
                  <a:pt x="482235" y="0"/>
                </a:moveTo>
                <a:lnTo>
                  <a:pt x="523982" y="68718"/>
                </a:lnTo>
                <a:cubicBezTo>
                  <a:pt x="614878" y="203262"/>
                  <a:pt x="730988" y="319371"/>
                  <a:pt x="865531" y="410267"/>
                </a:cubicBezTo>
                <a:lnTo>
                  <a:pt x="932946" y="451223"/>
                </a:lnTo>
                <a:lnTo>
                  <a:pt x="654527" y="933457"/>
                </a:lnTo>
                <a:lnTo>
                  <a:pt x="553958" y="872361"/>
                </a:lnTo>
                <a:cubicBezTo>
                  <a:pt x="360122" y="741408"/>
                  <a:pt x="192843" y="574128"/>
                  <a:pt x="61888" y="380291"/>
                </a:cubicBezTo>
                <a:lnTo>
                  <a:pt x="0" y="278419"/>
                </a:lnTo>
                <a:lnTo>
                  <a:pt x="482235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B0F6C46-98F4-42AE-AE70-95D9F6054188}"/>
              </a:ext>
            </a:extLst>
          </p:cNvPr>
          <p:cNvSpPr/>
          <p:nvPr/>
        </p:nvSpPr>
        <p:spPr>
          <a:xfrm>
            <a:off x="6702491" y="4088119"/>
            <a:ext cx="953375" cy="932719"/>
          </a:xfrm>
          <a:custGeom>
            <a:avLst/>
            <a:gdLst>
              <a:gd name="connsiteX0" fmla="*/ 471140 w 953375"/>
              <a:gd name="connsiteY0" fmla="*/ 0 h 932719"/>
              <a:gd name="connsiteX1" fmla="*/ 953375 w 953375"/>
              <a:gd name="connsiteY1" fmla="*/ 278418 h 932719"/>
              <a:gd name="connsiteX2" fmla="*/ 904147 w 953375"/>
              <a:gd name="connsiteY2" fmla="*/ 359449 h 932719"/>
              <a:gd name="connsiteX3" fmla="*/ 412077 w 953375"/>
              <a:gd name="connsiteY3" fmla="*/ 851519 h 932719"/>
              <a:gd name="connsiteX4" fmla="*/ 278418 w 953375"/>
              <a:gd name="connsiteY4" fmla="*/ 932719 h 932719"/>
              <a:gd name="connsiteX5" fmla="*/ 0 w 953375"/>
              <a:gd name="connsiteY5" fmla="*/ 450485 h 932719"/>
              <a:gd name="connsiteX6" fmla="*/ 100505 w 953375"/>
              <a:gd name="connsiteY6" fmla="*/ 389426 h 932719"/>
              <a:gd name="connsiteX7" fmla="*/ 442054 w 953375"/>
              <a:gd name="connsiteY7" fmla="*/ 47877 h 932719"/>
              <a:gd name="connsiteX8" fmla="*/ 471140 w 953375"/>
              <a:gd name="connsiteY8" fmla="*/ 0 h 93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3375" h="932719">
                <a:moveTo>
                  <a:pt x="471140" y="0"/>
                </a:moveTo>
                <a:lnTo>
                  <a:pt x="953375" y="278418"/>
                </a:lnTo>
                <a:lnTo>
                  <a:pt x="904147" y="359449"/>
                </a:lnTo>
                <a:cubicBezTo>
                  <a:pt x="773194" y="553286"/>
                  <a:pt x="605914" y="720566"/>
                  <a:pt x="412077" y="851519"/>
                </a:cubicBezTo>
                <a:lnTo>
                  <a:pt x="278418" y="932719"/>
                </a:lnTo>
                <a:lnTo>
                  <a:pt x="0" y="450485"/>
                </a:lnTo>
                <a:lnTo>
                  <a:pt x="100505" y="389426"/>
                </a:lnTo>
                <a:cubicBezTo>
                  <a:pt x="235049" y="298530"/>
                  <a:pt x="351158" y="182421"/>
                  <a:pt x="442054" y="47877"/>
                </a:cubicBezTo>
                <a:lnTo>
                  <a:pt x="47114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8DB2E6E-708A-47D0-BCE2-E5408B69CFAC}"/>
              </a:ext>
            </a:extLst>
          </p:cNvPr>
          <p:cNvSpPr/>
          <p:nvPr/>
        </p:nvSpPr>
        <p:spPr>
          <a:xfrm>
            <a:off x="5193636" y="4527998"/>
            <a:ext cx="902365" cy="722769"/>
          </a:xfrm>
          <a:custGeom>
            <a:avLst/>
            <a:gdLst>
              <a:gd name="connsiteX0" fmla="*/ 278419 w 902365"/>
              <a:gd name="connsiteY0" fmla="*/ 0 h 722769"/>
              <a:gd name="connsiteX1" fmla="*/ 299629 w 902365"/>
              <a:gd name="connsiteY1" fmla="*/ 12886 h 722769"/>
              <a:gd name="connsiteX2" fmla="*/ 902365 w 902365"/>
              <a:gd name="connsiteY2" fmla="*/ 165504 h 722769"/>
              <a:gd name="connsiteX3" fmla="*/ 902365 w 902365"/>
              <a:gd name="connsiteY3" fmla="*/ 722769 h 722769"/>
              <a:gd name="connsiteX4" fmla="*/ 34003 w 902365"/>
              <a:gd name="connsiteY4" fmla="*/ 502892 h 722769"/>
              <a:gd name="connsiteX5" fmla="*/ 0 w 902365"/>
              <a:gd name="connsiteY5" fmla="*/ 482235 h 722769"/>
              <a:gd name="connsiteX6" fmla="*/ 278419 w 902365"/>
              <a:gd name="connsiteY6" fmla="*/ 0 h 72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2365" h="722769">
                <a:moveTo>
                  <a:pt x="278419" y="0"/>
                </a:moveTo>
                <a:lnTo>
                  <a:pt x="299629" y="12886"/>
                </a:lnTo>
                <a:cubicBezTo>
                  <a:pt x="478800" y="110218"/>
                  <a:pt x="684126" y="165504"/>
                  <a:pt x="902365" y="165504"/>
                </a:cubicBezTo>
                <a:lnTo>
                  <a:pt x="902365" y="722769"/>
                </a:lnTo>
                <a:cubicBezTo>
                  <a:pt x="587948" y="722770"/>
                  <a:pt x="292135" y="643118"/>
                  <a:pt x="34003" y="502892"/>
                </a:cubicBezTo>
                <a:lnTo>
                  <a:pt x="0" y="482235"/>
                </a:lnTo>
                <a:lnTo>
                  <a:pt x="27841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7A44C5-F1CF-4217-B7AE-E6D3066D4E7F}"/>
              </a:ext>
            </a:extLst>
          </p:cNvPr>
          <p:cNvSpPr/>
          <p:nvPr/>
        </p:nvSpPr>
        <p:spPr>
          <a:xfrm>
            <a:off x="6114288" y="4546931"/>
            <a:ext cx="850986" cy="702912"/>
          </a:xfrm>
          <a:custGeom>
            <a:avLst/>
            <a:gdLst>
              <a:gd name="connsiteX0" fmla="*/ 571893 w 850986"/>
              <a:gd name="connsiteY0" fmla="*/ 0 h 702912"/>
              <a:gd name="connsiteX1" fmla="*/ 850986 w 850986"/>
              <a:gd name="connsiteY1" fmla="*/ 483404 h 702912"/>
              <a:gd name="connsiteX2" fmla="*/ 850074 w 850986"/>
              <a:gd name="connsiteY2" fmla="*/ 483958 h 702912"/>
              <a:gd name="connsiteX3" fmla="*/ 167977 w 850986"/>
              <a:gd name="connsiteY3" fmla="*/ 694429 h 702912"/>
              <a:gd name="connsiteX4" fmla="*/ 0 w 850986"/>
              <a:gd name="connsiteY4" fmla="*/ 702912 h 702912"/>
              <a:gd name="connsiteX5" fmla="*/ 0 w 850986"/>
              <a:gd name="connsiteY5" fmla="*/ 145647 h 702912"/>
              <a:gd name="connsiteX6" fmla="*/ 111000 w 850986"/>
              <a:gd name="connsiteY6" fmla="*/ 140042 h 702912"/>
              <a:gd name="connsiteX7" fmla="*/ 473913 w 850986"/>
              <a:gd name="connsiteY7" fmla="*/ 47199 h 702912"/>
              <a:gd name="connsiteX8" fmla="*/ 571893 w 850986"/>
              <a:gd name="connsiteY8" fmla="*/ 0 h 70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986" h="702912">
                <a:moveTo>
                  <a:pt x="571893" y="0"/>
                </a:moveTo>
                <a:lnTo>
                  <a:pt x="850986" y="483404"/>
                </a:lnTo>
                <a:lnTo>
                  <a:pt x="850074" y="483958"/>
                </a:lnTo>
                <a:cubicBezTo>
                  <a:pt x="643569" y="596139"/>
                  <a:pt x="412948" y="669552"/>
                  <a:pt x="167977" y="694429"/>
                </a:cubicBezTo>
                <a:lnTo>
                  <a:pt x="0" y="702912"/>
                </a:lnTo>
                <a:lnTo>
                  <a:pt x="0" y="145647"/>
                </a:lnTo>
                <a:lnTo>
                  <a:pt x="111000" y="140042"/>
                </a:lnTo>
                <a:cubicBezTo>
                  <a:pt x="238527" y="127091"/>
                  <a:pt x="360451" y="95190"/>
                  <a:pt x="473913" y="47199"/>
                </a:cubicBezTo>
                <a:lnTo>
                  <a:pt x="571893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C85A17-26F4-45D5-9702-AA385F6E9131}"/>
              </a:ext>
            </a:extLst>
          </p:cNvPr>
          <p:cNvGrpSpPr/>
          <p:nvPr/>
        </p:nvGrpSpPr>
        <p:grpSpPr>
          <a:xfrm>
            <a:off x="5160545" y="2493545"/>
            <a:ext cx="1870912" cy="1870912"/>
            <a:chOff x="4801773" y="2134773"/>
            <a:chExt cx="2588455" cy="258845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4F0808F-EBE8-4BD8-A81D-27C41B65EAFE}"/>
                </a:ext>
              </a:extLst>
            </p:cNvPr>
            <p:cNvGrpSpPr/>
            <p:nvPr/>
          </p:nvGrpSpPr>
          <p:grpSpPr>
            <a:xfrm>
              <a:off x="4801773" y="2134773"/>
              <a:ext cx="2588455" cy="2588455"/>
              <a:chOff x="4801773" y="2134773"/>
              <a:chExt cx="2588455" cy="2588455"/>
            </a:xfrm>
            <a:solidFill>
              <a:schemeClr val="bg1">
                <a:lumMod val="65000"/>
              </a:schemeClr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7948734A-975A-444E-9BA5-3FCA7614F3A0}"/>
                  </a:ext>
                </a:extLst>
              </p:cNvPr>
              <p:cNvSpPr/>
              <p:nvPr/>
            </p:nvSpPr>
            <p:spPr>
              <a:xfrm rot="99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486E98C-1758-4B7A-8BFB-88ADD404E715}"/>
                  </a:ext>
                </a:extLst>
              </p:cNvPr>
              <p:cNvSpPr/>
              <p:nvPr/>
            </p:nvSpPr>
            <p:spPr>
              <a:xfrm rot="108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F78001B-1B88-4053-A42B-136CB3AD5A8A}"/>
                  </a:ext>
                </a:extLst>
              </p:cNvPr>
              <p:cNvSpPr/>
              <p:nvPr/>
            </p:nvSpPr>
            <p:spPr>
              <a:xfrm rot="117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54CA252-E45F-4F8F-BA5E-2E253200BA7C}"/>
                  </a:ext>
                </a:extLst>
              </p:cNvPr>
              <p:cNvSpPr/>
              <p:nvPr/>
            </p:nvSpPr>
            <p:spPr>
              <a:xfrm rot="126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CA664C6-42D8-47C8-8FC2-972E08322770}"/>
                  </a:ext>
                </a:extLst>
              </p:cNvPr>
              <p:cNvSpPr/>
              <p:nvPr/>
            </p:nvSpPr>
            <p:spPr>
              <a:xfrm rot="135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9BC73B4-7DEF-4F78-9580-83029F60682B}"/>
                  </a:ext>
                </a:extLst>
              </p:cNvPr>
              <p:cNvSpPr/>
              <p:nvPr/>
            </p:nvSpPr>
            <p:spPr>
              <a:xfrm rot="144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22796B0-728A-450F-98C7-D8D99CF6BFE7}"/>
                  </a:ext>
                </a:extLst>
              </p:cNvPr>
              <p:cNvSpPr/>
              <p:nvPr/>
            </p:nvSpPr>
            <p:spPr>
              <a:xfrm rot="153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CAC9A47-1D52-4C81-834B-FA0E076591E8}"/>
                  </a:ext>
                </a:extLst>
              </p:cNvPr>
              <p:cNvSpPr/>
              <p:nvPr/>
            </p:nvSpPr>
            <p:spPr>
              <a:xfrm rot="162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75ED3D7-40FB-40B7-9693-350D1056EE63}"/>
                  </a:ext>
                </a:extLst>
              </p:cNvPr>
              <p:cNvSpPr/>
              <p:nvPr/>
            </p:nvSpPr>
            <p:spPr>
              <a:xfrm rot="171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527DA13-86B7-4206-BA5A-D9A22330BCD3}"/>
                  </a:ext>
                </a:extLst>
              </p:cNvPr>
              <p:cNvSpPr/>
              <p:nvPr/>
            </p:nvSpPr>
            <p:spPr>
              <a:xfrm rot="180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6FD325F-8948-40A5-8339-BC5DFD49396A}"/>
                  </a:ext>
                </a:extLst>
              </p:cNvPr>
              <p:cNvSpPr/>
              <p:nvPr/>
            </p:nvSpPr>
            <p:spPr>
              <a:xfrm rot="189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58B7846-C1E0-4577-B0A6-1C25C4AC1D18}"/>
                  </a:ext>
                </a:extLst>
              </p:cNvPr>
              <p:cNvSpPr/>
              <p:nvPr/>
            </p:nvSpPr>
            <p:spPr>
              <a:xfrm rot="198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Circle: Hollow 81">
              <a:extLst>
                <a:ext uri="{FF2B5EF4-FFF2-40B4-BE49-F238E27FC236}">
                  <a16:creationId xmlns:a16="http://schemas.microsoft.com/office/drawing/2014/main" id="{38B126C5-8722-4BBC-A08D-63527A429518}"/>
                </a:ext>
              </a:extLst>
            </p:cNvPr>
            <p:cNvSpPr/>
            <p:nvPr/>
          </p:nvSpPr>
          <p:spPr>
            <a:xfrm>
              <a:off x="4801773" y="2134773"/>
              <a:ext cx="2588455" cy="2588455"/>
            </a:xfrm>
            <a:prstGeom prst="donut">
              <a:avLst>
                <a:gd name="adj" fmla="val 125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22555B1-DE73-4C97-B456-977DDE2EE75B}"/>
              </a:ext>
            </a:extLst>
          </p:cNvPr>
          <p:cNvGrpSpPr/>
          <p:nvPr/>
        </p:nvGrpSpPr>
        <p:grpSpPr>
          <a:xfrm>
            <a:off x="5158962" y="2491961"/>
            <a:ext cx="1874076" cy="1874078"/>
            <a:chOff x="4842468" y="2175468"/>
            <a:chExt cx="2507063" cy="250706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7539871-8FC7-4F8E-B9A2-DDFAEB1EC1D7}"/>
                </a:ext>
              </a:extLst>
            </p:cNvPr>
            <p:cNvGrpSpPr/>
            <p:nvPr/>
          </p:nvGrpSpPr>
          <p:grpSpPr>
            <a:xfrm rot="2700000">
              <a:off x="5274632" y="2607628"/>
              <a:ext cx="1642737" cy="1642738"/>
              <a:chOff x="4842468" y="2175468"/>
              <a:chExt cx="2507063" cy="2507064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DDEB25B-498A-4E4C-B351-6F382C456F48}"/>
                  </a:ext>
                </a:extLst>
              </p:cNvPr>
              <p:cNvGrpSpPr/>
              <p:nvPr/>
            </p:nvGrpSpPr>
            <p:grpSpPr>
              <a:xfrm>
                <a:off x="5901397" y="2175468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09" name="Isosceles Triangle 108">
                  <a:extLst>
                    <a:ext uri="{FF2B5EF4-FFF2-40B4-BE49-F238E27FC236}">
                      <a16:creationId xmlns:a16="http://schemas.microsoft.com/office/drawing/2014/main" id="{602337DD-16DB-411E-9DA2-05D56A131E9D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0B51DB9D-96EB-45D2-8AAA-3D949C82C1BB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19E49C13-E393-4C01-8ADA-76F44374AB6B}"/>
                  </a:ext>
                </a:extLst>
              </p:cNvPr>
              <p:cNvGrpSpPr/>
              <p:nvPr/>
            </p:nvGrpSpPr>
            <p:grpSpPr>
              <a:xfrm flipH="1" flipV="1">
                <a:off x="5901396" y="3429000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07" name="Isosceles Triangle 106">
                  <a:extLst>
                    <a:ext uri="{FF2B5EF4-FFF2-40B4-BE49-F238E27FC236}">
                      <a16:creationId xmlns:a16="http://schemas.microsoft.com/office/drawing/2014/main" id="{D16CCD0C-C2C0-4AA0-85FE-7DA4D5A5F6C4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5B4F817D-07B7-42A7-862B-4C9ECD8E4913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C754EACC-7FF1-4596-94F2-D1DFAF98BB49}"/>
                  </a:ext>
                </a:extLst>
              </p:cNvPr>
              <p:cNvGrpSpPr/>
              <p:nvPr/>
            </p:nvGrpSpPr>
            <p:grpSpPr>
              <a:xfrm rot="5400000" flipH="1" flipV="1">
                <a:off x="5274630" y="2802233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9CAA5241-E749-42C3-B850-17B0D946B412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C1FE94F2-3179-4AAE-8979-566DE4FC13C5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98F0B6C7-A65D-43A5-8DB6-D6A784C65EA4}"/>
                  </a:ext>
                </a:extLst>
              </p:cNvPr>
              <p:cNvGrpSpPr/>
              <p:nvPr/>
            </p:nvGrpSpPr>
            <p:grpSpPr>
              <a:xfrm rot="5400000">
                <a:off x="6528161" y="2802232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03" name="Isosceles Triangle 102">
                  <a:extLst>
                    <a:ext uri="{FF2B5EF4-FFF2-40B4-BE49-F238E27FC236}">
                      <a16:creationId xmlns:a16="http://schemas.microsoft.com/office/drawing/2014/main" id="{EA0B9098-C912-4837-857E-3A352207956C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1BA0C37B-7DA9-4EE3-88CD-8C31C1FA0715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2B38E43-CF96-4611-BC0B-E9A2A1D3D8C8}"/>
                </a:ext>
              </a:extLst>
            </p:cNvPr>
            <p:cNvGrpSpPr/>
            <p:nvPr/>
          </p:nvGrpSpPr>
          <p:grpSpPr>
            <a:xfrm>
              <a:off x="4842468" y="2175468"/>
              <a:ext cx="2507063" cy="2507064"/>
              <a:chOff x="4842468" y="2175468"/>
              <a:chExt cx="2507063" cy="250706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5F53CA6-B2ED-4E16-B56E-65E0CCBF1BBE}"/>
                  </a:ext>
                </a:extLst>
              </p:cNvPr>
              <p:cNvGrpSpPr/>
              <p:nvPr/>
            </p:nvGrpSpPr>
            <p:grpSpPr>
              <a:xfrm>
                <a:off x="5901397" y="2175468"/>
                <a:ext cx="389207" cy="1253532"/>
                <a:chOff x="5901397" y="2175468"/>
                <a:chExt cx="389207" cy="1253532"/>
              </a:xfrm>
            </p:grpSpPr>
            <p:sp>
              <p:nvSpPr>
                <p:cNvPr id="97" name="Isosceles Triangle 96">
                  <a:extLst>
                    <a:ext uri="{FF2B5EF4-FFF2-40B4-BE49-F238E27FC236}">
                      <a16:creationId xmlns:a16="http://schemas.microsoft.com/office/drawing/2014/main" id="{7C48D2DA-6704-4F55-9084-2D5C485E3375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01629568-E1D5-4CBC-8C77-9C363774CCC4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4CF9F53-80ED-400B-ABF4-6B1AAB7F72A9}"/>
                  </a:ext>
                </a:extLst>
              </p:cNvPr>
              <p:cNvGrpSpPr/>
              <p:nvPr/>
            </p:nvGrpSpPr>
            <p:grpSpPr>
              <a:xfrm flipH="1" flipV="1">
                <a:off x="5901396" y="3429000"/>
                <a:ext cx="389207" cy="1253532"/>
                <a:chOff x="5901397" y="2175468"/>
                <a:chExt cx="389207" cy="1253532"/>
              </a:xfrm>
            </p:grpSpPr>
            <p:sp>
              <p:nvSpPr>
                <p:cNvPr id="95" name="Isosceles Triangle 94">
                  <a:extLst>
                    <a:ext uri="{FF2B5EF4-FFF2-40B4-BE49-F238E27FC236}">
                      <a16:creationId xmlns:a16="http://schemas.microsoft.com/office/drawing/2014/main" id="{0A9F53E6-59FD-468B-940F-7F1088878C62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9393C4E0-08C2-46E8-8A10-8693FAABC9F3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23B30C0-DDD6-4E36-9D3E-87A3847D41ED}"/>
                  </a:ext>
                </a:extLst>
              </p:cNvPr>
              <p:cNvGrpSpPr/>
              <p:nvPr/>
            </p:nvGrpSpPr>
            <p:grpSpPr>
              <a:xfrm rot="5400000" flipH="1" flipV="1">
                <a:off x="5274630" y="2802233"/>
                <a:ext cx="389207" cy="1253532"/>
                <a:chOff x="5901397" y="2175468"/>
                <a:chExt cx="389207" cy="1253532"/>
              </a:xfrm>
            </p:grpSpPr>
            <p:sp>
              <p:nvSpPr>
                <p:cNvPr id="93" name="Isosceles Triangle 92">
                  <a:extLst>
                    <a:ext uri="{FF2B5EF4-FFF2-40B4-BE49-F238E27FC236}">
                      <a16:creationId xmlns:a16="http://schemas.microsoft.com/office/drawing/2014/main" id="{18992E9D-6087-4545-AD3E-323779E245B4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A06D0D03-7956-42B9-8F32-EA71B9FFB3D2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C61746B-5962-4BE8-979D-E91E7DFEA221}"/>
                  </a:ext>
                </a:extLst>
              </p:cNvPr>
              <p:cNvGrpSpPr/>
              <p:nvPr/>
            </p:nvGrpSpPr>
            <p:grpSpPr>
              <a:xfrm rot="5400000">
                <a:off x="6528161" y="2802232"/>
                <a:ext cx="389207" cy="1253532"/>
                <a:chOff x="5901397" y="2175468"/>
                <a:chExt cx="389207" cy="1253532"/>
              </a:xfrm>
            </p:grpSpPr>
            <p:sp>
              <p:nvSpPr>
                <p:cNvPr id="91" name="Isosceles Triangle 90">
                  <a:extLst>
                    <a:ext uri="{FF2B5EF4-FFF2-40B4-BE49-F238E27FC236}">
                      <a16:creationId xmlns:a16="http://schemas.microsoft.com/office/drawing/2014/main" id="{3895B0C8-51B5-420D-9CF3-47FB21F370CC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5BCA069E-910A-433B-8F67-9DDF2F125C3D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123" name="Graphic 122" descr="Bullseye">
            <a:extLst>
              <a:ext uri="{FF2B5EF4-FFF2-40B4-BE49-F238E27FC236}">
                <a16:creationId xmlns:a16="http://schemas.microsoft.com/office/drawing/2014/main" id="{50B4303C-0107-4F52-AABC-4CD61B051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1240" y="1845779"/>
            <a:ext cx="274320" cy="274320"/>
          </a:xfrm>
          <a:prstGeom prst="rect">
            <a:avLst/>
          </a:prstGeom>
        </p:spPr>
      </p:pic>
      <p:pic>
        <p:nvPicPr>
          <p:cNvPr id="125" name="Graphic 124" descr="Presentation with bar chart RTL">
            <a:extLst>
              <a:ext uri="{FF2B5EF4-FFF2-40B4-BE49-F238E27FC236}">
                <a16:creationId xmlns:a16="http://schemas.microsoft.com/office/drawing/2014/main" id="{33AB4481-FF6F-4977-8FE9-C9A027731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1207" y="2216037"/>
            <a:ext cx="274320" cy="274320"/>
          </a:xfrm>
          <a:prstGeom prst="rect">
            <a:avLst/>
          </a:prstGeom>
        </p:spPr>
      </p:pic>
      <p:pic>
        <p:nvPicPr>
          <p:cNvPr id="127" name="Graphic 126" descr="Single gear">
            <a:extLst>
              <a:ext uri="{FF2B5EF4-FFF2-40B4-BE49-F238E27FC236}">
                <a16:creationId xmlns:a16="http://schemas.microsoft.com/office/drawing/2014/main" id="{12CCE6B7-17B1-46E6-B3E0-4AD73F5411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1283" y="2927441"/>
            <a:ext cx="274320" cy="274320"/>
          </a:xfrm>
          <a:prstGeom prst="rect">
            <a:avLst/>
          </a:prstGeom>
        </p:spPr>
      </p:pic>
      <p:pic>
        <p:nvPicPr>
          <p:cNvPr id="129" name="Graphic 128" descr="Head with gears">
            <a:extLst>
              <a:ext uri="{FF2B5EF4-FFF2-40B4-BE49-F238E27FC236}">
                <a16:creationId xmlns:a16="http://schemas.microsoft.com/office/drawing/2014/main" id="{2A6ABC6B-5F89-4C3E-A439-D86876CFAE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5064" y="3720679"/>
            <a:ext cx="274320" cy="274320"/>
          </a:xfrm>
          <a:prstGeom prst="rect">
            <a:avLst/>
          </a:prstGeom>
        </p:spPr>
      </p:pic>
      <p:pic>
        <p:nvPicPr>
          <p:cNvPr id="131" name="Graphic 130" descr="Lightbulb">
            <a:extLst>
              <a:ext uri="{FF2B5EF4-FFF2-40B4-BE49-F238E27FC236}">
                <a16:creationId xmlns:a16="http://schemas.microsoft.com/office/drawing/2014/main" id="{4D0FAA12-4152-41CE-A4D1-7B7FDBCE61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4470" y="4390825"/>
            <a:ext cx="274320" cy="274320"/>
          </a:xfrm>
          <a:prstGeom prst="rect">
            <a:avLst/>
          </a:prstGeom>
        </p:spPr>
      </p:pic>
      <p:pic>
        <p:nvPicPr>
          <p:cNvPr id="133" name="Graphic 132" descr="Bank">
            <a:extLst>
              <a:ext uri="{FF2B5EF4-FFF2-40B4-BE49-F238E27FC236}">
                <a16:creationId xmlns:a16="http://schemas.microsoft.com/office/drawing/2014/main" id="{80354902-5034-46F7-9591-7D0E1E3DC6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65945" y="4768799"/>
            <a:ext cx="274320" cy="274320"/>
          </a:xfrm>
          <a:prstGeom prst="rect">
            <a:avLst/>
          </a:prstGeom>
        </p:spPr>
      </p:pic>
      <p:pic>
        <p:nvPicPr>
          <p:cNvPr id="135" name="Graphic 134" descr="Target Audience">
            <a:extLst>
              <a:ext uri="{FF2B5EF4-FFF2-40B4-BE49-F238E27FC236}">
                <a16:creationId xmlns:a16="http://schemas.microsoft.com/office/drawing/2014/main" id="{55B03E14-58BB-425E-B150-17BECDAFB9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59816" y="4409771"/>
            <a:ext cx="274320" cy="274320"/>
          </a:xfrm>
          <a:prstGeom prst="rect">
            <a:avLst/>
          </a:prstGeom>
        </p:spPr>
      </p:pic>
      <p:pic>
        <p:nvPicPr>
          <p:cNvPr id="139" name="Graphic 138" descr="Trophy">
            <a:extLst>
              <a:ext uri="{FF2B5EF4-FFF2-40B4-BE49-F238E27FC236}">
                <a16:creationId xmlns:a16="http://schemas.microsoft.com/office/drawing/2014/main" id="{2BA94AC4-170F-4C8A-B81F-F67E5BB177B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54011" y="1841510"/>
            <a:ext cx="274320" cy="274320"/>
          </a:xfrm>
          <a:prstGeom prst="rect">
            <a:avLst/>
          </a:prstGeom>
        </p:spPr>
      </p:pic>
      <p:pic>
        <p:nvPicPr>
          <p:cNvPr id="141" name="Graphic 140" descr="Satellite">
            <a:extLst>
              <a:ext uri="{FF2B5EF4-FFF2-40B4-BE49-F238E27FC236}">
                <a16:creationId xmlns:a16="http://schemas.microsoft.com/office/drawing/2014/main" id="{324D7026-BD2E-4123-95E1-757F44DF0A2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73033" y="2924454"/>
            <a:ext cx="274320" cy="274320"/>
          </a:xfrm>
          <a:prstGeom prst="rect">
            <a:avLst/>
          </a:prstGeom>
        </p:spPr>
      </p:pic>
      <p:pic>
        <p:nvPicPr>
          <p:cNvPr id="143" name="Graphic 142" descr="Marker">
            <a:extLst>
              <a:ext uri="{FF2B5EF4-FFF2-40B4-BE49-F238E27FC236}">
                <a16:creationId xmlns:a16="http://schemas.microsoft.com/office/drawing/2014/main" id="{809EA8E8-9127-4716-9E8B-0A51EE6A51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65794" y="3740017"/>
            <a:ext cx="274320" cy="274320"/>
          </a:xfrm>
          <a:prstGeom prst="rect">
            <a:avLst/>
          </a:prstGeom>
        </p:spPr>
      </p:pic>
      <p:pic>
        <p:nvPicPr>
          <p:cNvPr id="145" name="Graphic 144" descr="Flag">
            <a:extLst>
              <a:ext uri="{FF2B5EF4-FFF2-40B4-BE49-F238E27FC236}">
                <a16:creationId xmlns:a16="http://schemas.microsoft.com/office/drawing/2014/main" id="{F75C0078-7B48-46C7-9732-96244E97DB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41516" y="2262710"/>
            <a:ext cx="274320" cy="274320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BA60A3B-D8A2-4858-B674-2AA1129C35C1}"/>
              </a:ext>
            </a:extLst>
          </p:cNvPr>
          <p:cNvGrpSpPr/>
          <p:nvPr/>
        </p:nvGrpSpPr>
        <p:grpSpPr>
          <a:xfrm>
            <a:off x="5901396" y="1832499"/>
            <a:ext cx="389208" cy="3193002"/>
            <a:chOff x="5901396" y="1832499"/>
            <a:chExt cx="389208" cy="3193002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EBFCF68-A30F-4112-8CA2-3D199C5F0DCB}"/>
                </a:ext>
              </a:extLst>
            </p:cNvPr>
            <p:cNvGrpSpPr/>
            <p:nvPr/>
          </p:nvGrpSpPr>
          <p:grpSpPr>
            <a:xfrm rot="892775">
              <a:off x="5901396" y="1832499"/>
              <a:ext cx="389208" cy="3193002"/>
              <a:chOff x="5901396" y="2175468"/>
              <a:chExt cx="389208" cy="2507064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1A0F228-078A-4F2E-A716-E8BFC9796BA9}"/>
                  </a:ext>
                </a:extLst>
              </p:cNvPr>
              <p:cNvGrpSpPr/>
              <p:nvPr/>
            </p:nvGrpSpPr>
            <p:grpSpPr>
              <a:xfrm>
                <a:off x="5901397" y="2175468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19" name="Isosceles Triangle 118">
                  <a:extLst>
                    <a:ext uri="{FF2B5EF4-FFF2-40B4-BE49-F238E27FC236}">
                      <a16:creationId xmlns:a16="http://schemas.microsoft.com/office/drawing/2014/main" id="{F25A8FA9-ADCB-47B1-86BD-AD448B2ED405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229884B9-8C8C-4B92-9B01-9D07C26FF25E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rgbClr val="33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F0DB914-0BA5-4367-A7BE-ADFD6CEE4859}"/>
                  </a:ext>
                </a:extLst>
              </p:cNvPr>
              <p:cNvGrpSpPr/>
              <p:nvPr/>
            </p:nvGrpSpPr>
            <p:grpSpPr>
              <a:xfrm flipH="1" flipV="1">
                <a:off x="5901396" y="3429000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17" name="Isosceles Triangle 116">
                  <a:extLst>
                    <a:ext uri="{FF2B5EF4-FFF2-40B4-BE49-F238E27FC236}">
                      <a16:creationId xmlns:a16="http://schemas.microsoft.com/office/drawing/2014/main" id="{4BF60B5C-E582-4932-94A6-431B2EBAA24C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rgbClr val="33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CCA263BC-8953-4FBC-9458-699F47CB3F2E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C25E034-7D4A-4E1C-8624-A16762EBF12A}"/>
                  </a:ext>
                </a:extLst>
              </p:cNvPr>
              <p:cNvGrpSpPr/>
              <p:nvPr/>
            </p:nvGrpSpPr>
            <p:grpSpPr>
              <a:xfrm>
                <a:off x="5988722" y="2175468"/>
                <a:ext cx="214557" cy="691030"/>
                <a:chOff x="7248511" y="2419768"/>
                <a:chExt cx="214557" cy="691030"/>
              </a:xfrm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6BBB772F-80D4-4BEA-94C7-502633857734}"/>
                    </a:ext>
                  </a:extLst>
                </p:cNvPr>
                <p:cNvSpPr/>
                <p:nvPr/>
              </p:nvSpPr>
              <p:spPr>
                <a:xfrm>
                  <a:off x="7248511" y="2419768"/>
                  <a:ext cx="214556" cy="691030"/>
                </a:xfrm>
                <a:custGeom>
                  <a:avLst/>
                  <a:gdLst>
                    <a:gd name="connsiteX0" fmla="*/ 107278 w 214556"/>
                    <a:gd name="connsiteY0" fmla="*/ 0 h 691030"/>
                    <a:gd name="connsiteX1" fmla="*/ 214556 w 214556"/>
                    <a:gd name="connsiteY1" fmla="*/ 691030 h 691030"/>
                    <a:gd name="connsiteX2" fmla="*/ 0 w 214556"/>
                    <a:gd name="connsiteY2" fmla="*/ 691030 h 69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4556" h="691030">
                      <a:moveTo>
                        <a:pt x="107278" y="0"/>
                      </a:moveTo>
                      <a:lnTo>
                        <a:pt x="214556" y="691030"/>
                      </a:lnTo>
                      <a:lnTo>
                        <a:pt x="0" y="69103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7C1D7A86-0E02-4A60-BB94-9F0E9DCEB930}"/>
                    </a:ext>
                  </a:extLst>
                </p:cNvPr>
                <p:cNvSpPr/>
                <p:nvPr/>
              </p:nvSpPr>
              <p:spPr>
                <a:xfrm>
                  <a:off x="7355790" y="2419768"/>
                  <a:ext cx="107278" cy="691030"/>
                </a:xfrm>
                <a:custGeom>
                  <a:avLst/>
                  <a:gdLst>
                    <a:gd name="connsiteX0" fmla="*/ 0 w 107278"/>
                    <a:gd name="connsiteY0" fmla="*/ 0 h 691030"/>
                    <a:gd name="connsiteX1" fmla="*/ 107278 w 107278"/>
                    <a:gd name="connsiteY1" fmla="*/ 691030 h 691030"/>
                    <a:gd name="connsiteX2" fmla="*/ 0 w 107278"/>
                    <a:gd name="connsiteY2" fmla="*/ 691030 h 69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7278" h="691030">
                      <a:moveTo>
                        <a:pt x="0" y="0"/>
                      </a:moveTo>
                      <a:lnTo>
                        <a:pt x="107278" y="691030"/>
                      </a:lnTo>
                      <a:lnTo>
                        <a:pt x="0" y="6910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21" name="Circle: Hollow 120">
              <a:extLst>
                <a:ext uri="{FF2B5EF4-FFF2-40B4-BE49-F238E27FC236}">
                  <a16:creationId xmlns:a16="http://schemas.microsoft.com/office/drawing/2014/main" id="{6BFADB8E-35D6-4F60-9754-296E1775F08B}"/>
                </a:ext>
              </a:extLst>
            </p:cNvPr>
            <p:cNvSpPr/>
            <p:nvPr/>
          </p:nvSpPr>
          <p:spPr>
            <a:xfrm>
              <a:off x="5904149" y="3237149"/>
              <a:ext cx="383704" cy="383704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5631931-A501-4DA5-BD34-4F096BF06989}"/>
              </a:ext>
            </a:extLst>
          </p:cNvPr>
          <p:cNvGrpSpPr/>
          <p:nvPr/>
        </p:nvGrpSpPr>
        <p:grpSpPr>
          <a:xfrm>
            <a:off x="6023264" y="754994"/>
            <a:ext cx="1378857" cy="671280"/>
            <a:chOff x="6023264" y="754994"/>
            <a:chExt cx="1378857" cy="671280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4E79E23-60B4-4FC8-8443-E0A3A55F9296}"/>
                </a:ext>
              </a:extLst>
            </p:cNvPr>
            <p:cNvSpPr txBox="1"/>
            <p:nvPr/>
          </p:nvSpPr>
          <p:spPr>
            <a:xfrm>
              <a:off x="6233452" y="754994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D47E2FB-8129-441E-BD7B-BF436576F067}"/>
                </a:ext>
              </a:extLst>
            </p:cNvPr>
            <p:cNvSpPr txBox="1"/>
            <p:nvPr/>
          </p:nvSpPr>
          <p:spPr>
            <a:xfrm>
              <a:off x="6023264" y="964609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E1E6A67-C8DB-48AD-B54B-1C71C29EBA5A}"/>
              </a:ext>
            </a:extLst>
          </p:cNvPr>
          <p:cNvGrpSpPr/>
          <p:nvPr/>
        </p:nvGrpSpPr>
        <p:grpSpPr>
          <a:xfrm>
            <a:off x="7386890" y="1401295"/>
            <a:ext cx="1378857" cy="671280"/>
            <a:chOff x="7386890" y="1401295"/>
            <a:chExt cx="1378857" cy="671280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2A23C98-3BC5-4852-B432-EEA57FDFE2B1}"/>
                </a:ext>
              </a:extLst>
            </p:cNvPr>
            <p:cNvSpPr txBox="1"/>
            <p:nvPr/>
          </p:nvSpPr>
          <p:spPr>
            <a:xfrm>
              <a:off x="7597078" y="1401295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FB7A28A-134D-4C0C-BFD9-F340CEFB5565}"/>
                </a:ext>
              </a:extLst>
            </p:cNvPr>
            <p:cNvSpPr txBox="1"/>
            <p:nvPr/>
          </p:nvSpPr>
          <p:spPr>
            <a:xfrm>
              <a:off x="7386890" y="1610910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225DE34-EE87-41EA-9617-C51DC5BC71AC}"/>
              </a:ext>
            </a:extLst>
          </p:cNvPr>
          <p:cNvGrpSpPr/>
          <p:nvPr/>
        </p:nvGrpSpPr>
        <p:grpSpPr>
          <a:xfrm>
            <a:off x="8053711" y="2608324"/>
            <a:ext cx="1378857" cy="671280"/>
            <a:chOff x="8053711" y="2608324"/>
            <a:chExt cx="1378857" cy="671280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0634956-436C-49A7-9709-778DDBDC89FF}"/>
                </a:ext>
              </a:extLst>
            </p:cNvPr>
            <p:cNvSpPr txBox="1"/>
            <p:nvPr/>
          </p:nvSpPr>
          <p:spPr>
            <a:xfrm>
              <a:off x="8263899" y="2608324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8930C68-4CBE-4384-B437-F7F7E70DC9C6}"/>
                </a:ext>
              </a:extLst>
            </p:cNvPr>
            <p:cNvSpPr txBox="1"/>
            <p:nvPr/>
          </p:nvSpPr>
          <p:spPr>
            <a:xfrm>
              <a:off x="8053711" y="2817939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266ADB0-42D1-44C7-9D48-C3A56466C6B4}"/>
              </a:ext>
            </a:extLst>
          </p:cNvPr>
          <p:cNvGrpSpPr/>
          <p:nvPr/>
        </p:nvGrpSpPr>
        <p:grpSpPr>
          <a:xfrm>
            <a:off x="8104408" y="3675948"/>
            <a:ext cx="1378857" cy="671280"/>
            <a:chOff x="8104408" y="3675948"/>
            <a:chExt cx="1378857" cy="671280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2515873-1E3D-4AA4-B1B0-3456704800B2}"/>
                </a:ext>
              </a:extLst>
            </p:cNvPr>
            <p:cNvSpPr txBox="1"/>
            <p:nvPr/>
          </p:nvSpPr>
          <p:spPr>
            <a:xfrm>
              <a:off x="8314596" y="3675948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4C04FDF-752B-46A2-8AA6-880376074A2F}"/>
                </a:ext>
              </a:extLst>
            </p:cNvPr>
            <p:cNvSpPr txBox="1"/>
            <p:nvPr/>
          </p:nvSpPr>
          <p:spPr>
            <a:xfrm>
              <a:off x="8104408" y="3885563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CD72B2A-0716-4B78-8C6D-0D407ADD19D2}"/>
              </a:ext>
            </a:extLst>
          </p:cNvPr>
          <p:cNvGrpSpPr/>
          <p:nvPr/>
        </p:nvGrpSpPr>
        <p:grpSpPr>
          <a:xfrm>
            <a:off x="7383687" y="4833467"/>
            <a:ext cx="1378857" cy="671280"/>
            <a:chOff x="7383687" y="4833467"/>
            <a:chExt cx="1378857" cy="671280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6A5E509-4882-4F7F-A6C5-41642F30D5C6}"/>
                </a:ext>
              </a:extLst>
            </p:cNvPr>
            <p:cNvSpPr txBox="1"/>
            <p:nvPr/>
          </p:nvSpPr>
          <p:spPr>
            <a:xfrm>
              <a:off x="7593875" y="4833467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6932B21-8498-4C0F-A4E4-341E32C82F8C}"/>
                </a:ext>
              </a:extLst>
            </p:cNvPr>
            <p:cNvSpPr txBox="1"/>
            <p:nvPr/>
          </p:nvSpPr>
          <p:spPr>
            <a:xfrm>
              <a:off x="7383687" y="5043082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D89419D-D3DA-4D9C-870D-E1CB83B68B48}"/>
              </a:ext>
            </a:extLst>
          </p:cNvPr>
          <p:cNvGrpSpPr/>
          <p:nvPr/>
        </p:nvGrpSpPr>
        <p:grpSpPr>
          <a:xfrm>
            <a:off x="6012753" y="5531112"/>
            <a:ext cx="1378857" cy="671280"/>
            <a:chOff x="6012753" y="5531112"/>
            <a:chExt cx="1378857" cy="671280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85CA967-AFD7-4AC1-B3C5-BAD543A27D02}"/>
                </a:ext>
              </a:extLst>
            </p:cNvPr>
            <p:cNvSpPr txBox="1"/>
            <p:nvPr/>
          </p:nvSpPr>
          <p:spPr>
            <a:xfrm>
              <a:off x="6222941" y="5531112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D9F9F46-DCBA-4E96-A324-58506300F5AA}"/>
                </a:ext>
              </a:extLst>
            </p:cNvPr>
            <p:cNvSpPr txBox="1"/>
            <p:nvPr/>
          </p:nvSpPr>
          <p:spPr>
            <a:xfrm>
              <a:off x="6012753" y="5740727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8D27FFD-0789-4DA2-A080-7F797B632FB9}"/>
              </a:ext>
            </a:extLst>
          </p:cNvPr>
          <p:cNvGrpSpPr/>
          <p:nvPr/>
        </p:nvGrpSpPr>
        <p:grpSpPr>
          <a:xfrm>
            <a:off x="4697554" y="5504747"/>
            <a:ext cx="1378857" cy="671280"/>
            <a:chOff x="4697554" y="5504747"/>
            <a:chExt cx="1378857" cy="671280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9D45F9E-A9B2-43DC-B758-D1409BB17C73}"/>
                </a:ext>
              </a:extLst>
            </p:cNvPr>
            <p:cNvSpPr txBox="1"/>
            <p:nvPr/>
          </p:nvSpPr>
          <p:spPr>
            <a:xfrm>
              <a:off x="4907742" y="5504747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E12206B-EC5D-4C71-832E-2A562FBDDC4A}"/>
                </a:ext>
              </a:extLst>
            </p:cNvPr>
            <p:cNvSpPr txBox="1"/>
            <p:nvPr/>
          </p:nvSpPr>
          <p:spPr>
            <a:xfrm>
              <a:off x="4697554" y="5714362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pic>
        <p:nvPicPr>
          <p:cNvPr id="137" name="Graphic 136" descr="Handshake">
            <a:extLst>
              <a:ext uri="{FF2B5EF4-FFF2-40B4-BE49-F238E27FC236}">
                <a16:creationId xmlns:a16="http://schemas.microsoft.com/office/drawing/2014/main" id="{933BA748-3542-4098-9EF8-69BC2BF7F14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18646" y="4793146"/>
            <a:ext cx="274320" cy="274320"/>
          </a:xfrm>
          <a:prstGeom prst="rect">
            <a:avLst/>
          </a:prstGeom>
        </p:spPr>
      </p:pic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72365CF-C465-4F9E-81A5-73344137B3C0}"/>
              </a:ext>
            </a:extLst>
          </p:cNvPr>
          <p:cNvGrpSpPr/>
          <p:nvPr/>
        </p:nvGrpSpPr>
        <p:grpSpPr>
          <a:xfrm>
            <a:off x="3293675" y="4766083"/>
            <a:ext cx="1378857" cy="671280"/>
            <a:chOff x="3293675" y="4766083"/>
            <a:chExt cx="1378857" cy="671280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9C2C829-EAC9-4339-9338-DB93FC824ADF}"/>
                </a:ext>
              </a:extLst>
            </p:cNvPr>
            <p:cNvSpPr txBox="1"/>
            <p:nvPr/>
          </p:nvSpPr>
          <p:spPr>
            <a:xfrm>
              <a:off x="3503863" y="4766083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F5F2637-633B-4E0D-8CF9-E12E853B5723}"/>
                </a:ext>
              </a:extLst>
            </p:cNvPr>
            <p:cNvSpPr txBox="1"/>
            <p:nvPr/>
          </p:nvSpPr>
          <p:spPr>
            <a:xfrm>
              <a:off x="3293675" y="4975698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31D896-569D-45B9-91E5-CDFAB60F1BAD}"/>
              </a:ext>
            </a:extLst>
          </p:cNvPr>
          <p:cNvGrpSpPr/>
          <p:nvPr/>
        </p:nvGrpSpPr>
        <p:grpSpPr>
          <a:xfrm>
            <a:off x="2792066" y="3574468"/>
            <a:ext cx="1378857" cy="671280"/>
            <a:chOff x="2792066" y="3574468"/>
            <a:chExt cx="1378857" cy="671280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BCB53CF-1452-48DE-A113-FF98E53E7020}"/>
                </a:ext>
              </a:extLst>
            </p:cNvPr>
            <p:cNvSpPr txBox="1"/>
            <p:nvPr/>
          </p:nvSpPr>
          <p:spPr>
            <a:xfrm>
              <a:off x="3002254" y="3574468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1861C42-3203-47C7-90E3-D677DB1C4A9A}"/>
                </a:ext>
              </a:extLst>
            </p:cNvPr>
            <p:cNvSpPr txBox="1"/>
            <p:nvPr/>
          </p:nvSpPr>
          <p:spPr>
            <a:xfrm>
              <a:off x="2792066" y="3784083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734E5BD-0399-4FAD-AFB4-86CBFE0BD6D8}"/>
              </a:ext>
            </a:extLst>
          </p:cNvPr>
          <p:cNvGrpSpPr/>
          <p:nvPr/>
        </p:nvGrpSpPr>
        <p:grpSpPr>
          <a:xfrm>
            <a:off x="2842763" y="2509353"/>
            <a:ext cx="1378857" cy="671280"/>
            <a:chOff x="2842763" y="2509353"/>
            <a:chExt cx="1378857" cy="671280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461140D-CA1F-4E0D-ADD3-FC6342F41C0B}"/>
                </a:ext>
              </a:extLst>
            </p:cNvPr>
            <p:cNvSpPr txBox="1"/>
            <p:nvPr/>
          </p:nvSpPr>
          <p:spPr>
            <a:xfrm>
              <a:off x="3052951" y="2509353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3B0937A-DD59-4D28-98FB-390ED7D77D9E}"/>
                </a:ext>
              </a:extLst>
            </p:cNvPr>
            <p:cNvSpPr txBox="1"/>
            <p:nvPr/>
          </p:nvSpPr>
          <p:spPr>
            <a:xfrm>
              <a:off x="2842763" y="2718968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2E2F23E-DC87-4408-928C-68075CF9D7F3}"/>
              </a:ext>
            </a:extLst>
          </p:cNvPr>
          <p:cNvGrpSpPr/>
          <p:nvPr/>
        </p:nvGrpSpPr>
        <p:grpSpPr>
          <a:xfrm>
            <a:off x="3416050" y="1460646"/>
            <a:ext cx="1378857" cy="671280"/>
            <a:chOff x="3416050" y="1460646"/>
            <a:chExt cx="1378857" cy="671280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BC0351E-37F4-4277-ACA1-B612ACE17CBC}"/>
                </a:ext>
              </a:extLst>
            </p:cNvPr>
            <p:cNvSpPr txBox="1"/>
            <p:nvPr/>
          </p:nvSpPr>
          <p:spPr>
            <a:xfrm>
              <a:off x="3626238" y="1460646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76BEA88-1862-4157-8B0D-2DD41F4A8A4A}"/>
                </a:ext>
              </a:extLst>
            </p:cNvPr>
            <p:cNvSpPr txBox="1"/>
            <p:nvPr/>
          </p:nvSpPr>
          <p:spPr>
            <a:xfrm>
              <a:off x="3416050" y="1670261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99D326D-F32C-4AC1-8942-06F95E475BE2}"/>
              </a:ext>
            </a:extLst>
          </p:cNvPr>
          <p:cNvGrpSpPr/>
          <p:nvPr/>
        </p:nvGrpSpPr>
        <p:grpSpPr>
          <a:xfrm>
            <a:off x="4669993" y="775047"/>
            <a:ext cx="1378857" cy="671280"/>
            <a:chOff x="4669993" y="775047"/>
            <a:chExt cx="1378857" cy="671280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62DC3DD-30BD-4902-927E-79CF4D573622}"/>
                </a:ext>
              </a:extLst>
            </p:cNvPr>
            <p:cNvSpPr txBox="1"/>
            <p:nvPr/>
          </p:nvSpPr>
          <p:spPr>
            <a:xfrm>
              <a:off x="4880181" y="775047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03B5988-397C-469E-B196-CCDC0B56FA86}"/>
                </a:ext>
              </a:extLst>
            </p:cNvPr>
            <p:cNvSpPr txBox="1"/>
            <p:nvPr/>
          </p:nvSpPr>
          <p:spPr>
            <a:xfrm>
              <a:off x="4669993" y="984662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24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96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 p14:bounceEnd="96000">
                                          <p:cBhvr>
                                            <p:cTn id="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17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8" presetClass="emph" presetSubtype="0" fill="hold" nodeType="clickEffect" p14:presetBounceEnd="96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 p14:bounceEnd="96000">
                                          <p:cBhvr>
                                            <p:cTn id="1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17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8" presetClass="emph" presetSubtype="0" fill="hold" nodeType="clickEffect" p14:presetBounceEnd="96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 p14:bounceEnd="96000">
                                          <p:cBhvr>
                                            <p:cTn id="2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7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8" presetClass="emph" presetSubtype="0" fill="hold" nodeType="clickEffect" p14:presetBounceEnd="96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 p14:bounceEnd="96000">
                                          <p:cBhvr>
                                            <p:cTn id="3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17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8" presetClass="emph" presetSubtype="0" fill="hold" nodeType="clickEffect" p14:presetBounceEnd="96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 p14:bounceEnd="96000">
                                          <p:cBhvr>
                                            <p:cTn id="4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17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8" presetClass="emph" presetSubtype="0" fill="hold" nodeType="clickEffect" p14:presetBounceEnd="96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 p14:bounceEnd="96000">
                                          <p:cBhvr>
                                            <p:cTn id="5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7" presetID="17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8" presetClass="emph" presetSubtype="0" fill="hold" nodeType="clickEffect" p14:presetBounceEnd="96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 p14:bounceEnd="96000">
                                          <p:cBhvr>
                                            <p:cTn id="6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17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8" presetClass="emph" presetSubtype="0" fill="hold" nodeType="clickEffect" p14:presetBounceEnd="96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 p14:bounceEnd="96000">
                                          <p:cBhvr>
                                            <p:cTn id="7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17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8" presetClass="emph" presetSubtype="0" fill="hold" nodeType="clickEffect" p14:presetBounceEnd="96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 p14:bounceEnd="96000">
                                          <p:cBhvr>
                                            <p:cTn id="8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17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" fill="hold">
                          <p:stCondLst>
                            <p:cond delay="indefinite"/>
                          </p:stCondLst>
                          <p:childTnLst>
                            <p:par>
                              <p:cTn id="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" presetID="8" presetClass="emph" presetSubtype="0" fill="hold" nodeType="clickEffect" p14:presetBounceEnd="96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 p14:bounceEnd="96000">
                                          <p:cBhvr>
                                            <p:cTn id="9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17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8" presetClass="emph" presetSubtype="0" fill="hold" nodeType="clickEffect" p14:presetBounceEnd="96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 p14:bounceEnd="96000">
                                          <p:cBhvr>
                                            <p:cTn id="10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17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17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1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17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2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7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3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17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4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7" presetID="17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5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7" presetID="17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6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17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7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7" presetID="17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8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17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3" fill="hold">
                          <p:stCondLst>
                            <p:cond delay="indefinite"/>
                          </p:stCondLst>
                          <p:childTnLst>
                            <p:par>
                              <p:cTn id="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9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7" presetID="17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106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7" presetID="17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roup 361">
            <a:extLst>
              <a:ext uri="{FF2B5EF4-FFF2-40B4-BE49-F238E27FC236}">
                <a16:creationId xmlns:a16="http://schemas.microsoft.com/office/drawing/2014/main" id="{D1104C13-C0AC-4C71-AD1E-45E9741529CD}"/>
              </a:ext>
            </a:extLst>
          </p:cNvPr>
          <p:cNvGrpSpPr/>
          <p:nvPr/>
        </p:nvGrpSpPr>
        <p:grpSpPr>
          <a:xfrm>
            <a:off x="4801773" y="2134773"/>
            <a:ext cx="2588455" cy="2588455"/>
            <a:chOff x="4801773" y="2134773"/>
            <a:chExt cx="2588455" cy="2588455"/>
          </a:xfrm>
          <a:solidFill>
            <a:schemeClr val="bg1">
              <a:lumMod val="65000"/>
            </a:schemeClr>
          </a:solidFill>
        </p:grpSpPr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9A34568-EBC3-49D9-8B93-D93B4C685E5A}"/>
                </a:ext>
              </a:extLst>
            </p:cNvPr>
            <p:cNvSpPr/>
            <p:nvPr/>
          </p:nvSpPr>
          <p:spPr>
            <a:xfrm rot="9900000">
              <a:off x="6073141" y="2134773"/>
              <a:ext cx="45719" cy="2588455"/>
            </a:xfrm>
            <a:custGeom>
              <a:avLst/>
              <a:gdLst>
                <a:gd name="connsiteX0" fmla="*/ 0 w 45719"/>
                <a:gd name="connsiteY0" fmla="*/ 295276 h 2588455"/>
                <a:gd name="connsiteX1" fmla="*/ 0 w 45719"/>
                <a:gd name="connsiteY1" fmla="*/ 0 h 2588455"/>
                <a:gd name="connsiteX2" fmla="*/ 45719 w 45719"/>
                <a:gd name="connsiteY2" fmla="*/ 0 h 2588455"/>
                <a:gd name="connsiteX3" fmla="*/ 45719 w 45719"/>
                <a:gd name="connsiteY3" fmla="*/ 295739 h 2588455"/>
                <a:gd name="connsiteX4" fmla="*/ 0 w 45719"/>
                <a:gd name="connsiteY4" fmla="*/ 2588455 h 2588455"/>
                <a:gd name="connsiteX5" fmla="*/ 0 w 45719"/>
                <a:gd name="connsiteY5" fmla="*/ 2292717 h 2588455"/>
                <a:gd name="connsiteX6" fmla="*/ 45719 w 45719"/>
                <a:gd name="connsiteY6" fmla="*/ 2293180 h 2588455"/>
                <a:gd name="connsiteX7" fmla="*/ 45719 w 45719"/>
                <a:gd name="connsiteY7" fmla="*/ 2588455 h 258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9" h="2588455">
                  <a:moveTo>
                    <a:pt x="0" y="295276"/>
                  </a:moveTo>
                  <a:lnTo>
                    <a:pt x="0" y="0"/>
                  </a:lnTo>
                  <a:lnTo>
                    <a:pt x="45719" y="0"/>
                  </a:lnTo>
                  <a:lnTo>
                    <a:pt x="45719" y="295739"/>
                  </a:lnTo>
                  <a:close/>
                  <a:moveTo>
                    <a:pt x="0" y="2588455"/>
                  </a:moveTo>
                  <a:lnTo>
                    <a:pt x="0" y="2292717"/>
                  </a:lnTo>
                  <a:lnTo>
                    <a:pt x="45719" y="2293180"/>
                  </a:lnTo>
                  <a:lnTo>
                    <a:pt x="45719" y="258845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E378E4C-F2FE-4F90-ADA4-FA3F64B02DBB}"/>
                </a:ext>
              </a:extLst>
            </p:cNvPr>
            <p:cNvSpPr/>
            <p:nvPr/>
          </p:nvSpPr>
          <p:spPr>
            <a:xfrm rot="10800000">
              <a:off x="6073141" y="2134773"/>
              <a:ext cx="45719" cy="2588455"/>
            </a:xfrm>
            <a:custGeom>
              <a:avLst/>
              <a:gdLst>
                <a:gd name="connsiteX0" fmla="*/ 0 w 45719"/>
                <a:gd name="connsiteY0" fmla="*/ 295276 h 2588455"/>
                <a:gd name="connsiteX1" fmla="*/ 0 w 45719"/>
                <a:gd name="connsiteY1" fmla="*/ 0 h 2588455"/>
                <a:gd name="connsiteX2" fmla="*/ 45719 w 45719"/>
                <a:gd name="connsiteY2" fmla="*/ 0 h 2588455"/>
                <a:gd name="connsiteX3" fmla="*/ 45719 w 45719"/>
                <a:gd name="connsiteY3" fmla="*/ 295739 h 2588455"/>
                <a:gd name="connsiteX4" fmla="*/ 0 w 45719"/>
                <a:gd name="connsiteY4" fmla="*/ 2588455 h 2588455"/>
                <a:gd name="connsiteX5" fmla="*/ 0 w 45719"/>
                <a:gd name="connsiteY5" fmla="*/ 2292717 h 2588455"/>
                <a:gd name="connsiteX6" fmla="*/ 45719 w 45719"/>
                <a:gd name="connsiteY6" fmla="*/ 2293180 h 2588455"/>
                <a:gd name="connsiteX7" fmla="*/ 45719 w 45719"/>
                <a:gd name="connsiteY7" fmla="*/ 2588455 h 258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9" h="2588455">
                  <a:moveTo>
                    <a:pt x="0" y="295276"/>
                  </a:moveTo>
                  <a:lnTo>
                    <a:pt x="0" y="0"/>
                  </a:lnTo>
                  <a:lnTo>
                    <a:pt x="45719" y="0"/>
                  </a:lnTo>
                  <a:lnTo>
                    <a:pt x="45719" y="295739"/>
                  </a:lnTo>
                  <a:close/>
                  <a:moveTo>
                    <a:pt x="0" y="2588455"/>
                  </a:moveTo>
                  <a:lnTo>
                    <a:pt x="0" y="2292717"/>
                  </a:lnTo>
                  <a:lnTo>
                    <a:pt x="45719" y="2293180"/>
                  </a:lnTo>
                  <a:lnTo>
                    <a:pt x="45719" y="258845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2B094037-4722-4B25-9AF2-58C003217321}"/>
                </a:ext>
              </a:extLst>
            </p:cNvPr>
            <p:cNvSpPr/>
            <p:nvPr/>
          </p:nvSpPr>
          <p:spPr>
            <a:xfrm rot="11700000">
              <a:off x="6073141" y="2134773"/>
              <a:ext cx="45719" cy="2588455"/>
            </a:xfrm>
            <a:custGeom>
              <a:avLst/>
              <a:gdLst>
                <a:gd name="connsiteX0" fmla="*/ 0 w 45719"/>
                <a:gd name="connsiteY0" fmla="*/ 295276 h 2588455"/>
                <a:gd name="connsiteX1" fmla="*/ 0 w 45719"/>
                <a:gd name="connsiteY1" fmla="*/ 0 h 2588455"/>
                <a:gd name="connsiteX2" fmla="*/ 45719 w 45719"/>
                <a:gd name="connsiteY2" fmla="*/ 0 h 2588455"/>
                <a:gd name="connsiteX3" fmla="*/ 45719 w 45719"/>
                <a:gd name="connsiteY3" fmla="*/ 295739 h 2588455"/>
                <a:gd name="connsiteX4" fmla="*/ 0 w 45719"/>
                <a:gd name="connsiteY4" fmla="*/ 2588455 h 2588455"/>
                <a:gd name="connsiteX5" fmla="*/ 0 w 45719"/>
                <a:gd name="connsiteY5" fmla="*/ 2292717 h 2588455"/>
                <a:gd name="connsiteX6" fmla="*/ 45719 w 45719"/>
                <a:gd name="connsiteY6" fmla="*/ 2293180 h 2588455"/>
                <a:gd name="connsiteX7" fmla="*/ 45719 w 45719"/>
                <a:gd name="connsiteY7" fmla="*/ 2588455 h 258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9" h="2588455">
                  <a:moveTo>
                    <a:pt x="0" y="295276"/>
                  </a:moveTo>
                  <a:lnTo>
                    <a:pt x="0" y="0"/>
                  </a:lnTo>
                  <a:lnTo>
                    <a:pt x="45719" y="0"/>
                  </a:lnTo>
                  <a:lnTo>
                    <a:pt x="45719" y="295739"/>
                  </a:lnTo>
                  <a:close/>
                  <a:moveTo>
                    <a:pt x="0" y="2588455"/>
                  </a:moveTo>
                  <a:lnTo>
                    <a:pt x="0" y="2292717"/>
                  </a:lnTo>
                  <a:lnTo>
                    <a:pt x="45719" y="2293180"/>
                  </a:lnTo>
                  <a:lnTo>
                    <a:pt x="45719" y="258845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CF3F26B-B104-4525-A5A5-DF0E1AFC0306}"/>
                </a:ext>
              </a:extLst>
            </p:cNvPr>
            <p:cNvSpPr/>
            <p:nvPr/>
          </p:nvSpPr>
          <p:spPr>
            <a:xfrm rot="12600000">
              <a:off x="6073141" y="2134773"/>
              <a:ext cx="45719" cy="2588455"/>
            </a:xfrm>
            <a:custGeom>
              <a:avLst/>
              <a:gdLst>
                <a:gd name="connsiteX0" fmla="*/ 0 w 45719"/>
                <a:gd name="connsiteY0" fmla="*/ 295276 h 2588455"/>
                <a:gd name="connsiteX1" fmla="*/ 0 w 45719"/>
                <a:gd name="connsiteY1" fmla="*/ 0 h 2588455"/>
                <a:gd name="connsiteX2" fmla="*/ 45719 w 45719"/>
                <a:gd name="connsiteY2" fmla="*/ 0 h 2588455"/>
                <a:gd name="connsiteX3" fmla="*/ 45719 w 45719"/>
                <a:gd name="connsiteY3" fmla="*/ 295739 h 2588455"/>
                <a:gd name="connsiteX4" fmla="*/ 0 w 45719"/>
                <a:gd name="connsiteY4" fmla="*/ 2588455 h 2588455"/>
                <a:gd name="connsiteX5" fmla="*/ 0 w 45719"/>
                <a:gd name="connsiteY5" fmla="*/ 2292717 h 2588455"/>
                <a:gd name="connsiteX6" fmla="*/ 45719 w 45719"/>
                <a:gd name="connsiteY6" fmla="*/ 2293180 h 2588455"/>
                <a:gd name="connsiteX7" fmla="*/ 45719 w 45719"/>
                <a:gd name="connsiteY7" fmla="*/ 2588455 h 258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9" h="2588455">
                  <a:moveTo>
                    <a:pt x="0" y="295276"/>
                  </a:moveTo>
                  <a:lnTo>
                    <a:pt x="0" y="0"/>
                  </a:lnTo>
                  <a:lnTo>
                    <a:pt x="45719" y="0"/>
                  </a:lnTo>
                  <a:lnTo>
                    <a:pt x="45719" y="295739"/>
                  </a:lnTo>
                  <a:close/>
                  <a:moveTo>
                    <a:pt x="0" y="2588455"/>
                  </a:moveTo>
                  <a:lnTo>
                    <a:pt x="0" y="2292717"/>
                  </a:lnTo>
                  <a:lnTo>
                    <a:pt x="45719" y="2293180"/>
                  </a:lnTo>
                  <a:lnTo>
                    <a:pt x="45719" y="258845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9A0E44F7-667B-48B9-9964-950C1D3E46FF}"/>
                </a:ext>
              </a:extLst>
            </p:cNvPr>
            <p:cNvSpPr/>
            <p:nvPr/>
          </p:nvSpPr>
          <p:spPr>
            <a:xfrm rot="13500000">
              <a:off x="6073141" y="2134773"/>
              <a:ext cx="45719" cy="2588455"/>
            </a:xfrm>
            <a:custGeom>
              <a:avLst/>
              <a:gdLst>
                <a:gd name="connsiteX0" fmla="*/ 0 w 45719"/>
                <a:gd name="connsiteY0" fmla="*/ 295276 h 2588455"/>
                <a:gd name="connsiteX1" fmla="*/ 0 w 45719"/>
                <a:gd name="connsiteY1" fmla="*/ 0 h 2588455"/>
                <a:gd name="connsiteX2" fmla="*/ 45719 w 45719"/>
                <a:gd name="connsiteY2" fmla="*/ 0 h 2588455"/>
                <a:gd name="connsiteX3" fmla="*/ 45719 w 45719"/>
                <a:gd name="connsiteY3" fmla="*/ 295739 h 2588455"/>
                <a:gd name="connsiteX4" fmla="*/ 0 w 45719"/>
                <a:gd name="connsiteY4" fmla="*/ 2588455 h 2588455"/>
                <a:gd name="connsiteX5" fmla="*/ 0 w 45719"/>
                <a:gd name="connsiteY5" fmla="*/ 2292717 h 2588455"/>
                <a:gd name="connsiteX6" fmla="*/ 45719 w 45719"/>
                <a:gd name="connsiteY6" fmla="*/ 2293180 h 2588455"/>
                <a:gd name="connsiteX7" fmla="*/ 45719 w 45719"/>
                <a:gd name="connsiteY7" fmla="*/ 2588455 h 258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9" h="2588455">
                  <a:moveTo>
                    <a:pt x="0" y="295276"/>
                  </a:moveTo>
                  <a:lnTo>
                    <a:pt x="0" y="0"/>
                  </a:lnTo>
                  <a:lnTo>
                    <a:pt x="45719" y="0"/>
                  </a:lnTo>
                  <a:lnTo>
                    <a:pt x="45719" y="295739"/>
                  </a:lnTo>
                  <a:close/>
                  <a:moveTo>
                    <a:pt x="0" y="2588455"/>
                  </a:moveTo>
                  <a:lnTo>
                    <a:pt x="0" y="2292717"/>
                  </a:lnTo>
                  <a:lnTo>
                    <a:pt x="45719" y="2293180"/>
                  </a:lnTo>
                  <a:lnTo>
                    <a:pt x="45719" y="258845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DA5F00F4-89F7-4F23-811A-B9D977126EC8}"/>
                </a:ext>
              </a:extLst>
            </p:cNvPr>
            <p:cNvSpPr/>
            <p:nvPr/>
          </p:nvSpPr>
          <p:spPr>
            <a:xfrm rot="14400000">
              <a:off x="6073141" y="2134773"/>
              <a:ext cx="45719" cy="2588455"/>
            </a:xfrm>
            <a:custGeom>
              <a:avLst/>
              <a:gdLst>
                <a:gd name="connsiteX0" fmla="*/ 0 w 45719"/>
                <a:gd name="connsiteY0" fmla="*/ 295276 h 2588455"/>
                <a:gd name="connsiteX1" fmla="*/ 0 w 45719"/>
                <a:gd name="connsiteY1" fmla="*/ 0 h 2588455"/>
                <a:gd name="connsiteX2" fmla="*/ 45719 w 45719"/>
                <a:gd name="connsiteY2" fmla="*/ 0 h 2588455"/>
                <a:gd name="connsiteX3" fmla="*/ 45719 w 45719"/>
                <a:gd name="connsiteY3" fmla="*/ 295739 h 2588455"/>
                <a:gd name="connsiteX4" fmla="*/ 0 w 45719"/>
                <a:gd name="connsiteY4" fmla="*/ 2588455 h 2588455"/>
                <a:gd name="connsiteX5" fmla="*/ 0 w 45719"/>
                <a:gd name="connsiteY5" fmla="*/ 2292717 h 2588455"/>
                <a:gd name="connsiteX6" fmla="*/ 45719 w 45719"/>
                <a:gd name="connsiteY6" fmla="*/ 2293180 h 2588455"/>
                <a:gd name="connsiteX7" fmla="*/ 45719 w 45719"/>
                <a:gd name="connsiteY7" fmla="*/ 2588455 h 258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9" h="2588455">
                  <a:moveTo>
                    <a:pt x="0" y="295276"/>
                  </a:moveTo>
                  <a:lnTo>
                    <a:pt x="0" y="0"/>
                  </a:lnTo>
                  <a:lnTo>
                    <a:pt x="45719" y="0"/>
                  </a:lnTo>
                  <a:lnTo>
                    <a:pt x="45719" y="295739"/>
                  </a:lnTo>
                  <a:close/>
                  <a:moveTo>
                    <a:pt x="0" y="2588455"/>
                  </a:moveTo>
                  <a:lnTo>
                    <a:pt x="0" y="2292717"/>
                  </a:lnTo>
                  <a:lnTo>
                    <a:pt x="45719" y="2293180"/>
                  </a:lnTo>
                  <a:lnTo>
                    <a:pt x="45719" y="258845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023C7575-0917-4EA6-BCC1-155E335353AA}"/>
                </a:ext>
              </a:extLst>
            </p:cNvPr>
            <p:cNvSpPr/>
            <p:nvPr/>
          </p:nvSpPr>
          <p:spPr>
            <a:xfrm rot="15300000">
              <a:off x="6073141" y="2134773"/>
              <a:ext cx="45719" cy="2588455"/>
            </a:xfrm>
            <a:custGeom>
              <a:avLst/>
              <a:gdLst>
                <a:gd name="connsiteX0" fmla="*/ 0 w 45719"/>
                <a:gd name="connsiteY0" fmla="*/ 295276 h 2588455"/>
                <a:gd name="connsiteX1" fmla="*/ 0 w 45719"/>
                <a:gd name="connsiteY1" fmla="*/ 0 h 2588455"/>
                <a:gd name="connsiteX2" fmla="*/ 45719 w 45719"/>
                <a:gd name="connsiteY2" fmla="*/ 0 h 2588455"/>
                <a:gd name="connsiteX3" fmla="*/ 45719 w 45719"/>
                <a:gd name="connsiteY3" fmla="*/ 295739 h 2588455"/>
                <a:gd name="connsiteX4" fmla="*/ 0 w 45719"/>
                <a:gd name="connsiteY4" fmla="*/ 2588455 h 2588455"/>
                <a:gd name="connsiteX5" fmla="*/ 0 w 45719"/>
                <a:gd name="connsiteY5" fmla="*/ 2292717 h 2588455"/>
                <a:gd name="connsiteX6" fmla="*/ 45719 w 45719"/>
                <a:gd name="connsiteY6" fmla="*/ 2293180 h 2588455"/>
                <a:gd name="connsiteX7" fmla="*/ 45719 w 45719"/>
                <a:gd name="connsiteY7" fmla="*/ 2588455 h 258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9" h="2588455">
                  <a:moveTo>
                    <a:pt x="0" y="295276"/>
                  </a:moveTo>
                  <a:lnTo>
                    <a:pt x="0" y="0"/>
                  </a:lnTo>
                  <a:lnTo>
                    <a:pt x="45719" y="0"/>
                  </a:lnTo>
                  <a:lnTo>
                    <a:pt x="45719" y="295739"/>
                  </a:lnTo>
                  <a:close/>
                  <a:moveTo>
                    <a:pt x="0" y="2588455"/>
                  </a:moveTo>
                  <a:lnTo>
                    <a:pt x="0" y="2292717"/>
                  </a:lnTo>
                  <a:lnTo>
                    <a:pt x="45719" y="2293180"/>
                  </a:lnTo>
                  <a:lnTo>
                    <a:pt x="45719" y="258845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BABFBD53-3F60-42E1-A5EF-E89DE9CB29D4}"/>
                </a:ext>
              </a:extLst>
            </p:cNvPr>
            <p:cNvSpPr/>
            <p:nvPr/>
          </p:nvSpPr>
          <p:spPr>
            <a:xfrm rot="16200000">
              <a:off x="6073141" y="2134773"/>
              <a:ext cx="45719" cy="2588455"/>
            </a:xfrm>
            <a:custGeom>
              <a:avLst/>
              <a:gdLst>
                <a:gd name="connsiteX0" fmla="*/ 0 w 45719"/>
                <a:gd name="connsiteY0" fmla="*/ 295276 h 2588455"/>
                <a:gd name="connsiteX1" fmla="*/ 0 w 45719"/>
                <a:gd name="connsiteY1" fmla="*/ 0 h 2588455"/>
                <a:gd name="connsiteX2" fmla="*/ 45719 w 45719"/>
                <a:gd name="connsiteY2" fmla="*/ 0 h 2588455"/>
                <a:gd name="connsiteX3" fmla="*/ 45719 w 45719"/>
                <a:gd name="connsiteY3" fmla="*/ 295739 h 2588455"/>
                <a:gd name="connsiteX4" fmla="*/ 0 w 45719"/>
                <a:gd name="connsiteY4" fmla="*/ 2588455 h 2588455"/>
                <a:gd name="connsiteX5" fmla="*/ 0 w 45719"/>
                <a:gd name="connsiteY5" fmla="*/ 2292717 h 2588455"/>
                <a:gd name="connsiteX6" fmla="*/ 45719 w 45719"/>
                <a:gd name="connsiteY6" fmla="*/ 2293180 h 2588455"/>
                <a:gd name="connsiteX7" fmla="*/ 45719 w 45719"/>
                <a:gd name="connsiteY7" fmla="*/ 2588455 h 258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9" h="2588455">
                  <a:moveTo>
                    <a:pt x="0" y="295276"/>
                  </a:moveTo>
                  <a:lnTo>
                    <a:pt x="0" y="0"/>
                  </a:lnTo>
                  <a:lnTo>
                    <a:pt x="45719" y="0"/>
                  </a:lnTo>
                  <a:lnTo>
                    <a:pt x="45719" y="295739"/>
                  </a:lnTo>
                  <a:close/>
                  <a:moveTo>
                    <a:pt x="0" y="2588455"/>
                  </a:moveTo>
                  <a:lnTo>
                    <a:pt x="0" y="2292717"/>
                  </a:lnTo>
                  <a:lnTo>
                    <a:pt x="45719" y="2293180"/>
                  </a:lnTo>
                  <a:lnTo>
                    <a:pt x="45719" y="258845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3E51BC2C-29CB-4673-8816-0488A016930B}"/>
                </a:ext>
              </a:extLst>
            </p:cNvPr>
            <p:cNvSpPr/>
            <p:nvPr/>
          </p:nvSpPr>
          <p:spPr>
            <a:xfrm rot="17100000">
              <a:off x="6073141" y="2134773"/>
              <a:ext cx="45719" cy="2588455"/>
            </a:xfrm>
            <a:custGeom>
              <a:avLst/>
              <a:gdLst>
                <a:gd name="connsiteX0" fmla="*/ 0 w 45719"/>
                <a:gd name="connsiteY0" fmla="*/ 295276 h 2588455"/>
                <a:gd name="connsiteX1" fmla="*/ 0 w 45719"/>
                <a:gd name="connsiteY1" fmla="*/ 0 h 2588455"/>
                <a:gd name="connsiteX2" fmla="*/ 45719 w 45719"/>
                <a:gd name="connsiteY2" fmla="*/ 0 h 2588455"/>
                <a:gd name="connsiteX3" fmla="*/ 45719 w 45719"/>
                <a:gd name="connsiteY3" fmla="*/ 295739 h 2588455"/>
                <a:gd name="connsiteX4" fmla="*/ 0 w 45719"/>
                <a:gd name="connsiteY4" fmla="*/ 2588455 h 2588455"/>
                <a:gd name="connsiteX5" fmla="*/ 0 w 45719"/>
                <a:gd name="connsiteY5" fmla="*/ 2292717 h 2588455"/>
                <a:gd name="connsiteX6" fmla="*/ 45719 w 45719"/>
                <a:gd name="connsiteY6" fmla="*/ 2293180 h 2588455"/>
                <a:gd name="connsiteX7" fmla="*/ 45719 w 45719"/>
                <a:gd name="connsiteY7" fmla="*/ 2588455 h 258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9" h="2588455">
                  <a:moveTo>
                    <a:pt x="0" y="295276"/>
                  </a:moveTo>
                  <a:lnTo>
                    <a:pt x="0" y="0"/>
                  </a:lnTo>
                  <a:lnTo>
                    <a:pt x="45719" y="0"/>
                  </a:lnTo>
                  <a:lnTo>
                    <a:pt x="45719" y="295739"/>
                  </a:lnTo>
                  <a:close/>
                  <a:moveTo>
                    <a:pt x="0" y="2588455"/>
                  </a:moveTo>
                  <a:lnTo>
                    <a:pt x="0" y="2292717"/>
                  </a:lnTo>
                  <a:lnTo>
                    <a:pt x="45719" y="2293180"/>
                  </a:lnTo>
                  <a:lnTo>
                    <a:pt x="45719" y="258845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804374A7-3B80-4AB0-9CDD-6AAAD5EEB88D}"/>
                </a:ext>
              </a:extLst>
            </p:cNvPr>
            <p:cNvSpPr/>
            <p:nvPr/>
          </p:nvSpPr>
          <p:spPr>
            <a:xfrm rot="18000000">
              <a:off x="6073141" y="2134773"/>
              <a:ext cx="45719" cy="2588455"/>
            </a:xfrm>
            <a:custGeom>
              <a:avLst/>
              <a:gdLst>
                <a:gd name="connsiteX0" fmla="*/ 0 w 45719"/>
                <a:gd name="connsiteY0" fmla="*/ 295276 h 2588455"/>
                <a:gd name="connsiteX1" fmla="*/ 0 w 45719"/>
                <a:gd name="connsiteY1" fmla="*/ 0 h 2588455"/>
                <a:gd name="connsiteX2" fmla="*/ 45719 w 45719"/>
                <a:gd name="connsiteY2" fmla="*/ 0 h 2588455"/>
                <a:gd name="connsiteX3" fmla="*/ 45719 w 45719"/>
                <a:gd name="connsiteY3" fmla="*/ 295739 h 2588455"/>
                <a:gd name="connsiteX4" fmla="*/ 0 w 45719"/>
                <a:gd name="connsiteY4" fmla="*/ 2588455 h 2588455"/>
                <a:gd name="connsiteX5" fmla="*/ 0 w 45719"/>
                <a:gd name="connsiteY5" fmla="*/ 2292717 h 2588455"/>
                <a:gd name="connsiteX6" fmla="*/ 45719 w 45719"/>
                <a:gd name="connsiteY6" fmla="*/ 2293180 h 2588455"/>
                <a:gd name="connsiteX7" fmla="*/ 45719 w 45719"/>
                <a:gd name="connsiteY7" fmla="*/ 2588455 h 258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9" h="2588455">
                  <a:moveTo>
                    <a:pt x="0" y="295276"/>
                  </a:moveTo>
                  <a:lnTo>
                    <a:pt x="0" y="0"/>
                  </a:lnTo>
                  <a:lnTo>
                    <a:pt x="45719" y="0"/>
                  </a:lnTo>
                  <a:lnTo>
                    <a:pt x="45719" y="295739"/>
                  </a:lnTo>
                  <a:close/>
                  <a:moveTo>
                    <a:pt x="0" y="2588455"/>
                  </a:moveTo>
                  <a:lnTo>
                    <a:pt x="0" y="2292717"/>
                  </a:lnTo>
                  <a:lnTo>
                    <a:pt x="45719" y="2293180"/>
                  </a:lnTo>
                  <a:lnTo>
                    <a:pt x="45719" y="258845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42D3C7A5-B7D9-4C36-9BC4-626ED2976757}"/>
                </a:ext>
              </a:extLst>
            </p:cNvPr>
            <p:cNvSpPr/>
            <p:nvPr/>
          </p:nvSpPr>
          <p:spPr>
            <a:xfrm rot="18900000">
              <a:off x="6073141" y="2134773"/>
              <a:ext cx="45719" cy="2588455"/>
            </a:xfrm>
            <a:custGeom>
              <a:avLst/>
              <a:gdLst>
                <a:gd name="connsiteX0" fmla="*/ 0 w 45719"/>
                <a:gd name="connsiteY0" fmla="*/ 295276 h 2588455"/>
                <a:gd name="connsiteX1" fmla="*/ 0 w 45719"/>
                <a:gd name="connsiteY1" fmla="*/ 0 h 2588455"/>
                <a:gd name="connsiteX2" fmla="*/ 45719 w 45719"/>
                <a:gd name="connsiteY2" fmla="*/ 0 h 2588455"/>
                <a:gd name="connsiteX3" fmla="*/ 45719 w 45719"/>
                <a:gd name="connsiteY3" fmla="*/ 295739 h 2588455"/>
                <a:gd name="connsiteX4" fmla="*/ 0 w 45719"/>
                <a:gd name="connsiteY4" fmla="*/ 2588455 h 2588455"/>
                <a:gd name="connsiteX5" fmla="*/ 0 w 45719"/>
                <a:gd name="connsiteY5" fmla="*/ 2292717 h 2588455"/>
                <a:gd name="connsiteX6" fmla="*/ 45719 w 45719"/>
                <a:gd name="connsiteY6" fmla="*/ 2293180 h 2588455"/>
                <a:gd name="connsiteX7" fmla="*/ 45719 w 45719"/>
                <a:gd name="connsiteY7" fmla="*/ 2588455 h 258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9" h="2588455">
                  <a:moveTo>
                    <a:pt x="0" y="295276"/>
                  </a:moveTo>
                  <a:lnTo>
                    <a:pt x="0" y="0"/>
                  </a:lnTo>
                  <a:lnTo>
                    <a:pt x="45719" y="0"/>
                  </a:lnTo>
                  <a:lnTo>
                    <a:pt x="45719" y="295739"/>
                  </a:lnTo>
                  <a:close/>
                  <a:moveTo>
                    <a:pt x="0" y="2588455"/>
                  </a:moveTo>
                  <a:lnTo>
                    <a:pt x="0" y="2292717"/>
                  </a:lnTo>
                  <a:lnTo>
                    <a:pt x="45719" y="2293180"/>
                  </a:lnTo>
                  <a:lnTo>
                    <a:pt x="45719" y="258845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41AF6812-7BA9-4252-859B-AA1E371744A4}"/>
                </a:ext>
              </a:extLst>
            </p:cNvPr>
            <p:cNvSpPr/>
            <p:nvPr/>
          </p:nvSpPr>
          <p:spPr>
            <a:xfrm rot="19800000">
              <a:off x="6073141" y="2134773"/>
              <a:ext cx="45719" cy="2588455"/>
            </a:xfrm>
            <a:custGeom>
              <a:avLst/>
              <a:gdLst>
                <a:gd name="connsiteX0" fmla="*/ 0 w 45719"/>
                <a:gd name="connsiteY0" fmla="*/ 295276 h 2588455"/>
                <a:gd name="connsiteX1" fmla="*/ 0 w 45719"/>
                <a:gd name="connsiteY1" fmla="*/ 0 h 2588455"/>
                <a:gd name="connsiteX2" fmla="*/ 45719 w 45719"/>
                <a:gd name="connsiteY2" fmla="*/ 0 h 2588455"/>
                <a:gd name="connsiteX3" fmla="*/ 45719 w 45719"/>
                <a:gd name="connsiteY3" fmla="*/ 295739 h 2588455"/>
                <a:gd name="connsiteX4" fmla="*/ 0 w 45719"/>
                <a:gd name="connsiteY4" fmla="*/ 2588455 h 2588455"/>
                <a:gd name="connsiteX5" fmla="*/ 0 w 45719"/>
                <a:gd name="connsiteY5" fmla="*/ 2292717 h 2588455"/>
                <a:gd name="connsiteX6" fmla="*/ 45719 w 45719"/>
                <a:gd name="connsiteY6" fmla="*/ 2293180 h 2588455"/>
                <a:gd name="connsiteX7" fmla="*/ 45719 w 45719"/>
                <a:gd name="connsiteY7" fmla="*/ 2588455 h 258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19" h="2588455">
                  <a:moveTo>
                    <a:pt x="0" y="295276"/>
                  </a:moveTo>
                  <a:lnTo>
                    <a:pt x="0" y="0"/>
                  </a:lnTo>
                  <a:lnTo>
                    <a:pt x="45719" y="0"/>
                  </a:lnTo>
                  <a:lnTo>
                    <a:pt x="45719" y="295739"/>
                  </a:lnTo>
                  <a:close/>
                  <a:moveTo>
                    <a:pt x="0" y="2588455"/>
                  </a:moveTo>
                  <a:lnTo>
                    <a:pt x="0" y="2292717"/>
                  </a:lnTo>
                  <a:lnTo>
                    <a:pt x="45719" y="2293180"/>
                  </a:lnTo>
                  <a:lnTo>
                    <a:pt x="45719" y="258845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3" name="Circle: Hollow 362">
            <a:extLst>
              <a:ext uri="{FF2B5EF4-FFF2-40B4-BE49-F238E27FC236}">
                <a16:creationId xmlns:a16="http://schemas.microsoft.com/office/drawing/2014/main" id="{80BAC63D-1513-4B1F-BA65-1AAF36C5A449}"/>
              </a:ext>
            </a:extLst>
          </p:cNvPr>
          <p:cNvSpPr/>
          <p:nvPr/>
        </p:nvSpPr>
        <p:spPr>
          <a:xfrm>
            <a:off x="4801773" y="2134773"/>
            <a:ext cx="2588455" cy="2588455"/>
          </a:xfrm>
          <a:prstGeom prst="donut">
            <a:avLst>
              <a:gd name="adj" fmla="val 125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2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7F50FA62-E03D-4FB9-9FA1-9BBC194E961B}"/>
              </a:ext>
            </a:extLst>
          </p:cNvPr>
          <p:cNvGrpSpPr/>
          <p:nvPr/>
        </p:nvGrpSpPr>
        <p:grpSpPr>
          <a:xfrm>
            <a:off x="5901396" y="1843315"/>
            <a:ext cx="389208" cy="3396342"/>
            <a:chOff x="5901396" y="2175468"/>
            <a:chExt cx="389208" cy="250706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F8682A-CC0E-4461-BEC6-04DE4651314C}"/>
                </a:ext>
              </a:extLst>
            </p:cNvPr>
            <p:cNvGrpSpPr/>
            <p:nvPr/>
          </p:nvGrpSpPr>
          <p:grpSpPr>
            <a:xfrm>
              <a:off x="5901397" y="2175468"/>
              <a:ext cx="389207" cy="1253532"/>
              <a:chOff x="5901397" y="2175468"/>
              <a:chExt cx="389207" cy="1253532"/>
            </a:xfrm>
          </p:grpSpPr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421D6C71-1EB6-4A1A-A4DD-B6294FD4E5DE}"/>
                  </a:ext>
                </a:extLst>
              </p:cNvPr>
              <p:cNvSpPr/>
              <p:nvPr/>
            </p:nvSpPr>
            <p:spPr>
              <a:xfrm>
                <a:off x="5901397" y="2175468"/>
                <a:ext cx="389206" cy="1253532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93B7C00-DBAF-49FD-9E22-5CB0A9AE38F5}"/>
                  </a:ext>
                </a:extLst>
              </p:cNvPr>
              <p:cNvSpPr/>
              <p:nvPr/>
            </p:nvSpPr>
            <p:spPr>
              <a:xfrm>
                <a:off x="6096001" y="2175468"/>
                <a:ext cx="194603" cy="1253532"/>
              </a:xfrm>
              <a:custGeom>
                <a:avLst/>
                <a:gdLst>
                  <a:gd name="connsiteX0" fmla="*/ 0 w 194603"/>
                  <a:gd name="connsiteY0" fmla="*/ 0 h 1253532"/>
                  <a:gd name="connsiteX1" fmla="*/ 194603 w 194603"/>
                  <a:gd name="connsiteY1" fmla="*/ 1253532 h 1253532"/>
                  <a:gd name="connsiteX2" fmla="*/ 0 w 194603"/>
                  <a:gd name="connsiteY2" fmla="*/ 1253532 h 1253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4603" h="1253532">
                    <a:moveTo>
                      <a:pt x="0" y="0"/>
                    </a:moveTo>
                    <a:lnTo>
                      <a:pt x="194603" y="1253532"/>
                    </a:lnTo>
                    <a:lnTo>
                      <a:pt x="0" y="1253532"/>
                    </a:lnTo>
                    <a:close/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9E886AF-FBE1-4612-B36E-400BCDB344D2}"/>
                </a:ext>
              </a:extLst>
            </p:cNvPr>
            <p:cNvGrpSpPr/>
            <p:nvPr/>
          </p:nvGrpSpPr>
          <p:grpSpPr>
            <a:xfrm flipH="1" flipV="1">
              <a:off x="5901396" y="3429000"/>
              <a:ext cx="389207" cy="1253532"/>
              <a:chOff x="5901397" y="2175468"/>
              <a:chExt cx="389207" cy="1253532"/>
            </a:xfrm>
          </p:grpSpPr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7F9E3B32-5BF1-4AFD-8E86-8D087CEAF617}"/>
                  </a:ext>
                </a:extLst>
              </p:cNvPr>
              <p:cNvSpPr/>
              <p:nvPr/>
            </p:nvSpPr>
            <p:spPr>
              <a:xfrm>
                <a:off x="5901397" y="2175468"/>
                <a:ext cx="389206" cy="1253532"/>
              </a:xfrm>
              <a:prstGeom prst="triangle">
                <a:avLst/>
              </a:pr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6BD1A1E-6A5E-47F3-BC46-679412839B1C}"/>
                  </a:ext>
                </a:extLst>
              </p:cNvPr>
              <p:cNvSpPr/>
              <p:nvPr/>
            </p:nvSpPr>
            <p:spPr>
              <a:xfrm>
                <a:off x="6096001" y="2175468"/>
                <a:ext cx="194603" cy="1253532"/>
              </a:xfrm>
              <a:custGeom>
                <a:avLst/>
                <a:gdLst>
                  <a:gd name="connsiteX0" fmla="*/ 0 w 194603"/>
                  <a:gd name="connsiteY0" fmla="*/ 0 h 1253532"/>
                  <a:gd name="connsiteX1" fmla="*/ 194603 w 194603"/>
                  <a:gd name="connsiteY1" fmla="*/ 1253532 h 1253532"/>
                  <a:gd name="connsiteX2" fmla="*/ 0 w 194603"/>
                  <a:gd name="connsiteY2" fmla="*/ 1253532 h 1253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4603" h="1253532">
                    <a:moveTo>
                      <a:pt x="0" y="0"/>
                    </a:moveTo>
                    <a:lnTo>
                      <a:pt x="194603" y="1253532"/>
                    </a:lnTo>
                    <a:lnTo>
                      <a:pt x="0" y="1253532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6552E5C-7F8F-413F-AEEF-F394B7785089}"/>
                </a:ext>
              </a:extLst>
            </p:cNvPr>
            <p:cNvGrpSpPr/>
            <p:nvPr/>
          </p:nvGrpSpPr>
          <p:grpSpPr>
            <a:xfrm>
              <a:off x="5988722" y="2175468"/>
              <a:ext cx="214557" cy="691030"/>
              <a:chOff x="7248511" y="2419768"/>
              <a:chExt cx="214557" cy="691030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5EE23E5-F458-41B9-8413-D387C178903B}"/>
                  </a:ext>
                </a:extLst>
              </p:cNvPr>
              <p:cNvSpPr/>
              <p:nvPr/>
            </p:nvSpPr>
            <p:spPr>
              <a:xfrm>
                <a:off x="7248511" y="2419768"/>
                <a:ext cx="214556" cy="691030"/>
              </a:xfrm>
              <a:custGeom>
                <a:avLst/>
                <a:gdLst>
                  <a:gd name="connsiteX0" fmla="*/ 107278 w 214556"/>
                  <a:gd name="connsiteY0" fmla="*/ 0 h 691030"/>
                  <a:gd name="connsiteX1" fmla="*/ 214556 w 214556"/>
                  <a:gd name="connsiteY1" fmla="*/ 691030 h 691030"/>
                  <a:gd name="connsiteX2" fmla="*/ 0 w 214556"/>
                  <a:gd name="connsiteY2" fmla="*/ 691030 h 69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4556" h="691030">
                    <a:moveTo>
                      <a:pt x="107278" y="0"/>
                    </a:moveTo>
                    <a:lnTo>
                      <a:pt x="214556" y="691030"/>
                    </a:lnTo>
                    <a:lnTo>
                      <a:pt x="0" y="69103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17AFEDC-5366-43E3-BE39-E2D9B7E18B2A}"/>
                  </a:ext>
                </a:extLst>
              </p:cNvPr>
              <p:cNvSpPr/>
              <p:nvPr/>
            </p:nvSpPr>
            <p:spPr>
              <a:xfrm>
                <a:off x="7355790" y="2419768"/>
                <a:ext cx="107278" cy="691030"/>
              </a:xfrm>
              <a:custGeom>
                <a:avLst/>
                <a:gdLst>
                  <a:gd name="connsiteX0" fmla="*/ 0 w 107278"/>
                  <a:gd name="connsiteY0" fmla="*/ 0 h 691030"/>
                  <a:gd name="connsiteX1" fmla="*/ 107278 w 107278"/>
                  <a:gd name="connsiteY1" fmla="*/ 691030 h 691030"/>
                  <a:gd name="connsiteX2" fmla="*/ 0 w 107278"/>
                  <a:gd name="connsiteY2" fmla="*/ 691030 h 691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278" h="691030">
                    <a:moveTo>
                      <a:pt x="0" y="0"/>
                    </a:moveTo>
                    <a:lnTo>
                      <a:pt x="107278" y="691030"/>
                    </a:lnTo>
                    <a:lnTo>
                      <a:pt x="0" y="69103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4357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B12A9C6-A018-4A28-A1CA-1B62CB22E219}"/>
              </a:ext>
            </a:extLst>
          </p:cNvPr>
          <p:cNvGrpSpPr/>
          <p:nvPr/>
        </p:nvGrpSpPr>
        <p:grpSpPr>
          <a:xfrm>
            <a:off x="4842468" y="2175468"/>
            <a:ext cx="2507063" cy="2507064"/>
            <a:chOff x="4842468" y="2175468"/>
            <a:chExt cx="2507063" cy="250706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3150CE2-265F-4C90-8D42-A0E9CBC22267}"/>
                </a:ext>
              </a:extLst>
            </p:cNvPr>
            <p:cNvGrpSpPr/>
            <p:nvPr/>
          </p:nvGrpSpPr>
          <p:grpSpPr>
            <a:xfrm rot="2700000">
              <a:off x="5274632" y="2607628"/>
              <a:ext cx="1642737" cy="1642738"/>
              <a:chOff x="4842468" y="2175468"/>
              <a:chExt cx="2507063" cy="250706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008C56D-7293-4F77-B228-DD86D82EEE95}"/>
                  </a:ext>
                </a:extLst>
              </p:cNvPr>
              <p:cNvGrpSpPr/>
              <p:nvPr/>
            </p:nvGrpSpPr>
            <p:grpSpPr>
              <a:xfrm>
                <a:off x="5901397" y="2175468"/>
                <a:ext cx="389207" cy="1253532"/>
                <a:chOff x="5901397" y="2175468"/>
                <a:chExt cx="389207" cy="1253532"/>
              </a:xfrm>
            </p:grpSpPr>
            <p:sp>
              <p:nvSpPr>
                <p:cNvPr id="30" name="Isosceles Triangle 29">
                  <a:extLst>
                    <a:ext uri="{FF2B5EF4-FFF2-40B4-BE49-F238E27FC236}">
                      <a16:creationId xmlns:a16="http://schemas.microsoft.com/office/drawing/2014/main" id="{939C011A-BABA-4811-BE6A-E5467C12F8F8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8EC7E88-D7BB-4A2B-AD4F-0AE4DBC25C0D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3F98A14-93E5-44CF-858C-66CA4B56745C}"/>
                  </a:ext>
                </a:extLst>
              </p:cNvPr>
              <p:cNvGrpSpPr/>
              <p:nvPr/>
            </p:nvGrpSpPr>
            <p:grpSpPr>
              <a:xfrm flipH="1" flipV="1">
                <a:off x="5901396" y="3429000"/>
                <a:ext cx="389207" cy="1253532"/>
                <a:chOff x="5901397" y="2175468"/>
                <a:chExt cx="389207" cy="1253532"/>
              </a:xfrm>
            </p:grpSpPr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23F4C48F-3AF0-4A11-A256-44A4636B4890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C0285EB3-4262-4F8C-8873-F7A90231AB4D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71E049F-D8CC-41E9-B2C6-65E8BAF6F4EC}"/>
                  </a:ext>
                </a:extLst>
              </p:cNvPr>
              <p:cNvGrpSpPr/>
              <p:nvPr/>
            </p:nvGrpSpPr>
            <p:grpSpPr>
              <a:xfrm rot="5400000" flipH="1" flipV="1">
                <a:off x="5274630" y="2802233"/>
                <a:ext cx="389207" cy="1253532"/>
                <a:chOff x="5901397" y="2175468"/>
                <a:chExt cx="389207" cy="1253532"/>
              </a:xfrm>
            </p:grpSpPr>
            <p:sp>
              <p:nvSpPr>
                <p:cNvPr id="26" name="Isosceles Triangle 25">
                  <a:extLst>
                    <a:ext uri="{FF2B5EF4-FFF2-40B4-BE49-F238E27FC236}">
                      <a16:creationId xmlns:a16="http://schemas.microsoft.com/office/drawing/2014/main" id="{AB244C85-DFA7-4E42-9A86-55C5153DDFF6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0236E483-3108-4473-8C10-B904861F6CA3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8108719-290D-4CED-A5D4-CE625FA6D4F9}"/>
                  </a:ext>
                </a:extLst>
              </p:cNvPr>
              <p:cNvGrpSpPr/>
              <p:nvPr/>
            </p:nvGrpSpPr>
            <p:grpSpPr>
              <a:xfrm rot="5400000">
                <a:off x="6528161" y="2802232"/>
                <a:ext cx="389207" cy="1253532"/>
                <a:chOff x="5901397" y="2175468"/>
                <a:chExt cx="389207" cy="1253532"/>
              </a:xfrm>
            </p:grpSpPr>
            <p:sp>
              <p:nvSpPr>
                <p:cNvPr id="24" name="Isosceles Triangle 23">
                  <a:extLst>
                    <a:ext uri="{FF2B5EF4-FFF2-40B4-BE49-F238E27FC236}">
                      <a16:creationId xmlns:a16="http://schemas.microsoft.com/office/drawing/2014/main" id="{3D504040-9955-42AF-82AA-EEBA0CCE8404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0CBD4EE9-3CE9-437D-A04B-1738F5CB2423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25A9202-F83A-4B53-AB8C-451E35A5DC44}"/>
                </a:ext>
              </a:extLst>
            </p:cNvPr>
            <p:cNvGrpSpPr/>
            <p:nvPr/>
          </p:nvGrpSpPr>
          <p:grpSpPr>
            <a:xfrm>
              <a:off x="4842468" y="2175468"/>
              <a:ext cx="2507063" cy="2507064"/>
              <a:chOff x="4842468" y="2175468"/>
              <a:chExt cx="2507063" cy="250706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6F8682A-CC0E-4461-BEC6-04DE4651314C}"/>
                  </a:ext>
                </a:extLst>
              </p:cNvPr>
              <p:cNvGrpSpPr/>
              <p:nvPr/>
            </p:nvGrpSpPr>
            <p:grpSpPr>
              <a:xfrm>
                <a:off x="5901397" y="2175468"/>
                <a:ext cx="389207" cy="1253532"/>
                <a:chOff x="5901397" y="2175468"/>
                <a:chExt cx="389207" cy="1253532"/>
              </a:xfrm>
            </p:grpSpPr>
            <p:sp>
              <p:nvSpPr>
                <p:cNvPr id="4" name="Isosceles Triangle 3">
                  <a:extLst>
                    <a:ext uri="{FF2B5EF4-FFF2-40B4-BE49-F238E27FC236}">
                      <a16:creationId xmlns:a16="http://schemas.microsoft.com/office/drawing/2014/main" id="{421D6C71-1EB6-4A1A-A4DD-B6294FD4E5DE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693B7C00-DBAF-49FD-9E22-5CB0A9AE38F5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9E886AF-FBE1-4612-B36E-400BCDB344D2}"/>
                  </a:ext>
                </a:extLst>
              </p:cNvPr>
              <p:cNvGrpSpPr/>
              <p:nvPr/>
            </p:nvGrpSpPr>
            <p:grpSpPr>
              <a:xfrm flipH="1" flipV="1">
                <a:off x="5901396" y="3429000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7F9E3B32-5BF1-4AFD-8E86-8D087CEAF617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6BD1A1E-6A5E-47F3-BC46-679412839B1C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B7D9BCE-FC2A-47C9-8392-8C61DC8D1268}"/>
                  </a:ext>
                </a:extLst>
              </p:cNvPr>
              <p:cNvGrpSpPr/>
              <p:nvPr/>
            </p:nvGrpSpPr>
            <p:grpSpPr>
              <a:xfrm rot="5400000" flipH="1" flipV="1">
                <a:off x="5274630" y="2802233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46CB8F99-700B-4FF1-8595-420AE57C0AE5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3C4573F2-DEFE-4672-B492-603691AED97E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CF26C10-37FF-453A-9552-76628563A508}"/>
                  </a:ext>
                </a:extLst>
              </p:cNvPr>
              <p:cNvGrpSpPr/>
              <p:nvPr/>
            </p:nvGrpSpPr>
            <p:grpSpPr>
              <a:xfrm rot="5400000">
                <a:off x="6528161" y="2802232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6" name="Isosceles Triangle 15">
                  <a:extLst>
                    <a:ext uri="{FF2B5EF4-FFF2-40B4-BE49-F238E27FC236}">
                      <a16:creationId xmlns:a16="http://schemas.microsoft.com/office/drawing/2014/main" id="{87029564-7B17-4F27-8113-1284598F4C44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F053F1C0-5D57-4AB2-B831-18E6954CF73D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738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7E850B2-1A6A-4253-B21D-3E0724FE9EC3}"/>
              </a:ext>
            </a:extLst>
          </p:cNvPr>
          <p:cNvGrpSpPr/>
          <p:nvPr/>
        </p:nvGrpSpPr>
        <p:grpSpPr>
          <a:xfrm>
            <a:off x="1333162" y="1887419"/>
            <a:ext cx="9619980" cy="5400750"/>
            <a:chOff x="1689100" y="1257664"/>
            <a:chExt cx="8813800" cy="4605048"/>
          </a:xfrm>
          <a:solidFill>
            <a:schemeClr val="bg1">
              <a:lumMod val="95000"/>
              <a:alpha val="27000"/>
            </a:schemeClr>
          </a:solidFill>
        </p:grpSpPr>
        <p:sp>
          <p:nvSpPr>
            <p:cNvPr id="185" name="Freeform 11">
              <a:extLst>
                <a:ext uri="{FF2B5EF4-FFF2-40B4-BE49-F238E27FC236}">
                  <a16:creationId xmlns:a16="http://schemas.microsoft.com/office/drawing/2014/main" id="{EF97C103-04AF-4375-956F-A789C73EB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5759" y="4549608"/>
              <a:ext cx="180592" cy="361180"/>
            </a:xfrm>
            <a:custGeom>
              <a:avLst/>
              <a:gdLst>
                <a:gd name="T0" fmla="*/ 15 w 157"/>
                <a:gd name="T1" fmla="*/ 204 h 316"/>
                <a:gd name="T2" fmla="*/ 30 w 157"/>
                <a:gd name="T3" fmla="*/ 169 h 316"/>
                <a:gd name="T4" fmla="*/ 19 w 157"/>
                <a:gd name="T5" fmla="*/ 127 h 316"/>
                <a:gd name="T6" fmla="*/ 68 w 157"/>
                <a:gd name="T7" fmla="*/ 77 h 316"/>
                <a:gd name="T8" fmla="*/ 121 w 157"/>
                <a:gd name="T9" fmla="*/ 24 h 316"/>
                <a:gd name="T10" fmla="*/ 126 w 157"/>
                <a:gd name="T11" fmla="*/ 0 h 316"/>
                <a:gd name="T12" fmla="*/ 157 w 157"/>
                <a:gd name="T13" fmla="*/ 75 h 316"/>
                <a:gd name="T14" fmla="*/ 157 w 157"/>
                <a:gd name="T15" fmla="*/ 87 h 316"/>
                <a:gd name="T16" fmla="*/ 144 w 157"/>
                <a:gd name="T17" fmla="*/ 83 h 316"/>
                <a:gd name="T18" fmla="*/ 110 w 157"/>
                <a:gd name="T19" fmla="*/ 227 h 316"/>
                <a:gd name="T20" fmla="*/ 43 w 157"/>
                <a:gd name="T21" fmla="*/ 316 h 316"/>
                <a:gd name="T22" fmla="*/ 7 w 157"/>
                <a:gd name="T23" fmla="*/ 272 h 316"/>
                <a:gd name="T24" fmla="*/ 9 w 157"/>
                <a:gd name="T25" fmla="*/ 252 h 316"/>
                <a:gd name="T26" fmla="*/ 0 w 157"/>
                <a:gd name="T27" fmla="*/ 220 h 316"/>
                <a:gd name="T28" fmla="*/ 15 w 157"/>
                <a:gd name="T29" fmla="*/ 20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316">
                  <a:moveTo>
                    <a:pt x="15" y="204"/>
                  </a:moveTo>
                  <a:cubicBezTo>
                    <a:pt x="15" y="204"/>
                    <a:pt x="30" y="170"/>
                    <a:pt x="30" y="169"/>
                  </a:cubicBezTo>
                  <a:cubicBezTo>
                    <a:pt x="30" y="160"/>
                    <a:pt x="19" y="140"/>
                    <a:pt x="19" y="127"/>
                  </a:cubicBezTo>
                  <a:cubicBezTo>
                    <a:pt x="19" y="88"/>
                    <a:pt x="46" y="91"/>
                    <a:pt x="68" y="77"/>
                  </a:cubicBezTo>
                  <a:cubicBezTo>
                    <a:pt x="85" y="67"/>
                    <a:pt x="109" y="37"/>
                    <a:pt x="121" y="24"/>
                  </a:cubicBezTo>
                  <a:cubicBezTo>
                    <a:pt x="125" y="20"/>
                    <a:pt x="123" y="6"/>
                    <a:pt x="126" y="0"/>
                  </a:cubicBezTo>
                  <a:cubicBezTo>
                    <a:pt x="151" y="3"/>
                    <a:pt x="149" y="55"/>
                    <a:pt x="157" y="75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3" y="86"/>
                    <a:pt x="145" y="83"/>
                    <a:pt x="144" y="83"/>
                  </a:cubicBezTo>
                  <a:cubicBezTo>
                    <a:pt x="144" y="141"/>
                    <a:pt x="126" y="181"/>
                    <a:pt x="110" y="227"/>
                  </a:cubicBezTo>
                  <a:cubicBezTo>
                    <a:pt x="96" y="262"/>
                    <a:pt x="89" y="316"/>
                    <a:pt x="43" y="316"/>
                  </a:cubicBezTo>
                  <a:cubicBezTo>
                    <a:pt x="24" y="316"/>
                    <a:pt x="7" y="293"/>
                    <a:pt x="7" y="272"/>
                  </a:cubicBezTo>
                  <a:cubicBezTo>
                    <a:pt x="7" y="262"/>
                    <a:pt x="10" y="258"/>
                    <a:pt x="9" y="252"/>
                  </a:cubicBezTo>
                  <a:cubicBezTo>
                    <a:pt x="0" y="245"/>
                    <a:pt x="0" y="232"/>
                    <a:pt x="0" y="220"/>
                  </a:cubicBezTo>
                  <a:cubicBezTo>
                    <a:pt x="0" y="217"/>
                    <a:pt x="14" y="204"/>
                    <a:pt x="15" y="20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12">
              <a:extLst>
                <a:ext uri="{FF2B5EF4-FFF2-40B4-BE49-F238E27FC236}">
                  <a16:creationId xmlns:a16="http://schemas.microsoft.com/office/drawing/2014/main" id="{B7B795F6-DDE7-4E67-96E4-623B2D4CA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294" y="3204364"/>
              <a:ext cx="1683483" cy="1974248"/>
            </a:xfrm>
            <a:custGeom>
              <a:avLst/>
              <a:gdLst>
                <a:gd name="T0" fmla="*/ 857 w 1471"/>
                <a:gd name="T1" fmla="*/ 119 h 1725"/>
                <a:gd name="T2" fmla="*/ 905 w 1471"/>
                <a:gd name="T3" fmla="*/ 145 h 1725"/>
                <a:gd name="T4" fmla="*/ 1045 w 1471"/>
                <a:gd name="T5" fmla="*/ 155 h 1725"/>
                <a:gd name="T6" fmla="*/ 1106 w 1471"/>
                <a:gd name="T7" fmla="*/ 159 h 1725"/>
                <a:gd name="T8" fmla="*/ 1106 w 1471"/>
                <a:gd name="T9" fmla="*/ 245 h 1725"/>
                <a:gd name="T10" fmla="*/ 1064 w 1471"/>
                <a:gd name="T11" fmla="*/ 207 h 1725"/>
                <a:gd name="T12" fmla="*/ 1166 w 1471"/>
                <a:gd name="T13" fmla="*/ 402 h 1725"/>
                <a:gd name="T14" fmla="*/ 1200 w 1471"/>
                <a:gd name="T15" fmla="*/ 481 h 1725"/>
                <a:gd name="T16" fmla="*/ 1253 w 1471"/>
                <a:gd name="T17" fmla="*/ 559 h 1725"/>
                <a:gd name="T18" fmla="*/ 1296 w 1471"/>
                <a:gd name="T19" fmla="*/ 626 h 1725"/>
                <a:gd name="T20" fmla="*/ 1352 w 1471"/>
                <a:gd name="T21" fmla="*/ 646 h 1725"/>
                <a:gd name="T22" fmla="*/ 1465 w 1471"/>
                <a:gd name="T23" fmla="*/ 622 h 1725"/>
                <a:gd name="T24" fmla="*/ 1418 w 1471"/>
                <a:gd name="T25" fmla="*/ 766 h 1725"/>
                <a:gd name="T26" fmla="*/ 1234 w 1471"/>
                <a:gd name="T27" fmla="*/ 974 h 1725"/>
                <a:gd name="T28" fmla="*/ 1215 w 1471"/>
                <a:gd name="T29" fmla="*/ 1081 h 1725"/>
                <a:gd name="T30" fmla="*/ 1238 w 1471"/>
                <a:gd name="T31" fmla="*/ 1149 h 1725"/>
                <a:gd name="T32" fmla="*/ 1236 w 1471"/>
                <a:gd name="T33" fmla="*/ 1219 h 1725"/>
                <a:gd name="T34" fmla="*/ 1134 w 1471"/>
                <a:gd name="T35" fmla="*/ 1342 h 1725"/>
                <a:gd name="T36" fmla="*/ 1132 w 1471"/>
                <a:gd name="T37" fmla="*/ 1419 h 1725"/>
                <a:gd name="T38" fmla="*/ 1103 w 1471"/>
                <a:gd name="T39" fmla="*/ 1471 h 1725"/>
                <a:gd name="T40" fmla="*/ 1077 w 1471"/>
                <a:gd name="T41" fmla="*/ 1525 h 1725"/>
                <a:gd name="T42" fmla="*/ 1016 w 1471"/>
                <a:gd name="T43" fmla="*/ 1626 h 1725"/>
                <a:gd name="T44" fmla="*/ 924 w 1471"/>
                <a:gd name="T45" fmla="*/ 1704 h 1725"/>
                <a:gd name="T46" fmla="*/ 880 w 1471"/>
                <a:gd name="T47" fmla="*/ 1701 h 1725"/>
                <a:gd name="T48" fmla="*/ 776 w 1471"/>
                <a:gd name="T49" fmla="*/ 1709 h 1725"/>
                <a:gd name="T50" fmla="*/ 755 w 1471"/>
                <a:gd name="T51" fmla="*/ 1673 h 1725"/>
                <a:gd name="T52" fmla="*/ 740 w 1471"/>
                <a:gd name="T53" fmla="*/ 1608 h 1725"/>
                <a:gd name="T54" fmla="*/ 678 w 1471"/>
                <a:gd name="T55" fmla="*/ 1421 h 1725"/>
                <a:gd name="T56" fmla="*/ 619 w 1471"/>
                <a:gd name="T57" fmla="*/ 1276 h 1725"/>
                <a:gd name="T58" fmla="*/ 656 w 1471"/>
                <a:gd name="T59" fmla="*/ 1119 h 1725"/>
                <a:gd name="T60" fmla="*/ 625 w 1471"/>
                <a:gd name="T61" fmla="*/ 1006 h 1725"/>
                <a:gd name="T62" fmla="*/ 579 w 1471"/>
                <a:gd name="T63" fmla="*/ 882 h 1725"/>
                <a:gd name="T64" fmla="*/ 587 w 1471"/>
                <a:gd name="T65" fmla="*/ 831 h 1725"/>
                <a:gd name="T66" fmla="*/ 507 w 1471"/>
                <a:gd name="T67" fmla="*/ 797 h 1725"/>
                <a:gd name="T68" fmla="*/ 354 w 1471"/>
                <a:gd name="T69" fmla="*/ 779 h 1725"/>
                <a:gd name="T70" fmla="*/ 282 w 1471"/>
                <a:gd name="T71" fmla="*/ 781 h 1725"/>
                <a:gd name="T72" fmla="*/ 187 w 1471"/>
                <a:gd name="T73" fmla="*/ 791 h 1725"/>
                <a:gd name="T74" fmla="*/ 68 w 1471"/>
                <a:gd name="T75" fmla="*/ 664 h 1725"/>
                <a:gd name="T76" fmla="*/ 13 w 1471"/>
                <a:gd name="T77" fmla="*/ 608 h 1725"/>
                <a:gd name="T78" fmla="*/ 11 w 1471"/>
                <a:gd name="T79" fmla="*/ 583 h 1725"/>
                <a:gd name="T80" fmla="*/ 32 w 1471"/>
                <a:gd name="T81" fmla="*/ 485 h 1725"/>
                <a:gd name="T82" fmla="*/ 38 w 1471"/>
                <a:gd name="T83" fmla="*/ 358 h 1725"/>
                <a:gd name="T84" fmla="*/ 132 w 1471"/>
                <a:gd name="T85" fmla="*/ 237 h 1725"/>
                <a:gd name="T86" fmla="*/ 179 w 1471"/>
                <a:gd name="T87" fmla="*/ 139 h 1725"/>
                <a:gd name="T88" fmla="*/ 242 w 1471"/>
                <a:gd name="T89" fmla="*/ 64 h 1725"/>
                <a:gd name="T90" fmla="*/ 322 w 1471"/>
                <a:gd name="T91" fmla="*/ 62 h 1725"/>
                <a:gd name="T92" fmla="*/ 469 w 1471"/>
                <a:gd name="T93" fmla="*/ 10 h 1725"/>
                <a:gd name="T94" fmla="*/ 528 w 1471"/>
                <a:gd name="T95" fmla="*/ 6 h 1725"/>
                <a:gd name="T96" fmla="*/ 581 w 1471"/>
                <a:gd name="T97" fmla="*/ 0 h 1725"/>
                <a:gd name="T98" fmla="*/ 615 w 1471"/>
                <a:gd name="T99" fmla="*/ 10 h 1725"/>
                <a:gd name="T100" fmla="*/ 613 w 1471"/>
                <a:gd name="T101" fmla="*/ 48 h 1725"/>
                <a:gd name="T102" fmla="*/ 638 w 1471"/>
                <a:gd name="T103" fmla="*/ 115 h 1725"/>
                <a:gd name="T104" fmla="*/ 781 w 1471"/>
                <a:gd name="T105" fmla="*/ 179 h 1725"/>
                <a:gd name="T106" fmla="*/ 797 w 1471"/>
                <a:gd name="T107" fmla="*/ 151 h 1725"/>
                <a:gd name="T108" fmla="*/ 841 w 1471"/>
                <a:gd name="T109" fmla="*/ 119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1" h="1725">
                  <a:moveTo>
                    <a:pt x="841" y="119"/>
                  </a:moveTo>
                  <a:cubicBezTo>
                    <a:pt x="857" y="119"/>
                    <a:pt x="857" y="119"/>
                    <a:pt x="857" y="119"/>
                  </a:cubicBezTo>
                  <a:cubicBezTo>
                    <a:pt x="857" y="130"/>
                    <a:pt x="865" y="133"/>
                    <a:pt x="869" y="137"/>
                  </a:cubicBezTo>
                  <a:cubicBezTo>
                    <a:pt x="875" y="147"/>
                    <a:pt x="893" y="141"/>
                    <a:pt x="905" y="145"/>
                  </a:cubicBezTo>
                  <a:cubicBezTo>
                    <a:pt x="929" y="155"/>
                    <a:pt x="963" y="167"/>
                    <a:pt x="990" y="167"/>
                  </a:cubicBezTo>
                  <a:cubicBezTo>
                    <a:pt x="1014" y="167"/>
                    <a:pt x="1021" y="155"/>
                    <a:pt x="1045" y="155"/>
                  </a:cubicBezTo>
                  <a:cubicBezTo>
                    <a:pt x="1059" y="155"/>
                    <a:pt x="1068" y="165"/>
                    <a:pt x="1084" y="165"/>
                  </a:cubicBezTo>
                  <a:cubicBezTo>
                    <a:pt x="1096" y="165"/>
                    <a:pt x="1096" y="161"/>
                    <a:pt x="1106" y="159"/>
                  </a:cubicBezTo>
                  <a:cubicBezTo>
                    <a:pt x="1111" y="173"/>
                    <a:pt x="1121" y="184"/>
                    <a:pt x="1121" y="199"/>
                  </a:cubicBezTo>
                  <a:cubicBezTo>
                    <a:pt x="1121" y="206"/>
                    <a:pt x="1109" y="235"/>
                    <a:pt x="1106" y="245"/>
                  </a:cubicBezTo>
                  <a:cubicBezTo>
                    <a:pt x="1090" y="242"/>
                    <a:pt x="1077" y="207"/>
                    <a:pt x="1064" y="193"/>
                  </a:cubicBezTo>
                  <a:cubicBezTo>
                    <a:pt x="1064" y="207"/>
                    <a:pt x="1064" y="207"/>
                    <a:pt x="1064" y="207"/>
                  </a:cubicBezTo>
                  <a:cubicBezTo>
                    <a:pt x="1136" y="340"/>
                    <a:pt x="1136" y="340"/>
                    <a:pt x="1136" y="340"/>
                  </a:cubicBezTo>
                  <a:cubicBezTo>
                    <a:pt x="1132" y="357"/>
                    <a:pt x="1155" y="392"/>
                    <a:pt x="1166" y="402"/>
                  </a:cubicBezTo>
                  <a:cubicBezTo>
                    <a:pt x="1166" y="444"/>
                    <a:pt x="1166" y="444"/>
                    <a:pt x="1166" y="444"/>
                  </a:cubicBezTo>
                  <a:cubicBezTo>
                    <a:pt x="1174" y="465"/>
                    <a:pt x="1189" y="465"/>
                    <a:pt x="1200" y="481"/>
                  </a:cubicBezTo>
                  <a:cubicBezTo>
                    <a:pt x="1214" y="500"/>
                    <a:pt x="1206" y="521"/>
                    <a:pt x="1219" y="535"/>
                  </a:cubicBezTo>
                  <a:cubicBezTo>
                    <a:pt x="1231" y="548"/>
                    <a:pt x="1240" y="549"/>
                    <a:pt x="1253" y="559"/>
                  </a:cubicBezTo>
                  <a:cubicBezTo>
                    <a:pt x="1265" y="568"/>
                    <a:pt x="1272" y="601"/>
                    <a:pt x="1297" y="601"/>
                  </a:cubicBezTo>
                  <a:cubicBezTo>
                    <a:pt x="1297" y="615"/>
                    <a:pt x="1304" y="617"/>
                    <a:pt x="1296" y="626"/>
                  </a:cubicBezTo>
                  <a:cubicBezTo>
                    <a:pt x="1306" y="634"/>
                    <a:pt x="1316" y="660"/>
                    <a:pt x="1329" y="660"/>
                  </a:cubicBezTo>
                  <a:cubicBezTo>
                    <a:pt x="1341" y="660"/>
                    <a:pt x="1342" y="649"/>
                    <a:pt x="1352" y="646"/>
                  </a:cubicBezTo>
                  <a:cubicBezTo>
                    <a:pt x="1363" y="642"/>
                    <a:pt x="1371" y="648"/>
                    <a:pt x="1382" y="646"/>
                  </a:cubicBezTo>
                  <a:cubicBezTo>
                    <a:pt x="1411" y="642"/>
                    <a:pt x="1438" y="630"/>
                    <a:pt x="1465" y="622"/>
                  </a:cubicBezTo>
                  <a:cubicBezTo>
                    <a:pt x="1468" y="627"/>
                    <a:pt x="1471" y="630"/>
                    <a:pt x="1471" y="634"/>
                  </a:cubicBezTo>
                  <a:cubicBezTo>
                    <a:pt x="1471" y="680"/>
                    <a:pt x="1437" y="739"/>
                    <a:pt x="1418" y="766"/>
                  </a:cubicBezTo>
                  <a:cubicBezTo>
                    <a:pt x="1395" y="797"/>
                    <a:pt x="1385" y="826"/>
                    <a:pt x="1357" y="849"/>
                  </a:cubicBezTo>
                  <a:cubicBezTo>
                    <a:pt x="1307" y="890"/>
                    <a:pt x="1253" y="903"/>
                    <a:pt x="1234" y="974"/>
                  </a:cubicBezTo>
                  <a:cubicBezTo>
                    <a:pt x="1229" y="994"/>
                    <a:pt x="1209" y="999"/>
                    <a:pt x="1209" y="1022"/>
                  </a:cubicBezTo>
                  <a:cubicBezTo>
                    <a:pt x="1209" y="1046"/>
                    <a:pt x="1215" y="1057"/>
                    <a:pt x="1215" y="1081"/>
                  </a:cubicBezTo>
                  <a:cubicBezTo>
                    <a:pt x="1215" y="1108"/>
                    <a:pt x="1243" y="1122"/>
                    <a:pt x="1243" y="1137"/>
                  </a:cubicBezTo>
                  <a:cubicBezTo>
                    <a:pt x="1243" y="1142"/>
                    <a:pt x="1239" y="1147"/>
                    <a:pt x="1238" y="1149"/>
                  </a:cubicBezTo>
                  <a:cubicBezTo>
                    <a:pt x="1238" y="1169"/>
                    <a:pt x="1238" y="1169"/>
                    <a:pt x="1238" y="1169"/>
                  </a:cubicBezTo>
                  <a:cubicBezTo>
                    <a:pt x="1238" y="1181"/>
                    <a:pt x="1236" y="1196"/>
                    <a:pt x="1236" y="1219"/>
                  </a:cubicBezTo>
                  <a:cubicBezTo>
                    <a:pt x="1240" y="1223"/>
                    <a:pt x="1242" y="1228"/>
                    <a:pt x="1242" y="1235"/>
                  </a:cubicBezTo>
                  <a:cubicBezTo>
                    <a:pt x="1242" y="1297"/>
                    <a:pt x="1142" y="1290"/>
                    <a:pt x="1134" y="1342"/>
                  </a:cubicBezTo>
                  <a:cubicBezTo>
                    <a:pt x="1123" y="1344"/>
                    <a:pt x="1111" y="1357"/>
                    <a:pt x="1111" y="1366"/>
                  </a:cubicBezTo>
                  <a:cubicBezTo>
                    <a:pt x="1111" y="1383"/>
                    <a:pt x="1132" y="1395"/>
                    <a:pt x="1132" y="1419"/>
                  </a:cubicBezTo>
                  <a:cubicBezTo>
                    <a:pt x="1132" y="1432"/>
                    <a:pt x="1131" y="1458"/>
                    <a:pt x="1126" y="1465"/>
                  </a:cubicBezTo>
                  <a:cubicBezTo>
                    <a:pt x="1121" y="1471"/>
                    <a:pt x="1109" y="1468"/>
                    <a:pt x="1103" y="1471"/>
                  </a:cubicBezTo>
                  <a:cubicBezTo>
                    <a:pt x="1085" y="1480"/>
                    <a:pt x="1075" y="1488"/>
                    <a:pt x="1065" y="1508"/>
                  </a:cubicBezTo>
                  <a:cubicBezTo>
                    <a:pt x="1072" y="1512"/>
                    <a:pt x="1077" y="1518"/>
                    <a:pt x="1077" y="1525"/>
                  </a:cubicBezTo>
                  <a:cubicBezTo>
                    <a:pt x="1077" y="1547"/>
                    <a:pt x="1056" y="1564"/>
                    <a:pt x="1047" y="1574"/>
                  </a:cubicBezTo>
                  <a:cubicBezTo>
                    <a:pt x="1030" y="1592"/>
                    <a:pt x="1028" y="1610"/>
                    <a:pt x="1016" y="1626"/>
                  </a:cubicBezTo>
                  <a:cubicBezTo>
                    <a:pt x="997" y="1651"/>
                    <a:pt x="989" y="1673"/>
                    <a:pt x="958" y="1689"/>
                  </a:cubicBezTo>
                  <a:cubicBezTo>
                    <a:pt x="945" y="1696"/>
                    <a:pt x="926" y="1689"/>
                    <a:pt x="924" y="1704"/>
                  </a:cubicBezTo>
                  <a:cubicBezTo>
                    <a:pt x="914" y="1704"/>
                    <a:pt x="908" y="1709"/>
                    <a:pt x="901" y="1709"/>
                  </a:cubicBezTo>
                  <a:cubicBezTo>
                    <a:pt x="893" y="1709"/>
                    <a:pt x="888" y="1701"/>
                    <a:pt x="880" y="1701"/>
                  </a:cubicBezTo>
                  <a:cubicBezTo>
                    <a:pt x="848" y="1701"/>
                    <a:pt x="829" y="1725"/>
                    <a:pt x="800" y="1725"/>
                  </a:cubicBezTo>
                  <a:cubicBezTo>
                    <a:pt x="787" y="1725"/>
                    <a:pt x="781" y="1718"/>
                    <a:pt x="776" y="1709"/>
                  </a:cubicBezTo>
                  <a:cubicBezTo>
                    <a:pt x="772" y="1710"/>
                    <a:pt x="770" y="1712"/>
                    <a:pt x="769" y="1713"/>
                  </a:cubicBezTo>
                  <a:cubicBezTo>
                    <a:pt x="769" y="1697"/>
                    <a:pt x="761" y="1680"/>
                    <a:pt x="755" y="1673"/>
                  </a:cubicBezTo>
                  <a:cubicBezTo>
                    <a:pt x="761" y="1667"/>
                    <a:pt x="765" y="1661"/>
                    <a:pt x="765" y="1652"/>
                  </a:cubicBezTo>
                  <a:cubicBezTo>
                    <a:pt x="765" y="1639"/>
                    <a:pt x="744" y="1615"/>
                    <a:pt x="740" y="1608"/>
                  </a:cubicBezTo>
                  <a:cubicBezTo>
                    <a:pt x="712" y="1560"/>
                    <a:pt x="678" y="1513"/>
                    <a:pt x="678" y="1443"/>
                  </a:cubicBezTo>
                  <a:cubicBezTo>
                    <a:pt x="678" y="1430"/>
                    <a:pt x="678" y="1428"/>
                    <a:pt x="678" y="1421"/>
                  </a:cubicBezTo>
                  <a:cubicBezTo>
                    <a:pt x="678" y="1410"/>
                    <a:pt x="669" y="1406"/>
                    <a:pt x="663" y="1395"/>
                  </a:cubicBezTo>
                  <a:cubicBezTo>
                    <a:pt x="641" y="1358"/>
                    <a:pt x="619" y="1328"/>
                    <a:pt x="619" y="1276"/>
                  </a:cubicBezTo>
                  <a:cubicBezTo>
                    <a:pt x="619" y="1220"/>
                    <a:pt x="666" y="1207"/>
                    <a:pt x="666" y="1165"/>
                  </a:cubicBezTo>
                  <a:cubicBezTo>
                    <a:pt x="666" y="1145"/>
                    <a:pt x="659" y="1137"/>
                    <a:pt x="656" y="1119"/>
                  </a:cubicBezTo>
                  <a:cubicBezTo>
                    <a:pt x="651" y="1085"/>
                    <a:pt x="645" y="1073"/>
                    <a:pt x="638" y="1053"/>
                  </a:cubicBezTo>
                  <a:cubicBezTo>
                    <a:pt x="631" y="1037"/>
                    <a:pt x="634" y="1019"/>
                    <a:pt x="625" y="1006"/>
                  </a:cubicBezTo>
                  <a:cubicBezTo>
                    <a:pt x="605" y="979"/>
                    <a:pt x="562" y="952"/>
                    <a:pt x="562" y="914"/>
                  </a:cubicBezTo>
                  <a:cubicBezTo>
                    <a:pt x="562" y="905"/>
                    <a:pt x="574" y="886"/>
                    <a:pt x="579" y="882"/>
                  </a:cubicBezTo>
                  <a:cubicBezTo>
                    <a:pt x="576" y="875"/>
                    <a:pt x="579" y="874"/>
                    <a:pt x="579" y="871"/>
                  </a:cubicBezTo>
                  <a:cubicBezTo>
                    <a:pt x="579" y="861"/>
                    <a:pt x="579" y="837"/>
                    <a:pt x="587" y="831"/>
                  </a:cubicBezTo>
                  <a:cubicBezTo>
                    <a:pt x="578" y="813"/>
                    <a:pt x="565" y="797"/>
                    <a:pt x="539" y="797"/>
                  </a:cubicBezTo>
                  <a:cubicBezTo>
                    <a:pt x="525" y="797"/>
                    <a:pt x="514" y="797"/>
                    <a:pt x="507" y="797"/>
                  </a:cubicBezTo>
                  <a:cubicBezTo>
                    <a:pt x="485" y="797"/>
                    <a:pt x="479" y="751"/>
                    <a:pt x="448" y="751"/>
                  </a:cubicBezTo>
                  <a:cubicBezTo>
                    <a:pt x="410" y="751"/>
                    <a:pt x="382" y="770"/>
                    <a:pt x="354" y="779"/>
                  </a:cubicBezTo>
                  <a:cubicBezTo>
                    <a:pt x="342" y="783"/>
                    <a:pt x="338" y="793"/>
                    <a:pt x="327" y="793"/>
                  </a:cubicBezTo>
                  <a:cubicBezTo>
                    <a:pt x="316" y="793"/>
                    <a:pt x="297" y="781"/>
                    <a:pt x="282" y="781"/>
                  </a:cubicBezTo>
                  <a:cubicBezTo>
                    <a:pt x="252" y="781"/>
                    <a:pt x="239" y="797"/>
                    <a:pt x="210" y="797"/>
                  </a:cubicBezTo>
                  <a:cubicBezTo>
                    <a:pt x="201" y="797"/>
                    <a:pt x="190" y="793"/>
                    <a:pt x="187" y="791"/>
                  </a:cubicBezTo>
                  <a:cubicBezTo>
                    <a:pt x="166" y="774"/>
                    <a:pt x="122" y="747"/>
                    <a:pt x="106" y="722"/>
                  </a:cubicBezTo>
                  <a:cubicBezTo>
                    <a:pt x="91" y="699"/>
                    <a:pt x="87" y="680"/>
                    <a:pt x="68" y="664"/>
                  </a:cubicBezTo>
                  <a:cubicBezTo>
                    <a:pt x="63" y="660"/>
                    <a:pt x="23" y="622"/>
                    <a:pt x="23" y="619"/>
                  </a:cubicBezTo>
                  <a:cubicBezTo>
                    <a:pt x="19" y="615"/>
                    <a:pt x="16" y="613"/>
                    <a:pt x="13" y="608"/>
                  </a:cubicBezTo>
                  <a:cubicBezTo>
                    <a:pt x="15" y="608"/>
                    <a:pt x="15" y="608"/>
                    <a:pt x="15" y="608"/>
                  </a:cubicBezTo>
                  <a:cubicBezTo>
                    <a:pt x="15" y="596"/>
                    <a:pt x="11" y="590"/>
                    <a:pt x="11" y="583"/>
                  </a:cubicBezTo>
                  <a:cubicBezTo>
                    <a:pt x="11" y="572"/>
                    <a:pt x="5" y="568"/>
                    <a:pt x="0" y="556"/>
                  </a:cubicBezTo>
                  <a:cubicBezTo>
                    <a:pt x="16" y="548"/>
                    <a:pt x="32" y="505"/>
                    <a:pt x="32" y="485"/>
                  </a:cubicBezTo>
                  <a:cubicBezTo>
                    <a:pt x="32" y="450"/>
                    <a:pt x="16" y="428"/>
                    <a:pt x="16" y="396"/>
                  </a:cubicBezTo>
                  <a:cubicBezTo>
                    <a:pt x="16" y="380"/>
                    <a:pt x="34" y="370"/>
                    <a:pt x="38" y="358"/>
                  </a:cubicBezTo>
                  <a:cubicBezTo>
                    <a:pt x="48" y="327"/>
                    <a:pt x="70" y="285"/>
                    <a:pt x="88" y="258"/>
                  </a:cubicBezTo>
                  <a:cubicBezTo>
                    <a:pt x="99" y="243"/>
                    <a:pt x="119" y="245"/>
                    <a:pt x="132" y="237"/>
                  </a:cubicBezTo>
                  <a:cubicBezTo>
                    <a:pt x="144" y="230"/>
                    <a:pt x="163" y="214"/>
                    <a:pt x="166" y="201"/>
                  </a:cubicBezTo>
                  <a:cubicBezTo>
                    <a:pt x="176" y="172"/>
                    <a:pt x="164" y="159"/>
                    <a:pt x="179" y="139"/>
                  </a:cubicBezTo>
                  <a:cubicBezTo>
                    <a:pt x="199" y="113"/>
                    <a:pt x="225" y="88"/>
                    <a:pt x="244" y="6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48" y="56"/>
                    <a:pt x="250" y="48"/>
                    <a:pt x="257" y="42"/>
                  </a:cubicBezTo>
                  <a:cubicBezTo>
                    <a:pt x="276" y="56"/>
                    <a:pt x="296" y="62"/>
                    <a:pt x="322" y="62"/>
                  </a:cubicBezTo>
                  <a:cubicBezTo>
                    <a:pt x="338" y="62"/>
                    <a:pt x="341" y="52"/>
                    <a:pt x="350" y="48"/>
                  </a:cubicBezTo>
                  <a:cubicBezTo>
                    <a:pt x="379" y="33"/>
                    <a:pt x="435" y="10"/>
                    <a:pt x="469" y="10"/>
                  </a:cubicBezTo>
                  <a:cubicBezTo>
                    <a:pt x="480" y="10"/>
                    <a:pt x="490" y="18"/>
                    <a:pt x="496" y="18"/>
                  </a:cubicBezTo>
                  <a:cubicBezTo>
                    <a:pt x="504" y="18"/>
                    <a:pt x="516" y="6"/>
                    <a:pt x="528" y="6"/>
                  </a:cubicBezTo>
                  <a:cubicBezTo>
                    <a:pt x="538" y="6"/>
                    <a:pt x="542" y="12"/>
                    <a:pt x="550" y="12"/>
                  </a:cubicBezTo>
                  <a:cubicBezTo>
                    <a:pt x="566" y="12"/>
                    <a:pt x="566" y="0"/>
                    <a:pt x="581" y="0"/>
                  </a:cubicBezTo>
                  <a:cubicBezTo>
                    <a:pt x="595" y="0"/>
                    <a:pt x="591" y="14"/>
                    <a:pt x="603" y="14"/>
                  </a:cubicBezTo>
                  <a:cubicBezTo>
                    <a:pt x="608" y="14"/>
                    <a:pt x="610" y="10"/>
                    <a:pt x="615" y="10"/>
                  </a:cubicBezTo>
                  <a:cubicBezTo>
                    <a:pt x="614" y="21"/>
                    <a:pt x="603" y="20"/>
                    <a:pt x="603" y="30"/>
                  </a:cubicBezTo>
                  <a:cubicBezTo>
                    <a:pt x="603" y="37"/>
                    <a:pt x="613" y="41"/>
                    <a:pt x="613" y="48"/>
                  </a:cubicBezTo>
                  <a:cubicBezTo>
                    <a:pt x="613" y="60"/>
                    <a:pt x="603" y="66"/>
                    <a:pt x="603" y="78"/>
                  </a:cubicBezTo>
                  <a:cubicBezTo>
                    <a:pt x="603" y="98"/>
                    <a:pt x="623" y="115"/>
                    <a:pt x="638" y="115"/>
                  </a:cubicBezTo>
                  <a:cubicBezTo>
                    <a:pt x="647" y="115"/>
                    <a:pt x="653" y="115"/>
                    <a:pt x="659" y="115"/>
                  </a:cubicBezTo>
                  <a:cubicBezTo>
                    <a:pt x="708" y="115"/>
                    <a:pt x="725" y="179"/>
                    <a:pt x="781" y="179"/>
                  </a:cubicBezTo>
                  <a:cubicBezTo>
                    <a:pt x="788" y="179"/>
                    <a:pt x="797" y="171"/>
                    <a:pt x="797" y="167"/>
                  </a:cubicBezTo>
                  <a:cubicBezTo>
                    <a:pt x="797" y="161"/>
                    <a:pt x="797" y="157"/>
                    <a:pt x="797" y="151"/>
                  </a:cubicBezTo>
                  <a:cubicBezTo>
                    <a:pt x="797" y="126"/>
                    <a:pt x="815" y="126"/>
                    <a:pt x="838" y="118"/>
                  </a:cubicBezTo>
                  <a:lnTo>
                    <a:pt x="841" y="1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13">
              <a:extLst>
                <a:ext uri="{FF2B5EF4-FFF2-40B4-BE49-F238E27FC236}">
                  <a16:creationId xmlns:a16="http://schemas.microsoft.com/office/drawing/2014/main" id="{836469C2-06D2-449F-8029-A7A299189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418" y="3063565"/>
              <a:ext cx="918264" cy="835612"/>
            </a:xfrm>
            <a:custGeom>
              <a:avLst/>
              <a:gdLst>
                <a:gd name="T0" fmla="*/ 176 w 803"/>
                <a:gd name="T1" fmla="*/ 277 h 730"/>
                <a:gd name="T2" fmla="*/ 194 w 803"/>
                <a:gd name="T3" fmla="*/ 226 h 730"/>
                <a:gd name="T4" fmla="*/ 210 w 803"/>
                <a:gd name="T5" fmla="*/ 154 h 730"/>
                <a:gd name="T6" fmla="*/ 215 w 803"/>
                <a:gd name="T7" fmla="*/ 138 h 730"/>
                <a:gd name="T8" fmla="*/ 186 w 803"/>
                <a:gd name="T9" fmla="*/ 139 h 730"/>
                <a:gd name="T10" fmla="*/ 110 w 803"/>
                <a:gd name="T11" fmla="*/ 139 h 730"/>
                <a:gd name="T12" fmla="*/ 47 w 803"/>
                <a:gd name="T13" fmla="*/ 143 h 730"/>
                <a:gd name="T14" fmla="*/ 45 w 803"/>
                <a:gd name="T15" fmla="*/ 138 h 730"/>
                <a:gd name="T16" fmla="*/ 0 w 803"/>
                <a:gd name="T17" fmla="*/ 98 h 730"/>
                <a:gd name="T18" fmla="*/ 16 w 803"/>
                <a:gd name="T19" fmla="*/ 67 h 730"/>
                <a:gd name="T20" fmla="*/ 72 w 803"/>
                <a:gd name="T21" fmla="*/ 36 h 730"/>
                <a:gd name="T22" fmla="*/ 84 w 803"/>
                <a:gd name="T23" fmla="*/ 23 h 730"/>
                <a:gd name="T24" fmla="*/ 138 w 803"/>
                <a:gd name="T25" fmla="*/ 7 h 730"/>
                <a:gd name="T26" fmla="*/ 219 w 803"/>
                <a:gd name="T27" fmla="*/ 12 h 730"/>
                <a:gd name="T28" fmla="*/ 300 w 803"/>
                <a:gd name="T29" fmla="*/ 28 h 730"/>
                <a:gd name="T30" fmla="*/ 384 w 803"/>
                <a:gd name="T31" fmla="*/ 38 h 730"/>
                <a:gd name="T32" fmla="*/ 440 w 803"/>
                <a:gd name="T33" fmla="*/ 79 h 730"/>
                <a:gd name="T34" fmla="*/ 477 w 803"/>
                <a:gd name="T35" fmla="*/ 59 h 730"/>
                <a:gd name="T36" fmla="*/ 483 w 803"/>
                <a:gd name="T37" fmla="*/ 78 h 730"/>
                <a:gd name="T38" fmla="*/ 496 w 803"/>
                <a:gd name="T39" fmla="*/ 117 h 730"/>
                <a:gd name="T40" fmla="*/ 531 w 803"/>
                <a:gd name="T41" fmla="*/ 137 h 730"/>
                <a:gd name="T42" fmla="*/ 602 w 803"/>
                <a:gd name="T43" fmla="*/ 137 h 730"/>
                <a:gd name="T44" fmla="*/ 618 w 803"/>
                <a:gd name="T45" fmla="*/ 113 h 730"/>
                <a:gd name="T46" fmla="*/ 666 w 803"/>
                <a:gd name="T47" fmla="*/ 92 h 730"/>
                <a:gd name="T48" fmla="*/ 755 w 803"/>
                <a:gd name="T49" fmla="*/ 133 h 730"/>
                <a:gd name="T50" fmla="*/ 765 w 803"/>
                <a:gd name="T51" fmla="*/ 173 h 730"/>
                <a:gd name="T52" fmla="*/ 747 w 803"/>
                <a:gd name="T53" fmla="*/ 214 h 730"/>
                <a:gd name="T54" fmla="*/ 750 w 803"/>
                <a:gd name="T55" fmla="*/ 249 h 730"/>
                <a:gd name="T56" fmla="*/ 772 w 803"/>
                <a:gd name="T57" fmla="*/ 281 h 730"/>
                <a:gd name="T58" fmla="*/ 765 w 803"/>
                <a:gd name="T59" fmla="*/ 323 h 730"/>
                <a:gd name="T60" fmla="*/ 771 w 803"/>
                <a:gd name="T61" fmla="*/ 419 h 730"/>
                <a:gd name="T62" fmla="*/ 770 w 803"/>
                <a:gd name="T63" fmla="*/ 432 h 730"/>
                <a:gd name="T64" fmla="*/ 675 w 803"/>
                <a:gd name="T65" fmla="*/ 416 h 730"/>
                <a:gd name="T66" fmla="*/ 636 w 803"/>
                <a:gd name="T67" fmla="*/ 396 h 730"/>
                <a:gd name="T68" fmla="*/ 572 w 803"/>
                <a:gd name="T69" fmla="*/ 373 h 730"/>
                <a:gd name="T70" fmla="*/ 539 w 803"/>
                <a:gd name="T71" fmla="*/ 346 h 730"/>
                <a:gd name="T72" fmla="*/ 477 w 803"/>
                <a:gd name="T73" fmla="*/ 329 h 730"/>
                <a:gd name="T74" fmla="*/ 522 w 803"/>
                <a:gd name="T75" fmla="*/ 404 h 730"/>
                <a:gd name="T76" fmla="*/ 543 w 803"/>
                <a:gd name="T77" fmla="*/ 408 h 730"/>
                <a:gd name="T78" fmla="*/ 538 w 803"/>
                <a:gd name="T79" fmla="*/ 443 h 730"/>
                <a:gd name="T80" fmla="*/ 651 w 803"/>
                <a:gd name="T81" fmla="*/ 405 h 730"/>
                <a:gd name="T82" fmla="*/ 698 w 803"/>
                <a:gd name="T83" fmla="*/ 469 h 730"/>
                <a:gd name="T84" fmla="*/ 712 w 803"/>
                <a:gd name="T85" fmla="*/ 487 h 730"/>
                <a:gd name="T86" fmla="*/ 705 w 803"/>
                <a:gd name="T87" fmla="*/ 544 h 730"/>
                <a:gd name="T88" fmla="*/ 671 w 803"/>
                <a:gd name="T89" fmla="*/ 579 h 730"/>
                <a:gd name="T90" fmla="*/ 628 w 803"/>
                <a:gd name="T91" fmla="*/ 625 h 730"/>
                <a:gd name="T92" fmla="*/ 565 w 803"/>
                <a:gd name="T93" fmla="*/ 663 h 730"/>
                <a:gd name="T94" fmla="*/ 456 w 803"/>
                <a:gd name="T95" fmla="*/ 711 h 730"/>
                <a:gd name="T96" fmla="*/ 402 w 803"/>
                <a:gd name="T97" fmla="*/ 727 h 730"/>
                <a:gd name="T98" fmla="*/ 374 w 803"/>
                <a:gd name="T99" fmla="*/ 719 h 730"/>
                <a:gd name="T100" fmla="*/ 359 w 803"/>
                <a:gd name="T101" fmla="*/ 670 h 730"/>
                <a:gd name="T102" fmla="*/ 341 w 803"/>
                <a:gd name="T103" fmla="*/ 613 h 730"/>
                <a:gd name="T104" fmla="*/ 278 w 803"/>
                <a:gd name="T105" fmla="*/ 505 h 730"/>
                <a:gd name="T106" fmla="*/ 265 w 803"/>
                <a:gd name="T107" fmla="*/ 467 h 730"/>
                <a:gd name="T108" fmla="*/ 240 w 803"/>
                <a:gd name="T109" fmla="*/ 453 h 730"/>
                <a:gd name="T110" fmla="*/ 225 w 803"/>
                <a:gd name="T111" fmla="*/ 412 h 730"/>
                <a:gd name="T112" fmla="*/ 187 w 803"/>
                <a:gd name="T113" fmla="*/ 354 h 730"/>
                <a:gd name="T114" fmla="*/ 193 w 803"/>
                <a:gd name="T115" fmla="*/ 31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03" h="730">
                  <a:moveTo>
                    <a:pt x="193" y="319"/>
                  </a:moveTo>
                  <a:cubicBezTo>
                    <a:pt x="176" y="277"/>
                    <a:pt x="176" y="277"/>
                    <a:pt x="176" y="277"/>
                  </a:cubicBezTo>
                  <a:cubicBezTo>
                    <a:pt x="176" y="272"/>
                    <a:pt x="181" y="272"/>
                    <a:pt x="182" y="268"/>
                  </a:cubicBezTo>
                  <a:cubicBezTo>
                    <a:pt x="187" y="251"/>
                    <a:pt x="190" y="242"/>
                    <a:pt x="194" y="226"/>
                  </a:cubicBezTo>
                  <a:cubicBezTo>
                    <a:pt x="199" y="210"/>
                    <a:pt x="214" y="206"/>
                    <a:pt x="214" y="188"/>
                  </a:cubicBezTo>
                  <a:cubicBezTo>
                    <a:pt x="214" y="175"/>
                    <a:pt x="210" y="164"/>
                    <a:pt x="210" y="154"/>
                  </a:cubicBezTo>
                  <a:cubicBezTo>
                    <a:pt x="210" y="149"/>
                    <a:pt x="214" y="148"/>
                    <a:pt x="215" y="146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09" y="140"/>
                    <a:pt x="207" y="145"/>
                    <a:pt x="201" y="145"/>
                  </a:cubicBezTo>
                  <a:cubicBezTo>
                    <a:pt x="193" y="145"/>
                    <a:pt x="189" y="142"/>
                    <a:pt x="186" y="139"/>
                  </a:cubicBezTo>
                  <a:cubicBezTo>
                    <a:pt x="174" y="148"/>
                    <a:pt x="170" y="159"/>
                    <a:pt x="148" y="159"/>
                  </a:cubicBezTo>
                  <a:cubicBezTo>
                    <a:pt x="132" y="159"/>
                    <a:pt x="126" y="139"/>
                    <a:pt x="110" y="139"/>
                  </a:cubicBezTo>
                  <a:cubicBezTo>
                    <a:pt x="94" y="139"/>
                    <a:pt x="97" y="157"/>
                    <a:pt x="84" y="157"/>
                  </a:cubicBezTo>
                  <a:cubicBezTo>
                    <a:pt x="69" y="157"/>
                    <a:pt x="62" y="136"/>
                    <a:pt x="47" y="143"/>
                  </a:cubicBezTo>
                  <a:cubicBezTo>
                    <a:pt x="39" y="143"/>
                    <a:pt x="39" y="143"/>
                    <a:pt x="39" y="143"/>
                  </a:cubicBezTo>
                  <a:cubicBezTo>
                    <a:pt x="41" y="142"/>
                    <a:pt x="44" y="140"/>
                    <a:pt x="45" y="138"/>
                  </a:cubicBezTo>
                  <a:cubicBezTo>
                    <a:pt x="40" y="133"/>
                    <a:pt x="19" y="121"/>
                    <a:pt x="26" y="113"/>
                  </a:cubicBezTo>
                  <a:cubicBezTo>
                    <a:pt x="19" y="103"/>
                    <a:pt x="11" y="104"/>
                    <a:pt x="0" y="98"/>
                  </a:cubicBezTo>
                  <a:cubicBezTo>
                    <a:pt x="8" y="90"/>
                    <a:pt x="16" y="92"/>
                    <a:pt x="16" y="77"/>
                  </a:cubicBezTo>
                  <a:cubicBezTo>
                    <a:pt x="16" y="71"/>
                    <a:pt x="15" y="71"/>
                    <a:pt x="16" y="67"/>
                  </a:cubicBezTo>
                  <a:cubicBezTo>
                    <a:pt x="11" y="67"/>
                    <a:pt x="3" y="68"/>
                    <a:pt x="3" y="63"/>
                  </a:cubicBezTo>
                  <a:cubicBezTo>
                    <a:pt x="3" y="39"/>
                    <a:pt x="58" y="44"/>
                    <a:pt x="72" y="36"/>
                  </a:cubicBezTo>
                  <a:cubicBezTo>
                    <a:pt x="70" y="30"/>
                    <a:pt x="65" y="32"/>
                    <a:pt x="65" y="27"/>
                  </a:cubicBezTo>
                  <a:cubicBezTo>
                    <a:pt x="65" y="20"/>
                    <a:pt x="80" y="23"/>
                    <a:pt x="84" y="23"/>
                  </a:cubicBezTo>
                  <a:cubicBezTo>
                    <a:pt x="93" y="23"/>
                    <a:pt x="107" y="23"/>
                    <a:pt x="107" y="23"/>
                  </a:cubicBezTo>
                  <a:cubicBezTo>
                    <a:pt x="116" y="23"/>
                    <a:pt x="130" y="13"/>
                    <a:pt x="138" y="7"/>
                  </a:cubicBezTo>
                  <a:cubicBezTo>
                    <a:pt x="148" y="1"/>
                    <a:pt x="169" y="0"/>
                    <a:pt x="182" y="0"/>
                  </a:cubicBezTo>
                  <a:cubicBezTo>
                    <a:pt x="203" y="0"/>
                    <a:pt x="202" y="12"/>
                    <a:pt x="219" y="12"/>
                  </a:cubicBezTo>
                  <a:cubicBezTo>
                    <a:pt x="219" y="21"/>
                    <a:pt x="249" y="27"/>
                    <a:pt x="257" y="28"/>
                  </a:cubicBezTo>
                  <a:cubicBezTo>
                    <a:pt x="279" y="28"/>
                    <a:pt x="293" y="28"/>
                    <a:pt x="300" y="28"/>
                  </a:cubicBezTo>
                  <a:cubicBezTo>
                    <a:pt x="321" y="28"/>
                    <a:pt x="330" y="6"/>
                    <a:pt x="353" y="6"/>
                  </a:cubicBezTo>
                  <a:cubicBezTo>
                    <a:pt x="377" y="6"/>
                    <a:pt x="376" y="21"/>
                    <a:pt x="384" y="38"/>
                  </a:cubicBezTo>
                  <a:cubicBezTo>
                    <a:pt x="385" y="41"/>
                    <a:pt x="400" y="51"/>
                    <a:pt x="402" y="51"/>
                  </a:cubicBezTo>
                  <a:cubicBezTo>
                    <a:pt x="415" y="55"/>
                    <a:pt x="418" y="79"/>
                    <a:pt x="440" y="79"/>
                  </a:cubicBezTo>
                  <a:cubicBezTo>
                    <a:pt x="456" y="79"/>
                    <a:pt x="456" y="65"/>
                    <a:pt x="467" y="61"/>
                  </a:cubicBezTo>
                  <a:cubicBezTo>
                    <a:pt x="473" y="59"/>
                    <a:pt x="472" y="59"/>
                    <a:pt x="477" y="59"/>
                  </a:cubicBezTo>
                  <a:cubicBezTo>
                    <a:pt x="480" y="63"/>
                    <a:pt x="480" y="70"/>
                    <a:pt x="483" y="73"/>
                  </a:cubicBezTo>
                  <a:cubicBezTo>
                    <a:pt x="482" y="75"/>
                    <a:pt x="483" y="76"/>
                    <a:pt x="483" y="78"/>
                  </a:cubicBezTo>
                  <a:cubicBezTo>
                    <a:pt x="483" y="86"/>
                    <a:pt x="489" y="85"/>
                    <a:pt x="493" y="91"/>
                  </a:cubicBezTo>
                  <a:cubicBezTo>
                    <a:pt x="499" y="101"/>
                    <a:pt x="492" y="107"/>
                    <a:pt x="496" y="117"/>
                  </a:cubicBezTo>
                  <a:cubicBezTo>
                    <a:pt x="500" y="125"/>
                    <a:pt x="510" y="121"/>
                    <a:pt x="518" y="122"/>
                  </a:cubicBezTo>
                  <a:cubicBezTo>
                    <a:pt x="525" y="124"/>
                    <a:pt x="527" y="132"/>
                    <a:pt x="531" y="137"/>
                  </a:cubicBezTo>
                  <a:cubicBezTo>
                    <a:pt x="537" y="143"/>
                    <a:pt x="556" y="141"/>
                    <a:pt x="566" y="141"/>
                  </a:cubicBezTo>
                  <a:cubicBezTo>
                    <a:pt x="579" y="141"/>
                    <a:pt x="593" y="139"/>
                    <a:pt x="602" y="137"/>
                  </a:cubicBezTo>
                  <a:cubicBezTo>
                    <a:pt x="602" y="129"/>
                    <a:pt x="602" y="129"/>
                    <a:pt x="602" y="122"/>
                  </a:cubicBezTo>
                  <a:cubicBezTo>
                    <a:pt x="602" y="115"/>
                    <a:pt x="611" y="115"/>
                    <a:pt x="618" y="113"/>
                  </a:cubicBezTo>
                  <a:cubicBezTo>
                    <a:pt x="627" y="109"/>
                    <a:pt x="624" y="106"/>
                    <a:pt x="632" y="103"/>
                  </a:cubicBezTo>
                  <a:cubicBezTo>
                    <a:pt x="646" y="98"/>
                    <a:pt x="655" y="101"/>
                    <a:pt x="666" y="92"/>
                  </a:cubicBezTo>
                  <a:cubicBezTo>
                    <a:pt x="683" y="102"/>
                    <a:pt x="693" y="103"/>
                    <a:pt x="708" y="109"/>
                  </a:cubicBezTo>
                  <a:cubicBezTo>
                    <a:pt x="727" y="115"/>
                    <a:pt x="733" y="133"/>
                    <a:pt x="755" y="133"/>
                  </a:cubicBezTo>
                  <a:cubicBezTo>
                    <a:pt x="755" y="137"/>
                    <a:pt x="760" y="139"/>
                    <a:pt x="761" y="142"/>
                  </a:cubicBezTo>
                  <a:cubicBezTo>
                    <a:pt x="765" y="154"/>
                    <a:pt x="760" y="166"/>
                    <a:pt x="765" y="173"/>
                  </a:cubicBezTo>
                  <a:cubicBezTo>
                    <a:pt x="759" y="176"/>
                    <a:pt x="747" y="205"/>
                    <a:pt x="747" y="206"/>
                  </a:cubicBezTo>
                  <a:cubicBezTo>
                    <a:pt x="747" y="209"/>
                    <a:pt x="749" y="213"/>
                    <a:pt x="747" y="214"/>
                  </a:cubicBezTo>
                  <a:cubicBezTo>
                    <a:pt x="749" y="218"/>
                    <a:pt x="749" y="220"/>
                    <a:pt x="750" y="224"/>
                  </a:cubicBezTo>
                  <a:cubicBezTo>
                    <a:pt x="750" y="249"/>
                    <a:pt x="750" y="249"/>
                    <a:pt x="750" y="249"/>
                  </a:cubicBezTo>
                  <a:cubicBezTo>
                    <a:pt x="753" y="256"/>
                    <a:pt x="751" y="260"/>
                    <a:pt x="754" y="268"/>
                  </a:cubicBezTo>
                  <a:cubicBezTo>
                    <a:pt x="757" y="275"/>
                    <a:pt x="772" y="268"/>
                    <a:pt x="772" y="281"/>
                  </a:cubicBezTo>
                  <a:cubicBezTo>
                    <a:pt x="772" y="298"/>
                    <a:pt x="755" y="295"/>
                    <a:pt x="755" y="309"/>
                  </a:cubicBezTo>
                  <a:cubicBezTo>
                    <a:pt x="755" y="319"/>
                    <a:pt x="762" y="319"/>
                    <a:pt x="765" y="323"/>
                  </a:cubicBezTo>
                  <a:cubicBezTo>
                    <a:pt x="777" y="350"/>
                    <a:pt x="803" y="354"/>
                    <a:pt x="803" y="388"/>
                  </a:cubicBezTo>
                  <a:cubicBezTo>
                    <a:pt x="783" y="392"/>
                    <a:pt x="771" y="396"/>
                    <a:pt x="771" y="419"/>
                  </a:cubicBezTo>
                  <a:cubicBezTo>
                    <a:pt x="771" y="424"/>
                    <a:pt x="774" y="428"/>
                    <a:pt x="774" y="432"/>
                  </a:cubicBezTo>
                  <a:cubicBezTo>
                    <a:pt x="774" y="433"/>
                    <a:pt x="771" y="432"/>
                    <a:pt x="770" y="432"/>
                  </a:cubicBezTo>
                  <a:cubicBezTo>
                    <a:pt x="755" y="432"/>
                    <a:pt x="722" y="423"/>
                    <a:pt x="702" y="423"/>
                  </a:cubicBezTo>
                  <a:cubicBezTo>
                    <a:pt x="698" y="423"/>
                    <a:pt x="676" y="416"/>
                    <a:pt x="675" y="416"/>
                  </a:cubicBezTo>
                  <a:cubicBezTo>
                    <a:pt x="668" y="408"/>
                    <a:pt x="668" y="384"/>
                    <a:pt x="652" y="384"/>
                  </a:cubicBezTo>
                  <a:cubicBezTo>
                    <a:pt x="643" y="384"/>
                    <a:pt x="640" y="391"/>
                    <a:pt x="636" y="396"/>
                  </a:cubicBezTo>
                  <a:cubicBezTo>
                    <a:pt x="598" y="396"/>
                    <a:pt x="598" y="396"/>
                    <a:pt x="598" y="396"/>
                  </a:cubicBezTo>
                  <a:cubicBezTo>
                    <a:pt x="586" y="392"/>
                    <a:pt x="580" y="381"/>
                    <a:pt x="572" y="373"/>
                  </a:cubicBezTo>
                  <a:cubicBezTo>
                    <a:pt x="563" y="364"/>
                    <a:pt x="551" y="369"/>
                    <a:pt x="543" y="360"/>
                  </a:cubicBezTo>
                  <a:cubicBezTo>
                    <a:pt x="538" y="355"/>
                    <a:pt x="540" y="349"/>
                    <a:pt x="539" y="346"/>
                  </a:cubicBezTo>
                  <a:cubicBezTo>
                    <a:pt x="530" y="328"/>
                    <a:pt x="514" y="303"/>
                    <a:pt x="493" y="303"/>
                  </a:cubicBezTo>
                  <a:cubicBezTo>
                    <a:pt x="482" y="303"/>
                    <a:pt x="477" y="318"/>
                    <a:pt x="477" y="329"/>
                  </a:cubicBezTo>
                  <a:cubicBezTo>
                    <a:pt x="477" y="337"/>
                    <a:pt x="477" y="341"/>
                    <a:pt x="479" y="347"/>
                  </a:cubicBezTo>
                  <a:cubicBezTo>
                    <a:pt x="484" y="366"/>
                    <a:pt x="505" y="400"/>
                    <a:pt x="522" y="404"/>
                  </a:cubicBezTo>
                  <a:cubicBezTo>
                    <a:pt x="522" y="413"/>
                    <a:pt x="527" y="416"/>
                    <a:pt x="527" y="423"/>
                  </a:cubicBezTo>
                  <a:cubicBezTo>
                    <a:pt x="537" y="420"/>
                    <a:pt x="535" y="410"/>
                    <a:pt x="543" y="408"/>
                  </a:cubicBezTo>
                  <a:cubicBezTo>
                    <a:pt x="543" y="412"/>
                    <a:pt x="543" y="414"/>
                    <a:pt x="543" y="417"/>
                  </a:cubicBezTo>
                  <a:cubicBezTo>
                    <a:pt x="543" y="427"/>
                    <a:pt x="538" y="433"/>
                    <a:pt x="538" y="443"/>
                  </a:cubicBezTo>
                  <a:cubicBezTo>
                    <a:pt x="538" y="454"/>
                    <a:pt x="558" y="459"/>
                    <a:pt x="569" y="459"/>
                  </a:cubicBezTo>
                  <a:cubicBezTo>
                    <a:pt x="620" y="459"/>
                    <a:pt x="624" y="427"/>
                    <a:pt x="651" y="405"/>
                  </a:cubicBezTo>
                  <a:cubicBezTo>
                    <a:pt x="651" y="435"/>
                    <a:pt x="651" y="435"/>
                    <a:pt x="651" y="435"/>
                  </a:cubicBezTo>
                  <a:cubicBezTo>
                    <a:pt x="662" y="458"/>
                    <a:pt x="676" y="462"/>
                    <a:pt x="698" y="469"/>
                  </a:cubicBezTo>
                  <a:cubicBezTo>
                    <a:pt x="706" y="471"/>
                    <a:pt x="707" y="485"/>
                    <a:pt x="712" y="488"/>
                  </a:cubicBezTo>
                  <a:cubicBezTo>
                    <a:pt x="712" y="487"/>
                    <a:pt x="712" y="487"/>
                    <a:pt x="712" y="487"/>
                  </a:cubicBezTo>
                  <a:cubicBezTo>
                    <a:pt x="716" y="494"/>
                    <a:pt x="727" y="493"/>
                    <a:pt x="727" y="500"/>
                  </a:cubicBezTo>
                  <a:cubicBezTo>
                    <a:pt x="727" y="518"/>
                    <a:pt x="705" y="525"/>
                    <a:pt x="705" y="544"/>
                  </a:cubicBezTo>
                  <a:cubicBezTo>
                    <a:pt x="693" y="544"/>
                    <a:pt x="686" y="547"/>
                    <a:pt x="683" y="556"/>
                  </a:cubicBezTo>
                  <a:cubicBezTo>
                    <a:pt x="680" y="566"/>
                    <a:pt x="680" y="579"/>
                    <a:pt x="671" y="579"/>
                  </a:cubicBezTo>
                  <a:cubicBezTo>
                    <a:pt x="660" y="579"/>
                    <a:pt x="661" y="602"/>
                    <a:pt x="649" y="602"/>
                  </a:cubicBezTo>
                  <a:cubicBezTo>
                    <a:pt x="643" y="602"/>
                    <a:pt x="628" y="616"/>
                    <a:pt x="628" y="625"/>
                  </a:cubicBezTo>
                  <a:cubicBezTo>
                    <a:pt x="608" y="629"/>
                    <a:pt x="562" y="638"/>
                    <a:pt x="562" y="656"/>
                  </a:cubicBezTo>
                  <a:cubicBezTo>
                    <a:pt x="562" y="658"/>
                    <a:pt x="563" y="661"/>
                    <a:pt x="565" y="663"/>
                  </a:cubicBezTo>
                  <a:cubicBezTo>
                    <a:pt x="547" y="672"/>
                    <a:pt x="524" y="677"/>
                    <a:pt x="505" y="682"/>
                  </a:cubicBezTo>
                  <a:cubicBezTo>
                    <a:pt x="496" y="684"/>
                    <a:pt x="466" y="706"/>
                    <a:pt x="456" y="711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20" y="721"/>
                    <a:pt x="418" y="727"/>
                    <a:pt x="402" y="727"/>
                  </a:cubicBezTo>
                  <a:cubicBezTo>
                    <a:pt x="397" y="730"/>
                    <a:pt x="397" y="730"/>
                    <a:pt x="397" y="730"/>
                  </a:cubicBezTo>
                  <a:cubicBezTo>
                    <a:pt x="395" y="730"/>
                    <a:pt x="376" y="721"/>
                    <a:pt x="374" y="719"/>
                  </a:cubicBezTo>
                  <a:cubicBezTo>
                    <a:pt x="372" y="718"/>
                    <a:pt x="378" y="718"/>
                    <a:pt x="373" y="710"/>
                  </a:cubicBezTo>
                  <a:cubicBezTo>
                    <a:pt x="365" y="698"/>
                    <a:pt x="359" y="685"/>
                    <a:pt x="359" y="670"/>
                  </a:cubicBezTo>
                  <a:cubicBezTo>
                    <a:pt x="351" y="669"/>
                    <a:pt x="357" y="654"/>
                    <a:pt x="358" y="647"/>
                  </a:cubicBezTo>
                  <a:cubicBezTo>
                    <a:pt x="362" y="629"/>
                    <a:pt x="349" y="622"/>
                    <a:pt x="341" y="613"/>
                  </a:cubicBezTo>
                  <a:cubicBezTo>
                    <a:pt x="332" y="604"/>
                    <a:pt x="311" y="577"/>
                    <a:pt x="311" y="557"/>
                  </a:cubicBezTo>
                  <a:cubicBezTo>
                    <a:pt x="285" y="551"/>
                    <a:pt x="278" y="535"/>
                    <a:pt x="278" y="505"/>
                  </a:cubicBezTo>
                  <a:cubicBezTo>
                    <a:pt x="278" y="486"/>
                    <a:pt x="268" y="482"/>
                    <a:pt x="265" y="467"/>
                  </a:cubicBezTo>
                  <a:cubicBezTo>
                    <a:pt x="265" y="467"/>
                    <a:pt x="265" y="467"/>
                    <a:pt x="265" y="467"/>
                  </a:cubicBezTo>
                  <a:cubicBezTo>
                    <a:pt x="262" y="464"/>
                    <a:pt x="258" y="459"/>
                    <a:pt x="256" y="457"/>
                  </a:cubicBezTo>
                  <a:cubicBezTo>
                    <a:pt x="253" y="454"/>
                    <a:pt x="243" y="455"/>
                    <a:pt x="240" y="453"/>
                  </a:cubicBezTo>
                  <a:cubicBezTo>
                    <a:pt x="236" y="448"/>
                    <a:pt x="237" y="436"/>
                    <a:pt x="236" y="431"/>
                  </a:cubicBezTo>
                  <a:cubicBezTo>
                    <a:pt x="234" y="424"/>
                    <a:pt x="228" y="417"/>
                    <a:pt x="225" y="412"/>
                  </a:cubicBezTo>
                  <a:cubicBezTo>
                    <a:pt x="216" y="398"/>
                    <a:pt x="209" y="386"/>
                    <a:pt x="200" y="373"/>
                  </a:cubicBezTo>
                  <a:cubicBezTo>
                    <a:pt x="198" y="369"/>
                    <a:pt x="187" y="356"/>
                    <a:pt x="187" y="354"/>
                  </a:cubicBezTo>
                  <a:cubicBezTo>
                    <a:pt x="187" y="346"/>
                    <a:pt x="193" y="327"/>
                    <a:pt x="193" y="315"/>
                  </a:cubicBezTo>
                  <a:lnTo>
                    <a:pt x="193" y="3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14">
              <a:extLst>
                <a:ext uri="{FF2B5EF4-FFF2-40B4-BE49-F238E27FC236}">
                  <a16:creationId xmlns:a16="http://schemas.microsoft.com/office/drawing/2014/main" id="{901AC3C7-0667-4B6F-B9C1-A7ABC056D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7188" y="3972637"/>
              <a:ext cx="48974" cy="99478"/>
            </a:xfrm>
            <a:custGeom>
              <a:avLst/>
              <a:gdLst>
                <a:gd name="T0" fmla="*/ 43 w 43"/>
                <a:gd name="T1" fmla="*/ 54 h 87"/>
                <a:gd name="T2" fmla="*/ 19 w 43"/>
                <a:gd name="T3" fmla="*/ 87 h 87"/>
                <a:gd name="T4" fmla="*/ 0 w 43"/>
                <a:gd name="T5" fmla="*/ 64 h 87"/>
                <a:gd name="T6" fmla="*/ 11 w 43"/>
                <a:gd name="T7" fmla="*/ 0 h 87"/>
                <a:gd name="T8" fmla="*/ 43 w 43"/>
                <a:gd name="T9" fmla="*/ 5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7">
                  <a:moveTo>
                    <a:pt x="43" y="54"/>
                  </a:moveTo>
                  <a:cubicBezTo>
                    <a:pt x="43" y="68"/>
                    <a:pt x="34" y="87"/>
                    <a:pt x="19" y="87"/>
                  </a:cubicBezTo>
                  <a:cubicBezTo>
                    <a:pt x="9" y="87"/>
                    <a:pt x="0" y="75"/>
                    <a:pt x="0" y="64"/>
                  </a:cubicBezTo>
                  <a:cubicBezTo>
                    <a:pt x="0" y="41"/>
                    <a:pt x="11" y="24"/>
                    <a:pt x="11" y="0"/>
                  </a:cubicBezTo>
                  <a:cubicBezTo>
                    <a:pt x="22" y="19"/>
                    <a:pt x="43" y="29"/>
                    <a:pt x="43" y="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15">
              <a:extLst>
                <a:ext uri="{FF2B5EF4-FFF2-40B4-BE49-F238E27FC236}">
                  <a16:creationId xmlns:a16="http://schemas.microsoft.com/office/drawing/2014/main" id="{2EF409B9-2286-4D96-A6EE-D3C62ABCB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0404" y="3167634"/>
              <a:ext cx="1000907" cy="846325"/>
            </a:xfrm>
            <a:custGeom>
              <a:avLst/>
              <a:gdLst>
                <a:gd name="T0" fmla="*/ 255 w 874"/>
                <a:gd name="T1" fmla="*/ 487 h 740"/>
                <a:gd name="T2" fmla="*/ 299 w 874"/>
                <a:gd name="T3" fmla="*/ 614 h 740"/>
                <a:gd name="T4" fmla="*/ 344 w 874"/>
                <a:gd name="T5" fmla="*/ 724 h 740"/>
                <a:gd name="T6" fmla="*/ 372 w 874"/>
                <a:gd name="T7" fmla="*/ 724 h 740"/>
                <a:gd name="T8" fmla="*/ 408 w 874"/>
                <a:gd name="T9" fmla="*/ 684 h 740"/>
                <a:gd name="T10" fmla="*/ 417 w 874"/>
                <a:gd name="T11" fmla="*/ 615 h 740"/>
                <a:gd name="T12" fmla="*/ 461 w 874"/>
                <a:gd name="T13" fmla="*/ 538 h 740"/>
                <a:gd name="T14" fmla="*/ 561 w 874"/>
                <a:gd name="T15" fmla="*/ 434 h 740"/>
                <a:gd name="T16" fmla="*/ 644 w 874"/>
                <a:gd name="T17" fmla="*/ 393 h 740"/>
                <a:gd name="T18" fmla="*/ 704 w 874"/>
                <a:gd name="T19" fmla="*/ 468 h 740"/>
                <a:gd name="T20" fmla="*/ 726 w 874"/>
                <a:gd name="T21" fmla="*/ 545 h 740"/>
                <a:gd name="T22" fmla="*/ 785 w 874"/>
                <a:gd name="T23" fmla="*/ 541 h 740"/>
                <a:gd name="T24" fmla="*/ 819 w 874"/>
                <a:gd name="T25" fmla="*/ 662 h 740"/>
                <a:gd name="T26" fmla="*/ 840 w 874"/>
                <a:gd name="T27" fmla="*/ 646 h 740"/>
                <a:gd name="T28" fmla="*/ 811 w 874"/>
                <a:gd name="T29" fmla="*/ 571 h 740"/>
                <a:gd name="T30" fmla="*/ 813 w 874"/>
                <a:gd name="T31" fmla="*/ 520 h 740"/>
                <a:gd name="T32" fmla="*/ 829 w 874"/>
                <a:gd name="T33" fmla="*/ 459 h 740"/>
                <a:gd name="T34" fmla="*/ 838 w 874"/>
                <a:gd name="T35" fmla="*/ 384 h 740"/>
                <a:gd name="T36" fmla="*/ 803 w 874"/>
                <a:gd name="T37" fmla="*/ 356 h 740"/>
                <a:gd name="T38" fmla="*/ 764 w 874"/>
                <a:gd name="T39" fmla="*/ 227 h 740"/>
                <a:gd name="T40" fmla="*/ 728 w 874"/>
                <a:gd name="T41" fmla="*/ 235 h 740"/>
                <a:gd name="T42" fmla="*/ 641 w 874"/>
                <a:gd name="T43" fmla="*/ 260 h 740"/>
                <a:gd name="T44" fmla="*/ 587 w 874"/>
                <a:gd name="T45" fmla="*/ 267 h 740"/>
                <a:gd name="T46" fmla="*/ 507 w 874"/>
                <a:gd name="T47" fmla="*/ 245 h 740"/>
                <a:gd name="T48" fmla="*/ 436 w 874"/>
                <a:gd name="T49" fmla="*/ 209 h 740"/>
                <a:gd name="T50" fmla="*/ 389 w 874"/>
                <a:gd name="T51" fmla="*/ 161 h 740"/>
                <a:gd name="T52" fmla="*/ 395 w 874"/>
                <a:gd name="T53" fmla="*/ 125 h 740"/>
                <a:gd name="T54" fmla="*/ 367 w 874"/>
                <a:gd name="T55" fmla="*/ 78 h 740"/>
                <a:gd name="T56" fmla="*/ 306 w 874"/>
                <a:gd name="T57" fmla="*/ 30 h 740"/>
                <a:gd name="T58" fmla="*/ 226 w 874"/>
                <a:gd name="T59" fmla="*/ 0 h 740"/>
                <a:gd name="T60" fmla="*/ 163 w 874"/>
                <a:gd name="T61" fmla="*/ 39 h 740"/>
                <a:gd name="T62" fmla="*/ 112 w 874"/>
                <a:gd name="T63" fmla="*/ 24 h 740"/>
                <a:gd name="T64" fmla="*/ 40 w 874"/>
                <a:gd name="T65" fmla="*/ 84 h 740"/>
                <a:gd name="T66" fmla="*/ 0 w 874"/>
                <a:gd name="T67" fmla="*/ 115 h 740"/>
                <a:gd name="T68" fmla="*/ 3 w 874"/>
                <a:gd name="T69" fmla="*/ 158 h 740"/>
                <a:gd name="T70" fmla="*/ 8 w 874"/>
                <a:gd name="T71" fmla="*/ 218 h 740"/>
                <a:gd name="T72" fmla="*/ 24 w 874"/>
                <a:gd name="T73" fmla="*/ 328 h 740"/>
                <a:gd name="T74" fmla="*/ 60 w 874"/>
                <a:gd name="T75" fmla="*/ 334 h 740"/>
                <a:gd name="T76" fmla="*/ 121 w 874"/>
                <a:gd name="T77" fmla="*/ 334 h 740"/>
                <a:gd name="T78" fmla="*/ 203 w 874"/>
                <a:gd name="T79" fmla="*/ 395 h 740"/>
                <a:gd name="T80" fmla="*/ 218 w 874"/>
                <a:gd name="T81" fmla="*/ 447 h 740"/>
                <a:gd name="T82" fmla="*/ 250 w 874"/>
                <a:gd name="T83" fmla="*/ 421 h 740"/>
                <a:gd name="T84" fmla="*/ 257 w 874"/>
                <a:gd name="T85" fmla="*/ 479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4" h="740">
                  <a:moveTo>
                    <a:pt x="257" y="479"/>
                  </a:moveTo>
                  <a:cubicBezTo>
                    <a:pt x="253" y="475"/>
                    <a:pt x="253" y="475"/>
                    <a:pt x="253" y="475"/>
                  </a:cubicBezTo>
                  <a:cubicBezTo>
                    <a:pt x="253" y="478"/>
                    <a:pt x="255" y="484"/>
                    <a:pt x="255" y="487"/>
                  </a:cubicBezTo>
                  <a:cubicBezTo>
                    <a:pt x="255" y="502"/>
                    <a:pt x="263" y="517"/>
                    <a:pt x="267" y="533"/>
                  </a:cubicBezTo>
                  <a:cubicBezTo>
                    <a:pt x="273" y="550"/>
                    <a:pt x="286" y="577"/>
                    <a:pt x="290" y="588"/>
                  </a:cubicBezTo>
                  <a:cubicBezTo>
                    <a:pt x="293" y="599"/>
                    <a:pt x="293" y="604"/>
                    <a:pt x="299" y="614"/>
                  </a:cubicBezTo>
                  <a:cubicBezTo>
                    <a:pt x="305" y="623"/>
                    <a:pt x="302" y="634"/>
                    <a:pt x="308" y="647"/>
                  </a:cubicBezTo>
                  <a:cubicBezTo>
                    <a:pt x="311" y="653"/>
                    <a:pt x="321" y="661"/>
                    <a:pt x="324" y="672"/>
                  </a:cubicBezTo>
                  <a:cubicBezTo>
                    <a:pt x="330" y="689"/>
                    <a:pt x="338" y="705"/>
                    <a:pt x="344" y="724"/>
                  </a:cubicBezTo>
                  <a:cubicBezTo>
                    <a:pt x="345" y="726"/>
                    <a:pt x="347" y="732"/>
                    <a:pt x="351" y="732"/>
                  </a:cubicBezTo>
                  <a:cubicBezTo>
                    <a:pt x="351" y="737"/>
                    <a:pt x="356" y="740"/>
                    <a:pt x="362" y="740"/>
                  </a:cubicBezTo>
                  <a:cubicBezTo>
                    <a:pt x="368" y="740"/>
                    <a:pt x="369" y="730"/>
                    <a:pt x="372" y="724"/>
                  </a:cubicBezTo>
                  <a:cubicBezTo>
                    <a:pt x="376" y="716"/>
                    <a:pt x="377" y="719"/>
                    <a:pt x="386" y="714"/>
                  </a:cubicBezTo>
                  <a:cubicBezTo>
                    <a:pt x="392" y="711"/>
                    <a:pt x="390" y="690"/>
                    <a:pt x="401" y="687"/>
                  </a:cubicBezTo>
                  <a:cubicBezTo>
                    <a:pt x="403" y="686"/>
                    <a:pt x="408" y="686"/>
                    <a:pt x="408" y="684"/>
                  </a:cubicBezTo>
                  <a:cubicBezTo>
                    <a:pt x="412" y="683"/>
                    <a:pt x="412" y="683"/>
                    <a:pt x="412" y="683"/>
                  </a:cubicBezTo>
                  <a:cubicBezTo>
                    <a:pt x="408" y="662"/>
                    <a:pt x="408" y="662"/>
                    <a:pt x="408" y="662"/>
                  </a:cubicBezTo>
                  <a:cubicBezTo>
                    <a:pt x="408" y="647"/>
                    <a:pt x="417" y="635"/>
                    <a:pt x="417" y="615"/>
                  </a:cubicBezTo>
                  <a:cubicBezTo>
                    <a:pt x="417" y="602"/>
                    <a:pt x="412" y="594"/>
                    <a:pt x="412" y="580"/>
                  </a:cubicBezTo>
                  <a:cubicBezTo>
                    <a:pt x="412" y="563"/>
                    <a:pt x="428" y="561"/>
                    <a:pt x="442" y="556"/>
                  </a:cubicBezTo>
                  <a:cubicBezTo>
                    <a:pt x="447" y="554"/>
                    <a:pt x="455" y="545"/>
                    <a:pt x="461" y="538"/>
                  </a:cubicBezTo>
                  <a:cubicBezTo>
                    <a:pt x="476" y="523"/>
                    <a:pt x="489" y="507"/>
                    <a:pt x="504" y="491"/>
                  </a:cubicBezTo>
                  <a:cubicBezTo>
                    <a:pt x="517" y="479"/>
                    <a:pt x="539" y="475"/>
                    <a:pt x="552" y="460"/>
                  </a:cubicBezTo>
                  <a:cubicBezTo>
                    <a:pt x="559" y="453"/>
                    <a:pt x="558" y="445"/>
                    <a:pt x="561" y="434"/>
                  </a:cubicBezTo>
                  <a:cubicBezTo>
                    <a:pt x="564" y="426"/>
                    <a:pt x="579" y="426"/>
                    <a:pt x="585" y="414"/>
                  </a:cubicBezTo>
                  <a:cubicBezTo>
                    <a:pt x="591" y="418"/>
                    <a:pt x="591" y="422"/>
                    <a:pt x="603" y="422"/>
                  </a:cubicBezTo>
                  <a:cubicBezTo>
                    <a:pt x="623" y="422"/>
                    <a:pt x="644" y="417"/>
                    <a:pt x="644" y="393"/>
                  </a:cubicBezTo>
                  <a:cubicBezTo>
                    <a:pt x="655" y="395"/>
                    <a:pt x="668" y="400"/>
                    <a:pt x="671" y="411"/>
                  </a:cubicBezTo>
                  <a:cubicBezTo>
                    <a:pt x="674" y="421"/>
                    <a:pt x="673" y="434"/>
                    <a:pt x="679" y="443"/>
                  </a:cubicBezTo>
                  <a:cubicBezTo>
                    <a:pt x="685" y="453"/>
                    <a:pt x="693" y="460"/>
                    <a:pt x="704" y="468"/>
                  </a:cubicBezTo>
                  <a:cubicBezTo>
                    <a:pt x="711" y="481"/>
                    <a:pt x="720" y="494"/>
                    <a:pt x="726" y="511"/>
                  </a:cubicBezTo>
                  <a:cubicBezTo>
                    <a:pt x="726" y="515"/>
                    <a:pt x="730" y="517"/>
                    <a:pt x="730" y="521"/>
                  </a:cubicBezTo>
                  <a:cubicBezTo>
                    <a:pt x="730" y="530"/>
                    <a:pt x="726" y="534"/>
                    <a:pt x="726" y="545"/>
                  </a:cubicBezTo>
                  <a:cubicBezTo>
                    <a:pt x="726" y="555"/>
                    <a:pt x="727" y="565"/>
                    <a:pt x="738" y="565"/>
                  </a:cubicBezTo>
                  <a:cubicBezTo>
                    <a:pt x="760" y="565"/>
                    <a:pt x="765" y="542"/>
                    <a:pt x="778" y="528"/>
                  </a:cubicBezTo>
                  <a:cubicBezTo>
                    <a:pt x="782" y="533"/>
                    <a:pt x="780" y="536"/>
                    <a:pt x="785" y="541"/>
                  </a:cubicBezTo>
                  <a:cubicBezTo>
                    <a:pt x="786" y="542"/>
                    <a:pt x="792" y="541"/>
                    <a:pt x="795" y="545"/>
                  </a:cubicBezTo>
                  <a:cubicBezTo>
                    <a:pt x="802" y="557"/>
                    <a:pt x="789" y="581"/>
                    <a:pt x="799" y="581"/>
                  </a:cubicBezTo>
                  <a:cubicBezTo>
                    <a:pt x="799" y="606"/>
                    <a:pt x="819" y="627"/>
                    <a:pt x="819" y="662"/>
                  </a:cubicBezTo>
                  <a:cubicBezTo>
                    <a:pt x="819" y="670"/>
                    <a:pt x="813" y="689"/>
                    <a:pt x="819" y="692"/>
                  </a:cubicBezTo>
                  <a:cubicBezTo>
                    <a:pt x="825" y="678"/>
                    <a:pt x="827" y="670"/>
                    <a:pt x="834" y="654"/>
                  </a:cubicBezTo>
                  <a:cubicBezTo>
                    <a:pt x="835" y="652"/>
                    <a:pt x="840" y="650"/>
                    <a:pt x="840" y="646"/>
                  </a:cubicBezTo>
                  <a:cubicBezTo>
                    <a:pt x="840" y="639"/>
                    <a:pt x="829" y="602"/>
                    <a:pt x="824" y="596"/>
                  </a:cubicBezTo>
                  <a:cubicBezTo>
                    <a:pt x="819" y="591"/>
                    <a:pt x="810" y="587"/>
                    <a:pt x="810" y="578"/>
                  </a:cubicBezTo>
                  <a:cubicBezTo>
                    <a:pt x="810" y="576"/>
                    <a:pt x="811" y="573"/>
                    <a:pt x="811" y="571"/>
                  </a:cubicBezTo>
                  <a:cubicBezTo>
                    <a:pt x="811" y="572"/>
                    <a:pt x="811" y="572"/>
                    <a:pt x="811" y="572"/>
                  </a:cubicBezTo>
                  <a:cubicBezTo>
                    <a:pt x="813" y="570"/>
                    <a:pt x="819" y="561"/>
                    <a:pt x="819" y="555"/>
                  </a:cubicBezTo>
                  <a:cubicBezTo>
                    <a:pt x="819" y="546"/>
                    <a:pt x="818" y="529"/>
                    <a:pt x="813" y="520"/>
                  </a:cubicBezTo>
                  <a:cubicBezTo>
                    <a:pt x="808" y="513"/>
                    <a:pt x="798" y="513"/>
                    <a:pt x="798" y="499"/>
                  </a:cubicBezTo>
                  <a:cubicBezTo>
                    <a:pt x="798" y="484"/>
                    <a:pt x="803" y="473"/>
                    <a:pt x="810" y="465"/>
                  </a:cubicBezTo>
                  <a:cubicBezTo>
                    <a:pt x="814" y="461"/>
                    <a:pt x="823" y="463"/>
                    <a:pt x="829" y="459"/>
                  </a:cubicBezTo>
                  <a:cubicBezTo>
                    <a:pt x="848" y="446"/>
                    <a:pt x="859" y="440"/>
                    <a:pt x="874" y="416"/>
                  </a:cubicBezTo>
                  <a:cubicBezTo>
                    <a:pt x="870" y="416"/>
                    <a:pt x="867" y="418"/>
                    <a:pt x="862" y="418"/>
                  </a:cubicBezTo>
                  <a:cubicBezTo>
                    <a:pt x="847" y="418"/>
                    <a:pt x="838" y="400"/>
                    <a:pt x="838" y="384"/>
                  </a:cubicBezTo>
                  <a:cubicBezTo>
                    <a:pt x="829" y="383"/>
                    <a:pt x="828" y="360"/>
                    <a:pt x="822" y="360"/>
                  </a:cubicBezTo>
                  <a:cubicBezTo>
                    <a:pt x="816" y="360"/>
                    <a:pt x="812" y="364"/>
                    <a:pt x="806" y="364"/>
                  </a:cubicBezTo>
                  <a:cubicBezTo>
                    <a:pt x="804" y="364"/>
                    <a:pt x="803" y="359"/>
                    <a:pt x="803" y="356"/>
                  </a:cubicBezTo>
                  <a:cubicBezTo>
                    <a:pt x="803" y="327"/>
                    <a:pt x="823" y="326"/>
                    <a:pt x="823" y="294"/>
                  </a:cubicBezTo>
                  <a:cubicBezTo>
                    <a:pt x="823" y="278"/>
                    <a:pt x="812" y="272"/>
                    <a:pt x="805" y="260"/>
                  </a:cubicBezTo>
                  <a:cubicBezTo>
                    <a:pt x="786" y="251"/>
                    <a:pt x="770" y="252"/>
                    <a:pt x="764" y="227"/>
                  </a:cubicBezTo>
                  <a:cubicBezTo>
                    <a:pt x="760" y="227"/>
                    <a:pt x="760" y="227"/>
                    <a:pt x="760" y="227"/>
                  </a:cubicBezTo>
                  <a:cubicBezTo>
                    <a:pt x="753" y="234"/>
                    <a:pt x="753" y="234"/>
                    <a:pt x="753" y="234"/>
                  </a:cubicBezTo>
                  <a:cubicBezTo>
                    <a:pt x="744" y="237"/>
                    <a:pt x="734" y="228"/>
                    <a:pt x="728" y="235"/>
                  </a:cubicBezTo>
                  <a:cubicBezTo>
                    <a:pt x="725" y="238"/>
                    <a:pt x="723" y="241"/>
                    <a:pt x="719" y="244"/>
                  </a:cubicBezTo>
                  <a:cubicBezTo>
                    <a:pt x="714" y="247"/>
                    <a:pt x="689" y="270"/>
                    <a:pt x="678" y="270"/>
                  </a:cubicBezTo>
                  <a:cubicBezTo>
                    <a:pt x="665" y="270"/>
                    <a:pt x="657" y="260"/>
                    <a:pt x="641" y="260"/>
                  </a:cubicBezTo>
                  <a:cubicBezTo>
                    <a:pt x="622" y="260"/>
                    <a:pt x="619" y="274"/>
                    <a:pt x="608" y="280"/>
                  </a:cubicBezTo>
                  <a:cubicBezTo>
                    <a:pt x="608" y="274"/>
                    <a:pt x="604" y="263"/>
                    <a:pt x="601" y="263"/>
                  </a:cubicBezTo>
                  <a:cubicBezTo>
                    <a:pt x="596" y="263"/>
                    <a:pt x="594" y="267"/>
                    <a:pt x="587" y="267"/>
                  </a:cubicBezTo>
                  <a:cubicBezTo>
                    <a:pt x="576" y="267"/>
                    <a:pt x="566" y="267"/>
                    <a:pt x="555" y="267"/>
                  </a:cubicBezTo>
                  <a:cubicBezTo>
                    <a:pt x="538" y="267"/>
                    <a:pt x="531" y="255"/>
                    <a:pt x="520" y="247"/>
                  </a:cubicBezTo>
                  <a:cubicBezTo>
                    <a:pt x="516" y="244"/>
                    <a:pt x="510" y="251"/>
                    <a:pt x="507" y="245"/>
                  </a:cubicBezTo>
                  <a:cubicBezTo>
                    <a:pt x="504" y="239"/>
                    <a:pt x="504" y="233"/>
                    <a:pt x="498" y="230"/>
                  </a:cubicBezTo>
                  <a:cubicBezTo>
                    <a:pt x="487" y="224"/>
                    <a:pt x="479" y="228"/>
                    <a:pt x="470" y="218"/>
                  </a:cubicBezTo>
                  <a:cubicBezTo>
                    <a:pt x="461" y="208"/>
                    <a:pt x="453" y="213"/>
                    <a:pt x="436" y="209"/>
                  </a:cubicBezTo>
                  <a:cubicBezTo>
                    <a:pt x="423" y="206"/>
                    <a:pt x="419" y="196"/>
                    <a:pt x="405" y="191"/>
                  </a:cubicBezTo>
                  <a:cubicBezTo>
                    <a:pt x="402" y="190"/>
                    <a:pt x="395" y="191"/>
                    <a:pt x="393" y="186"/>
                  </a:cubicBezTo>
                  <a:cubicBezTo>
                    <a:pt x="390" y="177"/>
                    <a:pt x="391" y="170"/>
                    <a:pt x="389" y="161"/>
                  </a:cubicBezTo>
                  <a:cubicBezTo>
                    <a:pt x="389" y="154"/>
                    <a:pt x="389" y="154"/>
                    <a:pt x="389" y="154"/>
                  </a:cubicBezTo>
                  <a:cubicBezTo>
                    <a:pt x="397" y="154"/>
                    <a:pt x="406" y="155"/>
                    <a:pt x="406" y="145"/>
                  </a:cubicBezTo>
                  <a:cubicBezTo>
                    <a:pt x="406" y="136"/>
                    <a:pt x="395" y="134"/>
                    <a:pt x="395" y="125"/>
                  </a:cubicBezTo>
                  <a:cubicBezTo>
                    <a:pt x="395" y="104"/>
                    <a:pt x="423" y="107"/>
                    <a:pt x="423" y="86"/>
                  </a:cubicBezTo>
                  <a:cubicBezTo>
                    <a:pt x="423" y="78"/>
                    <a:pt x="405" y="64"/>
                    <a:pt x="398" y="64"/>
                  </a:cubicBezTo>
                  <a:cubicBezTo>
                    <a:pt x="386" y="64"/>
                    <a:pt x="380" y="76"/>
                    <a:pt x="367" y="78"/>
                  </a:cubicBezTo>
                  <a:cubicBezTo>
                    <a:pt x="353" y="73"/>
                    <a:pt x="345" y="73"/>
                    <a:pt x="333" y="61"/>
                  </a:cubicBezTo>
                  <a:cubicBezTo>
                    <a:pt x="329" y="57"/>
                    <a:pt x="333" y="46"/>
                    <a:pt x="324" y="44"/>
                  </a:cubicBezTo>
                  <a:cubicBezTo>
                    <a:pt x="313" y="40"/>
                    <a:pt x="306" y="44"/>
                    <a:pt x="306" y="30"/>
                  </a:cubicBezTo>
                  <a:cubicBezTo>
                    <a:pt x="296" y="28"/>
                    <a:pt x="290" y="28"/>
                    <a:pt x="280" y="28"/>
                  </a:cubicBezTo>
                  <a:cubicBezTo>
                    <a:pt x="265" y="28"/>
                    <a:pt x="259" y="42"/>
                    <a:pt x="242" y="42"/>
                  </a:cubicBezTo>
                  <a:cubicBezTo>
                    <a:pt x="224" y="42"/>
                    <a:pt x="241" y="0"/>
                    <a:pt x="226" y="0"/>
                  </a:cubicBezTo>
                  <a:cubicBezTo>
                    <a:pt x="210" y="0"/>
                    <a:pt x="207" y="19"/>
                    <a:pt x="200" y="19"/>
                  </a:cubicBezTo>
                  <a:cubicBezTo>
                    <a:pt x="199" y="19"/>
                    <a:pt x="197" y="20"/>
                    <a:pt x="195" y="19"/>
                  </a:cubicBezTo>
                  <a:cubicBezTo>
                    <a:pt x="189" y="30"/>
                    <a:pt x="177" y="39"/>
                    <a:pt x="163" y="39"/>
                  </a:cubicBezTo>
                  <a:cubicBezTo>
                    <a:pt x="157" y="39"/>
                    <a:pt x="155" y="30"/>
                    <a:pt x="149" y="30"/>
                  </a:cubicBezTo>
                  <a:cubicBezTo>
                    <a:pt x="144" y="30"/>
                    <a:pt x="126" y="37"/>
                    <a:pt x="124" y="27"/>
                  </a:cubicBezTo>
                  <a:cubicBezTo>
                    <a:pt x="117" y="27"/>
                    <a:pt x="120" y="24"/>
                    <a:pt x="112" y="24"/>
                  </a:cubicBezTo>
                  <a:cubicBezTo>
                    <a:pt x="93" y="24"/>
                    <a:pt x="92" y="45"/>
                    <a:pt x="79" y="58"/>
                  </a:cubicBezTo>
                  <a:cubicBezTo>
                    <a:pt x="73" y="65"/>
                    <a:pt x="64" y="65"/>
                    <a:pt x="58" y="71"/>
                  </a:cubicBezTo>
                  <a:cubicBezTo>
                    <a:pt x="53" y="76"/>
                    <a:pt x="49" y="84"/>
                    <a:pt x="40" y="84"/>
                  </a:cubicBezTo>
                  <a:cubicBezTo>
                    <a:pt x="33" y="84"/>
                    <a:pt x="29" y="77"/>
                    <a:pt x="21" y="77"/>
                  </a:cubicBezTo>
                  <a:cubicBezTo>
                    <a:pt x="19" y="77"/>
                    <a:pt x="19" y="81"/>
                    <a:pt x="18" y="82"/>
                  </a:cubicBezTo>
                  <a:cubicBezTo>
                    <a:pt x="12" y="85"/>
                    <a:pt x="0" y="114"/>
                    <a:pt x="0" y="115"/>
                  </a:cubicBezTo>
                  <a:cubicBezTo>
                    <a:pt x="0" y="118"/>
                    <a:pt x="2" y="122"/>
                    <a:pt x="0" y="123"/>
                  </a:cubicBezTo>
                  <a:cubicBezTo>
                    <a:pt x="2" y="127"/>
                    <a:pt x="2" y="129"/>
                    <a:pt x="3" y="133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6" y="165"/>
                    <a:pt x="4" y="169"/>
                    <a:pt x="7" y="177"/>
                  </a:cubicBezTo>
                  <a:cubicBezTo>
                    <a:pt x="10" y="184"/>
                    <a:pt x="25" y="177"/>
                    <a:pt x="25" y="190"/>
                  </a:cubicBezTo>
                  <a:cubicBezTo>
                    <a:pt x="25" y="207"/>
                    <a:pt x="8" y="204"/>
                    <a:pt x="8" y="218"/>
                  </a:cubicBezTo>
                  <a:cubicBezTo>
                    <a:pt x="8" y="228"/>
                    <a:pt x="15" y="228"/>
                    <a:pt x="18" y="232"/>
                  </a:cubicBezTo>
                  <a:cubicBezTo>
                    <a:pt x="30" y="259"/>
                    <a:pt x="56" y="263"/>
                    <a:pt x="56" y="297"/>
                  </a:cubicBezTo>
                  <a:cubicBezTo>
                    <a:pt x="36" y="301"/>
                    <a:pt x="24" y="305"/>
                    <a:pt x="24" y="328"/>
                  </a:cubicBezTo>
                  <a:cubicBezTo>
                    <a:pt x="24" y="333"/>
                    <a:pt x="27" y="337"/>
                    <a:pt x="27" y="341"/>
                  </a:cubicBezTo>
                  <a:cubicBezTo>
                    <a:pt x="53" y="340"/>
                    <a:pt x="53" y="340"/>
                    <a:pt x="53" y="340"/>
                  </a:cubicBezTo>
                  <a:cubicBezTo>
                    <a:pt x="55" y="338"/>
                    <a:pt x="57" y="336"/>
                    <a:pt x="60" y="334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7" y="340"/>
                    <a:pt x="89" y="333"/>
                    <a:pt x="99" y="333"/>
                  </a:cubicBezTo>
                  <a:cubicBezTo>
                    <a:pt x="107" y="333"/>
                    <a:pt x="113" y="332"/>
                    <a:pt x="121" y="334"/>
                  </a:cubicBezTo>
                  <a:cubicBezTo>
                    <a:pt x="130" y="337"/>
                    <a:pt x="135" y="356"/>
                    <a:pt x="141" y="366"/>
                  </a:cubicBezTo>
                  <a:cubicBezTo>
                    <a:pt x="149" y="378"/>
                    <a:pt x="170" y="394"/>
                    <a:pt x="186" y="394"/>
                  </a:cubicBezTo>
                  <a:cubicBezTo>
                    <a:pt x="192" y="394"/>
                    <a:pt x="197" y="394"/>
                    <a:pt x="203" y="395"/>
                  </a:cubicBezTo>
                  <a:cubicBezTo>
                    <a:pt x="200" y="398"/>
                    <a:pt x="199" y="406"/>
                    <a:pt x="193" y="407"/>
                  </a:cubicBezTo>
                  <a:cubicBezTo>
                    <a:pt x="186" y="410"/>
                    <a:pt x="181" y="406"/>
                    <a:pt x="174" y="410"/>
                  </a:cubicBezTo>
                  <a:cubicBezTo>
                    <a:pt x="186" y="422"/>
                    <a:pt x="195" y="447"/>
                    <a:pt x="218" y="447"/>
                  </a:cubicBezTo>
                  <a:cubicBezTo>
                    <a:pt x="238" y="447"/>
                    <a:pt x="239" y="420"/>
                    <a:pt x="248" y="410"/>
                  </a:cubicBezTo>
                  <a:cubicBezTo>
                    <a:pt x="255" y="410"/>
                    <a:pt x="255" y="410"/>
                    <a:pt x="255" y="410"/>
                  </a:cubicBezTo>
                  <a:cubicBezTo>
                    <a:pt x="255" y="413"/>
                    <a:pt x="250" y="418"/>
                    <a:pt x="250" y="421"/>
                  </a:cubicBezTo>
                  <a:cubicBezTo>
                    <a:pt x="250" y="431"/>
                    <a:pt x="258" y="441"/>
                    <a:pt x="258" y="453"/>
                  </a:cubicBezTo>
                  <a:cubicBezTo>
                    <a:pt x="258" y="464"/>
                    <a:pt x="254" y="465"/>
                    <a:pt x="254" y="477"/>
                  </a:cubicBezTo>
                  <a:lnTo>
                    <a:pt x="257" y="4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81983073-81F1-4D1E-8CA7-0BFF412B1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858" y="4078237"/>
              <a:ext cx="261705" cy="296902"/>
            </a:xfrm>
            <a:custGeom>
              <a:avLst/>
              <a:gdLst>
                <a:gd name="T0" fmla="*/ 103 w 229"/>
                <a:gd name="T1" fmla="*/ 135 h 260"/>
                <a:gd name="T2" fmla="*/ 100 w 229"/>
                <a:gd name="T3" fmla="*/ 127 h 260"/>
                <a:gd name="T4" fmla="*/ 88 w 229"/>
                <a:gd name="T5" fmla="*/ 123 h 260"/>
                <a:gd name="T6" fmla="*/ 78 w 229"/>
                <a:gd name="T7" fmla="*/ 96 h 260"/>
                <a:gd name="T8" fmla="*/ 50 w 229"/>
                <a:gd name="T9" fmla="*/ 69 h 260"/>
                <a:gd name="T10" fmla="*/ 38 w 229"/>
                <a:gd name="T11" fmla="*/ 45 h 260"/>
                <a:gd name="T12" fmla="*/ 21 w 229"/>
                <a:gd name="T13" fmla="*/ 38 h 260"/>
                <a:gd name="T14" fmla="*/ 0 w 229"/>
                <a:gd name="T15" fmla="*/ 7 h 260"/>
                <a:gd name="T16" fmla="*/ 0 w 229"/>
                <a:gd name="T17" fmla="*/ 0 h 260"/>
                <a:gd name="T18" fmla="*/ 5 w 229"/>
                <a:gd name="T19" fmla="*/ 0 h 260"/>
                <a:gd name="T20" fmla="*/ 20 w 229"/>
                <a:gd name="T21" fmla="*/ 7 h 260"/>
                <a:gd name="T22" fmla="*/ 45 w 229"/>
                <a:gd name="T23" fmla="*/ 7 h 260"/>
                <a:gd name="T24" fmla="*/ 73 w 229"/>
                <a:gd name="T25" fmla="*/ 38 h 260"/>
                <a:gd name="T26" fmla="*/ 81 w 229"/>
                <a:gd name="T27" fmla="*/ 42 h 260"/>
                <a:gd name="T28" fmla="*/ 106 w 229"/>
                <a:gd name="T29" fmla="*/ 63 h 260"/>
                <a:gd name="T30" fmla="*/ 150 w 229"/>
                <a:gd name="T31" fmla="*/ 96 h 260"/>
                <a:gd name="T32" fmla="*/ 174 w 229"/>
                <a:gd name="T33" fmla="*/ 115 h 260"/>
                <a:gd name="T34" fmla="*/ 172 w 229"/>
                <a:gd name="T35" fmla="*/ 119 h 260"/>
                <a:gd name="T36" fmla="*/ 178 w 229"/>
                <a:gd name="T37" fmla="*/ 119 h 260"/>
                <a:gd name="T38" fmla="*/ 185 w 229"/>
                <a:gd name="T39" fmla="*/ 127 h 260"/>
                <a:gd name="T40" fmla="*/ 182 w 229"/>
                <a:gd name="T41" fmla="*/ 135 h 260"/>
                <a:gd name="T42" fmla="*/ 196 w 229"/>
                <a:gd name="T43" fmla="*/ 147 h 260"/>
                <a:gd name="T44" fmla="*/ 214 w 229"/>
                <a:gd name="T45" fmla="*/ 177 h 260"/>
                <a:gd name="T46" fmla="*/ 229 w 229"/>
                <a:gd name="T47" fmla="*/ 193 h 260"/>
                <a:gd name="T48" fmla="*/ 229 w 229"/>
                <a:gd name="T49" fmla="*/ 227 h 260"/>
                <a:gd name="T50" fmla="*/ 225 w 229"/>
                <a:gd name="T51" fmla="*/ 249 h 260"/>
                <a:gd name="T52" fmla="*/ 205 w 229"/>
                <a:gd name="T53" fmla="*/ 260 h 260"/>
                <a:gd name="T54" fmla="*/ 187 w 229"/>
                <a:gd name="T55" fmla="*/ 239 h 260"/>
                <a:gd name="T56" fmla="*/ 145 w 229"/>
                <a:gd name="T57" fmla="*/ 203 h 260"/>
                <a:gd name="T58" fmla="*/ 115 w 229"/>
                <a:gd name="T59" fmla="*/ 154 h 260"/>
                <a:gd name="T60" fmla="*/ 103 w 229"/>
                <a:gd name="T61" fmla="*/ 1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260">
                  <a:moveTo>
                    <a:pt x="103" y="135"/>
                  </a:moveTo>
                  <a:cubicBezTo>
                    <a:pt x="100" y="135"/>
                    <a:pt x="102" y="130"/>
                    <a:pt x="100" y="127"/>
                  </a:cubicBezTo>
                  <a:cubicBezTo>
                    <a:pt x="100" y="126"/>
                    <a:pt x="90" y="125"/>
                    <a:pt x="88" y="123"/>
                  </a:cubicBezTo>
                  <a:cubicBezTo>
                    <a:pt x="84" y="121"/>
                    <a:pt x="79" y="102"/>
                    <a:pt x="78" y="96"/>
                  </a:cubicBezTo>
                  <a:cubicBezTo>
                    <a:pt x="72" y="77"/>
                    <a:pt x="55" y="80"/>
                    <a:pt x="50" y="69"/>
                  </a:cubicBezTo>
                  <a:cubicBezTo>
                    <a:pt x="45" y="60"/>
                    <a:pt x="43" y="55"/>
                    <a:pt x="38" y="45"/>
                  </a:cubicBezTo>
                  <a:cubicBezTo>
                    <a:pt x="35" y="38"/>
                    <a:pt x="28" y="40"/>
                    <a:pt x="21" y="38"/>
                  </a:cubicBezTo>
                  <a:cubicBezTo>
                    <a:pt x="15" y="37"/>
                    <a:pt x="3" y="15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12" y="0"/>
                    <a:pt x="14" y="4"/>
                    <a:pt x="20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62" y="13"/>
                    <a:pt x="67" y="25"/>
                    <a:pt x="73" y="38"/>
                  </a:cubicBezTo>
                  <a:cubicBezTo>
                    <a:pt x="75" y="42"/>
                    <a:pt x="78" y="41"/>
                    <a:pt x="81" y="42"/>
                  </a:cubicBezTo>
                  <a:cubicBezTo>
                    <a:pt x="93" y="45"/>
                    <a:pt x="98" y="55"/>
                    <a:pt x="106" y="63"/>
                  </a:cubicBezTo>
                  <a:cubicBezTo>
                    <a:pt x="120" y="78"/>
                    <a:pt x="128" y="88"/>
                    <a:pt x="150" y="96"/>
                  </a:cubicBezTo>
                  <a:cubicBezTo>
                    <a:pt x="161" y="100"/>
                    <a:pt x="174" y="104"/>
                    <a:pt x="174" y="115"/>
                  </a:cubicBezTo>
                  <a:cubicBezTo>
                    <a:pt x="174" y="116"/>
                    <a:pt x="172" y="119"/>
                    <a:pt x="172" y="119"/>
                  </a:cubicBezTo>
                  <a:cubicBezTo>
                    <a:pt x="174" y="119"/>
                    <a:pt x="176" y="119"/>
                    <a:pt x="178" y="119"/>
                  </a:cubicBezTo>
                  <a:cubicBezTo>
                    <a:pt x="181" y="119"/>
                    <a:pt x="184" y="123"/>
                    <a:pt x="185" y="127"/>
                  </a:cubicBezTo>
                  <a:cubicBezTo>
                    <a:pt x="182" y="135"/>
                    <a:pt x="182" y="135"/>
                    <a:pt x="182" y="135"/>
                  </a:cubicBezTo>
                  <a:cubicBezTo>
                    <a:pt x="182" y="145"/>
                    <a:pt x="188" y="147"/>
                    <a:pt x="196" y="147"/>
                  </a:cubicBezTo>
                  <a:cubicBezTo>
                    <a:pt x="196" y="164"/>
                    <a:pt x="206" y="169"/>
                    <a:pt x="214" y="177"/>
                  </a:cubicBezTo>
                  <a:cubicBezTo>
                    <a:pt x="218" y="182"/>
                    <a:pt x="229" y="185"/>
                    <a:pt x="229" y="193"/>
                  </a:cubicBezTo>
                  <a:cubicBezTo>
                    <a:pt x="229" y="203"/>
                    <a:pt x="229" y="209"/>
                    <a:pt x="229" y="227"/>
                  </a:cubicBezTo>
                  <a:cubicBezTo>
                    <a:pt x="221" y="230"/>
                    <a:pt x="225" y="241"/>
                    <a:pt x="225" y="249"/>
                  </a:cubicBezTo>
                  <a:cubicBezTo>
                    <a:pt x="225" y="258"/>
                    <a:pt x="210" y="260"/>
                    <a:pt x="205" y="260"/>
                  </a:cubicBezTo>
                  <a:cubicBezTo>
                    <a:pt x="201" y="260"/>
                    <a:pt x="187" y="239"/>
                    <a:pt x="187" y="239"/>
                  </a:cubicBezTo>
                  <a:cubicBezTo>
                    <a:pt x="172" y="224"/>
                    <a:pt x="159" y="217"/>
                    <a:pt x="145" y="203"/>
                  </a:cubicBezTo>
                  <a:cubicBezTo>
                    <a:pt x="130" y="187"/>
                    <a:pt x="124" y="173"/>
                    <a:pt x="115" y="154"/>
                  </a:cubicBezTo>
                  <a:cubicBezTo>
                    <a:pt x="114" y="150"/>
                    <a:pt x="105" y="135"/>
                    <a:pt x="103" y="1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9ED3F682-C2B9-417F-8B3D-FE9E44815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1085" y="4041507"/>
              <a:ext cx="250992" cy="290781"/>
            </a:xfrm>
            <a:custGeom>
              <a:avLst/>
              <a:gdLst>
                <a:gd name="T0" fmla="*/ 63 w 219"/>
                <a:gd name="T1" fmla="*/ 235 h 254"/>
                <a:gd name="T2" fmla="*/ 62 w 219"/>
                <a:gd name="T3" fmla="*/ 223 h 254"/>
                <a:gd name="T4" fmla="*/ 46 w 219"/>
                <a:gd name="T5" fmla="*/ 227 h 254"/>
                <a:gd name="T6" fmla="*/ 20 w 219"/>
                <a:gd name="T7" fmla="*/ 183 h 254"/>
                <a:gd name="T8" fmla="*/ 21 w 219"/>
                <a:gd name="T9" fmla="*/ 179 h 254"/>
                <a:gd name="T10" fmla="*/ 11 w 219"/>
                <a:gd name="T11" fmla="*/ 174 h 254"/>
                <a:gd name="T12" fmla="*/ 0 w 219"/>
                <a:gd name="T13" fmla="*/ 141 h 254"/>
                <a:gd name="T14" fmla="*/ 26 w 219"/>
                <a:gd name="T15" fmla="*/ 133 h 254"/>
                <a:gd name="T16" fmla="*/ 57 w 219"/>
                <a:gd name="T17" fmla="*/ 97 h 254"/>
                <a:gd name="T18" fmla="*/ 78 w 219"/>
                <a:gd name="T19" fmla="*/ 90 h 254"/>
                <a:gd name="T20" fmla="*/ 96 w 219"/>
                <a:gd name="T21" fmla="*/ 74 h 254"/>
                <a:gd name="T22" fmla="*/ 101 w 219"/>
                <a:gd name="T23" fmla="*/ 64 h 254"/>
                <a:gd name="T24" fmla="*/ 109 w 219"/>
                <a:gd name="T25" fmla="*/ 58 h 254"/>
                <a:gd name="T26" fmla="*/ 113 w 219"/>
                <a:gd name="T27" fmla="*/ 52 h 254"/>
                <a:gd name="T28" fmla="*/ 141 w 219"/>
                <a:gd name="T29" fmla="*/ 42 h 254"/>
                <a:gd name="T30" fmla="*/ 175 w 219"/>
                <a:gd name="T31" fmla="*/ 0 h 254"/>
                <a:gd name="T32" fmla="*/ 187 w 219"/>
                <a:gd name="T33" fmla="*/ 19 h 254"/>
                <a:gd name="T34" fmla="*/ 219 w 219"/>
                <a:gd name="T35" fmla="*/ 42 h 254"/>
                <a:gd name="T36" fmla="*/ 202 w 219"/>
                <a:gd name="T37" fmla="*/ 52 h 254"/>
                <a:gd name="T38" fmla="*/ 205 w 219"/>
                <a:gd name="T39" fmla="*/ 56 h 254"/>
                <a:gd name="T40" fmla="*/ 183 w 219"/>
                <a:gd name="T41" fmla="*/ 67 h 254"/>
                <a:gd name="T42" fmla="*/ 186 w 219"/>
                <a:gd name="T43" fmla="*/ 74 h 254"/>
                <a:gd name="T44" fmla="*/ 181 w 219"/>
                <a:gd name="T45" fmla="*/ 80 h 254"/>
                <a:gd name="T46" fmla="*/ 215 w 219"/>
                <a:gd name="T47" fmla="*/ 132 h 254"/>
                <a:gd name="T48" fmla="*/ 198 w 219"/>
                <a:gd name="T49" fmla="*/ 140 h 254"/>
                <a:gd name="T50" fmla="*/ 191 w 219"/>
                <a:gd name="T51" fmla="*/ 141 h 254"/>
                <a:gd name="T52" fmla="*/ 187 w 219"/>
                <a:gd name="T53" fmla="*/ 149 h 254"/>
                <a:gd name="T54" fmla="*/ 177 w 219"/>
                <a:gd name="T55" fmla="*/ 185 h 254"/>
                <a:gd name="T56" fmla="*/ 160 w 219"/>
                <a:gd name="T57" fmla="*/ 203 h 254"/>
                <a:gd name="T58" fmla="*/ 164 w 219"/>
                <a:gd name="T59" fmla="*/ 214 h 254"/>
                <a:gd name="T60" fmla="*/ 155 w 219"/>
                <a:gd name="T61" fmla="*/ 241 h 254"/>
                <a:gd name="T62" fmla="*/ 131 w 219"/>
                <a:gd name="T63" fmla="*/ 254 h 254"/>
                <a:gd name="T64" fmla="*/ 122 w 219"/>
                <a:gd name="T65" fmla="*/ 243 h 254"/>
                <a:gd name="T66" fmla="*/ 88 w 219"/>
                <a:gd name="T67" fmla="*/ 230 h 254"/>
                <a:gd name="T68" fmla="*/ 69 w 219"/>
                <a:gd name="T69" fmla="*/ 239 h 254"/>
                <a:gd name="T70" fmla="*/ 63 w 219"/>
                <a:gd name="T71" fmla="*/ 23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9" h="254">
                  <a:moveTo>
                    <a:pt x="63" y="235"/>
                  </a:moveTo>
                  <a:cubicBezTo>
                    <a:pt x="62" y="235"/>
                    <a:pt x="63" y="226"/>
                    <a:pt x="62" y="223"/>
                  </a:cubicBezTo>
                  <a:cubicBezTo>
                    <a:pt x="56" y="222"/>
                    <a:pt x="52" y="227"/>
                    <a:pt x="46" y="227"/>
                  </a:cubicBezTo>
                  <a:cubicBezTo>
                    <a:pt x="18" y="227"/>
                    <a:pt x="30" y="199"/>
                    <a:pt x="20" y="183"/>
                  </a:cubicBezTo>
                  <a:cubicBezTo>
                    <a:pt x="20" y="182"/>
                    <a:pt x="21" y="180"/>
                    <a:pt x="21" y="179"/>
                  </a:cubicBezTo>
                  <a:cubicBezTo>
                    <a:pt x="19" y="175"/>
                    <a:pt x="15" y="175"/>
                    <a:pt x="11" y="174"/>
                  </a:cubicBezTo>
                  <a:cubicBezTo>
                    <a:pt x="7" y="174"/>
                    <a:pt x="0" y="145"/>
                    <a:pt x="0" y="141"/>
                  </a:cubicBezTo>
                  <a:cubicBezTo>
                    <a:pt x="0" y="128"/>
                    <a:pt x="16" y="133"/>
                    <a:pt x="26" y="133"/>
                  </a:cubicBezTo>
                  <a:cubicBezTo>
                    <a:pt x="50" y="133"/>
                    <a:pt x="47" y="108"/>
                    <a:pt x="57" y="97"/>
                  </a:cubicBezTo>
                  <a:cubicBezTo>
                    <a:pt x="63" y="92"/>
                    <a:pt x="70" y="92"/>
                    <a:pt x="78" y="90"/>
                  </a:cubicBezTo>
                  <a:cubicBezTo>
                    <a:pt x="90" y="88"/>
                    <a:pt x="90" y="80"/>
                    <a:pt x="96" y="74"/>
                  </a:cubicBezTo>
                  <a:cubicBezTo>
                    <a:pt x="93" y="70"/>
                    <a:pt x="101" y="64"/>
                    <a:pt x="101" y="64"/>
                  </a:cubicBezTo>
                  <a:cubicBezTo>
                    <a:pt x="106" y="62"/>
                    <a:pt x="105" y="60"/>
                    <a:pt x="109" y="58"/>
                  </a:cubicBezTo>
                  <a:cubicBezTo>
                    <a:pt x="111" y="58"/>
                    <a:pt x="112" y="54"/>
                    <a:pt x="113" y="52"/>
                  </a:cubicBezTo>
                  <a:cubicBezTo>
                    <a:pt x="120" y="45"/>
                    <a:pt x="138" y="49"/>
                    <a:pt x="141" y="42"/>
                  </a:cubicBezTo>
                  <a:cubicBezTo>
                    <a:pt x="147" y="30"/>
                    <a:pt x="163" y="0"/>
                    <a:pt x="175" y="0"/>
                  </a:cubicBezTo>
                  <a:cubicBezTo>
                    <a:pt x="188" y="0"/>
                    <a:pt x="187" y="8"/>
                    <a:pt x="187" y="19"/>
                  </a:cubicBezTo>
                  <a:cubicBezTo>
                    <a:pt x="187" y="36"/>
                    <a:pt x="219" y="27"/>
                    <a:pt x="219" y="42"/>
                  </a:cubicBezTo>
                  <a:cubicBezTo>
                    <a:pt x="219" y="50"/>
                    <a:pt x="202" y="45"/>
                    <a:pt x="202" y="52"/>
                  </a:cubicBezTo>
                  <a:cubicBezTo>
                    <a:pt x="202" y="54"/>
                    <a:pt x="203" y="56"/>
                    <a:pt x="205" y="56"/>
                  </a:cubicBezTo>
                  <a:cubicBezTo>
                    <a:pt x="203" y="58"/>
                    <a:pt x="183" y="67"/>
                    <a:pt x="183" y="67"/>
                  </a:cubicBezTo>
                  <a:cubicBezTo>
                    <a:pt x="184" y="70"/>
                    <a:pt x="185" y="72"/>
                    <a:pt x="186" y="74"/>
                  </a:cubicBezTo>
                  <a:cubicBezTo>
                    <a:pt x="184" y="75"/>
                    <a:pt x="181" y="77"/>
                    <a:pt x="181" y="80"/>
                  </a:cubicBezTo>
                  <a:cubicBezTo>
                    <a:pt x="181" y="92"/>
                    <a:pt x="201" y="132"/>
                    <a:pt x="215" y="132"/>
                  </a:cubicBezTo>
                  <a:cubicBezTo>
                    <a:pt x="212" y="143"/>
                    <a:pt x="206" y="140"/>
                    <a:pt x="198" y="140"/>
                  </a:cubicBezTo>
                  <a:cubicBezTo>
                    <a:pt x="196" y="140"/>
                    <a:pt x="193" y="140"/>
                    <a:pt x="191" y="141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183" y="167"/>
                    <a:pt x="177" y="171"/>
                    <a:pt x="177" y="185"/>
                  </a:cubicBezTo>
                  <a:cubicBezTo>
                    <a:pt x="168" y="186"/>
                    <a:pt x="160" y="198"/>
                    <a:pt x="160" y="203"/>
                  </a:cubicBezTo>
                  <a:cubicBezTo>
                    <a:pt x="160" y="209"/>
                    <a:pt x="164" y="210"/>
                    <a:pt x="164" y="214"/>
                  </a:cubicBezTo>
                  <a:cubicBezTo>
                    <a:pt x="164" y="221"/>
                    <a:pt x="155" y="232"/>
                    <a:pt x="155" y="241"/>
                  </a:cubicBezTo>
                  <a:cubicBezTo>
                    <a:pt x="143" y="244"/>
                    <a:pt x="141" y="254"/>
                    <a:pt x="131" y="254"/>
                  </a:cubicBezTo>
                  <a:cubicBezTo>
                    <a:pt x="124" y="254"/>
                    <a:pt x="122" y="248"/>
                    <a:pt x="122" y="243"/>
                  </a:cubicBezTo>
                  <a:cubicBezTo>
                    <a:pt x="109" y="240"/>
                    <a:pt x="101" y="230"/>
                    <a:pt x="88" y="230"/>
                  </a:cubicBezTo>
                  <a:cubicBezTo>
                    <a:pt x="82" y="230"/>
                    <a:pt x="78" y="239"/>
                    <a:pt x="69" y="239"/>
                  </a:cubicBezTo>
                  <a:cubicBezTo>
                    <a:pt x="67" y="239"/>
                    <a:pt x="66" y="235"/>
                    <a:pt x="63" y="2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18">
              <a:extLst>
                <a:ext uri="{FF2B5EF4-FFF2-40B4-BE49-F238E27FC236}">
                  <a16:creationId xmlns:a16="http://schemas.microsoft.com/office/drawing/2014/main" id="{A16E04D9-8193-47AD-9117-613AA777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2895" y="4179245"/>
              <a:ext cx="156105" cy="192834"/>
            </a:xfrm>
            <a:custGeom>
              <a:avLst/>
              <a:gdLst>
                <a:gd name="T0" fmla="*/ 55 w 137"/>
                <a:gd name="T1" fmla="*/ 61 h 168"/>
                <a:gd name="T2" fmla="*/ 46 w 137"/>
                <a:gd name="T3" fmla="*/ 69 h 168"/>
                <a:gd name="T4" fmla="*/ 30 w 137"/>
                <a:gd name="T5" fmla="*/ 42 h 168"/>
                <a:gd name="T6" fmla="*/ 55 w 137"/>
                <a:gd name="T7" fmla="*/ 30 h 168"/>
                <a:gd name="T8" fmla="*/ 84 w 137"/>
                <a:gd name="T9" fmla="*/ 26 h 168"/>
                <a:gd name="T10" fmla="*/ 111 w 137"/>
                <a:gd name="T11" fmla="*/ 32 h 168"/>
                <a:gd name="T12" fmla="*/ 133 w 137"/>
                <a:gd name="T13" fmla="*/ 7 h 168"/>
                <a:gd name="T14" fmla="*/ 137 w 137"/>
                <a:gd name="T15" fmla="*/ 0 h 168"/>
                <a:gd name="T16" fmla="*/ 133 w 137"/>
                <a:gd name="T17" fmla="*/ 0 h 168"/>
                <a:gd name="T18" fmla="*/ 108 w 137"/>
                <a:gd name="T19" fmla="*/ 19 h 168"/>
                <a:gd name="T20" fmla="*/ 102 w 137"/>
                <a:gd name="T21" fmla="*/ 19 h 168"/>
                <a:gd name="T22" fmla="*/ 49 w 137"/>
                <a:gd name="T23" fmla="*/ 9 h 168"/>
                <a:gd name="T24" fmla="*/ 20 w 137"/>
                <a:gd name="T25" fmla="*/ 54 h 168"/>
                <a:gd name="T26" fmla="*/ 14 w 137"/>
                <a:gd name="T27" fmla="*/ 66 h 168"/>
                <a:gd name="T28" fmla="*/ 0 w 137"/>
                <a:gd name="T29" fmla="*/ 109 h 168"/>
                <a:gd name="T30" fmla="*/ 15 w 137"/>
                <a:gd name="T31" fmla="*/ 119 h 168"/>
                <a:gd name="T32" fmla="*/ 15 w 137"/>
                <a:gd name="T33" fmla="*/ 158 h 168"/>
                <a:gd name="T34" fmla="*/ 27 w 137"/>
                <a:gd name="T35" fmla="*/ 168 h 168"/>
                <a:gd name="T36" fmla="*/ 39 w 137"/>
                <a:gd name="T37" fmla="*/ 136 h 168"/>
                <a:gd name="T38" fmla="*/ 32 w 137"/>
                <a:gd name="T39" fmla="*/ 110 h 168"/>
                <a:gd name="T40" fmla="*/ 43 w 137"/>
                <a:gd name="T41" fmla="*/ 100 h 168"/>
                <a:gd name="T42" fmla="*/ 49 w 137"/>
                <a:gd name="T43" fmla="*/ 100 h 168"/>
                <a:gd name="T44" fmla="*/ 46 w 137"/>
                <a:gd name="T45" fmla="*/ 117 h 168"/>
                <a:gd name="T46" fmla="*/ 58 w 137"/>
                <a:gd name="T47" fmla="*/ 142 h 168"/>
                <a:gd name="T48" fmla="*/ 58 w 137"/>
                <a:gd name="T49" fmla="*/ 149 h 168"/>
                <a:gd name="T50" fmla="*/ 68 w 137"/>
                <a:gd name="T51" fmla="*/ 149 h 168"/>
                <a:gd name="T52" fmla="*/ 85 w 137"/>
                <a:gd name="T53" fmla="*/ 132 h 168"/>
                <a:gd name="T54" fmla="*/ 74 w 137"/>
                <a:gd name="T55" fmla="*/ 118 h 168"/>
                <a:gd name="T56" fmla="*/ 77 w 137"/>
                <a:gd name="T57" fmla="*/ 113 h 168"/>
                <a:gd name="T58" fmla="*/ 58 w 137"/>
                <a:gd name="T59" fmla="*/ 80 h 168"/>
                <a:gd name="T60" fmla="*/ 98 w 137"/>
                <a:gd name="T61" fmla="*/ 57 h 168"/>
                <a:gd name="T62" fmla="*/ 98 w 137"/>
                <a:gd name="T63" fmla="*/ 50 h 168"/>
                <a:gd name="T64" fmla="*/ 53 w 137"/>
                <a:gd name="T65" fmla="*/ 65 h 168"/>
                <a:gd name="T66" fmla="*/ 55 w 137"/>
                <a:gd name="T67" fmla="*/ 6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168">
                  <a:moveTo>
                    <a:pt x="55" y="61"/>
                  </a:moveTo>
                  <a:cubicBezTo>
                    <a:pt x="51" y="65"/>
                    <a:pt x="51" y="69"/>
                    <a:pt x="46" y="69"/>
                  </a:cubicBezTo>
                  <a:cubicBezTo>
                    <a:pt x="35" y="69"/>
                    <a:pt x="30" y="54"/>
                    <a:pt x="30" y="42"/>
                  </a:cubicBezTo>
                  <a:cubicBezTo>
                    <a:pt x="30" y="26"/>
                    <a:pt x="42" y="30"/>
                    <a:pt x="55" y="30"/>
                  </a:cubicBezTo>
                  <a:cubicBezTo>
                    <a:pt x="68" y="30"/>
                    <a:pt x="73" y="26"/>
                    <a:pt x="84" y="26"/>
                  </a:cubicBezTo>
                  <a:cubicBezTo>
                    <a:pt x="94" y="26"/>
                    <a:pt x="101" y="32"/>
                    <a:pt x="111" y="32"/>
                  </a:cubicBezTo>
                  <a:cubicBezTo>
                    <a:pt x="126" y="32"/>
                    <a:pt x="131" y="19"/>
                    <a:pt x="133" y="7"/>
                  </a:cubicBezTo>
                  <a:cubicBezTo>
                    <a:pt x="136" y="7"/>
                    <a:pt x="136" y="3"/>
                    <a:pt x="137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23" y="7"/>
                    <a:pt x="113" y="14"/>
                    <a:pt x="108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30" y="9"/>
                    <a:pt x="20" y="35"/>
                    <a:pt x="20" y="54"/>
                  </a:cubicBezTo>
                  <a:cubicBezTo>
                    <a:pt x="20" y="59"/>
                    <a:pt x="14" y="63"/>
                    <a:pt x="14" y="66"/>
                  </a:cubicBezTo>
                  <a:cubicBezTo>
                    <a:pt x="8" y="84"/>
                    <a:pt x="0" y="92"/>
                    <a:pt x="0" y="109"/>
                  </a:cubicBezTo>
                  <a:cubicBezTo>
                    <a:pt x="0" y="119"/>
                    <a:pt x="11" y="119"/>
                    <a:pt x="15" y="119"/>
                  </a:cubicBezTo>
                  <a:cubicBezTo>
                    <a:pt x="15" y="132"/>
                    <a:pt x="15" y="149"/>
                    <a:pt x="15" y="158"/>
                  </a:cubicBezTo>
                  <a:cubicBezTo>
                    <a:pt x="15" y="162"/>
                    <a:pt x="21" y="168"/>
                    <a:pt x="27" y="168"/>
                  </a:cubicBezTo>
                  <a:cubicBezTo>
                    <a:pt x="36" y="168"/>
                    <a:pt x="39" y="140"/>
                    <a:pt x="39" y="136"/>
                  </a:cubicBezTo>
                  <a:cubicBezTo>
                    <a:pt x="39" y="126"/>
                    <a:pt x="32" y="120"/>
                    <a:pt x="32" y="110"/>
                  </a:cubicBezTo>
                  <a:cubicBezTo>
                    <a:pt x="32" y="104"/>
                    <a:pt x="38" y="100"/>
                    <a:pt x="43" y="100"/>
                  </a:cubicBezTo>
                  <a:cubicBezTo>
                    <a:pt x="45" y="100"/>
                    <a:pt x="47" y="101"/>
                    <a:pt x="49" y="100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27"/>
                    <a:pt x="58" y="131"/>
                    <a:pt x="58" y="142"/>
                  </a:cubicBezTo>
                  <a:cubicBezTo>
                    <a:pt x="58" y="144"/>
                    <a:pt x="59" y="146"/>
                    <a:pt x="58" y="149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40"/>
                    <a:pt x="85" y="141"/>
                    <a:pt x="85" y="132"/>
                  </a:cubicBezTo>
                  <a:cubicBezTo>
                    <a:pt x="82" y="131"/>
                    <a:pt x="74" y="123"/>
                    <a:pt x="74" y="118"/>
                  </a:cubicBezTo>
                  <a:cubicBezTo>
                    <a:pt x="74" y="116"/>
                    <a:pt x="76" y="115"/>
                    <a:pt x="77" y="113"/>
                  </a:cubicBezTo>
                  <a:cubicBezTo>
                    <a:pt x="73" y="111"/>
                    <a:pt x="58" y="82"/>
                    <a:pt x="58" y="80"/>
                  </a:cubicBezTo>
                  <a:cubicBezTo>
                    <a:pt x="79" y="80"/>
                    <a:pt x="81" y="62"/>
                    <a:pt x="98" y="5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4" y="49"/>
                    <a:pt x="54" y="62"/>
                    <a:pt x="53" y="65"/>
                  </a:cubicBezTo>
                  <a:lnTo>
                    <a:pt x="55" y="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19">
              <a:extLst>
                <a:ext uri="{FF2B5EF4-FFF2-40B4-BE49-F238E27FC236}">
                  <a16:creationId xmlns:a16="http://schemas.microsoft.com/office/drawing/2014/main" id="{82B5AE95-C57A-44EB-B5D5-0212D7F6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5381" y="4375139"/>
              <a:ext cx="252522" cy="78052"/>
            </a:xfrm>
            <a:custGeom>
              <a:avLst/>
              <a:gdLst>
                <a:gd name="T0" fmla="*/ 212 w 220"/>
                <a:gd name="T1" fmla="*/ 65 h 68"/>
                <a:gd name="T2" fmla="*/ 196 w 220"/>
                <a:gd name="T3" fmla="*/ 60 h 68"/>
                <a:gd name="T4" fmla="*/ 196 w 220"/>
                <a:gd name="T5" fmla="*/ 68 h 68"/>
                <a:gd name="T6" fmla="*/ 116 w 220"/>
                <a:gd name="T7" fmla="*/ 56 h 68"/>
                <a:gd name="T8" fmla="*/ 97 w 220"/>
                <a:gd name="T9" fmla="*/ 45 h 68"/>
                <a:gd name="T10" fmla="*/ 55 w 220"/>
                <a:gd name="T11" fmla="*/ 40 h 68"/>
                <a:gd name="T12" fmla="*/ 25 w 220"/>
                <a:gd name="T13" fmla="*/ 36 h 68"/>
                <a:gd name="T14" fmla="*/ 0 w 220"/>
                <a:gd name="T15" fmla="*/ 18 h 68"/>
                <a:gd name="T16" fmla="*/ 19 w 220"/>
                <a:gd name="T17" fmla="*/ 2 h 68"/>
                <a:gd name="T18" fmla="*/ 25 w 220"/>
                <a:gd name="T19" fmla="*/ 5 h 68"/>
                <a:gd name="T20" fmla="*/ 37 w 220"/>
                <a:gd name="T21" fmla="*/ 0 h 68"/>
                <a:gd name="T22" fmla="*/ 94 w 220"/>
                <a:gd name="T23" fmla="*/ 26 h 68"/>
                <a:gd name="T24" fmla="*/ 117 w 220"/>
                <a:gd name="T25" fmla="*/ 14 h 68"/>
                <a:gd name="T26" fmla="*/ 151 w 220"/>
                <a:gd name="T27" fmla="*/ 28 h 68"/>
                <a:gd name="T28" fmla="*/ 174 w 220"/>
                <a:gd name="T29" fmla="*/ 25 h 68"/>
                <a:gd name="T30" fmla="*/ 180 w 220"/>
                <a:gd name="T31" fmla="*/ 25 h 68"/>
                <a:gd name="T32" fmla="*/ 152 w 220"/>
                <a:gd name="T33" fmla="*/ 30 h 68"/>
                <a:gd name="T34" fmla="*/ 184 w 220"/>
                <a:gd name="T35" fmla="*/ 41 h 68"/>
                <a:gd name="T36" fmla="*/ 190 w 220"/>
                <a:gd name="T37" fmla="*/ 48 h 68"/>
                <a:gd name="T38" fmla="*/ 208 w 220"/>
                <a:gd name="T39" fmla="*/ 49 h 68"/>
                <a:gd name="T40" fmla="*/ 220 w 220"/>
                <a:gd name="T41" fmla="*/ 57 h 68"/>
                <a:gd name="T42" fmla="*/ 212 w 220"/>
                <a:gd name="T43" fmla="*/ 6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0" h="68">
                  <a:moveTo>
                    <a:pt x="212" y="65"/>
                  </a:moveTo>
                  <a:cubicBezTo>
                    <a:pt x="204" y="65"/>
                    <a:pt x="205" y="60"/>
                    <a:pt x="196" y="60"/>
                  </a:cubicBezTo>
                  <a:cubicBezTo>
                    <a:pt x="194" y="60"/>
                    <a:pt x="195" y="65"/>
                    <a:pt x="196" y="68"/>
                  </a:cubicBezTo>
                  <a:cubicBezTo>
                    <a:pt x="171" y="57"/>
                    <a:pt x="145" y="56"/>
                    <a:pt x="116" y="56"/>
                  </a:cubicBezTo>
                  <a:cubicBezTo>
                    <a:pt x="107" y="56"/>
                    <a:pt x="104" y="45"/>
                    <a:pt x="97" y="45"/>
                  </a:cubicBezTo>
                  <a:cubicBezTo>
                    <a:pt x="82" y="45"/>
                    <a:pt x="70" y="45"/>
                    <a:pt x="55" y="40"/>
                  </a:cubicBezTo>
                  <a:cubicBezTo>
                    <a:pt x="44" y="36"/>
                    <a:pt x="32" y="44"/>
                    <a:pt x="25" y="36"/>
                  </a:cubicBezTo>
                  <a:cubicBezTo>
                    <a:pt x="17" y="28"/>
                    <a:pt x="11" y="18"/>
                    <a:pt x="0" y="18"/>
                  </a:cubicBezTo>
                  <a:cubicBezTo>
                    <a:pt x="0" y="16"/>
                    <a:pt x="14" y="2"/>
                    <a:pt x="19" y="2"/>
                  </a:cubicBezTo>
                  <a:cubicBezTo>
                    <a:pt x="21" y="2"/>
                    <a:pt x="22" y="5"/>
                    <a:pt x="25" y="5"/>
                  </a:cubicBezTo>
                  <a:cubicBezTo>
                    <a:pt x="29" y="5"/>
                    <a:pt x="32" y="0"/>
                    <a:pt x="37" y="0"/>
                  </a:cubicBezTo>
                  <a:cubicBezTo>
                    <a:pt x="60" y="0"/>
                    <a:pt x="69" y="26"/>
                    <a:pt x="94" y="26"/>
                  </a:cubicBezTo>
                  <a:cubicBezTo>
                    <a:pt x="106" y="26"/>
                    <a:pt x="108" y="14"/>
                    <a:pt x="117" y="14"/>
                  </a:cubicBezTo>
                  <a:cubicBezTo>
                    <a:pt x="132" y="14"/>
                    <a:pt x="138" y="28"/>
                    <a:pt x="151" y="28"/>
                  </a:cubicBezTo>
                  <a:cubicBezTo>
                    <a:pt x="174" y="25"/>
                    <a:pt x="174" y="25"/>
                    <a:pt x="174" y="25"/>
                  </a:cubicBezTo>
                  <a:cubicBezTo>
                    <a:pt x="180" y="25"/>
                    <a:pt x="180" y="25"/>
                    <a:pt x="180" y="25"/>
                  </a:cubicBezTo>
                  <a:cubicBezTo>
                    <a:pt x="179" y="29"/>
                    <a:pt x="153" y="31"/>
                    <a:pt x="152" y="30"/>
                  </a:cubicBezTo>
                  <a:cubicBezTo>
                    <a:pt x="160" y="39"/>
                    <a:pt x="170" y="41"/>
                    <a:pt x="184" y="41"/>
                  </a:cubicBezTo>
                  <a:cubicBezTo>
                    <a:pt x="188" y="41"/>
                    <a:pt x="188" y="46"/>
                    <a:pt x="190" y="48"/>
                  </a:cubicBezTo>
                  <a:cubicBezTo>
                    <a:pt x="195" y="53"/>
                    <a:pt x="201" y="47"/>
                    <a:pt x="208" y="49"/>
                  </a:cubicBezTo>
                  <a:cubicBezTo>
                    <a:pt x="215" y="52"/>
                    <a:pt x="215" y="54"/>
                    <a:pt x="220" y="57"/>
                  </a:cubicBezTo>
                  <a:cubicBezTo>
                    <a:pt x="219" y="60"/>
                    <a:pt x="213" y="65"/>
                    <a:pt x="212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20">
              <a:extLst>
                <a:ext uri="{FF2B5EF4-FFF2-40B4-BE49-F238E27FC236}">
                  <a16:creationId xmlns:a16="http://schemas.microsoft.com/office/drawing/2014/main" id="{F354FF82-CA2B-4690-90E5-46D74560D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1973" y="4436356"/>
              <a:ext cx="74992" cy="19896"/>
            </a:xfrm>
            <a:custGeom>
              <a:avLst/>
              <a:gdLst>
                <a:gd name="T0" fmla="*/ 44 w 66"/>
                <a:gd name="T1" fmla="*/ 16 h 17"/>
                <a:gd name="T2" fmla="*/ 17 w 66"/>
                <a:gd name="T3" fmla="*/ 16 h 17"/>
                <a:gd name="T4" fmla="*/ 0 w 66"/>
                <a:gd name="T5" fmla="*/ 8 h 17"/>
                <a:gd name="T6" fmla="*/ 14 w 66"/>
                <a:gd name="T7" fmla="*/ 3 h 17"/>
                <a:gd name="T8" fmla="*/ 44 w 66"/>
                <a:gd name="T9" fmla="*/ 8 h 17"/>
                <a:gd name="T10" fmla="*/ 66 w 66"/>
                <a:gd name="T11" fmla="*/ 0 h 17"/>
                <a:gd name="T12" fmla="*/ 44 w 66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7">
                  <a:moveTo>
                    <a:pt x="44" y="16"/>
                  </a:moveTo>
                  <a:cubicBezTo>
                    <a:pt x="33" y="16"/>
                    <a:pt x="23" y="16"/>
                    <a:pt x="17" y="16"/>
                  </a:cubicBezTo>
                  <a:cubicBezTo>
                    <a:pt x="11" y="16"/>
                    <a:pt x="0" y="17"/>
                    <a:pt x="0" y="8"/>
                  </a:cubicBezTo>
                  <a:cubicBezTo>
                    <a:pt x="0" y="2"/>
                    <a:pt x="8" y="3"/>
                    <a:pt x="14" y="3"/>
                  </a:cubicBezTo>
                  <a:cubicBezTo>
                    <a:pt x="27" y="3"/>
                    <a:pt x="33" y="8"/>
                    <a:pt x="44" y="8"/>
                  </a:cubicBezTo>
                  <a:cubicBezTo>
                    <a:pt x="55" y="8"/>
                    <a:pt x="59" y="3"/>
                    <a:pt x="66" y="0"/>
                  </a:cubicBezTo>
                  <a:cubicBezTo>
                    <a:pt x="61" y="11"/>
                    <a:pt x="54" y="13"/>
                    <a:pt x="44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21">
              <a:extLst>
                <a:ext uri="{FF2B5EF4-FFF2-40B4-BE49-F238E27FC236}">
                  <a16:creationId xmlns:a16="http://schemas.microsoft.com/office/drawing/2014/main" id="{55A34DE3-39CF-45E3-81F1-B0494E940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5451" y="4440947"/>
              <a:ext cx="53565" cy="18365"/>
            </a:xfrm>
            <a:custGeom>
              <a:avLst/>
              <a:gdLst>
                <a:gd name="T0" fmla="*/ 46 w 46"/>
                <a:gd name="T1" fmla="*/ 12 h 17"/>
                <a:gd name="T2" fmla="*/ 39 w 46"/>
                <a:gd name="T3" fmla="*/ 12 h 17"/>
                <a:gd name="T4" fmla="*/ 33 w 46"/>
                <a:gd name="T5" fmla="*/ 9 h 17"/>
                <a:gd name="T6" fmla="*/ 15 w 46"/>
                <a:gd name="T7" fmla="*/ 17 h 17"/>
                <a:gd name="T8" fmla="*/ 0 w 46"/>
                <a:gd name="T9" fmla="*/ 12 h 17"/>
                <a:gd name="T10" fmla="*/ 13 w 46"/>
                <a:gd name="T11" fmla="*/ 4 h 17"/>
                <a:gd name="T12" fmla="*/ 27 w 46"/>
                <a:gd name="T13" fmla="*/ 7 h 17"/>
                <a:gd name="T14" fmla="*/ 28 w 46"/>
                <a:gd name="T15" fmla="*/ 0 h 17"/>
                <a:gd name="T16" fmla="*/ 46 w 46"/>
                <a:gd name="T17" fmla="*/ 0 h 17"/>
                <a:gd name="T18" fmla="*/ 46 w 4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7">
                  <a:moveTo>
                    <a:pt x="46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26" y="12"/>
                    <a:pt x="23" y="17"/>
                    <a:pt x="15" y="17"/>
                  </a:cubicBezTo>
                  <a:cubicBezTo>
                    <a:pt x="9" y="17"/>
                    <a:pt x="0" y="15"/>
                    <a:pt x="0" y="12"/>
                  </a:cubicBezTo>
                  <a:cubicBezTo>
                    <a:pt x="0" y="3"/>
                    <a:pt x="6" y="4"/>
                    <a:pt x="13" y="4"/>
                  </a:cubicBezTo>
                  <a:cubicBezTo>
                    <a:pt x="20" y="4"/>
                    <a:pt x="24" y="5"/>
                    <a:pt x="27" y="7"/>
                  </a:cubicBezTo>
                  <a:cubicBezTo>
                    <a:pt x="27" y="4"/>
                    <a:pt x="28" y="3"/>
                    <a:pt x="2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7"/>
                    <a:pt x="45" y="11"/>
                    <a:pt x="46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22">
              <a:extLst>
                <a:ext uri="{FF2B5EF4-FFF2-40B4-BE49-F238E27FC236}">
                  <a16:creationId xmlns:a16="http://schemas.microsoft.com/office/drawing/2014/main" id="{A3535242-F360-4495-8078-D149CEF88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2077" y="4463904"/>
              <a:ext cx="38261" cy="30608"/>
            </a:xfrm>
            <a:custGeom>
              <a:avLst/>
              <a:gdLst>
                <a:gd name="T0" fmla="*/ 24 w 34"/>
                <a:gd name="T1" fmla="*/ 26 h 26"/>
                <a:gd name="T2" fmla="*/ 20 w 34"/>
                <a:gd name="T3" fmla="*/ 15 h 26"/>
                <a:gd name="T4" fmla="*/ 0 w 34"/>
                <a:gd name="T5" fmla="*/ 6 h 26"/>
                <a:gd name="T6" fmla="*/ 15 w 34"/>
                <a:gd name="T7" fmla="*/ 2 h 26"/>
                <a:gd name="T8" fmla="*/ 22 w 34"/>
                <a:gd name="T9" fmla="*/ 2 h 26"/>
                <a:gd name="T10" fmla="*/ 34 w 34"/>
                <a:gd name="T11" fmla="*/ 20 h 26"/>
                <a:gd name="T12" fmla="*/ 28 w 34"/>
                <a:gd name="T13" fmla="*/ 26 h 26"/>
                <a:gd name="T14" fmla="*/ 24 w 3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6">
                  <a:moveTo>
                    <a:pt x="24" y="26"/>
                  </a:moveTo>
                  <a:cubicBezTo>
                    <a:pt x="21" y="26"/>
                    <a:pt x="20" y="18"/>
                    <a:pt x="20" y="15"/>
                  </a:cubicBezTo>
                  <a:cubicBezTo>
                    <a:pt x="12" y="15"/>
                    <a:pt x="0" y="14"/>
                    <a:pt x="0" y="6"/>
                  </a:cubicBezTo>
                  <a:cubicBezTo>
                    <a:pt x="0" y="0"/>
                    <a:pt x="9" y="2"/>
                    <a:pt x="15" y="2"/>
                  </a:cubicBezTo>
                  <a:cubicBezTo>
                    <a:pt x="17" y="2"/>
                    <a:pt x="20" y="2"/>
                    <a:pt x="22" y="2"/>
                  </a:cubicBezTo>
                  <a:cubicBezTo>
                    <a:pt x="22" y="13"/>
                    <a:pt x="34" y="10"/>
                    <a:pt x="34" y="20"/>
                  </a:cubicBezTo>
                  <a:cubicBezTo>
                    <a:pt x="34" y="22"/>
                    <a:pt x="30" y="26"/>
                    <a:pt x="28" y="26"/>
                  </a:cubicBezTo>
                  <a:cubicBezTo>
                    <a:pt x="27" y="26"/>
                    <a:pt x="25" y="26"/>
                    <a:pt x="24" y="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23">
              <a:extLst>
                <a:ext uri="{FF2B5EF4-FFF2-40B4-BE49-F238E27FC236}">
                  <a16:creationId xmlns:a16="http://schemas.microsoft.com/office/drawing/2014/main" id="{9D1A3CB4-FF5B-4D8F-ACA2-BA3B09CF5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7086" y="4440947"/>
              <a:ext cx="13774" cy="13774"/>
            </a:xfrm>
            <a:custGeom>
              <a:avLst/>
              <a:gdLst>
                <a:gd name="T0" fmla="*/ 0 w 13"/>
                <a:gd name="T1" fmla="*/ 0 h 13"/>
                <a:gd name="T2" fmla="*/ 6 w 13"/>
                <a:gd name="T3" fmla="*/ 0 h 13"/>
                <a:gd name="T4" fmla="*/ 13 w 13"/>
                <a:gd name="T5" fmla="*/ 5 h 13"/>
                <a:gd name="T6" fmla="*/ 6 w 13"/>
                <a:gd name="T7" fmla="*/ 13 h 13"/>
                <a:gd name="T8" fmla="*/ 0 w 13"/>
                <a:gd name="T9" fmla="*/ 8 h 13"/>
                <a:gd name="T10" fmla="*/ 0 w 13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0" y="0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10" y="0"/>
                    <a:pt x="10" y="4"/>
                    <a:pt x="13" y="5"/>
                  </a:cubicBezTo>
                  <a:cubicBezTo>
                    <a:pt x="13" y="10"/>
                    <a:pt x="9" y="13"/>
                    <a:pt x="6" y="13"/>
                  </a:cubicBezTo>
                  <a:cubicBezTo>
                    <a:pt x="3" y="13"/>
                    <a:pt x="0" y="10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24">
              <a:extLst>
                <a:ext uri="{FF2B5EF4-FFF2-40B4-BE49-F238E27FC236}">
                  <a16:creationId xmlns:a16="http://schemas.microsoft.com/office/drawing/2014/main" id="{305F4433-5CD3-4D4B-8A6F-8F29E22EA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0739" y="4440947"/>
              <a:ext cx="88765" cy="55095"/>
            </a:xfrm>
            <a:custGeom>
              <a:avLst/>
              <a:gdLst>
                <a:gd name="T0" fmla="*/ 33 w 77"/>
                <a:gd name="T1" fmla="*/ 23 h 47"/>
                <a:gd name="T2" fmla="*/ 30 w 77"/>
                <a:gd name="T3" fmla="*/ 34 h 47"/>
                <a:gd name="T4" fmla="*/ 5 w 77"/>
                <a:gd name="T5" fmla="*/ 47 h 47"/>
                <a:gd name="T6" fmla="*/ 0 w 77"/>
                <a:gd name="T7" fmla="*/ 40 h 47"/>
                <a:gd name="T8" fmla="*/ 26 w 77"/>
                <a:gd name="T9" fmla="*/ 18 h 47"/>
                <a:gd name="T10" fmla="*/ 30 w 77"/>
                <a:gd name="T11" fmla="*/ 11 h 47"/>
                <a:gd name="T12" fmla="*/ 77 w 77"/>
                <a:gd name="T13" fmla="*/ 5 h 47"/>
                <a:gd name="T14" fmla="*/ 33 w 77"/>
                <a:gd name="T15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47">
                  <a:moveTo>
                    <a:pt x="33" y="23"/>
                  </a:moveTo>
                  <a:cubicBezTo>
                    <a:pt x="29" y="23"/>
                    <a:pt x="33" y="31"/>
                    <a:pt x="30" y="34"/>
                  </a:cubicBezTo>
                  <a:cubicBezTo>
                    <a:pt x="26" y="38"/>
                    <a:pt x="14" y="47"/>
                    <a:pt x="5" y="47"/>
                  </a:cubicBezTo>
                  <a:cubicBezTo>
                    <a:pt x="2" y="47"/>
                    <a:pt x="0" y="43"/>
                    <a:pt x="0" y="40"/>
                  </a:cubicBezTo>
                  <a:cubicBezTo>
                    <a:pt x="0" y="22"/>
                    <a:pt x="14" y="22"/>
                    <a:pt x="26" y="18"/>
                  </a:cubicBezTo>
                  <a:cubicBezTo>
                    <a:pt x="28" y="18"/>
                    <a:pt x="28" y="13"/>
                    <a:pt x="30" y="11"/>
                  </a:cubicBezTo>
                  <a:cubicBezTo>
                    <a:pt x="37" y="3"/>
                    <a:pt x="70" y="0"/>
                    <a:pt x="77" y="5"/>
                  </a:cubicBezTo>
                  <a:cubicBezTo>
                    <a:pt x="70" y="17"/>
                    <a:pt x="45" y="23"/>
                    <a:pt x="33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25">
              <a:extLst>
                <a:ext uri="{FF2B5EF4-FFF2-40B4-BE49-F238E27FC236}">
                  <a16:creationId xmlns:a16="http://schemas.microsoft.com/office/drawing/2014/main" id="{7A2F7E03-2A38-4081-8D78-7BCD48688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9383" y="4367487"/>
              <a:ext cx="18365" cy="36730"/>
            </a:xfrm>
            <a:custGeom>
              <a:avLst/>
              <a:gdLst>
                <a:gd name="T0" fmla="*/ 13 w 16"/>
                <a:gd name="T1" fmla="*/ 0 h 33"/>
                <a:gd name="T2" fmla="*/ 16 w 16"/>
                <a:gd name="T3" fmla="*/ 9 h 33"/>
                <a:gd name="T4" fmla="*/ 10 w 16"/>
                <a:gd name="T5" fmla="*/ 17 h 33"/>
                <a:gd name="T6" fmla="*/ 5 w 16"/>
                <a:gd name="T7" fmla="*/ 33 h 33"/>
                <a:gd name="T8" fmla="*/ 0 w 16"/>
                <a:gd name="T9" fmla="*/ 27 h 33"/>
                <a:gd name="T10" fmla="*/ 8 w 16"/>
                <a:gd name="T11" fmla="*/ 14 h 33"/>
                <a:gd name="T12" fmla="*/ 13 w 16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3">
                  <a:moveTo>
                    <a:pt x="13" y="0"/>
                  </a:moveTo>
                  <a:cubicBezTo>
                    <a:pt x="14" y="6"/>
                    <a:pt x="16" y="3"/>
                    <a:pt x="16" y="9"/>
                  </a:cubicBezTo>
                  <a:cubicBezTo>
                    <a:pt x="16" y="14"/>
                    <a:pt x="13" y="17"/>
                    <a:pt x="10" y="17"/>
                  </a:cubicBezTo>
                  <a:cubicBezTo>
                    <a:pt x="10" y="25"/>
                    <a:pt x="11" y="33"/>
                    <a:pt x="5" y="33"/>
                  </a:cubicBezTo>
                  <a:cubicBezTo>
                    <a:pt x="3" y="33"/>
                    <a:pt x="0" y="29"/>
                    <a:pt x="0" y="27"/>
                  </a:cubicBezTo>
                  <a:cubicBezTo>
                    <a:pt x="0" y="19"/>
                    <a:pt x="8" y="18"/>
                    <a:pt x="8" y="14"/>
                  </a:cubicBezTo>
                  <a:cubicBezTo>
                    <a:pt x="8" y="8"/>
                    <a:pt x="7" y="1"/>
                    <a:pt x="1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26">
              <a:extLst>
                <a:ext uri="{FF2B5EF4-FFF2-40B4-BE49-F238E27FC236}">
                  <a16:creationId xmlns:a16="http://schemas.microsoft.com/office/drawing/2014/main" id="{66CD48E3-DF99-4676-8CB6-A7B425151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487" y="4297088"/>
              <a:ext cx="24487" cy="27548"/>
            </a:xfrm>
            <a:custGeom>
              <a:avLst/>
              <a:gdLst>
                <a:gd name="T0" fmla="*/ 21 w 21"/>
                <a:gd name="T1" fmla="*/ 14 h 24"/>
                <a:gd name="T2" fmla="*/ 13 w 21"/>
                <a:gd name="T3" fmla="*/ 24 h 24"/>
                <a:gd name="T4" fmla="*/ 0 w 21"/>
                <a:gd name="T5" fmla="*/ 9 h 24"/>
                <a:gd name="T6" fmla="*/ 21 w 21"/>
                <a:gd name="T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4">
                  <a:moveTo>
                    <a:pt x="21" y="14"/>
                  </a:moveTo>
                  <a:cubicBezTo>
                    <a:pt x="21" y="16"/>
                    <a:pt x="15" y="24"/>
                    <a:pt x="13" y="24"/>
                  </a:cubicBezTo>
                  <a:cubicBezTo>
                    <a:pt x="9" y="24"/>
                    <a:pt x="0" y="16"/>
                    <a:pt x="0" y="9"/>
                  </a:cubicBezTo>
                  <a:cubicBezTo>
                    <a:pt x="0" y="0"/>
                    <a:pt x="21" y="6"/>
                    <a:pt x="21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27">
              <a:extLst>
                <a:ext uri="{FF2B5EF4-FFF2-40B4-BE49-F238E27FC236}">
                  <a16:creationId xmlns:a16="http://schemas.microsoft.com/office/drawing/2014/main" id="{29A22462-AF32-4009-B98E-2DDAB1E62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869" y="4300148"/>
              <a:ext cx="71931" cy="19896"/>
            </a:xfrm>
            <a:custGeom>
              <a:avLst/>
              <a:gdLst>
                <a:gd name="T0" fmla="*/ 53 w 62"/>
                <a:gd name="T1" fmla="*/ 3 h 18"/>
                <a:gd name="T2" fmla="*/ 62 w 62"/>
                <a:gd name="T3" fmla="*/ 17 h 18"/>
                <a:gd name="T4" fmla="*/ 57 w 62"/>
                <a:gd name="T5" fmla="*/ 18 h 18"/>
                <a:gd name="T6" fmla="*/ 31 w 62"/>
                <a:gd name="T7" fmla="*/ 10 h 18"/>
                <a:gd name="T8" fmla="*/ 13 w 62"/>
                <a:gd name="T9" fmla="*/ 10 h 18"/>
                <a:gd name="T10" fmla="*/ 0 w 62"/>
                <a:gd name="T11" fmla="*/ 7 h 18"/>
                <a:gd name="T12" fmla="*/ 5 w 62"/>
                <a:gd name="T13" fmla="*/ 0 h 18"/>
                <a:gd name="T14" fmla="*/ 39 w 62"/>
                <a:gd name="T15" fmla="*/ 0 h 18"/>
                <a:gd name="T16" fmla="*/ 51 w 62"/>
                <a:gd name="T17" fmla="*/ 3 h 18"/>
                <a:gd name="T18" fmla="*/ 53 w 62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8">
                  <a:moveTo>
                    <a:pt x="53" y="3"/>
                  </a:moveTo>
                  <a:cubicBezTo>
                    <a:pt x="54" y="9"/>
                    <a:pt x="62" y="10"/>
                    <a:pt x="62" y="17"/>
                  </a:cubicBezTo>
                  <a:cubicBezTo>
                    <a:pt x="62" y="18"/>
                    <a:pt x="59" y="18"/>
                    <a:pt x="57" y="18"/>
                  </a:cubicBezTo>
                  <a:cubicBezTo>
                    <a:pt x="47" y="18"/>
                    <a:pt x="42" y="10"/>
                    <a:pt x="31" y="10"/>
                  </a:cubicBezTo>
                  <a:cubicBezTo>
                    <a:pt x="23" y="10"/>
                    <a:pt x="20" y="10"/>
                    <a:pt x="13" y="10"/>
                  </a:cubicBezTo>
                  <a:cubicBezTo>
                    <a:pt x="10" y="10"/>
                    <a:pt x="0" y="7"/>
                    <a:pt x="0" y="7"/>
                  </a:cubicBezTo>
                  <a:cubicBezTo>
                    <a:pt x="0" y="3"/>
                    <a:pt x="4" y="2"/>
                    <a:pt x="5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6"/>
                    <a:pt x="46" y="3"/>
                    <a:pt x="51" y="3"/>
                  </a:cubicBezTo>
                  <a:lnTo>
                    <a:pt x="53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28">
              <a:extLst>
                <a:ext uri="{FF2B5EF4-FFF2-40B4-BE49-F238E27FC236}">
                  <a16:creationId xmlns:a16="http://schemas.microsoft.com/office/drawing/2014/main" id="{640BAF6D-B6C2-41F7-9994-2CBB5D735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156" y="4163941"/>
              <a:ext cx="30609" cy="71930"/>
            </a:xfrm>
            <a:custGeom>
              <a:avLst/>
              <a:gdLst>
                <a:gd name="T0" fmla="*/ 8 w 27"/>
                <a:gd name="T1" fmla="*/ 50 h 63"/>
                <a:gd name="T2" fmla="*/ 8 w 27"/>
                <a:gd name="T3" fmla="*/ 44 h 63"/>
                <a:gd name="T4" fmla="*/ 25 w 27"/>
                <a:gd name="T5" fmla="*/ 43 h 63"/>
                <a:gd name="T6" fmla="*/ 19 w 27"/>
                <a:gd name="T7" fmla="*/ 31 h 63"/>
                <a:gd name="T8" fmla="*/ 27 w 27"/>
                <a:gd name="T9" fmla="*/ 21 h 63"/>
                <a:gd name="T10" fmla="*/ 7 w 27"/>
                <a:gd name="T11" fmla="*/ 0 h 63"/>
                <a:gd name="T12" fmla="*/ 0 w 27"/>
                <a:gd name="T13" fmla="*/ 16 h 63"/>
                <a:gd name="T14" fmla="*/ 6 w 27"/>
                <a:gd name="T15" fmla="*/ 38 h 63"/>
                <a:gd name="T16" fmla="*/ 6 w 27"/>
                <a:gd name="T17" fmla="*/ 48 h 63"/>
                <a:gd name="T18" fmla="*/ 16 w 27"/>
                <a:gd name="T19" fmla="*/ 63 h 63"/>
                <a:gd name="T20" fmla="*/ 8 w 27"/>
                <a:gd name="T21" fmla="*/ 5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63">
                  <a:moveTo>
                    <a:pt x="8" y="50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14" y="44"/>
                    <a:pt x="22" y="44"/>
                    <a:pt x="25" y="43"/>
                  </a:cubicBezTo>
                  <a:cubicBezTo>
                    <a:pt x="24" y="36"/>
                    <a:pt x="19" y="35"/>
                    <a:pt x="19" y="31"/>
                  </a:cubicBezTo>
                  <a:cubicBezTo>
                    <a:pt x="19" y="26"/>
                    <a:pt x="27" y="25"/>
                    <a:pt x="27" y="21"/>
                  </a:cubicBezTo>
                  <a:cubicBezTo>
                    <a:pt x="14" y="17"/>
                    <a:pt x="8" y="11"/>
                    <a:pt x="7" y="0"/>
                  </a:cubicBezTo>
                  <a:cubicBezTo>
                    <a:pt x="1" y="3"/>
                    <a:pt x="0" y="9"/>
                    <a:pt x="0" y="16"/>
                  </a:cubicBezTo>
                  <a:cubicBezTo>
                    <a:pt x="0" y="26"/>
                    <a:pt x="6" y="29"/>
                    <a:pt x="6" y="38"/>
                  </a:cubicBezTo>
                  <a:cubicBezTo>
                    <a:pt x="6" y="46"/>
                    <a:pt x="6" y="44"/>
                    <a:pt x="6" y="48"/>
                  </a:cubicBezTo>
                  <a:cubicBezTo>
                    <a:pt x="6" y="53"/>
                    <a:pt x="8" y="63"/>
                    <a:pt x="16" y="63"/>
                  </a:cubicBezTo>
                  <a:cubicBezTo>
                    <a:pt x="12" y="58"/>
                    <a:pt x="11" y="55"/>
                    <a:pt x="8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4E28285F-04B4-4E4B-A0D3-5FC79188A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9036" y="4330757"/>
              <a:ext cx="97948" cy="59687"/>
            </a:xfrm>
            <a:custGeom>
              <a:avLst/>
              <a:gdLst>
                <a:gd name="T0" fmla="*/ 22 w 85"/>
                <a:gd name="T1" fmla="*/ 48 h 52"/>
                <a:gd name="T2" fmla="*/ 0 w 85"/>
                <a:gd name="T3" fmla="*/ 32 h 52"/>
                <a:gd name="T4" fmla="*/ 23 w 85"/>
                <a:gd name="T5" fmla="*/ 32 h 52"/>
                <a:gd name="T6" fmla="*/ 32 w 85"/>
                <a:gd name="T7" fmla="*/ 30 h 52"/>
                <a:gd name="T8" fmla="*/ 61 w 85"/>
                <a:gd name="T9" fmla="*/ 23 h 52"/>
                <a:gd name="T10" fmla="*/ 78 w 85"/>
                <a:gd name="T11" fmla="*/ 0 h 52"/>
                <a:gd name="T12" fmla="*/ 85 w 85"/>
                <a:gd name="T13" fmla="*/ 12 h 52"/>
                <a:gd name="T14" fmla="*/ 69 w 85"/>
                <a:gd name="T15" fmla="*/ 40 h 52"/>
                <a:gd name="T16" fmla="*/ 32 w 85"/>
                <a:gd name="T17" fmla="*/ 52 h 52"/>
                <a:gd name="T18" fmla="*/ 19 w 85"/>
                <a:gd name="T19" fmla="*/ 44 h 52"/>
                <a:gd name="T20" fmla="*/ 22 w 85"/>
                <a:gd name="T21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52">
                  <a:moveTo>
                    <a:pt x="22" y="48"/>
                  </a:moveTo>
                  <a:cubicBezTo>
                    <a:pt x="16" y="40"/>
                    <a:pt x="3" y="42"/>
                    <a:pt x="0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3"/>
                    <a:pt x="32" y="30"/>
                    <a:pt x="32" y="30"/>
                  </a:cubicBezTo>
                  <a:cubicBezTo>
                    <a:pt x="43" y="26"/>
                    <a:pt x="54" y="26"/>
                    <a:pt x="61" y="23"/>
                  </a:cubicBezTo>
                  <a:cubicBezTo>
                    <a:pt x="72" y="18"/>
                    <a:pt x="67" y="0"/>
                    <a:pt x="78" y="0"/>
                  </a:cubicBezTo>
                  <a:cubicBezTo>
                    <a:pt x="82" y="0"/>
                    <a:pt x="85" y="7"/>
                    <a:pt x="85" y="12"/>
                  </a:cubicBezTo>
                  <a:cubicBezTo>
                    <a:pt x="85" y="29"/>
                    <a:pt x="69" y="26"/>
                    <a:pt x="69" y="40"/>
                  </a:cubicBezTo>
                  <a:cubicBezTo>
                    <a:pt x="55" y="43"/>
                    <a:pt x="48" y="52"/>
                    <a:pt x="32" y="52"/>
                  </a:cubicBezTo>
                  <a:cubicBezTo>
                    <a:pt x="29" y="52"/>
                    <a:pt x="19" y="46"/>
                    <a:pt x="19" y="44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30">
              <a:extLst>
                <a:ext uri="{FF2B5EF4-FFF2-40B4-BE49-F238E27FC236}">
                  <a16:creationId xmlns:a16="http://schemas.microsoft.com/office/drawing/2014/main" id="{38B3CEF9-1D7F-4AE3-A1AF-074529478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8270" y="4229749"/>
              <a:ext cx="501984" cy="272416"/>
            </a:xfrm>
            <a:custGeom>
              <a:avLst/>
              <a:gdLst>
                <a:gd name="T0" fmla="*/ 219 w 439"/>
                <a:gd name="T1" fmla="*/ 49 h 238"/>
                <a:gd name="T2" fmla="*/ 274 w 439"/>
                <a:gd name="T3" fmla="*/ 69 h 238"/>
                <a:gd name="T4" fmla="*/ 297 w 439"/>
                <a:gd name="T5" fmla="*/ 80 h 238"/>
                <a:gd name="T6" fmla="*/ 307 w 439"/>
                <a:gd name="T7" fmla="*/ 88 h 238"/>
                <a:gd name="T8" fmla="*/ 349 w 439"/>
                <a:gd name="T9" fmla="*/ 127 h 238"/>
                <a:gd name="T10" fmla="*/ 372 w 439"/>
                <a:gd name="T11" fmla="*/ 140 h 238"/>
                <a:gd name="T12" fmla="*/ 358 w 439"/>
                <a:gd name="T13" fmla="*/ 153 h 238"/>
                <a:gd name="T14" fmla="*/ 372 w 439"/>
                <a:gd name="T15" fmla="*/ 172 h 238"/>
                <a:gd name="T16" fmla="*/ 384 w 439"/>
                <a:gd name="T17" fmla="*/ 195 h 238"/>
                <a:gd name="T18" fmla="*/ 401 w 439"/>
                <a:gd name="T19" fmla="*/ 203 h 238"/>
                <a:gd name="T20" fmla="*/ 407 w 439"/>
                <a:gd name="T21" fmla="*/ 211 h 238"/>
                <a:gd name="T22" fmla="*/ 416 w 439"/>
                <a:gd name="T23" fmla="*/ 213 h 238"/>
                <a:gd name="T24" fmla="*/ 424 w 439"/>
                <a:gd name="T25" fmla="*/ 223 h 238"/>
                <a:gd name="T26" fmla="*/ 439 w 439"/>
                <a:gd name="T27" fmla="*/ 226 h 238"/>
                <a:gd name="T28" fmla="*/ 429 w 439"/>
                <a:gd name="T29" fmla="*/ 238 h 238"/>
                <a:gd name="T30" fmla="*/ 424 w 439"/>
                <a:gd name="T31" fmla="*/ 238 h 238"/>
                <a:gd name="T32" fmla="*/ 410 w 439"/>
                <a:gd name="T33" fmla="*/ 229 h 238"/>
                <a:gd name="T34" fmla="*/ 390 w 439"/>
                <a:gd name="T35" fmla="*/ 229 h 238"/>
                <a:gd name="T36" fmla="*/ 362 w 439"/>
                <a:gd name="T37" fmla="*/ 209 h 238"/>
                <a:gd name="T38" fmla="*/ 354 w 439"/>
                <a:gd name="T39" fmla="*/ 203 h 238"/>
                <a:gd name="T40" fmla="*/ 300 w 439"/>
                <a:gd name="T41" fmla="*/ 165 h 238"/>
                <a:gd name="T42" fmla="*/ 272 w 439"/>
                <a:gd name="T43" fmla="*/ 184 h 238"/>
                <a:gd name="T44" fmla="*/ 268 w 439"/>
                <a:gd name="T45" fmla="*/ 203 h 238"/>
                <a:gd name="T46" fmla="*/ 240 w 439"/>
                <a:gd name="T47" fmla="*/ 203 h 238"/>
                <a:gd name="T48" fmla="*/ 195 w 439"/>
                <a:gd name="T49" fmla="*/ 179 h 238"/>
                <a:gd name="T50" fmla="*/ 184 w 439"/>
                <a:gd name="T51" fmla="*/ 184 h 238"/>
                <a:gd name="T52" fmla="*/ 168 w 439"/>
                <a:gd name="T53" fmla="*/ 184 h 238"/>
                <a:gd name="T54" fmla="*/ 155 w 439"/>
                <a:gd name="T55" fmla="*/ 177 h 238"/>
                <a:gd name="T56" fmla="*/ 174 w 439"/>
                <a:gd name="T57" fmla="*/ 161 h 238"/>
                <a:gd name="T58" fmla="*/ 165 w 439"/>
                <a:gd name="T59" fmla="*/ 127 h 238"/>
                <a:gd name="T60" fmla="*/ 133 w 439"/>
                <a:gd name="T61" fmla="*/ 105 h 238"/>
                <a:gd name="T62" fmla="*/ 92 w 439"/>
                <a:gd name="T63" fmla="*/ 97 h 238"/>
                <a:gd name="T64" fmla="*/ 64 w 439"/>
                <a:gd name="T65" fmla="*/ 80 h 238"/>
                <a:gd name="T66" fmla="*/ 64 w 439"/>
                <a:gd name="T67" fmla="*/ 73 h 238"/>
                <a:gd name="T68" fmla="*/ 52 w 439"/>
                <a:gd name="T69" fmla="*/ 87 h 238"/>
                <a:gd name="T70" fmla="*/ 45 w 439"/>
                <a:gd name="T71" fmla="*/ 85 h 238"/>
                <a:gd name="T72" fmla="*/ 41 w 439"/>
                <a:gd name="T73" fmla="*/ 67 h 238"/>
                <a:gd name="T74" fmla="*/ 27 w 439"/>
                <a:gd name="T75" fmla="*/ 58 h 238"/>
                <a:gd name="T76" fmla="*/ 66 w 439"/>
                <a:gd name="T77" fmla="*/ 44 h 238"/>
                <a:gd name="T78" fmla="*/ 61 w 439"/>
                <a:gd name="T79" fmla="*/ 44 h 238"/>
                <a:gd name="T80" fmla="*/ 39 w 439"/>
                <a:gd name="T81" fmla="*/ 48 h 238"/>
                <a:gd name="T82" fmla="*/ 28 w 439"/>
                <a:gd name="T83" fmla="*/ 45 h 238"/>
                <a:gd name="T84" fmla="*/ 24 w 439"/>
                <a:gd name="T85" fmla="*/ 38 h 238"/>
                <a:gd name="T86" fmla="*/ 0 w 439"/>
                <a:gd name="T87" fmla="*/ 21 h 238"/>
                <a:gd name="T88" fmla="*/ 11 w 439"/>
                <a:gd name="T89" fmla="*/ 13 h 238"/>
                <a:gd name="T90" fmla="*/ 39 w 439"/>
                <a:gd name="T91" fmla="*/ 0 h 238"/>
                <a:gd name="T92" fmla="*/ 75 w 439"/>
                <a:gd name="T93" fmla="*/ 16 h 238"/>
                <a:gd name="T94" fmla="*/ 75 w 439"/>
                <a:gd name="T95" fmla="*/ 44 h 238"/>
                <a:gd name="T96" fmla="*/ 87 w 439"/>
                <a:gd name="T97" fmla="*/ 52 h 238"/>
                <a:gd name="T98" fmla="*/ 102 w 439"/>
                <a:gd name="T99" fmla="*/ 67 h 238"/>
                <a:gd name="T100" fmla="*/ 115 w 439"/>
                <a:gd name="T101" fmla="*/ 54 h 238"/>
                <a:gd name="T102" fmla="*/ 134 w 439"/>
                <a:gd name="T103" fmla="*/ 44 h 238"/>
                <a:gd name="T104" fmla="*/ 159 w 439"/>
                <a:gd name="T105" fmla="*/ 25 h 238"/>
                <a:gd name="T106" fmla="*/ 168 w 439"/>
                <a:gd name="T107" fmla="*/ 29 h 238"/>
                <a:gd name="T108" fmla="*/ 187 w 439"/>
                <a:gd name="T109" fmla="*/ 44 h 238"/>
                <a:gd name="T110" fmla="*/ 208 w 439"/>
                <a:gd name="T111" fmla="*/ 44 h 238"/>
                <a:gd name="T112" fmla="*/ 223 w 439"/>
                <a:gd name="T113" fmla="*/ 52 h 238"/>
                <a:gd name="T114" fmla="*/ 223 w 439"/>
                <a:gd name="T115" fmla="*/ 53 h 238"/>
                <a:gd name="T116" fmla="*/ 219 w 439"/>
                <a:gd name="T117" fmla="*/ 4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9" h="238">
                  <a:moveTo>
                    <a:pt x="219" y="49"/>
                  </a:moveTo>
                  <a:cubicBezTo>
                    <a:pt x="228" y="59"/>
                    <a:pt x="255" y="69"/>
                    <a:pt x="274" y="69"/>
                  </a:cubicBezTo>
                  <a:cubicBezTo>
                    <a:pt x="284" y="69"/>
                    <a:pt x="288" y="80"/>
                    <a:pt x="297" y="80"/>
                  </a:cubicBezTo>
                  <a:cubicBezTo>
                    <a:pt x="297" y="87"/>
                    <a:pt x="303" y="87"/>
                    <a:pt x="307" y="88"/>
                  </a:cubicBezTo>
                  <a:cubicBezTo>
                    <a:pt x="331" y="96"/>
                    <a:pt x="330" y="118"/>
                    <a:pt x="349" y="127"/>
                  </a:cubicBezTo>
                  <a:cubicBezTo>
                    <a:pt x="356" y="131"/>
                    <a:pt x="372" y="122"/>
                    <a:pt x="372" y="140"/>
                  </a:cubicBezTo>
                  <a:cubicBezTo>
                    <a:pt x="372" y="149"/>
                    <a:pt x="358" y="145"/>
                    <a:pt x="358" y="153"/>
                  </a:cubicBezTo>
                  <a:cubicBezTo>
                    <a:pt x="358" y="157"/>
                    <a:pt x="371" y="170"/>
                    <a:pt x="372" y="172"/>
                  </a:cubicBezTo>
                  <a:cubicBezTo>
                    <a:pt x="380" y="180"/>
                    <a:pt x="378" y="185"/>
                    <a:pt x="384" y="195"/>
                  </a:cubicBezTo>
                  <a:cubicBezTo>
                    <a:pt x="386" y="199"/>
                    <a:pt x="396" y="203"/>
                    <a:pt x="401" y="203"/>
                  </a:cubicBezTo>
                  <a:cubicBezTo>
                    <a:pt x="403" y="203"/>
                    <a:pt x="405" y="208"/>
                    <a:pt x="407" y="211"/>
                  </a:cubicBezTo>
                  <a:cubicBezTo>
                    <a:pt x="408" y="215"/>
                    <a:pt x="413" y="212"/>
                    <a:pt x="416" y="213"/>
                  </a:cubicBezTo>
                  <a:cubicBezTo>
                    <a:pt x="421" y="215"/>
                    <a:pt x="422" y="219"/>
                    <a:pt x="424" y="223"/>
                  </a:cubicBezTo>
                  <a:cubicBezTo>
                    <a:pt x="425" y="227"/>
                    <a:pt x="436" y="225"/>
                    <a:pt x="439" y="226"/>
                  </a:cubicBezTo>
                  <a:cubicBezTo>
                    <a:pt x="434" y="229"/>
                    <a:pt x="429" y="233"/>
                    <a:pt x="429" y="238"/>
                  </a:cubicBezTo>
                  <a:cubicBezTo>
                    <a:pt x="427" y="238"/>
                    <a:pt x="426" y="238"/>
                    <a:pt x="424" y="238"/>
                  </a:cubicBezTo>
                  <a:cubicBezTo>
                    <a:pt x="423" y="238"/>
                    <a:pt x="411" y="231"/>
                    <a:pt x="41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79" y="227"/>
                    <a:pt x="362" y="218"/>
                    <a:pt x="362" y="209"/>
                  </a:cubicBezTo>
                  <a:cubicBezTo>
                    <a:pt x="362" y="206"/>
                    <a:pt x="355" y="204"/>
                    <a:pt x="354" y="203"/>
                  </a:cubicBezTo>
                  <a:cubicBezTo>
                    <a:pt x="339" y="187"/>
                    <a:pt x="325" y="165"/>
                    <a:pt x="300" y="165"/>
                  </a:cubicBezTo>
                  <a:cubicBezTo>
                    <a:pt x="281" y="165"/>
                    <a:pt x="283" y="179"/>
                    <a:pt x="272" y="184"/>
                  </a:cubicBezTo>
                  <a:cubicBezTo>
                    <a:pt x="275" y="195"/>
                    <a:pt x="268" y="198"/>
                    <a:pt x="268" y="203"/>
                  </a:cubicBezTo>
                  <a:cubicBezTo>
                    <a:pt x="251" y="203"/>
                    <a:pt x="248" y="203"/>
                    <a:pt x="240" y="203"/>
                  </a:cubicBezTo>
                  <a:cubicBezTo>
                    <a:pt x="220" y="203"/>
                    <a:pt x="215" y="179"/>
                    <a:pt x="195" y="179"/>
                  </a:cubicBezTo>
                  <a:cubicBezTo>
                    <a:pt x="192" y="179"/>
                    <a:pt x="184" y="180"/>
                    <a:pt x="184" y="184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2" y="184"/>
                    <a:pt x="155" y="184"/>
                    <a:pt x="155" y="177"/>
                  </a:cubicBezTo>
                  <a:cubicBezTo>
                    <a:pt x="155" y="168"/>
                    <a:pt x="170" y="164"/>
                    <a:pt x="174" y="161"/>
                  </a:cubicBezTo>
                  <a:cubicBezTo>
                    <a:pt x="164" y="150"/>
                    <a:pt x="168" y="139"/>
                    <a:pt x="165" y="127"/>
                  </a:cubicBezTo>
                  <a:cubicBezTo>
                    <a:pt x="162" y="118"/>
                    <a:pt x="140" y="109"/>
                    <a:pt x="133" y="105"/>
                  </a:cubicBezTo>
                  <a:cubicBezTo>
                    <a:pt x="124" y="101"/>
                    <a:pt x="104" y="97"/>
                    <a:pt x="92" y="97"/>
                  </a:cubicBezTo>
                  <a:cubicBezTo>
                    <a:pt x="81" y="97"/>
                    <a:pt x="76" y="76"/>
                    <a:pt x="64" y="80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2" y="79"/>
                    <a:pt x="59" y="87"/>
                    <a:pt x="52" y="87"/>
                  </a:cubicBezTo>
                  <a:cubicBezTo>
                    <a:pt x="50" y="87"/>
                    <a:pt x="46" y="87"/>
                    <a:pt x="45" y="85"/>
                  </a:cubicBezTo>
                  <a:cubicBezTo>
                    <a:pt x="41" y="77"/>
                    <a:pt x="45" y="74"/>
                    <a:pt x="41" y="67"/>
                  </a:cubicBezTo>
                  <a:cubicBezTo>
                    <a:pt x="37" y="61"/>
                    <a:pt x="29" y="64"/>
                    <a:pt x="27" y="58"/>
                  </a:cubicBezTo>
                  <a:cubicBezTo>
                    <a:pt x="38" y="52"/>
                    <a:pt x="61" y="54"/>
                    <a:pt x="66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52" y="47"/>
                    <a:pt x="47" y="48"/>
                    <a:pt x="39" y="48"/>
                  </a:cubicBezTo>
                  <a:cubicBezTo>
                    <a:pt x="35" y="48"/>
                    <a:pt x="32" y="46"/>
                    <a:pt x="28" y="45"/>
                  </a:cubicBezTo>
                  <a:cubicBezTo>
                    <a:pt x="26" y="44"/>
                    <a:pt x="24" y="40"/>
                    <a:pt x="24" y="38"/>
                  </a:cubicBezTo>
                  <a:cubicBezTo>
                    <a:pt x="18" y="27"/>
                    <a:pt x="0" y="32"/>
                    <a:pt x="0" y="21"/>
                  </a:cubicBezTo>
                  <a:cubicBezTo>
                    <a:pt x="0" y="16"/>
                    <a:pt x="6" y="13"/>
                    <a:pt x="11" y="13"/>
                  </a:cubicBezTo>
                  <a:cubicBezTo>
                    <a:pt x="20" y="13"/>
                    <a:pt x="25" y="0"/>
                    <a:pt x="39" y="0"/>
                  </a:cubicBezTo>
                  <a:cubicBezTo>
                    <a:pt x="52" y="0"/>
                    <a:pt x="62" y="13"/>
                    <a:pt x="75" y="16"/>
                  </a:cubicBezTo>
                  <a:cubicBezTo>
                    <a:pt x="75" y="27"/>
                    <a:pt x="75" y="38"/>
                    <a:pt x="75" y="44"/>
                  </a:cubicBezTo>
                  <a:cubicBezTo>
                    <a:pt x="75" y="48"/>
                    <a:pt x="80" y="52"/>
                    <a:pt x="87" y="52"/>
                  </a:cubicBezTo>
                  <a:cubicBezTo>
                    <a:pt x="87" y="55"/>
                    <a:pt x="97" y="67"/>
                    <a:pt x="102" y="67"/>
                  </a:cubicBezTo>
                  <a:cubicBezTo>
                    <a:pt x="107" y="67"/>
                    <a:pt x="114" y="56"/>
                    <a:pt x="115" y="54"/>
                  </a:cubicBezTo>
                  <a:cubicBezTo>
                    <a:pt x="121" y="48"/>
                    <a:pt x="123" y="47"/>
                    <a:pt x="134" y="44"/>
                  </a:cubicBezTo>
                  <a:cubicBezTo>
                    <a:pt x="140" y="41"/>
                    <a:pt x="149" y="27"/>
                    <a:pt x="159" y="25"/>
                  </a:cubicBezTo>
                  <a:cubicBezTo>
                    <a:pt x="159" y="29"/>
                    <a:pt x="165" y="29"/>
                    <a:pt x="168" y="29"/>
                  </a:cubicBezTo>
                  <a:cubicBezTo>
                    <a:pt x="177" y="32"/>
                    <a:pt x="183" y="42"/>
                    <a:pt x="187" y="44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12" y="48"/>
                    <a:pt x="220" y="51"/>
                    <a:pt x="223" y="52"/>
                  </a:cubicBezTo>
                  <a:cubicBezTo>
                    <a:pt x="223" y="53"/>
                    <a:pt x="223" y="53"/>
                    <a:pt x="223" y="53"/>
                  </a:cubicBezTo>
                  <a:lnTo>
                    <a:pt x="219" y="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31">
              <a:extLst>
                <a:ext uri="{FF2B5EF4-FFF2-40B4-BE49-F238E27FC236}">
                  <a16:creationId xmlns:a16="http://schemas.microsoft.com/office/drawing/2014/main" id="{23D76B1C-F27B-4CC9-958D-F73E7F8D2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7906" y="4289435"/>
              <a:ext cx="48974" cy="52034"/>
            </a:xfrm>
            <a:custGeom>
              <a:avLst/>
              <a:gdLst>
                <a:gd name="T0" fmla="*/ 39 w 43"/>
                <a:gd name="T1" fmla="*/ 45 h 46"/>
                <a:gd name="T2" fmla="*/ 31 w 43"/>
                <a:gd name="T3" fmla="*/ 30 h 46"/>
                <a:gd name="T4" fmla="*/ 13 w 43"/>
                <a:gd name="T5" fmla="*/ 10 h 46"/>
                <a:gd name="T6" fmla="*/ 0 w 43"/>
                <a:gd name="T7" fmla="*/ 0 h 46"/>
                <a:gd name="T8" fmla="*/ 29 w 43"/>
                <a:gd name="T9" fmla="*/ 23 h 46"/>
                <a:gd name="T10" fmla="*/ 43 w 43"/>
                <a:gd name="T11" fmla="*/ 39 h 46"/>
                <a:gd name="T12" fmla="*/ 43 w 43"/>
                <a:gd name="T13" fmla="*/ 45 h 46"/>
                <a:gd name="T14" fmla="*/ 39 w 43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6">
                  <a:moveTo>
                    <a:pt x="39" y="45"/>
                  </a:moveTo>
                  <a:cubicBezTo>
                    <a:pt x="30" y="43"/>
                    <a:pt x="30" y="38"/>
                    <a:pt x="31" y="30"/>
                  </a:cubicBezTo>
                  <a:cubicBezTo>
                    <a:pt x="22" y="25"/>
                    <a:pt x="23" y="16"/>
                    <a:pt x="13" y="10"/>
                  </a:cubicBezTo>
                  <a:cubicBezTo>
                    <a:pt x="7" y="6"/>
                    <a:pt x="2" y="7"/>
                    <a:pt x="0" y="0"/>
                  </a:cubicBezTo>
                  <a:cubicBezTo>
                    <a:pt x="14" y="5"/>
                    <a:pt x="21" y="15"/>
                    <a:pt x="29" y="23"/>
                  </a:cubicBezTo>
                  <a:cubicBezTo>
                    <a:pt x="35" y="30"/>
                    <a:pt x="43" y="28"/>
                    <a:pt x="43" y="39"/>
                  </a:cubicBezTo>
                  <a:cubicBezTo>
                    <a:pt x="43" y="41"/>
                    <a:pt x="43" y="43"/>
                    <a:pt x="43" y="45"/>
                  </a:cubicBezTo>
                  <a:cubicBezTo>
                    <a:pt x="42" y="45"/>
                    <a:pt x="40" y="46"/>
                    <a:pt x="39" y="4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32">
              <a:extLst>
                <a:ext uri="{FF2B5EF4-FFF2-40B4-BE49-F238E27FC236}">
                  <a16:creationId xmlns:a16="http://schemas.microsoft.com/office/drawing/2014/main" id="{58385D97-89ED-411A-855B-D338B74DD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6671" y="4364426"/>
              <a:ext cx="24487" cy="33669"/>
            </a:xfrm>
            <a:custGeom>
              <a:avLst/>
              <a:gdLst>
                <a:gd name="T0" fmla="*/ 12 w 22"/>
                <a:gd name="T1" fmla="*/ 17 h 29"/>
                <a:gd name="T2" fmla="*/ 1 w 22"/>
                <a:gd name="T3" fmla="*/ 0 h 29"/>
                <a:gd name="T4" fmla="*/ 22 w 22"/>
                <a:gd name="T5" fmla="*/ 23 h 29"/>
                <a:gd name="T6" fmla="*/ 16 w 22"/>
                <a:gd name="T7" fmla="*/ 29 h 29"/>
                <a:gd name="T8" fmla="*/ 12 w 22"/>
                <a:gd name="T9" fmla="*/ 23 h 29"/>
                <a:gd name="T10" fmla="*/ 12 w 22"/>
                <a:gd name="T11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9">
                  <a:moveTo>
                    <a:pt x="12" y="17"/>
                  </a:moveTo>
                  <a:cubicBezTo>
                    <a:pt x="3" y="16"/>
                    <a:pt x="0" y="8"/>
                    <a:pt x="1" y="0"/>
                  </a:cubicBezTo>
                  <a:cubicBezTo>
                    <a:pt x="6" y="3"/>
                    <a:pt x="22" y="20"/>
                    <a:pt x="22" y="23"/>
                  </a:cubicBezTo>
                  <a:cubicBezTo>
                    <a:pt x="22" y="25"/>
                    <a:pt x="19" y="29"/>
                    <a:pt x="16" y="29"/>
                  </a:cubicBezTo>
                  <a:cubicBezTo>
                    <a:pt x="14" y="29"/>
                    <a:pt x="12" y="26"/>
                    <a:pt x="12" y="23"/>
                  </a:cubicBezTo>
                  <a:cubicBezTo>
                    <a:pt x="12" y="21"/>
                    <a:pt x="12" y="19"/>
                    <a:pt x="12" y="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33">
              <a:extLst>
                <a:ext uri="{FF2B5EF4-FFF2-40B4-BE49-F238E27FC236}">
                  <a16:creationId xmlns:a16="http://schemas.microsoft.com/office/drawing/2014/main" id="{6B8FFF1C-7581-4A7A-89AE-991F5C6BE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5020" y="4486860"/>
              <a:ext cx="13774" cy="18365"/>
            </a:xfrm>
            <a:custGeom>
              <a:avLst/>
              <a:gdLst>
                <a:gd name="T0" fmla="*/ 13 w 13"/>
                <a:gd name="T1" fmla="*/ 12 h 17"/>
                <a:gd name="T2" fmla="*/ 13 w 13"/>
                <a:gd name="T3" fmla="*/ 17 h 17"/>
                <a:gd name="T4" fmla="*/ 1 w 13"/>
                <a:gd name="T5" fmla="*/ 0 h 17"/>
                <a:gd name="T6" fmla="*/ 13 w 13"/>
                <a:gd name="T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13" y="12"/>
                  </a:moveTo>
                  <a:cubicBezTo>
                    <a:pt x="13" y="14"/>
                    <a:pt x="12" y="15"/>
                    <a:pt x="13" y="17"/>
                  </a:cubicBezTo>
                  <a:cubicBezTo>
                    <a:pt x="5" y="17"/>
                    <a:pt x="0" y="5"/>
                    <a:pt x="1" y="0"/>
                  </a:cubicBezTo>
                  <a:cubicBezTo>
                    <a:pt x="7" y="4"/>
                    <a:pt x="13" y="6"/>
                    <a:pt x="13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34">
              <a:extLst>
                <a:ext uri="{FF2B5EF4-FFF2-40B4-BE49-F238E27FC236}">
                  <a16:creationId xmlns:a16="http://schemas.microsoft.com/office/drawing/2014/main" id="{F86CDDE2-27AF-433F-B200-DCFBDD60D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6759" y="4471556"/>
              <a:ext cx="29078" cy="15304"/>
            </a:xfrm>
            <a:custGeom>
              <a:avLst/>
              <a:gdLst>
                <a:gd name="T0" fmla="*/ 25 w 25"/>
                <a:gd name="T1" fmla="*/ 12 h 13"/>
                <a:gd name="T2" fmla="*/ 21 w 25"/>
                <a:gd name="T3" fmla="*/ 13 h 13"/>
                <a:gd name="T4" fmla="*/ 0 w 25"/>
                <a:gd name="T5" fmla="*/ 0 h 13"/>
                <a:gd name="T6" fmla="*/ 25 w 25"/>
                <a:gd name="T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3">
                  <a:moveTo>
                    <a:pt x="25" y="12"/>
                  </a:moveTo>
                  <a:cubicBezTo>
                    <a:pt x="24" y="12"/>
                    <a:pt x="22" y="13"/>
                    <a:pt x="21" y="13"/>
                  </a:cubicBezTo>
                  <a:cubicBezTo>
                    <a:pt x="12" y="13"/>
                    <a:pt x="0" y="10"/>
                    <a:pt x="0" y="0"/>
                  </a:cubicBezTo>
                  <a:cubicBezTo>
                    <a:pt x="12" y="0"/>
                    <a:pt x="20" y="4"/>
                    <a:pt x="25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35">
              <a:extLst>
                <a:ext uri="{FF2B5EF4-FFF2-40B4-BE49-F238E27FC236}">
                  <a16:creationId xmlns:a16="http://schemas.microsoft.com/office/drawing/2014/main" id="{34ECC641-4927-4BEA-B788-C5745368E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1350" y="4436356"/>
              <a:ext cx="24487" cy="29078"/>
            </a:xfrm>
            <a:custGeom>
              <a:avLst/>
              <a:gdLst>
                <a:gd name="T0" fmla="*/ 22 w 22"/>
                <a:gd name="T1" fmla="*/ 26 h 26"/>
                <a:gd name="T2" fmla="*/ 0 w 22"/>
                <a:gd name="T3" fmla="*/ 0 h 26"/>
                <a:gd name="T4" fmla="*/ 22 w 22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22" y="26"/>
                  </a:moveTo>
                  <a:cubicBezTo>
                    <a:pt x="14" y="26"/>
                    <a:pt x="1" y="7"/>
                    <a:pt x="0" y="0"/>
                  </a:cubicBezTo>
                  <a:cubicBezTo>
                    <a:pt x="11" y="7"/>
                    <a:pt x="18" y="14"/>
                    <a:pt x="22" y="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36">
              <a:extLst>
                <a:ext uri="{FF2B5EF4-FFF2-40B4-BE49-F238E27FC236}">
                  <a16:creationId xmlns:a16="http://schemas.microsoft.com/office/drawing/2014/main" id="{EB3D771E-6AAC-4D33-8C87-268DCB157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315" y="4413400"/>
              <a:ext cx="32139" cy="21426"/>
            </a:xfrm>
            <a:custGeom>
              <a:avLst/>
              <a:gdLst>
                <a:gd name="T0" fmla="*/ 3 w 29"/>
                <a:gd name="T1" fmla="*/ 0 h 18"/>
                <a:gd name="T2" fmla="*/ 29 w 29"/>
                <a:gd name="T3" fmla="*/ 16 h 18"/>
                <a:gd name="T4" fmla="*/ 23 w 29"/>
                <a:gd name="T5" fmla="*/ 18 h 18"/>
                <a:gd name="T6" fmla="*/ 0 w 29"/>
                <a:gd name="T7" fmla="*/ 3 h 18"/>
                <a:gd name="T8" fmla="*/ 1 w 29"/>
                <a:gd name="T9" fmla="*/ 3 h 18"/>
                <a:gd name="T10" fmla="*/ 3 w 2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8">
                  <a:moveTo>
                    <a:pt x="3" y="0"/>
                  </a:moveTo>
                  <a:cubicBezTo>
                    <a:pt x="10" y="4"/>
                    <a:pt x="25" y="9"/>
                    <a:pt x="29" y="16"/>
                  </a:cubicBezTo>
                  <a:cubicBezTo>
                    <a:pt x="28" y="17"/>
                    <a:pt x="25" y="18"/>
                    <a:pt x="23" y="18"/>
                  </a:cubicBezTo>
                  <a:cubicBezTo>
                    <a:pt x="17" y="18"/>
                    <a:pt x="0" y="11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37">
              <a:extLst>
                <a:ext uri="{FF2B5EF4-FFF2-40B4-BE49-F238E27FC236}">
                  <a16:creationId xmlns:a16="http://schemas.microsoft.com/office/drawing/2014/main" id="{D74CE9B9-4C2D-413C-A725-EF7C04F43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9524" y="4390443"/>
              <a:ext cx="21426" cy="13774"/>
            </a:xfrm>
            <a:custGeom>
              <a:avLst/>
              <a:gdLst>
                <a:gd name="T0" fmla="*/ 0 w 18"/>
                <a:gd name="T1" fmla="*/ 0 h 12"/>
                <a:gd name="T2" fmla="*/ 18 w 18"/>
                <a:gd name="T3" fmla="*/ 12 h 12"/>
                <a:gd name="T4" fmla="*/ 11 w 18"/>
                <a:gd name="T5" fmla="*/ 12 h 12"/>
                <a:gd name="T6" fmla="*/ 0 w 18"/>
                <a:gd name="T7" fmla="*/ 4 h 12"/>
                <a:gd name="T8" fmla="*/ 3 w 18"/>
                <a:gd name="T9" fmla="*/ 3 h 12"/>
                <a:gd name="T10" fmla="*/ 0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0" y="0"/>
                  </a:moveTo>
                  <a:cubicBezTo>
                    <a:pt x="8" y="7"/>
                    <a:pt x="13" y="4"/>
                    <a:pt x="18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4"/>
                    <a:pt x="3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38">
              <a:extLst>
                <a:ext uri="{FF2B5EF4-FFF2-40B4-BE49-F238E27FC236}">
                  <a16:creationId xmlns:a16="http://schemas.microsoft.com/office/drawing/2014/main" id="{EBA1FD16-AD61-4861-AC92-293B4D2E2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1088" y="5336246"/>
              <a:ext cx="94887" cy="102538"/>
            </a:xfrm>
            <a:custGeom>
              <a:avLst/>
              <a:gdLst>
                <a:gd name="T0" fmla="*/ 42 w 83"/>
                <a:gd name="T1" fmla="*/ 13 h 89"/>
                <a:gd name="T2" fmla="*/ 75 w 83"/>
                <a:gd name="T3" fmla="*/ 5 h 89"/>
                <a:gd name="T4" fmla="*/ 83 w 83"/>
                <a:gd name="T5" fmla="*/ 29 h 89"/>
                <a:gd name="T6" fmla="*/ 48 w 83"/>
                <a:gd name="T7" fmla="*/ 89 h 89"/>
                <a:gd name="T8" fmla="*/ 0 w 83"/>
                <a:gd name="T9" fmla="*/ 13 h 89"/>
                <a:gd name="T10" fmla="*/ 42 w 83"/>
                <a:gd name="T11" fmla="*/ 1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9">
                  <a:moveTo>
                    <a:pt x="42" y="13"/>
                  </a:moveTo>
                  <a:cubicBezTo>
                    <a:pt x="52" y="13"/>
                    <a:pt x="65" y="8"/>
                    <a:pt x="75" y="5"/>
                  </a:cubicBezTo>
                  <a:cubicBezTo>
                    <a:pt x="77" y="15"/>
                    <a:pt x="83" y="19"/>
                    <a:pt x="83" y="29"/>
                  </a:cubicBezTo>
                  <a:cubicBezTo>
                    <a:pt x="83" y="47"/>
                    <a:pt x="63" y="89"/>
                    <a:pt x="48" y="89"/>
                  </a:cubicBezTo>
                  <a:cubicBezTo>
                    <a:pt x="25" y="89"/>
                    <a:pt x="0" y="30"/>
                    <a:pt x="0" y="13"/>
                  </a:cubicBezTo>
                  <a:cubicBezTo>
                    <a:pt x="0" y="0"/>
                    <a:pt x="41" y="13"/>
                    <a:pt x="42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39">
              <a:extLst>
                <a:ext uri="{FF2B5EF4-FFF2-40B4-BE49-F238E27FC236}">
                  <a16:creationId xmlns:a16="http://schemas.microsoft.com/office/drawing/2014/main" id="{CC31B2D3-3097-451A-A0F6-39305D981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3732" y="5317881"/>
              <a:ext cx="10713" cy="15304"/>
            </a:xfrm>
            <a:custGeom>
              <a:avLst/>
              <a:gdLst>
                <a:gd name="T0" fmla="*/ 10 w 10"/>
                <a:gd name="T1" fmla="*/ 0 h 13"/>
                <a:gd name="T2" fmla="*/ 8 w 10"/>
                <a:gd name="T3" fmla="*/ 13 h 13"/>
                <a:gd name="T4" fmla="*/ 0 w 10"/>
                <a:gd name="T5" fmla="*/ 0 h 13"/>
                <a:gd name="T6" fmla="*/ 10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10" y="0"/>
                  </a:moveTo>
                  <a:cubicBezTo>
                    <a:pt x="10" y="8"/>
                    <a:pt x="8" y="9"/>
                    <a:pt x="8" y="13"/>
                  </a:cubicBezTo>
                  <a:cubicBezTo>
                    <a:pt x="1" y="11"/>
                    <a:pt x="0" y="6"/>
                    <a:pt x="0" y="0"/>
                  </a:cubicBezTo>
                  <a:cubicBezTo>
                    <a:pt x="4" y="1"/>
                    <a:pt x="8" y="1"/>
                    <a:pt x="1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40">
              <a:extLst>
                <a:ext uri="{FF2B5EF4-FFF2-40B4-BE49-F238E27FC236}">
                  <a16:creationId xmlns:a16="http://schemas.microsoft.com/office/drawing/2014/main" id="{7F413292-D95D-4C1F-B19D-D40F66BAC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2131" y="5190856"/>
              <a:ext cx="29078" cy="16835"/>
            </a:xfrm>
            <a:custGeom>
              <a:avLst/>
              <a:gdLst>
                <a:gd name="T0" fmla="*/ 26 w 26"/>
                <a:gd name="T1" fmla="*/ 7 h 15"/>
                <a:gd name="T2" fmla="*/ 0 w 26"/>
                <a:gd name="T3" fmla="*/ 7 h 15"/>
                <a:gd name="T4" fmla="*/ 26 w 26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5">
                  <a:moveTo>
                    <a:pt x="26" y="7"/>
                  </a:moveTo>
                  <a:cubicBezTo>
                    <a:pt x="18" y="13"/>
                    <a:pt x="7" y="15"/>
                    <a:pt x="0" y="7"/>
                  </a:cubicBezTo>
                  <a:cubicBezTo>
                    <a:pt x="14" y="0"/>
                    <a:pt x="16" y="2"/>
                    <a:pt x="26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41">
              <a:extLst>
                <a:ext uri="{FF2B5EF4-FFF2-40B4-BE49-F238E27FC236}">
                  <a16:creationId xmlns:a16="http://schemas.microsoft.com/office/drawing/2014/main" id="{CDFA9A02-6AE5-4B56-BAAF-C88EB8BF5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9904" y="4517469"/>
              <a:ext cx="35200" cy="15304"/>
            </a:xfrm>
            <a:custGeom>
              <a:avLst/>
              <a:gdLst>
                <a:gd name="T0" fmla="*/ 31 w 31"/>
                <a:gd name="T1" fmla="*/ 1 h 13"/>
                <a:gd name="T2" fmla="*/ 31 w 31"/>
                <a:gd name="T3" fmla="*/ 13 h 13"/>
                <a:gd name="T4" fmla="*/ 23 w 31"/>
                <a:gd name="T5" fmla="*/ 13 h 13"/>
                <a:gd name="T6" fmla="*/ 0 w 31"/>
                <a:gd name="T7" fmla="*/ 5 h 13"/>
                <a:gd name="T8" fmla="*/ 31 w 31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3">
                  <a:moveTo>
                    <a:pt x="31" y="1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8" y="13"/>
                    <a:pt x="25" y="13"/>
                    <a:pt x="23" y="13"/>
                  </a:cubicBezTo>
                  <a:cubicBezTo>
                    <a:pt x="14" y="13"/>
                    <a:pt x="3" y="8"/>
                    <a:pt x="0" y="5"/>
                  </a:cubicBezTo>
                  <a:cubicBezTo>
                    <a:pt x="14" y="2"/>
                    <a:pt x="19" y="0"/>
                    <a:pt x="31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42">
              <a:extLst>
                <a:ext uri="{FF2B5EF4-FFF2-40B4-BE49-F238E27FC236}">
                  <a16:creationId xmlns:a16="http://schemas.microsoft.com/office/drawing/2014/main" id="{C9787646-216C-4C94-B66F-FD6B57DC3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5155" y="4503695"/>
              <a:ext cx="997846" cy="791230"/>
            </a:xfrm>
            <a:custGeom>
              <a:avLst/>
              <a:gdLst>
                <a:gd name="T0" fmla="*/ 872 w 872"/>
                <a:gd name="T1" fmla="*/ 420 h 691"/>
                <a:gd name="T2" fmla="*/ 861 w 872"/>
                <a:gd name="T3" fmla="*/ 491 h 691"/>
                <a:gd name="T4" fmla="*/ 821 w 872"/>
                <a:gd name="T5" fmla="*/ 563 h 691"/>
                <a:gd name="T6" fmla="*/ 799 w 872"/>
                <a:gd name="T7" fmla="*/ 633 h 691"/>
                <a:gd name="T8" fmla="*/ 684 w 872"/>
                <a:gd name="T9" fmla="*/ 667 h 691"/>
                <a:gd name="T10" fmla="*/ 576 w 872"/>
                <a:gd name="T11" fmla="*/ 631 h 691"/>
                <a:gd name="T12" fmla="*/ 565 w 872"/>
                <a:gd name="T13" fmla="*/ 595 h 691"/>
                <a:gd name="T14" fmla="*/ 540 w 872"/>
                <a:gd name="T15" fmla="*/ 601 h 691"/>
                <a:gd name="T16" fmla="*/ 538 w 872"/>
                <a:gd name="T17" fmla="*/ 568 h 691"/>
                <a:gd name="T18" fmla="*/ 518 w 872"/>
                <a:gd name="T19" fmla="*/ 593 h 691"/>
                <a:gd name="T20" fmla="*/ 532 w 872"/>
                <a:gd name="T21" fmla="*/ 528 h 691"/>
                <a:gd name="T22" fmla="*/ 477 w 872"/>
                <a:gd name="T23" fmla="*/ 569 h 691"/>
                <a:gd name="T24" fmla="*/ 368 w 872"/>
                <a:gd name="T25" fmla="*/ 498 h 691"/>
                <a:gd name="T26" fmla="*/ 226 w 872"/>
                <a:gd name="T27" fmla="*/ 556 h 691"/>
                <a:gd name="T28" fmla="*/ 159 w 872"/>
                <a:gd name="T29" fmla="*/ 561 h 691"/>
                <a:gd name="T30" fmla="*/ 38 w 872"/>
                <a:gd name="T31" fmla="*/ 560 h 691"/>
                <a:gd name="T32" fmla="*/ 40 w 872"/>
                <a:gd name="T33" fmla="*/ 474 h 691"/>
                <a:gd name="T34" fmla="*/ 4 w 872"/>
                <a:gd name="T35" fmla="*/ 369 h 691"/>
                <a:gd name="T36" fmla="*/ 16 w 872"/>
                <a:gd name="T37" fmla="*/ 369 h 691"/>
                <a:gd name="T38" fmla="*/ 6 w 872"/>
                <a:gd name="T39" fmla="*/ 317 h 691"/>
                <a:gd name="T40" fmla="*/ 15 w 872"/>
                <a:gd name="T41" fmla="*/ 262 h 691"/>
                <a:gd name="T42" fmla="*/ 56 w 872"/>
                <a:gd name="T43" fmla="*/ 239 h 691"/>
                <a:gd name="T44" fmla="*/ 196 w 872"/>
                <a:gd name="T45" fmla="*/ 172 h 691"/>
                <a:gd name="T46" fmla="*/ 206 w 872"/>
                <a:gd name="T47" fmla="*/ 138 h 691"/>
                <a:gd name="T48" fmla="*/ 225 w 872"/>
                <a:gd name="T49" fmla="*/ 128 h 691"/>
                <a:gd name="T50" fmla="*/ 258 w 872"/>
                <a:gd name="T51" fmla="*/ 91 h 691"/>
                <a:gd name="T52" fmla="*/ 321 w 872"/>
                <a:gd name="T53" fmla="*/ 105 h 691"/>
                <a:gd name="T54" fmla="*/ 349 w 872"/>
                <a:gd name="T55" fmla="*/ 103 h 691"/>
                <a:gd name="T56" fmla="*/ 362 w 872"/>
                <a:gd name="T57" fmla="*/ 55 h 691"/>
                <a:gd name="T58" fmla="*/ 419 w 872"/>
                <a:gd name="T59" fmla="*/ 31 h 691"/>
                <a:gd name="T60" fmla="*/ 474 w 872"/>
                <a:gd name="T61" fmla="*/ 35 h 691"/>
                <a:gd name="T62" fmla="*/ 510 w 872"/>
                <a:gd name="T63" fmla="*/ 43 h 691"/>
                <a:gd name="T64" fmla="*/ 483 w 872"/>
                <a:gd name="T65" fmla="*/ 99 h 691"/>
                <a:gd name="T66" fmla="*/ 506 w 872"/>
                <a:gd name="T67" fmla="*/ 122 h 691"/>
                <a:gd name="T68" fmla="*/ 586 w 872"/>
                <a:gd name="T69" fmla="*/ 164 h 691"/>
                <a:gd name="T70" fmla="*/ 618 w 872"/>
                <a:gd name="T71" fmla="*/ 27 h 691"/>
                <a:gd name="T72" fmla="*/ 655 w 872"/>
                <a:gd name="T73" fmla="*/ 51 h 691"/>
                <a:gd name="T74" fmla="*/ 688 w 872"/>
                <a:gd name="T75" fmla="*/ 91 h 691"/>
                <a:gd name="T76" fmla="*/ 720 w 872"/>
                <a:gd name="T77" fmla="*/ 188 h 691"/>
                <a:gd name="T78" fmla="*/ 785 w 872"/>
                <a:gd name="T79" fmla="*/ 263 h 691"/>
                <a:gd name="T80" fmla="*/ 853 w 872"/>
                <a:gd name="T81" fmla="*/ 334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2" h="691">
                  <a:moveTo>
                    <a:pt x="852" y="336"/>
                  </a:moveTo>
                  <a:cubicBezTo>
                    <a:pt x="864" y="353"/>
                    <a:pt x="872" y="396"/>
                    <a:pt x="872" y="420"/>
                  </a:cubicBezTo>
                  <a:cubicBezTo>
                    <a:pt x="872" y="437"/>
                    <a:pt x="867" y="462"/>
                    <a:pt x="861" y="469"/>
                  </a:cubicBezTo>
                  <a:cubicBezTo>
                    <a:pt x="861" y="491"/>
                    <a:pt x="861" y="491"/>
                    <a:pt x="861" y="491"/>
                  </a:cubicBezTo>
                  <a:cubicBezTo>
                    <a:pt x="857" y="498"/>
                    <a:pt x="859" y="501"/>
                    <a:pt x="855" y="507"/>
                  </a:cubicBezTo>
                  <a:cubicBezTo>
                    <a:pt x="842" y="529"/>
                    <a:pt x="828" y="537"/>
                    <a:pt x="821" y="563"/>
                  </a:cubicBezTo>
                  <a:cubicBezTo>
                    <a:pt x="814" y="582"/>
                    <a:pt x="799" y="607"/>
                    <a:pt x="799" y="634"/>
                  </a:cubicBezTo>
                  <a:cubicBezTo>
                    <a:pt x="799" y="633"/>
                    <a:pt x="799" y="633"/>
                    <a:pt x="799" y="633"/>
                  </a:cubicBezTo>
                  <a:cubicBezTo>
                    <a:pt x="790" y="669"/>
                    <a:pt x="728" y="653"/>
                    <a:pt x="722" y="691"/>
                  </a:cubicBezTo>
                  <a:cubicBezTo>
                    <a:pt x="716" y="690"/>
                    <a:pt x="685" y="672"/>
                    <a:pt x="684" y="667"/>
                  </a:cubicBezTo>
                  <a:cubicBezTo>
                    <a:pt x="667" y="669"/>
                    <a:pt x="673" y="684"/>
                    <a:pt x="654" y="684"/>
                  </a:cubicBezTo>
                  <a:cubicBezTo>
                    <a:pt x="624" y="684"/>
                    <a:pt x="576" y="664"/>
                    <a:pt x="576" y="631"/>
                  </a:cubicBezTo>
                  <a:cubicBezTo>
                    <a:pt x="576" y="619"/>
                    <a:pt x="566" y="610"/>
                    <a:pt x="565" y="599"/>
                  </a:cubicBezTo>
                  <a:cubicBezTo>
                    <a:pt x="565" y="599"/>
                    <a:pt x="565" y="596"/>
                    <a:pt x="565" y="595"/>
                  </a:cubicBezTo>
                  <a:cubicBezTo>
                    <a:pt x="559" y="599"/>
                    <a:pt x="555" y="599"/>
                    <a:pt x="549" y="601"/>
                  </a:cubicBezTo>
                  <a:cubicBezTo>
                    <a:pt x="540" y="601"/>
                    <a:pt x="540" y="601"/>
                    <a:pt x="540" y="601"/>
                  </a:cubicBezTo>
                  <a:cubicBezTo>
                    <a:pt x="543" y="596"/>
                    <a:pt x="546" y="591"/>
                    <a:pt x="546" y="584"/>
                  </a:cubicBezTo>
                  <a:cubicBezTo>
                    <a:pt x="546" y="574"/>
                    <a:pt x="541" y="571"/>
                    <a:pt x="538" y="568"/>
                  </a:cubicBezTo>
                  <a:cubicBezTo>
                    <a:pt x="538" y="570"/>
                    <a:pt x="537" y="573"/>
                    <a:pt x="537" y="576"/>
                  </a:cubicBezTo>
                  <a:cubicBezTo>
                    <a:pt x="530" y="579"/>
                    <a:pt x="529" y="593"/>
                    <a:pt x="518" y="593"/>
                  </a:cubicBezTo>
                  <a:cubicBezTo>
                    <a:pt x="514" y="593"/>
                    <a:pt x="510" y="589"/>
                    <a:pt x="510" y="585"/>
                  </a:cubicBezTo>
                  <a:cubicBezTo>
                    <a:pt x="529" y="581"/>
                    <a:pt x="533" y="540"/>
                    <a:pt x="532" y="528"/>
                  </a:cubicBezTo>
                  <a:cubicBezTo>
                    <a:pt x="518" y="542"/>
                    <a:pt x="499" y="584"/>
                    <a:pt x="483" y="584"/>
                  </a:cubicBezTo>
                  <a:cubicBezTo>
                    <a:pt x="474" y="584"/>
                    <a:pt x="477" y="569"/>
                    <a:pt x="477" y="569"/>
                  </a:cubicBezTo>
                  <a:cubicBezTo>
                    <a:pt x="472" y="569"/>
                    <a:pt x="455" y="530"/>
                    <a:pt x="449" y="522"/>
                  </a:cubicBezTo>
                  <a:cubicBezTo>
                    <a:pt x="437" y="506"/>
                    <a:pt x="393" y="498"/>
                    <a:pt x="368" y="498"/>
                  </a:cubicBezTo>
                  <a:cubicBezTo>
                    <a:pt x="340" y="498"/>
                    <a:pt x="335" y="510"/>
                    <a:pt x="318" y="516"/>
                  </a:cubicBezTo>
                  <a:cubicBezTo>
                    <a:pt x="280" y="529"/>
                    <a:pt x="232" y="515"/>
                    <a:pt x="226" y="556"/>
                  </a:cubicBezTo>
                  <a:cubicBezTo>
                    <a:pt x="210" y="557"/>
                    <a:pt x="197" y="561"/>
                    <a:pt x="181" y="561"/>
                  </a:cubicBezTo>
                  <a:cubicBezTo>
                    <a:pt x="168" y="555"/>
                    <a:pt x="168" y="561"/>
                    <a:pt x="159" y="561"/>
                  </a:cubicBezTo>
                  <a:cubicBezTo>
                    <a:pt x="133" y="561"/>
                    <a:pt x="121" y="588"/>
                    <a:pt x="87" y="588"/>
                  </a:cubicBezTo>
                  <a:cubicBezTo>
                    <a:pt x="75" y="588"/>
                    <a:pt x="38" y="571"/>
                    <a:pt x="38" y="560"/>
                  </a:cubicBezTo>
                  <a:cubicBezTo>
                    <a:pt x="38" y="548"/>
                    <a:pt x="56" y="542"/>
                    <a:pt x="56" y="524"/>
                  </a:cubicBezTo>
                  <a:cubicBezTo>
                    <a:pt x="56" y="501"/>
                    <a:pt x="44" y="488"/>
                    <a:pt x="40" y="474"/>
                  </a:cubicBezTo>
                  <a:cubicBezTo>
                    <a:pt x="31" y="439"/>
                    <a:pt x="29" y="428"/>
                    <a:pt x="19" y="397"/>
                  </a:cubicBezTo>
                  <a:cubicBezTo>
                    <a:pt x="16" y="385"/>
                    <a:pt x="0" y="381"/>
                    <a:pt x="4" y="369"/>
                  </a:cubicBezTo>
                  <a:cubicBezTo>
                    <a:pt x="6" y="366"/>
                    <a:pt x="6" y="363"/>
                    <a:pt x="9" y="359"/>
                  </a:cubicBezTo>
                  <a:cubicBezTo>
                    <a:pt x="10" y="363"/>
                    <a:pt x="13" y="367"/>
                    <a:pt x="16" y="369"/>
                  </a:cubicBezTo>
                  <a:cubicBezTo>
                    <a:pt x="18" y="366"/>
                    <a:pt x="16" y="363"/>
                    <a:pt x="16" y="359"/>
                  </a:cubicBezTo>
                  <a:cubicBezTo>
                    <a:pt x="16" y="347"/>
                    <a:pt x="6" y="337"/>
                    <a:pt x="6" y="317"/>
                  </a:cubicBezTo>
                  <a:cubicBezTo>
                    <a:pt x="6" y="293"/>
                    <a:pt x="6" y="292"/>
                    <a:pt x="6" y="271"/>
                  </a:cubicBezTo>
                  <a:cubicBezTo>
                    <a:pt x="6" y="265"/>
                    <a:pt x="12" y="263"/>
                    <a:pt x="15" y="262"/>
                  </a:cubicBezTo>
                  <a:cubicBezTo>
                    <a:pt x="16" y="264"/>
                    <a:pt x="16" y="267"/>
                    <a:pt x="16" y="270"/>
                  </a:cubicBezTo>
                  <a:cubicBezTo>
                    <a:pt x="30" y="268"/>
                    <a:pt x="47" y="248"/>
                    <a:pt x="56" y="239"/>
                  </a:cubicBezTo>
                  <a:cubicBezTo>
                    <a:pt x="65" y="230"/>
                    <a:pt x="92" y="228"/>
                    <a:pt x="106" y="226"/>
                  </a:cubicBezTo>
                  <a:cubicBezTo>
                    <a:pt x="134" y="221"/>
                    <a:pt x="196" y="199"/>
                    <a:pt x="196" y="172"/>
                  </a:cubicBezTo>
                  <a:cubicBezTo>
                    <a:pt x="196" y="167"/>
                    <a:pt x="196" y="163"/>
                    <a:pt x="196" y="158"/>
                  </a:cubicBezTo>
                  <a:cubicBezTo>
                    <a:pt x="196" y="150"/>
                    <a:pt x="198" y="142"/>
                    <a:pt x="206" y="138"/>
                  </a:cubicBezTo>
                  <a:cubicBezTo>
                    <a:pt x="209" y="145"/>
                    <a:pt x="214" y="149"/>
                    <a:pt x="217" y="154"/>
                  </a:cubicBezTo>
                  <a:cubicBezTo>
                    <a:pt x="225" y="149"/>
                    <a:pt x="221" y="137"/>
                    <a:pt x="225" y="128"/>
                  </a:cubicBezTo>
                  <a:cubicBezTo>
                    <a:pt x="231" y="131"/>
                    <a:pt x="235" y="134"/>
                    <a:pt x="241" y="134"/>
                  </a:cubicBezTo>
                  <a:cubicBezTo>
                    <a:pt x="241" y="112"/>
                    <a:pt x="256" y="109"/>
                    <a:pt x="258" y="91"/>
                  </a:cubicBezTo>
                  <a:cubicBezTo>
                    <a:pt x="278" y="91"/>
                    <a:pt x="282" y="75"/>
                    <a:pt x="298" y="75"/>
                  </a:cubicBezTo>
                  <a:cubicBezTo>
                    <a:pt x="312" y="75"/>
                    <a:pt x="319" y="91"/>
                    <a:pt x="321" y="105"/>
                  </a:cubicBezTo>
                  <a:cubicBezTo>
                    <a:pt x="324" y="99"/>
                    <a:pt x="330" y="96"/>
                    <a:pt x="337" y="96"/>
                  </a:cubicBezTo>
                  <a:cubicBezTo>
                    <a:pt x="341" y="96"/>
                    <a:pt x="347" y="102"/>
                    <a:pt x="349" y="103"/>
                  </a:cubicBezTo>
                  <a:cubicBezTo>
                    <a:pt x="353" y="95"/>
                    <a:pt x="351" y="90"/>
                    <a:pt x="351" y="83"/>
                  </a:cubicBezTo>
                  <a:cubicBezTo>
                    <a:pt x="351" y="72"/>
                    <a:pt x="362" y="66"/>
                    <a:pt x="362" y="55"/>
                  </a:cubicBezTo>
                  <a:cubicBezTo>
                    <a:pt x="362" y="44"/>
                    <a:pt x="393" y="37"/>
                    <a:pt x="405" y="37"/>
                  </a:cubicBezTo>
                  <a:cubicBezTo>
                    <a:pt x="411" y="37"/>
                    <a:pt x="417" y="32"/>
                    <a:pt x="419" y="31"/>
                  </a:cubicBezTo>
                  <a:cubicBezTo>
                    <a:pt x="415" y="24"/>
                    <a:pt x="407" y="22"/>
                    <a:pt x="405" y="13"/>
                  </a:cubicBezTo>
                  <a:cubicBezTo>
                    <a:pt x="431" y="24"/>
                    <a:pt x="446" y="35"/>
                    <a:pt x="474" y="35"/>
                  </a:cubicBezTo>
                  <a:cubicBezTo>
                    <a:pt x="483" y="35"/>
                    <a:pt x="487" y="29"/>
                    <a:pt x="495" y="29"/>
                  </a:cubicBezTo>
                  <a:cubicBezTo>
                    <a:pt x="499" y="29"/>
                    <a:pt x="510" y="37"/>
                    <a:pt x="510" y="43"/>
                  </a:cubicBezTo>
                  <a:cubicBezTo>
                    <a:pt x="510" y="53"/>
                    <a:pt x="499" y="54"/>
                    <a:pt x="493" y="59"/>
                  </a:cubicBezTo>
                  <a:cubicBezTo>
                    <a:pt x="483" y="99"/>
                    <a:pt x="483" y="99"/>
                    <a:pt x="483" y="99"/>
                  </a:cubicBezTo>
                  <a:cubicBezTo>
                    <a:pt x="483" y="105"/>
                    <a:pt x="494" y="103"/>
                    <a:pt x="499" y="107"/>
                  </a:cubicBezTo>
                  <a:cubicBezTo>
                    <a:pt x="503" y="110"/>
                    <a:pt x="503" y="122"/>
                    <a:pt x="506" y="122"/>
                  </a:cubicBezTo>
                  <a:cubicBezTo>
                    <a:pt x="527" y="130"/>
                    <a:pt x="538" y="134"/>
                    <a:pt x="557" y="142"/>
                  </a:cubicBezTo>
                  <a:cubicBezTo>
                    <a:pt x="568" y="146"/>
                    <a:pt x="571" y="164"/>
                    <a:pt x="586" y="164"/>
                  </a:cubicBezTo>
                  <a:cubicBezTo>
                    <a:pt x="609" y="164"/>
                    <a:pt x="614" y="117"/>
                    <a:pt x="618" y="99"/>
                  </a:cubicBezTo>
                  <a:cubicBezTo>
                    <a:pt x="618" y="27"/>
                    <a:pt x="618" y="27"/>
                    <a:pt x="618" y="27"/>
                  </a:cubicBezTo>
                  <a:cubicBezTo>
                    <a:pt x="630" y="17"/>
                    <a:pt x="626" y="7"/>
                    <a:pt x="639" y="0"/>
                  </a:cubicBezTo>
                  <a:cubicBezTo>
                    <a:pt x="641" y="22"/>
                    <a:pt x="651" y="36"/>
                    <a:pt x="655" y="51"/>
                  </a:cubicBezTo>
                  <a:cubicBezTo>
                    <a:pt x="658" y="62"/>
                    <a:pt x="655" y="76"/>
                    <a:pt x="663" y="83"/>
                  </a:cubicBezTo>
                  <a:cubicBezTo>
                    <a:pt x="671" y="85"/>
                    <a:pt x="685" y="90"/>
                    <a:pt x="688" y="91"/>
                  </a:cubicBezTo>
                  <a:cubicBezTo>
                    <a:pt x="697" y="98"/>
                    <a:pt x="697" y="123"/>
                    <a:pt x="701" y="136"/>
                  </a:cubicBezTo>
                  <a:cubicBezTo>
                    <a:pt x="708" y="157"/>
                    <a:pt x="714" y="168"/>
                    <a:pt x="720" y="188"/>
                  </a:cubicBezTo>
                  <a:cubicBezTo>
                    <a:pt x="726" y="207"/>
                    <a:pt x="758" y="214"/>
                    <a:pt x="771" y="227"/>
                  </a:cubicBezTo>
                  <a:cubicBezTo>
                    <a:pt x="780" y="237"/>
                    <a:pt x="782" y="252"/>
                    <a:pt x="785" y="263"/>
                  </a:cubicBezTo>
                  <a:cubicBezTo>
                    <a:pt x="788" y="273"/>
                    <a:pt x="800" y="273"/>
                    <a:pt x="810" y="273"/>
                  </a:cubicBezTo>
                  <a:cubicBezTo>
                    <a:pt x="810" y="305"/>
                    <a:pt x="839" y="319"/>
                    <a:pt x="853" y="334"/>
                  </a:cubicBezTo>
                  <a:lnTo>
                    <a:pt x="852" y="3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43">
              <a:extLst>
                <a:ext uri="{FF2B5EF4-FFF2-40B4-BE49-F238E27FC236}">
                  <a16:creationId xmlns:a16="http://schemas.microsoft.com/office/drawing/2014/main" id="{301EAC2F-BCA3-4B37-AA83-BAB69A8BF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1333" y="5342368"/>
              <a:ext cx="186714" cy="194364"/>
            </a:xfrm>
            <a:custGeom>
              <a:avLst/>
              <a:gdLst>
                <a:gd name="T0" fmla="*/ 99 w 164"/>
                <a:gd name="T1" fmla="*/ 48 h 170"/>
                <a:gd name="T2" fmla="*/ 100 w 164"/>
                <a:gd name="T3" fmla="*/ 40 h 170"/>
                <a:gd name="T4" fmla="*/ 114 w 164"/>
                <a:gd name="T5" fmla="*/ 31 h 170"/>
                <a:gd name="T6" fmla="*/ 114 w 164"/>
                <a:gd name="T7" fmla="*/ 26 h 170"/>
                <a:gd name="T8" fmla="*/ 133 w 164"/>
                <a:gd name="T9" fmla="*/ 0 h 170"/>
                <a:gd name="T10" fmla="*/ 138 w 164"/>
                <a:gd name="T11" fmla="*/ 8 h 170"/>
                <a:gd name="T12" fmla="*/ 142 w 164"/>
                <a:gd name="T13" fmla="*/ 19 h 170"/>
                <a:gd name="T14" fmla="*/ 154 w 164"/>
                <a:gd name="T15" fmla="*/ 12 h 170"/>
                <a:gd name="T16" fmla="*/ 160 w 164"/>
                <a:gd name="T17" fmla="*/ 15 h 170"/>
                <a:gd name="T18" fmla="*/ 164 w 164"/>
                <a:gd name="T19" fmla="*/ 27 h 170"/>
                <a:gd name="T20" fmla="*/ 135 w 164"/>
                <a:gd name="T21" fmla="*/ 67 h 170"/>
                <a:gd name="T22" fmla="*/ 135 w 164"/>
                <a:gd name="T23" fmla="*/ 92 h 170"/>
                <a:gd name="T24" fmla="*/ 107 w 164"/>
                <a:gd name="T25" fmla="*/ 96 h 170"/>
                <a:gd name="T26" fmla="*/ 83 w 164"/>
                <a:gd name="T27" fmla="*/ 151 h 170"/>
                <a:gd name="T28" fmla="*/ 54 w 164"/>
                <a:gd name="T29" fmla="*/ 170 h 170"/>
                <a:gd name="T30" fmla="*/ 38 w 164"/>
                <a:gd name="T31" fmla="*/ 166 h 170"/>
                <a:gd name="T32" fmla="*/ 4 w 164"/>
                <a:gd name="T33" fmla="*/ 150 h 170"/>
                <a:gd name="T34" fmla="*/ 0 w 164"/>
                <a:gd name="T35" fmla="*/ 147 h 170"/>
                <a:gd name="T36" fmla="*/ 30 w 164"/>
                <a:gd name="T37" fmla="*/ 104 h 170"/>
                <a:gd name="T38" fmla="*/ 42 w 164"/>
                <a:gd name="T39" fmla="*/ 93 h 170"/>
                <a:gd name="T40" fmla="*/ 85 w 164"/>
                <a:gd name="T41" fmla="*/ 67 h 170"/>
                <a:gd name="T42" fmla="*/ 99 w 164"/>
                <a:gd name="T43" fmla="*/ 4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170">
                  <a:moveTo>
                    <a:pt x="99" y="48"/>
                  </a:moveTo>
                  <a:cubicBezTo>
                    <a:pt x="99" y="48"/>
                    <a:pt x="99" y="42"/>
                    <a:pt x="100" y="40"/>
                  </a:cubicBezTo>
                  <a:cubicBezTo>
                    <a:pt x="103" y="34"/>
                    <a:pt x="108" y="32"/>
                    <a:pt x="114" y="31"/>
                  </a:cubicBezTo>
                  <a:cubicBezTo>
                    <a:pt x="114" y="30"/>
                    <a:pt x="114" y="28"/>
                    <a:pt x="114" y="26"/>
                  </a:cubicBezTo>
                  <a:cubicBezTo>
                    <a:pt x="114" y="14"/>
                    <a:pt x="126" y="3"/>
                    <a:pt x="133" y="0"/>
                  </a:cubicBezTo>
                  <a:cubicBezTo>
                    <a:pt x="133" y="6"/>
                    <a:pt x="136" y="8"/>
                    <a:pt x="138" y="8"/>
                  </a:cubicBezTo>
                  <a:cubicBezTo>
                    <a:pt x="138" y="14"/>
                    <a:pt x="137" y="19"/>
                    <a:pt x="142" y="19"/>
                  </a:cubicBezTo>
                  <a:cubicBezTo>
                    <a:pt x="147" y="19"/>
                    <a:pt x="151" y="14"/>
                    <a:pt x="154" y="12"/>
                  </a:cubicBezTo>
                  <a:cubicBezTo>
                    <a:pt x="155" y="14"/>
                    <a:pt x="157" y="15"/>
                    <a:pt x="160" y="15"/>
                  </a:cubicBezTo>
                  <a:cubicBezTo>
                    <a:pt x="160" y="22"/>
                    <a:pt x="161" y="26"/>
                    <a:pt x="164" y="27"/>
                  </a:cubicBezTo>
                  <a:cubicBezTo>
                    <a:pt x="162" y="38"/>
                    <a:pt x="147" y="67"/>
                    <a:pt x="135" y="67"/>
                  </a:cubicBezTo>
                  <a:cubicBezTo>
                    <a:pt x="133" y="79"/>
                    <a:pt x="136" y="82"/>
                    <a:pt x="135" y="92"/>
                  </a:cubicBezTo>
                  <a:cubicBezTo>
                    <a:pt x="131" y="92"/>
                    <a:pt x="113" y="96"/>
                    <a:pt x="107" y="96"/>
                  </a:cubicBezTo>
                  <a:cubicBezTo>
                    <a:pt x="104" y="105"/>
                    <a:pt x="83" y="151"/>
                    <a:pt x="83" y="151"/>
                  </a:cubicBezTo>
                  <a:cubicBezTo>
                    <a:pt x="76" y="158"/>
                    <a:pt x="63" y="170"/>
                    <a:pt x="54" y="170"/>
                  </a:cubicBezTo>
                  <a:cubicBezTo>
                    <a:pt x="51" y="170"/>
                    <a:pt x="42" y="166"/>
                    <a:pt x="38" y="166"/>
                  </a:cubicBezTo>
                  <a:cubicBezTo>
                    <a:pt x="33" y="166"/>
                    <a:pt x="4" y="154"/>
                    <a:pt x="4" y="150"/>
                  </a:cubicBezTo>
                  <a:cubicBezTo>
                    <a:pt x="2" y="150"/>
                    <a:pt x="0" y="149"/>
                    <a:pt x="0" y="147"/>
                  </a:cubicBezTo>
                  <a:cubicBezTo>
                    <a:pt x="0" y="127"/>
                    <a:pt x="23" y="115"/>
                    <a:pt x="30" y="104"/>
                  </a:cubicBezTo>
                  <a:cubicBezTo>
                    <a:pt x="33" y="98"/>
                    <a:pt x="37" y="93"/>
                    <a:pt x="42" y="93"/>
                  </a:cubicBezTo>
                  <a:cubicBezTo>
                    <a:pt x="61" y="93"/>
                    <a:pt x="72" y="73"/>
                    <a:pt x="85" y="67"/>
                  </a:cubicBezTo>
                  <a:cubicBezTo>
                    <a:pt x="89" y="65"/>
                    <a:pt x="99" y="48"/>
                    <a:pt x="99" y="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44">
              <a:extLst>
                <a:ext uri="{FF2B5EF4-FFF2-40B4-BE49-F238E27FC236}">
                  <a16:creationId xmlns:a16="http://schemas.microsoft.com/office/drawing/2014/main" id="{613D4757-3581-4268-B26F-5EB72A640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4377" y="5154125"/>
              <a:ext cx="140800" cy="215790"/>
            </a:xfrm>
            <a:custGeom>
              <a:avLst/>
              <a:gdLst>
                <a:gd name="T0" fmla="*/ 39 w 123"/>
                <a:gd name="T1" fmla="*/ 72 h 188"/>
                <a:gd name="T2" fmla="*/ 30 w 123"/>
                <a:gd name="T3" fmla="*/ 57 h 188"/>
                <a:gd name="T4" fmla="*/ 33 w 123"/>
                <a:gd name="T5" fmla="*/ 49 h 188"/>
                <a:gd name="T6" fmla="*/ 0 w 123"/>
                <a:gd name="T7" fmla="*/ 0 h 188"/>
                <a:gd name="T8" fmla="*/ 29 w 123"/>
                <a:gd name="T9" fmla="*/ 23 h 188"/>
                <a:gd name="T10" fmla="*/ 38 w 123"/>
                <a:gd name="T11" fmla="*/ 35 h 188"/>
                <a:gd name="T12" fmla="*/ 35 w 123"/>
                <a:gd name="T13" fmla="*/ 41 h 188"/>
                <a:gd name="T14" fmla="*/ 48 w 123"/>
                <a:gd name="T15" fmla="*/ 66 h 188"/>
                <a:gd name="T16" fmla="*/ 52 w 123"/>
                <a:gd name="T17" fmla="*/ 66 h 188"/>
                <a:gd name="T18" fmla="*/ 59 w 123"/>
                <a:gd name="T19" fmla="*/ 58 h 188"/>
                <a:gd name="T20" fmla="*/ 64 w 123"/>
                <a:gd name="T21" fmla="*/ 58 h 188"/>
                <a:gd name="T22" fmla="*/ 92 w 123"/>
                <a:gd name="T23" fmla="*/ 91 h 188"/>
                <a:gd name="T24" fmla="*/ 117 w 123"/>
                <a:gd name="T25" fmla="*/ 83 h 188"/>
                <a:gd name="T26" fmla="*/ 123 w 123"/>
                <a:gd name="T27" fmla="*/ 88 h 188"/>
                <a:gd name="T28" fmla="*/ 108 w 123"/>
                <a:gd name="T29" fmla="*/ 128 h 188"/>
                <a:gd name="T30" fmla="*/ 105 w 123"/>
                <a:gd name="T31" fmla="*/ 124 h 188"/>
                <a:gd name="T32" fmla="*/ 103 w 123"/>
                <a:gd name="T33" fmla="*/ 126 h 188"/>
                <a:gd name="T34" fmla="*/ 88 w 123"/>
                <a:gd name="T35" fmla="*/ 136 h 188"/>
                <a:gd name="T36" fmla="*/ 91 w 123"/>
                <a:gd name="T37" fmla="*/ 144 h 188"/>
                <a:gd name="T38" fmla="*/ 80 w 123"/>
                <a:gd name="T39" fmla="*/ 160 h 188"/>
                <a:gd name="T40" fmla="*/ 52 w 123"/>
                <a:gd name="T41" fmla="*/ 188 h 188"/>
                <a:gd name="T42" fmla="*/ 41 w 123"/>
                <a:gd name="T43" fmla="*/ 178 h 188"/>
                <a:gd name="T44" fmla="*/ 50 w 123"/>
                <a:gd name="T45" fmla="*/ 155 h 188"/>
                <a:gd name="T46" fmla="*/ 22 w 123"/>
                <a:gd name="T47" fmla="*/ 131 h 188"/>
                <a:gd name="T48" fmla="*/ 33 w 123"/>
                <a:gd name="T49" fmla="*/ 118 h 188"/>
                <a:gd name="T50" fmla="*/ 42 w 123"/>
                <a:gd name="T51" fmla="*/ 87 h 188"/>
                <a:gd name="T52" fmla="*/ 38 w 123"/>
                <a:gd name="T53" fmla="*/ 69 h 188"/>
                <a:gd name="T54" fmla="*/ 39 w 123"/>
                <a:gd name="T55" fmla="*/ 69 h 188"/>
                <a:gd name="T56" fmla="*/ 39 w 123"/>
                <a:gd name="T57" fmla="*/ 7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88">
                  <a:moveTo>
                    <a:pt x="39" y="72"/>
                  </a:moveTo>
                  <a:cubicBezTo>
                    <a:pt x="36" y="66"/>
                    <a:pt x="30" y="63"/>
                    <a:pt x="30" y="57"/>
                  </a:cubicBezTo>
                  <a:cubicBezTo>
                    <a:pt x="30" y="54"/>
                    <a:pt x="32" y="51"/>
                    <a:pt x="33" y="49"/>
                  </a:cubicBezTo>
                  <a:cubicBezTo>
                    <a:pt x="15" y="46"/>
                    <a:pt x="5" y="20"/>
                    <a:pt x="0" y="0"/>
                  </a:cubicBezTo>
                  <a:cubicBezTo>
                    <a:pt x="8" y="14"/>
                    <a:pt x="21" y="15"/>
                    <a:pt x="29" y="23"/>
                  </a:cubicBezTo>
                  <a:cubicBezTo>
                    <a:pt x="33" y="27"/>
                    <a:pt x="33" y="33"/>
                    <a:pt x="38" y="35"/>
                  </a:cubicBezTo>
                  <a:cubicBezTo>
                    <a:pt x="37" y="38"/>
                    <a:pt x="35" y="39"/>
                    <a:pt x="35" y="41"/>
                  </a:cubicBezTo>
                  <a:cubicBezTo>
                    <a:pt x="35" y="45"/>
                    <a:pt x="44" y="62"/>
                    <a:pt x="48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62"/>
                    <a:pt x="55" y="58"/>
                    <a:pt x="59" y="58"/>
                  </a:cubicBezTo>
                  <a:cubicBezTo>
                    <a:pt x="61" y="58"/>
                    <a:pt x="62" y="58"/>
                    <a:pt x="64" y="58"/>
                  </a:cubicBezTo>
                  <a:cubicBezTo>
                    <a:pt x="64" y="79"/>
                    <a:pt x="73" y="91"/>
                    <a:pt x="92" y="91"/>
                  </a:cubicBezTo>
                  <a:cubicBezTo>
                    <a:pt x="106" y="91"/>
                    <a:pt x="105" y="83"/>
                    <a:pt x="117" y="83"/>
                  </a:cubicBezTo>
                  <a:cubicBezTo>
                    <a:pt x="120" y="83"/>
                    <a:pt x="122" y="85"/>
                    <a:pt x="123" y="88"/>
                  </a:cubicBezTo>
                  <a:cubicBezTo>
                    <a:pt x="113" y="99"/>
                    <a:pt x="116" y="116"/>
                    <a:pt x="108" y="128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5" y="124"/>
                    <a:pt x="104" y="126"/>
                    <a:pt x="103" y="126"/>
                  </a:cubicBezTo>
                  <a:cubicBezTo>
                    <a:pt x="95" y="128"/>
                    <a:pt x="88" y="130"/>
                    <a:pt x="88" y="136"/>
                  </a:cubicBezTo>
                  <a:cubicBezTo>
                    <a:pt x="88" y="139"/>
                    <a:pt x="91" y="142"/>
                    <a:pt x="91" y="144"/>
                  </a:cubicBezTo>
                  <a:cubicBezTo>
                    <a:pt x="91" y="150"/>
                    <a:pt x="82" y="158"/>
                    <a:pt x="80" y="160"/>
                  </a:cubicBezTo>
                  <a:cubicBezTo>
                    <a:pt x="73" y="172"/>
                    <a:pt x="68" y="188"/>
                    <a:pt x="52" y="188"/>
                  </a:cubicBezTo>
                  <a:cubicBezTo>
                    <a:pt x="45" y="188"/>
                    <a:pt x="41" y="184"/>
                    <a:pt x="41" y="178"/>
                  </a:cubicBezTo>
                  <a:cubicBezTo>
                    <a:pt x="41" y="168"/>
                    <a:pt x="50" y="164"/>
                    <a:pt x="50" y="155"/>
                  </a:cubicBezTo>
                  <a:cubicBezTo>
                    <a:pt x="50" y="139"/>
                    <a:pt x="22" y="145"/>
                    <a:pt x="22" y="131"/>
                  </a:cubicBezTo>
                  <a:cubicBezTo>
                    <a:pt x="22" y="123"/>
                    <a:pt x="29" y="122"/>
                    <a:pt x="33" y="118"/>
                  </a:cubicBezTo>
                  <a:cubicBezTo>
                    <a:pt x="40" y="110"/>
                    <a:pt x="42" y="99"/>
                    <a:pt x="42" y="87"/>
                  </a:cubicBezTo>
                  <a:cubicBezTo>
                    <a:pt x="42" y="81"/>
                    <a:pt x="39" y="72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lnTo>
                    <a:pt x="39" y="7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45">
              <a:extLst>
                <a:ext uri="{FF2B5EF4-FFF2-40B4-BE49-F238E27FC236}">
                  <a16:creationId xmlns:a16="http://schemas.microsoft.com/office/drawing/2014/main" id="{5BA700FA-8886-4FC0-BBD9-C84517BF6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9977" y="4676633"/>
              <a:ext cx="32139" cy="26017"/>
            </a:xfrm>
            <a:custGeom>
              <a:avLst/>
              <a:gdLst>
                <a:gd name="T0" fmla="*/ 18 w 27"/>
                <a:gd name="T1" fmla="*/ 0 h 22"/>
                <a:gd name="T2" fmla="*/ 27 w 27"/>
                <a:gd name="T3" fmla="*/ 7 h 22"/>
                <a:gd name="T4" fmla="*/ 27 w 27"/>
                <a:gd name="T5" fmla="*/ 17 h 22"/>
                <a:gd name="T6" fmla="*/ 16 w 27"/>
                <a:gd name="T7" fmla="*/ 20 h 22"/>
                <a:gd name="T8" fmla="*/ 0 w 27"/>
                <a:gd name="T9" fmla="*/ 15 h 22"/>
                <a:gd name="T10" fmla="*/ 18 w 27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2">
                  <a:moveTo>
                    <a:pt x="18" y="0"/>
                  </a:moveTo>
                  <a:cubicBezTo>
                    <a:pt x="20" y="4"/>
                    <a:pt x="23" y="6"/>
                    <a:pt x="27" y="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2" y="22"/>
                    <a:pt x="22" y="20"/>
                    <a:pt x="16" y="20"/>
                  </a:cubicBezTo>
                  <a:cubicBezTo>
                    <a:pt x="10" y="20"/>
                    <a:pt x="0" y="18"/>
                    <a:pt x="0" y="15"/>
                  </a:cubicBezTo>
                  <a:cubicBezTo>
                    <a:pt x="0" y="5"/>
                    <a:pt x="11" y="3"/>
                    <a:pt x="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46">
              <a:extLst>
                <a:ext uri="{FF2B5EF4-FFF2-40B4-BE49-F238E27FC236}">
                  <a16:creationId xmlns:a16="http://schemas.microsoft.com/office/drawing/2014/main" id="{5DC7F975-05A7-4172-A9D8-8F62800A5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177" y="4650616"/>
              <a:ext cx="27548" cy="19896"/>
            </a:xfrm>
            <a:custGeom>
              <a:avLst/>
              <a:gdLst>
                <a:gd name="T0" fmla="*/ 24 w 24"/>
                <a:gd name="T1" fmla="*/ 0 h 17"/>
                <a:gd name="T2" fmla="*/ 24 w 24"/>
                <a:gd name="T3" fmla="*/ 7 h 17"/>
                <a:gd name="T4" fmla="*/ 5 w 24"/>
                <a:gd name="T5" fmla="*/ 17 h 17"/>
                <a:gd name="T6" fmla="*/ 0 w 24"/>
                <a:gd name="T7" fmla="*/ 10 h 17"/>
                <a:gd name="T8" fmla="*/ 24 w 2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7">
                  <a:moveTo>
                    <a:pt x="24" y="0"/>
                  </a:moveTo>
                  <a:cubicBezTo>
                    <a:pt x="24" y="2"/>
                    <a:pt x="24" y="5"/>
                    <a:pt x="24" y="7"/>
                  </a:cubicBezTo>
                  <a:cubicBezTo>
                    <a:pt x="15" y="10"/>
                    <a:pt x="13" y="17"/>
                    <a:pt x="5" y="17"/>
                  </a:cubicBezTo>
                  <a:cubicBezTo>
                    <a:pt x="3" y="17"/>
                    <a:pt x="0" y="13"/>
                    <a:pt x="0" y="10"/>
                  </a:cubicBezTo>
                  <a:cubicBezTo>
                    <a:pt x="0" y="1"/>
                    <a:pt x="19" y="0"/>
                    <a:pt x="2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47">
              <a:extLst>
                <a:ext uri="{FF2B5EF4-FFF2-40B4-BE49-F238E27FC236}">
                  <a16:creationId xmlns:a16="http://schemas.microsoft.com/office/drawing/2014/main" id="{FE0B7A9C-CE4A-45F3-BC4F-7684FD645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7069" y="3968046"/>
              <a:ext cx="113253" cy="110191"/>
            </a:xfrm>
            <a:custGeom>
              <a:avLst/>
              <a:gdLst>
                <a:gd name="T0" fmla="*/ 81 w 98"/>
                <a:gd name="T1" fmla="*/ 67 h 96"/>
                <a:gd name="T2" fmla="*/ 77 w 98"/>
                <a:gd name="T3" fmla="*/ 62 h 96"/>
                <a:gd name="T4" fmla="*/ 71 w 98"/>
                <a:gd name="T5" fmla="*/ 71 h 96"/>
                <a:gd name="T6" fmla="*/ 79 w 98"/>
                <a:gd name="T7" fmla="*/ 86 h 96"/>
                <a:gd name="T8" fmla="*/ 71 w 98"/>
                <a:gd name="T9" fmla="*/ 96 h 96"/>
                <a:gd name="T10" fmla="*/ 68 w 98"/>
                <a:gd name="T11" fmla="*/ 90 h 96"/>
                <a:gd name="T12" fmla="*/ 61 w 98"/>
                <a:gd name="T13" fmla="*/ 91 h 96"/>
                <a:gd name="T14" fmla="*/ 43 w 98"/>
                <a:gd name="T15" fmla="*/ 66 h 96"/>
                <a:gd name="T16" fmla="*/ 47 w 98"/>
                <a:gd name="T17" fmla="*/ 58 h 96"/>
                <a:gd name="T18" fmla="*/ 44 w 98"/>
                <a:gd name="T19" fmla="*/ 51 h 96"/>
                <a:gd name="T20" fmla="*/ 35 w 98"/>
                <a:gd name="T21" fmla="*/ 51 h 96"/>
                <a:gd name="T22" fmla="*/ 35 w 98"/>
                <a:gd name="T23" fmla="*/ 57 h 96"/>
                <a:gd name="T24" fmla="*/ 28 w 98"/>
                <a:gd name="T25" fmla="*/ 53 h 96"/>
                <a:gd name="T26" fmla="*/ 26 w 98"/>
                <a:gd name="T27" fmla="*/ 57 h 96"/>
                <a:gd name="T28" fmla="*/ 19 w 98"/>
                <a:gd name="T29" fmla="*/ 50 h 96"/>
                <a:gd name="T30" fmla="*/ 5 w 98"/>
                <a:gd name="T31" fmla="*/ 80 h 96"/>
                <a:gd name="T32" fmla="*/ 5 w 98"/>
                <a:gd name="T33" fmla="*/ 64 h 96"/>
                <a:gd name="T34" fmla="*/ 3 w 98"/>
                <a:gd name="T35" fmla="*/ 57 h 96"/>
                <a:gd name="T36" fmla="*/ 7 w 98"/>
                <a:gd name="T37" fmla="*/ 39 h 96"/>
                <a:gd name="T38" fmla="*/ 31 w 98"/>
                <a:gd name="T39" fmla="*/ 24 h 96"/>
                <a:gd name="T40" fmla="*/ 43 w 98"/>
                <a:gd name="T41" fmla="*/ 36 h 96"/>
                <a:gd name="T42" fmla="*/ 47 w 98"/>
                <a:gd name="T43" fmla="*/ 36 h 96"/>
                <a:gd name="T44" fmla="*/ 54 w 98"/>
                <a:gd name="T45" fmla="*/ 27 h 96"/>
                <a:gd name="T46" fmla="*/ 68 w 98"/>
                <a:gd name="T47" fmla="*/ 16 h 96"/>
                <a:gd name="T48" fmla="*/ 71 w 98"/>
                <a:gd name="T49" fmla="*/ 0 h 96"/>
                <a:gd name="T50" fmla="*/ 82 w 98"/>
                <a:gd name="T51" fmla="*/ 6 h 96"/>
                <a:gd name="T52" fmla="*/ 98 w 98"/>
                <a:gd name="T53" fmla="*/ 59 h 96"/>
                <a:gd name="T54" fmla="*/ 89 w 98"/>
                <a:gd name="T55" fmla="*/ 82 h 96"/>
                <a:gd name="T56" fmla="*/ 81 w 98"/>
                <a:gd name="T57" fmla="*/ 65 h 96"/>
                <a:gd name="T58" fmla="*/ 81 w 98"/>
                <a:gd name="T59" fmla="*/ 6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96">
                  <a:moveTo>
                    <a:pt x="81" y="67"/>
                  </a:moveTo>
                  <a:cubicBezTo>
                    <a:pt x="81" y="65"/>
                    <a:pt x="79" y="64"/>
                    <a:pt x="77" y="62"/>
                  </a:cubicBezTo>
                  <a:cubicBezTo>
                    <a:pt x="74" y="66"/>
                    <a:pt x="71" y="67"/>
                    <a:pt x="71" y="71"/>
                  </a:cubicBezTo>
                  <a:cubicBezTo>
                    <a:pt x="71" y="76"/>
                    <a:pt x="79" y="78"/>
                    <a:pt x="79" y="86"/>
                  </a:cubicBezTo>
                  <a:cubicBezTo>
                    <a:pt x="79" y="92"/>
                    <a:pt x="76" y="96"/>
                    <a:pt x="71" y="96"/>
                  </a:cubicBezTo>
                  <a:cubicBezTo>
                    <a:pt x="69" y="96"/>
                    <a:pt x="68" y="92"/>
                    <a:pt x="68" y="90"/>
                  </a:cubicBezTo>
                  <a:cubicBezTo>
                    <a:pt x="66" y="91"/>
                    <a:pt x="63" y="91"/>
                    <a:pt x="61" y="91"/>
                  </a:cubicBezTo>
                  <a:cubicBezTo>
                    <a:pt x="51" y="90"/>
                    <a:pt x="43" y="79"/>
                    <a:pt x="43" y="66"/>
                  </a:cubicBezTo>
                  <a:cubicBezTo>
                    <a:pt x="43" y="61"/>
                    <a:pt x="45" y="59"/>
                    <a:pt x="47" y="58"/>
                  </a:cubicBezTo>
                  <a:cubicBezTo>
                    <a:pt x="46" y="56"/>
                    <a:pt x="45" y="53"/>
                    <a:pt x="4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3"/>
                    <a:pt x="34" y="55"/>
                    <a:pt x="35" y="57"/>
                  </a:cubicBezTo>
                  <a:cubicBezTo>
                    <a:pt x="30" y="57"/>
                    <a:pt x="29" y="55"/>
                    <a:pt x="28" y="53"/>
                  </a:cubicBezTo>
                  <a:cubicBezTo>
                    <a:pt x="28" y="53"/>
                    <a:pt x="26" y="56"/>
                    <a:pt x="26" y="57"/>
                  </a:cubicBezTo>
                  <a:cubicBezTo>
                    <a:pt x="23" y="56"/>
                    <a:pt x="19" y="50"/>
                    <a:pt x="19" y="50"/>
                  </a:cubicBezTo>
                  <a:cubicBezTo>
                    <a:pt x="12" y="57"/>
                    <a:pt x="13" y="80"/>
                    <a:pt x="5" y="80"/>
                  </a:cubicBezTo>
                  <a:cubicBezTo>
                    <a:pt x="0" y="80"/>
                    <a:pt x="5" y="67"/>
                    <a:pt x="5" y="64"/>
                  </a:cubicBezTo>
                  <a:cubicBezTo>
                    <a:pt x="5" y="62"/>
                    <a:pt x="3" y="59"/>
                    <a:pt x="3" y="57"/>
                  </a:cubicBezTo>
                  <a:cubicBezTo>
                    <a:pt x="3" y="50"/>
                    <a:pt x="6" y="46"/>
                    <a:pt x="7" y="39"/>
                  </a:cubicBezTo>
                  <a:cubicBezTo>
                    <a:pt x="22" y="39"/>
                    <a:pt x="18" y="24"/>
                    <a:pt x="31" y="24"/>
                  </a:cubicBezTo>
                  <a:cubicBezTo>
                    <a:pt x="40" y="25"/>
                    <a:pt x="38" y="36"/>
                    <a:pt x="43" y="36"/>
                  </a:cubicBezTo>
                  <a:cubicBezTo>
                    <a:pt x="45" y="36"/>
                    <a:pt x="46" y="36"/>
                    <a:pt x="47" y="36"/>
                  </a:cubicBezTo>
                  <a:cubicBezTo>
                    <a:pt x="47" y="31"/>
                    <a:pt x="49" y="27"/>
                    <a:pt x="54" y="27"/>
                  </a:cubicBezTo>
                  <a:cubicBezTo>
                    <a:pt x="54" y="17"/>
                    <a:pt x="66" y="20"/>
                    <a:pt x="68" y="16"/>
                  </a:cubicBezTo>
                  <a:cubicBezTo>
                    <a:pt x="71" y="11"/>
                    <a:pt x="70" y="2"/>
                    <a:pt x="71" y="0"/>
                  </a:cubicBezTo>
                  <a:cubicBezTo>
                    <a:pt x="76" y="0"/>
                    <a:pt x="79" y="3"/>
                    <a:pt x="82" y="6"/>
                  </a:cubicBezTo>
                  <a:cubicBezTo>
                    <a:pt x="87" y="12"/>
                    <a:pt x="98" y="53"/>
                    <a:pt x="98" y="59"/>
                  </a:cubicBezTo>
                  <a:cubicBezTo>
                    <a:pt x="98" y="66"/>
                    <a:pt x="90" y="70"/>
                    <a:pt x="89" y="82"/>
                  </a:cubicBezTo>
                  <a:cubicBezTo>
                    <a:pt x="87" y="81"/>
                    <a:pt x="81" y="66"/>
                    <a:pt x="81" y="65"/>
                  </a:cubicBezTo>
                  <a:lnTo>
                    <a:pt x="81" y="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48">
              <a:extLst>
                <a:ext uri="{FF2B5EF4-FFF2-40B4-BE49-F238E27FC236}">
                  <a16:creationId xmlns:a16="http://schemas.microsoft.com/office/drawing/2014/main" id="{A10327F0-78DE-47B3-B6B3-9947AAAD7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2999" y="3938968"/>
              <a:ext cx="56626" cy="59687"/>
            </a:xfrm>
            <a:custGeom>
              <a:avLst/>
              <a:gdLst>
                <a:gd name="T0" fmla="*/ 5 w 49"/>
                <a:gd name="T1" fmla="*/ 52 h 52"/>
                <a:gd name="T2" fmla="*/ 0 w 49"/>
                <a:gd name="T3" fmla="*/ 52 h 52"/>
                <a:gd name="T4" fmla="*/ 39 w 49"/>
                <a:gd name="T5" fmla="*/ 8 h 52"/>
                <a:gd name="T6" fmla="*/ 43 w 49"/>
                <a:gd name="T7" fmla="*/ 0 h 52"/>
                <a:gd name="T8" fmla="*/ 49 w 49"/>
                <a:gd name="T9" fmla="*/ 11 h 52"/>
                <a:gd name="T10" fmla="*/ 42 w 49"/>
                <a:gd name="T11" fmla="*/ 15 h 52"/>
                <a:gd name="T12" fmla="*/ 30 w 49"/>
                <a:gd name="T13" fmla="*/ 22 h 52"/>
                <a:gd name="T14" fmla="*/ 5 w 49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2">
                  <a:moveTo>
                    <a:pt x="5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8" y="31"/>
                    <a:pt x="31" y="23"/>
                    <a:pt x="39" y="8"/>
                  </a:cubicBezTo>
                  <a:cubicBezTo>
                    <a:pt x="40" y="5"/>
                    <a:pt x="40" y="2"/>
                    <a:pt x="43" y="0"/>
                  </a:cubicBezTo>
                  <a:cubicBezTo>
                    <a:pt x="42" y="6"/>
                    <a:pt x="46" y="8"/>
                    <a:pt x="49" y="11"/>
                  </a:cubicBezTo>
                  <a:cubicBezTo>
                    <a:pt x="46" y="13"/>
                    <a:pt x="45" y="15"/>
                    <a:pt x="42" y="15"/>
                  </a:cubicBezTo>
                  <a:cubicBezTo>
                    <a:pt x="40" y="21"/>
                    <a:pt x="35" y="22"/>
                    <a:pt x="30" y="22"/>
                  </a:cubicBezTo>
                  <a:cubicBezTo>
                    <a:pt x="27" y="38"/>
                    <a:pt x="13" y="47"/>
                    <a:pt x="5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49">
              <a:extLst>
                <a:ext uri="{FF2B5EF4-FFF2-40B4-BE49-F238E27FC236}">
                  <a16:creationId xmlns:a16="http://schemas.microsoft.com/office/drawing/2014/main" id="{3008468F-C64A-4B5F-98DB-4D63BB357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4321" y="3738482"/>
              <a:ext cx="107131" cy="159164"/>
            </a:xfrm>
            <a:custGeom>
              <a:avLst/>
              <a:gdLst>
                <a:gd name="T0" fmla="*/ 7 w 94"/>
                <a:gd name="T1" fmla="*/ 57 h 139"/>
                <a:gd name="T2" fmla="*/ 12 w 94"/>
                <a:gd name="T3" fmla="*/ 36 h 139"/>
                <a:gd name="T4" fmla="*/ 9 w 94"/>
                <a:gd name="T5" fmla="*/ 14 h 139"/>
                <a:gd name="T6" fmla="*/ 16 w 94"/>
                <a:gd name="T7" fmla="*/ 0 h 139"/>
                <a:gd name="T8" fmla="*/ 28 w 94"/>
                <a:gd name="T9" fmla="*/ 13 h 139"/>
                <a:gd name="T10" fmla="*/ 37 w 94"/>
                <a:gd name="T11" fmla="*/ 6 h 139"/>
                <a:gd name="T12" fmla="*/ 38 w 94"/>
                <a:gd name="T13" fmla="*/ 10 h 139"/>
                <a:gd name="T14" fmla="*/ 40 w 94"/>
                <a:gd name="T15" fmla="*/ 15 h 139"/>
                <a:gd name="T16" fmla="*/ 48 w 94"/>
                <a:gd name="T17" fmla="*/ 46 h 139"/>
                <a:gd name="T18" fmla="*/ 35 w 94"/>
                <a:gd name="T19" fmla="*/ 77 h 139"/>
                <a:gd name="T20" fmla="*/ 52 w 94"/>
                <a:gd name="T21" fmla="*/ 108 h 139"/>
                <a:gd name="T22" fmla="*/ 52 w 94"/>
                <a:gd name="T23" fmla="*/ 105 h 139"/>
                <a:gd name="T24" fmla="*/ 60 w 94"/>
                <a:gd name="T25" fmla="*/ 99 h 139"/>
                <a:gd name="T26" fmla="*/ 74 w 94"/>
                <a:gd name="T27" fmla="*/ 116 h 139"/>
                <a:gd name="T28" fmla="*/ 80 w 94"/>
                <a:gd name="T29" fmla="*/ 111 h 139"/>
                <a:gd name="T30" fmla="*/ 84 w 94"/>
                <a:gd name="T31" fmla="*/ 112 h 139"/>
                <a:gd name="T32" fmla="*/ 80 w 94"/>
                <a:gd name="T33" fmla="*/ 120 h 139"/>
                <a:gd name="T34" fmla="*/ 85 w 94"/>
                <a:gd name="T35" fmla="*/ 121 h 139"/>
                <a:gd name="T36" fmla="*/ 94 w 94"/>
                <a:gd name="T37" fmla="*/ 129 h 139"/>
                <a:gd name="T38" fmla="*/ 94 w 94"/>
                <a:gd name="T39" fmla="*/ 135 h 139"/>
                <a:gd name="T40" fmla="*/ 91 w 94"/>
                <a:gd name="T41" fmla="*/ 139 h 139"/>
                <a:gd name="T42" fmla="*/ 87 w 94"/>
                <a:gd name="T43" fmla="*/ 133 h 139"/>
                <a:gd name="T44" fmla="*/ 63 w 94"/>
                <a:gd name="T45" fmla="*/ 112 h 139"/>
                <a:gd name="T46" fmla="*/ 63 w 94"/>
                <a:gd name="T47" fmla="*/ 125 h 139"/>
                <a:gd name="T48" fmla="*/ 44 w 94"/>
                <a:gd name="T49" fmla="*/ 109 h 139"/>
                <a:gd name="T50" fmla="*/ 32 w 94"/>
                <a:gd name="T51" fmla="*/ 113 h 139"/>
                <a:gd name="T52" fmla="*/ 22 w 94"/>
                <a:gd name="T53" fmla="*/ 104 h 139"/>
                <a:gd name="T54" fmla="*/ 27 w 94"/>
                <a:gd name="T55" fmla="*/ 96 h 139"/>
                <a:gd name="T56" fmla="*/ 27 w 94"/>
                <a:gd name="T57" fmla="*/ 89 h 139"/>
                <a:gd name="T58" fmla="*/ 23 w 94"/>
                <a:gd name="T59" fmla="*/ 89 h 139"/>
                <a:gd name="T60" fmla="*/ 18 w 94"/>
                <a:gd name="T61" fmla="*/ 94 h 139"/>
                <a:gd name="T62" fmla="*/ 3 w 94"/>
                <a:gd name="T63" fmla="*/ 81 h 139"/>
                <a:gd name="T64" fmla="*/ 7 w 94"/>
                <a:gd name="T65" fmla="*/ 5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39">
                  <a:moveTo>
                    <a:pt x="7" y="57"/>
                  </a:moveTo>
                  <a:cubicBezTo>
                    <a:pt x="10" y="52"/>
                    <a:pt x="12" y="42"/>
                    <a:pt x="12" y="36"/>
                  </a:cubicBezTo>
                  <a:cubicBezTo>
                    <a:pt x="12" y="28"/>
                    <a:pt x="8" y="22"/>
                    <a:pt x="9" y="14"/>
                  </a:cubicBezTo>
                  <a:cubicBezTo>
                    <a:pt x="9" y="7"/>
                    <a:pt x="10" y="0"/>
                    <a:pt x="16" y="0"/>
                  </a:cubicBezTo>
                  <a:cubicBezTo>
                    <a:pt x="23" y="1"/>
                    <a:pt x="22" y="13"/>
                    <a:pt x="28" y="13"/>
                  </a:cubicBezTo>
                  <a:cubicBezTo>
                    <a:pt x="32" y="13"/>
                    <a:pt x="34" y="8"/>
                    <a:pt x="37" y="6"/>
                  </a:cubicBezTo>
                  <a:cubicBezTo>
                    <a:pt x="37" y="7"/>
                    <a:pt x="38" y="9"/>
                    <a:pt x="38" y="10"/>
                  </a:cubicBezTo>
                  <a:cubicBezTo>
                    <a:pt x="38" y="11"/>
                    <a:pt x="40" y="13"/>
                    <a:pt x="40" y="15"/>
                  </a:cubicBezTo>
                  <a:cubicBezTo>
                    <a:pt x="39" y="24"/>
                    <a:pt x="48" y="34"/>
                    <a:pt x="48" y="46"/>
                  </a:cubicBezTo>
                  <a:cubicBezTo>
                    <a:pt x="48" y="61"/>
                    <a:pt x="35" y="62"/>
                    <a:pt x="35" y="77"/>
                  </a:cubicBezTo>
                  <a:cubicBezTo>
                    <a:pt x="35" y="87"/>
                    <a:pt x="44" y="105"/>
                    <a:pt x="52" y="108"/>
                  </a:cubicBezTo>
                  <a:cubicBezTo>
                    <a:pt x="52" y="108"/>
                    <a:pt x="52" y="105"/>
                    <a:pt x="52" y="105"/>
                  </a:cubicBezTo>
                  <a:cubicBezTo>
                    <a:pt x="52" y="102"/>
                    <a:pt x="56" y="99"/>
                    <a:pt x="60" y="99"/>
                  </a:cubicBezTo>
                  <a:cubicBezTo>
                    <a:pt x="68" y="100"/>
                    <a:pt x="70" y="115"/>
                    <a:pt x="74" y="116"/>
                  </a:cubicBezTo>
                  <a:cubicBezTo>
                    <a:pt x="77" y="116"/>
                    <a:pt x="77" y="111"/>
                    <a:pt x="80" y="111"/>
                  </a:cubicBezTo>
                  <a:cubicBezTo>
                    <a:pt x="82" y="111"/>
                    <a:pt x="83" y="112"/>
                    <a:pt x="84" y="112"/>
                  </a:cubicBezTo>
                  <a:cubicBezTo>
                    <a:pt x="84" y="116"/>
                    <a:pt x="80" y="117"/>
                    <a:pt x="80" y="120"/>
                  </a:cubicBezTo>
                  <a:cubicBezTo>
                    <a:pt x="80" y="122"/>
                    <a:pt x="83" y="121"/>
                    <a:pt x="85" y="121"/>
                  </a:cubicBezTo>
                  <a:cubicBezTo>
                    <a:pt x="85" y="126"/>
                    <a:pt x="89" y="129"/>
                    <a:pt x="94" y="129"/>
                  </a:cubicBezTo>
                  <a:cubicBezTo>
                    <a:pt x="94" y="131"/>
                    <a:pt x="94" y="133"/>
                    <a:pt x="94" y="135"/>
                  </a:cubicBezTo>
                  <a:cubicBezTo>
                    <a:pt x="94" y="136"/>
                    <a:pt x="92" y="139"/>
                    <a:pt x="91" y="139"/>
                  </a:cubicBezTo>
                  <a:cubicBezTo>
                    <a:pt x="89" y="139"/>
                    <a:pt x="88" y="135"/>
                    <a:pt x="87" y="133"/>
                  </a:cubicBezTo>
                  <a:cubicBezTo>
                    <a:pt x="83" y="125"/>
                    <a:pt x="67" y="118"/>
                    <a:pt x="63" y="112"/>
                  </a:cubicBezTo>
                  <a:cubicBezTo>
                    <a:pt x="59" y="117"/>
                    <a:pt x="61" y="119"/>
                    <a:pt x="63" y="125"/>
                  </a:cubicBezTo>
                  <a:cubicBezTo>
                    <a:pt x="54" y="125"/>
                    <a:pt x="53" y="110"/>
                    <a:pt x="44" y="109"/>
                  </a:cubicBezTo>
                  <a:cubicBezTo>
                    <a:pt x="39" y="109"/>
                    <a:pt x="37" y="114"/>
                    <a:pt x="32" y="113"/>
                  </a:cubicBezTo>
                  <a:cubicBezTo>
                    <a:pt x="28" y="113"/>
                    <a:pt x="22" y="107"/>
                    <a:pt x="22" y="104"/>
                  </a:cubicBezTo>
                  <a:cubicBezTo>
                    <a:pt x="22" y="99"/>
                    <a:pt x="25" y="97"/>
                    <a:pt x="27" y="96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1" y="91"/>
                    <a:pt x="20" y="94"/>
                    <a:pt x="18" y="94"/>
                  </a:cubicBezTo>
                  <a:cubicBezTo>
                    <a:pt x="15" y="94"/>
                    <a:pt x="3" y="85"/>
                    <a:pt x="3" y="81"/>
                  </a:cubicBezTo>
                  <a:cubicBezTo>
                    <a:pt x="3" y="70"/>
                    <a:pt x="0" y="55"/>
                    <a:pt x="7" y="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50">
              <a:extLst>
                <a:ext uri="{FF2B5EF4-FFF2-40B4-BE49-F238E27FC236}">
                  <a16:creationId xmlns:a16="http://schemas.microsoft.com/office/drawing/2014/main" id="{AE07AA13-198D-460B-80C4-98D14B405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6043" y="3899177"/>
              <a:ext cx="35200" cy="62747"/>
            </a:xfrm>
            <a:custGeom>
              <a:avLst/>
              <a:gdLst>
                <a:gd name="T0" fmla="*/ 28 w 31"/>
                <a:gd name="T1" fmla="*/ 37 h 55"/>
                <a:gd name="T2" fmla="*/ 17 w 31"/>
                <a:gd name="T3" fmla="*/ 36 h 55"/>
                <a:gd name="T4" fmla="*/ 23 w 31"/>
                <a:gd name="T5" fmla="*/ 50 h 55"/>
                <a:gd name="T6" fmla="*/ 23 w 31"/>
                <a:gd name="T7" fmla="*/ 55 h 55"/>
                <a:gd name="T8" fmla="*/ 17 w 31"/>
                <a:gd name="T9" fmla="*/ 54 h 55"/>
                <a:gd name="T10" fmla="*/ 14 w 31"/>
                <a:gd name="T11" fmla="*/ 45 h 55"/>
                <a:gd name="T12" fmla="*/ 14 w 31"/>
                <a:gd name="T13" fmla="*/ 41 h 55"/>
                <a:gd name="T14" fmla="*/ 4 w 31"/>
                <a:gd name="T15" fmla="*/ 31 h 55"/>
                <a:gd name="T16" fmla="*/ 4 w 31"/>
                <a:gd name="T17" fmla="*/ 27 h 55"/>
                <a:gd name="T18" fmla="*/ 13 w 31"/>
                <a:gd name="T19" fmla="*/ 27 h 55"/>
                <a:gd name="T20" fmla="*/ 16 w 31"/>
                <a:gd name="T21" fmla="*/ 23 h 55"/>
                <a:gd name="T22" fmla="*/ 0 w 31"/>
                <a:gd name="T23" fmla="*/ 3 h 55"/>
                <a:gd name="T24" fmla="*/ 6 w 31"/>
                <a:gd name="T25" fmla="*/ 0 h 55"/>
                <a:gd name="T26" fmla="*/ 21 w 31"/>
                <a:gd name="T27" fmla="*/ 3 h 55"/>
                <a:gd name="T28" fmla="*/ 21 w 31"/>
                <a:gd name="T29" fmla="*/ 10 h 55"/>
                <a:gd name="T30" fmla="*/ 25 w 31"/>
                <a:gd name="T31" fmla="*/ 10 h 55"/>
                <a:gd name="T32" fmla="*/ 25 w 31"/>
                <a:gd name="T33" fmla="*/ 21 h 55"/>
                <a:gd name="T34" fmla="*/ 31 w 31"/>
                <a:gd name="T35" fmla="*/ 28 h 55"/>
                <a:gd name="T36" fmla="*/ 28 w 31"/>
                <a:gd name="T37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55">
                  <a:moveTo>
                    <a:pt x="28" y="37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18" y="42"/>
                    <a:pt x="21" y="49"/>
                    <a:pt x="23" y="50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5"/>
                    <a:pt x="19" y="54"/>
                    <a:pt x="17" y="54"/>
                  </a:cubicBezTo>
                  <a:cubicBezTo>
                    <a:pt x="12" y="54"/>
                    <a:pt x="11" y="49"/>
                    <a:pt x="14" y="45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9" y="40"/>
                    <a:pt x="4" y="33"/>
                    <a:pt x="4" y="31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27"/>
                    <a:pt x="12" y="27"/>
                    <a:pt x="13" y="27"/>
                  </a:cubicBezTo>
                  <a:cubicBezTo>
                    <a:pt x="14" y="27"/>
                    <a:pt x="16" y="25"/>
                    <a:pt x="16" y="23"/>
                  </a:cubicBezTo>
                  <a:cubicBezTo>
                    <a:pt x="16" y="14"/>
                    <a:pt x="1" y="9"/>
                    <a:pt x="0" y="3"/>
                  </a:cubicBezTo>
                  <a:cubicBezTo>
                    <a:pt x="2" y="2"/>
                    <a:pt x="4" y="0"/>
                    <a:pt x="6" y="0"/>
                  </a:cubicBezTo>
                  <a:cubicBezTo>
                    <a:pt x="12" y="0"/>
                    <a:pt x="16" y="3"/>
                    <a:pt x="21" y="3"/>
                  </a:cubicBezTo>
                  <a:cubicBezTo>
                    <a:pt x="21" y="5"/>
                    <a:pt x="22" y="8"/>
                    <a:pt x="21" y="10"/>
                  </a:cubicBezTo>
                  <a:cubicBezTo>
                    <a:pt x="23" y="10"/>
                    <a:pt x="24" y="10"/>
                    <a:pt x="25" y="10"/>
                  </a:cubicBezTo>
                  <a:cubicBezTo>
                    <a:pt x="26" y="14"/>
                    <a:pt x="25" y="21"/>
                    <a:pt x="25" y="21"/>
                  </a:cubicBezTo>
                  <a:cubicBezTo>
                    <a:pt x="25" y="21"/>
                    <a:pt x="30" y="28"/>
                    <a:pt x="31" y="28"/>
                  </a:cubicBezTo>
                  <a:cubicBezTo>
                    <a:pt x="30" y="32"/>
                    <a:pt x="28" y="34"/>
                    <a:pt x="28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Freeform 51">
              <a:extLst>
                <a:ext uri="{FF2B5EF4-FFF2-40B4-BE49-F238E27FC236}">
                  <a16:creationId xmlns:a16="http://schemas.microsoft.com/office/drawing/2014/main" id="{BED43D07-1852-44FF-ABB5-00D105EDE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4008" y="3916012"/>
              <a:ext cx="29078" cy="39791"/>
            </a:xfrm>
            <a:custGeom>
              <a:avLst/>
              <a:gdLst>
                <a:gd name="T0" fmla="*/ 5 w 25"/>
                <a:gd name="T1" fmla="*/ 0 h 34"/>
                <a:gd name="T2" fmla="*/ 24 w 25"/>
                <a:gd name="T3" fmla="*/ 12 h 34"/>
                <a:gd name="T4" fmla="*/ 2 w 25"/>
                <a:gd name="T5" fmla="*/ 34 h 34"/>
                <a:gd name="T6" fmla="*/ 0 w 25"/>
                <a:gd name="T7" fmla="*/ 3 h 34"/>
                <a:gd name="T8" fmla="*/ 4 w 25"/>
                <a:gd name="T9" fmla="*/ 0 h 34"/>
                <a:gd name="T10" fmla="*/ 8 w 25"/>
                <a:gd name="T11" fmla="*/ 3 h 34"/>
                <a:gd name="T12" fmla="*/ 5 w 2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4">
                  <a:moveTo>
                    <a:pt x="5" y="0"/>
                  </a:moveTo>
                  <a:cubicBezTo>
                    <a:pt x="7" y="4"/>
                    <a:pt x="25" y="6"/>
                    <a:pt x="24" y="12"/>
                  </a:cubicBezTo>
                  <a:cubicBezTo>
                    <a:pt x="24" y="24"/>
                    <a:pt x="8" y="30"/>
                    <a:pt x="2" y="34"/>
                  </a:cubicBezTo>
                  <a:cubicBezTo>
                    <a:pt x="2" y="22"/>
                    <a:pt x="0" y="9"/>
                    <a:pt x="0" y="3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5" y="0"/>
                    <a:pt x="7" y="2"/>
                    <a:pt x="8" y="3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Freeform 52">
              <a:extLst>
                <a:ext uri="{FF2B5EF4-FFF2-40B4-BE49-F238E27FC236}">
                  <a16:creationId xmlns:a16="http://schemas.microsoft.com/office/drawing/2014/main" id="{78723629-E80E-4BF9-82F2-7FDF9DEB4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843" y="3938968"/>
              <a:ext cx="26017" cy="50504"/>
            </a:xfrm>
            <a:custGeom>
              <a:avLst/>
              <a:gdLst>
                <a:gd name="T0" fmla="*/ 24 w 24"/>
                <a:gd name="T1" fmla="*/ 10 h 44"/>
                <a:gd name="T2" fmla="*/ 16 w 24"/>
                <a:gd name="T3" fmla="*/ 32 h 44"/>
                <a:gd name="T4" fmla="*/ 19 w 24"/>
                <a:gd name="T5" fmla="*/ 41 h 44"/>
                <a:gd name="T6" fmla="*/ 15 w 24"/>
                <a:gd name="T7" fmla="*/ 44 h 44"/>
                <a:gd name="T8" fmla="*/ 0 w 24"/>
                <a:gd name="T9" fmla="*/ 26 h 44"/>
                <a:gd name="T10" fmla="*/ 6 w 24"/>
                <a:gd name="T11" fmla="*/ 22 h 44"/>
                <a:gd name="T12" fmla="*/ 14 w 24"/>
                <a:gd name="T13" fmla="*/ 2 h 44"/>
                <a:gd name="T14" fmla="*/ 24 w 24"/>
                <a:gd name="T1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4">
                  <a:moveTo>
                    <a:pt x="24" y="10"/>
                  </a:moveTo>
                  <a:cubicBezTo>
                    <a:pt x="24" y="18"/>
                    <a:pt x="16" y="24"/>
                    <a:pt x="16" y="32"/>
                  </a:cubicBezTo>
                  <a:cubicBezTo>
                    <a:pt x="16" y="38"/>
                    <a:pt x="19" y="37"/>
                    <a:pt x="19" y="41"/>
                  </a:cubicBezTo>
                  <a:cubicBezTo>
                    <a:pt x="19" y="42"/>
                    <a:pt x="17" y="44"/>
                    <a:pt x="15" y="44"/>
                  </a:cubicBezTo>
                  <a:cubicBezTo>
                    <a:pt x="12" y="44"/>
                    <a:pt x="0" y="31"/>
                    <a:pt x="0" y="26"/>
                  </a:cubicBezTo>
                  <a:cubicBezTo>
                    <a:pt x="0" y="24"/>
                    <a:pt x="4" y="22"/>
                    <a:pt x="6" y="22"/>
                  </a:cubicBezTo>
                  <a:cubicBezTo>
                    <a:pt x="7" y="20"/>
                    <a:pt x="10" y="3"/>
                    <a:pt x="14" y="2"/>
                  </a:cubicBezTo>
                  <a:cubicBezTo>
                    <a:pt x="21" y="0"/>
                    <a:pt x="24" y="6"/>
                    <a:pt x="24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Freeform 53">
              <a:extLst>
                <a:ext uri="{FF2B5EF4-FFF2-40B4-BE49-F238E27FC236}">
                  <a16:creationId xmlns:a16="http://schemas.microsoft.com/office/drawing/2014/main" id="{444BC8FB-8EC8-4449-B388-63C1156B4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2269" y="3942029"/>
              <a:ext cx="15304" cy="30608"/>
            </a:xfrm>
            <a:custGeom>
              <a:avLst/>
              <a:gdLst>
                <a:gd name="T0" fmla="*/ 13 w 13"/>
                <a:gd name="T1" fmla="*/ 0 h 26"/>
                <a:gd name="T2" fmla="*/ 4 w 13"/>
                <a:gd name="T3" fmla="*/ 26 h 26"/>
                <a:gd name="T4" fmla="*/ 0 w 13"/>
                <a:gd name="T5" fmla="*/ 26 h 26"/>
                <a:gd name="T6" fmla="*/ 7 w 13"/>
                <a:gd name="T7" fmla="*/ 0 h 26"/>
                <a:gd name="T8" fmla="*/ 13 w 1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6">
                  <a:moveTo>
                    <a:pt x="13" y="0"/>
                  </a:moveTo>
                  <a:cubicBezTo>
                    <a:pt x="13" y="13"/>
                    <a:pt x="4" y="16"/>
                    <a:pt x="4" y="26"/>
                  </a:cubicBezTo>
                  <a:cubicBezTo>
                    <a:pt x="3" y="26"/>
                    <a:pt x="1" y="26"/>
                    <a:pt x="0" y="26"/>
                  </a:cubicBezTo>
                  <a:cubicBezTo>
                    <a:pt x="2" y="18"/>
                    <a:pt x="7" y="13"/>
                    <a:pt x="7" y="0"/>
                  </a:cubicBezTo>
                  <a:cubicBezTo>
                    <a:pt x="9" y="0"/>
                    <a:pt x="11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Freeform 54">
              <a:extLst>
                <a:ext uri="{FF2B5EF4-FFF2-40B4-BE49-F238E27FC236}">
                  <a16:creationId xmlns:a16="http://schemas.microsoft.com/office/drawing/2014/main" id="{BBF7ECA0-F37F-41F6-91AC-8BC9FB906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9921" y="3963455"/>
              <a:ext cx="18365" cy="15304"/>
            </a:xfrm>
            <a:custGeom>
              <a:avLst/>
              <a:gdLst>
                <a:gd name="T0" fmla="*/ 16 w 16"/>
                <a:gd name="T1" fmla="*/ 0 h 14"/>
                <a:gd name="T2" fmla="*/ 5 w 16"/>
                <a:gd name="T3" fmla="*/ 13 h 14"/>
                <a:gd name="T4" fmla="*/ 0 w 16"/>
                <a:gd name="T5" fmla="*/ 10 h 14"/>
                <a:gd name="T6" fmla="*/ 7 w 16"/>
                <a:gd name="T7" fmla="*/ 0 h 14"/>
                <a:gd name="T8" fmla="*/ 16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0"/>
                  </a:moveTo>
                  <a:cubicBezTo>
                    <a:pt x="16" y="7"/>
                    <a:pt x="11" y="14"/>
                    <a:pt x="5" y="13"/>
                  </a:cubicBezTo>
                  <a:cubicBezTo>
                    <a:pt x="3" y="13"/>
                    <a:pt x="0" y="11"/>
                    <a:pt x="0" y="10"/>
                  </a:cubicBezTo>
                  <a:cubicBezTo>
                    <a:pt x="0" y="6"/>
                    <a:pt x="5" y="4"/>
                    <a:pt x="7" y="0"/>
                  </a:cubicBezTo>
                  <a:cubicBezTo>
                    <a:pt x="10" y="1"/>
                    <a:pt x="14" y="2"/>
                    <a:pt x="1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Freeform 55">
              <a:extLst>
                <a:ext uri="{FF2B5EF4-FFF2-40B4-BE49-F238E27FC236}">
                  <a16:creationId xmlns:a16="http://schemas.microsoft.com/office/drawing/2014/main" id="{E3EB3611-255C-41AF-88C5-04F2C6E18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556" y="3899177"/>
              <a:ext cx="19896" cy="24487"/>
            </a:xfrm>
            <a:custGeom>
              <a:avLst/>
              <a:gdLst>
                <a:gd name="T0" fmla="*/ 0 w 17"/>
                <a:gd name="T1" fmla="*/ 10 h 21"/>
                <a:gd name="T2" fmla="*/ 0 w 17"/>
                <a:gd name="T3" fmla="*/ 0 h 21"/>
                <a:gd name="T4" fmla="*/ 6 w 17"/>
                <a:gd name="T5" fmla="*/ 0 h 21"/>
                <a:gd name="T6" fmla="*/ 17 w 17"/>
                <a:gd name="T7" fmla="*/ 17 h 21"/>
                <a:gd name="T8" fmla="*/ 10 w 17"/>
                <a:gd name="T9" fmla="*/ 10 h 21"/>
                <a:gd name="T10" fmla="*/ 0 w 17"/>
                <a:gd name="T11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1">
                  <a:moveTo>
                    <a:pt x="0" y="10"/>
                  </a:moveTo>
                  <a:cubicBezTo>
                    <a:pt x="0" y="5"/>
                    <a:pt x="0" y="3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6"/>
                    <a:pt x="17" y="8"/>
                    <a:pt x="17" y="17"/>
                  </a:cubicBezTo>
                  <a:cubicBezTo>
                    <a:pt x="17" y="21"/>
                    <a:pt x="10" y="14"/>
                    <a:pt x="10" y="10"/>
                  </a:cubicBezTo>
                  <a:cubicBezTo>
                    <a:pt x="6" y="10"/>
                    <a:pt x="4" y="10"/>
                    <a:pt x="0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Freeform 56">
              <a:extLst>
                <a:ext uri="{FF2B5EF4-FFF2-40B4-BE49-F238E27FC236}">
                  <a16:creationId xmlns:a16="http://schemas.microsoft.com/office/drawing/2014/main" id="{0C7BEF12-B0DB-471F-B3EA-955FA955D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5747" y="3874690"/>
              <a:ext cx="30609" cy="30608"/>
            </a:xfrm>
            <a:custGeom>
              <a:avLst/>
              <a:gdLst>
                <a:gd name="T0" fmla="*/ 19 w 26"/>
                <a:gd name="T1" fmla="*/ 27 h 27"/>
                <a:gd name="T2" fmla="*/ 0 w 26"/>
                <a:gd name="T3" fmla="*/ 0 h 27"/>
                <a:gd name="T4" fmla="*/ 6 w 26"/>
                <a:gd name="T5" fmla="*/ 0 h 27"/>
                <a:gd name="T6" fmla="*/ 24 w 26"/>
                <a:gd name="T7" fmla="*/ 13 h 27"/>
                <a:gd name="T8" fmla="*/ 19 w 26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19" y="27"/>
                  </a:moveTo>
                  <a:cubicBezTo>
                    <a:pt x="15" y="27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5" y="6"/>
                    <a:pt x="22" y="5"/>
                    <a:pt x="24" y="13"/>
                  </a:cubicBezTo>
                  <a:cubicBezTo>
                    <a:pt x="26" y="18"/>
                    <a:pt x="22" y="27"/>
                    <a:pt x="19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Freeform 57">
              <a:extLst>
                <a:ext uri="{FF2B5EF4-FFF2-40B4-BE49-F238E27FC236}">
                  <a16:creationId xmlns:a16="http://schemas.microsoft.com/office/drawing/2014/main" id="{BC564886-7702-42C3-9BF2-DE3ABF978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356" y="3877751"/>
              <a:ext cx="7652" cy="3061"/>
            </a:xfrm>
            <a:custGeom>
              <a:avLst/>
              <a:gdLst>
                <a:gd name="T0" fmla="*/ 0 w 7"/>
                <a:gd name="T1" fmla="*/ 2 h 3"/>
                <a:gd name="T2" fmla="*/ 7 w 7"/>
                <a:gd name="T3" fmla="*/ 2 h 3"/>
                <a:gd name="T4" fmla="*/ 0 w 7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2" y="3"/>
                    <a:pt x="6" y="2"/>
                    <a:pt x="7" y="2"/>
                  </a:cubicBezTo>
                  <a:cubicBezTo>
                    <a:pt x="6" y="0"/>
                    <a:pt x="2" y="1"/>
                    <a:pt x="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 58">
              <a:extLst>
                <a:ext uri="{FF2B5EF4-FFF2-40B4-BE49-F238E27FC236}">
                  <a16:creationId xmlns:a16="http://schemas.microsoft.com/office/drawing/2014/main" id="{85422383-B1A2-4A3C-BB73-BE91E2C31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1973" y="3550240"/>
              <a:ext cx="55096" cy="79582"/>
            </a:xfrm>
            <a:custGeom>
              <a:avLst/>
              <a:gdLst>
                <a:gd name="T0" fmla="*/ 13 w 47"/>
                <a:gd name="T1" fmla="*/ 70 h 70"/>
                <a:gd name="T2" fmla="*/ 2 w 47"/>
                <a:gd name="T3" fmla="*/ 48 h 70"/>
                <a:gd name="T4" fmla="*/ 29 w 47"/>
                <a:gd name="T5" fmla="*/ 0 h 70"/>
                <a:gd name="T6" fmla="*/ 13 w 47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0">
                  <a:moveTo>
                    <a:pt x="13" y="70"/>
                  </a:moveTo>
                  <a:cubicBezTo>
                    <a:pt x="0" y="70"/>
                    <a:pt x="2" y="60"/>
                    <a:pt x="2" y="48"/>
                  </a:cubicBezTo>
                  <a:cubicBezTo>
                    <a:pt x="2" y="31"/>
                    <a:pt x="18" y="0"/>
                    <a:pt x="29" y="0"/>
                  </a:cubicBezTo>
                  <a:cubicBezTo>
                    <a:pt x="47" y="0"/>
                    <a:pt x="31" y="70"/>
                    <a:pt x="13" y="7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 59">
              <a:extLst>
                <a:ext uri="{FF2B5EF4-FFF2-40B4-BE49-F238E27FC236}">
                  <a16:creationId xmlns:a16="http://schemas.microsoft.com/office/drawing/2014/main" id="{0A3F5EB9-1828-4B8B-AE73-0E3814E6B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7311" y="3691039"/>
              <a:ext cx="62748" cy="55095"/>
            </a:xfrm>
            <a:custGeom>
              <a:avLst/>
              <a:gdLst>
                <a:gd name="T0" fmla="*/ 3 w 54"/>
                <a:gd name="T1" fmla="*/ 20 h 48"/>
                <a:gd name="T2" fmla="*/ 45 w 54"/>
                <a:gd name="T3" fmla="*/ 0 h 48"/>
                <a:gd name="T4" fmla="*/ 54 w 54"/>
                <a:gd name="T5" fmla="*/ 12 h 48"/>
                <a:gd name="T6" fmla="*/ 20 w 54"/>
                <a:gd name="T7" fmla="*/ 48 h 48"/>
                <a:gd name="T8" fmla="*/ 3 w 54"/>
                <a:gd name="T9" fmla="*/ 32 h 48"/>
                <a:gd name="T10" fmla="*/ 3 w 54"/>
                <a:gd name="T11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8">
                  <a:moveTo>
                    <a:pt x="3" y="20"/>
                  </a:moveTo>
                  <a:cubicBezTo>
                    <a:pt x="9" y="20"/>
                    <a:pt x="35" y="0"/>
                    <a:pt x="45" y="0"/>
                  </a:cubicBezTo>
                  <a:cubicBezTo>
                    <a:pt x="49" y="0"/>
                    <a:pt x="54" y="7"/>
                    <a:pt x="54" y="12"/>
                  </a:cubicBezTo>
                  <a:cubicBezTo>
                    <a:pt x="54" y="23"/>
                    <a:pt x="31" y="48"/>
                    <a:pt x="20" y="48"/>
                  </a:cubicBezTo>
                  <a:cubicBezTo>
                    <a:pt x="9" y="48"/>
                    <a:pt x="3" y="42"/>
                    <a:pt x="3" y="32"/>
                  </a:cubicBezTo>
                  <a:cubicBezTo>
                    <a:pt x="3" y="27"/>
                    <a:pt x="0" y="20"/>
                    <a:pt x="3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60">
              <a:extLst>
                <a:ext uri="{FF2B5EF4-FFF2-40B4-BE49-F238E27FC236}">
                  <a16:creationId xmlns:a16="http://schemas.microsoft.com/office/drawing/2014/main" id="{64C00E1B-B5E4-49BC-911A-CCD1F40E6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4076" y="3603805"/>
              <a:ext cx="287723" cy="583092"/>
            </a:xfrm>
            <a:custGeom>
              <a:avLst/>
              <a:gdLst>
                <a:gd name="T0" fmla="*/ 21 w 252"/>
                <a:gd name="T1" fmla="*/ 311 h 509"/>
                <a:gd name="T2" fmla="*/ 36 w 252"/>
                <a:gd name="T3" fmla="*/ 273 h 509"/>
                <a:gd name="T4" fmla="*/ 42 w 252"/>
                <a:gd name="T5" fmla="*/ 265 h 509"/>
                <a:gd name="T6" fmla="*/ 26 w 252"/>
                <a:gd name="T7" fmla="*/ 215 h 509"/>
                <a:gd name="T8" fmla="*/ 12 w 252"/>
                <a:gd name="T9" fmla="*/ 197 h 509"/>
                <a:gd name="T10" fmla="*/ 13 w 252"/>
                <a:gd name="T11" fmla="*/ 190 h 509"/>
                <a:gd name="T12" fmla="*/ 13 w 252"/>
                <a:gd name="T13" fmla="*/ 191 h 509"/>
                <a:gd name="T14" fmla="*/ 21 w 252"/>
                <a:gd name="T15" fmla="*/ 174 h 509"/>
                <a:gd name="T16" fmla="*/ 15 w 252"/>
                <a:gd name="T17" fmla="*/ 139 h 509"/>
                <a:gd name="T18" fmla="*/ 0 w 252"/>
                <a:gd name="T19" fmla="*/ 118 h 509"/>
                <a:gd name="T20" fmla="*/ 12 w 252"/>
                <a:gd name="T21" fmla="*/ 84 h 509"/>
                <a:gd name="T22" fmla="*/ 31 w 252"/>
                <a:gd name="T23" fmla="*/ 78 h 509"/>
                <a:gd name="T24" fmla="*/ 76 w 252"/>
                <a:gd name="T25" fmla="*/ 35 h 509"/>
                <a:gd name="T26" fmla="*/ 81 w 252"/>
                <a:gd name="T27" fmla="*/ 35 h 509"/>
                <a:gd name="T28" fmla="*/ 85 w 252"/>
                <a:gd name="T29" fmla="*/ 44 h 509"/>
                <a:gd name="T30" fmla="*/ 89 w 252"/>
                <a:gd name="T31" fmla="*/ 37 h 509"/>
                <a:gd name="T32" fmla="*/ 89 w 252"/>
                <a:gd name="T33" fmla="*/ 16 h 509"/>
                <a:gd name="T34" fmla="*/ 109 w 252"/>
                <a:gd name="T35" fmla="*/ 11 h 509"/>
                <a:gd name="T36" fmla="*/ 134 w 252"/>
                <a:gd name="T37" fmla="*/ 11 h 509"/>
                <a:gd name="T38" fmla="*/ 164 w 252"/>
                <a:gd name="T39" fmla="*/ 0 h 509"/>
                <a:gd name="T40" fmla="*/ 196 w 252"/>
                <a:gd name="T41" fmla="*/ 9 h 509"/>
                <a:gd name="T42" fmla="*/ 223 w 252"/>
                <a:gd name="T43" fmla="*/ 40 h 509"/>
                <a:gd name="T44" fmla="*/ 171 w 252"/>
                <a:gd name="T45" fmla="*/ 104 h 509"/>
                <a:gd name="T46" fmla="*/ 178 w 252"/>
                <a:gd name="T47" fmla="*/ 116 h 509"/>
                <a:gd name="T48" fmla="*/ 221 w 252"/>
                <a:gd name="T49" fmla="*/ 168 h 509"/>
                <a:gd name="T50" fmla="*/ 252 w 252"/>
                <a:gd name="T51" fmla="*/ 242 h 509"/>
                <a:gd name="T52" fmla="*/ 243 w 252"/>
                <a:gd name="T53" fmla="*/ 281 h 509"/>
                <a:gd name="T54" fmla="*/ 196 w 252"/>
                <a:gd name="T55" fmla="*/ 307 h 509"/>
                <a:gd name="T56" fmla="*/ 180 w 252"/>
                <a:gd name="T57" fmla="*/ 324 h 509"/>
                <a:gd name="T58" fmla="*/ 178 w 252"/>
                <a:gd name="T59" fmla="*/ 317 h 509"/>
                <a:gd name="T60" fmla="*/ 178 w 252"/>
                <a:gd name="T61" fmla="*/ 326 h 509"/>
                <a:gd name="T62" fmla="*/ 159 w 252"/>
                <a:gd name="T63" fmla="*/ 346 h 509"/>
                <a:gd name="T64" fmla="*/ 153 w 252"/>
                <a:gd name="T65" fmla="*/ 330 h 509"/>
                <a:gd name="T66" fmla="*/ 156 w 252"/>
                <a:gd name="T67" fmla="*/ 319 h 509"/>
                <a:gd name="T68" fmla="*/ 151 w 252"/>
                <a:gd name="T69" fmla="*/ 307 h 509"/>
                <a:gd name="T70" fmla="*/ 125 w 252"/>
                <a:gd name="T71" fmla="*/ 291 h 509"/>
                <a:gd name="T72" fmla="*/ 107 w 252"/>
                <a:gd name="T73" fmla="*/ 269 h 509"/>
                <a:gd name="T74" fmla="*/ 74 w 252"/>
                <a:gd name="T75" fmla="*/ 254 h 509"/>
                <a:gd name="T76" fmla="*/ 70 w 252"/>
                <a:gd name="T77" fmla="*/ 243 h 509"/>
                <a:gd name="T78" fmla="*/ 50 w 252"/>
                <a:gd name="T79" fmla="*/ 233 h 509"/>
                <a:gd name="T80" fmla="*/ 46 w 252"/>
                <a:gd name="T81" fmla="*/ 242 h 509"/>
                <a:gd name="T82" fmla="*/ 49 w 252"/>
                <a:gd name="T83" fmla="*/ 257 h 509"/>
                <a:gd name="T84" fmla="*/ 27 w 252"/>
                <a:gd name="T85" fmla="*/ 308 h 509"/>
                <a:gd name="T86" fmla="*/ 53 w 252"/>
                <a:gd name="T87" fmla="*/ 347 h 509"/>
                <a:gd name="T88" fmla="*/ 51 w 252"/>
                <a:gd name="T89" fmla="*/ 347 h 509"/>
                <a:gd name="T90" fmla="*/ 60 w 252"/>
                <a:gd name="T91" fmla="*/ 372 h 509"/>
                <a:gd name="T92" fmla="*/ 125 w 252"/>
                <a:gd name="T93" fmla="*/ 438 h 509"/>
                <a:gd name="T94" fmla="*/ 122 w 252"/>
                <a:gd name="T95" fmla="*/ 453 h 509"/>
                <a:gd name="T96" fmla="*/ 137 w 252"/>
                <a:gd name="T97" fmla="*/ 482 h 509"/>
                <a:gd name="T98" fmla="*/ 143 w 252"/>
                <a:gd name="T99" fmla="*/ 505 h 509"/>
                <a:gd name="T100" fmla="*/ 134 w 252"/>
                <a:gd name="T101" fmla="*/ 506 h 509"/>
                <a:gd name="T102" fmla="*/ 128 w 252"/>
                <a:gd name="T103" fmla="*/ 509 h 509"/>
                <a:gd name="T104" fmla="*/ 115 w 252"/>
                <a:gd name="T105" fmla="*/ 502 h 509"/>
                <a:gd name="T106" fmla="*/ 62 w 252"/>
                <a:gd name="T107" fmla="*/ 444 h 509"/>
                <a:gd name="T108" fmla="*/ 46 w 252"/>
                <a:gd name="T109" fmla="*/ 386 h 509"/>
                <a:gd name="T110" fmla="*/ 23 w 252"/>
                <a:gd name="T111" fmla="*/ 346 h 509"/>
                <a:gd name="T112" fmla="*/ 13 w 252"/>
                <a:gd name="T113" fmla="*/ 346 h 509"/>
                <a:gd name="T114" fmla="*/ 13 w 252"/>
                <a:gd name="T115" fmla="*/ 341 h 509"/>
                <a:gd name="T116" fmla="*/ 17 w 252"/>
                <a:gd name="T117" fmla="*/ 311 h 509"/>
                <a:gd name="T118" fmla="*/ 19 w 252"/>
                <a:gd name="T119" fmla="*/ 311 h 509"/>
                <a:gd name="T120" fmla="*/ 21 w 252"/>
                <a:gd name="T121" fmla="*/ 311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2" h="509">
                  <a:moveTo>
                    <a:pt x="21" y="311"/>
                  </a:moveTo>
                  <a:cubicBezTo>
                    <a:pt x="27" y="297"/>
                    <a:pt x="29" y="289"/>
                    <a:pt x="36" y="273"/>
                  </a:cubicBezTo>
                  <a:cubicBezTo>
                    <a:pt x="37" y="271"/>
                    <a:pt x="42" y="269"/>
                    <a:pt x="42" y="265"/>
                  </a:cubicBezTo>
                  <a:cubicBezTo>
                    <a:pt x="42" y="258"/>
                    <a:pt x="31" y="221"/>
                    <a:pt x="26" y="215"/>
                  </a:cubicBezTo>
                  <a:cubicBezTo>
                    <a:pt x="21" y="210"/>
                    <a:pt x="12" y="206"/>
                    <a:pt x="12" y="197"/>
                  </a:cubicBezTo>
                  <a:cubicBezTo>
                    <a:pt x="12" y="195"/>
                    <a:pt x="13" y="192"/>
                    <a:pt x="13" y="190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5" y="189"/>
                    <a:pt x="21" y="180"/>
                    <a:pt x="21" y="174"/>
                  </a:cubicBezTo>
                  <a:cubicBezTo>
                    <a:pt x="21" y="165"/>
                    <a:pt x="20" y="148"/>
                    <a:pt x="15" y="139"/>
                  </a:cubicBezTo>
                  <a:cubicBezTo>
                    <a:pt x="10" y="132"/>
                    <a:pt x="0" y="132"/>
                    <a:pt x="0" y="118"/>
                  </a:cubicBezTo>
                  <a:cubicBezTo>
                    <a:pt x="0" y="103"/>
                    <a:pt x="5" y="92"/>
                    <a:pt x="12" y="84"/>
                  </a:cubicBezTo>
                  <a:cubicBezTo>
                    <a:pt x="16" y="80"/>
                    <a:pt x="25" y="82"/>
                    <a:pt x="31" y="78"/>
                  </a:cubicBezTo>
                  <a:cubicBezTo>
                    <a:pt x="50" y="65"/>
                    <a:pt x="61" y="59"/>
                    <a:pt x="76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41"/>
                    <a:pt x="84" y="44"/>
                    <a:pt x="85" y="44"/>
                  </a:cubicBezTo>
                  <a:cubicBezTo>
                    <a:pt x="87" y="44"/>
                    <a:pt x="89" y="39"/>
                    <a:pt x="89" y="37"/>
                  </a:cubicBezTo>
                  <a:cubicBezTo>
                    <a:pt x="89" y="29"/>
                    <a:pt x="89" y="24"/>
                    <a:pt x="89" y="16"/>
                  </a:cubicBezTo>
                  <a:cubicBezTo>
                    <a:pt x="89" y="16"/>
                    <a:pt x="106" y="10"/>
                    <a:pt x="109" y="11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44" y="17"/>
                    <a:pt x="153" y="0"/>
                    <a:pt x="164" y="0"/>
                  </a:cubicBezTo>
                  <a:cubicBezTo>
                    <a:pt x="176" y="0"/>
                    <a:pt x="184" y="9"/>
                    <a:pt x="196" y="9"/>
                  </a:cubicBezTo>
                  <a:cubicBezTo>
                    <a:pt x="196" y="29"/>
                    <a:pt x="212" y="36"/>
                    <a:pt x="223" y="40"/>
                  </a:cubicBezTo>
                  <a:cubicBezTo>
                    <a:pt x="208" y="64"/>
                    <a:pt x="171" y="70"/>
                    <a:pt x="171" y="104"/>
                  </a:cubicBezTo>
                  <a:cubicBezTo>
                    <a:pt x="171" y="111"/>
                    <a:pt x="175" y="113"/>
                    <a:pt x="178" y="116"/>
                  </a:cubicBezTo>
                  <a:cubicBezTo>
                    <a:pt x="195" y="134"/>
                    <a:pt x="203" y="155"/>
                    <a:pt x="221" y="168"/>
                  </a:cubicBezTo>
                  <a:cubicBezTo>
                    <a:pt x="240" y="180"/>
                    <a:pt x="252" y="215"/>
                    <a:pt x="252" y="242"/>
                  </a:cubicBezTo>
                  <a:cubicBezTo>
                    <a:pt x="252" y="260"/>
                    <a:pt x="243" y="267"/>
                    <a:pt x="243" y="281"/>
                  </a:cubicBezTo>
                  <a:cubicBezTo>
                    <a:pt x="218" y="288"/>
                    <a:pt x="216" y="296"/>
                    <a:pt x="196" y="307"/>
                  </a:cubicBezTo>
                  <a:cubicBezTo>
                    <a:pt x="187" y="312"/>
                    <a:pt x="189" y="324"/>
                    <a:pt x="180" y="324"/>
                  </a:cubicBezTo>
                  <a:cubicBezTo>
                    <a:pt x="178" y="324"/>
                    <a:pt x="178" y="320"/>
                    <a:pt x="178" y="317"/>
                  </a:cubicBezTo>
                  <a:cubicBezTo>
                    <a:pt x="178" y="322"/>
                    <a:pt x="178" y="325"/>
                    <a:pt x="178" y="326"/>
                  </a:cubicBezTo>
                  <a:cubicBezTo>
                    <a:pt x="178" y="334"/>
                    <a:pt x="162" y="346"/>
                    <a:pt x="159" y="346"/>
                  </a:cubicBezTo>
                  <a:cubicBezTo>
                    <a:pt x="156" y="346"/>
                    <a:pt x="153" y="335"/>
                    <a:pt x="153" y="330"/>
                  </a:cubicBezTo>
                  <a:cubicBezTo>
                    <a:pt x="153" y="324"/>
                    <a:pt x="153" y="320"/>
                    <a:pt x="156" y="319"/>
                  </a:cubicBezTo>
                  <a:cubicBezTo>
                    <a:pt x="153" y="317"/>
                    <a:pt x="152" y="311"/>
                    <a:pt x="151" y="307"/>
                  </a:cubicBezTo>
                  <a:cubicBezTo>
                    <a:pt x="140" y="307"/>
                    <a:pt x="125" y="303"/>
                    <a:pt x="125" y="291"/>
                  </a:cubicBezTo>
                  <a:cubicBezTo>
                    <a:pt x="108" y="291"/>
                    <a:pt x="116" y="279"/>
                    <a:pt x="107" y="269"/>
                  </a:cubicBezTo>
                  <a:cubicBezTo>
                    <a:pt x="97" y="258"/>
                    <a:pt x="86" y="258"/>
                    <a:pt x="74" y="254"/>
                  </a:cubicBezTo>
                  <a:cubicBezTo>
                    <a:pt x="72" y="254"/>
                    <a:pt x="70" y="243"/>
                    <a:pt x="70" y="243"/>
                  </a:cubicBezTo>
                  <a:cubicBezTo>
                    <a:pt x="68" y="234"/>
                    <a:pt x="59" y="233"/>
                    <a:pt x="50" y="233"/>
                  </a:cubicBezTo>
                  <a:cubicBezTo>
                    <a:pt x="44" y="233"/>
                    <a:pt x="46" y="238"/>
                    <a:pt x="46" y="242"/>
                  </a:cubicBezTo>
                  <a:cubicBezTo>
                    <a:pt x="46" y="249"/>
                    <a:pt x="49" y="250"/>
                    <a:pt x="49" y="257"/>
                  </a:cubicBezTo>
                  <a:cubicBezTo>
                    <a:pt x="49" y="281"/>
                    <a:pt x="27" y="287"/>
                    <a:pt x="27" y="308"/>
                  </a:cubicBezTo>
                  <a:cubicBezTo>
                    <a:pt x="27" y="333"/>
                    <a:pt x="53" y="324"/>
                    <a:pt x="53" y="347"/>
                  </a:cubicBezTo>
                  <a:cubicBezTo>
                    <a:pt x="51" y="347"/>
                    <a:pt x="51" y="347"/>
                    <a:pt x="51" y="347"/>
                  </a:cubicBezTo>
                  <a:cubicBezTo>
                    <a:pt x="54" y="352"/>
                    <a:pt x="55" y="366"/>
                    <a:pt x="60" y="372"/>
                  </a:cubicBezTo>
                  <a:cubicBezTo>
                    <a:pt x="81" y="393"/>
                    <a:pt x="125" y="398"/>
                    <a:pt x="125" y="438"/>
                  </a:cubicBezTo>
                  <a:cubicBezTo>
                    <a:pt x="125" y="446"/>
                    <a:pt x="122" y="446"/>
                    <a:pt x="122" y="453"/>
                  </a:cubicBezTo>
                  <a:cubicBezTo>
                    <a:pt x="122" y="467"/>
                    <a:pt x="134" y="472"/>
                    <a:pt x="137" y="482"/>
                  </a:cubicBezTo>
                  <a:cubicBezTo>
                    <a:pt x="140" y="492"/>
                    <a:pt x="140" y="496"/>
                    <a:pt x="143" y="505"/>
                  </a:cubicBezTo>
                  <a:cubicBezTo>
                    <a:pt x="137" y="506"/>
                    <a:pt x="137" y="506"/>
                    <a:pt x="134" y="506"/>
                  </a:cubicBezTo>
                  <a:cubicBezTo>
                    <a:pt x="131" y="506"/>
                    <a:pt x="131" y="509"/>
                    <a:pt x="128" y="509"/>
                  </a:cubicBezTo>
                  <a:cubicBezTo>
                    <a:pt x="121" y="509"/>
                    <a:pt x="120" y="503"/>
                    <a:pt x="115" y="502"/>
                  </a:cubicBezTo>
                  <a:cubicBezTo>
                    <a:pt x="92" y="494"/>
                    <a:pt x="71" y="470"/>
                    <a:pt x="62" y="444"/>
                  </a:cubicBezTo>
                  <a:cubicBezTo>
                    <a:pt x="56" y="421"/>
                    <a:pt x="54" y="404"/>
                    <a:pt x="46" y="386"/>
                  </a:cubicBezTo>
                  <a:cubicBezTo>
                    <a:pt x="40" y="374"/>
                    <a:pt x="35" y="346"/>
                    <a:pt x="23" y="346"/>
                  </a:cubicBezTo>
                  <a:cubicBezTo>
                    <a:pt x="15" y="346"/>
                    <a:pt x="20" y="351"/>
                    <a:pt x="13" y="346"/>
                  </a:cubicBezTo>
                  <a:cubicBezTo>
                    <a:pt x="12" y="346"/>
                    <a:pt x="13" y="343"/>
                    <a:pt x="13" y="341"/>
                  </a:cubicBezTo>
                  <a:cubicBezTo>
                    <a:pt x="13" y="330"/>
                    <a:pt x="15" y="322"/>
                    <a:pt x="17" y="311"/>
                  </a:cubicBezTo>
                  <a:cubicBezTo>
                    <a:pt x="19" y="311"/>
                    <a:pt x="19" y="311"/>
                    <a:pt x="19" y="311"/>
                  </a:cubicBezTo>
                  <a:lnTo>
                    <a:pt x="21" y="3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 61">
              <a:extLst>
                <a:ext uri="{FF2B5EF4-FFF2-40B4-BE49-F238E27FC236}">
                  <a16:creationId xmlns:a16="http://schemas.microsoft.com/office/drawing/2014/main" id="{14EF98CC-7BC3-4476-BC2B-CF9E6E53D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9259" y="4258827"/>
              <a:ext cx="41322" cy="41321"/>
            </a:xfrm>
            <a:custGeom>
              <a:avLst/>
              <a:gdLst>
                <a:gd name="T0" fmla="*/ 21 w 36"/>
                <a:gd name="T1" fmla="*/ 30 h 35"/>
                <a:gd name="T2" fmla="*/ 16 w 36"/>
                <a:gd name="T3" fmla="*/ 19 h 35"/>
                <a:gd name="T4" fmla="*/ 0 w 36"/>
                <a:gd name="T5" fmla="*/ 11 h 35"/>
                <a:gd name="T6" fmla="*/ 16 w 36"/>
                <a:gd name="T7" fmla="*/ 0 h 35"/>
                <a:gd name="T8" fmla="*/ 35 w 36"/>
                <a:gd name="T9" fmla="*/ 27 h 35"/>
                <a:gd name="T10" fmla="*/ 36 w 36"/>
                <a:gd name="T11" fmla="*/ 35 h 35"/>
                <a:gd name="T12" fmla="*/ 31 w 36"/>
                <a:gd name="T13" fmla="*/ 35 h 35"/>
                <a:gd name="T14" fmla="*/ 21 w 36"/>
                <a:gd name="T1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5">
                  <a:moveTo>
                    <a:pt x="21" y="30"/>
                  </a:moveTo>
                  <a:cubicBezTo>
                    <a:pt x="19" y="30"/>
                    <a:pt x="16" y="22"/>
                    <a:pt x="16" y="19"/>
                  </a:cubicBezTo>
                  <a:cubicBezTo>
                    <a:pt x="13" y="13"/>
                    <a:pt x="0" y="17"/>
                    <a:pt x="0" y="11"/>
                  </a:cubicBezTo>
                  <a:cubicBezTo>
                    <a:pt x="0" y="6"/>
                    <a:pt x="11" y="1"/>
                    <a:pt x="16" y="0"/>
                  </a:cubicBezTo>
                  <a:cubicBezTo>
                    <a:pt x="20" y="12"/>
                    <a:pt x="25" y="27"/>
                    <a:pt x="35" y="27"/>
                  </a:cubicBezTo>
                  <a:cubicBezTo>
                    <a:pt x="35" y="30"/>
                    <a:pt x="35" y="33"/>
                    <a:pt x="36" y="35"/>
                  </a:cubicBezTo>
                  <a:cubicBezTo>
                    <a:pt x="34" y="35"/>
                    <a:pt x="32" y="35"/>
                    <a:pt x="31" y="35"/>
                  </a:cubicBezTo>
                  <a:cubicBezTo>
                    <a:pt x="26" y="35"/>
                    <a:pt x="24" y="30"/>
                    <a:pt x="21" y="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62">
              <a:extLst>
                <a:ext uri="{FF2B5EF4-FFF2-40B4-BE49-F238E27FC236}">
                  <a16:creationId xmlns:a16="http://schemas.microsoft.com/office/drawing/2014/main" id="{AD41A761-B6E1-46A3-BCD5-7DC0807C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0477" y="4289435"/>
              <a:ext cx="16835" cy="15304"/>
            </a:xfrm>
            <a:custGeom>
              <a:avLst/>
              <a:gdLst>
                <a:gd name="T0" fmla="*/ 1 w 15"/>
                <a:gd name="T1" fmla="*/ 0 h 14"/>
                <a:gd name="T2" fmla="*/ 8 w 15"/>
                <a:gd name="T3" fmla="*/ 0 h 14"/>
                <a:gd name="T4" fmla="*/ 15 w 15"/>
                <a:gd name="T5" fmla="*/ 4 h 14"/>
                <a:gd name="T6" fmla="*/ 7 w 15"/>
                <a:gd name="T7" fmla="*/ 14 h 14"/>
                <a:gd name="T8" fmla="*/ 1 w 15"/>
                <a:gd name="T9" fmla="*/ 4 h 14"/>
                <a:gd name="T10" fmla="*/ 1 w 15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4">
                  <a:moveTo>
                    <a:pt x="1" y="0"/>
                  </a:moveTo>
                  <a:cubicBezTo>
                    <a:pt x="3" y="0"/>
                    <a:pt x="6" y="0"/>
                    <a:pt x="8" y="0"/>
                  </a:cubicBezTo>
                  <a:cubicBezTo>
                    <a:pt x="11" y="0"/>
                    <a:pt x="13" y="4"/>
                    <a:pt x="15" y="4"/>
                  </a:cubicBezTo>
                  <a:cubicBezTo>
                    <a:pt x="15" y="9"/>
                    <a:pt x="12" y="14"/>
                    <a:pt x="7" y="14"/>
                  </a:cubicBezTo>
                  <a:cubicBezTo>
                    <a:pt x="2" y="14"/>
                    <a:pt x="1" y="8"/>
                    <a:pt x="1" y="4"/>
                  </a:cubicBezTo>
                  <a:cubicBezTo>
                    <a:pt x="1" y="4"/>
                    <a:pt x="0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Freeform 63">
              <a:extLst>
                <a:ext uri="{FF2B5EF4-FFF2-40B4-BE49-F238E27FC236}">
                  <a16:creationId xmlns:a16="http://schemas.microsoft.com/office/drawing/2014/main" id="{E87078F7-6840-4550-8AD2-61CE99913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624" y="4249644"/>
              <a:ext cx="16835" cy="26017"/>
            </a:xfrm>
            <a:custGeom>
              <a:avLst/>
              <a:gdLst>
                <a:gd name="T0" fmla="*/ 3 w 14"/>
                <a:gd name="T1" fmla="*/ 0 h 23"/>
                <a:gd name="T2" fmla="*/ 13 w 14"/>
                <a:gd name="T3" fmla="*/ 23 h 23"/>
                <a:gd name="T4" fmla="*/ 0 w 14"/>
                <a:gd name="T5" fmla="*/ 4 h 23"/>
                <a:gd name="T6" fmla="*/ 0 w 14"/>
                <a:gd name="T7" fmla="*/ 0 h 23"/>
                <a:gd name="T8" fmla="*/ 6 w 14"/>
                <a:gd name="T9" fmla="*/ 0 h 23"/>
                <a:gd name="T10" fmla="*/ 6 w 14"/>
                <a:gd name="T11" fmla="*/ 4 h 23"/>
                <a:gd name="T12" fmla="*/ 3 w 1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3">
                  <a:moveTo>
                    <a:pt x="3" y="0"/>
                  </a:moveTo>
                  <a:cubicBezTo>
                    <a:pt x="9" y="8"/>
                    <a:pt x="14" y="13"/>
                    <a:pt x="13" y="23"/>
                  </a:cubicBezTo>
                  <a:cubicBezTo>
                    <a:pt x="9" y="22"/>
                    <a:pt x="0" y="9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4"/>
                    <a:pt x="6" y="4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64">
              <a:extLst>
                <a:ext uri="{FF2B5EF4-FFF2-40B4-BE49-F238E27FC236}">
                  <a16:creationId xmlns:a16="http://schemas.microsoft.com/office/drawing/2014/main" id="{36457BDC-806F-41D2-9F60-A14B03825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485" y="4194549"/>
              <a:ext cx="24487" cy="21426"/>
            </a:xfrm>
            <a:custGeom>
              <a:avLst/>
              <a:gdLst>
                <a:gd name="T0" fmla="*/ 4 w 21"/>
                <a:gd name="T1" fmla="*/ 0 h 19"/>
                <a:gd name="T2" fmla="*/ 15 w 21"/>
                <a:gd name="T3" fmla="*/ 19 h 19"/>
                <a:gd name="T4" fmla="*/ 1 w 21"/>
                <a:gd name="T5" fmla="*/ 2 h 19"/>
                <a:gd name="T6" fmla="*/ 0 w 21"/>
                <a:gd name="T7" fmla="*/ 2 h 19"/>
                <a:gd name="T8" fmla="*/ 4 w 2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4" y="0"/>
                  </a:moveTo>
                  <a:cubicBezTo>
                    <a:pt x="9" y="3"/>
                    <a:pt x="21" y="19"/>
                    <a:pt x="15" y="19"/>
                  </a:cubicBezTo>
                  <a:cubicBezTo>
                    <a:pt x="12" y="19"/>
                    <a:pt x="2" y="6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Freeform 65">
              <a:extLst>
                <a:ext uri="{FF2B5EF4-FFF2-40B4-BE49-F238E27FC236}">
                  <a16:creationId xmlns:a16="http://schemas.microsoft.com/office/drawing/2014/main" id="{9C2B6D81-6B8B-46AF-9A14-E26B736A2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2252" y="3306903"/>
              <a:ext cx="56626" cy="76521"/>
            </a:xfrm>
            <a:custGeom>
              <a:avLst/>
              <a:gdLst>
                <a:gd name="T0" fmla="*/ 19 w 50"/>
                <a:gd name="T1" fmla="*/ 40 h 68"/>
                <a:gd name="T2" fmla="*/ 22 w 50"/>
                <a:gd name="T3" fmla="*/ 29 h 68"/>
                <a:gd name="T4" fmla="*/ 16 w 50"/>
                <a:gd name="T5" fmla="*/ 18 h 68"/>
                <a:gd name="T6" fmla="*/ 16 w 50"/>
                <a:gd name="T7" fmla="*/ 25 h 68"/>
                <a:gd name="T8" fmla="*/ 7 w 50"/>
                <a:gd name="T9" fmla="*/ 29 h 68"/>
                <a:gd name="T10" fmla="*/ 0 w 50"/>
                <a:gd name="T11" fmla="*/ 20 h 68"/>
                <a:gd name="T12" fmla="*/ 23 w 50"/>
                <a:gd name="T13" fmla="*/ 0 h 68"/>
                <a:gd name="T14" fmla="*/ 43 w 50"/>
                <a:gd name="T15" fmla="*/ 6 h 68"/>
                <a:gd name="T16" fmla="*/ 44 w 50"/>
                <a:gd name="T17" fmla="*/ 14 h 68"/>
                <a:gd name="T18" fmla="*/ 50 w 50"/>
                <a:gd name="T19" fmla="*/ 21 h 68"/>
                <a:gd name="T20" fmla="*/ 50 w 50"/>
                <a:gd name="T21" fmla="*/ 29 h 68"/>
                <a:gd name="T22" fmla="*/ 44 w 50"/>
                <a:gd name="T23" fmla="*/ 29 h 68"/>
                <a:gd name="T24" fmla="*/ 25 w 50"/>
                <a:gd name="T25" fmla="*/ 68 h 68"/>
                <a:gd name="T26" fmla="*/ 22 w 50"/>
                <a:gd name="T27" fmla="*/ 60 h 68"/>
                <a:gd name="T28" fmla="*/ 22 w 50"/>
                <a:gd name="T29" fmla="*/ 65 h 68"/>
                <a:gd name="T30" fmla="*/ 12 w 50"/>
                <a:gd name="T31" fmla="*/ 53 h 68"/>
                <a:gd name="T32" fmla="*/ 19 w 50"/>
                <a:gd name="T33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68">
                  <a:moveTo>
                    <a:pt x="19" y="40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8" y="27"/>
                    <a:pt x="17" y="22"/>
                    <a:pt x="16" y="18"/>
                  </a:cubicBezTo>
                  <a:cubicBezTo>
                    <a:pt x="16" y="21"/>
                    <a:pt x="15" y="23"/>
                    <a:pt x="16" y="25"/>
                  </a:cubicBezTo>
                  <a:cubicBezTo>
                    <a:pt x="13" y="25"/>
                    <a:pt x="10" y="29"/>
                    <a:pt x="7" y="29"/>
                  </a:cubicBezTo>
                  <a:cubicBezTo>
                    <a:pt x="4" y="29"/>
                    <a:pt x="0" y="24"/>
                    <a:pt x="0" y="20"/>
                  </a:cubicBezTo>
                  <a:cubicBezTo>
                    <a:pt x="0" y="15"/>
                    <a:pt x="21" y="0"/>
                    <a:pt x="23" y="0"/>
                  </a:cubicBezTo>
                  <a:cubicBezTo>
                    <a:pt x="29" y="0"/>
                    <a:pt x="34" y="6"/>
                    <a:pt x="43" y="6"/>
                  </a:cubicBezTo>
                  <a:cubicBezTo>
                    <a:pt x="43" y="9"/>
                    <a:pt x="41" y="14"/>
                    <a:pt x="44" y="14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3"/>
                    <a:pt x="49" y="26"/>
                    <a:pt x="50" y="29"/>
                  </a:cubicBezTo>
                  <a:cubicBezTo>
                    <a:pt x="48" y="29"/>
                    <a:pt x="46" y="30"/>
                    <a:pt x="44" y="29"/>
                  </a:cubicBezTo>
                  <a:cubicBezTo>
                    <a:pt x="41" y="43"/>
                    <a:pt x="35" y="68"/>
                    <a:pt x="25" y="68"/>
                  </a:cubicBezTo>
                  <a:cubicBezTo>
                    <a:pt x="22" y="68"/>
                    <a:pt x="22" y="63"/>
                    <a:pt x="22" y="60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6" y="65"/>
                    <a:pt x="12" y="56"/>
                    <a:pt x="12" y="53"/>
                  </a:cubicBezTo>
                  <a:cubicBezTo>
                    <a:pt x="12" y="51"/>
                    <a:pt x="19" y="40"/>
                    <a:pt x="19" y="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Freeform 66">
              <a:extLst>
                <a:ext uri="{FF2B5EF4-FFF2-40B4-BE49-F238E27FC236}">
                  <a16:creationId xmlns:a16="http://schemas.microsoft.com/office/drawing/2014/main" id="{6C4A791F-37AC-4BFE-AA61-A54CB774C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9591" y="3288538"/>
              <a:ext cx="64278" cy="47443"/>
            </a:xfrm>
            <a:custGeom>
              <a:avLst/>
              <a:gdLst>
                <a:gd name="T0" fmla="*/ 40 w 57"/>
                <a:gd name="T1" fmla="*/ 28 h 42"/>
                <a:gd name="T2" fmla="*/ 29 w 57"/>
                <a:gd name="T3" fmla="*/ 22 h 42"/>
                <a:gd name="T4" fmla="*/ 10 w 57"/>
                <a:gd name="T5" fmla="*/ 42 h 42"/>
                <a:gd name="T6" fmla="*/ 6 w 57"/>
                <a:gd name="T7" fmla="*/ 30 h 42"/>
                <a:gd name="T8" fmla="*/ 0 w 57"/>
                <a:gd name="T9" fmla="*/ 22 h 42"/>
                <a:gd name="T10" fmla="*/ 14 w 57"/>
                <a:gd name="T11" fmla="*/ 10 h 42"/>
                <a:gd name="T12" fmla="*/ 40 w 57"/>
                <a:gd name="T13" fmla="*/ 0 h 42"/>
                <a:gd name="T14" fmla="*/ 40 w 57"/>
                <a:gd name="T15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2">
                  <a:moveTo>
                    <a:pt x="40" y="28"/>
                  </a:moveTo>
                  <a:cubicBezTo>
                    <a:pt x="34" y="28"/>
                    <a:pt x="31" y="23"/>
                    <a:pt x="29" y="22"/>
                  </a:cubicBezTo>
                  <a:cubicBezTo>
                    <a:pt x="22" y="30"/>
                    <a:pt x="20" y="42"/>
                    <a:pt x="10" y="42"/>
                  </a:cubicBezTo>
                  <a:cubicBezTo>
                    <a:pt x="7" y="42"/>
                    <a:pt x="5" y="34"/>
                    <a:pt x="6" y="30"/>
                  </a:cubicBezTo>
                  <a:cubicBezTo>
                    <a:pt x="1" y="27"/>
                    <a:pt x="0" y="26"/>
                    <a:pt x="0" y="22"/>
                  </a:cubicBezTo>
                  <a:cubicBezTo>
                    <a:pt x="0" y="22"/>
                    <a:pt x="14" y="10"/>
                    <a:pt x="14" y="10"/>
                  </a:cubicBezTo>
                  <a:cubicBezTo>
                    <a:pt x="27" y="14"/>
                    <a:pt x="29" y="0"/>
                    <a:pt x="40" y="0"/>
                  </a:cubicBezTo>
                  <a:cubicBezTo>
                    <a:pt x="57" y="0"/>
                    <a:pt x="48" y="28"/>
                    <a:pt x="40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Freeform 67">
              <a:extLst>
                <a:ext uri="{FF2B5EF4-FFF2-40B4-BE49-F238E27FC236}">
                  <a16:creationId xmlns:a16="http://schemas.microsoft.com/office/drawing/2014/main" id="{17C2F0C2-B505-44D2-A313-62B2B7227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4391" y="3080400"/>
              <a:ext cx="275479" cy="235685"/>
            </a:xfrm>
            <a:custGeom>
              <a:avLst/>
              <a:gdLst>
                <a:gd name="T0" fmla="*/ 94 w 241"/>
                <a:gd name="T1" fmla="*/ 199 h 207"/>
                <a:gd name="T2" fmla="*/ 94 w 241"/>
                <a:gd name="T3" fmla="*/ 192 h 207"/>
                <a:gd name="T4" fmla="*/ 97 w 241"/>
                <a:gd name="T5" fmla="*/ 179 h 207"/>
                <a:gd name="T6" fmla="*/ 74 w 241"/>
                <a:gd name="T7" fmla="*/ 172 h 207"/>
                <a:gd name="T8" fmla="*/ 66 w 241"/>
                <a:gd name="T9" fmla="*/ 178 h 207"/>
                <a:gd name="T10" fmla="*/ 50 w 241"/>
                <a:gd name="T11" fmla="*/ 181 h 207"/>
                <a:gd name="T12" fmla="*/ 10 w 241"/>
                <a:gd name="T13" fmla="*/ 192 h 207"/>
                <a:gd name="T14" fmla="*/ 0 w 241"/>
                <a:gd name="T15" fmla="*/ 189 h 207"/>
                <a:gd name="T16" fmla="*/ 10 w 241"/>
                <a:gd name="T17" fmla="*/ 183 h 207"/>
                <a:gd name="T18" fmla="*/ 52 w 241"/>
                <a:gd name="T19" fmla="*/ 152 h 207"/>
                <a:gd name="T20" fmla="*/ 99 w 241"/>
                <a:gd name="T21" fmla="*/ 152 h 207"/>
                <a:gd name="T22" fmla="*/ 123 w 241"/>
                <a:gd name="T23" fmla="*/ 127 h 207"/>
                <a:gd name="T24" fmla="*/ 136 w 241"/>
                <a:gd name="T25" fmla="*/ 107 h 207"/>
                <a:gd name="T26" fmla="*/ 132 w 241"/>
                <a:gd name="T27" fmla="*/ 116 h 207"/>
                <a:gd name="T28" fmla="*/ 136 w 241"/>
                <a:gd name="T29" fmla="*/ 120 h 207"/>
                <a:gd name="T30" fmla="*/ 158 w 241"/>
                <a:gd name="T31" fmla="*/ 109 h 207"/>
                <a:gd name="T32" fmla="*/ 200 w 241"/>
                <a:gd name="T33" fmla="*/ 45 h 207"/>
                <a:gd name="T34" fmla="*/ 197 w 241"/>
                <a:gd name="T35" fmla="*/ 35 h 207"/>
                <a:gd name="T36" fmla="*/ 214 w 241"/>
                <a:gd name="T37" fmla="*/ 6 h 207"/>
                <a:gd name="T38" fmla="*/ 224 w 241"/>
                <a:gd name="T39" fmla="*/ 8 h 207"/>
                <a:gd name="T40" fmla="*/ 222 w 241"/>
                <a:gd name="T41" fmla="*/ 7 h 207"/>
                <a:gd name="T42" fmla="*/ 220 w 241"/>
                <a:gd name="T43" fmla="*/ 0 h 207"/>
                <a:gd name="T44" fmla="*/ 229 w 241"/>
                <a:gd name="T45" fmla="*/ 4 h 207"/>
                <a:gd name="T46" fmla="*/ 231 w 241"/>
                <a:gd name="T47" fmla="*/ 20 h 207"/>
                <a:gd name="T48" fmla="*/ 241 w 241"/>
                <a:gd name="T49" fmla="*/ 48 h 207"/>
                <a:gd name="T50" fmla="*/ 231 w 241"/>
                <a:gd name="T51" fmla="*/ 72 h 207"/>
                <a:gd name="T52" fmla="*/ 231 w 241"/>
                <a:gd name="T53" fmla="*/ 77 h 207"/>
                <a:gd name="T54" fmla="*/ 224 w 241"/>
                <a:gd name="T55" fmla="*/ 79 h 207"/>
                <a:gd name="T56" fmla="*/ 219 w 241"/>
                <a:gd name="T57" fmla="*/ 115 h 207"/>
                <a:gd name="T58" fmla="*/ 210 w 241"/>
                <a:gd name="T59" fmla="*/ 137 h 207"/>
                <a:gd name="T60" fmla="*/ 214 w 241"/>
                <a:gd name="T61" fmla="*/ 152 h 207"/>
                <a:gd name="T62" fmla="*/ 196 w 241"/>
                <a:gd name="T63" fmla="*/ 168 h 207"/>
                <a:gd name="T64" fmla="*/ 197 w 241"/>
                <a:gd name="T65" fmla="*/ 155 h 207"/>
                <a:gd name="T66" fmla="*/ 176 w 241"/>
                <a:gd name="T67" fmla="*/ 174 h 207"/>
                <a:gd name="T68" fmla="*/ 172 w 241"/>
                <a:gd name="T69" fmla="*/ 170 h 207"/>
                <a:gd name="T70" fmla="*/ 165 w 241"/>
                <a:gd name="T71" fmla="*/ 170 h 207"/>
                <a:gd name="T72" fmla="*/ 150 w 241"/>
                <a:gd name="T73" fmla="*/ 180 h 207"/>
                <a:gd name="T74" fmla="*/ 128 w 241"/>
                <a:gd name="T75" fmla="*/ 166 h 207"/>
                <a:gd name="T76" fmla="*/ 123 w 241"/>
                <a:gd name="T77" fmla="*/ 173 h 207"/>
                <a:gd name="T78" fmla="*/ 131 w 241"/>
                <a:gd name="T79" fmla="*/ 185 h 207"/>
                <a:gd name="T80" fmla="*/ 123 w 241"/>
                <a:gd name="T81" fmla="*/ 186 h 207"/>
                <a:gd name="T82" fmla="*/ 105 w 241"/>
                <a:gd name="T83" fmla="*/ 207 h 207"/>
                <a:gd name="T84" fmla="*/ 94 w 241"/>
                <a:gd name="T85" fmla="*/ 19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1" h="207">
                  <a:moveTo>
                    <a:pt x="94" y="199"/>
                  </a:moveTo>
                  <a:cubicBezTo>
                    <a:pt x="92" y="199"/>
                    <a:pt x="94" y="195"/>
                    <a:pt x="94" y="192"/>
                  </a:cubicBezTo>
                  <a:cubicBezTo>
                    <a:pt x="94" y="188"/>
                    <a:pt x="97" y="182"/>
                    <a:pt x="97" y="179"/>
                  </a:cubicBezTo>
                  <a:cubicBezTo>
                    <a:pt x="88" y="177"/>
                    <a:pt x="83" y="172"/>
                    <a:pt x="74" y="172"/>
                  </a:cubicBezTo>
                  <a:cubicBezTo>
                    <a:pt x="69" y="172"/>
                    <a:pt x="69" y="177"/>
                    <a:pt x="66" y="178"/>
                  </a:cubicBezTo>
                  <a:cubicBezTo>
                    <a:pt x="60" y="181"/>
                    <a:pt x="56" y="177"/>
                    <a:pt x="50" y="181"/>
                  </a:cubicBezTo>
                  <a:cubicBezTo>
                    <a:pt x="40" y="185"/>
                    <a:pt x="26" y="192"/>
                    <a:pt x="10" y="192"/>
                  </a:cubicBezTo>
                  <a:cubicBezTo>
                    <a:pt x="5" y="192"/>
                    <a:pt x="0" y="192"/>
                    <a:pt x="0" y="189"/>
                  </a:cubicBezTo>
                  <a:cubicBezTo>
                    <a:pt x="0" y="186"/>
                    <a:pt x="7" y="184"/>
                    <a:pt x="10" y="183"/>
                  </a:cubicBezTo>
                  <a:cubicBezTo>
                    <a:pt x="26" y="172"/>
                    <a:pt x="32" y="152"/>
                    <a:pt x="52" y="152"/>
                  </a:cubicBezTo>
                  <a:cubicBezTo>
                    <a:pt x="75" y="152"/>
                    <a:pt x="82" y="152"/>
                    <a:pt x="99" y="152"/>
                  </a:cubicBezTo>
                  <a:cubicBezTo>
                    <a:pt x="112" y="152"/>
                    <a:pt x="116" y="127"/>
                    <a:pt x="123" y="127"/>
                  </a:cubicBezTo>
                  <a:cubicBezTo>
                    <a:pt x="124" y="127"/>
                    <a:pt x="134" y="108"/>
                    <a:pt x="136" y="107"/>
                  </a:cubicBezTo>
                  <a:cubicBezTo>
                    <a:pt x="134" y="110"/>
                    <a:pt x="132" y="113"/>
                    <a:pt x="132" y="116"/>
                  </a:cubicBezTo>
                  <a:cubicBezTo>
                    <a:pt x="132" y="118"/>
                    <a:pt x="135" y="120"/>
                    <a:pt x="136" y="120"/>
                  </a:cubicBezTo>
                  <a:cubicBezTo>
                    <a:pt x="147" y="120"/>
                    <a:pt x="149" y="112"/>
                    <a:pt x="158" y="109"/>
                  </a:cubicBezTo>
                  <a:cubicBezTo>
                    <a:pt x="174" y="103"/>
                    <a:pt x="200" y="70"/>
                    <a:pt x="200" y="45"/>
                  </a:cubicBezTo>
                  <a:cubicBezTo>
                    <a:pt x="200" y="39"/>
                    <a:pt x="197" y="39"/>
                    <a:pt x="197" y="35"/>
                  </a:cubicBezTo>
                  <a:cubicBezTo>
                    <a:pt x="197" y="26"/>
                    <a:pt x="204" y="6"/>
                    <a:pt x="214" y="6"/>
                  </a:cubicBezTo>
                  <a:cubicBezTo>
                    <a:pt x="216" y="6"/>
                    <a:pt x="215" y="16"/>
                    <a:pt x="224" y="8"/>
                  </a:cubicBezTo>
                  <a:cubicBezTo>
                    <a:pt x="223" y="8"/>
                    <a:pt x="222" y="7"/>
                    <a:pt x="222" y="7"/>
                  </a:cubicBezTo>
                  <a:cubicBezTo>
                    <a:pt x="219" y="7"/>
                    <a:pt x="218" y="0"/>
                    <a:pt x="220" y="0"/>
                  </a:cubicBezTo>
                  <a:cubicBezTo>
                    <a:pt x="225" y="0"/>
                    <a:pt x="228" y="2"/>
                    <a:pt x="229" y="4"/>
                  </a:cubicBezTo>
                  <a:cubicBezTo>
                    <a:pt x="232" y="10"/>
                    <a:pt x="231" y="14"/>
                    <a:pt x="231" y="20"/>
                  </a:cubicBezTo>
                  <a:cubicBezTo>
                    <a:pt x="231" y="31"/>
                    <a:pt x="241" y="37"/>
                    <a:pt x="241" y="48"/>
                  </a:cubicBezTo>
                  <a:cubicBezTo>
                    <a:pt x="241" y="61"/>
                    <a:pt x="231" y="62"/>
                    <a:pt x="231" y="72"/>
                  </a:cubicBezTo>
                  <a:cubicBezTo>
                    <a:pt x="231" y="74"/>
                    <a:pt x="231" y="76"/>
                    <a:pt x="231" y="77"/>
                  </a:cubicBezTo>
                  <a:cubicBezTo>
                    <a:pt x="228" y="80"/>
                    <a:pt x="226" y="78"/>
                    <a:pt x="224" y="79"/>
                  </a:cubicBezTo>
                  <a:cubicBezTo>
                    <a:pt x="216" y="81"/>
                    <a:pt x="219" y="106"/>
                    <a:pt x="219" y="115"/>
                  </a:cubicBezTo>
                  <a:cubicBezTo>
                    <a:pt x="219" y="122"/>
                    <a:pt x="210" y="126"/>
                    <a:pt x="210" y="137"/>
                  </a:cubicBezTo>
                  <a:cubicBezTo>
                    <a:pt x="210" y="144"/>
                    <a:pt x="213" y="147"/>
                    <a:pt x="214" y="152"/>
                  </a:cubicBezTo>
                  <a:cubicBezTo>
                    <a:pt x="205" y="157"/>
                    <a:pt x="205" y="165"/>
                    <a:pt x="196" y="168"/>
                  </a:cubicBezTo>
                  <a:cubicBezTo>
                    <a:pt x="193" y="161"/>
                    <a:pt x="196" y="161"/>
                    <a:pt x="197" y="155"/>
                  </a:cubicBezTo>
                  <a:cubicBezTo>
                    <a:pt x="186" y="162"/>
                    <a:pt x="179" y="163"/>
                    <a:pt x="176" y="174"/>
                  </a:cubicBezTo>
                  <a:cubicBezTo>
                    <a:pt x="175" y="174"/>
                    <a:pt x="172" y="172"/>
                    <a:pt x="172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0" y="175"/>
                    <a:pt x="156" y="180"/>
                    <a:pt x="150" y="180"/>
                  </a:cubicBezTo>
                  <a:cubicBezTo>
                    <a:pt x="134" y="180"/>
                    <a:pt x="135" y="166"/>
                    <a:pt x="128" y="166"/>
                  </a:cubicBezTo>
                  <a:cubicBezTo>
                    <a:pt x="126" y="166"/>
                    <a:pt x="123" y="170"/>
                    <a:pt x="123" y="173"/>
                  </a:cubicBezTo>
                  <a:cubicBezTo>
                    <a:pt x="123" y="176"/>
                    <a:pt x="130" y="185"/>
                    <a:pt x="131" y="185"/>
                  </a:cubicBezTo>
                  <a:cubicBezTo>
                    <a:pt x="129" y="186"/>
                    <a:pt x="126" y="186"/>
                    <a:pt x="123" y="186"/>
                  </a:cubicBezTo>
                  <a:cubicBezTo>
                    <a:pt x="118" y="186"/>
                    <a:pt x="109" y="199"/>
                    <a:pt x="105" y="207"/>
                  </a:cubicBezTo>
                  <a:cubicBezTo>
                    <a:pt x="99" y="205"/>
                    <a:pt x="100" y="199"/>
                    <a:pt x="94" y="19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Freeform 68">
              <a:extLst>
                <a:ext uri="{FF2B5EF4-FFF2-40B4-BE49-F238E27FC236}">
                  <a16:creationId xmlns:a16="http://schemas.microsoft.com/office/drawing/2014/main" id="{143EB86C-E70D-4BB9-A4CA-3FC362255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6305" y="2948783"/>
              <a:ext cx="142331" cy="127025"/>
            </a:xfrm>
            <a:custGeom>
              <a:avLst/>
              <a:gdLst>
                <a:gd name="T0" fmla="*/ 18 w 124"/>
                <a:gd name="T1" fmla="*/ 60 h 110"/>
                <a:gd name="T2" fmla="*/ 25 w 124"/>
                <a:gd name="T3" fmla="*/ 60 h 110"/>
                <a:gd name="T4" fmla="*/ 43 w 124"/>
                <a:gd name="T5" fmla="*/ 19 h 110"/>
                <a:gd name="T6" fmla="*/ 40 w 124"/>
                <a:gd name="T7" fmla="*/ 11 h 110"/>
                <a:gd name="T8" fmla="*/ 44 w 124"/>
                <a:gd name="T9" fmla="*/ 0 h 110"/>
                <a:gd name="T10" fmla="*/ 103 w 124"/>
                <a:gd name="T11" fmla="*/ 40 h 110"/>
                <a:gd name="T12" fmla="*/ 119 w 124"/>
                <a:gd name="T13" fmla="*/ 39 h 110"/>
                <a:gd name="T14" fmla="*/ 114 w 124"/>
                <a:gd name="T15" fmla="*/ 48 h 110"/>
                <a:gd name="T16" fmla="*/ 124 w 124"/>
                <a:gd name="T17" fmla="*/ 58 h 110"/>
                <a:gd name="T18" fmla="*/ 100 w 124"/>
                <a:gd name="T19" fmla="*/ 66 h 110"/>
                <a:gd name="T20" fmla="*/ 73 w 124"/>
                <a:gd name="T21" fmla="*/ 93 h 110"/>
                <a:gd name="T22" fmla="*/ 40 w 124"/>
                <a:gd name="T23" fmla="*/ 75 h 110"/>
                <a:gd name="T24" fmla="*/ 35 w 124"/>
                <a:gd name="T25" fmla="*/ 82 h 110"/>
                <a:gd name="T26" fmla="*/ 12 w 124"/>
                <a:gd name="T27" fmla="*/ 87 h 110"/>
                <a:gd name="T28" fmla="*/ 27 w 124"/>
                <a:gd name="T29" fmla="*/ 98 h 110"/>
                <a:gd name="T30" fmla="*/ 8 w 124"/>
                <a:gd name="T31" fmla="*/ 110 h 110"/>
                <a:gd name="T32" fmla="*/ 4 w 124"/>
                <a:gd name="T33" fmla="*/ 110 h 110"/>
                <a:gd name="T34" fmla="*/ 4 w 124"/>
                <a:gd name="T35" fmla="*/ 92 h 110"/>
                <a:gd name="T36" fmla="*/ 0 w 124"/>
                <a:gd name="T37" fmla="*/ 84 h 110"/>
                <a:gd name="T38" fmla="*/ 14 w 124"/>
                <a:gd name="T39" fmla="*/ 64 h 110"/>
                <a:gd name="T40" fmla="*/ 14 w 124"/>
                <a:gd name="T41" fmla="*/ 58 h 110"/>
                <a:gd name="T42" fmla="*/ 19 w 124"/>
                <a:gd name="T43" fmla="*/ 62 h 110"/>
                <a:gd name="T44" fmla="*/ 18 w 124"/>
                <a:gd name="T45" fmla="*/ 6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10">
                  <a:moveTo>
                    <a:pt x="18" y="60"/>
                  </a:moveTo>
                  <a:cubicBezTo>
                    <a:pt x="20" y="61"/>
                    <a:pt x="23" y="60"/>
                    <a:pt x="25" y="60"/>
                  </a:cubicBezTo>
                  <a:cubicBezTo>
                    <a:pt x="38" y="60"/>
                    <a:pt x="43" y="29"/>
                    <a:pt x="43" y="19"/>
                  </a:cubicBezTo>
                  <a:cubicBezTo>
                    <a:pt x="43" y="15"/>
                    <a:pt x="40" y="14"/>
                    <a:pt x="40" y="11"/>
                  </a:cubicBezTo>
                  <a:cubicBezTo>
                    <a:pt x="40" y="5"/>
                    <a:pt x="43" y="3"/>
                    <a:pt x="44" y="0"/>
                  </a:cubicBezTo>
                  <a:cubicBezTo>
                    <a:pt x="65" y="15"/>
                    <a:pt x="74" y="40"/>
                    <a:pt x="103" y="40"/>
                  </a:cubicBezTo>
                  <a:cubicBezTo>
                    <a:pt x="109" y="40"/>
                    <a:pt x="114" y="35"/>
                    <a:pt x="119" y="39"/>
                  </a:cubicBezTo>
                  <a:cubicBezTo>
                    <a:pt x="118" y="43"/>
                    <a:pt x="114" y="44"/>
                    <a:pt x="114" y="48"/>
                  </a:cubicBezTo>
                  <a:cubicBezTo>
                    <a:pt x="114" y="53"/>
                    <a:pt x="121" y="58"/>
                    <a:pt x="124" y="58"/>
                  </a:cubicBezTo>
                  <a:cubicBezTo>
                    <a:pt x="117" y="63"/>
                    <a:pt x="112" y="66"/>
                    <a:pt x="100" y="66"/>
                  </a:cubicBezTo>
                  <a:cubicBezTo>
                    <a:pt x="84" y="66"/>
                    <a:pt x="79" y="84"/>
                    <a:pt x="73" y="93"/>
                  </a:cubicBezTo>
                  <a:cubicBezTo>
                    <a:pt x="61" y="85"/>
                    <a:pt x="53" y="84"/>
                    <a:pt x="40" y="75"/>
                  </a:cubicBezTo>
                  <a:cubicBezTo>
                    <a:pt x="38" y="76"/>
                    <a:pt x="35" y="79"/>
                    <a:pt x="35" y="82"/>
                  </a:cubicBezTo>
                  <a:cubicBezTo>
                    <a:pt x="25" y="82"/>
                    <a:pt x="12" y="74"/>
                    <a:pt x="12" y="87"/>
                  </a:cubicBezTo>
                  <a:cubicBezTo>
                    <a:pt x="12" y="95"/>
                    <a:pt x="24" y="95"/>
                    <a:pt x="27" y="98"/>
                  </a:cubicBezTo>
                  <a:cubicBezTo>
                    <a:pt x="21" y="107"/>
                    <a:pt x="15" y="104"/>
                    <a:pt x="8" y="110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4" y="105"/>
                    <a:pt x="4" y="93"/>
                    <a:pt x="4" y="92"/>
                  </a:cubicBezTo>
                  <a:cubicBezTo>
                    <a:pt x="4" y="89"/>
                    <a:pt x="0" y="87"/>
                    <a:pt x="0" y="84"/>
                  </a:cubicBezTo>
                  <a:cubicBezTo>
                    <a:pt x="0" y="75"/>
                    <a:pt x="12" y="70"/>
                    <a:pt x="14" y="64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5" y="59"/>
                    <a:pt x="17" y="60"/>
                    <a:pt x="19" y="62"/>
                  </a:cubicBezTo>
                  <a:lnTo>
                    <a:pt x="18" y="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Freeform 69">
              <a:extLst>
                <a:ext uri="{FF2B5EF4-FFF2-40B4-BE49-F238E27FC236}">
                  <a16:creationId xmlns:a16="http://schemas.microsoft.com/office/drawing/2014/main" id="{D0600E38-E4A4-4760-A3C8-FB93BD7DA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575" y="2980922"/>
              <a:ext cx="22957" cy="22956"/>
            </a:xfrm>
            <a:custGeom>
              <a:avLst/>
              <a:gdLst>
                <a:gd name="T0" fmla="*/ 17 w 21"/>
                <a:gd name="T1" fmla="*/ 0 h 20"/>
                <a:gd name="T2" fmla="*/ 21 w 21"/>
                <a:gd name="T3" fmla="*/ 4 h 20"/>
                <a:gd name="T4" fmla="*/ 2 w 21"/>
                <a:gd name="T5" fmla="*/ 20 h 20"/>
                <a:gd name="T6" fmla="*/ 2 w 21"/>
                <a:gd name="T7" fmla="*/ 13 h 20"/>
                <a:gd name="T8" fmla="*/ 19 w 21"/>
                <a:gd name="T9" fmla="*/ 1 h 20"/>
                <a:gd name="T10" fmla="*/ 17 w 21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0">
                  <a:moveTo>
                    <a:pt x="17" y="0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18" y="8"/>
                    <a:pt x="9" y="20"/>
                    <a:pt x="2" y="20"/>
                  </a:cubicBezTo>
                  <a:cubicBezTo>
                    <a:pt x="0" y="20"/>
                    <a:pt x="0" y="16"/>
                    <a:pt x="2" y="13"/>
                  </a:cubicBezTo>
                  <a:cubicBezTo>
                    <a:pt x="5" y="8"/>
                    <a:pt x="13" y="1"/>
                    <a:pt x="19" y="1"/>
                  </a:cubicBezTo>
                  <a:lnTo>
                    <a:pt x="1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Freeform 70">
              <a:extLst>
                <a:ext uri="{FF2B5EF4-FFF2-40B4-BE49-F238E27FC236}">
                  <a16:creationId xmlns:a16="http://schemas.microsoft.com/office/drawing/2014/main" id="{675A31BB-B526-49E3-8A2C-EE88E28F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3019" y="2948783"/>
              <a:ext cx="33670" cy="22956"/>
            </a:xfrm>
            <a:custGeom>
              <a:avLst/>
              <a:gdLst>
                <a:gd name="T0" fmla="*/ 29 w 29"/>
                <a:gd name="T1" fmla="*/ 5 h 21"/>
                <a:gd name="T2" fmla="*/ 1 w 29"/>
                <a:gd name="T3" fmla="*/ 21 h 21"/>
                <a:gd name="T4" fmla="*/ 1 w 29"/>
                <a:gd name="T5" fmla="*/ 17 h 21"/>
                <a:gd name="T6" fmla="*/ 17 w 29"/>
                <a:gd name="T7" fmla="*/ 0 h 21"/>
                <a:gd name="T8" fmla="*/ 29 w 29"/>
                <a:gd name="T9" fmla="*/ 0 h 21"/>
                <a:gd name="T10" fmla="*/ 29 w 29"/>
                <a:gd name="T11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1">
                  <a:moveTo>
                    <a:pt x="29" y="5"/>
                  </a:moveTo>
                  <a:cubicBezTo>
                    <a:pt x="11" y="5"/>
                    <a:pt x="11" y="21"/>
                    <a:pt x="1" y="21"/>
                  </a:cubicBezTo>
                  <a:cubicBezTo>
                    <a:pt x="0" y="21"/>
                    <a:pt x="1" y="18"/>
                    <a:pt x="1" y="17"/>
                  </a:cubicBezTo>
                  <a:cubicBezTo>
                    <a:pt x="1" y="17"/>
                    <a:pt x="8" y="0"/>
                    <a:pt x="17" y="0"/>
                  </a:cubicBezTo>
                  <a:cubicBezTo>
                    <a:pt x="22" y="0"/>
                    <a:pt x="26" y="1"/>
                    <a:pt x="29" y="0"/>
                  </a:cubicBezTo>
                  <a:lnTo>
                    <a:pt x="29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Freeform 71">
              <a:extLst>
                <a:ext uri="{FF2B5EF4-FFF2-40B4-BE49-F238E27FC236}">
                  <a16:creationId xmlns:a16="http://schemas.microsoft.com/office/drawing/2014/main" id="{31422E37-B54A-411E-B3B9-B9455378D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1175" y="2921236"/>
              <a:ext cx="16835" cy="18365"/>
            </a:xfrm>
            <a:custGeom>
              <a:avLst/>
              <a:gdLst>
                <a:gd name="T0" fmla="*/ 2 w 15"/>
                <a:gd name="T1" fmla="*/ 11 h 16"/>
                <a:gd name="T2" fmla="*/ 3 w 15"/>
                <a:gd name="T3" fmla="*/ 5 h 16"/>
                <a:gd name="T4" fmla="*/ 15 w 15"/>
                <a:gd name="T5" fmla="*/ 0 h 16"/>
                <a:gd name="T6" fmla="*/ 2 w 15"/>
                <a:gd name="T7" fmla="*/ 16 h 16"/>
                <a:gd name="T8" fmla="*/ 2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11"/>
                  </a:moveTo>
                  <a:cubicBezTo>
                    <a:pt x="4" y="11"/>
                    <a:pt x="2" y="7"/>
                    <a:pt x="3" y="5"/>
                  </a:cubicBezTo>
                  <a:cubicBezTo>
                    <a:pt x="4" y="0"/>
                    <a:pt x="13" y="0"/>
                    <a:pt x="15" y="0"/>
                  </a:cubicBezTo>
                  <a:cubicBezTo>
                    <a:pt x="14" y="5"/>
                    <a:pt x="8" y="16"/>
                    <a:pt x="2" y="16"/>
                  </a:cubicBezTo>
                  <a:cubicBezTo>
                    <a:pt x="0" y="16"/>
                    <a:pt x="0" y="11"/>
                    <a:pt x="2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Freeform 72">
              <a:extLst>
                <a:ext uri="{FF2B5EF4-FFF2-40B4-BE49-F238E27FC236}">
                  <a16:creationId xmlns:a16="http://schemas.microsoft.com/office/drawing/2014/main" id="{DA0B23BF-6348-42C9-B119-91BCC83F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0688" y="2644229"/>
              <a:ext cx="70400" cy="284659"/>
            </a:xfrm>
            <a:custGeom>
              <a:avLst/>
              <a:gdLst>
                <a:gd name="T0" fmla="*/ 45 w 61"/>
                <a:gd name="T1" fmla="*/ 152 h 249"/>
                <a:gd name="T2" fmla="*/ 23 w 61"/>
                <a:gd name="T3" fmla="*/ 198 h 249"/>
                <a:gd name="T4" fmla="*/ 45 w 61"/>
                <a:gd name="T5" fmla="*/ 239 h 249"/>
                <a:gd name="T6" fmla="*/ 42 w 61"/>
                <a:gd name="T7" fmla="*/ 240 h 249"/>
                <a:gd name="T8" fmla="*/ 35 w 61"/>
                <a:gd name="T9" fmla="*/ 232 h 249"/>
                <a:gd name="T10" fmla="*/ 27 w 61"/>
                <a:gd name="T11" fmla="*/ 232 h 249"/>
                <a:gd name="T12" fmla="*/ 9 w 61"/>
                <a:gd name="T13" fmla="*/ 249 h 249"/>
                <a:gd name="T14" fmla="*/ 9 w 61"/>
                <a:gd name="T15" fmla="*/ 226 h 249"/>
                <a:gd name="T16" fmla="*/ 12 w 61"/>
                <a:gd name="T17" fmla="*/ 190 h 249"/>
                <a:gd name="T18" fmla="*/ 7 w 61"/>
                <a:gd name="T19" fmla="*/ 168 h 249"/>
                <a:gd name="T20" fmla="*/ 11 w 61"/>
                <a:gd name="T21" fmla="*/ 143 h 249"/>
                <a:gd name="T22" fmla="*/ 11 w 61"/>
                <a:gd name="T23" fmla="*/ 96 h 249"/>
                <a:gd name="T24" fmla="*/ 0 w 61"/>
                <a:gd name="T25" fmla="*/ 68 h 249"/>
                <a:gd name="T26" fmla="*/ 16 w 61"/>
                <a:gd name="T27" fmla="*/ 27 h 249"/>
                <a:gd name="T28" fmla="*/ 19 w 61"/>
                <a:gd name="T29" fmla="*/ 17 h 249"/>
                <a:gd name="T30" fmla="*/ 19 w 61"/>
                <a:gd name="T31" fmla="*/ 0 h 249"/>
                <a:gd name="T32" fmla="*/ 24 w 61"/>
                <a:gd name="T33" fmla="*/ 0 h 249"/>
                <a:gd name="T34" fmla="*/ 33 w 61"/>
                <a:gd name="T35" fmla="*/ 37 h 249"/>
                <a:gd name="T36" fmla="*/ 35 w 61"/>
                <a:gd name="T37" fmla="*/ 67 h 249"/>
                <a:gd name="T38" fmla="*/ 35 w 61"/>
                <a:gd name="T39" fmla="*/ 86 h 249"/>
                <a:gd name="T40" fmla="*/ 41 w 61"/>
                <a:gd name="T41" fmla="*/ 108 h 249"/>
                <a:gd name="T42" fmla="*/ 61 w 61"/>
                <a:gd name="T43" fmla="*/ 163 h 249"/>
                <a:gd name="T44" fmla="*/ 45 w 61"/>
                <a:gd name="T45" fmla="*/ 15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249">
                  <a:moveTo>
                    <a:pt x="45" y="152"/>
                  </a:moveTo>
                  <a:cubicBezTo>
                    <a:pt x="25" y="152"/>
                    <a:pt x="23" y="178"/>
                    <a:pt x="23" y="198"/>
                  </a:cubicBezTo>
                  <a:cubicBezTo>
                    <a:pt x="23" y="217"/>
                    <a:pt x="38" y="225"/>
                    <a:pt x="45" y="239"/>
                  </a:cubicBezTo>
                  <a:cubicBezTo>
                    <a:pt x="45" y="239"/>
                    <a:pt x="43" y="240"/>
                    <a:pt x="42" y="240"/>
                  </a:cubicBezTo>
                  <a:cubicBezTo>
                    <a:pt x="39" y="240"/>
                    <a:pt x="35" y="235"/>
                    <a:pt x="35" y="232"/>
                  </a:cubicBezTo>
                  <a:cubicBezTo>
                    <a:pt x="32" y="232"/>
                    <a:pt x="29" y="232"/>
                    <a:pt x="27" y="232"/>
                  </a:cubicBezTo>
                  <a:cubicBezTo>
                    <a:pt x="18" y="232"/>
                    <a:pt x="18" y="249"/>
                    <a:pt x="9" y="249"/>
                  </a:cubicBezTo>
                  <a:cubicBezTo>
                    <a:pt x="7" y="249"/>
                    <a:pt x="9" y="230"/>
                    <a:pt x="9" y="226"/>
                  </a:cubicBezTo>
                  <a:cubicBezTo>
                    <a:pt x="9" y="212"/>
                    <a:pt x="12" y="202"/>
                    <a:pt x="12" y="190"/>
                  </a:cubicBezTo>
                  <a:cubicBezTo>
                    <a:pt x="12" y="179"/>
                    <a:pt x="7" y="178"/>
                    <a:pt x="7" y="168"/>
                  </a:cubicBezTo>
                  <a:cubicBezTo>
                    <a:pt x="7" y="156"/>
                    <a:pt x="11" y="153"/>
                    <a:pt x="11" y="143"/>
                  </a:cubicBezTo>
                  <a:cubicBezTo>
                    <a:pt x="11" y="123"/>
                    <a:pt x="11" y="116"/>
                    <a:pt x="11" y="96"/>
                  </a:cubicBezTo>
                  <a:cubicBezTo>
                    <a:pt x="11" y="85"/>
                    <a:pt x="0" y="80"/>
                    <a:pt x="0" y="68"/>
                  </a:cubicBezTo>
                  <a:cubicBezTo>
                    <a:pt x="0" y="51"/>
                    <a:pt x="4" y="30"/>
                    <a:pt x="16" y="27"/>
                  </a:cubicBezTo>
                  <a:cubicBezTo>
                    <a:pt x="16" y="23"/>
                    <a:pt x="19" y="21"/>
                    <a:pt x="19" y="17"/>
                  </a:cubicBezTo>
                  <a:cubicBezTo>
                    <a:pt x="19" y="9"/>
                    <a:pt x="19" y="7"/>
                    <a:pt x="19" y="0"/>
                  </a:cubicBezTo>
                  <a:cubicBezTo>
                    <a:pt x="20" y="0"/>
                    <a:pt x="23" y="0"/>
                    <a:pt x="24" y="0"/>
                  </a:cubicBezTo>
                  <a:cubicBezTo>
                    <a:pt x="24" y="16"/>
                    <a:pt x="30" y="27"/>
                    <a:pt x="33" y="37"/>
                  </a:cubicBezTo>
                  <a:cubicBezTo>
                    <a:pt x="36" y="48"/>
                    <a:pt x="30" y="56"/>
                    <a:pt x="35" y="67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4" y="94"/>
                    <a:pt x="39" y="103"/>
                    <a:pt x="41" y="108"/>
                  </a:cubicBezTo>
                  <a:cubicBezTo>
                    <a:pt x="47" y="127"/>
                    <a:pt x="57" y="143"/>
                    <a:pt x="61" y="163"/>
                  </a:cubicBezTo>
                  <a:cubicBezTo>
                    <a:pt x="57" y="157"/>
                    <a:pt x="52" y="152"/>
                    <a:pt x="45" y="1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Freeform 73">
              <a:extLst>
                <a:ext uri="{FF2B5EF4-FFF2-40B4-BE49-F238E27FC236}">
                  <a16:creationId xmlns:a16="http://schemas.microsoft.com/office/drawing/2014/main" id="{92DAC995-9CE7-48F4-BBF8-351D95E8F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0838" y="1655574"/>
              <a:ext cx="433114" cy="335163"/>
            </a:xfrm>
            <a:custGeom>
              <a:avLst/>
              <a:gdLst>
                <a:gd name="T0" fmla="*/ 131 w 379"/>
                <a:gd name="T1" fmla="*/ 290 h 292"/>
                <a:gd name="T2" fmla="*/ 87 w 379"/>
                <a:gd name="T3" fmla="*/ 236 h 292"/>
                <a:gd name="T4" fmla="*/ 178 w 379"/>
                <a:gd name="T5" fmla="*/ 121 h 292"/>
                <a:gd name="T6" fmla="*/ 215 w 379"/>
                <a:gd name="T7" fmla="*/ 99 h 292"/>
                <a:gd name="T8" fmla="*/ 231 w 379"/>
                <a:gd name="T9" fmla="*/ 81 h 292"/>
                <a:gd name="T10" fmla="*/ 302 w 379"/>
                <a:gd name="T11" fmla="*/ 61 h 292"/>
                <a:gd name="T12" fmla="*/ 379 w 379"/>
                <a:gd name="T13" fmla="*/ 20 h 292"/>
                <a:gd name="T14" fmla="*/ 349 w 379"/>
                <a:gd name="T15" fmla="*/ 0 h 292"/>
                <a:gd name="T16" fmla="*/ 235 w 379"/>
                <a:gd name="T17" fmla="*/ 45 h 292"/>
                <a:gd name="T18" fmla="*/ 212 w 379"/>
                <a:gd name="T19" fmla="*/ 36 h 292"/>
                <a:gd name="T20" fmla="*/ 188 w 379"/>
                <a:gd name="T21" fmla="*/ 45 h 292"/>
                <a:gd name="T22" fmla="*/ 120 w 379"/>
                <a:gd name="T23" fmla="*/ 83 h 292"/>
                <a:gd name="T24" fmla="*/ 90 w 379"/>
                <a:gd name="T25" fmla="*/ 89 h 292"/>
                <a:gd name="T26" fmla="*/ 82 w 379"/>
                <a:gd name="T27" fmla="*/ 97 h 292"/>
                <a:gd name="T28" fmla="*/ 87 w 379"/>
                <a:gd name="T29" fmla="*/ 111 h 292"/>
                <a:gd name="T30" fmla="*/ 48 w 379"/>
                <a:gd name="T31" fmla="*/ 159 h 292"/>
                <a:gd name="T32" fmla="*/ 59 w 379"/>
                <a:gd name="T33" fmla="*/ 176 h 292"/>
                <a:gd name="T34" fmla="*/ 23 w 379"/>
                <a:gd name="T35" fmla="*/ 199 h 292"/>
                <a:gd name="T36" fmla="*/ 23 w 379"/>
                <a:gd name="T37" fmla="*/ 211 h 292"/>
                <a:gd name="T38" fmla="*/ 0 w 379"/>
                <a:gd name="T39" fmla="*/ 242 h 292"/>
                <a:gd name="T40" fmla="*/ 14 w 379"/>
                <a:gd name="T41" fmla="*/ 258 h 292"/>
                <a:gd name="T42" fmla="*/ 37 w 379"/>
                <a:gd name="T43" fmla="*/ 258 h 292"/>
                <a:gd name="T44" fmla="*/ 48 w 379"/>
                <a:gd name="T45" fmla="*/ 286 h 292"/>
                <a:gd name="T46" fmla="*/ 67 w 379"/>
                <a:gd name="T47" fmla="*/ 286 h 292"/>
                <a:gd name="T48" fmla="*/ 72 w 379"/>
                <a:gd name="T49" fmla="*/ 292 h 292"/>
                <a:gd name="T50" fmla="*/ 131 w 379"/>
                <a:gd name="T51" fmla="*/ 292 h 292"/>
                <a:gd name="T52" fmla="*/ 124 w 379"/>
                <a:gd name="T53" fmla="*/ 282 h 292"/>
                <a:gd name="T54" fmla="*/ 131 w 379"/>
                <a:gd name="T55" fmla="*/ 29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9" h="292">
                  <a:moveTo>
                    <a:pt x="131" y="290"/>
                  </a:moveTo>
                  <a:cubicBezTo>
                    <a:pt x="115" y="273"/>
                    <a:pt x="87" y="266"/>
                    <a:pt x="87" y="236"/>
                  </a:cubicBezTo>
                  <a:cubicBezTo>
                    <a:pt x="87" y="185"/>
                    <a:pt x="140" y="132"/>
                    <a:pt x="178" y="121"/>
                  </a:cubicBezTo>
                  <a:cubicBezTo>
                    <a:pt x="192" y="117"/>
                    <a:pt x="196" y="99"/>
                    <a:pt x="215" y="99"/>
                  </a:cubicBezTo>
                  <a:cubicBezTo>
                    <a:pt x="224" y="99"/>
                    <a:pt x="227" y="83"/>
                    <a:pt x="231" y="81"/>
                  </a:cubicBezTo>
                  <a:cubicBezTo>
                    <a:pt x="256" y="68"/>
                    <a:pt x="275" y="75"/>
                    <a:pt x="302" y="61"/>
                  </a:cubicBezTo>
                  <a:cubicBezTo>
                    <a:pt x="321" y="52"/>
                    <a:pt x="379" y="47"/>
                    <a:pt x="379" y="20"/>
                  </a:cubicBezTo>
                  <a:cubicBezTo>
                    <a:pt x="379" y="11"/>
                    <a:pt x="358" y="0"/>
                    <a:pt x="349" y="0"/>
                  </a:cubicBezTo>
                  <a:cubicBezTo>
                    <a:pt x="311" y="0"/>
                    <a:pt x="275" y="45"/>
                    <a:pt x="235" y="45"/>
                  </a:cubicBezTo>
                  <a:cubicBezTo>
                    <a:pt x="226" y="45"/>
                    <a:pt x="222" y="36"/>
                    <a:pt x="212" y="36"/>
                  </a:cubicBezTo>
                  <a:cubicBezTo>
                    <a:pt x="198" y="36"/>
                    <a:pt x="198" y="45"/>
                    <a:pt x="188" y="45"/>
                  </a:cubicBezTo>
                  <a:cubicBezTo>
                    <a:pt x="160" y="45"/>
                    <a:pt x="139" y="83"/>
                    <a:pt x="120" y="83"/>
                  </a:cubicBezTo>
                  <a:cubicBezTo>
                    <a:pt x="109" y="83"/>
                    <a:pt x="101" y="89"/>
                    <a:pt x="90" y="89"/>
                  </a:cubicBezTo>
                  <a:cubicBezTo>
                    <a:pt x="84" y="89"/>
                    <a:pt x="82" y="94"/>
                    <a:pt x="82" y="97"/>
                  </a:cubicBezTo>
                  <a:cubicBezTo>
                    <a:pt x="82" y="102"/>
                    <a:pt x="87" y="105"/>
                    <a:pt x="87" y="111"/>
                  </a:cubicBezTo>
                  <a:cubicBezTo>
                    <a:pt x="87" y="134"/>
                    <a:pt x="48" y="145"/>
                    <a:pt x="48" y="159"/>
                  </a:cubicBezTo>
                  <a:cubicBezTo>
                    <a:pt x="48" y="165"/>
                    <a:pt x="59" y="167"/>
                    <a:pt x="59" y="176"/>
                  </a:cubicBezTo>
                  <a:cubicBezTo>
                    <a:pt x="47" y="180"/>
                    <a:pt x="23" y="185"/>
                    <a:pt x="23" y="199"/>
                  </a:cubicBezTo>
                  <a:cubicBezTo>
                    <a:pt x="23" y="207"/>
                    <a:pt x="23" y="211"/>
                    <a:pt x="23" y="211"/>
                  </a:cubicBezTo>
                  <a:cubicBezTo>
                    <a:pt x="23" y="225"/>
                    <a:pt x="0" y="223"/>
                    <a:pt x="0" y="242"/>
                  </a:cubicBezTo>
                  <a:cubicBezTo>
                    <a:pt x="0" y="252"/>
                    <a:pt x="14" y="258"/>
                    <a:pt x="14" y="258"/>
                  </a:cubicBezTo>
                  <a:cubicBezTo>
                    <a:pt x="14" y="258"/>
                    <a:pt x="34" y="257"/>
                    <a:pt x="37" y="258"/>
                  </a:cubicBezTo>
                  <a:cubicBezTo>
                    <a:pt x="50" y="262"/>
                    <a:pt x="43" y="275"/>
                    <a:pt x="48" y="286"/>
                  </a:cubicBezTo>
                  <a:cubicBezTo>
                    <a:pt x="50" y="290"/>
                    <a:pt x="62" y="286"/>
                    <a:pt x="67" y="286"/>
                  </a:cubicBezTo>
                  <a:cubicBezTo>
                    <a:pt x="69" y="286"/>
                    <a:pt x="71" y="291"/>
                    <a:pt x="72" y="292"/>
                  </a:cubicBezTo>
                  <a:cubicBezTo>
                    <a:pt x="131" y="292"/>
                    <a:pt x="131" y="292"/>
                    <a:pt x="131" y="292"/>
                  </a:cubicBezTo>
                  <a:cubicBezTo>
                    <a:pt x="129" y="287"/>
                    <a:pt x="126" y="284"/>
                    <a:pt x="124" y="282"/>
                  </a:cubicBezTo>
                  <a:lnTo>
                    <a:pt x="131" y="2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8" name="Freeform 74">
              <a:extLst>
                <a:ext uri="{FF2B5EF4-FFF2-40B4-BE49-F238E27FC236}">
                  <a16:creationId xmlns:a16="http://schemas.microsoft.com/office/drawing/2014/main" id="{A3C30777-EFC2-4639-BDBA-B2B04E853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190" y="2530977"/>
              <a:ext cx="954994" cy="716239"/>
            </a:xfrm>
            <a:custGeom>
              <a:avLst/>
              <a:gdLst>
                <a:gd name="T0" fmla="*/ 813 w 834"/>
                <a:gd name="T1" fmla="*/ 420 h 625"/>
                <a:gd name="T2" fmla="*/ 807 w 834"/>
                <a:gd name="T3" fmla="*/ 493 h 625"/>
                <a:gd name="T4" fmla="*/ 735 w 834"/>
                <a:gd name="T5" fmla="*/ 494 h 625"/>
                <a:gd name="T6" fmla="*/ 690 w 834"/>
                <a:gd name="T7" fmla="*/ 510 h 625"/>
                <a:gd name="T8" fmla="*/ 693 w 834"/>
                <a:gd name="T9" fmla="*/ 546 h 625"/>
                <a:gd name="T10" fmla="*/ 710 w 834"/>
                <a:gd name="T11" fmla="*/ 580 h 625"/>
                <a:gd name="T12" fmla="*/ 688 w 834"/>
                <a:gd name="T13" fmla="*/ 574 h 625"/>
                <a:gd name="T14" fmla="*/ 682 w 834"/>
                <a:gd name="T15" fmla="*/ 606 h 625"/>
                <a:gd name="T16" fmla="*/ 657 w 834"/>
                <a:gd name="T17" fmla="*/ 568 h 625"/>
                <a:gd name="T18" fmla="*/ 615 w 834"/>
                <a:gd name="T19" fmla="*/ 501 h 625"/>
                <a:gd name="T20" fmla="*/ 565 w 834"/>
                <a:gd name="T21" fmla="*/ 429 h 625"/>
                <a:gd name="T22" fmla="*/ 496 w 834"/>
                <a:gd name="T23" fmla="*/ 384 h 625"/>
                <a:gd name="T24" fmla="*/ 465 w 834"/>
                <a:gd name="T25" fmla="*/ 381 h 625"/>
                <a:gd name="T26" fmla="*/ 498 w 834"/>
                <a:gd name="T27" fmla="*/ 440 h 625"/>
                <a:gd name="T28" fmla="*/ 541 w 834"/>
                <a:gd name="T29" fmla="*/ 475 h 625"/>
                <a:gd name="T30" fmla="*/ 567 w 834"/>
                <a:gd name="T31" fmla="*/ 510 h 625"/>
                <a:gd name="T32" fmla="*/ 554 w 834"/>
                <a:gd name="T33" fmla="*/ 550 h 625"/>
                <a:gd name="T34" fmla="*/ 543 w 834"/>
                <a:gd name="T35" fmla="*/ 547 h 625"/>
                <a:gd name="T36" fmla="*/ 500 w 834"/>
                <a:gd name="T37" fmla="*/ 493 h 625"/>
                <a:gd name="T38" fmla="*/ 393 w 834"/>
                <a:gd name="T39" fmla="*/ 401 h 625"/>
                <a:gd name="T40" fmla="*/ 289 w 834"/>
                <a:gd name="T41" fmla="*/ 427 h 625"/>
                <a:gd name="T42" fmla="*/ 232 w 834"/>
                <a:gd name="T43" fmla="*/ 490 h 625"/>
                <a:gd name="T44" fmla="*/ 174 w 834"/>
                <a:gd name="T45" fmla="*/ 587 h 625"/>
                <a:gd name="T46" fmla="*/ 125 w 834"/>
                <a:gd name="T47" fmla="*/ 609 h 625"/>
                <a:gd name="T48" fmla="*/ 18 w 834"/>
                <a:gd name="T49" fmla="*/ 602 h 625"/>
                <a:gd name="T50" fmla="*/ 0 w 834"/>
                <a:gd name="T51" fmla="*/ 552 h 625"/>
                <a:gd name="T52" fmla="*/ 7 w 834"/>
                <a:gd name="T53" fmla="*/ 442 h 625"/>
                <a:gd name="T54" fmla="*/ 83 w 834"/>
                <a:gd name="T55" fmla="*/ 424 h 625"/>
                <a:gd name="T56" fmla="*/ 153 w 834"/>
                <a:gd name="T57" fmla="*/ 432 h 625"/>
                <a:gd name="T58" fmla="*/ 181 w 834"/>
                <a:gd name="T59" fmla="*/ 370 h 625"/>
                <a:gd name="T60" fmla="*/ 178 w 834"/>
                <a:gd name="T61" fmla="*/ 348 h 625"/>
                <a:gd name="T62" fmla="*/ 104 w 834"/>
                <a:gd name="T63" fmla="*/ 293 h 625"/>
                <a:gd name="T64" fmla="*/ 152 w 834"/>
                <a:gd name="T65" fmla="*/ 284 h 625"/>
                <a:gd name="T66" fmla="*/ 166 w 834"/>
                <a:gd name="T67" fmla="*/ 258 h 625"/>
                <a:gd name="T68" fmla="*/ 196 w 834"/>
                <a:gd name="T69" fmla="*/ 262 h 625"/>
                <a:gd name="T70" fmla="*/ 253 w 834"/>
                <a:gd name="T71" fmla="*/ 212 h 625"/>
                <a:gd name="T72" fmla="*/ 302 w 834"/>
                <a:gd name="T73" fmla="*/ 160 h 625"/>
                <a:gd name="T74" fmla="*/ 357 w 834"/>
                <a:gd name="T75" fmla="*/ 131 h 625"/>
                <a:gd name="T76" fmla="*/ 388 w 834"/>
                <a:gd name="T77" fmla="*/ 97 h 625"/>
                <a:gd name="T78" fmla="*/ 421 w 834"/>
                <a:gd name="T79" fmla="*/ 9 h 625"/>
                <a:gd name="T80" fmla="*/ 431 w 834"/>
                <a:gd name="T81" fmla="*/ 45 h 625"/>
                <a:gd name="T82" fmla="*/ 413 w 834"/>
                <a:gd name="T83" fmla="*/ 97 h 625"/>
                <a:gd name="T84" fmla="*/ 437 w 834"/>
                <a:gd name="T85" fmla="*/ 118 h 625"/>
                <a:gd name="T86" fmla="*/ 498 w 834"/>
                <a:gd name="T87" fmla="*/ 122 h 625"/>
                <a:gd name="T88" fmla="*/ 573 w 834"/>
                <a:gd name="T89" fmla="*/ 90 h 625"/>
                <a:gd name="T90" fmla="*/ 650 w 834"/>
                <a:gd name="T91" fmla="*/ 98 h 625"/>
                <a:gd name="T92" fmla="*/ 701 w 834"/>
                <a:gd name="T93" fmla="*/ 171 h 625"/>
                <a:gd name="T94" fmla="*/ 686 w 834"/>
                <a:gd name="T95" fmla="*/ 276 h 625"/>
                <a:gd name="T96" fmla="*/ 807 w 834"/>
                <a:gd name="T97" fmla="*/ 325 h 625"/>
                <a:gd name="T98" fmla="*/ 815 w 834"/>
                <a:gd name="T99" fmla="*/ 368 h 625"/>
                <a:gd name="T100" fmla="*/ 818 w 834"/>
                <a:gd name="T101" fmla="*/ 388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4" h="625">
                  <a:moveTo>
                    <a:pt x="818" y="388"/>
                  </a:moveTo>
                  <a:cubicBezTo>
                    <a:pt x="815" y="401"/>
                    <a:pt x="816" y="395"/>
                    <a:pt x="813" y="400"/>
                  </a:cubicBezTo>
                  <a:cubicBezTo>
                    <a:pt x="813" y="420"/>
                    <a:pt x="813" y="420"/>
                    <a:pt x="813" y="420"/>
                  </a:cubicBezTo>
                  <a:cubicBezTo>
                    <a:pt x="806" y="428"/>
                    <a:pt x="792" y="444"/>
                    <a:pt x="792" y="455"/>
                  </a:cubicBezTo>
                  <a:cubicBezTo>
                    <a:pt x="792" y="471"/>
                    <a:pt x="813" y="482"/>
                    <a:pt x="817" y="489"/>
                  </a:cubicBezTo>
                  <a:cubicBezTo>
                    <a:pt x="814" y="493"/>
                    <a:pt x="811" y="492"/>
                    <a:pt x="807" y="493"/>
                  </a:cubicBezTo>
                  <a:cubicBezTo>
                    <a:pt x="801" y="495"/>
                    <a:pt x="795" y="492"/>
                    <a:pt x="788" y="495"/>
                  </a:cubicBezTo>
                  <a:cubicBezTo>
                    <a:pt x="779" y="500"/>
                    <a:pt x="776" y="510"/>
                    <a:pt x="766" y="510"/>
                  </a:cubicBezTo>
                  <a:cubicBezTo>
                    <a:pt x="755" y="510"/>
                    <a:pt x="748" y="494"/>
                    <a:pt x="735" y="494"/>
                  </a:cubicBezTo>
                  <a:cubicBezTo>
                    <a:pt x="722" y="494"/>
                    <a:pt x="720" y="501"/>
                    <a:pt x="710" y="505"/>
                  </a:cubicBezTo>
                  <a:cubicBezTo>
                    <a:pt x="711" y="511"/>
                    <a:pt x="711" y="516"/>
                    <a:pt x="710" y="522"/>
                  </a:cubicBezTo>
                  <a:cubicBezTo>
                    <a:pt x="698" y="522"/>
                    <a:pt x="697" y="510"/>
                    <a:pt x="690" y="510"/>
                  </a:cubicBezTo>
                  <a:cubicBezTo>
                    <a:pt x="686" y="510"/>
                    <a:pt x="682" y="515"/>
                    <a:pt x="682" y="519"/>
                  </a:cubicBezTo>
                  <a:cubicBezTo>
                    <a:pt x="696" y="536"/>
                    <a:pt x="696" y="536"/>
                    <a:pt x="696" y="536"/>
                  </a:cubicBezTo>
                  <a:cubicBezTo>
                    <a:pt x="695" y="541"/>
                    <a:pt x="693" y="543"/>
                    <a:pt x="693" y="546"/>
                  </a:cubicBezTo>
                  <a:cubicBezTo>
                    <a:pt x="693" y="548"/>
                    <a:pt x="713" y="568"/>
                    <a:pt x="720" y="568"/>
                  </a:cubicBezTo>
                  <a:cubicBezTo>
                    <a:pt x="720" y="571"/>
                    <a:pt x="721" y="574"/>
                    <a:pt x="722" y="575"/>
                  </a:cubicBezTo>
                  <a:cubicBezTo>
                    <a:pt x="719" y="578"/>
                    <a:pt x="711" y="574"/>
                    <a:pt x="710" y="580"/>
                  </a:cubicBezTo>
                  <a:cubicBezTo>
                    <a:pt x="708" y="580"/>
                    <a:pt x="708" y="580"/>
                    <a:pt x="708" y="580"/>
                  </a:cubicBezTo>
                  <a:cubicBezTo>
                    <a:pt x="700" y="578"/>
                    <a:pt x="692" y="572"/>
                    <a:pt x="688" y="568"/>
                  </a:cubicBezTo>
                  <a:cubicBezTo>
                    <a:pt x="688" y="574"/>
                    <a:pt x="688" y="574"/>
                    <a:pt x="688" y="574"/>
                  </a:cubicBezTo>
                  <a:cubicBezTo>
                    <a:pt x="691" y="579"/>
                    <a:pt x="693" y="582"/>
                    <a:pt x="693" y="588"/>
                  </a:cubicBezTo>
                  <a:cubicBezTo>
                    <a:pt x="693" y="593"/>
                    <a:pt x="685" y="602"/>
                    <a:pt x="693" y="606"/>
                  </a:cubicBezTo>
                  <a:cubicBezTo>
                    <a:pt x="689" y="606"/>
                    <a:pt x="683" y="606"/>
                    <a:pt x="682" y="606"/>
                  </a:cubicBezTo>
                  <a:cubicBezTo>
                    <a:pt x="670" y="606"/>
                    <a:pt x="660" y="594"/>
                    <a:pt x="660" y="580"/>
                  </a:cubicBezTo>
                  <a:cubicBezTo>
                    <a:pt x="660" y="574"/>
                    <a:pt x="667" y="572"/>
                    <a:pt x="670" y="568"/>
                  </a:cubicBezTo>
                  <a:cubicBezTo>
                    <a:pt x="665" y="568"/>
                    <a:pt x="661" y="568"/>
                    <a:pt x="657" y="568"/>
                  </a:cubicBezTo>
                  <a:cubicBezTo>
                    <a:pt x="654" y="568"/>
                    <a:pt x="652" y="561"/>
                    <a:pt x="652" y="559"/>
                  </a:cubicBezTo>
                  <a:cubicBezTo>
                    <a:pt x="649" y="548"/>
                    <a:pt x="643" y="541"/>
                    <a:pt x="636" y="534"/>
                  </a:cubicBezTo>
                  <a:cubicBezTo>
                    <a:pt x="627" y="524"/>
                    <a:pt x="615" y="517"/>
                    <a:pt x="615" y="501"/>
                  </a:cubicBezTo>
                  <a:cubicBezTo>
                    <a:pt x="615" y="491"/>
                    <a:pt x="615" y="486"/>
                    <a:pt x="615" y="480"/>
                  </a:cubicBezTo>
                  <a:cubicBezTo>
                    <a:pt x="615" y="469"/>
                    <a:pt x="598" y="452"/>
                    <a:pt x="588" y="447"/>
                  </a:cubicBezTo>
                  <a:cubicBezTo>
                    <a:pt x="577" y="441"/>
                    <a:pt x="565" y="440"/>
                    <a:pt x="565" y="429"/>
                  </a:cubicBezTo>
                  <a:cubicBezTo>
                    <a:pt x="560" y="429"/>
                    <a:pt x="558" y="429"/>
                    <a:pt x="554" y="429"/>
                  </a:cubicBezTo>
                  <a:cubicBezTo>
                    <a:pt x="538" y="429"/>
                    <a:pt x="519" y="402"/>
                    <a:pt x="519" y="384"/>
                  </a:cubicBezTo>
                  <a:cubicBezTo>
                    <a:pt x="510" y="384"/>
                    <a:pt x="504" y="384"/>
                    <a:pt x="496" y="384"/>
                  </a:cubicBezTo>
                  <a:cubicBezTo>
                    <a:pt x="486" y="384"/>
                    <a:pt x="491" y="367"/>
                    <a:pt x="486" y="362"/>
                  </a:cubicBezTo>
                  <a:cubicBezTo>
                    <a:pt x="478" y="368"/>
                    <a:pt x="461" y="368"/>
                    <a:pt x="461" y="377"/>
                  </a:cubicBezTo>
                  <a:cubicBezTo>
                    <a:pt x="461" y="378"/>
                    <a:pt x="463" y="381"/>
                    <a:pt x="465" y="381"/>
                  </a:cubicBezTo>
                  <a:cubicBezTo>
                    <a:pt x="463" y="386"/>
                    <a:pt x="462" y="391"/>
                    <a:pt x="462" y="396"/>
                  </a:cubicBezTo>
                  <a:cubicBezTo>
                    <a:pt x="462" y="408"/>
                    <a:pt x="469" y="412"/>
                    <a:pt x="478" y="416"/>
                  </a:cubicBezTo>
                  <a:cubicBezTo>
                    <a:pt x="489" y="419"/>
                    <a:pt x="495" y="433"/>
                    <a:pt x="498" y="440"/>
                  </a:cubicBezTo>
                  <a:cubicBezTo>
                    <a:pt x="501" y="451"/>
                    <a:pt x="506" y="464"/>
                    <a:pt x="512" y="467"/>
                  </a:cubicBezTo>
                  <a:cubicBezTo>
                    <a:pt x="523" y="473"/>
                    <a:pt x="531" y="469"/>
                    <a:pt x="542" y="469"/>
                  </a:cubicBezTo>
                  <a:cubicBezTo>
                    <a:pt x="542" y="471"/>
                    <a:pt x="542" y="473"/>
                    <a:pt x="541" y="475"/>
                  </a:cubicBezTo>
                  <a:cubicBezTo>
                    <a:pt x="538" y="485"/>
                    <a:pt x="556" y="489"/>
                    <a:pt x="560" y="491"/>
                  </a:cubicBezTo>
                  <a:cubicBezTo>
                    <a:pt x="576" y="499"/>
                    <a:pt x="594" y="505"/>
                    <a:pt x="592" y="522"/>
                  </a:cubicBezTo>
                  <a:cubicBezTo>
                    <a:pt x="584" y="520"/>
                    <a:pt x="579" y="510"/>
                    <a:pt x="567" y="510"/>
                  </a:cubicBezTo>
                  <a:cubicBezTo>
                    <a:pt x="558" y="510"/>
                    <a:pt x="551" y="515"/>
                    <a:pt x="551" y="523"/>
                  </a:cubicBezTo>
                  <a:cubicBezTo>
                    <a:pt x="551" y="533"/>
                    <a:pt x="564" y="536"/>
                    <a:pt x="564" y="546"/>
                  </a:cubicBezTo>
                  <a:cubicBezTo>
                    <a:pt x="564" y="550"/>
                    <a:pt x="554" y="550"/>
                    <a:pt x="554" y="550"/>
                  </a:cubicBezTo>
                  <a:cubicBezTo>
                    <a:pt x="548" y="557"/>
                    <a:pt x="549" y="574"/>
                    <a:pt x="538" y="574"/>
                  </a:cubicBezTo>
                  <a:cubicBezTo>
                    <a:pt x="533" y="574"/>
                    <a:pt x="530" y="571"/>
                    <a:pt x="530" y="568"/>
                  </a:cubicBezTo>
                  <a:cubicBezTo>
                    <a:pt x="539" y="568"/>
                    <a:pt x="543" y="556"/>
                    <a:pt x="543" y="547"/>
                  </a:cubicBezTo>
                  <a:cubicBezTo>
                    <a:pt x="543" y="535"/>
                    <a:pt x="537" y="532"/>
                    <a:pt x="535" y="524"/>
                  </a:cubicBezTo>
                  <a:cubicBezTo>
                    <a:pt x="533" y="524"/>
                    <a:pt x="515" y="505"/>
                    <a:pt x="514" y="501"/>
                  </a:cubicBezTo>
                  <a:cubicBezTo>
                    <a:pt x="511" y="501"/>
                    <a:pt x="500" y="497"/>
                    <a:pt x="500" y="493"/>
                  </a:cubicBezTo>
                  <a:cubicBezTo>
                    <a:pt x="476" y="487"/>
                    <a:pt x="471" y="480"/>
                    <a:pt x="458" y="466"/>
                  </a:cubicBezTo>
                  <a:cubicBezTo>
                    <a:pt x="453" y="461"/>
                    <a:pt x="442" y="458"/>
                    <a:pt x="440" y="452"/>
                  </a:cubicBezTo>
                  <a:cubicBezTo>
                    <a:pt x="426" y="434"/>
                    <a:pt x="422" y="401"/>
                    <a:pt x="393" y="401"/>
                  </a:cubicBezTo>
                  <a:cubicBezTo>
                    <a:pt x="379" y="401"/>
                    <a:pt x="379" y="412"/>
                    <a:pt x="372" y="415"/>
                  </a:cubicBezTo>
                  <a:cubicBezTo>
                    <a:pt x="357" y="422"/>
                    <a:pt x="348" y="436"/>
                    <a:pt x="331" y="436"/>
                  </a:cubicBezTo>
                  <a:cubicBezTo>
                    <a:pt x="314" y="436"/>
                    <a:pt x="304" y="427"/>
                    <a:pt x="289" y="427"/>
                  </a:cubicBezTo>
                  <a:cubicBezTo>
                    <a:pt x="277" y="427"/>
                    <a:pt x="265" y="435"/>
                    <a:pt x="265" y="447"/>
                  </a:cubicBezTo>
                  <a:cubicBezTo>
                    <a:pt x="270" y="465"/>
                    <a:pt x="270" y="465"/>
                    <a:pt x="270" y="465"/>
                  </a:cubicBezTo>
                  <a:cubicBezTo>
                    <a:pt x="265" y="481"/>
                    <a:pt x="248" y="486"/>
                    <a:pt x="232" y="490"/>
                  </a:cubicBezTo>
                  <a:cubicBezTo>
                    <a:pt x="219" y="493"/>
                    <a:pt x="197" y="526"/>
                    <a:pt x="197" y="543"/>
                  </a:cubicBezTo>
                  <a:cubicBezTo>
                    <a:pt x="197" y="550"/>
                    <a:pt x="201" y="552"/>
                    <a:pt x="204" y="554"/>
                  </a:cubicBezTo>
                  <a:cubicBezTo>
                    <a:pt x="195" y="570"/>
                    <a:pt x="190" y="579"/>
                    <a:pt x="174" y="587"/>
                  </a:cubicBezTo>
                  <a:cubicBezTo>
                    <a:pt x="165" y="592"/>
                    <a:pt x="164" y="612"/>
                    <a:pt x="148" y="607"/>
                  </a:cubicBezTo>
                  <a:cubicBezTo>
                    <a:pt x="148" y="608"/>
                    <a:pt x="148" y="608"/>
                    <a:pt x="148" y="608"/>
                  </a:cubicBezTo>
                  <a:cubicBezTo>
                    <a:pt x="142" y="605"/>
                    <a:pt x="129" y="609"/>
                    <a:pt x="125" y="609"/>
                  </a:cubicBezTo>
                  <a:cubicBezTo>
                    <a:pt x="107" y="609"/>
                    <a:pt x="97" y="625"/>
                    <a:pt x="80" y="625"/>
                  </a:cubicBezTo>
                  <a:cubicBezTo>
                    <a:pt x="69" y="625"/>
                    <a:pt x="68" y="596"/>
                    <a:pt x="51" y="596"/>
                  </a:cubicBezTo>
                  <a:cubicBezTo>
                    <a:pt x="38" y="596"/>
                    <a:pt x="30" y="602"/>
                    <a:pt x="18" y="602"/>
                  </a:cubicBezTo>
                  <a:cubicBezTo>
                    <a:pt x="14" y="602"/>
                    <a:pt x="12" y="598"/>
                    <a:pt x="12" y="595"/>
                  </a:cubicBezTo>
                  <a:cubicBezTo>
                    <a:pt x="12" y="578"/>
                    <a:pt x="12" y="573"/>
                    <a:pt x="12" y="563"/>
                  </a:cubicBezTo>
                  <a:cubicBezTo>
                    <a:pt x="6" y="563"/>
                    <a:pt x="0" y="559"/>
                    <a:pt x="0" y="552"/>
                  </a:cubicBezTo>
                  <a:cubicBezTo>
                    <a:pt x="0" y="542"/>
                    <a:pt x="8" y="540"/>
                    <a:pt x="8" y="534"/>
                  </a:cubicBezTo>
                  <a:cubicBezTo>
                    <a:pt x="8" y="514"/>
                    <a:pt x="15" y="493"/>
                    <a:pt x="15" y="473"/>
                  </a:cubicBezTo>
                  <a:cubicBezTo>
                    <a:pt x="15" y="461"/>
                    <a:pt x="7" y="450"/>
                    <a:pt x="7" y="442"/>
                  </a:cubicBezTo>
                  <a:cubicBezTo>
                    <a:pt x="7" y="438"/>
                    <a:pt x="33" y="421"/>
                    <a:pt x="37" y="421"/>
                  </a:cubicBezTo>
                  <a:cubicBezTo>
                    <a:pt x="40" y="421"/>
                    <a:pt x="44" y="426"/>
                    <a:pt x="48" y="424"/>
                  </a:cubicBezTo>
                  <a:cubicBezTo>
                    <a:pt x="83" y="424"/>
                    <a:pt x="83" y="424"/>
                    <a:pt x="83" y="424"/>
                  </a:cubicBezTo>
                  <a:cubicBezTo>
                    <a:pt x="86" y="427"/>
                    <a:pt x="92" y="428"/>
                    <a:pt x="95" y="429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41" y="427"/>
                    <a:pt x="145" y="432"/>
                    <a:pt x="153" y="432"/>
                  </a:cubicBezTo>
                  <a:cubicBezTo>
                    <a:pt x="158" y="432"/>
                    <a:pt x="170" y="428"/>
                    <a:pt x="172" y="428"/>
                  </a:cubicBezTo>
                  <a:cubicBezTo>
                    <a:pt x="172" y="412"/>
                    <a:pt x="182" y="408"/>
                    <a:pt x="182" y="392"/>
                  </a:cubicBezTo>
                  <a:cubicBezTo>
                    <a:pt x="182" y="389"/>
                    <a:pt x="181" y="375"/>
                    <a:pt x="181" y="370"/>
                  </a:cubicBezTo>
                  <a:cubicBezTo>
                    <a:pt x="179" y="372"/>
                    <a:pt x="179" y="372"/>
                    <a:pt x="179" y="372"/>
                  </a:cubicBezTo>
                  <a:cubicBezTo>
                    <a:pt x="181" y="369"/>
                    <a:pt x="183" y="363"/>
                    <a:pt x="183" y="360"/>
                  </a:cubicBezTo>
                  <a:cubicBezTo>
                    <a:pt x="183" y="353"/>
                    <a:pt x="178" y="354"/>
                    <a:pt x="178" y="348"/>
                  </a:cubicBezTo>
                  <a:cubicBezTo>
                    <a:pt x="163" y="348"/>
                    <a:pt x="158" y="334"/>
                    <a:pt x="158" y="321"/>
                  </a:cubicBezTo>
                  <a:cubicBezTo>
                    <a:pt x="154" y="320"/>
                    <a:pt x="153" y="316"/>
                    <a:pt x="149" y="315"/>
                  </a:cubicBezTo>
                  <a:cubicBezTo>
                    <a:pt x="137" y="311"/>
                    <a:pt x="104" y="305"/>
                    <a:pt x="104" y="293"/>
                  </a:cubicBezTo>
                  <a:cubicBezTo>
                    <a:pt x="103" y="293"/>
                    <a:pt x="103" y="291"/>
                    <a:pt x="103" y="290"/>
                  </a:cubicBezTo>
                  <a:cubicBezTo>
                    <a:pt x="103" y="283"/>
                    <a:pt x="124" y="278"/>
                    <a:pt x="132" y="276"/>
                  </a:cubicBezTo>
                  <a:cubicBezTo>
                    <a:pt x="134" y="280"/>
                    <a:pt x="146" y="284"/>
                    <a:pt x="152" y="284"/>
                  </a:cubicBezTo>
                  <a:cubicBezTo>
                    <a:pt x="158" y="284"/>
                    <a:pt x="167" y="280"/>
                    <a:pt x="170" y="280"/>
                  </a:cubicBezTo>
                  <a:cubicBezTo>
                    <a:pt x="170" y="274"/>
                    <a:pt x="170" y="274"/>
                    <a:pt x="170" y="274"/>
                  </a:cubicBezTo>
                  <a:cubicBezTo>
                    <a:pt x="164" y="272"/>
                    <a:pt x="167" y="261"/>
                    <a:pt x="166" y="258"/>
                  </a:cubicBezTo>
                  <a:cubicBezTo>
                    <a:pt x="166" y="252"/>
                    <a:pt x="166" y="252"/>
                    <a:pt x="166" y="252"/>
                  </a:cubicBezTo>
                  <a:cubicBezTo>
                    <a:pt x="173" y="252"/>
                    <a:pt x="173" y="252"/>
                    <a:pt x="173" y="252"/>
                  </a:cubicBezTo>
                  <a:cubicBezTo>
                    <a:pt x="179" y="258"/>
                    <a:pt x="187" y="262"/>
                    <a:pt x="196" y="262"/>
                  </a:cubicBezTo>
                  <a:cubicBezTo>
                    <a:pt x="202" y="262"/>
                    <a:pt x="208" y="256"/>
                    <a:pt x="209" y="250"/>
                  </a:cubicBezTo>
                  <a:cubicBezTo>
                    <a:pt x="232" y="250"/>
                    <a:pt x="238" y="233"/>
                    <a:pt x="242" y="214"/>
                  </a:cubicBezTo>
                  <a:cubicBezTo>
                    <a:pt x="247" y="214"/>
                    <a:pt x="249" y="213"/>
                    <a:pt x="253" y="212"/>
                  </a:cubicBezTo>
                  <a:cubicBezTo>
                    <a:pt x="257" y="210"/>
                    <a:pt x="288" y="198"/>
                    <a:pt x="291" y="194"/>
                  </a:cubicBezTo>
                  <a:cubicBezTo>
                    <a:pt x="297" y="188"/>
                    <a:pt x="295" y="179"/>
                    <a:pt x="295" y="169"/>
                  </a:cubicBezTo>
                  <a:cubicBezTo>
                    <a:pt x="295" y="166"/>
                    <a:pt x="301" y="161"/>
                    <a:pt x="302" y="160"/>
                  </a:cubicBezTo>
                  <a:cubicBezTo>
                    <a:pt x="313" y="149"/>
                    <a:pt x="323" y="136"/>
                    <a:pt x="341" y="136"/>
                  </a:cubicBezTo>
                  <a:cubicBezTo>
                    <a:pt x="351" y="136"/>
                    <a:pt x="346" y="139"/>
                    <a:pt x="351" y="136"/>
                  </a:cubicBezTo>
                  <a:cubicBezTo>
                    <a:pt x="354" y="139"/>
                    <a:pt x="356" y="133"/>
                    <a:pt x="357" y="131"/>
                  </a:cubicBezTo>
                  <a:cubicBezTo>
                    <a:pt x="363" y="125"/>
                    <a:pt x="370" y="130"/>
                    <a:pt x="376" y="130"/>
                  </a:cubicBezTo>
                  <a:cubicBezTo>
                    <a:pt x="381" y="130"/>
                    <a:pt x="393" y="123"/>
                    <a:pt x="393" y="117"/>
                  </a:cubicBezTo>
                  <a:cubicBezTo>
                    <a:pt x="393" y="113"/>
                    <a:pt x="388" y="97"/>
                    <a:pt x="388" y="97"/>
                  </a:cubicBezTo>
                  <a:cubicBezTo>
                    <a:pt x="385" y="75"/>
                    <a:pt x="373" y="69"/>
                    <a:pt x="373" y="50"/>
                  </a:cubicBezTo>
                  <a:cubicBezTo>
                    <a:pt x="373" y="16"/>
                    <a:pt x="402" y="14"/>
                    <a:pt x="421" y="0"/>
                  </a:cubicBezTo>
                  <a:cubicBezTo>
                    <a:pt x="421" y="9"/>
                    <a:pt x="421" y="9"/>
                    <a:pt x="421" y="9"/>
                  </a:cubicBezTo>
                  <a:cubicBezTo>
                    <a:pt x="417" y="17"/>
                    <a:pt x="417" y="22"/>
                    <a:pt x="417" y="30"/>
                  </a:cubicBezTo>
                  <a:cubicBezTo>
                    <a:pt x="417" y="38"/>
                    <a:pt x="425" y="39"/>
                    <a:pt x="431" y="39"/>
                  </a:cubicBezTo>
                  <a:cubicBezTo>
                    <a:pt x="431" y="41"/>
                    <a:pt x="431" y="43"/>
                    <a:pt x="431" y="45"/>
                  </a:cubicBezTo>
                  <a:cubicBezTo>
                    <a:pt x="431" y="49"/>
                    <a:pt x="424" y="51"/>
                    <a:pt x="422" y="53"/>
                  </a:cubicBezTo>
                  <a:cubicBezTo>
                    <a:pt x="414" y="61"/>
                    <a:pt x="405" y="68"/>
                    <a:pt x="405" y="82"/>
                  </a:cubicBezTo>
                  <a:cubicBezTo>
                    <a:pt x="405" y="90"/>
                    <a:pt x="409" y="96"/>
                    <a:pt x="413" y="97"/>
                  </a:cubicBezTo>
                  <a:cubicBezTo>
                    <a:pt x="413" y="101"/>
                    <a:pt x="414" y="103"/>
                    <a:pt x="413" y="105"/>
                  </a:cubicBezTo>
                  <a:cubicBezTo>
                    <a:pt x="422" y="105"/>
                    <a:pt x="425" y="109"/>
                    <a:pt x="432" y="109"/>
                  </a:cubicBezTo>
                  <a:cubicBezTo>
                    <a:pt x="433" y="113"/>
                    <a:pt x="435" y="118"/>
                    <a:pt x="437" y="118"/>
                  </a:cubicBezTo>
                  <a:cubicBezTo>
                    <a:pt x="457" y="118"/>
                    <a:pt x="472" y="100"/>
                    <a:pt x="489" y="102"/>
                  </a:cubicBezTo>
                  <a:cubicBezTo>
                    <a:pt x="488" y="106"/>
                    <a:pt x="485" y="109"/>
                    <a:pt x="485" y="111"/>
                  </a:cubicBezTo>
                  <a:cubicBezTo>
                    <a:pt x="485" y="113"/>
                    <a:pt x="498" y="122"/>
                    <a:pt x="498" y="122"/>
                  </a:cubicBezTo>
                  <a:cubicBezTo>
                    <a:pt x="506" y="122"/>
                    <a:pt x="507" y="117"/>
                    <a:pt x="510" y="115"/>
                  </a:cubicBezTo>
                  <a:cubicBezTo>
                    <a:pt x="523" y="109"/>
                    <a:pt x="533" y="111"/>
                    <a:pt x="545" y="105"/>
                  </a:cubicBezTo>
                  <a:cubicBezTo>
                    <a:pt x="551" y="102"/>
                    <a:pt x="563" y="90"/>
                    <a:pt x="573" y="90"/>
                  </a:cubicBezTo>
                  <a:cubicBezTo>
                    <a:pt x="582" y="90"/>
                    <a:pt x="593" y="91"/>
                    <a:pt x="598" y="94"/>
                  </a:cubicBezTo>
                  <a:cubicBezTo>
                    <a:pt x="597" y="97"/>
                    <a:pt x="595" y="101"/>
                    <a:pt x="595" y="102"/>
                  </a:cubicBezTo>
                  <a:cubicBezTo>
                    <a:pt x="615" y="102"/>
                    <a:pt x="635" y="98"/>
                    <a:pt x="650" y="98"/>
                  </a:cubicBezTo>
                  <a:cubicBezTo>
                    <a:pt x="664" y="98"/>
                    <a:pt x="673" y="97"/>
                    <a:pt x="688" y="97"/>
                  </a:cubicBezTo>
                  <a:cubicBezTo>
                    <a:pt x="704" y="97"/>
                    <a:pt x="712" y="127"/>
                    <a:pt x="712" y="144"/>
                  </a:cubicBezTo>
                  <a:cubicBezTo>
                    <a:pt x="712" y="155"/>
                    <a:pt x="701" y="160"/>
                    <a:pt x="701" y="171"/>
                  </a:cubicBezTo>
                  <a:cubicBezTo>
                    <a:pt x="701" y="187"/>
                    <a:pt x="716" y="198"/>
                    <a:pt x="716" y="213"/>
                  </a:cubicBezTo>
                  <a:cubicBezTo>
                    <a:pt x="716" y="222"/>
                    <a:pt x="701" y="225"/>
                    <a:pt x="698" y="230"/>
                  </a:cubicBezTo>
                  <a:cubicBezTo>
                    <a:pt x="689" y="245"/>
                    <a:pt x="686" y="257"/>
                    <a:pt x="686" y="276"/>
                  </a:cubicBezTo>
                  <a:cubicBezTo>
                    <a:pt x="686" y="299"/>
                    <a:pt x="701" y="294"/>
                    <a:pt x="719" y="294"/>
                  </a:cubicBezTo>
                  <a:cubicBezTo>
                    <a:pt x="743" y="294"/>
                    <a:pt x="754" y="284"/>
                    <a:pt x="773" y="284"/>
                  </a:cubicBezTo>
                  <a:cubicBezTo>
                    <a:pt x="793" y="284"/>
                    <a:pt x="788" y="325"/>
                    <a:pt x="807" y="325"/>
                  </a:cubicBezTo>
                  <a:cubicBezTo>
                    <a:pt x="807" y="357"/>
                    <a:pt x="807" y="357"/>
                    <a:pt x="807" y="357"/>
                  </a:cubicBezTo>
                  <a:cubicBezTo>
                    <a:pt x="807" y="360"/>
                    <a:pt x="810" y="361"/>
                    <a:pt x="811" y="363"/>
                  </a:cubicBezTo>
                  <a:cubicBezTo>
                    <a:pt x="815" y="368"/>
                    <a:pt x="815" y="368"/>
                    <a:pt x="815" y="368"/>
                  </a:cubicBezTo>
                  <a:cubicBezTo>
                    <a:pt x="819" y="368"/>
                    <a:pt x="828" y="364"/>
                    <a:pt x="833" y="363"/>
                  </a:cubicBezTo>
                  <a:cubicBezTo>
                    <a:pt x="834" y="367"/>
                    <a:pt x="833" y="371"/>
                    <a:pt x="834" y="375"/>
                  </a:cubicBezTo>
                  <a:cubicBezTo>
                    <a:pt x="826" y="377"/>
                    <a:pt x="818" y="380"/>
                    <a:pt x="818" y="38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Freeform 75">
              <a:extLst>
                <a:ext uri="{FF2B5EF4-FFF2-40B4-BE49-F238E27FC236}">
                  <a16:creationId xmlns:a16="http://schemas.microsoft.com/office/drawing/2014/main" id="{BAD0399E-6C1B-4651-BA0E-37D0C372D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252" y="1963190"/>
              <a:ext cx="642785" cy="655022"/>
            </a:xfrm>
            <a:custGeom>
              <a:avLst/>
              <a:gdLst>
                <a:gd name="T0" fmla="*/ 113 w 562"/>
                <a:gd name="T1" fmla="*/ 425 h 572"/>
                <a:gd name="T2" fmla="*/ 7 w 562"/>
                <a:gd name="T3" fmla="*/ 457 h 572"/>
                <a:gd name="T4" fmla="*/ 20 w 562"/>
                <a:gd name="T5" fmla="*/ 433 h 572"/>
                <a:gd name="T6" fmla="*/ 13 w 562"/>
                <a:gd name="T7" fmla="*/ 416 h 572"/>
                <a:gd name="T8" fmla="*/ 16 w 562"/>
                <a:gd name="T9" fmla="*/ 342 h 572"/>
                <a:gd name="T10" fmla="*/ 94 w 562"/>
                <a:gd name="T11" fmla="*/ 294 h 572"/>
                <a:gd name="T12" fmla="*/ 145 w 562"/>
                <a:gd name="T13" fmla="*/ 233 h 572"/>
                <a:gd name="T14" fmla="*/ 166 w 562"/>
                <a:gd name="T15" fmla="*/ 183 h 572"/>
                <a:gd name="T16" fmla="*/ 243 w 562"/>
                <a:gd name="T17" fmla="*/ 99 h 572"/>
                <a:gd name="T18" fmla="*/ 213 w 562"/>
                <a:gd name="T19" fmla="*/ 102 h 572"/>
                <a:gd name="T20" fmla="*/ 213 w 562"/>
                <a:gd name="T21" fmla="*/ 87 h 572"/>
                <a:gd name="T22" fmla="*/ 226 w 562"/>
                <a:gd name="T23" fmla="*/ 79 h 572"/>
                <a:gd name="T24" fmla="*/ 253 w 562"/>
                <a:gd name="T25" fmla="*/ 102 h 572"/>
                <a:gd name="T26" fmla="*/ 255 w 562"/>
                <a:gd name="T27" fmla="*/ 80 h 572"/>
                <a:gd name="T28" fmla="*/ 288 w 562"/>
                <a:gd name="T29" fmla="*/ 66 h 572"/>
                <a:gd name="T30" fmla="*/ 314 w 562"/>
                <a:gd name="T31" fmla="*/ 50 h 572"/>
                <a:gd name="T32" fmla="*/ 342 w 562"/>
                <a:gd name="T33" fmla="*/ 38 h 572"/>
                <a:gd name="T34" fmla="*/ 378 w 562"/>
                <a:gd name="T35" fmla="*/ 29 h 572"/>
                <a:gd name="T36" fmla="*/ 383 w 562"/>
                <a:gd name="T37" fmla="*/ 8 h 572"/>
                <a:gd name="T38" fmla="*/ 439 w 562"/>
                <a:gd name="T39" fmla="*/ 10 h 572"/>
                <a:gd name="T40" fmla="*/ 456 w 562"/>
                <a:gd name="T41" fmla="*/ 12 h 572"/>
                <a:gd name="T42" fmla="*/ 488 w 562"/>
                <a:gd name="T43" fmla="*/ 4 h 572"/>
                <a:gd name="T44" fmla="*/ 507 w 562"/>
                <a:gd name="T45" fmla="*/ 10 h 572"/>
                <a:gd name="T46" fmla="*/ 503 w 562"/>
                <a:gd name="T47" fmla="*/ 42 h 572"/>
                <a:gd name="T48" fmla="*/ 541 w 562"/>
                <a:gd name="T49" fmla="*/ 57 h 572"/>
                <a:gd name="T50" fmla="*/ 530 w 562"/>
                <a:gd name="T51" fmla="*/ 129 h 572"/>
                <a:gd name="T52" fmla="*/ 531 w 562"/>
                <a:gd name="T53" fmla="*/ 203 h 572"/>
                <a:gd name="T54" fmla="*/ 547 w 562"/>
                <a:gd name="T55" fmla="*/ 266 h 572"/>
                <a:gd name="T56" fmla="*/ 562 w 562"/>
                <a:gd name="T57" fmla="*/ 310 h 572"/>
                <a:gd name="T58" fmla="*/ 437 w 562"/>
                <a:gd name="T59" fmla="*/ 404 h 572"/>
                <a:gd name="T60" fmla="*/ 375 w 562"/>
                <a:gd name="T61" fmla="*/ 405 h 572"/>
                <a:gd name="T62" fmla="*/ 353 w 562"/>
                <a:gd name="T63" fmla="*/ 360 h 572"/>
                <a:gd name="T64" fmla="*/ 338 w 562"/>
                <a:gd name="T65" fmla="*/ 314 h 572"/>
                <a:gd name="T66" fmla="*/ 435 w 562"/>
                <a:gd name="T67" fmla="*/ 234 h 572"/>
                <a:gd name="T68" fmla="*/ 346 w 562"/>
                <a:gd name="T69" fmla="*/ 242 h 572"/>
                <a:gd name="T70" fmla="*/ 295 w 562"/>
                <a:gd name="T71" fmla="*/ 304 h 572"/>
                <a:gd name="T72" fmla="*/ 251 w 562"/>
                <a:gd name="T73" fmla="*/ 362 h 572"/>
                <a:gd name="T74" fmla="*/ 257 w 562"/>
                <a:gd name="T75" fmla="*/ 392 h 572"/>
                <a:gd name="T76" fmla="*/ 261 w 562"/>
                <a:gd name="T77" fmla="*/ 455 h 572"/>
                <a:gd name="T78" fmla="*/ 251 w 562"/>
                <a:gd name="T79" fmla="*/ 509 h 572"/>
                <a:gd name="T80" fmla="*/ 208 w 562"/>
                <a:gd name="T81" fmla="*/ 547 h 572"/>
                <a:gd name="T82" fmla="*/ 155 w 562"/>
                <a:gd name="T83" fmla="*/ 535 h 572"/>
                <a:gd name="T84" fmla="*/ 140 w 562"/>
                <a:gd name="T85" fmla="*/ 485 h 572"/>
                <a:gd name="T86" fmla="*/ 130 w 562"/>
                <a:gd name="T87" fmla="*/ 44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2" h="572">
                  <a:moveTo>
                    <a:pt x="130" y="445"/>
                  </a:moveTo>
                  <a:cubicBezTo>
                    <a:pt x="120" y="440"/>
                    <a:pt x="119" y="433"/>
                    <a:pt x="113" y="425"/>
                  </a:cubicBezTo>
                  <a:cubicBezTo>
                    <a:pt x="97" y="449"/>
                    <a:pt x="73" y="479"/>
                    <a:pt x="41" y="479"/>
                  </a:cubicBezTo>
                  <a:cubicBezTo>
                    <a:pt x="37" y="479"/>
                    <a:pt x="7" y="460"/>
                    <a:pt x="7" y="457"/>
                  </a:cubicBezTo>
                  <a:cubicBezTo>
                    <a:pt x="7" y="451"/>
                    <a:pt x="17" y="447"/>
                    <a:pt x="20" y="445"/>
                  </a:cubicBezTo>
                  <a:cubicBezTo>
                    <a:pt x="20" y="433"/>
                    <a:pt x="20" y="433"/>
                    <a:pt x="20" y="433"/>
                  </a:cubicBezTo>
                  <a:cubicBezTo>
                    <a:pt x="10" y="433"/>
                    <a:pt x="10" y="433"/>
                    <a:pt x="1" y="437"/>
                  </a:cubicBezTo>
                  <a:cubicBezTo>
                    <a:pt x="1" y="432"/>
                    <a:pt x="9" y="422"/>
                    <a:pt x="13" y="416"/>
                  </a:cubicBezTo>
                  <a:cubicBezTo>
                    <a:pt x="1" y="402"/>
                    <a:pt x="0" y="382"/>
                    <a:pt x="0" y="360"/>
                  </a:cubicBezTo>
                  <a:cubicBezTo>
                    <a:pt x="0" y="348"/>
                    <a:pt x="12" y="349"/>
                    <a:pt x="16" y="342"/>
                  </a:cubicBezTo>
                  <a:cubicBezTo>
                    <a:pt x="25" y="328"/>
                    <a:pt x="34" y="319"/>
                    <a:pt x="50" y="314"/>
                  </a:cubicBezTo>
                  <a:cubicBezTo>
                    <a:pt x="64" y="310"/>
                    <a:pt x="67" y="291"/>
                    <a:pt x="94" y="294"/>
                  </a:cubicBezTo>
                  <a:cubicBezTo>
                    <a:pt x="86" y="292"/>
                    <a:pt x="83" y="290"/>
                    <a:pt x="76" y="288"/>
                  </a:cubicBezTo>
                  <a:cubicBezTo>
                    <a:pt x="110" y="280"/>
                    <a:pt x="122" y="252"/>
                    <a:pt x="145" y="233"/>
                  </a:cubicBezTo>
                  <a:cubicBezTo>
                    <a:pt x="154" y="226"/>
                    <a:pt x="153" y="201"/>
                    <a:pt x="159" y="201"/>
                  </a:cubicBezTo>
                  <a:cubicBezTo>
                    <a:pt x="159" y="201"/>
                    <a:pt x="166" y="183"/>
                    <a:pt x="166" y="183"/>
                  </a:cubicBezTo>
                  <a:cubicBezTo>
                    <a:pt x="175" y="167"/>
                    <a:pt x="186" y="156"/>
                    <a:pt x="202" y="149"/>
                  </a:cubicBezTo>
                  <a:cubicBezTo>
                    <a:pt x="218" y="143"/>
                    <a:pt x="239" y="116"/>
                    <a:pt x="243" y="99"/>
                  </a:cubicBezTo>
                  <a:cubicBezTo>
                    <a:pt x="224" y="103"/>
                    <a:pt x="216" y="114"/>
                    <a:pt x="198" y="114"/>
                  </a:cubicBezTo>
                  <a:cubicBezTo>
                    <a:pt x="202" y="108"/>
                    <a:pt x="210" y="104"/>
                    <a:pt x="213" y="102"/>
                  </a:cubicBezTo>
                  <a:cubicBezTo>
                    <a:pt x="210" y="102"/>
                    <a:pt x="202" y="100"/>
                    <a:pt x="202" y="100"/>
                  </a:cubicBezTo>
                  <a:cubicBezTo>
                    <a:pt x="203" y="92"/>
                    <a:pt x="207" y="87"/>
                    <a:pt x="213" y="87"/>
                  </a:cubicBezTo>
                  <a:cubicBezTo>
                    <a:pt x="216" y="87"/>
                    <a:pt x="217" y="90"/>
                    <a:pt x="219" y="90"/>
                  </a:cubicBezTo>
                  <a:cubicBezTo>
                    <a:pt x="222" y="85"/>
                    <a:pt x="224" y="82"/>
                    <a:pt x="226" y="79"/>
                  </a:cubicBezTo>
                  <a:cubicBezTo>
                    <a:pt x="230" y="84"/>
                    <a:pt x="231" y="88"/>
                    <a:pt x="228" y="94"/>
                  </a:cubicBezTo>
                  <a:cubicBezTo>
                    <a:pt x="241" y="94"/>
                    <a:pt x="244" y="102"/>
                    <a:pt x="253" y="102"/>
                  </a:cubicBezTo>
                  <a:cubicBezTo>
                    <a:pt x="257" y="102"/>
                    <a:pt x="266" y="83"/>
                    <a:pt x="267" y="82"/>
                  </a:cubicBezTo>
                  <a:cubicBezTo>
                    <a:pt x="262" y="80"/>
                    <a:pt x="262" y="79"/>
                    <a:pt x="255" y="80"/>
                  </a:cubicBezTo>
                  <a:cubicBezTo>
                    <a:pt x="259" y="74"/>
                    <a:pt x="265" y="67"/>
                    <a:pt x="272" y="67"/>
                  </a:cubicBezTo>
                  <a:cubicBezTo>
                    <a:pt x="278" y="67"/>
                    <a:pt x="282" y="69"/>
                    <a:pt x="288" y="66"/>
                  </a:cubicBezTo>
                  <a:cubicBezTo>
                    <a:pt x="284" y="62"/>
                    <a:pt x="285" y="63"/>
                    <a:pt x="282" y="59"/>
                  </a:cubicBezTo>
                  <a:cubicBezTo>
                    <a:pt x="289" y="52"/>
                    <a:pt x="303" y="52"/>
                    <a:pt x="314" y="50"/>
                  </a:cubicBezTo>
                  <a:cubicBezTo>
                    <a:pt x="314" y="59"/>
                    <a:pt x="314" y="59"/>
                    <a:pt x="314" y="59"/>
                  </a:cubicBezTo>
                  <a:cubicBezTo>
                    <a:pt x="324" y="57"/>
                    <a:pt x="326" y="39"/>
                    <a:pt x="342" y="38"/>
                  </a:cubicBezTo>
                  <a:cubicBezTo>
                    <a:pt x="342" y="52"/>
                    <a:pt x="342" y="52"/>
                    <a:pt x="342" y="52"/>
                  </a:cubicBezTo>
                  <a:cubicBezTo>
                    <a:pt x="352" y="32"/>
                    <a:pt x="365" y="37"/>
                    <a:pt x="378" y="29"/>
                  </a:cubicBezTo>
                  <a:cubicBezTo>
                    <a:pt x="372" y="27"/>
                    <a:pt x="367" y="25"/>
                    <a:pt x="367" y="20"/>
                  </a:cubicBezTo>
                  <a:cubicBezTo>
                    <a:pt x="367" y="16"/>
                    <a:pt x="381" y="13"/>
                    <a:pt x="383" y="8"/>
                  </a:cubicBezTo>
                  <a:cubicBezTo>
                    <a:pt x="388" y="13"/>
                    <a:pt x="392" y="20"/>
                    <a:pt x="399" y="20"/>
                  </a:cubicBezTo>
                  <a:cubicBezTo>
                    <a:pt x="410" y="20"/>
                    <a:pt x="439" y="0"/>
                    <a:pt x="439" y="10"/>
                  </a:cubicBezTo>
                  <a:cubicBezTo>
                    <a:pt x="439" y="21"/>
                    <a:pt x="426" y="25"/>
                    <a:pt x="423" y="36"/>
                  </a:cubicBezTo>
                  <a:cubicBezTo>
                    <a:pt x="438" y="37"/>
                    <a:pt x="443" y="19"/>
                    <a:pt x="456" y="12"/>
                  </a:cubicBezTo>
                  <a:cubicBezTo>
                    <a:pt x="459" y="17"/>
                    <a:pt x="459" y="21"/>
                    <a:pt x="459" y="26"/>
                  </a:cubicBezTo>
                  <a:cubicBezTo>
                    <a:pt x="470" y="15"/>
                    <a:pt x="476" y="12"/>
                    <a:pt x="488" y="4"/>
                  </a:cubicBezTo>
                  <a:cubicBezTo>
                    <a:pt x="489" y="14"/>
                    <a:pt x="487" y="21"/>
                    <a:pt x="496" y="22"/>
                  </a:cubicBezTo>
                  <a:cubicBezTo>
                    <a:pt x="498" y="16"/>
                    <a:pt x="501" y="10"/>
                    <a:pt x="507" y="10"/>
                  </a:cubicBezTo>
                  <a:cubicBezTo>
                    <a:pt x="511" y="10"/>
                    <a:pt x="528" y="20"/>
                    <a:pt x="534" y="23"/>
                  </a:cubicBezTo>
                  <a:cubicBezTo>
                    <a:pt x="527" y="42"/>
                    <a:pt x="521" y="36"/>
                    <a:pt x="503" y="42"/>
                  </a:cubicBezTo>
                  <a:cubicBezTo>
                    <a:pt x="511" y="48"/>
                    <a:pt x="516" y="49"/>
                    <a:pt x="516" y="54"/>
                  </a:cubicBezTo>
                  <a:cubicBezTo>
                    <a:pt x="523" y="55"/>
                    <a:pt x="539" y="57"/>
                    <a:pt x="541" y="57"/>
                  </a:cubicBezTo>
                  <a:cubicBezTo>
                    <a:pt x="531" y="65"/>
                    <a:pt x="503" y="79"/>
                    <a:pt x="503" y="98"/>
                  </a:cubicBezTo>
                  <a:cubicBezTo>
                    <a:pt x="503" y="113"/>
                    <a:pt x="530" y="112"/>
                    <a:pt x="530" y="129"/>
                  </a:cubicBezTo>
                  <a:cubicBezTo>
                    <a:pt x="530" y="143"/>
                    <a:pt x="516" y="149"/>
                    <a:pt x="516" y="163"/>
                  </a:cubicBezTo>
                  <a:cubicBezTo>
                    <a:pt x="516" y="178"/>
                    <a:pt x="531" y="187"/>
                    <a:pt x="531" y="203"/>
                  </a:cubicBezTo>
                  <a:cubicBezTo>
                    <a:pt x="531" y="212"/>
                    <a:pt x="524" y="217"/>
                    <a:pt x="524" y="226"/>
                  </a:cubicBezTo>
                  <a:cubicBezTo>
                    <a:pt x="524" y="244"/>
                    <a:pt x="547" y="249"/>
                    <a:pt x="547" y="266"/>
                  </a:cubicBezTo>
                  <a:cubicBezTo>
                    <a:pt x="547" y="271"/>
                    <a:pt x="540" y="275"/>
                    <a:pt x="538" y="277"/>
                  </a:cubicBezTo>
                  <a:cubicBezTo>
                    <a:pt x="544" y="289"/>
                    <a:pt x="562" y="292"/>
                    <a:pt x="562" y="310"/>
                  </a:cubicBezTo>
                  <a:cubicBezTo>
                    <a:pt x="562" y="336"/>
                    <a:pt x="509" y="366"/>
                    <a:pt x="494" y="388"/>
                  </a:cubicBezTo>
                  <a:cubicBezTo>
                    <a:pt x="486" y="404"/>
                    <a:pt x="451" y="406"/>
                    <a:pt x="437" y="404"/>
                  </a:cubicBezTo>
                  <a:cubicBezTo>
                    <a:pt x="422" y="408"/>
                    <a:pt x="404" y="416"/>
                    <a:pt x="391" y="416"/>
                  </a:cubicBezTo>
                  <a:cubicBezTo>
                    <a:pt x="381" y="416"/>
                    <a:pt x="375" y="414"/>
                    <a:pt x="375" y="405"/>
                  </a:cubicBezTo>
                  <a:cubicBezTo>
                    <a:pt x="359" y="405"/>
                    <a:pt x="342" y="394"/>
                    <a:pt x="342" y="377"/>
                  </a:cubicBezTo>
                  <a:cubicBezTo>
                    <a:pt x="342" y="370"/>
                    <a:pt x="350" y="364"/>
                    <a:pt x="353" y="360"/>
                  </a:cubicBezTo>
                  <a:cubicBezTo>
                    <a:pt x="345" y="357"/>
                    <a:pt x="338" y="339"/>
                    <a:pt x="338" y="330"/>
                  </a:cubicBezTo>
                  <a:cubicBezTo>
                    <a:pt x="338" y="324"/>
                    <a:pt x="340" y="319"/>
                    <a:pt x="338" y="314"/>
                  </a:cubicBezTo>
                  <a:cubicBezTo>
                    <a:pt x="370" y="314"/>
                    <a:pt x="387" y="270"/>
                    <a:pt x="406" y="258"/>
                  </a:cubicBezTo>
                  <a:cubicBezTo>
                    <a:pt x="417" y="252"/>
                    <a:pt x="435" y="248"/>
                    <a:pt x="435" y="234"/>
                  </a:cubicBezTo>
                  <a:cubicBezTo>
                    <a:pt x="435" y="214"/>
                    <a:pt x="410" y="211"/>
                    <a:pt x="391" y="211"/>
                  </a:cubicBezTo>
                  <a:cubicBezTo>
                    <a:pt x="366" y="211"/>
                    <a:pt x="346" y="220"/>
                    <a:pt x="346" y="242"/>
                  </a:cubicBezTo>
                  <a:cubicBezTo>
                    <a:pt x="346" y="252"/>
                    <a:pt x="348" y="256"/>
                    <a:pt x="346" y="261"/>
                  </a:cubicBezTo>
                  <a:cubicBezTo>
                    <a:pt x="346" y="279"/>
                    <a:pt x="311" y="295"/>
                    <a:pt x="295" y="304"/>
                  </a:cubicBezTo>
                  <a:cubicBezTo>
                    <a:pt x="282" y="312"/>
                    <a:pt x="269" y="315"/>
                    <a:pt x="261" y="330"/>
                  </a:cubicBezTo>
                  <a:cubicBezTo>
                    <a:pt x="255" y="341"/>
                    <a:pt x="263" y="356"/>
                    <a:pt x="251" y="362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5" y="381"/>
                    <a:pt x="257" y="386"/>
                    <a:pt x="257" y="392"/>
                  </a:cubicBezTo>
                  <a:cubicBezTo>
                    <a:pt x="271" y="394"/>
                    <a:pt x="291" y="408"/>
                    <a:pt x="291" y="424"/>
                  </a:cubicBezTo>
                  <a:cubicBezTo>
                    <a:pt x="291" y="436"/>
                    <a:pt x="269" y="455"/>
                    <a:pt x="261" y="455"/>
                  </a:cubicBezTo>
                  <a:cubicBezTo>
                    <a:pt x="246" y="455"/>
                    <a:pt x="240" y="478"/>
                    <a:pt x="240" y="495"/>
                  </a:cubicBezTo>
                  <a:cubicBezTo>
                    <a:pt x="240" y="505"/>
                    <a:pt x="247" y="508"/>
                    <a:pt x="251" y="509"/>
                  </a:cubicBezTo>
                  <a:cubicBezTo>
                    <a:pt x="249" y="530"/>
                    <a:pt x="231" y="532"/>
                    <a:pt x="228" y="547"/>
                  </a:cubicBezTo>
                  <a:cubicBezTo>
                    <a:pt x="218" y="547"/>
                    <a:pt x="214" y="547"/>
                    <a:pt x="208" y="547"/>
                  </a:cubicBezTo>
                  <a:cubicBezTo>
                    <a:pt x="195" y="547"/>
                    <a:pt x="191" y="572"/>
                    <a:pt x="172" y="572"/>
                  </a:cubicBezTo>
                  <a:cubicBezTo>
                    <a:pt x="166" y="572"/>
                    <a:pt x="155" y="539"/>
                    <a:pt x="155" y="535"/>
                  </a:cubicBezTo>
                  <a:cubicBezTo>
                    <a:pt x="155" y="532"/>
                    <a:pt x="157" y="529"/>
                    <a:pt x="157" y="527"/>
                  </a:cubicBezTo>
                  <a:cubicBezTo>
                    <a:pt x="144" y="513"/>
                    <a:pt x="145" y="502"/>
                    <a:pt x="140" y="485"/>
                  </a:cubicBezTo>
                  <a:cubicBezTo>
                    <a:pt x="136" y="473"/>
                    <a:pt x="125" y="470"/>
                    <a:pt x="125" y="455"/>
                  </a:cubicBezTo>
                  <a:cubicBezTo>
                    <a:pt x="125" y="450"/>
                    <a:pt x="129" y="443"/>
                    <a:pt x="130" y="441"/>
                  </a:cubicBezTo>
                  <a:lnTo>
                    <a:pt x="130" y="4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Freeform 76">
              <a:extLst>
                <a:ext uri="{FF2B5EF4-FFF2-40B4-BE49-F238E27FC236}">
                  <a16:creationId xmlns:a16="http://schemas.microsoft.com/office/drawing/2014/main" id="{1E77ED77-62C9-4F2F-B81D-CC18C22DC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75" y="1624966"/>
              <a:ext cx="4199525" cy="1639085"/>
            </a:xfrm>
            <a:custGeom>
              <a:avLst/>
              <a:gdLst>
                <a:gd name="T0" fmla="*/ 2600 w 3672"/>
                <a:gd name="T1" fmla="*/ 1054 h 1433"/>
                <a:gd name="T2" fmla="*/ 2506 w 3672"/>
                <a:gd name="T3" fmla="*/ 875 h 1433"/>
                <a:gd name="T4" fmla="*/ 2858 w 3672"/>
                <a:gd name="T5" fmla="*/ 735 h 1433"/>
                <a:gd name="T6" fmla="*/ 3096 w 3672"/>
                <a:gd name="T7" fmla="*/ 624 h 1433"/>
                <a:gd name="T8" fmla="*/ 2934 w 3672"/>
                <a:gd name="T9" fmla="*/ 839 h 1433"/>
                <a:gd name="T10" fmla="*/ 3077 w 3672"/>
                <a:gd name="T11" fmla="*/ 815 h 1433"/>
                <a:gd name="T12" fmla="*/ 3414 w 3672"/>
                <a:gd name="T13" fmla="*/ 565 h 1433"/>
                <a:gd name="T14" fmla="*/ 3626 w 3672"/>
                <a:gd name="T15" fmla="*/ 517 h 1433"/>
                <a:gd name="T16" fmla="*/ 3248 w 3672"/>
                <a:gd name="T17" fmla="*/ 350 h 1433"/>
                <a:gd name="T18" fmla="*/ 2850 w 3672"/>
                <a:gd name="T19" fmla="*/ 286 h 1433"/>
                <a:gd name="T20" fmla="*/ 2464 w 3672"/>
                <a:gd name="T21" fmla="*/ 282 h 1433"/>
                <a:gd name="T22" fmla="*/ 2256 w 3672"/>
                <a:gd name="T23" fmla="*/ 175 h 1433"/>
                <a:gd name="T24" fmla="*/ 1892 w 3672"/>
                <a:gd name="T25" fmla="*/ 187 h 1433"/>
                <a:gd name="T26" fmla="*/ 1744 w 3672"/>
                <a:gd name="T27" fmla="*/ 48 h 1433"/>
                <a:gd name="T28" fmla="*/ 1301 w 3672"/>
                <a:gd name="T29" fmla="*/ 211 h 1433"/>
                <a:gd name="T30" fmla="*/ 1146 w 3672"/>
                <a:gd name="T31" fmla="*/ 266 h 1433"/>
                <a:gd name="T32" fmla="*/ 1105 w 3672"/>
                <a:gd name="T33" fmla="*/ 219 h 1433"/>
                <a:gd name="T34" fmla="*/ 877 w 3672"/>
                <a:gd name="T35" fmla="*/ 374 h 1433"/>
                <a:gd name="T36" fmla="*/ 552 w 3672"/>
                <a:gd name="T37" fmla="*/ 445 h 1433"/>
                <a:gd name="T38" fmla="*/ 366 w 3672"/>
                <a:gd name="T39" fmla="*/ 533 h 1433"/>
                <a:gd name="T40" fmla="*/ 393 w 3672"/>
                <a:gd name="T41" fmla="*/ 410 h 1433"/>
                <a:gd name="T42" fmla="*/ 217 w 3672"/>
                <a:gd name="T43" fmla="*/ 425 h 1433"/>
                <a:gd name="T44" fmla="*/ 234 w 3672"/>
                <a:gd name="T45" fmla="*/ 562 h 1433"/>
                <a:gd name="T46" fmla="*/ 199 w 3672"/>
                <a:gd name="T47" fmla="*/ 712 h 1433"/>
                <a:gd name="T48" fmla="*/ 86 w 3672"/>
                <a:gd name="T49" fmla="*/ 803 h 1433"/>
                <a:gd name="T50" fmla="*/ 27 w 3672"/>
                <a:gd name="T51" fmla="*/ 891 h 1433"/>
                <a:gd name="T52" fmla="*/ 93 w 3672"/>
                <a:gd name="T53" fmla="*/ 1006 h 1433"/>
                <a:gd name="T54" fmla="*/ 150 w 3672"/>
                <a:gd name="T55" fmla="*/ 1077 h 1433"/>
                <a:gd name="T56" fmla="*/ 192 w 3672"/>
                <a:gd name="T57" fmla="*/ 1161 h 1433"/>
                <a:gd name="T58" fmla="*/ 357 w 3672"/>
                <a:gd name="T59" fmla="*/ 1166 h 1433"/>
                <a:gd name="T60" fmla="*/ 385 w 3672"/>
                <a:gd name="T61" fmla="*/ 1128 h 1433"/>
                <a:gd name="T62" fmla="*/ 487 w 3672"/>
                <a:gd name="T63" fmla="*/ 1264 h 1433"/>
                <a:gd name="T64" fmla="*/ 601 w 3672"/>
                <a:gd name="T65" fmla="*/ 1319 h 1433"/>
                <a:gd name="T66" fmla="*/ 627 w 3672"/>
                <a:gd name="T67" fmla="*/ 1337 h 1433"/>
                <a:gd name="T68" fmla="*/ 599 w 3672"/>
                <a:gd name="T69" fmla="*/ 1142 h 1433"/>
                <a:gd name="T70" fmla="*/ 707 w 3672"/>
                <a:gd name="T71" fmla="*/ 1162 h 1433"/>
                <a:gd name="T72" fmla="*/ 732 w 3672"/>
                <a:gd name="T73" fmla="*/ 1262 h 1433"/>
                <a:gd name="T74" fmla="*/ 733 w 3672"/>
                <a:gd name="T75" fmla="*/ 1345 h 1433"/>
                <a:gd name="T76" fmla="*/ 766 w 3672"/>
                <a:gd name="T77" fmla="*/ 1361 h 1433"/>
                <a:gd name="T78" fmla="*/ 895 w 3672"/>
                <a:gd name="T79" fmla="*/ 1400 h 1433"/>
                <a:gd name="T80" fmla="*/ 960 w 3672"/>
                <a:gd name="T81" fmla="*/ 1407 h 1433"/>
                <a:gd name="T82" fmla="*/ 1044 w 3672"/>
                <a:gd name="T83" fmla="*/ 1388 h 1433"/>
                <a:gd name="T84" fmla="*/ 1123 w 3672"/>
                <a:gd name="T85" fmla="*/ 1391 h 1433"/>
                <a:gd name="T86" fmla="*/ 1161 w 3672"/>
                <a:gd name="T87" fmla="*/ 1348 h 1433"/>
                <a:gd name="T88" fmla="*/ 1423 w 3672"/>
                <a:gd name="T89" fmla="*/ 1069 h 1433"/>
                <a:gd name="T90" fmla="*/ 1707 w 3672"/>
                <a:gd name="T91" fmla="*/ 962 h 1433"/>
                <a:gd name="T92" fmla="*/ 2100 w 3672"/>
                <a:gd name="T93" fmla="*/ 1026 h 1433"/>
                <a:gd name="T94" fmla="*/ 2422 w 3672"/>
                <a:gd name="T95" fmla="*/ 1093 h 1433"/>
                <a:gd name="T96" fmla="*/ 2403 w 3672"/>
                <a:gd name="T97" fmla="*/ 1181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72" h="1433">
                  <a:moveTo>
                    <a:pt x="2400" y="1232"/>
                  </a:moveTo>
                  <a:cubicBezTo>
                    <a:pt x="2400" y="1232"/>
                    <a:pt x="2429" y="1240"/>
                    <a:pt x="2453" y="1240"/>
                  </a:cubicBezTo>
                  <a:cubicBezTo>
                    <a:pt x="2496" y="1240"/>
                    <a:pt x="2536" y="1145"/>
                    <a:pt x="2567" y="1113"/>
                  </a:cubicBezTo>
                  <a:cubicBezTo>
                    <a:pt x="2579" y="1100"/>
                    <a:pt x="2596" y="1074"/>
                    <a:pt x="2600" y="1054"/>
                  </a:cubicBezTo>
                  <a:cubicBezTo>
                    <a:pt x="2606" y="1030"/>
                    <a:pt x="2597" y="1016"/>
                    <a:pt x="2608" y="994"/>
                  </a:cubicBezTo>
                  <a:cubicBezTo>
                    <a:pt x="2613" y="985"/>
                    <a:pt x="2622" y="967"/>
                    <a:pt x="2622" y="950"/>
                  </a:cubicBezTo>
                  <a:cubicBezTo>
                    <a:pt x="2622" y="928"/>
                    <a:pt x="2589" y="886"/>
                    <a:pt x="2574" y="898"/>
                  </a:cubicBezTo>
                  <a:cubicBezTo>
                    <a:pt x="2529" y="934"/>
                    <a:pt x="2506" y="879"/>
                    <a:pt x="2506" y="875"/>
                  </a:cubicBezTo>
                  <a:cubicBezTo>
                    <a:pt x="2506" y="852"/>
                    <a:pt x="2546" y="828"/>
                    <a:pt x="2562" y="811"/>
                  </a:cubicBezTo>
                  <a:cubicBezTo>
                    <a:pt x="2586" y="786"/>
                    <a:pt x="2617" y="745"/>
                    <a:pt x="2650" y="735"/>
                  </a:cubicBezTo>
                  <a:cubicBezTo>
                    <a:pt x="2678" y="728"/>
                    <a:pt x="2768" y="720"/>
                    <a:pt x="2793" y="720"/>
                  </a:cubicBezTo>
                  <a:cubicBezTo>
                    <a:pt x="2824" y="720"/>
                    <a:pt x="2839" y="735"/>
                    <a:pt x="2858" y="735"/>
                  </a:cubicBezTo>
                  <a:cubicBezTo>
                    <a:pt x="2868" y="735"/>
                    <a:pt x="2875" y="735"/>
                    <a:pt x="2899" y="735"/>
                  </a:cubicBezTo>
                  <a:cubicBezTo>
                    <a:pt x="2912" y="683"/>
                    <a:pt x="2934" y="652"/>
                    <a:pt x="2987" y="652"/>
                  </a:cubicBezTo>
                  <a:cubicBezTo>
                    <a:pt x="3000" y="652"/>
                    <a:pt x="3006" y="648"/>
                    <a:pt x="3032" y="652"/>
                  </a:cubicBezTo>
                  <a:cubicBezTo>
                    <a:pt x="3019" y="662"/>
                    <a:pt x="3014" y="731"/>
                    <a:pt x="3096" y="624"/>
                  </a:cubicBezTo>
                  <a:cubicBezTo>
                    <a:pt x="3105" y="623"/>
                    <a:pt x="3144" y="640"/>
                    <a:pt x="3085" y="680"/>
                  </a:cubicBezTo>
                  <a:cubicBezTo>
                    <a:pt x="3064" y="694"/>
                    <a:pt x="3046" y="687"/>
                    <a:pt x="3032" y="708"/>
                  </a:cubicBezTo>
                  <a:cubicBezTo>
                    <a:pt x="3016" y="732"/>
                    <a:pt x="3002" y="762"/>
                    <a:pt x="2979" y="775"/>
                  </a:cubicBezTo>
                  <a:cubicBezTo>
                    <a:pt x="2960" y="786"/>
                    <a:pt x="2934" y="805"/>
                    <a:pt x="2934" y="839"/>
                  </a:cubicBezTo>
                  <a:cubicBezTo>
                    <a:pt x="2934" y="868"/>
                    <a:pt x="2943" y="964"/>
                    <a:pt x="2964" y="982"/>
                  </a:cubicBezTo>
                  <a:cubicBezTo>
                    <a:pt x="2979" y="958"/>
                    <a:pt x="2990" y="914"/>
                    <a:pt x="3021" y="906"/>
                  </a:cubicBezTo>
                  <a:cubicBezTo>
                    <a:pt x="3017" y="884"/>
                    <a:pt x="3051" y="879"/>
                    <a:pt x="3051" y="863"/>
                  </a:cubicBezTo>
                  <a:cubicBezTo>
                    <a:pt x="3051" y="836"/>
                    <a:pt x="3077" y="829"/>
                    <a:pt x="3077" y="815"/>
                  </a:cubicBezTo>
                  <a:cubicBezTo>
                    <a:pt x="3077" y="805"/>
                    <a:pt x="3070" y="796"/>
                    <a:pt x="3077" y="779"/>
                  </a:cubicBezTo>
                  <a:cubicBezTo>
                    <a:pt x="3139" y="642"/>
                    <a:pt x="3195" y="716"/>
                    <a:pt x="3217" y="716"/>
                  </a:cubicBezTo>
                  <a:cubicBezTo>
                    <a:pt x="3285" y="716"/>
                    <a:pt x="3333" y="625"/>
                    <a:pt x="3392" y="624"/>
                  </a:cubicBezTo>
                  <a:cubicBezTo>
                    <a:pt x="3504" y="622"/>
                    <a:pt x="3414" y="577"/>
                    <a:pt x="3414" y="565"/>
                  </a:cubicBezTo>
                  <a:cubicBezTo>
                    <a:pt x="3414" y="530"/>
                    <a:pt x="3458" y="536"/>
                    <a:pt x="3467" y="517"/>
                  </a:cubicBezTo>
                  <a:cubicBezTo>
                    <a:pt x="3471" y="509"/>
                    <a:pt x="3464" y="489"/>
                    <a:pt x="3479" y="489"/>
                  </a:cubicBezTo>
                  <a:cubicBezTo>
                    <a:pt x="3526" y="489"/>
                    <a:pt x="3566" y="557"/>
                    <a:pt x="3600" y="557"/>
                  </a:cubicBezTo>
                  <a:cubicBezTo>
                    <a:pt x="3615" y="557"/>
                    <a:pt x="3618" y="527"/>
                    <a:pt x="3626" y="517"/>
                  </a:cubicBezTo>
                  <a:cubicBezTo>
                    <a:pt x="3639" y="501"/>
                    <a:pt x="3651" y="503"/>
                    <a:pt x="3672" y="495"/>
                  </a:cubicBezTo>
                  <a:cubicBezTo>
                    <a:pt x="3645" y="457"/>
                    <a:pt x="3556" y="436"/>
                    <a:pt x="3513" y="410"/>
                  </a:cubicBezTo>
                  <a:cubicBezTo>
                    <a:pt x="3453" y="373"/>
                    <a:pt x="3374" y="334"/>
                    <a:pt x="3286" y="334"/>
                  </a:cubicBezTo>
                  <a:cubicBezTo>
                    <a:pt x="3261" y="334"/>
                    <a:pt x="3245" y="339"/>
                    <a:pt x="3248" y="350"/>
                  </a:cubicBezTo>
                  <a:cubicBezTo>
                    <a:pt x="3271" y="427"/>
                    <a:pt x="3213" y="349"/>
                    <a:pt x="3199" y="350"/>
                  </a:cubicBezTo>
                  <a:cubicBezTo>
                    <a:pt x="3024" y="346"/>
                    <a:pt x="3024" y="346"/>
                    <a:pt x="3024" y="346"/>
                  </a:cubicBezTo>
                  <a:cubicBezTo>
                    <a:pt x="3015" y="305"/>
                    <a:pt x="2989" y="290"/>
                    <a:pt x="2937" y="290"/>
                  </a:cubicBezTo>
                  <a:cubicBezTo>
                    <a:pt x="2909" y="290"/>
                    <a:pt x="2867" y="301"/>
                    <a:pt x="2850" y="286"/>
                  </a:cubicBezTo>
                  <a:cubicBezTo>
                    <a:pt x="2835" y="273"/>
                    <a:pt x="2834" y="254"/>
                    <a:pt x="2812" y="247"/>
                  </a:cubicBezTo>
                  <a:cubicBezTo>
                    <a:pt x="2766" y="231"/>
                    <a:pt x="2716" y="219"/>
                    <a:pt x="2657" y="219"/>
                  </a:cubicBezTo>
                  <a:cubicBezTo>
                    <a:pt x="2598" y="219"/>
                    <a:pt x="2590" y="251"/>
                    <a:pt x="2585" y="282"/>
                  </a:cubicBezTo>
                  <a:cubicBezTo>
                    <a:pt x="2529" y="282"/>
                    <a:pt x="2502" y="282"/>
                    <a:pt x="2464" y="282"/>
                  </a:cubicBezTo>
                  <a:cubicBezTo>
                    <a:pt x="2443" y="282"/>
                    <a:pt x="2440" y="264"/>
                    <a:pt x="2415" y="262"/>
                  </a:cubicBezTo>
                  <a:cubicBezTo>
                    <a:pt x="2412" y="274"/>
                    <a:pt x="2408" y="298"/>
                    <a:pt x="2396" y="298"/>
                  </a:cubicBezTo>
                  <a:cubicBezTo>
                    <a:pt x="2364" y="298"/>
                    <a:pt x="2350" y="257"/>
                    <a:pt x="2350" y="235"/>
                  </a:cubicBezTo>
                  <a:cubicBezTo>
                    <a:pt x="2350" y="229"/>
                    <a:pt x="2412" y="189"/>
                    <a:pt x="2256" y="175"/>
                  </a:cubicBezTo>
                  <a:cubicBezTo>
                    <a:pt x="2236" y="173"/>
                    <a:pt x="2225" y="182"/>
                    <a:pt x="2225" y="207"/>
                  </a:cubicBezTo>
                  <a:cubicBezTo>
                    <a:pt x="2142" y="207"/>
                    <a:pt x="2142" y="207"/>
                    <a:pt x="2142" y="207"/>
                  </a:cubicBezTo>
                  <a:cubicBezTo>
                    <a:pt x="2117" y="200"/>
                    <a:pt x="1986" y="184"/>
                    <a:pt x="1969" y="155"/>
                  </a:cubicBezTo>
                  <a:cubicBezTo>
                    <a:pt x="1870" y="240"/>
                    <a:pt x="1892" y="187"/>
                    <a:pt x="1892" y="187"/>
                  </a:cubicBezTo>
                  <a:cubicBezTo>
                    <a:pt x="1916" y="156"/>
                    <a:pt x="2145" y="91"/>
                    <a:pt x="1956" y="44"/>
                  </a:cubicBezTo>
                  <a:cubicBezTo>
                    <a:pt x="1877" y="44"/>
                    <a:pt x="1877" y="44"/>
                    <a:pt x="1877" y="44"/>
                  </a:cubicBezTo>
                  <a:cubicBezTo>
                    <a:pt x="1869" y="22"/>
                    <a:pt x="1853" y="0"/>
                    <a:pt x="1820" y="0"/>
                  </a:cubicBezTo>
                  <a:cubicBezTo>
                    <a:pt x="1781" y="0"/>
                    <a:pt x="1765" y="31"/>
                    <a:pt x="1744" y="48"/>
                  </a:cubicBezTo>
                  <a:cubicBezTo>
                    <a:pt x="1729" y="60"/>
                    <a:pt x="1631" y="101"/>
                    <a:pt x="1640" y="64"/>
                  </a:cubicBezTo>
                  <a:cubicBezTo>
                    <a:pt x="1615" y="72"/>
                    <a:pt x="1508" y="79"/>
                    <a:pt x="1453" y="131"/>
                  </a:cubicBezTo>
                  <a:cubicBezTo>
                    <a:pt x="1441" y="142"/>
                    <a:pt x="1438" y="175"/>
                    <a:pt x="1420" y="175"/>
                  </a:cubicBezTo>
                  <a:cubicBezTo>
                    <a:pt x="1395" y="175"/>
                    <a:pt x="1301" y="165"/>
                    <a:pt x="1301" y="211"/>
                  </a:cubicBezTo>
                  <a:cubicBezTo>
                    <a:pt x="1301" y="220"/>
                    <a:pt x="1310" y="230"/>
                    <a:pt x="1313" y="243"/>
                  </a:cubicBezTo>
                  <a:cubicBezTo>
                    <a:pt x="1296" y="254"/>
                    <a:pt x="1290" y="243"/>
                    <a:pt x="1237" y="243"/>
                  </a:cubicBezTo>
                  <a:cubicBezTo>
                    <a:pt x="1192" y="306"/>
                    <a:pt x="1196" y="233"/>
                    <a:pt x="1186" y="219"/>
                  </a:cubicBezTo>
                  <a:cubicBezTo>
                    <a:pt x="1182" y="244"/>
                    <a:pt x="1166" y="255"/>
                    <a:pt x="1146" y="266"/>
                  </a:cubicBezTo>
                  <a:cubicBezTo>
                    <a:pt x="1152" y="289"/>
                    <a:pt x="1185" y="312"/>
                    <a:pt x="1161" y="338"/>
                  </a:cubicBezTo>
                  <a:cubicBezTo>
                    <a:pt x="1145" y="356"/>
                    <a:pt x="1192" y="415"/>
                    <a:pt x="1167" y="415"/>
                  </a:cubicBezTo>
                  <a:cubicBezTo>
                    <a:pt x="1136" y="415"/>
                    <a:pt x="1127" y="295"/>
                    <a:pt x="1127" y="270"/>
                  </a:cubicBezTo>
                  <a:cubicBezTo>
                    <a:pt x="1127" y="243"/>
                    <a:pt x="1169" y="232"/>
                    <a:pt x="1105" y="219"/>
                  </a:cubicBezTo>
                  <a:cubicBezTo>
                    <a:pt x="1072" y="212"/>
                    <a:pt x="1010" y="268"/>
                    <a:pt x="1010" y="298"/>
                  </a:cubicBezTo>
                  <a:cubicBezTo>
                    <a:pt x="1010" y="335"/>
                    <a:pt x="1026" y="359"/>
                    <a:pt x="1044" y="378"/>
                  </a:cubicBezTo>
                  <a:cubicBezTo>
                    <a:pt x="1086" y="447"/>
                    <a:pt x="985" y="370"/>
                    <a:pt x="948" y="360"/>
                  </a:cubicBezTo>
                  <a:cubicBezTo>
                    <a:pt x="844" y="331"/>
                    <a:pt x="878" y="368"/>
                    <a:pt x="877" y="374"/>
                  </a:cubicBezTo>
                  <a:cubicBezTo>
                    <a:pt x="874" y="435"/>
                    <a:pt x="849" y="386"/>
                    <a:pt x="836" y="386"/>
                  </a:cubicBezTo>
                  <a:cubicBezTo>
                    <a:pt x="812" y="386"/>
                    <a:pt x="764" y="419"/>
                    <a:pt x="730" y="402"/>
                  </a:cubicBezTo>
                  <a:cubicBezTo>
                    <a:pt x="712" y="355"/>
                    <a:pt x="599" y="461"/>
                    <a:pt x="571" y="461"/>
                  </a:cubicBezTo>
                  <a:cubicBezTo>
                    <a:pt x="561" y="461"/>
                    <a:pt x="548" y="454"/>
                    <a:pt x="552" y="445"/>
                  </a:cubicBezTo>
                  <a:cubicBezTo>
                    <a:pt x="563" y="413"/>
                    <a:pt x="546" y="344"/>
                    <a:pt x="514" y="449"/>
                  </a:cubicBezTo>
                  <a:cubicBezTo>
                    <a:pt x="512" y="456"/>
                    <a:pt x="525" y="459"/>
                    <a:pt x="525" y="473"/>
                  </a:cubicBezTo>
                  <a:cubicBezTo>
                    <a:pt x="525" y="501"/>
                    <a:pt x="486" y="482"/>
                    <a:pt x="465" y="489"/>
                  </a:cubicBezTo>
                  <a:cubicBezTo>
                    <a:pt x="443" y="496"/>
                    <a:pt x="454" y="572"/>
                    <a:pt x="366" y="533"/>
                  </a:cubicBezTo>
                  <a:cubicBezTo>
                    <a:pt x="366" y="565"/>
                    <a:pt x="366" y="565"/>
                    <a:pt x="366" y="565"/>
                  </a:cubicBezTo>
                  <a:cubicBezTo>
                    <a:pt x="323" y="561"/>
                    <a:pt x="328" y="512"/>
                    <a:pt x="313" y="489"/>
                  </a:cubicBezTo>
                  <a:cubicBezTo>
                    <a:pt x="346" y="489"/>
                    <a:pt x="363" y="488"/>
                    <a:pt x="395" y="497"/>
                  </a:cubicBezTo>
                  <a:cubicBezTo>
                    <a:pt x="437" y="508"/>
                    <a:pt x="522" y="453"/>
                    <a:pt x="393" y="410"/>
                  </a:cubicBezTo>
                  <a:cubicBezTo>
                    <a:pt x="356" y="397"/>
                    <a:pt x="274" y="354"/>
                    <a:pt x="249" y="354"/>
                  </a:cubicBezTo>
                  <a:cubicBezTo>
                    <a:pt x="246" y="354"/>
                    <a:pt x="246" y="351"/>
                    <a:pt x="228" y="353"/>
                  </a:cubicBezTo>
                  <a:cubicBezTo>
                    <a:pt x="218" y="361"/>
                    <a:pt x="190" y="375"/>
                    <a:pt x="190" y="394"/>
                  </a:cubicBezTo>
                  <a:cubicBezTo>
                    <a:pt x="190" y="409"/>
                    <a:pt x="217" y="408"/>
                    <a:pt x="217" y="425"/>
                  </a:cubicBezTo>
                  <a:cubicBezTo>
                    <a:pt x="217" y="439"/>
                    <a:pt x="203" y="445"/>
                    <a:pt x="203" y="459"/>
                  </a:cubicBezTo>
                  <a:cubicBezTo>
                    <a:pt x="203" y="474"/>
                    <a:pt x="218" y="483"/>
                    <a:pt x="218" y="499"/>
                  </a:cubicBezTo>
                  <a:cubicBezTo>
                    <a:pt x="218" y="508"/>
                    <a:pt x="211" y="513"/>
                    <a:pt x="211" y="522"/>
                  </a:cubicBezTo>
                  <a:cubicBezTo>
                    <a:pt x="211" y="540"/>
                    <a:pt x="234" y="545"/>
                    <a:pt x="234" y="562"/>
                  </a:cubicBezTo>
                  <a:cubicBezTo>
                    <a:pt x="234" y="567"/>
                    <a:pt x="227" y="571"/>
                    <a:pt x="225" y="573"/>
                  </a:cubicBezTo>
                  <a:cubicBezTo>
                    <a:pt x="231" y="585"/>
                    <a:pt x="249" y="588"/>
                    <a:pt x="249" y="606"/>
                  </a:cubicBezTo>
                  <a:cubicBezTo>
                    <a:pt x="249" y="632"/>
                    <a:pt x="196" y="662"/>
                    <a:pt x="181" y="684"/>
                  </a:cubicBezTo>
                  <a:cubicBezTo>
                    <a:pt x="187" y="693"/>
                    <a:pt x="194" y="697"/>
                    <a:pt x="199" y="712"/>
                  </a:cubicBezTo>
                  <a:cubicBezTo>
                    <a:pt x="190" y="718"/>
                    <a:pt x="168" y="729"/>
                    <a:pt x="158" y="729"/>
                  </a:cubicBezTo>
                  <a:cubicBezTo>
                    <a:pt x="145" y="729"/>
                    <a:pt x="137" y="724"/>
                    <a:pt x="120" y="724"/>
                  </a:cubicBezTo>
                  <a:cubicBezTo>
                    <a:pt x="103" y="724"/>
                    <a:pt x="65" y="740"/>
                    <a:pt x="77" y="751"/>
                  </a:cubicBezTo>
                  <a:cubicBezTo>
                    <a:pt x="115" y="789"/>
                    <a:pt x="95" y="803"/>
                    <a:pt x="86" y="803"/>
                  </a:cubicBezTo>
                  <a:cubicBezTo>
                    <a:pt x="71" y="803"/>
                    <a:pt x="68" y="783"/>
                    <a:pt x="56" y="783"/>
                  </a:cubicBezTo>
                  <a:cubicBezTo>
                    <a:pt x="42" y="783"/>
                    <a:pt x="25" y="820"/>
                    <a:pt x="25" y="839"/>
                  </a:cubicBezTo>
                  <a:cubicBezTo>
                    <a:pt x="25" y="870"/>
                    <a:pt x="1" y="866"/>
                    <a:pt x="0" y="893"/>
                  </a:cubicBezTo>
                  <a:cubicBezTo>
                    <a:pt x="10" y="892"/>
                    <a:pt x="19" y="891"/>
                    <a:pt x="27" y="891"/>
                  </a:cubicBezTo>
                  <a:cubicBezTo>
                    <a:pt x="41" y="891"/>
                    <a:pt x="50" y="890"/>
                    <a:pt x="65" y="890"/>
                  </a:cubicBezTo>
                  <a:cubicBezTo>
                    <a:pt x="81" y="890"/>
                    <a:pt x="89" y="920"/>
                    <a:pt x="89" y="937"/>
                  </a:cubicBezTo>
                  <a:cubicBezTo>
                    <a:pt x="89" y="948"/>
                    <a:pt x="78" y="953"/>
                    <a:pt x="78" y="964"/>
                  </a:cubicBezTo>
                  <a:cubicBezTo>
                    <a:pt x="78" y="980"/>
                    <a:pt x="93" y="991"/>
                    <a:pt x="93" y="1006"/>
                  </a:cubicBezTo>
                  <a:cubicBezTo>
                    <a:pt x="93" y="1015"/>
                    <a:pt x="78" y="1018"/>
                    <a:pt x="75" y="1023"/>
                  </a:cubicBezTo>
                  <a:cubicBezTo>
                    <a:pt x="66" y="1038"/>
                    <a:pt x="63" y="1050"/>
                    <a:pt x="63" y="1069"/>
                  </a:cubicBezTo>
                  <a:cubicBezTo>
                    <a:pt x="63" y="1092"/>
                    <a:pt x="78" y="1087"/>
                    <a:pt x="96" y="1087"/>
                  </a:cubicBezTo>
                  <a:cubicBezTo>
                    <a:pt x="120" y="1087"/>
                    <a:pt x="131" y="1077"/>
                    <a:pt x="150" y="1077"/>
                  </a:cubicBezTo>
                  <a:cubicBezTo>
                    <a:pt x="170" y="1077"/>
                    <a:pt x="165" y="1118"/>
                    <a:pt x="184" y="1118"/>
                  </a:cubicBezTo>
                  <a:cubicBezTo>
                    <a:pt x="184" y="1150"/>
                    <a:pt x="184" y="1150"/>
                    <a:pt x="184" y="1150"/>
                  </a:cubicBezTo>
                  <a:cubicBezTo>
                    <a:pt x="184" y="1153"/>
                    <a:pt x="187" y="1154"/>
                    <a:pt x="188" y="1156"/>
                  </a:cubicBezTo>
                  <a:cubicBezTo>
                    <a:pt x="192" y="1161"/>
                    <a:pt x="192" y="1161"/>
                    <a:pt x="192" y="1161"/>
                  </a:cubicBezTo>
                  <a:cubicBezTo>
                    <a:pt x="196" y="1161"/>
                    <a:pt x="205" y="1157"/>
                    <a:pt x="210" y="1156"/>
                  </a:cubicBezTo>
                  <a:cubicBezTo>
                    <a:pt x="227" y="1151"/>
                    <a:pt x="228" y="1131"/>
                    <a:pt x="245" y="1131"/>
                  </a:cubicBezTo>
                  <a:cubicBezTo>
                    <a:pt x="259" y="1131"/>
                    <a:pt x="293" y="1190"/>
                    <a:pt x="304" y="1190"/>
                  </a:cubicBezTo>
                  <a:cubicBezTo>
                    <a:pt x="315" y="1190"/>
                    <a:pt x="351" y="1173"/>
                    <a:pt x="357" y="1166"/>
                  </a:cubicBezTo>
                  <a:cubicBezTo>
                    <a:pt x="355" y="1166"/>
                    <a:pt x="336" y="1162"/>
                    <a:pt x="336" y="1162"/>
                  </a:cubicBezTo>
                  <a:cubicBezTo>
                    <a:pt x="333" y="1162"/>
                    <a:pt x="323" y="1160"/>
                    <a:pt x="323" y="1150"/>
                  </a:cubicBezTo>
                  <a:cubicBezTo>
                    <a:pt x="323" y="1144"/>
                    <a:pt x="378" y="1123"/>
                    <a:pt x="399" y="1115"/>
                  </a:cubicBezTo>
                  <a:cubicBezTo>
                    <a:pt x="399" y="1115"/>
                    <a:pt x="389" y="1127"/>
                    <a:pt x="385" y="1128"/>
                  </a:cubicBezTo>
                  <a:cubicBezTo>
                    <a:pt x="387" y="1133"/>
                    <a:pt x="406" y="1155"/>
                    <a:pt x="362" y="1166"/>
                  </a:cubicBezTo>
                  <a:cubicBezTo>
                    <a:pt x="381" y="1213"/>
                    <a:pt x="468" y="1205"/>
                    <a:pt x="468" y="1268"/>
                  </a:cubicBezTo>
                  <a:cubicBezTo>
                    <a:pt x="471" y="1268"/>
                    <a:pt x="471" y="1268"/>
                    <a:pt x="471" y="1268"/>
                  </a:cubicBezTo>
                  <a:cubicBezTo>
                    <a:pt x="476" y="1266"/>
                    <a:pt x="481" y="1264"/>
                    <a:pt x="487" y="1264"/>
                  </a:cubicBezTo>
                  <a:cubicBezTo>
                    <a:pt x="511" y="1264"/>
                    <a:pt x="510" y="1279"/>
                    <a:pt x="518" y="1296"/>
                  </a:cubicBezTo>
                  <a:cubicBezTo>
                    <a:pt x="519" y="1299"/>
                    <a:pt x="534" y="1309"/>
                    <a:pt x="536" y="1309"/>
                  </a:cubicBezTo>
                  <a:cubicBezTo>
                    <a:pt x="549" y="1313"/>
                    <a:pt x="552" y="1337"/>
                    <a:pt x="574" y="1337"/>
                  </a:cubicBezTo>
                  <a:cubicBezTo>
                    <a:pt x="590" y="1337"/>
                    <a:pt x="590" y="1323"/>
                    <a:pt x="601" y="1319"/>
                  </a:cubicBezTo>
                  <a:cubicBezTo>
                    <a:pt x="607" y="1317"/>
                    <a:pt x="606" y="1317"/>
                    <a:pt x="611" y="1317"/>
                  </a:cubicBezTo>
                  <a:cubicBezTo>
                    <a:pt x="614" y="1321"/>
                    <a:pt x="614" y="1328"/>
                    <a:pt x="617" y="1331"/>
                  </a:cubicBezTo>
                  <a:cubicBezTo>
                    <a:pt x="616" y="1333"/>
                    <a:pt x="617" y="1334"/>
                    <a:pt x="617" y="1336"/>
                  </a:cubicBezTo>
                  <a:cubicBezTo>
                    <a:pt x="627" y="1337"/>
                    <a:pt x="627" y="1337"/>
                    <a:pt x="627" y="1337"/>
                  </a:cubicBezTo>
                  <a:cubicBezTo>
                    <a:pt x="636" y="1325"/>
                    <a:pt x="636" y="1305"/>
                    <a:pt x="649" y="1299"/>
                  </a:cubicBezTo>
                  <a:cubicBezTo>
                    <a:pt x="628" y="1287"/>
                    <a:pt x="597" y="1240"/>
                    <a:pt x="597" y="1212"/>
                  </a:cubicBezTo>
                  <a:cubicBezTo>
                    <a:pt x="597" y="1205"/>
                    <a:pt x="580" y="1193"/>
                    <a:pt x="580" y="1181"/>
                  </a:cubicBezTo>
                  <a:cubicBezTo>
                    <a:pt x="580" y="1177"/>
                    <a:pt x="595" y="1147"/>
                    <a:pt x="599" y="1142"/>
                  </a:cubicBezTo>
                  <a:cubicBezTo>
                    <a:pt x="602" y="1145"/>
                    <a:pt x="625" y="1131"/>
                    <a:pt x="627" y="1131"/>
                  </a:cubicBezTo>
                  <a:cubicBezTo>
                    <a:pt x="647" y="1123"/>
                    <a:pt x="659" y="1117"/>
                    <a:pt x="684" y="1117"/>
                  </a:cubicBezTo>
                  <a:cubicBezTo>
                    <a:pt x="725" y="1117"/>
                    <a:pt x="732" y="1138"/>
                    <a:pt x="747" y="1162"/>
                  </a:cubicBezTo>
                  <a:cubicBezTo>
                    <a:pt x="736" y="1171"/>
                    <a:pt x="721" y="1162"/>
                    <a:pt x="707" y="1162"/>
                  </a:cubicBezTo>
                  <a:cubicBezTo>
                    <a:pt x="686" y="1162"/>
                    <a:pt x="656" y="1183"/>
                    <a:pt x="654" y="1182"/>
                  </a:cubicBezTo>
                  <a:cubicBezTo>
                    <a:pt x="655" y="1198"/>
                    <a:pt x="667" y="1197"/>
                    <a:pt x="671" y="1206"/>
                  </a:cubicBezTo>
                  <a:cubicBezTo>
                    <a:pt x="686" y="1232"/>
                    <a:pt x="706" y="1243"/>
                    <a:pt x="706" y="1274"/>
                  </a:cubicBezTo>
                  <a:cubicBezTo>
                    <a:pt x="712" y="1271"/>
                    <a:pt x="727" y="1263"/>
                    <a:pt x="732" y="1262"/>
                  </a:cubicBezTo>
                  <a:cubicBezTo>
                    <a:pt x="733" y="1274"/>
                    <a:pt x="745" y="1280"/>
                    <a:pt x="745" y="1292"/>
                  </a:cubicBezTo>
                  <a:cubicBezTo>
                    <a:pt x="722" y="1292"/>
                    <a:pt x="722" y="1292"/>
                    <a:pt x="722" y="1292"/>
                  </a:cubicBezTo>
                  <a:cubicBezTo>
                    <a:pt x="715" y="1292"/>
                    <a:pt x="708" y="1300"/>
                    <a:pt x="707" y="1312"/>
                  </a:cubicBezTo>
                  <a:cubicBezTo>
                    <a:pt x="723" y="1314"/>
                    <a:pt x="733" y="1330"/>
                    <a:pt x="733" y="1345"/>
                  </a:cubicBezTo>
                  <a:cubicBezTo>
                    <a:pt x="733" y="1354"/>
                    <a:pt x="728" y="1356"/>
                    <a:pt x="728" y="1364"/>
                  </a:cubicBezTo>
                  <a:cubicBezTo>
                    <a:pt x="728" y="1371"/>
                    <a:pt x="735" y="1379"/>
                    <a:pt x="736" y="1380"/>
                  </a:cubicBezTo>
                  <a:cubicBezTo>
                    <a:pt x="736" y="1373"/>
                    <a:pt x="745" y="1373"/>
                    <a:pt x="752" y="1371"/>
                  </a:cubicBezTo>
                  <a:cubicBezTo>
                    <a:pt x="761" y="1367"/>
                    <a:pt x="758" y="1364"/>
                    <a:pt x="766" y="1361"/>
                  </a:cubicBezTo>
                  <a:cubicBezTo>
                    <a:pt x="780" y="1356"/>
                    <a:pt x="789" y="1359"/>
                    <a:pt x="800" y="1350"/>
                  </a:cubicBezTo>
                  <a:cubicBezTo>
                    <a:pt x="817" y="1360"/>
                    <a:pt x="827" y="1361"/>
                    <a:pt x="842" y="1367"/>
                  </a:cubicBezTo>
                  <a:cubicBezTo>
                    <a:pt x="861" y="1373"/>
                    <a:pt x="867" y="1391"/>
                    <a:pt x="889" y="1391"/>
                  </a:cubicBezTo>
                  <a:cubicBezTo>
                    <a:pt x="889" y="1395"/>
                    <a:pt x="894" y="1397"/>
                    <a:pt x="895" y="1400"/>
                  </a:cubicBezTo>
                  <a:cubicBezTo>
                    <a:pt x="897" y="1408"/>
                    <a:pt x="895" y="1418"/>
                    <a:pt x="899" y="1429"/>
                  </a:cubicBezTo>
                  <a:cubicBezTo>
                    <a:pt x="907" y="1419"/>
                    <a:pt x="914" y="1433"/>
                    <a:pt x="921" y="1433"/>
                  </a:cubicBezTo>
                  <a:cubicBezTo>
                    <a:pt x="930" y="1433"/>
                    <a:pt x="934" y="1425"/>
                    <a:pt x="939" y="1420"/>
                  </a:cubicBezTo>
                  <a:cubicBezTo>
                    <a:pt x="945" y="1414"/>
                    <a:pt x="954" y="1414"/>
                    <a:pt x="960" y="1407"/>
                  </a:cubicBezTo>
                  <a:cubicBezTo>
                    <a:pt x="973" y="1394"/>
                    <a:pt x="974" y="1373"/>
                    <a:pt x="993" y="1373"/>
                  </a:cubicBezTo>
                  <a:cubicBezTo>
                    <a:pt x="1001" y="1373"/>
                    <a:pt x="998" y="1376"/>
                    <a:pt x="1005" y="1376"/>
                  </a:cubicBezTo>
                  <a:cubicBezTo>
                    <a:pt x="1007" y="1386"/>
                    <a:pt x="1025" y="1379"/>
                    <a:pt x="1030" y="1379"/>
                  </a:cubicBezTo>
                  <a:cubicBezTo>
                    <a:pt x="1036" y="1379"/>
                    <a:pt x="1038" y="1388"/>
                    <a:pt x="1044" y="1388"/>
                  </a:cubicBezTo>
                  <a:cubicBezTo>
                    <a:pt x="1058" y="1388"/>
                    <a:pt x="1070" y="1379"/>
                    <a:pt x="1076" y="1368"/>
                  </a:cubicBezTo>
                  <a:cubicBezTo>
                    <a:pt x="1078" y="1369"/>
                    <a:pt x="1080" y="1368"/>
                    <a:pt x="1081" y="1368"/>
                  </a:cubicBezTo>
                  <a:cubicBezTo>
                    <a:pt x="1088" y="1368"/>
                    <a:pt x="1091" y="1349"/>
                    <a:pt x="1107" y="1349"/>
                  </a:cubicBezTo>
                  <a:cubicBezTo>
                    <a:pt x="1122" y="1349"/>
                    <a:pt x="1105" y="1391"/>
                    <a:pt x="1123" y="1391"/>
                  </a:cubicBezTo>
                  <a:cubicBezTo>
                    <a:pt x="1140" y="1391"/>
                    <a:pt x="1146" y="1377"/>
                    <a:pt x="1161" y="1377"/>
                  </a:cubicBezTo>
                  <a:cubicBezTo>
                    <a:pt x="1171" y="1377"/>
                    <a:pt x="1177" y="1377"/>
                    <a:pt x="1187" y="1379"/>
                  </a:cubicBezTo>
                  <a:cubicBezTo>
                    <a:pt x="1188" y="1375"/>
                    <a:pt x="1188" y="1375"/>
                    <a:pt x="1188" y="1375"/>
                  </a:cubicBezTo>
                  <a:cubicBezTo>
                    <a:pt x="1185" y="1356"/>
                    <a:pt x="1180" y="1352"/>
                    <a:pt x="1161" y="1348"/>
                  </a:cubicBezTo>
                  <a:cubicBezTo>
                    <a:pt x="1164" y="1332"/>
                    <a:pt x="1179" y="1296"/>
                    <a:pt x="1192" y="1296"/>
                  </a:cubicBezTo>
                  <a:cubicBezTo>
                    <a:pt x="1261" y="1296"/>
                    <a:pt x="1309" y="1258"/>
                    <a:pt x="1309" y="1169"/>
                  </a:cubicBezTo>
                  <a:cubicBezTo>
                    <a:pt x="1348" y="1163"/>
                    <a:pt x="1350" y="1114"/>
                    <a:pt x="1373" y="1117"/>
                  </a:cubicBezTo>
                  <a:cubicBezTo>
                    <a:pt x="1434" y="1125"/>
                    <a:pt x="1410" y="1080"/>
                    <a:pt x="1423" y="1069"/>
                  </a:cubicBezTo>
                  <a:cubicBezTo>
                    <a:pt x="1453" y="1042"/>
                    <a:pt x="1499" y="1041"/>
                    <a:pt x="1536" y="1018"/>
                  </a:cubicBezTo>
                  <a:cubicBezTo>
                    <a:pt x="1542" y="1015"/>
                    <a:pt x="1554" y="998"/>
                    <a:pt x="1566" y="998"/>
                  </a:cubicBezTo>
                  <a:cubicBezTo>
                    <a:pt x="1586" y="998"/>
                    <a:pt x="1618" y="1022"/>
                    <a:pt x="1650" y="1022"/>
                  </a:cubicBezTo>
                  <a:cubicBezTo>
                    <a:pt x="1691" y="1022"/>
                    <a:pt x="1683" y="962"/>
                    <a:pt x="1707" y="962"/>
                  </a:cubicBezTo>
                  <a:cubicBezTo>
                    <a:pt x="1720" y="962"/>
                    <a:pt x="1767" y="970"/>
                    <a:pt x="1771" y="982"/>
                  </a:cubicBezTo>
                  <a:cubicBezTo>
                    <a:pt x="1789" y="1033"/>
                    <a:pt x="1820" y="1006"/>
                    <a:pt x="1839" y="1006"/>
                  </a:cubicBezTo>
                  <a:cubicBezTo>
                    <a:pt x="1886" y="1006"/>
                    <a:pt x="1900" y="1046"/>
                    <a:pt x="1949" y="1046"/>
                  </a:cubicBezTo>
                  <a:cubicBezTo>
                    <a:pt x="1991" y="1046"/>
                    <a:pt x="2046" y="1004"/>
                    <a:pt x="2100" y="1026"/>
                  </a:cubicBezTo>
                  <a:cubicBezTo>
                    <a:pt x="2173" y="1055"/>
                    <a:pt x="2138" y="922"/>
                    <a:pt x="2233" y="922"/>
                  </a:cubicBezTo>
                  <a:cubicBezTo>
                    <a:pt x="2300" y="922"/>
                    <a:pt x="2298" y="979"/>
                    <a:pt x="2324" y="1022"/>
                  </a:cubicBezTo>
                  <a:cubicBezTo>
                    <a:pt x="2334" y="1038"/>
                    <a:pt x="2368" y="1040"/>
                    <a:pt x="2381" y="1054"/>
                  </a:cubicBezTo>
                  <a:cubicBezTo>
                    <a:pt x="2390" y="1064"/>
                    <a:pt x="2400" y="1093"/>
                    <a:pt x="2422" y="1093"/>
                  </a:cubicBezTo>
                  <a:cubicBezTo>
                    <a:pt x="2447" y="1093"/>
                    <a:pt x="2452" y="1069"/>
                    <a:pt x="2483" y="1069"/>
                  </a:cubicBezTo>
                  <a:cubicBezTo>
                    <a:pt x="2483" y="1089"/>
                    <a:pt x="2483" y="1089"/>
                    <a:pt x="2483" y="1089"/>
                  </a:cubicBezTo>
                  <a:cubicBezTo>
                    <a:pt x="2466" y="1107"/>
                    <a:pt x="2460" y="1149"/>
                    <a:pt x="2441" y="1161"/>
                  </a:cubicBezTo>
                  <a:cubicBezTo>
                    <a:pt x="2424" y="1171"/>
                    <a:pt x="2393" y="1174"/>
                    <a:pt x="2403" y="1181"/>
                  </a:cubicBezTo>
                  <a:cubicBezTo>
                    <a:pt x="2429" y="1198"/>
                    <a:pt x="2400" y="1232"/>
                    <a:pt x="2400" y="12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Freeform 77">
              <a:extLst>
                <a:ext uri="{FF2B5EF4-FFF2-40B4-BE49-F238E27FC236}">
                  <a16:creationId xmlns:a16="http://schemas.microsoft.com/office/drawing/2014/main" id="{B281C0CA-824F-4E8F-BD8D-A2E1BB193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96" y="2679429"/>
              <a:ext cx="1512074" cy="1002428"/>
            </a:xfrm>
            <a:custGeom>
              <a:avLst/>
              <a:gdLst>
                <a:gd name="T0" fmla="*/ 1006 w 1322"/>
                <a:gd name="T1" fmla="*/ 554 h 876"/>
                <a:gd name="T2" fmla="*/ 985 w 1322"/>
                <a:gd name="T3" fmla="*/ 519 h 876"/>
                <a:gd name="T4" fmla="*/ 1055 w 1322"/>
                <a:gd name="T5" fmla="*/ 461 h 876"/>
                <a:gd name="T6" fmla="*/ 1011 w 1322"/>
                <a:gd name="T7" fmla="*/ 445 h 876"/>
                <a:gd name="T8" fmla="*/ 980 w 1322"/>
                <a:gd name="T9" fmla="*/ 461 h 876"/>
                <a:gd name="T10" fmla="*/ 949 w 1322"/>
                <a:gd name="T11" fmla="*/ 426 h 876"/>
                <a:gd name="T12" fmla="*/ 1014 w 1322"/>
                <a:gd name="T13" fmla="*/ 377 h 876"/>
                <a:gd name="T14" fmla="*/ 1041 w 1322"/>
                <a:gd name="T15" fmla="*/ 382 h 876"/>
                <a:gd name="T16" fmla="*/ 1089 w 1322"/>
                <a:gd name="T17" fmla="*/ 391 h 876"/>
                <a:gd name="T18" fmla="*/ 1114 w 1322"/>
                <a:gd name="T19" fmla="*/ 417 h 876"/>
                <a:gd name="T20" fmla="*/ 1113 w 1322"/>
                <a:gd name="T21" fmla="*/ 447 h 876"/>
                <a:gd name="T22" fmla="*/ 1144 w 1322"/>
                <a:gd name="T23" fmla="*/ 459 h 876"/>
                <a:gd name="T24" fmla="*/ 1132 w 1322"/>
                <a:gd name="T25" fmla="*/ 477 h 876"/>
                <a:gd name="T26" fmla="*/ 1143 w 1322"/>
                <a:gd name="T27" fmla="*/ 496 h 876"/>
                <a:gd name="T28" fmla="*/ 1140 w 1322"/>
                <a:gd name="T29" fmla="*/ 523 h 876"/>
                <a:gd name="T30" fmla="*/ 1147 w 1322"/>
                <a:gd name="T31" fmla="*/ 533 h 876"/>
                <a:gd name="T32" fmla="*/ 1186 w 1322"/>
                <a:gd name="T33" fmla="*/ 516 h 876"/>
                <a:gd name="T34" fmla="*/ 1173 w 1322"/>
                <a:gd name="T35" fmla="*/ 419 h 876"/>
                <a:gd name="T36" fmla="*/ 1182 w 1322"/>
                <a:gd name="T37" fmla="*/ 380 h 876"/>
                <a:gd name="T38" fmla="*/ 1239 w 1322"/>
                <a:gd name="T39" fmla="*/ 310 h 876"/>
                <a:gd name="T40" fmla="*/ 1280 w 1322"/>
                <a:gd name="T41" fmla="*/ 239 h 876"/>
                <a:gd name="T42" fmla="*/ 1322 w 1322"/>
                <a:gd name="T43" fmla="*/ 147 h 876"/>
                <a:gd name="T44" fmla="*/ 1220 w 1322"/>
                <a:gd name="T45" fmla="*/ 132 h 876"/>
                <a:gd name="T46" fmla="*/ 1072 w 1322"/>
                <a:gd name="T47" fmla="*/ 0 h 876"/>
                <a:gd name="T48" fmla="*/ 788 w 1322"/>
                <a:gd name="T49" fmla="*/ 124 h 876"/>
                <a:gd name="T50" fmla="*/ 610 w 1322"/>
                <a:gd name="T51" fmla="*/ 60 h 876"/>
                <a:gd name="T52" fmla="*/ 489 w 1322"/>
                <a:gd name="T53" fmla="*/ 100 h 876"/>
                <a:gd name="T54" fmla="*/ 375 w 1322"/>
                <a:gd name="T55" fmla="*/ 96 h 876"/>
                <a:gd name="T56" fmla="*/ 212 w 1322"/>
                <a:gd name="T57" fmla="*/ 195 h 876"/>
                <a:gd name="T58" fmla="*/ 31 w 1322"/>
                <a:gd name="T59" fmla="*/ 374 h 876"/>
                <a:gd name="T60" fmla="*/ 27 w 1322"/>
                <a:gd name="T61" fmla="*/ 453 h 876"/>
                <a:gd name="T62" fmla="*/ 44 w 1322"/>
                <a:gd name="T63" fmla="*/ 471 h 876"/>
                <a:gd name="T64" fmla="*/ 87 w 1322"/>
                <a:gd name="T65" fmla="*/ 505 h 876"/>
                <a:gd name="T66" fmla="*/ 143 w 1322"/>
                <a:gd name="T67" fmla="*/ 513 h 876"/>
                <a:gd name="T68" fmla="*/ 126 w 1322"/>
                <a:gd name="T69" fmla="*/ 572 h 876"/>
                <a:gd name="T70" fmla="*/ 109 w 1322"/>
                <a:gd name="T71" fmla="*/ 588 h 876"/>
                <a:gd name="T72" fmla="*/ 125 w 1322"/>
                <a:gd name="T73" fmla="*/ 618 h 876"/>
                <a:gd name="T74" fmla="*/ 190 w 1322"/>
                <a:gd name="T75" fmla="*/ 645 h 876"/>
                <a:gd name="T76" fmla="*/ 227 w 1322"/>
                <a:gd name="T77" fmla="*/ 672 h 876"/>
                <a:gd name="T78" fmla="*/ 275 w 1322"/>
                <a:gd name="T79" fmla="*/ 694 h 876"/>
                <a:gd name="T80" fmla="*/ 321 w 1322"/>
                <a:gd name="T81" fmla="*/ 690 h 876"/>
                <a:gd name="T82" fmla="*/ 361 w 1322"/>
                <a:gd name="T83" fmla="*/ 687 h 876"/>
                <a:gd name="T84" fmla="*/ 439 w 1322"/>
                <a:gd name="T85" fmla="*/ 671 h 876"/>
                <a:gd name="T86" fmla="*/ 473 w 1322"/>
                <a:gd name="T87" fmla="*/ 661 h 876"/>
                <a:gd name="T88" fmla="*/ 484 w 1322"/>
                <a:gd name="T89" fmla="*/ 654 h 876"/>
                <a:gd name="T90" fmla="*/ 543 w 1322"/>
                <a:gd name="T91" fmla="*/ 721 h 876"/>
                <a:gd name="T92" fmla="*/ 526 w 1322"/>
                <a:gd name="T93" fmla="*/ 791 h 876"/>
                <a:gd name="T94" fmla="*/ 558 w 1322"/>
                <a:gd name="T95" fmla="*/ 811 h 876"/>
                <a:gd name="T96" fmla="*/ 594 w 1322"/>
                <a:gd name="T97" fmla="*/ 843 h 876"/>
                <a:gd name="T98" fmla="*/ 603 w 1322"/>
                <a:gd name="T99" fmla="*/ 852 h 876"/>
                <a:gd name="T100" fmla="*/ 607 w 1322"/>
                <a:gd name="T101" fmla="*/ 824 h 876"/>
                <a:gd name="T102" fmla="*/ 652 w 1322"/>
                <a:gd name="T103" fmla="*/ 819 h 876"/>
                <a:gd name="T104" fmla="*/ 714 w 1322"/>
                <a:gd name="T105" fmla="*/ 817 h 876"/>
                <a:gd name="T106" fmla="*/ 741 w 1322"/>
                <a:gd name="T107" fmla="*/ 848 h 876"/>
                <a:gd name="T108" fmla="*/ 781 w 1322"/>
                <a:gd name="T109" fmla="*/ 876 h 876"/>
                <a:gd name="T110" fmla="*/ 817 w 1322"/>
                <a:gd name="T111" fmla="*/ 849 h 876"/>
                <a:gd name="T112" fmla="*/ 864 w 1322"/>
                <a:gd name="T113" fmla="*/ 820 h 876"/>
                <a:gd name="T114" fmla="*/ 948 w 1322"/>
                <a:gd name="T115" fmla="*/ 791 h 876"/>
                <a:gd name="T116" fmla="*/ 989 w 1322"/>
                <a:gd name="T117" fmla="*/ 732 h 876"/>
                <a:gd name="T118" fmla="*/ 1037 w 1322"/>
                <a:gd name="T119" fmla="*/ 640 h 876"/>
                <a:gd name="T120" fmla="*/ 1007 w 1322"/>
                <a:gd name="T121" fmla="*/ 554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22" h="876">
                  <a:moveTo>
                    <a:pt x="1008" y="554"/>
                  </a:moveTo>
                  <a:cubicBezTo>
                    <a:pt x="1006" y="554"/>
                    <a:pt x="1006" y="554"/>
                    <a:pt x="1006" y="554"/>
                  </a:cubicBezTo>
                  <a:cubicBezTo>
                    <a:pt x="1006" y="554"/>
                    <a:pt x="1005" y="541"/>
                    <a:pt x="1005" y="539"/>
                  </a:cubicBezTo>
                  <a:cubicBezTo>
                    <a:pt x="999" y="538"/>
                    <a:pt x="985" y="530"/>
                    <a:pt x="985" y="519"/>
                  </a:cubicBezTo>
                  <a:cubicBezTo>
                    <a:pt x="985" y="509"/>
                    <a:pt x="998" y="508"/>
                    <a:pt x="1001" y="499"/>
                  </a:cubicBezTo>
                  <a:cubicBezTo>
                    <a:pt x="1008" y="477"/>
                    <a:pt x="1040" y="477"/>
                    <a:pt x="1055" y="461"/>
                  </a:cubicBezTo>
                  <a:cubicBezTo>
                    <a:pt x="1049" y="453"/>
                    <a:pt x="1038" y="461"/>
                    <a:pt x="1027" y="454"/>
                  </a:cubicBezTo>
                  <a:cubicBezTo>
                    <a:pt x="1022" y="451"/>
                    <a:pt x="1019" y="445"/>
                    <a:pt x="1011" y="445"/>
                  </a:cubicBezTo>
                  <a:cubicBezTo>
                    <a:pt x="1004" y="445"/>
                    <a:pt x="1004" y="462"/>
                    <a:pt x="1000" y="462"/>
                  </a:cubicBezTo>
                  <a:cubicBezTo>
                    <a:pt x="994" y="462"/>
                    <a:pt x="986" y="465"/>
                    <a:pt x="980" y="461"/>
                  </a:cubicBezTo>
                  <a:cubicBezTo>
                    <a:pt x="971" y="454"/>
                    <a:pt x="974" y="446"/>
                    <a:pt x="965" y="439"/>
                  </a:cubicBezTo>
                  <a:cubicBezTo>
                    <a:pt x="962" y="437"/>
                    <a:pt x="949" y="434"/>
                    <a:pt x="949" y="426"/>
                  </a:cubicBezTo>
                  <a:cubicBezTo>
                    <a:pt x="949" y="409"/>
                    <a:pt x="971" y="414"/>
                    <a:pt x="982" y="407"/>
                  </a:cubicBezTo>
                  <a:cubicBezTo>
                    <a:pt x="991" y="399"/>
                    <a:pt x="1008" y="387"/>
                    <a:pt x="1014" y="377"/>
                  </a:cubicBezTo>
                  <a:cubicBezTo>
                    <a:pt x="1016" y="375"/>
                    <a:pt x="1019" y="367"/>
                    <a:pt x="1027" y="367"/>
                  </a:cubicBezTo>
                  <a:cubicBezTo>
                    <a:pt x="1033" y="367"/>
                    <a:pt x="1041" y="377"/>
                    <a:pt x="1041" y="382"/>
                  </a:cubicBezTo>
                  <a:cubicBezTo>
                    <a:pt x="1041" y="395"/>
                    <a:pt x="1027" y="400"/>
                    <a:pt x="1027" y="414"/>
                  </a:cubicBezTo>
                  <a:cubicBezTo>
                    <a:pt x="1048" y="414"/>
                    <a:pt x="1065" y="391"/>
                    <a:pt x="1089" y="391"/>
                  </a:cubicBezTo>
                  <a:cubicBezTo>
                    <a:pt x="1098" y="391"/>
                    <a:pt x="1102" y="399"/>
                    <a:pt x="1114" y="399"/>
                  </a:cubicBezTo>
                  <a:cubicBezTo>
                    <a:pt x="1110" y="407"/>
                    <a:pt x="1114" y="407"/>
                    <a:pt x="1114" y="417"/>
                  </a:cubicBezTo>
                  <a:cubicBezTo>
                    <a:pt x="1114" y="425"/>
                    <a:pt x="1105" y="424"/>
                    <a:pt x="1105" y="434"/>
                  </a:cubicBezTo>
                  <a:cubicBezTo>
                    <a:pt x="1105" y="438"/>
                    <a:pt x="1108" y="447"/>
                    <a:pt x="1113" y="447"/>
                  </a:cubicBezTo>
                  <a:cubicBezTo>
                    <a:pt x="1115" y="447"/>
                    <a:pt x="1118" y="443"/>
                    <a:pt x="1123" y="443"/>
                  </a:cubicBezTo>
                  <a:cubicBezTo>
                    <a:pt x="1133" y="443"/>
                    <a:pt x="1144" y="449"/>
                    <a:pt x="1144" y="459"/>
                  </a:cubicBezTo>
                  <a:cubicBezTo>
                    <a:pt x="1144" y="465"/>
                    <a:pt x="1138" y="469"/>
                    <a:pt x="1132" y="469"/>
                  </a:cubicBezTo>
                  <a:cubicBezTo>
                    <a:pt x="1132" y="477"/>
                    <a:pt x="1132" y="477"/>
                    <a:pt x="1132" y="477"/>
                  </a:cubicBezTo>
                  <a:cubicBezTo>
                    <a:pt x="1133" y="479"/>
                    <a:pt x="1135" y="482"/>
                    <a:pt x="1139" y="483"/>
                  </a:cubicBezTo>
                  <a:cubicBezTo>
                    <a:pt x="1139" y="488"/>
                    <a:pt x="1143" y="492"/>
                    <a:pt x="1143" y="496"/>
                  </a:cubicBezTo>
                  <a:cubicBezTo>
                    <a:pt x="1143" y="499"/>
                    <a:pt x="1136" y="509"/>
                    <a:pt x="1136" y="515"/>
                  </a:cubicBezTo>
                  <a:cubicBezTo>
                    <a:pt x="1136" y="518"/>
                    <a:pt x="1136" y="522"/>
                    <a:pt x="1140" y="523"/>
                  </a:cubicBezTo>
                  <a:cubicBezTo>
                    <a:pt x="1139" y="527"/>
                    <a:pt x="1136" y="529"/>
                    <a:pt x="1136" y="533"/>
                  </a:cubicBezTo>
                  <a:cubicBezTo>
                    <a:pt x="1147" y="533"/>
                    <a:pt x="1147" y="533"/>
                    <a:pt x="1147" y="533"/>
                  </a:cubicBezTo>
                  <a:cubicBezTo>
                    <a:pt x="1152" y="528"/>
                    <a:pt x="1153" y="528"/>
                    <a:pt x="1162" y="526"/>
                  </a:cubicBezTo>
                  <a:cubicBezTo>
                    <a:pt x="1162" y="519"/>
                    <a:pt x="1181" y="518"/>
                    <a:pt x="1186" y="516"/>
                  </a:cubicBezTo>
                  <a:cubicBezTo>
                    <a:pt x="1196" y="513"/>
                    <a:pt x="1201" y="504"/>
                    <a:pt x="1201" y="486"/>
                  </a:cubicBezTo>
                  <a:cubicBezTo>
                    <a:pt x="1201" y="455"/>
                    <a:pt x="1189" y="437"/>
                    <a:pt x="1173" y="419"/>
                  </a:cubicBezTo>
                  <a:cubicBezTo>
                    <a:pt x="1166" y="412"/>
                    <a:pt x="1158" y="405"/>
                    <a:pt x="1160" y="391"/>
                  </a:cubicBezTo>
                  <a:cubicBezTo>
                    <a:pt x="1169" y="391"/>
                    <a:pt x="1176" y="386"/>
                    <a:pt x="1182" y="380"/>
                  </a:cubicBezTo>
                  <a:cubicBezTo>
                    <a:pt x="1188" y="374"/>
                    <a:pt x="1201" y="366"/>
                    <a:pt x="1204" y="360"/>
                  </a:cubicBezTo>
                  <a:cubicBezTo>
                    <a:pt x="1214" y="338"/>
                    <a:pt x="1220" y="325"/>
                    <a:pt x="1239" y="310"/>
                  </a:cubicBezTo>
                  <a:cubicBezTo>
                    <a:pt x="1239" y="310"/>
                    <a:pt x="1268" y="276"/>
                    <a:pt x="1242" y="259"/>
                  </a:cubicBezTo>
                  <a:cubicBezTo>
                    <a:pt x="1232" y="252"/>
                    <a:pt x="1263" y="249"/>
                    <a:pt x="1280" y="239"/>
                  </a:cubicBezTo>
                  <a:cubicBezTo>
                    <a:pt x="1299" y="227"/>
                    <a:pt x="1305" y="185"/>
                    <a:pt x="1322" y="167"/>
                  </a:cubicBezTo>
                  <a:cubicBezTo>
                    <a:pt x="1322" y="147"/>
                    <a:pt x="1322" y="147"/>
                    <a:pt x="1322" y="147"/>
                  </a:cubicBezTo>
                  <a:cubicBezTo>
                    <a:pt x="1291" y="147"/>
                    <a:pt x="1286" y="171"/>
                    <a:pt x="1261" y="171"/>
                  </a:cubicBezTo>
                  <a:cubicBezTo>
                    <a:pt x="1239" y="171"/>
                    <a:pt x="1229" y="142"/>
                    <a:pt x="1220" y="132"/>
                  </a:cubicBezTo>
                  <a:cubicBezTo>
                    <a:pt x="1207" y="118"/>
                    <a:pt x="1173" y="116"/>
                    <a:pt x="1163" y="100"/>
                  </a:cubicBezTo>
                  <a:cubicBezTo>
                    <a:pt x="1137" y="57"/>
                    <a:pt x="1139" y="0"/>
                    <a:pt x="1072" y="0"/>
                  </a:cubicBezTo>
                  <a:cubicBezTo>
                    <a:pt x="977" y="0"/>
                    <a:pt x="1012" y="133"/>
                    <a:pt x="939" y="104"/>
                  </a:cubicBezTo>
                  <a:cubicBezTo>
                    <a:pt x="885" y="82"/>
                    <a:pt x="830" y="124"/>
                    <a:pt x="788" y="124"/>
                  </a:cubicBezTo>
                  <a:cubicBezTo>
                    <a:pt x="739" y="124"/>
                    <a:pt x="725" y="84"/>
                    <a:pt x="678" y="84"/>
                  </a:cubicBezTo>
                  <a:cubicBezTo>
                    <a:pt x="659" y="84"/>
                    <a:pt x="628" y="111"/>
                    <a:pt x="610" y="60"/>
                  </a:cubicBezTo>
                  <a:cubicBezTo>
                    <a:pt x="606" y="48"/>
                    <a:pt x="559" y="40"/>
                    <a:pt x="546" y="40"/>
                  </a:cubicBezTo>
                  <a:cubicBezTo>
                    <a:pt x="522" y="40"/>
                    <a:pt x="530" y="100"/>
                    <a:pt x="489" y="100"/>
                  </a:cubicBezTo>
                  <a:cubicBezTo>
                    <a:pt x="457" y="100"/>
                    <a:pt x="425" y="76"/>
                    <a:pt x="405" y="76"/>
                  </a:cubicBezTo>
                  <a:cubicBezTo>
                    <a:pt x="393" y="76"/>
                    <a:pt x="381" y="93"/>
                    <a:pt x="375" y="96"/>
                  </a:cubicBezTo>
                  <a:cubicBezTo>
                    <a:pt x="338" y="119"/>
                    <a:pt x="292" y="120"/>
                    <a:pt x="262" y="147"/>
                  </a:cubicBezTo>
                  <a:cubicBezTo>
                    <a:pt x="249" y="158"/>
                    <a:pt x="273" y="203"/>
                    <a:pt x="212" y="195"/>
                  </a:cubicBezTo>
                  <a:cubicBezTo>
                    <a:pt x="189" y="192"/>
                    <a:pt x="187" y="241"/>
                    <a:pt x="148" y="247"/>
                  </a:cubicBezTo>
                  <a:cubicBezTo>
                    <a:pt x="148" y="336"/>
                    <a:pt x="100" y="374"/>
                    <a:pt x="31" y="374"/>
                  </a:cubicBezTo>
                  <a:cubicBezTo>
                    <a:pt x="18" y="374"/>
                    <a:pt x="3" y="410"/>
                    <a:pt x="0" y="426"/>
                  </a:cubicBezTo>
                  <a:cubicBezTo>
                    <a:pt x="19" y="430"/>
                    <a:pt x="24" y="434"/>
                    <a:pt x="27" y="453"/>
                  </a:cubicBezTo>
                  <a:cubicBezTo>
                    <a:pt x="26" y="457"/>
                    <a:pt x="26" y="457"/>
                    <a:pt x="26" y="457"/>
                  </a:cubicBezTo>
                  <a:cubicBezTo>
                    <a:pt x="26" y="471"/>
                    <a:pt x="33" y="467"/>
                    <a:pt x="44" y="471"/>
                  </a:cubicBezTo>
                  <a:cubicBezTo>
                    <a:pt x="53" y="473"/>
                    <a:pt x="49" y="484"/>
                    <a:pt x="53" y="488"/>
                  </a:cubicBezTo>
                  <a:cubicBezTo>
                    <a:pt x="65" y="500"/>
                    <a:pt x="73" y="500"/>
                    <a:pt x="87" y="505"/>
                  </a:cubicBezTo>
                  <a:cubicBezTo>
                    <a:pt x="100" y="503"/>
                    <a:pt x="106" y="491"/>
                    <a:pt x="118" y="491"/>
                  </a:cubicBezTo>
                  <a:cubicBezTo>
                    <a:pt x="125" y="491"/>
                    <a:pt x="143" y="505"/>
                    <a:pt x="143" y="513"/>
                  </a:cubicBezTo>
                  <a:cubicBezTo>
                    <a:pt x="143" y="534"/>
                    <a:pt x="115" y="531"/>
                    <a:pt x="115" y="552"/>
                  </a:cubicBezTo>
                  <a:cubicBezTo>
                    <a:pt x="115" y="561"/>
                    <a:pt x="126" y="563"/>
                    <a:pt x="126" y="572"/>
                  </a:cubicBezTo>
                  <a:cubicBezTo>
                    <a:pt x="126" y="582"/>
                    <a:pt x="117" y="581"/>
                    <a:pt x="109" y="581"/>
                  </a:cubicBezTo>
                  <a:cubicBezTo>
                    <a:pt x="109" y="588"/>
                    <a:pt x="109" y="588"/>
                    <a:pt x="109" y="588"/>
                  </a:cubicBezTo>
                  <a:cubicBezTo>
                    <a:pt x="111" y="597"/>
                    <a:pt x="110" y="604"/>
                    <a:pt x="113" y="613"/>
                  </a:cubicBezTo>
                  <a:cubicBezTo>
                    <a:pt x="115" y="618"/>
                    <a:pt x="122" y="617"/>
                    <a:pt x="125" y="618"/>
                  </a:cubicBezTo>
                  <a:cubicBezTo>
                    <a:pt x="139" y="623"/>
                    <a:pt x="143" y="633"/>
                    <a:pt x="156" y="636"/>
                  </a:cubicBezTo>
                  <a:cubicBezTo>
                    <a:pt x="173" y="640"/>
                    <a:pt x="181" y="635"/>
                    <a:pt x="190" y="645"/>
                  </a:cubicBezTo>
                  <a:cubicBezTo>
                    <a:pt x="199" y="655"/>
                    <a:pt x="207" y="651"/>
                    <a:pt x="218" y="657"/>
                  </a:cubicBezTo>
                  <a:cubicBezTo>
                    <a:pt x="224" y="660"/>
                    <a:pt x="224" y="666"/>
                    <a:pt x="227" y="672"/>
                  </a:cubicBezTo>
                  <a:cubicBezTo>
                    <a:pt x="230" y="678"/>
                    <a:pt x="236" y="671"/>
                    <a:pt x="240" y="674"/>
                  </a:cubicBezTo>
                  <a:cubicBezTo>
                    <a:pt x="251" y="682"/>
                    <a:pt x="258" y="694"/>
                    <a:pt x="275" y="694"/>
                  </a:cubicBezTo>
                  <a:cubicBezTo>
                    <a:pt x="286" y="694"/>
                    <a:pt x="296" y="694"/>
                    <a:pt x="307" y="694"/>
                  </a:cubicBezTo>
                  <a:cubicBezTo>
                    <a:pt x="314" y="694"/>
                    <a:pt x="316" y="690"/>
                    <a:pt x="321" y="690"/>
                  </a:cubicBezTo>
                  <a:cubicBezTo>
                    <a:pt x="324" y="690"/>
                    <a:pt x="328" y="701"/>
                    <a:pt x="328" y="707"/>
                  </a:cubicBezTo>
                  <a:cubicBezTo>
                    <a:pt x="339" y="701"/>
                    <a:pt x="342" y="687"/>
                    <a:pt x="361" y="687"/>
                  </a:cubicBezTo>
                  <a:cubicBezTo>
                    <a:pt x="377" y="687"/>
                    <a:pt x="385" y="697"/>
                    <a:pt x="398" y="697"/>
                  </a:cubicBezTo>
                  <a:cubicBezTo>
                    <a:pt x="409" y="697"/>
                    <a:pt x="434" y="674"/>
                    <a:pt x="439" y="671"/>
                  </a:cubicBezTo>
                  <a:cubicBezTo>
                    <a:pt x="443" y="668"/>
                    <a:pt x="445" y="665"/>
                    <a:pt x="448" y="662"/>
                  </a:cubicBezTo>
                  <a:cubicBezTo>
                    <a:pt x="454" y="655"/>
                    <a:pt x="464" y="664"/>
                    <a:pt x="473" y="661"/>
                  </a:cubicBezTo>
                  <a:cubicBezTo>
                    <a:pt x="480" y="654"/>
                    <a:pt x="480" y="654"/>
                    <a:pt x="480" y="654"/>
                  </a:cubicBezTo>
                  <a:cubicBezTo>
                    <a:pt x="484" y="654"/>
                    <a:pt x="484" y="654"/>
                    <a:pt x="484" y="654"/>
                  </a:cubicBezTo>
                  <a:cubicBezTo>
                    <a:pt x="490" y="679"/>
                    <a:pt x="506" y="678"/>
                    <a:pt x="525" y="687"/>
                  </a:cubicBezTo>
                  <a:cubicBezTo>
                    <a:pt x="532" y="699"/>
                    <a:pt x="543" y="705"/>
                    <a:pt x="543" y="721"/>
                  </a:cubicBezTo>
                  <a:cubicBezTo>
                    <a:pt x="543" y="753"/>
                    <a:pt x="523" y="754"/>
                    <a:pt x="523" y="783"/>
                  </a:cubicBezTo>
                  <a:cubicBezTo>
                    <a:pt x="523" y="786"/>
                    <a:pt x="524" y="791"/>
                    <a:pt x="526" y="791"/>
                  </a:cubicBezTo>
                  <a:cubicBezTo>
                    <a:pt x="532" y="791"/>
                    <a:pt x="536" y="787"/>
                    <a:pt x="542" y="787"/>
                  </a:cubicBezTo>
                  <a:cubicBezTo>
                    <a:pt x="548" y="787"/>
                    <a:pt x="549" y="810"/>
                    <a:pt x="558" y="811"/>
                  </a:cubicBezTo>
                  <a:cubicBezTo>
                    <a:pt x="558" y="827"/>
                    <a:pt x="567" y="845"/>
                    <a:pt x="582" y="845"/>
                  </a:cubicBezTo>
                  <a:cubicBezTo>
                    <a:pt x="587" y="845"/>
                    <a:pt x="590" y="843"/>
                    <a:pt x="594" y="843"/>
                  </a:cubicBezTo>
                  <a:cubicBezTo>
                    <a:pt x="599" y="843"/>
                    <a:pt x="599" y="843"/>
                    <a:pt x="599" y="843"/>
                  </a:cubicBezTo>
                  <a:cubicBezTo>
                    <a:pt x="599" y="849"/>
                    <a:pt x="602" y="852"/>
                    <a:pt x="603" y="852"/>
                  </a:cubicBezTo>
                  <a:cubicBezTo>
                    <a:pt x="605" y="852"/>
                    <a:pt x="607" y="847"/>
                    <a:pt x="607" y="845"/>
                  </a:cubicBezTo>
                  <a:cubicBezTo>
                    <a:pt x="607" y="837"/>
                    <a:pt x="607" y="832"/>
                    <a:pt x="607" y="824"/>
                  </a:cubicBezTo>
                  <a:cubicBezTo>
                    <a:pt x="607" y="824"/>
                    <a:pt x="624" y="818"/>
                    <a:pt x="627" y="819"/>
                  </a:cubicBezTo>
                  <a:cubicBezTo>
                    <a:pt x="652" y="819"/>
                    <a:pt x="652" y="819"/>
                    <a:pt x="652" y="819"/>
                  </a:cubicBezTo>
                  <a:cubicBezTo>
                    <a:pt x="662" y="825"/>
                    <a:pt x="671" y="808"/>
                    <a:pt x="682" y="808"/>
                  </a:cubicBezTo>
                  <a:cubicBezTo>
                    <a:pt x="694" y="808"/>
                    <a:pt x="702" y="817"/>
                    <a:pt x="714" y="817"/>
                  </a:cubicBezTo>
                  <a:cubicBezTo>
                    <a:pt x="714" y="837"/>
                    <a:pt x="730" y="844"/>
                    <a:pt x="741" y="848"/>
                  </a:cubicBezTo>
                  <a:cubicBezTo>
                    <a:pt x="741" y="848"/>
                    <a:pt x="741" y="848"/>
                    <a:pt x="741" y="848"/>
                  </a:cubicBezTo>
                  <a:cubicBezTo>
                    <a:pt x="754" y="854"/>
                    <a:pt x="763" y="849"/>
                    <a:pt x="777" y="856"/>
                  </a:cubicBezTo>
                  <a:cubicBezTo>
                    <a:pt x="777" y="861"/>
                    <a:pt x="774" y="876"/>
                    <a:pt x="781" y="876"/>
                  </a:cubicBezTo>
                  <a:cubicBezTo>
                    <a:pt x="789" y="876"/>
                    <a:pt x="785" y="866"/>
                    <a:pt x="791" y="860"/>
                  </a:cubicBezTo>
                  <a:cubicBezTo>
                    <a:pt x="796" y="854"/>
                    <a:pt x="811" y="852"/>
                    <a:pt x="817" y="849"/>
                  </a:cubicBezTo>
                  <a:cubicBezTo>
                    <a:pt x="832" y="841"/>
                    <a:pt x="846" y="845"/>
                    <a:pt x="855" y="835"/>
                  </a:cubicBezTo>
                  <a:cubicBezTo>
                    <a:pt x="855" y="835"/>
                    <a:pt x="863" y="820"/>
                    <a:pt x="864" y="820"/>
                  </a:cubicBezTo>
                  <a:cubicBezTo>
                    <a:pt x="872" y="820"/>
                    <a:pt x="876" y="826"/>
                    <a:pt x="883" y="826"/>
                  </a:cubicBezTo>
                  <a:cubicBezTo>
                    <a:pt x="918" y="826"/>
                    <a:pt x="927" y="804"/>
                    <a:pt x="948" y="791"/>
                  </a:cubicBezTo>
                  <a:cubicBezTo>
                    <a:pt x="954" y="788"/>
                    <a:pt x="958" y="785"/>
                    <a:pt x="959" y="777"/>
                  </a:cubicBezTo>
                  <a:cubicBezTo>
                    <a:pt x="977" y="777"/>
                    <a:pt x="983" y="748"/>
                    <a:pt x="989" y="732"/>
                  </a:cubicBezTo>
                  <a:cubicBezTo>
                    <a:pt x="994" y="723"/>
                    <a:pt x="1014" y="691"/>
                    <a:pt x="1026" y="689"/>
                  </a:cubicBezTo>
                  <a:cubicBezTo>
                    <a:pt x="1026" y="671"/>
                    <a:pt x="1037" y="663"/>
                    <a:pt x="1037" y="640"/>
                  </a:cubicBezTo>
                  <a:cubicBezTo>
                    <a:pt x="1037" y="606"/>
                    <a:pt x="1030" y="593"/>
                    <a:pt x="1016" y="572"/>
                  </a:cubicBezTo>
                  <a:cubicBezTo>
                    <a:pt x="1014" y="568"/>
                    <a:pt x="1014" y="558"/>
                    <a:pt x="1007" y="554"/>
                  </a:cubicBezTo>
                  <a:lnTo>
                    <a:pt x="1008" y="55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Freeform 78">
              <a:extLst>
                <a:ext uri="{FF2B5EF4-FFF2-40B4-BE49-F238E27FC236}">
                  <a16:creationId xmlns:a16="http://schemas.microsoft.com/office/drawing/2014/main" id="{B8763FB3-4C93-480C-B07B-E849F1592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9769" y="1931051"/>
              <a:ext cx="87235" cy="38261"/>
            </a:xfrm>
            <a:custGeom>
              <a:avLst/>
              <a:gdLst>
                <a:gd name="T0" fmla="*/ 8 w 76"/>
                <a:gd name="T1" fmla="*/ 34 h 34"/>
                <a:gd name="T2" fmla="*/ 0 w 76"/>
                <a:gd name="T3" fmla="*/ 26 h 34"/>
                <a:gd name="T4" fmla="*/ 36 w 76"/>
                <a:gd name="T5" fmla="*/ 0 h 34"/>
                <a:gd name="T6" fmla="*/ 76 w 76"/>
                <a:gd name="T7" fmla="*/ 20 h 34"/>
                <a:gd name="T8" fmla="*/ 8 w 76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34">
                  <a:moveTo>
                    <a:pt x="8" y="34"/>
                  </a:moveTo>
                  <a:cubicBezTo>
                    <a:pt x="3" y="34"/>
                    <a:pt x="0" y="30"/>
                    <a:pt x="0" y="26"/>
                  </a:cubicBezTo>
                  <a:cubicBezTo>
                    <a:pt x="0" y="14"/>
                    <a:pt x="23" y="0"/>
                    <a:pt x="36" y="0"/>
                  </a:cubicBezTo>
                  <a:cubicBezTo>
                    <a:pt x="47" y="0"/>
                    <a:pt x="76" y="8"/>
                    <a:pt x="76" y="20"/>
                  </a:cubicBezTo>
                  <a:cubicBezTo>
                    <a:pt x="76" y="30"/>
                    <a:pt x="16" y="34"/>
                    <a:pt x="8" y="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3" name="Freeform 79">
              <a:extLst>
                <a:ext uri="{FF2B5EF4-FFF2-40B4-BE49-F238E27FC236}">
                  <a16:creationId xmlns:a16="http://schemas.microsoft.com/office/drawing/2014/main" id="{600005A8-58F7-4609-AE6E-9838501C8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8064" y="2006042"/>
              <a:ext cx="33670" cy="21426"/>
            </a:xfrm>
            <a:custGeom>
              <a:avLst/>
              <a:gdLst>
                <a:gd name="T0" fmla="*/ 22 w 30"/>
                <a:gd name="T1" fmla="*/ 18 h 18"/>
                <a:gd name="T2" fmla="*/ 30 w 30"/>
                <a:gd name="T3" fmla="*/ 10 h 18"/>
                <a:gd name="T4" fmla="*/ 25 w 30"/>
                <a:gd name="T5" fmla="*/ 0 h 18"/>
                <a:gd name="T6" fmla="*/ 0 w 30"/>
                <a:gd name="T7" fmla="*/ 0 h 18"/>
                <a:gd name="T8" fmla="*/ 22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2" y="18"/>
                  </a:moveTo>
                  <a:cubicBezTo>
                    <a:pt x="26" y="18"/>
                    <a:pt x="30" y="14"/>
                    <a:pt x="30" y="10"/>
                  </a:cubicBezTo>
                  <a:cubicBezTo>
                    <a:pt x="30" y="5"/>
                    <a:pt x="26" y="3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12" y="18"/>
                    <a:pt x="22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4" name="Freeform 80">
              <a:extLst>
                <a:ext uri="{FF2B5EF4-FFF2-40B4-BE49-F238E27FC236}">
                  <a16:creationId xmlns:a16="http://schemas.microsoft.com/office/drawing/2014/main" id="{F04E5A77-F7CD-4BEB-9F23-96EE0D57F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1522" y="1716791"/>
              <a:ext cx="15304" cy="21426"/>
            </a:xfrm>
            <a:custGeom>
              <a:avLst/>
              <a:gdLst>
                <a:gd name="T0" fmla="*/ 14 w 14"/>
                <a:gd name="T1" fmla="*/ 8 h 19"/>
                <a:gd name="T2" fmla="*/ 6 w 14"/>
                <a:gd name="T3" fmla="*/ 0 h 19"/>
                <a:gd name="T4" fmla="*/ 0 w 14"/>
                <a:gd name="T5" fmla="*/ 12 h 19"/>
                <a:gd name="T6" fmla="*/ 6 w 14"/>
                <a:gd name="T7" fmla="*/ 19 h 19"/>
                <a:gd name="T8" fmla="*/ 14 w 14"/>
                <a:gd name="T9" fmla="*/ 7 h 19"/>
                <a:gd name="T10" fmla="*/ 12 w 14"/>
                <a:gd name="T11" fmla="*/ 7 h 19"/>
                <a:gd name="T12" fmla="*/ 14 w 14"/>
                <a:gd name="T1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4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0" y="7"/>
                    <a:pt x="0" y="12"/>
                  </a:cubicBezTo>
                  <a:cubicBezTo>
                    <a:pt x="0" y="17"/>
                    <a:pt x="3" y="19"/>
                    <a:pt x="6" y="19"/>
                  </a:cubicBezTo>
                  <a:cubicBezTo>
                    <a:pt x="13" y="19"/>
                    <a:pt x="13" y="11"/>
                    <a:pt x="14" y="7"/>
                  </a:cubicBezTo>
                  <a:cubicBezTo>
                    <a:pt x="12" y="7"/>
                    <a:pt x="12" y="7"/>
                    <a:pt x="12" y="7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5" name="Freeform 81">
              <a:extLst>
                <a:ext uri="{FF2B5EF4-FFF2-40B4-BE49-F238E27FC236}">
                  <a16:creationId xmlns:a16="http://schemas.microsoft.com/office/drawing/2014/main" id="{9415342A-79F4-4426-88E9-794F195C5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9955" y="1782600"/>
              <a:ext cx="39791" cy="26017"/>
            </a:xfrm>
            <a:custGeom>
              <a:avLst/>
              <a:gdLst>
                <a:gd name="T0" fmla="*/ 34 w 34"/>
                <a:gd name="T1" fmla="*/ 16 h 22"/>
                <a:gd name="T2" fmla="*/ 16 w 34"/>
                <a:gd name="T3" fmla="*/ 22 h 22"/>
                <a:gd name="T4" fmla="*/ 0 w 34"/>
                <a:gd name="T5" fmla="*/ 12 h 22"/>
                <a:gd name="T6" fmla="*/ 16 w 34"/>
                <a:gd name="T7" fmla="*/ 0 h 22"/>
                <a:gd name="T8" fmla="*/ 34 w 34"/>
                <a:gd name="T9" fmla="*/ 12 h 22"/>
                <a:gd name="T10" fmla="*/ 28 w 34"/>
                <a:gd name="T11" fmla="*/ 22 h 22"/>
                <a:gd name="T12" fmla="*/ 34 w 34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2">
                  <a:moveTo>
                    <a:pt x="34" y="16"/>
                  </a:moveTo>
                  <a:cubicBezTo>
                    <a:pt x="28" y="19"/>
                    <a:pt x="23" y="22"/>
                    <a:pt x="16" y="22"/>
                  </a:cubicBezTo>
                  <a:cubicBezTo>
                    <a:pt x="8" y="22"/>
                    <a:pt x="0" y="19"/>
                    <a:pt x="0" y="12"/>
                  </a:cubicBezTo>
                  <a:cubicBezTo>
                    <a:pt x="0" y="4"/>
                    <a:pt x="9" y="0"/>
                    <a:pt x="16" y="0"/>
                  </a:cubicBezTo>
                  <a:cubicBezTo>
                    <a:pt x="27" y="0"/>
                    <a:pt x="34" y="3"/>
                    <a:pt x="34" y="12"/>
                  </a:cubicBezTo>
                  <a:cubicBezTo>
                    <a:pt x="34" y="17"/>
                    <a:pt x="30" y="19"/>
                    <a:pt x="28" y="22"/>
                  </a:cubicBezTo>
                  <a:lnTo>
                    <a:pt x="3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6" name="Freeform 82">
              <a:extLst>
                <a:ext uri="{FF2B5EF4-FFF2-40B4-BE49-F238E27FC236}">
                  <a16:creationId xmlns:a16="http://schemas.microsoft.com/office/drawing/2014/main" id="{48979B67-BA8A-4FDC-9792-697C3959B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3867" y="1519367"/>
              <a:ext cx="149983" cy="88765"/>
            </a:xfrm>
            <a:custGeom>
              <a:avLst/>
              <a:gdLst>
                <a:gd name="T0" fmla="*/ 12 w 131"/>
                <a:gd name="T1" fmla="*/ 77 h 77"/>
                <a:gd name="T2" fmla="*/ 0 w 131"/>
                <a:gd name="T3" fmla="*/ 65 h 77"/>
                <a:gd name="T4" fmla="*/ 14 w 131"/>
                <a:gd name="T5" fmla="*/ 47 h 77"/>
                <a:gd name="T6" fmla="*/ 68 w 131"/>
                <a:gd name="T7" fmla="*/ 0 h 77"/>
                <a:gd name="T8" fmla="*/ 78 w 131"/>
                <a:gd name="T9" fmla="*/ 0 h 77"/>
                <a:gd name="T10" fmla="*/ 76 w 131"/>
                <a:gd name="T11" fmla="*/ 17 h 77"/>
                <a:gd name="T12" fmla="*/ 90 w 131"/>
                <a:gd name="T13" fmla="*/ 9 h 77"/>
                <a:gd name="T14" fmla="*/ 131 w 131"/>
                <a:gd name="T15" fmla="*/ 41 h 77"/>
                <a:gd name="T16" fmla="*/ 78 w 131"/>
                <a:gd name="T17" fmla="*/ 61 h 77"/>
                <a:gd name="T18" fmla="*/ 52 w 131"/>
                <a:gd name="T19" fmla="*/ 65 h 77"/>
                <a:gd name="T20" fmla="*/ 12 w 131"/>
                <a:gd name="T2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77">
                  <a:moveTo>
                    <a:pt x="12" y="77"/>
                  </a:moveTo>
                  <a:cubicBezTo>
                    <a:pt x="2" y="77"/>
                    <a:pt x="0" y="73"/>
                    <a:pt x="0" y="65"/>
                  </a:cubicBezTo>
                  <a:cubicBezTo>
                    <a:pt x="0" y="52"/>
                    <a:pt x="9" y="52"/>
                    <a:pt x="14" y="47"/>
                  </a:cubicBezTo>
                  <a:cubicBezTo>
                    <a:pt x="31" y="29"/>
                    <a:pt x="38" y="0"/>
                    <a:pt x="68" y="0"/>
                  </a:cubicBezTo>
                  <a:cubicBezTo>
                    <a:pt x="75" y="0"/>
                    <a:pt x="75" y="0"/>
                    <a:pt x="78" y="0"/>
                  </a:cubicBezTo>
                  <a:cubicBezTo>
                    <a:pt x="78" y="11"/>
                    <a:pt x="82" y="11"/>
                    <a:pt x="76" y="17"/>
                  </a:cubicBezTo>
                  <a:cubicBezTo>
                    <a:pt x="81" y="16"/>
                    <a:pt x="84" y="9"/>
                    <a:pt x="90" y="9"/>
                  </a:cubicBezTo>
                  <a:cubicBezTo>
                    <a:pt x="100" y="9"/>
                    <a:pt x="131" y="30"/>
                    <a:pt x="131" y="41"/>
                  </a:cubicBezTo>
                  <a:cubicBezTo>
                    <a:pt x="131" y="60"/>
                    <a:pt x="92" y="63"/>
                    <a:pt x="78" y="61"/>
                  </a:cubicBezTo>
                  <a:cubicBezTo>
                    <a:pt x="75" y="61"/>
                    <a:pt x="52" y="65"/>
                    <a:pt x="52" y="65"/>
                  </a:cubicBezTo>
                  <a:lnTo>
                    <a:pt x="12" y="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7" name="Freeform 83">
              <a:extLst>
                <a:ext uri="{FF2B5EF4-FFF2-40B4-BE49-F238E27FC236}">
                  <a16:creationId xmlns:a16="http://schemas.microsoft.com/office/drawing/2014/main" id="{54FF2A9B-4990-4B24-A091-ADCB6CF6F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4197" y="1476515"/>
              <a:ext cx="58157" cy="30608"/>
            </a:xfrm>
            <a:custGeom>
              <a:avLst/>
              <a:gdLst>
                <a:gd name="T0" fmla="*/ 20 w 51"/>
                <a:gd name="T1" fmla="*/ 0 h 27"/>
                <a:gd name="T2" fmla="*/ 51 w 51"/>
                <a:gd name="T3" fmla="*/ 11 h 27"/>
                <a:gd name="T4" fmla="*/ 15 w 51"/>
                <a:gd name="T5" fmla="*/ 27 h 27"/>
                <a:gd name="T6" fmla="*/ 0 w 51"/>
                <a:gd name="T7" fmla="*/ 8 h 27"/>
                <a:gd name="T8" fmla="*/ 20 w 51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7">
                  <a:moveTo>
                    <a:pt x="20" y="0"/>
                  </a:moveTo>
                  <a:cubicBezTo>
                    <a:pt x="24" y="0"/>
                    <a:pt x="45" y="10"/>
                    <a:pt x="51" y="11"/>
                  </a:cubicBezTo>
                  <a:cubicBezTo>
                    <a:pt x="49" y="26"/>
                    <a:pt x="24" y="27"/>
                    <a:pt x="15" y="27"/>
                  </a:cubicBezTo>
                  <a:cubicBezTo>
                    <a:pt x="11" y="27"/>
                    <a:pt x="0" y="15"/>
                    <a:pt x="0" y="8"/>
                  </a:cubicBezTo>
                  <a:cubicBezTo>
                    <a:pt x="0" y="0"/>
                    <a:pt x="16" y="0"/>
                    <a:pt x="2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8" name="Freeform 84">
              <a:extLst>
                <a:ext uri="{FF2B5EF4-FFF2-40B4-BE49-F238E27FC236}">
                  <a16:creationId xmlns:a16="http://schemas.microsoft.com/office/drawing/2014/main" id="{A7D43527-2E3A-4076-ACB6-E7750A5F3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4093" y="1407646"/>
              <a:ext cx="205079" cy="153042"/>
            </a:xfrm>
            <a:custGeom>
              <a:avLst/>
              <a:gdLst>
                <a:gd name="T0" fmla="*/ 170 w 180"/>
                <a:gd name="T1" fmla="*/ 122 h 133"/>
                <a:gd name="T2" fmla="*/ 155 w 180"/>
                <a:gd name="T3" fmla="*/ 133 h 133"/>
                <a:gd name="T4" fmla="*/ 70 w 180"/>
                <a:gd name="T5" fmla="*/ 119 h 133"/>
                <a:gd name="T6" fmla="*/ 30 w 180"/>
                <a:gd name="T7" fmla="*/ 91 h 133"/>
                <a:gd name="T8" fmla="*/ 87 w 180"/>
                <a:gd name="T9" fmla="*/ 65 h 133"/>
                <a:gd name="T10" fmla="*/ 55 w 180"/>
                <a:gd name="T11" fmla="*/ 64 h 133"/>
                <a:gd name="T12" fmla="*/ 0 w 180"/>
                <a:gd name="T13" fmla="*/ 47 h 133"/>
                <a:gd name="T14" fmla="*/ 79 w 180"/>
                <a:gd name="T15" fmla="*/ 0 h 133"/>
                <a:gd name="T16" fmla="*/ 125 w 180"/>
                <a:gd name="T17" fmla="*/ 31 h 133"/>
                <a:gd name="T18" fmla="*/ 115 w 180"/>
                <a:gd name="T19" fmla="*/ 32 h 133"/>
                <a:gd name="T20" fmla="*/ 115 w 180"/>
                <a:gd name="T21" fmla="*/ 48 h 133"/>
                <a:gd name="T22" fmla="*/ 101 w 180"/>
                <a:gd name="T23" fmla="*/ 62 h 133"/>
                <a:gd name="T24" fmla="*/ 117 w 180"/>
                <a:gd name="T25" fmla="*/ 62 h 133"/>
                <a:gd name="T26" fmla="*/ 140 w 180"/>
                <a:gd name="T27" fmla="*/ 70 h 133"/>
                <a:gd name="T28" fmla="*/ 155 w 180"/>
                <a:gd name="T29" fmla="*/ 70 h 133"/>
                <a:gd name="T30" fmla="*/ 180 w 180"/>
                <a:gd name="T31" fmla="*/ 86 h 133"/>
                <a:gd name="T32" fmla="*/ 174 w 180"/>
                <a:gd name="T33" fmla="*/ 102 h 133"/>
                <a:gd name="T34" fmla="*/ 159 w 180"/>
                <a:gd name="T35" fmla="*/ 112 h 133"/>
                <a:gd name="T36" fmla="*/ 170 w 180"/>
                <a:gd name="T37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33">
                  <a:moveTo>
                    <a:pt x="170" y="122"/>
                  </a:moveTo>
                  <a:cubicBezTo>
                    <a:pt x="170" y="129"/>
                    <a:pt x="162" y="133"/>
                    <a:pt x="155" y="133"/>
                  </a:cubicBezTo>
                  <a:cubicBezTo>
                    <a:pt x="121" y="133"/>
                    <a:pt x="97" y="119"/>
                    <a:pt x="70" y="119"/>
                  </a:cubicBezTo>
                  <a:cubicBezTo>
                    <a:pt x="61" y="119"/>
                    <a:pt x="41" y="97"/>
                    <a:pt x="30" y="91"/>
                  </a:cubicBezTo>
                  <a:cubicBezTo>
                    <a:pt x="55" y="82"/>
                    <a:pt x="62" y="73"/>
                    <a:pt x="87" y="65"/>
                  </a:cubicBezTo>
                  <a:cubicBezTo>
                    <a:pt x="79" y="65"/>
                    <a:pt x="59" y="64"/>
                    <a:pt x="55" y="64"/>
                  </a:cubicBezTo>
                  <a:cubicBezTo>
                    <a:pt x="34" y="64"/>
                    <a:pt x="19" y="57"/>
                    <a:pt x="0" y="47"/>
                  </a:cubicBezTo>
                  <a:cubicBezTo>
                    <a:pt x="31" y="37"/>
                    <a:pt x="43" y="0"/>
                    <a:pt x="79" y="0"/>
                  </a:cubicBezTo>
                  <a:cubicBezTo>
                    <a:pt x="100" y="0"/>
                    <a:pt x="112" y="21"/>
                    <a:pt x="125" y="31"/>
                  </a:cubicBezTo>
                  <a:cubicBezTo>
                    <a:pt x="117" y="34"/>
                    <a:pt x="118" y="33"/>
                    <a:pt x="115" y="32"/>
                  </a:cubicBezTo>
                  <a:cubicBezTo>
                    <a:pt x="116" y="41"/>
                    <a:pt x="115" y="44"/>
                    <a:pt x="115" y="48"/>
                  </a:cubicBezTo>
                  <a:cubicBezTo>
                    <a:pt x="115" y="52"/>
                    <a:pt x="107" y="59"/>
                    <a:pt x="101" y="62"/>
                  </a:cubicBezTo>
                  <a:cubicBezTo>
                    <a:pt x="109" y="60"/>
                    <a:pt x="111" y="62"/>
                    <a:pt x="117" y="62"/>
                  </a:cubicBezTo>
                  <a:cubicBezTo>
                    <a:pt x="126" y="62"/>
                    <a:pt x="131" y="70"/>
                    <a:pt x="140" y="70"/>
                  </a:cubicBezTo>
                  <a:cubicBezTo>
                    <a:pt x="145" y="70"/>
                    <a:pt x="150" y="70"/>
                    <a:pt x="155" y="70"/>
                  </a:cubicBezTo>
                  <a:cubicBezTo>
                    <a:pt x="170" y="70"/>
                    <a:pt x="170" y="75"/>
                    <a:pt x="180" y="86"/>
                  </a:cubicBezTo>
                  <a:cubicBezTo>
                    <a:pt x="172" y="92"/>
                    <a:pt x="174" y="94"/>
                    <a:pt x="174" y="102"/>
                  </a:cubicBezTo>
                  <a:cubicBezTo>
                    <a:pt x="174" y="110"/>
                    <a:pt x="163" y="110"/>
                    <a:pt x="159" y="112"/>
                  </a:cubicBezTo>
                  <a:cubicBezTo>
                    <a:pt x="164" y="114"/>
                    <a:pt x="170" y="116"/>
                    <a:pt x="170" y="1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Freeform 85">
              <a:extLst>
                <a:ext uri="{FF2B5EF4-FFF2-40B4-BE49-F238E27FC236}">
                  <a16:creationId xmlns:a16="http://schemas.microsoft.com/office/drawing/2014/main" id="{79264481-2420-47A3-A057-9E450C4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858" y="1649453"/>
              <a:ext cx="26017" cy="18365"/>
            </a:xfrm>
            <a:custGeom>
              <a:avLst/>
              <a:gdLst>
                <a:gd name="T0" fmla="*/ 0 w 22"/>
                <a:gd name="T1" fmla="*/ 8 h 16"/>
                <a:gd name="T2" fmla="*/ 11 w 22"/>
                <a:gd name="T3" fmla="*/ 0 h 16"/>
                <a:gd name="T4" fmla="*/ 22 w 22"/>
                <a:gd name="T5" fmla="*/ 0 h 16"/>
                <a:gd name="T6" fmla="*/ 7 w 22"/>
                <a:gd name="T7" fmla="*/ 16 h 16"/>
                <a:gd name="T8" fmla="*/ 0 w 2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0" y="8"/>
                  </a:moveTo>
                  <a:cubicBezTo>
                    <a:pt x="4" y="5"/>
                    <a:pt x="8" y="2"/>
                    <a:pt x="1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11"/>
                    <a:pt x="16" y="16"/>
                    <a:pt x="7" y="16"/>
                  </a:cubicBezTo>
                  <a:cubicBezTo>
                    <a:pt x="3" y="16"/>
                    <a:pt x="0" y="11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Freeform 86">
              <a:extLst>
                <a:ext uri="{FF2B5EF4-FFF2-40B4-BE49-F238E27FC236}">
                  <a16:creationId xmlns:a16="http://schemas.microsoft.com/office/drawing/2014/main" id="{F6424DD9-198B-4299-B4E7-9955D8C81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71" y="1412237"/>
              <a:ext cx="33670" cy="12243"/>
            </a:xfrm>
            <a:custGeom>
              <a:avLst/>
              <a:gdLst>
                <a:gd name="T0" fmla="*/ 30 w 30"/>
                <a:gd name="T1" fmla="*/ 6 h 10"/>
                <a:gd name="T2" fmla="*/ 0 w 30"/>
                <a:gd name="T3" fmla="*/ 0 h 10"/>
                <a:gd name="T4" fmla="*/ 28 w 30"/>
                <a:gd name="T5" fmla="*/ 0 h 10"/>
                <a:gd name="T6" fmla="*/ 30 w 30"/>
                <a:gd name="T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0">
                  <a:moveTo>
                    <a:pt x="30" y="6"/>
                  </a:moveTo>
                  <a:cubicBezTo>
                    <a:pt x="19" y="8"/>
                    <a:pt x="4" y="1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Freeform 87">
              <a:extLst>
                <a:ext uri="{FF2B5EF4-FFF2-40B4-BE49-F238E27FC236}">
                  <a16:creationId xmlns:a16="http://schemas.microsoft.com/office/drawing/2014/main" id="{B3FAACA8-EA70-4ECA-87FD-C514FCF5E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1398" y="1588236"/>
              <a:ext cx="27548" cy="13774"/>
            </a:xfrm>
            <a:custGeom>
              <a:avLst/>
              <a:gdLst>
                <a:gd name="T0" fmla="*/ 25 w 25"/>
                <a:gd name="T1" fmla="*/ 0 h 12"/>
                <a:gd name="T2" fmla="*/ 16 w 25"/>
                <a:gd name="T3" fmla="*/ 12 h 12"/>
                <a:gd name="T4" fmla="*/ 0 w 25"/>
                <a:gd name="T5" fmla="*/ 3 h 12"/>
                <a:gd name="T6" fmla="*/ 25 w 2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cubicBezTo>
                    <a:pt x="25" y="6"/>
                    <a:pt x="21" y="12"/>
                    <a:pt x="16" y="12"/>
                  </a:cubicBezTo>
                  <a:cubicBezTo>
                    <a:pt x="6" y="12"/>
                    <a:pt x="3" y="7"/>
                    <a:pt x="0" y="3"/>
                  </a:cubicBezTo>
                  <a:cubicBezTo>
                    <a:pt x="16" y="0"/>
                    <a:pt x="19" y="4"/>
                    <a:pt x="2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Freeform 88">
              <a:extLst>
                <a:ext uri="{FF2B5EF4-FFF2-40B4-BE49-F238E27FC236}">
                  <a16:creationId xmlns:a16="http://schemas.microsoft.com/office/drawing/2014/main" id="{D3308DC0-96B9-4A8A-B66A-24773B5EF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3307" y="1435193"/>
              <a:ext cx="174470" cy="55095"/>
            </a:xfrm>
            <a:custGeom>
              <a:avLst/>
              <a:gdLst>
                <a:gd name="T0" fmla="*/ 130 w 153"/>
                <a:gd name="T1" fmla="*/ 24 h 48"/>
                <a:gd name="T2" fmla="*/ 98 w 153"/>
                <a:gd name="T3" fmla="*/ 30 h 48"/>
                <a:gd name="T4" fmla="*/ 83 w 153"/>
                <a:gd name="T5" fmla="*/ 47 h 48"/>
                <a:gd name="T6" fmla="*/ 75 w 153"/>
                <a:gd name="T7" fmla="*/ 40 h 48"/>
                <a:gd name="T8" fmla="*/ 75 w 153"/>
                <a:gd name="T9" fmla="*/ 40 h 48"/>
                <a:gd name="T10" fmla="*/ 54 w 153"/>
                <a:gd name="T11" fmla="*/ 30 h 48"/>
                <a:gd name="T12" fmla="*/ 70 w 153"/>
                <a:gd name="T13" fmla="*/ 24 h 48"/>
                <a:gd name="T14" fmla="*/ 56 w 153"/>
                <a:gd name="T15" fmla="*/ 22 h 48"/>
                <a:gd name="T16" fmla="*/ 68 w 153"/>
                <a:gd name="T17" fmla="*/ 15 h 48"/>
                <a:gd name="T18" fmla="*/ 50 w 153"/>
                <a:gd name="T19" fmla="*/ 8 h 48"/>
                <a:gd name="T20" fmla="*/ 16 w 153"/>
                <a:gd name="T21" fmla="*/ 18 h 48"/>
                <a:gd name="T22" fmla="*/ 0 w 153"/>
                <a:gd name="T23" fmla="*/ 15 h 48"/>
                <a:gd name="T24" fmla="*/ 58 w 153"/>
                <a:gd name="T25" fmla="*/ 0 h 48"/>
                <a:gd name="T26" fmla="*/ 102 w 153"/>
                <a:gd name="T27" fmla="*/ 10 h 48"/>
                <a:gd name="T28" fmla="*/ 130 w 153"/>
                <a:gd name="T29" fmla="*/ 0 h 48"/>
                <a:gd name="T30" fmla="*/ 153 w 153"/>
                <a:gd name="T31" fmla="*/ 8 h 48"/>
                <a:gd name="T32" fmla="*/ 132 w 153"/>
                <a:gd name="T33" fmla="*/ 22 h 48"/>
                <a:gd name="T34" fmla="*/ 125 w 153"/>
                <a:gd name="T35" fmla="*/ 22 h 48"/>
                <a:gd name="T36" fmla="*/ 125 w 153"/>
                <a:gd name="T37" fmla="*/ 30 h 48"/>
                <a:gd name="T38" fmla="*/ 130 w 153"/>
                <a:gd name="T3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" h="48">
                  <a:moveTo>
                    <a:pt x="130" y="24"/>
                  </a:moveTo>
                  <a:cubicBezTo>
                    <a:pt x="117" y="34"/>
                    <a:pt x="110" y="23"/>
                    <a:pt x="98" y="30"/>
                  </a:cubicBezTo>
                  <a:cubicBezTo>
                    <a:pt x="91" y="34"/>
                    <a:pt x="90" y="48"/>
                    <a:pt x="83" y="47"/>
                  </a:cubicBezTo>
                  <a:cubicBezTo>
                    <a:pt x="79" y="47"/>
                    <a:pt x="77" y="43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64" y="40"/>
                    <a:pt x="56" y="37"/>
                    <a:pt x="54" y="30"/>
                  </a:cubicBezTo>
                  <a:cubicBezTo>
                    <a:pt x="60" y="27"/>
                    <a:pt x="64" y="25"/>
                    <a:pt x="70" y="24"/>
                  </a:cubicBezTo>
                  <a:cubicBezTo>
                    <a:pt x="63" y="24"/>
                    <a:pt x="59" y="23"/>
                    <a:pt x="56" y="22"/>
                  </a:cubicBezTo>
                  <a:cubicBezTo>
                    <a:pt x="60" y="20"/>
                    <a:pt x="64" y="18"/>
                    <a:pt x="68" y="15"/>
                  </a:cubicBezTo>
                  <a:cubicBezTo>
                    <a:pt x="61" y="13"/>
                    <a:pt x="57" y="8"/>
                    <a:pt x="50" y="8"/>
                  </a:cubicBezTo>
                  <a:cubicBezTo>
                    <a:pt x="42" y="8"/>
                    <a:pt x="28" y="18"/>
                    <a:pt x="16" y="18"/>
                  </a:cubicBezTo>
                  <a:cubicBezTo>
                    <a:pt x="10" y="18"/>
                    <a:pt x="6" y="16"/>
                    <a:pt x="0" y="15"/>
                  </a:cubicBezTo>
                  <a:cubicBezTo>
                    <a:pt x="6" y="2"/>
                    <a:pt x="42" y="0"/>
                    <a:pt x="58" y="0"/>
                  </a:cubicBezTo>
                  <a:cubicBezTo>
                    <a:pt x="77" y="0"/>
                    <a:pt x="87" y="10"/>
                    <a:pt x="102" y="10"/>
                  </a:cubicBezTo>
                  <a:cubicBezTo>
                    <a:pt x="113" y="10"/>
                    <a:pt x="119" y="0"/>
                    <a:pt x="130" y="0"/>
                  </a:cubicBezTo>
                  <a:cubicBezTo>
                    <a:pt x="139" y="0"/>
                    <a:pt x="148" y="6"/>
                    <a:pt x="153" y="8"/>
                  </a:cubicBezTo>
                  <a:cubicBezTo>
                    <a:pt x="151" y="22"/>
                    <a:pt x="141" y="15"/>
                    <a:pt x="132" y="22"/>
                  </a:cubicBezTo>
                  <a:cubicBezTo>
                    <a:pt x="130" y="23"/>
                    <a:pt x="127" y="23"/>
                    <a:pt x="125" y="22"/>
                  </a:cubicBezTo>
                  <a:cubicBezTo>
                    <a:pt x="125" y="30"/>
                    <a:pt x="125" y="30"/>
                    <a:pt x="125" y="30"/>
                  </a:cubicBezTo>
                  <a:lnTo>
                    <a:pt x="13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Freeform 89">
              <a:extLst>
                <a:ext uri="{FF2B5EF4-FFF2-40B4-BE49-F238E27FC236}">
                  <a16:creationId xmlns:a16="http://schemas.microsoft.com/office/drawing/2014/main" id="{E11CB4EE-DE04-44FE-9E2F-C5DF83293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317" y="1398463"/>
              <a:ext cx="61218" cy="41321"/>
            </a:xfrm>
            <a:custGeom>
              <a:avLst/>
              <a:gdLst>
                <a:gd name="T0" fmla="*/ 13 w 53"/>
                <a:gd name="T1" fmla="*/ 36 h 36"/>
                <a:gd name="T2" fmla="*/ 0 w 53"/>
                <a:gd name="T3" fmla="*/ 24 h 36"/>
                <a:gd name="T4" fmla="*/ 43 w 53"/>
                <a:gd name="T5" fmla="*/ 0 h 36"/>
                <a:gd name="T6" fmla="*/ 53 w 53"/>
                <a:gd name="T7" fmla="*/ 25 h 36"/>
                <a:gd name="T8" fmla="*/ 13 w 53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6">
                  <a:moveTo>
                    <a:pt x="13" y="36"/>
                  </a:moveTo>
                  <a:cubicBezTo>
                    <a:pt x="4" y="36"/>
                    <a:pt x="0" y="32"/>
                    <a:pt x="0" y="24"/>
                  </a:cubicBezTo>
                  <a:cubicBezTo>
                    <a:pt x="0" y="13"/>
                    <a:pt x="31" y="0"/>
                    <a:pt x="43" y="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48" y="29"/>
                    <a:pt x="18" y="36"/>
                    <a:pt x="13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Freeform 90">
              <a:extLst>
                <a:ext uri="{FF2B5EF4-FFF2-40B4-BE49-F238E27FC236}">
                  <a16:creationId xmlns:a16="http://schemas.microsoft.com/office/drawing/2014/main" id="{DCC3CE6C-30CE-4EC8-9EDA-4B542F1DD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6734" y="1426011"/>
              <a:ext cx="64278" cy="41321"/>
            </a:xfrm>
            <a:custGeom>
              <a:avLst/>
              <a:gdLst>
                <a:gd name="T0" fmla="*/ 57 w 57"/>
                <a:gd name="T1" fmla="*/ 6 h 36"/>
                <a:gd name="T2" fmla="*/ 57 w 57"/>
                <a:gd name="T3" fmla="*/ 18 h 36"/>
                <a:gd name="T4" fmla="*/ 38 w 57"/>
                <a:gd name="T5" fmla="*/ 22 h 36"/>
                <a:gd name="T6" fmla="*/ 41 w 57"/>
                <a:gd name="T7" fmla="*/ 32 h 36"/>
                <a:gd name="T8" fmla="*/ 0 w 57"/>
                <a:gd name="T9" fmla="*/ 32 h 36"/>
                <a:gd name="T10" fmla="*/ 15 w 57"/>
                <a:gd name="T11" fmla="*/ 10 h 36"/>
                <a:gd name="T12" fmla="*/ 15 w 57"/>
                <a:gd name="T13" fmla="*/ 0 h 36"/>
                <a:gd name="T14" fmla="*/ 40 w 57"/>
                <a:gd name="T15" fmla="*/ 0 h 36"/>
                <a:gd name="T16" fmla="*/ 32 w 57"/>
                <a:gd name="T17" fmla="*/ 6 h 36"/>
                <a:gd name="T18" fmla="*/ 57 w 57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36">
                  <a:moveTo>
                    <a:pt x="57" y="6"/>
                  </a:moveTo>
                  <a:cubicBezTo>
                    <a:pt x="57" y="13"/>
                    <a:pt x="57" y="15"/>
                    <a:pt x="57" y="18"/>
                  </a:cubicBezTo>
                  <a:cubicBezTo>
                    <a:pt x="52" y="25"/>
                    <a:pt x="44" y="22"/>
                    <a:pt x="38" y="2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7" y="34"/>
                    <a:pt x="0" y="36"/>
                    <a:pt x="0" y="32"/>
                  </a:cubicBezTo>
                  <a:cubicBezTo>
                    <a:pt x="0" y="20"/>
                    <a:pt x="6" y="13"/>
                    <a:pt x="15" y="10"/>
                  </a:cubicBezTo>
                  <a:cubicBezTo>
                    <a:pt x="14" y="4"/>
                    <a:pt x="15" y="1"/>
                    <a:pt x="1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4"/>
                    <a:pt x="34" y="6"/>
                    <a:pt x="32" y="6"/>
                  </a:cubicBezTo>
                  <a:cubicBezTo>
                    <a:pt x="37" y="7"/>
                    <a:pt x="50" y="8"/>
                    <a:pt x="57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Freeform 91">
              <a:extLst>
                <a:ext uri="{FF2B5EF4-FFF2-40B4-BE49-F238E27FC236}">
                  <a16:creationId xmlns:a16="http://schemas.microsoft.com/office/drawing/2014/main" id="{9B46547A-488A-4BBD-ADBA-361ADC2A9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9499" y="1461210"/>
              <a:ext cx="67339" cy="24487"/>
            </a:xfrm>
            <a:custGeom>
              <a:avLst/>
              <a:gdLst>
                <a:gd name="T0" fmla="*/ 34 w 59"/>
                <a:gd name="T1" fmla="*/ 22 h 22"/>
                <a:gd name="T2" fmla="*/ 19 w 59"/>
                <a:gd name="T3" fmla="*/ 14 h 22"/>
                <a:gd name="T4" fmla="*/ 8 w 59"/>
                <a:gd name="T5" fmla="*/ 22 h 22"/>
                <a:gd name="T6" fmla="*/ 0 w 59"/>
                <a:gd name="T7" fmla="*/ 16 h 22"/>
                <a:gd name="T8" fmla="*/ 38 w 59"/>
                <a:gd name="T9" fmla="*/ 0 h 22"/>
                <a:gd name="T10" fmla="*/ 59 w 59"/>
                <a:gd name="T11" fmla="*/ 10 h 22"/>
                <a:gd name="T12" fmla="*/ 34 w 59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2">
                  <a:moveTo>
                    <a:pt x="34" y="22"/>
                  </a:moveTo>
                  <a:cubicBezTo>
                    <a:pt x="30" y="22"/>
                    <a:pt x="24" y="14"/>
                    <a:pt x="19" y="14"/>
                  </a:cubicBezTo>
                  <a:cubicBezTo>
                    <a:pt x="18" y="22"/>
                    <a:pt x="14" y="22"/>
                    <a:pt x="8" y="22"/>
                  </a:cubicBezTo>
                  <a:cubicBezTo>
                    <a:pt x="4" y="22"/>
                    <a:pt x="0" y="19"/>
                    <a:pt x="0" y="16"/>
                  </a:cubicBezTo>
                  <a:cubicBezTo>
                    <a:pt x="0" y="5"/>
                    <a:pt x="30" y="0"/>
                    <a:pt x="38" y="0"/>
                  </a:cubicBezTo>
                  <a:cubicBezTo>
                    <a:pt x="48" y="0"/>
                    <a:pt x="55" y="4"/>
                    <a:pt x="59" y="10"/>
                  </a:cubicBezTo>
                  <a:cubicBezTo>
                    <a:pt x="44" y="10"/>
                    <a:pt x="45" y="22"/>
                    <a:pt x="34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6" name="Freeform 92">
              <a:extLst>
                <a:ext uri="{FF2B5EF4-FFF2-40B4-BE49-F238E27FC236}">
                  <a16:creationId xmlns:a16="http://schemas.microsoft.com/office/drawing/2014/main" id="{7CA3957A-DBB4-4ED6-8BBA-5AB14EB31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1238" y="1378568"/>
              <a:ext cx="104070" cy="74991"/>
            </a:xfrm>
            <a:custGeom>
              <a:avLst/>
              <a:gdLst>
                <a:gd name="T0" fmla="*/ 68 w 91"/>
                <a:gd name="T1" fmla="*/ 56 h 66"/>
                <a:gd name="T2" fmla="*/ 38 w 91"/>
                <a:gd name="T3" fmla="*/ 66 h 66"/>
                <a:gd name="T4" fmla="*/ 0 w 91"/>
                <a:gd name="T5" fmla="*/ 51 h 66"/>
                <a:gd name="T6" fmla="*/ 10 w 91"/>
                <a:gd name="T7" fmla="*/ 42 h 66"/>
                <a:gd name="T8" fmla="*/ 42 w 91"/>
                <a:gd name="T9" fmla="*/ 42 h 66"/>
                <a:gd name="T10" fmla="*/ 29 w 91"/>
                <a:gd name="T11" fmla="*/ 40 h 66"/>
                <a:gd name="T12" fmla="*/ 29 w 91"/>
                <a:gd name="T13" fmla="*/ 30 h 66"/>
                <a:gd name="T14" fmla="*/ 74 w 91"/>
                <a:gd name="T15" fmla="*/ 14 h 66"/>
                <a:gd name="T16" fmla="*/ 87 w 91"/>
                <a:gd name="T17" fmla="*/ 0 h 66"/>
                <a:gd name="T18" fmla="*/ 89 w 91"/>
                <a:gd name="T19" fmla="*/ 10 h 66"/>
                <a:gd name="T20" fmla="*/ 83 w 91"/>
                <a:gd name="T21" fmla="*/ 20 h 66"/>
                <a:gd name="T22" fmla="*/ 48 w 91"/>
                <a:gd name="T23" fmla="*/ 41 h 66"/>
                <a:gd name="T24" fmla="*/ 91 w 91"/>
                <a:gd name="T25" fmla="*/ 53 h 66"/>
                <a:gd name="T26" fmla="*/ 68 w 91"/>
                <a:gd name="T27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66">
                  <a:moveTo>
                    <a:pt x="68" y="56"/>
                  </a:moveTo>
                  <a:cubicBezTo>
                    <a:pt x="59" y="56"/>
                    <a:pt x="47" y="66"/>
                    <a:pt x="38" y="66"/>
                  </a:cubicBezTo>
                  <a:cubicBezTo>
                    <a:pt x="33" y="66"/>
                    <a:pt x="1" y="51"/>
                    <a:pt x="0" y="51"/>
                  </a:cubicBezTo>
                  <a:cubicBezTo>
                    <a:pt x="5" y="47"/>
                    <a:pt x="6" y="45"/>
                    <a:pt x="10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33" y="39"/>
                    <a:pt x="36" y="36"/>
                    <a:pt x="29" y="4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14"/>
                    <a:pt x="74" y="14"/>
                  </a:cubicBezTo>
                  <a:cubicBezTo>
                    <a:pt x="75" y="7"/>
                    <a:pt x="80" y="0"/>
                    <a:pt x="87" y="0"/>
                  </a:cubicBezTo>
                  <a:cubicBezTo>
                    <a:pt x="89" y="0"/>
                    <a:pt x="89" y="8"/>
                    <a:pt x="89" y="10"/>
                  </a:cubicBezTo>
                  <a:cubicBezTo>
                    <a:pt x="86" y="12"/>
                    <a:pt x="83" y="16"/>
                    <a:pt x="83" y="20"/>
                  </a:cubicBezTo>
                  <a:cubicBezTo>
                    <a:pt x="70" y="28"/>
                    <a:pt x="55" y="33"/>
                    <a:pt x="48" y="41"/>
                  </a:cubicBezTo>
                  <a:cubicBezTo>
                    <a:pt x="69" y="44"/>
                    <a:pt x="74" y="46"/>
                    <a:pt x="91" y="53"/>
                  </a:cubicBezTo>
                  <a:cubicBezTo>
                    <a:pt x="85" y="58"/>
                    <a:pt x="76" y="56"/>
                    <a:pt x="68" y="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Freeform 93">
              <a:extLst>
                <a:ext uri="{FF2B5EF4-FFF2-40B4-BE49-F238E27FC236}">
                  <a16:creationId xmlns:a16="http://schemas.microsoft.com/office/drawing/2014/main" id="{EBABF25B-A8A1-4304-9599-F7571EE01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6870" y="1488758"/>
              <a:ext cx="344349" cy="198955"/>
            </a:xfrm>
            <a:custGeom>
              <a:avLst/>
              <a:gdLst>
                <a:gd name="T0" fmla="*/ 254 w 301"/>
                <a:gd name="T1" fmla="*/ 143 h 175"/>
                <a:gd name="T2" fmla="*/ 254 w 301"/>
                <a:gd name="T3" fmla="*/ 129 h 175"/>
                <a:gd name="T4" fmla="*/ 220 w 301"/>
                <a:gd name="T5" fmla="*/ 127 h 175"/>
                <a:gd name="T6" fmla="*/ 231 w 301"/>
                <a:gd name="T7" fmla="*/ 105 h 175"/>
                <a:gd name="T8" fmla="*/ 216 w 301"/>
                <a:gd name="T9" fmla="*/ 83 h 175"/>
                <a:gd name="T10" fmla="*/ 226 w 301"/>
                <a:gd name="T11" fmla="*/ 81 h 175"/>
                <a:gd name="T12" fmla="*/ 208 w 301"/>
                <a:gd name="T13" fmla="*/ 69 h 175"/>
                <a:gd name="T14" fmla="*/ 167 w 301"/>
                <a:gd name="T15" fmla="*/ 125 h 175"/>
                <a:gd name="T16" fmla="*/ 155 w 301"/>
                <a:gd name="T17" fmla="*/ 131 h 175"/>
                <a:gd name="T18" fmla="*/ 133 w 301"/>
                <a:gd name="T19" fmla="*/ 175 h 175"/>
                <a:gd name="T20" fmla="*/ 74 w 301"/>
                <a:gd name="T21" fmla="*/ 125 h 175"/>
                <a:gd name="T22" fmla="*/ 102 w 301"/>
                <a:gd name="T23" fmla="*/ 126 h 175"/>
                <a:gd name="T24" fmla="*/ 127 w 301"/>
                <a:gd name="T25" fmla="*/ 119 h 175"/>
                <a:gd name="T26" fmla="*/ 93 w 301"/>
                <a:gd name="T27" fmla="*/ 115 h 175"/>
                <a:gd name="T28" fmla="*/ 64 w 301"/>
                <a:gd name="T29" fmla="*/ 105 h 175"/>
                <a:gd name="T30" fmla="*/ 85 w 301"/>
                <a:gd name="T31" fmla="*/ 97 h 175"/>
                <a:gd name="T32" fmla="*/ 124 w 301"/>
                <a:gd name="T33" fmla="*/ 77 h 175"/>
                <a:gd name="T34" fmla="*/ 104 w 301"/>
                <a:gd name="T35" fmla="*/ 77 h 175"/>
                <a:gd name="T36" fmla="*/ 93 w 301"/>
                <a:gd name="T37" fmla="*/ 70 h 175"/>
                <a:gd name="T38" fmla="*/ 87 w 301"/>
                <a:gd name="T39" fmla="*/ 70 h 175"/>
                <a:gd name="T40" fmla="*/ 64 w 301"/>
                <a:gd name="T41" fmla="*/ 91 h 175"/>
                <a:gd name="T42" fmla="*/ 40 w 301"/>
                <a:gd name="T43" fmla="*/ 79 h 175"/>
                <a:gd name="T44" fmla="*/ 46 w 301"/>
                <a:gd name="T45" fmla="*/ 77 h 175"/>
                <a:gd name="T46" fmla="*/ 25 w 301"/>
                <a:gd name="T47" fmla="*/ 51 h 175"/>
                <a:gd name="T48" fmla="*/ 19 w 301"/>
                <a:gd name="T49" fmla="*/ 48 h 175"/>
                <a:gd name="T50" fmla="*/ 0 w 301"/>
                <a:gd name="T51" fmla="*/ 28 h 175"/>
                <a:gd name="T52" fmla="*/ 26 w 301"/>
                <a:gd name="T53" fmla="*/ 9 h 175"/>
                <a:gd name="T54" fmla="*/ 64 w 301"/>
                <a:gd name="T55" fmla="*/ 13 h 175"/>
                <a:gd name="T56" fmla="*/ 55 w 301"/>
                <a:gd name="T57" fmla="*/ 24 h 175"/>
                <a:gd name="T58" fmla="*/ 76 w 301"/>
                <a:gd name="T59" fmla="*/ 36 h 175"/>
                <a:gd name="T60" fmla="*/ 70 w 301"/>
                <a:gd name="T61" fmla="*/ 25 h 175"/>
                <a:gd name="T62" fmla="*/ 83 w 301"/>
                <a:gd name="T63" fmla="*/ 12 h 175"/>
                <a:gd name="T64" fmla="*/ 117 w 301"/>
                <a:gd name="T65" fmla="*/ 47 h 175"/>
                <a:gd name="T66" fmla="*/ 108 w 301"/>
                <a:gd name="T67" fmla="*/ 12 h 175"/>
                <a:gd name="T68" fmla="*/ 123 w 301"/>
                <a:gd name="T69" fmla="*/ 0 h 175"/>
                <a:gd name="T70" fmla="*/ 154 w 301"/>
                <a:gd name="T71" fmla="*/ 16 h 175"/>
                <a:gd name="T72" fmla="*/ 151 w 301"/>
                <a:gd name="T73" fmla="*/ 32 h 175"/>
                <a:gd name="T74" fmla="*/ 165 w 301"/>
                <a:gd name="T75" fmla="*/ 21 h 175"/>
                <a:gd name="T76" fmla="*/ 174 w 301"/>
                <a:gd name="T77" fmla="*/ 40 h 175"/>
                <a:gd name="T78" fmla="*/ 182 w 301"/>
                <a:gd name="T79" fmla="*/ 41 h 175"/>
                <a:gd name="T80" fmla="*/ 242 w 301"/>
                <a:gd name="T81" fmla="*/ 75 h 175"/>
                <a:gd name="T82" fmla="*/ 235 w 301"/>
                <a:gd name="T83" fmla="*/ 75 h 175"/>
                <a:gd name="T84" fmla="*/ 248 w 301"/>
                <a:gd name="T85" fmla="*/ 75 h 175"/>
                <a:gd name="T86" fmla="*/ 248 w 301"/>
                <a:gd name="T87" fmla="*/ 87 h 175"/>
                <a:gd name="T88" fmla="*/ 273 w 301"/>
                <a:gd name="T89" fmla="*/ 87 h 175"/>
                <a:gd name="T90" fmla="*/ 301 w 301"/>
                <a:gd name="T91" fmla="*/ 116 h 175"/>
                <a:gd name="T92" fmla="*/ 254 w 301"/>
                <a:gd name="T93" fmla="*/ 14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1" h="175">
                  <a:moveTo>
                    <a:pt x="254" y="143"/>
                  </a:moveTo>
                  <a:cubicBezTo>
                    <a:pt x="252" y="137"/>
                    <a:pt x="252" y="133"/>
                    <a:pt x="254" y="129"/>
                  </a:cubicBezTo>
                  <a:cubicBezTo>
                    <a:pt x="245" y="127"/>
                    <a:pt x="229" y="128"/>
                    <a:pt x="220" y="127"/>
                  </a:cubicBezTo>
                  <a:cubicBezTo>
                    <a:pt x="221" y="113"/>
                    <a:pt x="229" y="117"/>
                    <a:pt x="231" y="105"/>
                  </a:cubicBezTo>
                  <a:cubicBezTo>
                    <a:pt x="226" y="103"/>
                    <a:pt x="219" y="89"/>
                    <a:pt x="216" y="83"/>
                  </a:cubicBezTo>
                  <a:cubicBezTo>
                    <a:pt x="220" y="82"/>
                    <a:pt x="222" y="81"/>
                    <a:pt x="226" y="81"/>
                  </a:cubicBezTo>
                  <a:cubicBezTo>
                    <a:pt x="214" y="79"/>
                    <a:pt x="208" y="69"/>
                    <a:pt x="208" y="69"/>
                  </a:cubicBezTo>
                  <a:cubicBezTo>
                    <a:pt x="182" y="69"/>
                    <a:pt x="174" y="104"/>
                    <a:pt x="167" y="125"/>
                  </a:cubicBezTo>
                  <a:cubicBezTo>
                    <a:pt x="165" y="129"/>
                    <a:pt x="159" y="128"/>
                    <a:pt x="155" y="131"/>
                  </a:cubicBezTo>
                  <a:cubicBezTo>
                    <a:pt x="142" y="141"/>
                    <a:pt x="144" y="164"/>
                    <a:pt x="133" y="175"/>
                  </a:cubicBezTo>
                  <a:cubicBezTo>
                    <a:pt x="115" y="162"/>
                    <a:pt x="74" y="152"/>
                    <a:pt x="74" y="125"/>
                  </a:cubicBezTo>
                  <a:cubicBezTo>
                    <a:pt x="85" y="123"/>
                    <a:pt x="102" y="126"/>
                    <a:pt x="102" y="126"/>
                  </a:cubicBezTo>
                  <a:cubicBezTo>
                    <a:pt x="110" y="119"/>
                    <a:pt x="118" y="121"/>
                    <a:pt x="127" y="119"/>
                  </a:cubicBezTo>
                  <a:cubicBezTo>
                    <a:pt x="123" y="116"/>
                    <a:pt x="98" y="115"/>
                    <a:pt x="93" y="115"/>
                  </a:cubicBezTo>
                  <a:cubicBezTo>
                    <a:pt x="84" y="115"/>
                    <a:pt x="64" y="124"/>
                    <a:pt x="64" y="105"/>
                  </a:cubicBezTo>
                  <a:cubicBezTo>
                    <a:pt x="64" y="98"/>
                    <a:pt x="82" y="98"/>
                    <a:pt x="85" y="97"/>
                  </a:cubicBezTo>
                  <a:cubicBezTo>
                    <a:pt x="95" y="94"/>
                    <a:pt x="116" y="84"/>
                    <a:pt x="124" y="77"/>
                  </a:cubicBezTo>
                  <a:cubicBezTo>
                    <a:pt x="113" y="77"/>
                    <a:pt x="107" y="77"/>
                    <a:pt x="104" y="77"/>
                  </a:cubicBezTo>
                  <a:cubicBezTo>
                    <a:pt x="103" y="77"/>
                    <a:pt x="96" y="72"/>
                    <a:pt x="93" y="70"/>
                  </a:cubicBezTo>
                  <a:cubicBezTo>
                    <a:pt x="91" y="70"/>
                    <a:pt x="89" y="70"/>
                    <a:pt x="87" y="70"/>
                  </a:cubicBezTo>
                  <a:cubicBezTo>
                    <a:pt x="80" y="74"/>
                    <a:pt x="80" y="91"/>
                    <a:pt x="64" y="91"/>
                  </a:cubicBezTo>
                  <a:cubicBezTo>
                    <a:pt x="52" y="91"/>
                    <a:pt x="44" y="87"/>
                    <a:pt x="40" y="79"/>
                  </a:cubicBezTo>
                  <a:cubicBezTo>
                    <a:pt x="42" y="78"/>
                    <a:pt x="44" y="77"/>
                    <a:pt x="46" y="77"/>
                  </a:cubicBezTo>
                  <a:cubicBezTo>
                    <a:pt x="33" y="70"/>
                    <a:pt x="22" y="63"/>
                    <a:pt x="25" y="51"/>
                  </a:cubicBezTo>
                  <a:cubicBezTo>
                    <a:pt x="23" y="50"/>
                    <a:pt x="21" y="48"/>
                    <a:pt x="19" y="48"/>
                  </a:cubicBezTo>
                  <a:cubicBezTo>
                    <a:pt x="14" y="48"/>
                    <a:pt x="5" y="34"/>
                    <a:pt x="0" y="28"/>
                  </a:cubicBezTo>
                  <a:cubicBezTo>
                    <a:pt x="3" y="25"/>
                    <a:pt x="19" y="9"/>
                    <a:pt x="26" y="9"/>
                  </a:cubicBezTo>
                  <a:cubicBezTo>
                    <a:pt x="38" y="9"/>
                    <a:pt x="47" y="9"/>
                    <a:pt x="64" y="13"/>
                  </a:cubicBezTo>
                  <a:cubicBezTo>
                    <a:pt x="60" y="17"/>
                    <a:pt x="57" y="20"/>
                    <a:pt x="55" y="24"/>
                  </a:cubicBezTo>
                  <a:cubicBezTo>
                    <a:pt x="63" y="30"/>
                    <a:pt x="70" y="30"/>
                    <a:pt x="76" y="36"/>
                  </a:cubicBezTo>
                  <a:cubicBezTo>
                    <a:pt x="73" y="34"/>
                    <a:pt x="70" y="30"/>
                    <a:pt x="70" y="25"/>
                  </a:cubicBezTo>
                  <a:cubicBezTo>
                    <a:pt x="70" y="18"/>
                    <a:pt x="76" y="12"/>
                    <a:pt x="83" y="12"/>
                  </a:cubicBezTo>
                  <a:cubicBezTo>
                    <a:pt x="104" y="12"/>
                    <a:pt x="98" y="40"/>
                    <a:pt x="117" y="47"/>
                  </a:cubicBezTo>
                  <a:cubicBezTo>
                    <a:pt x="113" y="34"/>
                    <a:pt x="108" y="27"/>
                    <a:pt x="108" y="12"/>
                  </a:cubicBezTo>
                  <a:cubicBezTo>
                    <a:pt x="108" y="0"/>
                    <a:pt x="113" y="0"/>
                    <a:pt x="123" y="0"/>
                  </a:cubicBezTo>
                  <a:cubicBezTo>
                    <a:pt x="133" y="0"/>
                    <a:pt x="154" y="8"/>
                    <a:pt x="154" y="16"/>
                  </a:cubicBezTo>
                  <a:cubicBezTo>
                    <a:pt x="154" y="21"/>
                    <a:pt x="151" y="26"/>
                    <a:pt x="151" y="32"/>
                  </a:cubicBezTo>
                  <a:cubicBezTo>
                    <a:pt x="157" y="28"/>
                    <a:pt x="159" y="21"/>
                    <a:pt x="165" y="21"/>
                  </a:cubicBezTo>
                  <a:cubicBezTo>
                    <a:pt x="177" y="21"/>
                    <a:pt x="176" y="34"/>
                    <a:pt x="174" y="40"/>
                  </a:cubicBezTo>
                  <a:cubicBezTo>
                    <a:pt x="176" y="40"/>
                    <a:pt x="179" y="41"/>
                    <a:pt x="182" y="41"/>
                  </a:cubicBezTo>
                  <a:cubicBezTo>
                    <a:pt x="194" y="41"/>
                    <a:pt x="235" y="65"/>
                    <a:pt x="242" y="75"/>
                  </a:cubicBezTo>
                  <a:cubicBezTo>
                    <a:pt x="240" y="75"/>
                    <a:pt x="237" y="75"/>
                    <a:pt x="235" y="75"/>
                  </a:cubicBezTo>
                  <a:cubicBezTo>
                    <a:pt x="241" y="77"/>
                    <a:pt x="243" y="76"/>
                    <a:pt x="248" y="75"/>
                  </a:cubicBezTo>
                  <a:cubicBezTo>
                    <a:pt x="250" y="79"/>
                    <a:pt x="251" y="84"/>
                    <a:pt x="248" y="87"/>
                  </a:cubicBezTo>
                  <a:cubicBezTo>
                    <a:pt x="260" y="87"/>
                    <a:pt x="263" y="87"/>
                    <a:pt x="273" y="87"/>
                  </a:cubicBezTo>
                  <a:cubicBezTo>
                    <a:pt x="273" y="112"/>
                    <a:pt x="295" y="106"/>
                    <a:pt x="301" y="116"/>
                  </a:cubicBezTo>
                  <a:cubicBezTo>
                    <a:pt x="281" y="123"/>
                    <a:pt x="273" y="137"/>
                    <a:pt x="254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8" name="Freeform 94">
              <a:extLst>
                <a:ext uri="{FF2B5EF4-FFF2-40B4-BE49-F238E27FC236}">
                  <a16:creationId xmlns:a16="http://schemas.microsoft.com/office/drawing/2014/main" id="{2E38F832-D752-4BD2-917A-FFC3810EC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5931" y="1458150"/>
              <a:ext cx="224975" cy="84173"/>
            </a:xfrm>
            <a:custGeom>
              <a:avLst/>
              <a:gdLst>
                <a:gd name="T0" fmla="*/ 197 w 197"/>
                <a:gd name="T1" fmla="*/ 33 h 74"/>
                <a:gd name="T2" fmla="*/ 119 w 197"/>
                <a:gd name="T3" fmla="*/ 74 h 74"/>
                <a:gd name="T4" fmla="*/ 93 w 197"/>
                <a:gd name="T5" fmla="*/ 59 h 74"/>
                <a:gd name="T6" fmla="*/ 50 w 197"/>
                <a:gd name="T7" fmla="*/ 59 h 74"/>
                <a:gd name="T8" fmla="*/ 40 w 197"/>
                <a:gd name="T9" fmla="*/ 47 h 74"/>
                <a:gd name="T10" fmla="*/ 55 w 197"/>
                <a:gd name="T11" fmla="*/ 46 h 74"/>
                <a:gd name="T12" fmla="*/ 74 w 197"/>
                <a:gd name="T13" fmla="*/ 42 h 74"/>
                <a:gd name="T14" fmla="*/ 38 w 197"/>
                <a:gd name="T15" fmla="*/ 39 h 74"/>
                <a:gd name="T16" fmla="*/ 12 w 197"/>
                <a:gd name="T17" fmla="*/ 31 h 74"/>
                <a:gd name="T18" fmla="*/ 0 w 197"/>
                <a:gd name="T19" fmla="*/ 12 h 74"/>
                <a:gd name="T20" fmla="*/ 12 w 197"/>
                <a:gd name="T21" fmla="*/ 12 h 74"/>
                <a:gd name="T22" fmla="*/ 27 w 197"/>
                <a:gd name="T23" fmla="*/ 14 h 74"/>
                <a:gd name="T24" fmla="*/ 27 w 197"/>
                <a:gd name="T25" fmla="*/ 10 h 74"/>
                <a:gd name="T26" fmla="*/ 40 w 197"/>
                <a:gd name="T27" fmla="*/ 10 h 74"/>
                <a:gd name="T28" fmla="*/ 36 w 197"/>
                <a:gd name="T29" fmla="*/ 2 h 74"/>
                <a:gd name="T30" fmla="*/ 57 w 197"/>
                <a:gd name="T31" fmla="*/ 2 h 74"/>
                <a:gd name="T32" fmla="*/ 88 w 197"/>
                <a:gd name="T33" fmla="*/ 18 h 74"/>
                <a:gd name="T34" fmla="*/ 106 w 197"/>
                <a:gd name="T35" fmla="*/ 0 h 74"/>
                <a:gd name="T36" fmla="*/ 116 w 197"/>
                <a:gd name="T37" fmla="*/ 0 h 74"/>
                <a:gd name="T38" fmla="*/ 116 w 197"/>
                <a:gd name="T39" fmla="*/ 20 h 74"/>
                <a:gd name="T40" fmla="*/ 138 w 197"/>
                <a:gd name="T41" fmla="*/ 12 h 74"/>
                <a:gd name="T42" fmla="*/ 163 w 197"/>
                <a:gd name="T43" fmla="*/ 12 h 74"/>
                <a:gd name="T44" fmla="*/ 197 w 197"/>
                <a:gd name="T45" fmla="*/ 3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7" h="74">
                  <a:moveTo>
                    <a:pt x="197" y="33"/>
                  </a:moveTo>
                  <a:cubicBezTo>
                    <a:pt x="179" y="46"/>
                    <a:pt x="141" y="74"/>
                    <a:pt x="119" y="74"/>
                  </a:cubicBezTo>
                  <a:cubicBezTo>
                    <a:pt x="106" y="74"/>
                    <a:pt x="98" y="69"/>
                    <a:pt x="93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43" y="57"/>
                    <a:pt x="41" y="53"/>
                    <a:pt x="40" y="47"/>
                  </a:cubicBezTo>
                  <a:cubicBezTo>
                    <a:pt x="45" y="46"/>
                    <a:pt x="53" y="46"/>
                    <a:pt x="55" y="46"/>
                  </a:cubicBezTo>
                  <a:cubicBezTo>
                    <a:pt x="62" y="43"/>
                    <a:pt x="70" y="43"/>
                    <a:pt x="74" y="42"/>
                  </a:cubicBezTo>
                  <a:cubicBezTo>
                    <a:pt x="71" y="42"/>
                    <a:pt x="40" y="39"/>
                    <a:pt x="38" y="39"/>
                  </a:cubicBezTo>
                  <a:cubicBezTo>
                    <a:pt x="25" y="39"/>
                    <a:pt x="10" y="49"/>
                    <a:pt x="12" y="31"/>
                  </a:cubicBezTo>
                  <a:cubicBezTo>
                    <a:pt x="6" y="26"/>
                    <a:pt x="1" y="20"/>
                    <a:pt x="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6" y="15"/>
                    <a:pt x="22" y="16"/>
                    <a:pt x="27" y="1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7"/>
                    <a:pt x="84" y="18"/>
                    <a:pt x="88" y="18"/>
                  </a:cubicBezTo>
                  <a:cubicBezTo>
                    <a:pt x="97" y="18"/>
                    <a:pt x="103" y="3"/>
                    <a:pt x="106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"/>
                    <a:pt x="114" y="14"/>
                    <a:pt x="116" y="20"/>
                  </a:cubicBezTo>
                  <a:cubicBezTo>
                    <a:pt x="122" y="20"/>
                    <a:pt x="127" y="12"/>
                    <a:pt x="138" y="12"/>
                  </a:cubicBezTo>
                  <a:cubicBezTo>
                    <a:pt x="156" y="12"/>
                    <a:pt x="152" y="12"/>
                    <a:pt x="163" y="12"/>
                  </a:cubicBezTo>
                  <a:cubicBezTo>
                    <a:pt x="178" y="12"/>
                    <a:pt x="193" y="24"/>
                    <a:pt x="197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9" name="Freeform 95">
              <a:extLst>
                <a:ext uri="{FF2B5EF4-FFF2-40B4-BE49-F238E27FC236}">
                  <a16:creationId xmlns:a16="http://schemas.microsoft.com/office/drawing/2014/main" id="{98DA683D-73BE-43A0-BE1C-27DF37E33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565" y="1553036"/>
              <a:ext cx="44383" cy="39791"/>
            </a:xfrm>
            <a:custGeom>
              <a:avLst/>
              <a:gdLst>
                <a:gd name="T0" fmla="*/ 13 w 39"/>
                <a:gd name="T1" fmla="*/ 0 h 34"/>
                <a:gd name="T2" fmla="*/ 39 w 39"/>
                <a:gd name="T3" fmla="*/ 34 h 34"/>
                <a:gd name="T4" fmla="*/ 15 w 39"/>
                <a:gd name="T5" fmla="*/ 0 h 34"/>
                <a:gd name="T6" fmla="*/ 15 w 39"/>
                <a:gd name="T7" fmla="*/ 3 h 34"/>
                <a:gd name="T8" fmla="*/ 13 w 39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13" y="0"/>
                  </a:moveTo>
                  <a:cubicBezTo>
                    <a:pt x="23" y="14"/>
                    <a:pt x="33" y="17"/>
                    <a:pt x="39" y="34"/>
                  </a:cubicBezTo>
                  <a:cubicBezTo>
                    <a:pt x="23" y="30"/>
                    <a:pt x="0" y="6"/>
                    <a:pt x="15" y="0"/>
                  </a:cubicBezTo>
                  <a:cubicBezTo>
                    <a:pt x="15" y="3"/>
                    <a:pt x="15" y="3"/>
                    <a:pt x="15" y="3"/>
                  </a:cubicBez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Freeform 96">
              <a:extLst>
                <a:ext uri="{FF2B5EF4-FFF2-40B4-BE49-F238E27FC236}">
                  <a16:creationId xmlns:a16="http://schemas.microsoft.com/office/drawing/2014/main" id="{499F3401-7919-496B-AD7E-C9F0FC74C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3355" y="2621272"/>
              <a:ext cx="108661" cy="136208"/>
            </a:xfrm>
            <a:custGeom>
              <a:avLst/>
              <a:gdLst>
                <a:gd name="T0" fmla="*/ 16 w 95"/>
                <a:gd name="T1" fmla="*/ 35 h 119"/>
                <a:gd name="T2" fmla="*/ 38 w 95"/>
                <a:gd name="T3" fmla="*/ 26 h 119"/>
                <a:gd name="T4" fmla="*/ 33 w 95"/>
                <a:gd name="T5" fmla="*/ 16 h 119"/>
                <a:gd name="T6" fmla="*/ 56 w 95"/>
                <a:gd name="T7" fmla="*/ 0 h 119"/>
                <a:gd name="T8" fmla="*/ 69 w 95"/>
                <a:gd name="T9" fmla="*/ 0 h 119"/>
                <a:gd name="T10" fmla="*/ 95 w 95"/>
                <a:gd name="T11" fmla="*/ 33 h 119"/>
                <a:gd name="T12" fmla="*/ 81 w 95"/>
                <a:gd name="T13" fmla="*/ 45 h 119"/>
                <a:gd name="T14" fmla="*/ 81 w 95"/>
                <a:gd name="T15" fmla="*/ 72 h 119"/>
                <a:gd name="T16" fmla="*/ 80 w 95"/>
                <a:gd name="T17" fmla="*/ 94 h 119"/>
                <a:gd name="T18" fmla="*/ 60 w 95"/>
                <a:gd name="T19" fmla="*/ 98 h 119"/>
                <a:gd name="T20" fmla="*/ 33 w 95"/>
                <a:gd name="T21" fmla="*/ 116 h 119"/>
                <a:gd name="T22" fmla="*/ 19 w 95"/>
                <a:gd name="T23" fmla="*/ 119 h 119"/>
                <a:gd name="T24" fmla="*/ 0 w 95"/>
                <a:gd name="T25" fmla="*/ 101 h 119"/>
                <a:gd name="T26" fmla="*/ 22 w 95"/>
                <a:gd name="T27" fmla="*/ 60 h 119"/>
                <a:gd name="T28" fmla="*/ 7 w 95"/>
                <a:gd name="T29" fmla="*/ 43 h 119"/>
                <a:gd name="T30" fmla="*/ 16 w 95"/>
                <a:gd name="T31" fmla="*/ 3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9">
                  <a:moveTo>
                    <a:pt x="16" y="35"/>
                  </a:moveTo>
                  <a:cubicBezTo>
                    <a:pt x="20" y="35"/>
                    <a:pt x="33" y="31"/>
                    <a:pt x="38" y="26"/>
                  </a:cubicBezTo>
                  <a:cubicBezTo>
                    <a:pt x="35" y="21"/>
                    <a:pt x="33" y="19"/>
                    <a:pt x="33" y="16"/>
                  </a:cubicBezTo>
                  <a:cubicBezTo>
                    <a:pt x="33" y="10"/>
                    <a:pt x="48" y="0"/>
                    <a:pt x="56" y="0"/>
                  </a:cubicBezTo>
                  <a:cubicBezTo>
                    <a:pt x="60" y="0"/>
                    <a:pt x="64" y="0"/>
                    <a:pt x="69" y="0"/>
                  </a:cubicBezTo>
                  <a:cubicBezTo>
                    <a:pt x="86" y="0"/>
                    <a:pt x="95" y="19"/>
                    <a:pt x="95" y="33"/>
                  </a:cubicBezTo>
                  <a:cubicBezTo>
                    <a:pt x="95" y="39"/>
                    <a:pt x="81" y="39"/>
                    <a:pt x="81" y="45"/>
                  </a:cubicBezTo>
                  <a:cubicBezTo>
                    <a:pt x="81" y="50"/>
                    <a:pt x="81" y="71"/>
                    <a:pt x="81" y="72"/>
                  </a:cubicBezTo>
                  <a:cubicBezTo>
                    <a:pt x="81" y="78"/>
                    <a:pt x="86" y="88"/>
                    <a:pt x="80" y="94"/>
                  </a:cubicBezTo>
                  <a:cubicBezTo>
                    <a:pt x="76" y="99"/>
                    <a:pt x="68" y="98"/>
                    <a:pt x="60" y="98"/>
                  </a:cubicBezTo>
                  <a:cubicBezTo>
                    <a:pt x="48" y="98"/>
                    <a:pt x="39" y="112"/>
                    <a:pt x="33" y="116"/>
                  </a:cubicBezTo>
                  <a:cubicBezTo>
                    <a:pt x="29" y="118"/>
                    <a:pt x="23" y="119"/>
                    <a:pt x="19" y="119"/>
                  </a:cubicBezTo>
                  <a:cubicBezTo>
                    <a:pt x="10" y="119"/>
                    <a:pt x="0" y="110"/>
                    <a:pt x="0" y="101"/>
                  </a:cubicBezTo>
                  <a:cubicBezTo>
                    <a:pt x="0" y="81"/>
                    <a:pt x="19" y="79"/>
                    <a:pt x="22" y="60"/>
                  </a:cubicBezTo>
                  <a:cubicBezTo>
                    <a:pt x="14" y="56"/>
                    <a:pt x="7" y="51"/>
                    <a:pt x="7" y="43"/>
                  </a:cubicBezTo>
                  <a:cubicBezTo>
                    <a:pt x="7" y="33"/>
                    <a:pt x="13" y="35"/>
                    <a:pt x="16" y="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Freeform 97">
              <a:extLst>
                <a:ext uri="{FF2B5EF4-FFF2-40B4-BE49-F238E27FC236}">
                  <a16:creationId xmlns:a16="http://schemas.microsoft.com/office/drawing/2014/main" id="{DADEF12E-4F4C-4FDA-A58A-6B38E716A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286" y="2504960"/>
              <a:ext cx="21426" cy="21426"/>
            </a:xfrm>
            <a:custGeom>
              <a:avLst/>
              <a:gdLst>
                <a:gd name="T0" fmla="*/ 5 w 19"/>
                <a:gd name="T1" fmla="*/ 19 h 19"/>
                <a:gd name="T2" fmla="*/ 0 w 19"/>
                <a:gd name="T3" fmla="*/ 9 h 19"/>
                <a:gd name="T4" fmla="*/ 19 w 19"/>
                <a:gd name="T5" fmla="*/ 0 h 19"/>
                <a:gd name="T6" fmla="*/ 5 w 19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5" y="19"/>
                  </a:moveTo>
                  <a:cubicBezTo>
                    <a:pt x="3" y="19"/>
                    <a:pt x="0" y="12"/>
                    <a:pt x="0" y="9"/>
                  </a:cubicBezTo>
                  <a:cubicBezTo>
                    <a:pt x="0" y="4"/>
                    <a:pt x="13" y="0"/>
                    <a:pt x="19" y="0"/>
                  </a:cubicBezTo>
                  <a:cubicBezTo>
                    <a:pt x="19" y="9"/>
                    <a:pt x="13" y="19"/>
                    <a:pt x="5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Freeform 98">
              <a:extLst>
                <a:ext uri="{FF2B5EF4-FFF2-40B4-BE49-F238E27FC236}">
                  <a16:creationId xmlns:a16="http://schemas.microsoft.com/office/drawing/2014/main" id="{42A552F1-54C5-44EE-8C8F-597BB43ED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9060" y="2495778"/>
              <a:ext cx="205079" cy="312207"/>
            </a:xfrm>
            <a:custGeom>
              <a:avLst/>
              <a:gdLst>
                <a:gd name="T0" fmla="*/ 163 w 179"/>
                <a:gd name="T1" fmla="*/ 183 h 273"/>
                <a:gd name="T2" fmla="*/ 155 w 179"/>
                <a:gd name="T3" fmla="*/ 230 h 273"/>
                <a:gd name="T4" fmla="*/ 170 w 179"/>
                <a:gd name="T5" fmla="*/ 238 h 273"/>
                <a:gd name="T6" fmla="*/ 119 w 179"/>
                <a:gd name="T7" fmla="*/ 250 h 273"/>
                <a:gd name="T8" fmla="*/ 66 w 179"/>
                <a:gd name="T9" fmla="*/ 253 h 273"/>
                <a:gd name="T10" fmla="*/ 43 w 179"/>
                <a:gd name="T11" fmla="*/ 266 h 273"/>
                <a:gd name="T12" fmla="*/ 27 w 179"/>
                <a:gd name="T13" fmla="*/ 273 h 273"/>
                <a:gd name="T14" fmla="*/ 54 w 179"/>
                <a:gd name="T15" fmla="*/ 238 h 273"/>
                <a:gd name="T16" fmla="*/ 78 w 179"/>
                <a:gd name="T17" fmla="*/ 222 h 273"/>
                <a:gd name="T18" fmla="*/ 43 w 179"/>
                <a:gd name="T19" fmla="*/ 221 h 273"/>
                <a:gd name="T20" fmla="*/ 32 w 179"/>
                <a:gd name="T21" fmla="*/ 221 h 273"/>
                <a:gd name="T22" fmla="*/ 47 w 179"/>
                <a:gd name="T23" fmla="*/ 173 h 273"/>
                <a:gd name="T24" fmla="*/ 81 w 179"/>
                <a:gd name="T25" fmla="*/ 146 h 273"/>
                <a:gd name="T26" fmla="*/ 68 w 179"/>
                <a:gd name="T27" fmla="*/ 126 h 273"/>
                <a:gd name="T28" fmla="*/ 44 w 179"/>
                <a:gd name="T29" fmla="*/ 129 h 273"/>
                <a:gd name="T30" fmla="*/ 39 w 179"/>
                <a:gd name="T31" fmla="*/ 106 h 273"/>
                <a:gd name="T32" fmla="*/ 26 w 179"/>
                <a:gd name="T33" fmla="*/ 87 h 273"/>
                <a:gd name="T34" fmla="*/ 20 w 179"/>
                <a:gd name="T35" fmla="*/ 99 h 273"/>
                <a:gd name="T36" fmla="*/ 23 w 179"/>
                <a:gd name="T37" fmla="*/ 81 h 273"/>
                <a:gd name="T38" fmla="*/ 12 w 179"/>
                <a:gd name="T39" fmla="*/ 67 h 273"/>
                <a:gd name="T40" fmla="*/ 17 w 179"/>
                <a:gd name="T41" fmla="*/ 51 h 273"/>
                <a:gd name="T42" fmla="*/ 12 w 179"/>
                <a:gd name="T43" fmla="*/ 36 h 273"/>
                <a:gd name="T44" fmla="*/ 20 w 179"/>
                <a:gd name="T45" fmla="*/ 38 h 273"/>
                <a:gd name="T46" fmla="*/ 27 w 179"/>
                <a:gd name="T47" fmla="*/ 24 h 273"/>
                <a:gd name="T48" fmla="*/ 42 w 179"/>
                <a:gd name="T49" fmla="*/ 0 h 273"/>
                <a:gd name="T50" fmla="*/ 72 w 179"/>
                <a:gd name="T51" fmla="*/ 7 h 273"/>
                <a:gd name="T52" fmla="*/ 55 w 179"/>
                <a:gd name="T53" fmla="*/ 34 h 273"/>
                <a:gd name="T54" fmla="*/ 79 w 179"/>
                <a:gd name="T55" fmla="*/ 83 h 273"/>
                <a:gd name="T56" fmla="*/ 91 w 179"/>
                <a:gd name="T57" fmla="*/ 90 h 273"/>
                <a:gd name="T58" fmla="*/ 144 w 179"/>
                <a:gd name="T59" fmla="*/ 160 h 273"/>
                <a:gd name="T60" fmla="*/ 148 w 179"/>
                <a:gd name="T61" fmla="*/ 183 h 273"/>
                <a:gd name="T62" fmla="*/ 157 w 179"/>
                <a:gd name="T63" fmla="*/ 18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9" h="273">
                  <a:moveTo>
                    <a:pt x="154" y="186"/>
                  </a:moveTo>
                  <a:cubicBezTo>
                    <a:pt x="159" y="182"/>
                    <a:pt x="157" y="183"/>
                    <a:pt x="163" y="183"/>
                  </a:cubicBezTo>
                  <a:cubicBezTo>
                    <a:pt x="172" y="183"/>
                    <a:pt x="179" y="190"/>
                    <a:pt x="179" y="198"/>
                  </a:cubicBezTo>
                  <a:cubicBezTo>
                    <a:pt x="179" y="212"/>
                    <a:pt x="161" y="219"/>
                    <a:pt x="155" y="230"/>
                  </a:cubicBezTo>
                  <a:cubicBezTo>
                    <a:pt x="163" y="232"/>
                    <a:pt x="166" y="233"/>
                    <a:pt x="170" y="233"/>
                  </a:cubicBezTo>
                  <a:cubicBezTo>
                    <a:pt x="170" y="238"/>
                    <a:pt x="170" y="238"/>
                    <a:pt x="170" y="238"/>
                  </a:cubicBezTo>
                  <a:cubicBezTo>
                    <a:pt x="163" y="246"/>
                    <a:pt x="158" y="250"/>
                    <a:pt x="149" y="250"/>
                  </a:cubicBezTo>
                  <a:cubicBezTo>
                    <a:pt x="140" y="250"/>
                    <a:pt x="123" y="250"/>
                    <a:pt x="119" y="250"/>
                  </a:cubicBezTo>
                  <a:cubicBezTo>
                    <a:pt x="111" y="250"/>
                    <a:pt x="91" y="257"/>
                    <a:pt x="79" y="257"/>
                  </a:cubicBezTo>
                  <a:cubicBezTo>
                    <a:pt x="74" y="257"/>
                    <a:pt x="71" y="253"/>
                    <a:pt x="66" y="253"/>
                  </a:cubicBezTo>
                  <a:cubicBezTo>
                    <a:pt x="58" y="253"/>
                    <a:pt x="54" y="260"/>
                    <a:pt x="54" y="266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38" y="266"/>
                    <a:pt x="35" y="269"/>
                    <a:pt x="32" y="273"/>
                  </a:cubicBezTo>
                  <a:cubicBezTo>
                    <a:pt x="27" y="273"/>
                    <a:pt x="27" y="273"/>
                    <a:pt x="27" y="273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9" y="265"/>
                    <a:pt x="51" y="239"/>
                    <a:pt x="54" y="238"/>
                  </a:cubicBezTo>
                  <a:cubicBezTo>
                    <a:pt x="64" y="235"/>
                    <a:pt x="79" y="239"/>
                    <a:pt x="79" y="228"/>
                  </a:cubicBezTo>
                  <a:cubicBezTo>
                    <a:pt x="79" y="226"/>
                    <a:pt x="78" y="224"/>
                    <a:pt x="78" y="222"/>
                  </a:cubicBezTo>
                  <a:cubicBezTo>
                    <a:pt x="75" y="227"/>
                    <a:pt x="70" y="230"/>
                    <a:pt x="64" y="230"/>
                  </a:cubicBezTo>
                  <a:cubicBezTo>
                    <a:pt x="54" y="230"/>
                    <a:pt x="51" y="221"/>
                    <a:pt x="43" y="221"/>
                  </a:cubicBezTo>
                  <a:cubicBezTo>
                    <a:pt x="38" y="221"/>
                    <a:pt x="39" y="225"/>
                    <a:pt x="35" y="225"/>
                  </a:cubicBezTo>
                  <a:cubicBezTo>
                    <a:pt x="34" y="225"/>
                    <a:pt x="32" y="222"/>
                    <a:pt x="32" y="221"/>
                  </a:cubicBezTo>
                  <a:cubicBezTo>
                    <a:pt x="32" y="209"/>
                    <a:pt x="53" y="208"/>
                    <a:pt x="53" y="196"/>
                  </a:cubicBezTo>
                  <a:cubicBezTo>
                    <a:pt x="53" y="186"/>
                    <a:pt x="47" y="182"/>
                    <a:pt x="47" y="173"/>
                  </a:cubicBezTo>
                  <a:cubicBezTo>
                    <a:pt x="60" y="173"/>
                    <a:pt x="77" y="166"/>
                    <a:pt x="81" y="158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73" y="147"/>
                    <a:pt x="63" y="145"/>
                    <a:pt x="63" y="137"/>
                  </a:cubicBezTo>
                  <a:cubicBezTo>
                    <a:pt x="63" y="131"/>
                    <a:pt x="66" y="129"/>
                    <a:pt x="68" y="126"/>
                  </a:cubicBezTo>
                  <a:cubicBezTo>
                    <a:pt x="66" y="126"/>
                    <a:pt x="63" y="126"/>
                    <a:pt x="61" y="126"/>
                  </a:cubicBezTo>
                  <a:cubicBezTo>
                    <a:pt x="54" y="126"/>
                    <a:pt x="50" y="129"/>
                    <a:pt x="44" y="129"/>
                  </a:cubicBezTo>
                  <a:cubicBezTo>
                    <a:pt x="37" y="129"/>
                    <a:pt x="32" y="129"/>
                    <a:pt x="32" y="123"/>
                  </a:cubicBezTo>
                  <a:cubicBezTo>
                    <a:pt x="32" y="117"/>
                    <a:pt x="39" y="113"/>
                    <a:pt x="39" y="106"/>
                  </a:cubicBezTo>
                  <a:cubicBezTo>
                    <a:pt x="39" y="99"/>
                    <a:pt x="37" y="98"/>
                    <a:pt x="39" y="91"/>
                  </a:cubicBezTo>
                  <a:cubicBezTo>
                    <a:pt x="33" y="91"/>
                    <a:pt x="29" y="89"/>
                    <a:pt x="26" y="87"/>
                  </a:cubicBezTo>
                  <a:cubicBezTo>
                    <a:pt x="23" y="94"/>
                    <a:pt x="25" y="96"/>
                    <a:pt x="26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93"/>
                    <a:pt x="20" y="91"/>
                    <a:pt x="20" y="87"/>
                  </a:cubicBezTo>
                  <a:cubicBezTo>
                    <a:pt x="20" y="84"/>
                    <a:pt x="21" y="83"/>
                    <a:pt x="23" y="81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3"/>
                    <a:pt x="12" y="71"/>
                    <a:pt x="12" y="67"/>
                  </a:cubicBezTo>
                  <a:cubicBezTo>
                    <a:pt x="12" y="64"/>
                    <a:pt x="17" y="58"/>
                    <a:pt x="17" y="57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6" y="48"/>
                    <a:pt x="0" y="46"/>
                    <a:pt x="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40"/>
                    <a:pt x="16" y="43"/>
                    <a:pt x="17" y="43"/>
                  </a:cubicBezTo>
                  <a:cubicBezTo>
                    <a:pt x="19" y="43"/>
                    <a:pt x="20" y="40"/>
                    <a:pt x="20" y="38"/>
                  </a:cubicBezTo>
                  <a:cubicBezTo>
                    <a:pt x="19" y="37"/>
                    <a:pt x="17" y="35"/>
                    <a:pt x="17" y="33"/>
                  </a:cubicBezTo>
                  <a:cubicBezTo>
                    <a:pt x="17" y="27"/>
                    <a:pt x="22" y="24"/>
                    <a:pt x="27" y="24"/>
                  </a:cubicBezTo>
                  <a:cubicBezTo>
                    <a:pt x="27" y="17"/>
                    <a:pt x="30" y="14"/>
                    <a:pt x="30" y="10"/>
                  </a:cubicBezTo>
                  <a:cubicBezTo>
                    <a:pt x="30" y="6"/>
                    <a:pt x="38" y="0"/>
                    <a:pt x="42" y="0"/>
                  </a:cubicBezTo>
                  <a:cubicBezTo>
                    <a:pt x="51" y="0"/>
                    <a:pt x="59" y="0"/>
                    <a:pt x="64" y="0"/>
                  </a:cubicBezTo>
                  <a:cubicBezTo>
                    <a:pt x="67" y="0"/>
                    <a:pt x="72" y="5"/>
                    <a:pt x="72" y="7"/>
                  </a:cubicBezTo>
                  <a:cubicBezTo>
                    <a:pt x="72" y="18"/>
                    <a:pt x="55" y="17"/>
                    <a:pt x="53" y="28"/>
                  </a:cubicBezTo>
                  <a:cubicBezTo>
                    <a:pt x="53" y="30"/>
                    <a:pt x="54" y="32"/>
                    <a:pt x="55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3" y="56"/>
                    <a:pt x="79" y="66"/>
                    <a:pt x="79" y="83"/>
                  </a:cubicBezTo>
                  <a:cubicBezTo>
                    <a:pt x="76" y="83"/>
                    <a:pt x="74" y="86"/>
                    <a:pt x="73" y="89"/>
                  </a:cubicBezTo>
                  <a:cubicBezTo>
                    <a:pt x="81" y="91"/>
                    <a:pt x="85" y="88"/>
                    <a:pt x="91" y="90"/>
                  </a:cubicBezTo>
                  <a:cubicBezTo>
                    <a:pt x="105" y="95"/>
                    <a:pt x="103" y="114"/>
                    <a:pt x="112" y="123"/>
                  </a:cubicBezTo>
                  <a:cubicBezTo>
                    <a:pt x="124" y="136"/>
                    <a:pt x="144" y="141"/>
                    <a:pt x="144" y="160"/>
                  </a:cubicBezTo>
                  <a:cubicBezTo>
                    <a:pt x="144" y="167"/>
                    <a:pt x="152" y="171"/>
                    <a:pt x="152" y="177"/>
                  </a:cubicBezTo>
                  <a:cubicBezTo>
                    <a:pt x="152" y="180"/>
                    <a:pt x="151" y="182"/>
                    <a:pt x="148" y="183"/>
                  </a:cubicBezTo>
                  <a:cubicBezTo>
                    <a:pt x="148" y="188"/>
                    <a:pt x="148" y="188"/>
                    <a:pt x="148" y="188"/>
                  </a:cubicBezTo>
                  <a:cubicBezTo>
                    <a:pt x="154" y="187"/>
                    <a:pt x="154" y="184"/>
                    <a:pt x="157" y="183"/>
                  </a:cubicBezTo>
                  <a:lnTo>
                    <a:pt x="154" y="1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Freeform 99">
              <a:extLst>
                <a:ext uri="{FF2B5EF4-FFF2-40B4-BE49-F238E27FC236}">
                  <a16:creationId xmlns:a16="http://schemas.microsoft.com/office/drawing/2014/main" id="{78039F93-5232-4453-9EA0-16CECB0CE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3442" y="2656472"/>
              <a:ext cx="9183" cy="10713"/>
            </a:xfrm>
            <a:custGeom>
              <a:avLst/>
              <a:gdLst>
                <a:gd name="T0" fmla="*/ 5 w 9"/>
                <a:gd name="T1" fmla="*/ 0 h 9"/>
                <a:gd name="T2" fmla="*/ 0 w 9"/>
                <a:gd name="T3" fmla="*/ 9 h 9"/>
                <a:gd name="T4" fmla="*/ 8 w 9"/>
                <a:gd name="T5" fmla="*/ 9 h 9"/>
                <a:gd name="T6" fmla="*/ 9 w 9"/>
                <a:gd name="T7" fmla="*/ 0 h 9"/>
                <a:gd name="T8" fmla="*/ 5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0" y="2"/>
                    <a:pt x="0" y="5"/>
                    <a:pt x="0" y="9"/>
                  </a:cubicBezTo>
                  <a:cubicBezTo>
                    <a:pt x="4" y="9"/>
                    <a:pt x="7" y="9"/>
                    <a:pt x="8" y="9"/>
                  </a:cubicBezTo>
                  <a:cubicBezTo>
                    <a:pt x="8" y="5"/>
                    <a:pt x="9" y="2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Freeform 100">
              <a:extLst>
                <a:ext uri="{FF2B5EF4-FFF2-40B4-BE49-F238E27FC236}">
                  <a16:creationId xmlns:a16="http://schemas.microsoft.com/office/drawing/2014/main" id="{550FD984-9399-4081-BCDD-B2C39F9F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128" y="2175919"/>
              <a:ext cx="250992" cy="119373"/>
            </a:xfrm>
            <a:custGeom>
              <a:avLst/>
              <a:gdLst>
                <a:gd name="T0" fmla="*/ 218 w 219"/>
                <a:gd name="T1" fmla="*/ 56 h 104"/>
                <a:gd name="T2" fmla="*/ 184 w 219"/>
                <a:gd name="T3" fmla="*/ 84 h 104"/>
                <a:gd name="T4" fmla="*/ 125 w 219"/>
                <a:gd name="T5" fmla="*/ 104 h 104"/>
                <a:gd name="T6" fmla="*/ 57 w 219"/>
                <a:gd name="T7" fmla="*/ 90 h 104"/>
                <a:gd name="T8" fmla="*/ 24 w 219"/>
                <a:gd name="T9" fmla="*/ 75 h 104"/>
                <a:gd name="T10" fmla="*/ 31 w 219"/>
                <a:gd name="T11" fmla="*/ 71 h 104"/>
                <a:gd name="T12" fmla="*/ 35 w 219"/>
                <a:gd name="T13" fmla="*/ 48 h 104"/>
                <a:gd name="T14" fmla="*/ 2 w 219"/>
                <a:gd name="T15" fmla="*/ 44 h 104"/>
                <a:gd name="T16" fmla="*/ 41 w 219"/>
                <a:gd name="T17" fmla="*/ 37 h 104"/>
                <a:gd name="T18" fmla="*/ 38 w 219"/>
                <a:gd name="T19" fmla="*/ 31 h 104"/>
                <a:gd name="T20" fmla="*/ 0 w 219"/>
                <a:gd name="T21" fmla="*/ 13 h 104"/>
                <a:gd name="T22" fmla="*/ 15 w 219"/>
                <a:gd name="T23" fmla="*/ 15 h 104"/>
                <a:gd name="T24" fmla="*/ 15 w 219"/>
                <a:gd name="T25" fmla="*/ 9 h 104"/>
                <a:gd name="T26" fmla="*/ 29 w 219"/>
                <a:gd name="T27" fmla="*/ 0 h 104"/>
                <a:gd name="T28" fmla="*/ 35 w 219"/>
                <a:gd name="T29" fmla="*/ 0 h 104"/>
                <a:gd name="T30" fmla="*/ 39 w 219"/>
                <a:gd name="T31" fmla="*/ 12 h 104"/>
                <a:gd name="T32" fmla="*/ 50 w 219"/>
                <a:gd name="T33" fmla="*/ 28 h 104"/>
                <a:gd name="T34" fmla="*/ 64 w 219"/>
                <a:gd name="T35" fmla="*/ 23 h 104"/>
                <a:gd name="T36" fmla="*/ 64 w 219"/>
                <a:gd name="T37" fmla="*/ 13 h 104"/>
                <a:gd name="T38" fmla="*/ 74 w 219"/>
                <a:gd name="T39" fmla="*/ 20 h 104"/>
                <a:gd name="T40" fmla="*/ 92 w 219"/>
                <a:gd name="T41" fmla="*/ 15 h 104"/>
                <a:gd name="T42" fmla="*/ 103 w 219"/>
                <a:gd name="T43" fmla="*/ 21 h 104"/>
                <a:gd name="T44" fmla="*/ 103 w 219"/>
                <a:gd name="T45" fmla="*/ 13 h 104"/>
                <a:gd name="T46" fmla="*/ 127 w 219"/>
                <a:gd name="T47" fmla="*/ 15 h 104"/>
                <a:gd name="T48" fmla="*/ 153 w 219"/>
                <a:gd name="T49" fmla="*/ 13 h 104"/>
                <a:gd name="T50" fmla="*/ 156 w 219"/>
                <a:gd name="T51" fmla="*/ 1 h 104"/>
                <a:gd name="T52" fmla="*/ 164 w 219"/>
                <a:gd name="T53" fmla="*/ 1 h 104"/>
                <a:gd name="T54" fmla="*/ 178 w 219"/>
                <a:gd name="T55" fmla="*/ 11 h 104"/>
                <a:gd name="T56" fmla="*/ 196 w 219"/>
                <a:gd name="T57" fmla="*/ 7 h 104"/>
                <a:gd name="T58" fmla="*/ 191 w 219"/>
                <a:gd name="T59" fmla="*/ 14 h 104"/>
                <a:gd name="T60" fmla="*/ 219 w 219"/>
                <a:gd name="T61" fmla="*/ 54 h 104"/>
                <a:gd name="T62" fmla="*/ 218 w 219"/>
                <a:gd name="T63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104">
                  <a:moveTo>
                    <a:pt x="218" y="56"/>
                  </a:moveTo>
                  <a:cubicBezTo>
                    <a:pt x="212" y="67"/>
                    <a:pt x="194" y="81"/>
                    <a:pt x="184" y="84"/>
                  </a:cubicBezTo>
                  <a:cubicBezTo>
                    <a:pt x="166" y="91"/>
                    <a:pt x="151" y="104"/>
                    <a:pt x="125" y="104"/>
                  </a:cubicBezTo>
                  <a:cubicBezTo>
                    <a:pt x="97" y="104"/>
                    <a:pt x="78" y="97"/>
                    <a:pt x="57" y="90"/>
                  </a:cubicBezTo>
                  <a:cubicBezTo>
                    <a:pt x="47" y="87"/>
                    <a:pt x="41" y="75"/>
                    <a:pt x="24" y="75"/>
                  </a:cubicBezTo>
                  <a:cubicBezTo>
                    <a:pt x="26" y="74"/>
                    <a:pt x="29" y="71"/>
                    <a:pt x="31" y="71"/>
                  </a:cubicBezTo>
                  <a:cubicBezTo>
                    <a:pt x="31" y="61"/>
                    <a:pt x="33" y="56"/>
                    <a:pt x="35" y="48"/>
                  </a:cubicBezTo>
                  <a:cubicBezTo>
                    <a:pt x="22" y="44"/>
                    <a:pt x="10" y="52"/>
                    <a:pt x="2" y="44"/>
                  </a:cubicBezTo>
                  <a:cubicBezTo>
                    <a:pt x="13" y="44"/>
                    <a:pt x="33" y="40"/>
                    <a:pt x="41" y="37"/>
                  </a:cubicBezTo>
                  <a:cubicBezTo>
                    <a:pt x="39" y="36"/>
                    <a:pt x="38" y="33"/>
                    <a:pt x="38" y="31"/>
                  </a:cubicBezTo>
                  <a:cubicBezTo>
                    <a:pt x="29" y="31"/>
                    <a:pt x="1" y="22"/>
                    <a:pt x="0" y="13"/>
                  </a:cubicBezTo>
                  <a:cubicBezTo>
                    <a:pt x="7" y="11"/>
                    <a:pt x="10" y="13"/>
                    <a:pt x="15" y="15"/>
                  </a:cubicBezTo>
                  <a:cubicBezTo>
                    <a:pt x="15" y="13"/>
                    <a:pt x="15" y="11"/>
                    <a:pt x="15" y="9"/>
                  </a:cubicBezTo>
                  <a:cubicBezTo>
                    <a:pt x="21" y="9"/>
                    <a:pt x="22" y="0"/>
                    <a:pt x="29" y="0"/>
                  </a:cubicBezTo>
                  <a:cubicBezTo>
                    <a:pt x="31" y="0"/>
                    <a:pt x="32" y="0"/>
                    <a:pt x="35" y="0"/>
                  </a:cubicBezTo>
                  <a:cubicBezTo>
                    <a:pt x="35" y="5"/>
                    <a:pt x="38" y="7"/>
                    <a:pt x="39" y="12"/>
                  </a:cubicBezTo>
                  <a:cubicBezTo>
                    <a:pt x="38" y="17"/>
                    <a:pt x="45" y="28"/>
                    <a:pt x="50" y="28"/>
                  </a:cubicBezTo>
                  <a:cubicBezTo>
                    <a:pt x="56" y="28"/>
                    <a:pt x="60" y="24"/>
                    <a:pt x="64" y="23"/>
                  </a:cubicBezTo>
                  <a:cubicBezTo>
                    <a:pt x="63" y="17"/>
                    <a:pt x="62" y="16"/>
                    <a:pt x="64" y="13"/>
                  </a:cubicBezTo>
                  <a:cubicBezTo>
                    <a:pt x="67" y="16"/>
                    <a:pt x="69" y="20"/>
                    <a:pt x="74" y="2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8" y="17"/>
                    <a:pt x="100" y="19"/>
                    <a:pt x="103" y="21"/>
                  </a:cubicBezTo>
                  <a:cubicBezTo>
                    <a:pt x="102" y="18"/>
                    <a:pt x="103" y="15"/>
                    <a:pt x="103" y="13"/>
                  </a:cubicBezTo>
                  <a:cubicBezTo>
                    <a:pt x="114" y="13"/>
                    <a:pt x="120" y="15"/>
                    <a:pt x="127" y="15"/>
                  </a:cubicBezTo>
                  <a:cubicBezTo>
                    <a:pt x="137" y="15"/>
                    <a:pt x="146" y="5"/>
                    <a:pt x="153" y="13"/>
                  </a:cubicBezTo>
                  <a:cubicBezTo>
                    <a:pt x="153" y="6"/>
                    <a:pt x="154" y="4"/>
                    <a:pt x="156" y="1"/>
                  </a:cubicBezTo>
                  <a:cubicBezTo>
                    <a:pt x="161" y="2"/>
                    <a:pt x="161" y="3"/>
                    <a:pt x="164" y="1"/>
                  </a:cubicBezTo>
                  <a:cubicBezTo>
                    <a:pt x="164" y="10"/>
                    <a:pt x="170" y="11"/>
                    <a:pt x="178" y="11"/>
                  </a:cubicBezTo>
                  <a:cubicBezTo>
                    <a:pt x="185" y="11"/>
                    <a:pt x="189" y="7"/>
                    <a:pt x="196" y="7"/>
                  </a:cubicBezTo>
                  <a:cubicBezTo>
                    <a:pt x="194" y="9"/>
                    <a:pt x="191" y="12"/>
                    <a:pt x="191" y="14"/>
                  </a:cubicBezTo>
                  <a:cubicBezTo>
                    <a:pt x="191" y="37"/>
                    <a:pt x="219" y="32"/>
                    <a:pt x="219" y="54"/>
                  </a:cubicBezTo>
                  <a:lnTo>
                    <a:pt x="218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Freeform 101">
              <a:extLst>
                <a:ext uri="{FF2B5EF4-FFF2-40B4-BE49-F238E27FC236}">
                  <a16:creationId xmlns:a16="http://schemas.microsoft.com/office/drawing/2014/main" id="{CBBBEA73-8B29-413B-9CAF-80D042E95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2236" y="3623701"/>
              <a:ext cx="257114" cy="91825"/>
            </a:xfrm>
            <a:custGeom>
              <a:avLst/>
              <a:gdLst>
                <a:gd name="T0" fmla="*/ 225 w 225"/>
                <a:gd name="T1" fmla="*/ 71 h 81"/>
                <a:gd name="T2" fmla="*/ 197 w 225"/>
                <a:gd name="T3" fmla="*/ 81 h 81"/>
                <a:gd name="T4" fmla="*/ 153 w 225"/>
                <a:gd name="T5" fmla="*/ 75 h 81"/>
                <a:gd name="T6" fmla="*/ 153 w 225"/>
                <a:gd name="T7" fmla="*/ 70 h 81"/>
                <a:gd name="T8" fmla="*/ 160 w 225"/>
                <a:gd name="T9" fmla="*/ 63 h 81"/>
                <a:gd name="T10" fmla="*/ 135 w 225"/>
                <a:gd name="T11" fmla="*/ 47 h 81"/>
                <a:gd name="T12" fmla="*/ 126 w 225"/>
                <a:gd name="T13" fmla="*/ 39 h 81"/>
                <a:gd name="T14" fmla="*/ 110 w 225"/>
                <a:gd name="T15" fmla="*/ 39 h 81"/>
                <a:gd name="T16" fmla="*/ 84 w 225"/>
                <a:gd name="T17" fmla="*/ 27 h 81"/>
                <a:gd name="T18" fmla="*/ 62 w 225"/>
                <a:gd name="T19" fmla="*/ 27 h 81"/>
                <a:gd name="T20" fmla="*/ 60 w 225"/>
                <a:gd name="T21" fmla="*/ 18 h 81"/>
                <a:gd name="T22" fmla="*/ 50 w 225"/>
                <a:gd name="T23" fmla="*/ 16 h 81"/>
                <a:gd name="T24" fmla="*/ 7 w 225"/>
                <a:gd name="T25" fmla="*/ 35 h 81"/>
                <a:gd name="T26" fmla="*/ 0 w 225"/>
                <a:gd name="T27" fmla="*/ 35 h 81"/>
                <a:gd name="T28" fmla="*/ 63 w 225"/>
                <a:gd name="T29" fmla="*/ 0 h 81"/>
                <a:gd name="T30" fmla="*/ 137 w 225"/>
                <a:gd name="T31" fmla="*/ 20 h 81"/>
                <a:gd name="T32" fmla="*/ 150 w 225"/>
                <a:gd name="T33" fmla="*/ 29 h 81"/>
                <a:gd name="T34" fmla="*/ 197 w 225"/>
                <a:gd name="T35" fmla="*/ 49 h 81"/>
                <a:gd name="T36" fmla="*/ 197 w 225"/>
                <a:gd name="T37" fmla="*/ 55 h 81"/>
                <a:gd name="T38" fmla="*/ 208 w 225"/>
                <a:gd name="T39" fmla="*/ 55 h 81"/>
                <a:gd name="T40" fmla="*/ 225 w 225"/>
                <a:gd name="T41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" h="81">
                  <a:moveTo>
                    <a:pt x="225" y="71"/>
                  </a:moveTo>
                  <a:cubicBezTo>
                    <a:pt x="220" y="81"/>
                    <a:pt x="206" y="81"/>
                    <a:pt x="197" y="81"/>
                  </a:cubicBezTo>
                  <a:cubicBezTo>
                    <a:pt x="179" y="81"/>
                    <a:pt x="167" y="75"/>
                    <a:pt x="153" y="75"/>
                  </a:cubicBezTo>
                  <a:cubicBezTo>
                    <a:pt x="153" y="74"/>
                    <a:pt x="153" y="72"/>
                    <a:pt x="153" y="70"/>
                  </a:cubicBezTo>
                  <a:cubicBezTo>
                    <a:pt x="156" y="70"/>
                    <a:pt x="160" y="67"/>
                    <a:pt x="160" y="63"/>
                  </a:cubicBezTo>
                  <a:cubicBezTo>
                    <a:pt x="149" y="58"/>
                    <a:pt x="137" y="59"/>
                    <a:pt x="135" y="47"/>
                  </a:cubicBezTo>
                  <a:cubicBezTo>
                    <a:pt x="128" y="47"/>
                    <a:pt x="129" y="41"/>
                    <a:pt x="126" y="39"/>
                  </a:cubicBezTo>
                  <a:cubicBezTo>
                    <a:pt x="120" y="36"/>
                    <a:pt x="116" y="39"/>
                    <a:pt x="110" y="39"/>
                  </a:cubicBezTo>
                  <a:cubicBezTo>
                    <a:pt x="100" y="39"/>
                    <a:pt x="94" y="27"/>
                    <a:pt x="84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57" y="24"/>
                    <a:pt x="58" y="20"/>
                    <a:pt x="60" y="18"/>
                  </a:cubicBezTo>
                  <a:cubicBezTo>
                    <a:pt x="57" y="15"/>
                    <a:pt x="54" y="16"/>
                    <a:pt x="50" y="16"/>
                  </a:cubicBezTo>
                  <a:cubicBezTo>
                    <a:pt x="35" y="16"/>
                    <a:pt x="15" y="27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3" y="13"/>
                    <a:pt x="29" y="0"/>
                    <a:pt x="63" y="0"/>
                  </a:cubicBezTo>
                  <a:cubicBezTo>
                    <a:pt x="96" y="0"/>
                    <a:pt x="112" y="20"/>
                    <a:pt x="137" y="20"/>
                  </a:cubicBezTo>
                  <a:cubicBezTo>
                    <a:pt x="142" y="20"/>
                    <a:pt x="148" y="28"/>
                    <a:pt x="150" y="29"/>
                  </a:cubicBezTo>
                  <a:cubicBezTo>
                    <a:pt x="160" y="40"/>
                    <a:pt x="179" y="49"/>
                    <a:pt x="197" y="49"/>
                  </a:cubicBezTo>
                  <a:cubicBezTo>
                    <a:pt x="197" y="51"/>
                    <a:pt x="196" y="53"/>
                    <a:pt x="197" y="55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16" y="58"/>
                    <a:pt x="220" y="69"/>
                    <a:pt x="225" y="7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Freeform 102">
              <a:extLst>
                <a:ext uri="{FF2B5EF4-FFF2-40B4-BE49-F238E27FC236}">
                  <a16:creationId xmlns:a16="http://schemas.microsoft.com/office/drawing/2014/main" id="{1C69CA62-4D0F-447F-AC7B-6A97FE63E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967" y="3657370"/>
              <a:ext cx="13774" cy="16835"/>
            </a:xfrm>
            <a:custGeom>
              <a:avLst/>
              <a:gdLst>
                <a:gd name="T0" fmla="*/ 10 w 12"/>
                <a:gd name="T1" fmla="*/ 1 h 14"/>
                <a:gd name="T2" fmla="*/ 10 w 12"/>
                <a:gd name="T3" fmla="*/ 13 h 14"/>
                <a:gd name="T4" fmla="*/ 0 w 12"/>
                <a:gd name="T5" fmla="*/ 13 h 14"/>
                <a:gd name="T6" fmla="*/ 6 w 12"/>
                <a:gd name="T7" fmla="*/ 6 h 14"/>
                <a:gd name="T8" fmla="*/ 6 w 12"/>
                <a:gd name="T9" fmla="*/ 0 h 14"/>
                <a:gd name="T10" fmla="*/ 8 w 12"/>
                <a:gd name="T11" fmla="*/ 0 h 14"/>
                <a:gd name="T12" fmla="*/ 10 w 12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10" y="1"/>
                  </a:moveTo>
                  <a:cubicBezTo>
                    <a:pt x="11" y="5"/>
                    <a:pt x="12" y="9"/>
                    <a:pt x="10" y="13"/>
                  </a:cubicBezTo>
                  <a:cubicBezTo>
                    <a:pt x="9" y="13"/>
                    <a:pt x="0" y="14"/>
                    <a:pt x="0" y="13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1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Freeform 103">
              <a:extLst>
                <a:ext uri="{FF2B5EF4-FFF2-40B4-BE49-F238E27FC236}">
                  <a16:creationId xmlns:a16="http://schemas.microsoft.com/office/drawing/2014/main" id="{4BB1F9A6-443F-4552-BEBB-2DCDC034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993" y="3749195"/>
              <a:ext cx="42852" cy="19896"/>
            </a:xfrm>
            <a:custGeom>
              <a:avLst/>
              <a:gdLst>
                <a:gd name="T0" fmla="*/ 31 w 37"/>
                <a:gd name="T1" fmla="*/ 5 h 17"/>
                <a:gd name="T2" fmla="*/ 37 w 37"/>
                <a:gd name="T3" fmla="*/ 12 h 17"/>
                <a:gd name="T4" fmla="*/ 12 w 37"/>
                <a:gd name="T5" fmla="*/ 17 h 17"/>
                <a:gd name="T6" fmla="*/ 0 w 37"/>
                <a:gd name="T7" fmla="*/ 5 h 17"/>
                <a:gd name="T8" fmla="*/ 8 w 37"/>
                <a:gd name="T9" fmla="*/ 0 h 17"/>
                <a:gd name="T10" fmla="*/ 32 w 37"/>
                <a:gd name="T11" fmla="*/ 7 h 17"/>
                <a:gd name="T12" fmla="*/ 31 w 37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7">
                  <a:moveTo>
                    <a:pt x="31" y="5"/>
                  </a:moveTo>
                  <a:cubicBezTo>
                    <a:pt x="35" y="7"/>
                    <a:pt x="37" y="9"/>
                    <a:pt x="37" y="12"/>
                  </a:cubicBezTo>
                  <a:cubicBezTo>
                    <a:pt x="28" y="14"/>
                    <a:pt x="22" y="17"/>
                    <a:pt x="12" y="17"/>
                  </a:cubicBezTo>
                  <a:cubicBezTo>
                    <a:pt x="6" y="17"/>
                    <a:pt x="0" y="11"/>
                    <a:pt x="0" y="5"/>
                  </a:cubicBezTo>
                  <a:cubicBezTo>
                    <a:pt x="0" y="2"/>
                    <a:pt x="5" y="0"/>
                    <a:pt x="8" y="0"/>
                  </a:cubicBezTo>
                  <a:cubicBezTo>
                    <a:pt x="17" y="0"/>
                    <a:pt x="28" y="5"/>
                    <a:pt x="32" y="7"/>
                  </a:cubicBezTo>
                  <a:lnTo>
                    <a:pt x="31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Freeform 104">
              <a:extLst>
                <a:ext uri="{FF2B5EF4-FFF2-40B4-BE49-F238E27FC236}">
                  <a16:creationId xmlns:a16="http://schemas.microsoft.com/office/drawing/2014/main" id="{FB7C5E2D-DEA1-4817-9FCB-C1931637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942" y="3747665"/>
              <a:ext cx="35200" cy="15304"/>
            </a:xfrm>
            <a:custGeom>
              <a:avLst/>
              <a:gdLst>
                <a:gd name="T0" fmla="*/ 31 w 31"/>
                <a:gd name="T1" fmla="*/ 8 h 13"/>
                <a:gd name="T2" fmla="*/ 19 w 31"/>
                <a:gd name="T3" fmla="*/ 13 h 13"/>
                <a:gd name="T4" fmla="*/ 0 w 31"/>
                <a:gd name="T5" fmla="*/ 4 h 13"/>
                <a:gd name="T6" fmla="*/ 8 w 31"/>
                <a:gd name="T7" fmla="*/ 0 h 13"/>
                <a:gd name="T8" fmla="*/ 31 w 31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3">
                  <a:moveTo>
                    <a:pt x="31" y="8"/>
                  </a:moveTo>
                  <a:cubicBezTo>
                    <a:pt x="29" y="13"/>
                    <a:pt x="23" y="13"/>
                    <a:pt x="19" y="13"/>
                  </a:cubicBezTo>
                  <a:cubicBezTo>
                    <a:pt x="10" y="13"/>
                    <a:pt x="0" y="12"/>
                    <a:pt x="0" y="4"/>
                  </a:cubicBezTo>
                  <a:cubicBezTo>
                    <a:pt x="0" y="0"/>
                    <a:pt x="6" y="0"/>
                    <a:pt x="8" y="0"/>
                  </a:cubicBezTo>
                  <a:cubicBezTo>
                    <a:pt x="11" y="0"/>
                    <a:pt x="29" y="4"/>
                    <a:pt x="31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Freeform 105">
              <a:extLst>
                <a:ext uri="{FF2B5EF4-FFF2-40B4-BE49-F238E27FC236}">
                  <a16:creationId xmlns:a16="http://schemas.microsoft.com/office/drawing/2014/main" id="{F41C567C-8029-408D-B8B6-316709C56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881" y="3709404"/>
              <a:ext cx="148453" cy="61217"/>
            </a:xfrm>
            <a:custGeom>
              <a:avLst/>
              <a:gdLst>
                <a:gd name="T0" fmla="*/ 108 w 129"/>
                <a:gd name="T1" fmla="*/ 20 h 54"/>
                <a:gd name="T2" fmla="*/ 129 w 129"/>
                <a:gd name="T3" fmla="*/ 38 h 54"/>
                <a:gd name="T4" fmla="*/ 101 w 129"/>
                <a:gd name="T5" fmla="*/ 38 h 54"/>
                <a:gd name="T6" fmla="*/ 87 w 129"/>
                <a:gd name="T7" fmla="*/ 44 h 54"/>
                <a:gd name="T8" fmla="*/ 79 w 129"/>
                <a:gd name="T9" fmla="*/ 40 h 54"/>
                <a:gd name="T10" fmla="*/ 62 w 129"/>
                <a:gd name="T11" fmla="*/ 54 h 54"/>
                <a:gd name="T12" fmla="*/ 53 w 129"/>
                <a:gd name="T13" fmla="*/ 44 h 54"/>
                <a:gd name="T14" fmla="*/ 19 w 129"/>
                <a:gd name="T15" fmla="*/ 42 h 54"/>
                <a:gd name="T16" fmla="*/ 10 w 129"/>
                <a:gd name="T17" fmla="*/ 42 h 54"/>
                <a:gd name="T18" fmla="*/ 9 w 129"/>
                <a:gd name="T19" fmla="*/ 48 h 54"/>
                <a:gd name="T20" fmla="*/ 0 w 129"/>
                <a:gd name="T21" fmla="*/ 35 h 54"/>
                <a:gd name="T22" fmla="*/ 4 w 129"/>
                <a:gd name="T23" fmla="*/ 32 h 54"/>
                <a:gd name="T24" fmla="*/ 38 w 129"/>
                <a:gd name="T25" fmla="*/ 31 h 54"/>
                <a:gd name="T26" fmla="*/ 33 w 129"/>
                <a:gd name="T27" fmla="*/ 15 h 54"/>
                <a:gd name="T28" fmla="*/ 23 w 129"/>
                <a:gd name="T29" fmla="*/ 6 h 54"/>
                <a:gd name="T30" fmla="*/ 29 w 129"/>
                <a:gd name="T31" fmla="*/ 0 h 54"/>
                <a:gd name="T32" fmla="*/ 47 w 129"/>
                <a:gd name="T33" fmla="*/ 6 h 54"/>
                <a:gd name="T34" fmla="*/ 70 w 129"/>
                <a:gd name="T35" fmla="*/ 3 h 54"/>
                <a:gd name="T36" fmla="*/ 112 w 129"/>
                <a:gd name="T37" fmla="*/ 23 h 54"/>
                <a:gd name="T38" fmla="*/ 108 w 129"/>
                <a:gd name="T39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54">
                  <a:moveTo>
                    <a:pt x="108" y="20"/>
                  </a:moveTo>
                  <a:cubicBezTo>
                    <a:pt x="116" y="26"/>
                    <a:pt x="123" y="30"/>
                    <a:pt x="129" y="38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5" y="41"/>
                    <a:pt x="92" y="44"/>
                    <a:pt x="87" y="44"/>
                  </a:cubicBezTo>
                  <a:cubicBezTo>
                    <a:pt x="82" y="44"/>
                    <a:pt x="83" y="40"/>
                    <a:pt x="79" y="40"/>
                  </a:cubicBezTo>
                  <a:cubicBezTo>
                    <a:pt x="70" y="40"/>
                    <a:pt x="70" y="54"/>
                    <a:pt x="62" y="54"/>
                  </a:cubicBezTo>
                  <a:cubicBezTo>
                    <a:pt x="55" y="54"/>
                    <a:pt x="57" y="46"/>
                    <a:pt x="53" y="44"/>
                  </a:cubicBezTo>
                  <a:cubicBezTo>
                    <a:pt x="46" y="39"/>
                    <a:pt x="28" y="42"/>
                    <a:pt x="19" y="42"/>
                  </a:cubicBezTo>
                  <a:cubicBezTo>
                    <a:pt x="14" y="42"/>
                    <a:pt x="14" y="44"/>
                    <a:pt x="10" y="42"/>
                  </a:cubicBezTo>
                  <a:cubicBezTo>
                    <a:pt x="10" y="44"/>
                    <a:pt x="9" y="46"/>
                    <a:pt x="9" y="48"/>
                  </a:cubicBezTo>
                  <a:cubicBezTo>
                    <a:pt x="4" y="47"/>
                    <a:pt x="0" y="40"/>
                    <a:pt x="0" y="35"/>
                  </a:cubicBezTo>
                  <a:cubicBezTo>
                    <a:pt x="1" y="35"/>
                    <a:pt x="3" y="33"/>
                    <a:pt x="4" y="32"/>
                  </a:cubicBezTo>
                  <a:cubicBezTo>
                    <a:pt x="21" y="32"/>
                    <a:pt x="29" y="36"/>
                    <a:pt x="38" y="31"/>
                  </a:cubicBezTo>
                  <a:cubicBezTo>
                    <a:pt x="33" y="26"/>
                    <a:pt x="33" y="21"/>
                    <a:pt x="33" y="15"/>
                  </a:cubicBezTo>
                  <a:cubicBezTo>
                    <a:pt x="28" y="15"/>
                    <a:pt x="23" y="11"/>
                    <a:pt x="23" y="6"/>
                  </a:cubicBezTo>
                  <a:cubicBezTo>
                    <a:pt x="23" y="3"/>
                    <a:pt x="26" y="0"/>
                    <a:pt x="29" y="0"/>
                  </a:cubicBezTo>
                  <a:cubicBezTo>
                    <a:pt x="36" y="0"/>
                    <a:pt x="40" y="6"/>
                    <a:pt x="47" y="6"/>
                  </a:cubicBezTo>
                  <a:cubicBezTo>
                    <a:pt x="57" y="6"/>
                    <a:pt x="61" y="3"/>
                    <a:pt x="70" y="3"/>
                  </a:cubicBezTo>
                  <a:cubicBezTo>
                    <a:pt x="94" y="3"/>
                    <a:pt x="98" y="16"/>
                    <a:pt x="112" y="23"/>
                  </a:cubicBezTo>
                  <a:lnTo>
                    <a:pt x="10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Freeform 106">
              <a:extLst>
                <a:ext uri="{FF2B5EF4-FFF2-40B4-BE49-F238E27FC236}">
                  <a16:creationId xmlns:a16="http://schemas.microsoft.com/office/drawing/2014/main" id="{2E67EFB3-8EDC-4B9A-8D14-17BCADC8F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090" y="3957333"/>
              <a:ext cx="18365" cy="21426"/>
            </a:xfrm>
            <a:custGeom>
              <a:avLst/>
              <a:gdLst>
                <a:gd name="T0" fmla="*/ 16 w 16"/>
                <a:gd name="T1" fmla="*/ 6 h 19"/>
                <a:gd name="T2" fmla="*/ 16 w 16"/>
                <a:gd name="T3" fmla="*/ 0 h 19"/>
                <a:gd name="T4" fmla="*/ 9 w 16"/>
                <a:gd name="T5" fmla="*/ 0 h 19"/>
                <a:gd name="T6" fmla="*/ 0 w 16"/>
                <a:gd name="T7" fmla="*/ 16 h 19"/>
                <a:gd name="T8" fmla="*/ 7 w 16"/>
                <a:gd name="T9" fmla="*/ 16 h 19"/>
                <a:gd name="T10" fmla="*/ 16 w 16"/>
                <a:gd name="T1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9">
                  <a:moveTo>
                    <a:pt x="16" y="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9" y="0"/>
                  </a:cubicBezTo>
                  <a:cubicBezTo>
                    <a:pt x="5" y="0"/>
                    <a:pt x="0" y="8"/>
                    <a:pt x="0" y="16"/>
                  </a:cubicBezTo>
                  <a:cubicBezTo>
                    <a:pt x="0" y="19"/>
                    <a:pt x="5" y="16"/>
                    <a:pt x="7" y="16"/>
                  </a:cubicBezTo>
                  <a:cubicBezTo>
                    <a:pt x="12" y="16"/>
                    <a:pt x="15" y="9"/>
                    <a:pt x="16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1" name="Freeform 107">
              <a:extLst>
                <a:ext uri="{FF2B5EF4-FFF2-40B4-BE49-F238E27FC236}">
                  <a16:creationId xmlns:a16="http://schemas.microsoft.com/office/drawing/2014/main" id="{4BD1189A-2DA3-480F-BDD7-CF0C9C1FC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978" y="4232810"/>
              <a:ext cx="58157" cy="47443"/>
            </a:xfrm>
            <a:custGeom>
              <a:avLst/>
              <a:gdLst>
                <a:gd name="T0" fmla="*/ 18 w 51"/>
                <a:gd name="T1" fmla="*/ 0 h 42"/>
                <a:gd name="T2" fmla="*/ 34 w 51"/>
                <a:gd name="T3" fmla="*/ 7 h 42"/>
                <a:gd name="T4" fmla="*/ 46 w 51"/>
                <a:gd name="T5" fmla="*/ 9 h 42"/>
                <a:gd name="T6" fmla="*/ 51 w 51"/>
                <a:gd name="T7" fmla="*/ 16 h 42"/>
                <a:gd name="T8" fmla="*/ 31 w 51"/>
                <a:gd name="T9" fmla="*/ 42 h 42"/>
                <a:gd name="T10" fmla="*/ 0 w 51"/>
                <a:gd name="T11" fmla="*/ 20 h 42"/>
                <a:gd name="T12" fmla="*/ 15 w 51"/>
                <a:gd name="T13" fmla="*/ 0 h 42"/>
                <a:gd name="T14" fmla="*/ 18 w 51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42">
                  <a:moveTo>
                    <a:pt x="18" y="0"/>
                  </a:moveTo>
                  <a:cubicBezTo>
                    <a:pt x="23" y="3"/>
                    <a:pt x="28" y="7"/>
                    <a:pt x="34" y="7"/>
                  </a:cubicBezTo>
                  <a:cubicBezTo>
                    <a:pt x="35" y="18"/>
                    <a:pt x="42" y="9"/>
                    <a:pt x="46" y="9"/>
                  </a:cubicBezTo>
                  <a:cubicBezTo>
                    <a:pt x="49" y="9"/>
                    <a:pt x="51" y="15"/>
                    <a:pt x="51" y="16"/>
                  </a:cubicBezTo>
                  <a:cubicBezTo>
                    <a:pt x="51" y="23"/>
                    <a:pt x="40" y="42"/>
                    <a:pt x="31" y="42"/>
                  </a:cubicBezTo>
                  <a:cubicBezTo>
                    <a:pt x="20" y="42"/>
                    <a:pt x="0" y="27"/>
                    <a:pt x="0" y="20"/>
                  </a:cubicBezTo>
                  <a:cubicBezTo>
                    <a:pt x="0" y="8"/>
                    <a:pt x="6" y="0"/>
                    <a:pt x="15" y="0"/>
                  </a:cubicBezTo>
                  <a:cubicBezTo>
                    <a:pt x="16" y="0"/>
                    <a:pt x="18" y="1"/>
                    <a:pt x="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Freeform 108">
              <a:extLst>
                <a:ext uri="{FF2B5EF4-FFF2-40B4-BE49-F238E27FC236}">
                  <a16:creationId xmlns:a16="http://schemas.microsoft.com/office/drawing/2014/main" id="{39821B41-D028-4848-BA3D-420474B35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472" y="5402054"/>
              <a:ext cx="22957" cy="53565"/>
            </a:xfrm>
            <a:custGeom>
              <a:avLst/>
              <a:gdLst>
                <a:gd name="T0" fmla="*/ 0 w 19"/>
                <a:gd name="T1" fmla="*/ 24 h 46"/>
                <a:gd name="T2" fmla="*/ 10 w 19"/>
                <a:gd name="T3" fmla="*/ 0 h 46"/>
                <a:gd name="T4" fmla="*/ 19 w 19"/>
                <a:gd name="T5" fmla="*/ 13 h 46"/>
                <a:gd name="T6" fmla="*/ 16 w 19"/>
                <a:gd name="T7" fmla="*/ 22 h 46"/>
                <a:gd name="T8" fmla="*/ 16 w 19"/>
                <a:gd name="T9" fmla="*/ 46 h 46"/>
                <a:gd name="T10" fmla="*/ 9 w 19"/>
                <a:gd name="T11" fmla="*/ 46 h 46"/>
                <a:gd name="T12" fmla="*/ 0 w 19"/>
                <a:gd name="T13" fmla="*/ 35 h 46"/>
                <a:gd name="T14" fmla="*/ 0 w 19"/>
                <a:gd name="T15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46">
                  <a:moveTo>
                    <a:pt x="0" y="24"/>
                  </a:moveTo>
                  <a:cubicBezTo>
                    <a:pt x="0" y="24"/>
                    <a:pt x="5" y="0"/>
                    <a:pt x="10" y="0"/>
                  </a:cubicBezTo>
                  <a:cubicBezTo>
                    <a:pt x="16" y="0"/>
                    <a:pt x="19" y="7"/>
                    <a:pt x="19" y="13"/>
                  </a:cubicBezTo>
                  <a:cubicBezTo>
                    <a:pt x="19" y="18"/>
                    <a:pt x="16" y="20"/>
                    <a:pt x="16" y="2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4" y="45"/>
                    <a:pt x="0" y="38"/>
                    <a:pt x="0" y="35"/>
                  </a:cubicBezTo>
                  <a:cubicBezTo>
                    <a:pt x="0" y="31"/>
                    <a:pt x="0" y="24"/>
                    <a:pt x="0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3" name="Freeform 109">
              <a:extLst>
                <a:ext uri="{FF2B5EF4-FFF2-40B4-BE49-F238E27FC236}">
                  <a16:creationId xmlns:a16="http://schemas.microsoft.com/office/drawing/2014/main" id="{296A1BE8-5BEE-42C4-A9F1-F989592D9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9472" y="3914481"/>
              <a:ext cx="1150890" cy="1948231"/>
            </a:xfrm>
            <a:custGeom>
              <a:avLst/>
              <a:gdLst>
                <a:gd name="T0" fmla="*/ 80 w 1007"/>
                <a:gd name="T1" fmla="*/ 163 h 1703"/>
                <a:gd name="T2" fmla="*/ 89 w 1007"/>
                <a:gd name="T3" fmla="*/ 91 h 1703"/>
                <a:gd name="T4" fmla="*/ 102 w 1007"/>
                <a:gd name="T5" fmla="*/ 83 h 1703"/>
                <a:gd name="T6" fmla="*/ 142 w 1007"/>
                <a:gd name="T7" fmla="*/ 31 h 1703"/>
                <a:gd name="T8" fmla="*/ 220 w 1007"/>
                <a:gd name="T9" fmla="*/ 10 h 1703"/>
                <a:gd name="T10" fmla="*/ 218 w 1007"/>
                <a:gd name="T11" fmla="*/ 76 h 1703"/>
                <a:gd name="T12" fmla="*/ 235 w 1007"/>
                <a:gd name="T13" fmla="*/ 23 h 1703"/>
                <a:gd name="T14" fmla="*/ 252 w 1007"/>
                <a:gd name="T15" fmla="*/ 8 h 1703"/>
                <a:gd name="T16" fmla="*/ 333 w 1007"/>
                <a:gd name="T17" fmla="*/ 42 h 1703"/>
                <a:gd name="T18" fmla="*/ 391 w 1007"/>
                <a:gd name="T19" fmla="*/ 36 h 1703"/>
                <a:gd name="T20" fmla="*/ 401 w 1007"/>
                <a:gd name="T21" fmla="*/ 46 h 1703"/>
                <a:gd name="T22" fmla="*/ 465 w 1007"/>
                <a:gd name="T23" fmla="*/ 89 h 1703"/>
                <a:gd name="T24" fmla="*/ 564 w 1007"/>
                <a:gd name="T25" fmla="*/ 150 h 1703"/>
                <a:gd name="T26" fmla="*/ 609 w 1007"/>
                <a:gd name="T27" fmla="*/ 161 h 1703"/>
                <a:gd name="T28" fmla="*/ 668 w 1007"/>
                <a:gd name="T29" fmla="*/ 234 h 1703"/>
                <a:gd name="T30" fmla="*/ 658 w 1007"/>
                <a:gd name="T31" fmla="*/ 306 h 1703"/>
                <a:gd name="T32" fmla="*/ 693 w 1007"/>
                <a:gd name="T33" fmla="*/ 333 h 1703"/>
                <a:gd name="T34" fmla="*/ 781 w 1007"/>
                <a:gd name="T35" fmla="*/ 316 h 1703"/>
                <a:gd name="T36" fmla="*/ 802 w 1007"/>
                <a:gd name="T37" fmla="*/ 344 h 1703"/>
                <a:gd name="T38" fmla="*/ 882 w 1007"/>
                <a:gd name="T39" fmla="*/ 344 h 1703"/>
                <a:gd name="T40" fmla="*/ 988 w 1007"/>
                <a:gd name="T41" fmla="*/ 397 h 1703"/>
                <a:gd name="T42" fmla="*/ 943 w 1007"/>
                <a:gd name="T43" fmla="*/ 558 h 1703"/>
                <a:gd name="T44" fmla="*/ 914 w 1007"/>
                <a:gd name="T45" fmla="*/ 674 h 1703"/>
                <a:gd name="T46" fmla="*/ 897 w 1007"/>
                <a:gd name="T47" fmla="*/ 729 h 1703"/>
                <a:gd name="T48" fmla="*/ 833 w 1007"/>
                <a:gd name="T49" fmla="*/ 809 h 1703"/>
                <a:gd name="T50" fmla="*/ 738 w 1007"/>
                <a:gd name="T51" fmla="*/ 853 h 1703"/>
                <a:gd name="T52" fmla="*/ 708 w 1007"/>
                <a:gd name="T53" fmla="*/ 944 h 1703"/>
                <a:gd name="T54" fmla="*/ 667 w 1007"/>
                <a:gd name="T55" fmla="*/ 1007 h 1703"/>
                <a:gd name="T56" fmla="*/ 535 w 1007"/>
                <a:gd name="T57" fmla="*/ 1107 h 1703"/>
                <a:gd name="T58" fmla="*/ 511 w 1007"/>
                <a:gd name="T59" fmla="*/ 1115 h 1703"/>
                <a:gd name="T60" fmla="*/ 530 w 1007"/>
                <a:gd name="T61" fmla="*/ 1178 h 1703"/>
                <a:gd name="T62" fmla="*/ 420 w 1007"/>
                <a:gd name="T63" fmla="*/ 1220 h 1703"/>
                <a:gd name="T64" fmla="*/ 412 w 1007"/>
                <a:gd name="T65" fmla="*/ 1274 h 1703"/>
                <a:gd name="T66" fmla="*/ 353 w 1007"/>
                <a:gd name="T67" fmla="*/ 1282 h 1703"/>
                <a:gd name="T68" fmla="*/ 386 w 1007"/>
                <a:gd name="T69" fmla="*/ 1316 h 1703"/>
                <a:gd name="T70" fmla="*/ 368 w 1007"/>
                <a:gd name="T71" fmla="*/ 1331 h 1703"/>
                <a:gd name="T72" fmla="*/ 306 w 1007"/>
                <a:gd name="T73" fmla="*/ 1418 h 1703"/>
                <a:gd name="T74" fmla="*/ 302 w 1007"/>
                <a:gd name="T75" fmla="*/ 1525 h 1703"/>
                <a:gd name="T76" fmla="*/ 277 w 1007"/>
                <a:gd name="T77" fmla="*/ 1592 h 1703"/>
                <a:gd name="T78" fmla="*/ 345 w 1007"/>
                <a:gd name="T79" fmla="*/ 1685 h 1703"/>
                <a:gd name="T80" fmla="*/ 292 w 1007"/>
                <a:gd name="T81" fmla="*/ 1703 h 1703"/>
                <a:gd name="T82" fmla="*/ 219 w 1007"/>
                <a:gd name="T83" fmla="*/ 1659 h 1703"/>
                <a:gd name="T84" fmla="*/ 159 w 1007"/>
                <a:gd name="T85" fmla="*/ 1627 h 1703"/>
                <a:gd name="T86" fmla="*/ 161 w 1007"/>
                <a:gd name="T87" fmla="*/ 1602 h 1703"/>
                <a:gd name="T88" fmla="*/ 146 w 1007"/>
                <a:gd name="T89" fmla="*/ 1545 h 1703"/>
                <a:gd name="T90" fmla="*/ 141 w 1007"/>
                <a:gd name="T91" fmla="*/ 1425 h 1703"/>
                <a:gd name="T92" fmla="*/ 149 w 1007"/>
                <a:gd name="T93" fmla="*/ 1409 h 1703"/>
                <a:gd name="T94" fmla="*/ 193 w 1007"/>
                <a:gd name="T95" fmla="*/ 1293 h 1703"/>
                <a:gd name="T96" fmla="*/ 165 w 1007"/>
                <a:gd name="T97" fmla="*/ 1275 h 1703"/>
                <a:gd name="T98" fmla="*/ 175 w 1007"/>
                <a:gd name="T99" fmla="*/ 1226 h 1703"/>
                <a:gd name="T100" fmla="*/ 197 w 1007"/>
                <a:gd name="T101" fmla="*/ 1128 h 1703"/>
                <a:gd name="T102" fmla="*/ 213 w 1007"/>
                <a:gd name="T103" fmla="*/ 1012 h 1703"/>
                <a:gd name="T104" fmla="*/ 234 w 1007"/>
                <a:gd name="T105" fmla="*/ 890 h 1703"/>
                <a:gd name="T106" fmla="*/ 246 w 1007"/>
                <a:gd name="T107" fmla="*/ 782 h 1703"/>
                <a:gd name="T108" fmla="*/ 180 w 1007"/>
                <a:gd name="T109" fmla="*/ 667 h 1703"/>
                <a:gd name="T110" fmla="*/ 107 w 1007"/>
                <a:gd name="T111" fmla="*/ 594 h 1703"/>
                <a:gd name="T112" fmla="*/ 49 w 1007"/>
                <a:gd name="T113" fmla="*/ 469 h 1703"/>
                <a:gd name="T114" fmla="*/ 19 w 1007"/>
                <a:gd name="T115" fmla="*/ 435 h 1703"/>
                <a:gd name="T116" fmla="*/ 32 w 1007"/>
                <a:gd name="T117" fmla="*/ 344 h 1703"/>
                <a:gd name="T118" fmla="*/ 24 w 1007"/>
                <a:gd name="T119" fmla="*/ 266 h 1703"/>
                <a:gd name="T120" fmla="*/ 81 w 1007"/>
                <a:gd name="T121" fmla="*/ 191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7" h="1703">
                  <a:moveTo>
                    <a:pt x="84" y="185"/>
                  </a:moveTo>
                  <a:cubicBezTo>
                    <a:pt x="84" y="184"/>
                    <a:pt x="84" y="182"/>
                    <a:pt x="84" y="181"/>
                  </a:cubicBezTo>
                  <a:cubicBezTo>
                    <a:pt x="84" y="174"/>
                    <a:pt x="80" y="169"/>
                    <a:pt x="80" y="163"/>
                  </a:cubicBezTo>
                  <a:cubicBezTo>
                    <a:pt x="80" y="153"/>
                    <a:pt x="84" y="150"/>
                    <a:pt x="84" y="142"/>
                  </a:cubicBezTo>
                  <a:cubicBezTo>
                    <a:pt x="84" y="126"/>
                    <a:pt x="70" y="128"/>
                    <a:pt x="70" y="114"/>
                  </a:cubicBezTo>
                  <a:cubicBezTo>
                    <a:pt x="70" y="103"/>
                    <a:pt x="85" y="98"/>
                    <a:pt x="89" y="91"/>
                  </a:cubicBezTo>
                  <a:cubicBezTo>
                    <a:pt x="95" y="93"/>
                    <a:pt x="93" y="93"/>
                    <a:pt x="98" y="91"/>
                  </a:cubicBezTo>
                  <a:cubicBezTo>
                    <a:pt x="98" y="90"/>
                    <a:pt x="98" y="88"/>
                    <a:pt x="98" y="87"/>
                  </a:cubicBezTo>
                  <a:cubicBezTo>
                    <a:pt x="98" y="85"/>
                    <a:pt x="101" y="83"/>
                    <a:pt x="102" y="83"/>
                  </a:cubicBezTo>
                  <a:cubicBezTo>
                    <a:pt x="102" y="75"/>
                    <a:pt x="110" y="72"/>
                    <a:pt x="115" y="69"/>
                  </a:cubicBezTo>
                  <a:cubicBezTo>
                    <a:pt x="119" y="66"/>
                    <a:pt x="120" y="56"/>
                    <a:pt x="121" y="49"/>
                  </a:cubicBezTo>
                  <a:cubicBezTo>
                    <a:pt x="125" y="37"/>
                    <a:pt x="132" y="34"/>
                    <a:pt x="142" y="31"/>
                  </a:cubicBezTo>
                  <a:cubicBezTo>
                    <a:pt x="160" y="25"/>
                    <a:pt x="172" y="22"/>
                    <a:pt x="191" y="15"/>
                  </a:cubicBezTo>
                  <a:cubicBezTo>
                    <a:pt x="201" y="12"/>
                    <a:pt x="203" y="0"/>
                    <a:pt x="213" y="0"/>
                  </a:cubicBezTo>
                  <a:cubicBezTo>
                    <a:pt x="217" y="0"/>
                    <a:pt x="220" y="9"/>
                    <a:pt x="220" y="10"/>
                  </a:cubicBezTo>
                  <a:cubicBezTo>
                    <a:pt x="220" y="16"/>
                    <a:pt x="215" y="19"/>
                    <a:pt x="212" y="19"/>
                  </a:cubicBezTo>
                  <a:cubicBezTo>
                    <a:pt x="210" y="31"/>
                    <a:pt x="205" y="45"/>
                    <a:pt x="205" y="52"/>
                  </a:cubicBezTo>
                  <a:cubicBezTo>
                    <a:pt x="205" y="60"/>
                    <a:pt x="210" y="76"/>
                    <a:pt x="218" y="76"/>
                  </a:cubicBezTo>
                  <a:cubicBezTo>
                    <a:pt x="221" y="76"/>
                    <a:pt x="225" y="66"/>
                    <a:pt x="225" y="63"/>
                  </a:cubicBezTo>
                  <a:cubicBezTo>
                    <a:pt x="225" y="53"/>
                    <a:pt x="216" y="48"/>
                    <a:pt x="216" y="38"/>
                  </a:cubicBezTo>
                  <a:cubicBezTo>
                    <a:pt x="216" y="26"/>
                    <a:pt x="228" y="28"/>
                    <a:pt x="235" y="23"/>
                  </a:cubicBezTo>
                  <a:cubicBezTo>
                    <a:pt x="253" y="23"/>
                    <a:pt x="253" y="23"/>
                    <a:pt x="253" y="23"/>
                  </a:cubicBezTo>
                  <a:cubicBezTo>
                    <a:pt x="250" y="14"/>
                    <a:pt x="239" y="18"/>
                    <a:pt x="239" y="8"/>
                  </a:cubicBezTo>
                  <a:cubicBezTo>
                    <a:pt x="252" y="8"/>
                    <a:pt x="252" y="8"/>
                    <a:pt x="252" y="8"/>
                  </a:cubicBezTo>
                  <a:cubicBezTo>
                    <a:pt x="255" y="21"/>
                    <a:pt x="272" y="25"/>
                    <a:pt x="283" y="28"/>
                  </a:cubicBezTo>
                  <a:cubicBezTo>
                    <a:pt x="283" y="36"/>
                    <a:pt x="288" y="41"/>
                    <a:pt x="293" y="42"/>
                  </a:cubicBezTo>
                  <a:cubicBezTo>
                    <a:pt x="305" y="42"/>
                    <a:pt x="327" y="42"/>
                    <a:pt x="333" y="42"/>
                  </a:cubicBezTo>
                  <a:cubicBezTo>
                    <a:pt x="333" y="49"/>
                    <a:pt x="343" y="51"/>
                    <a:pt x="349" y="51"/>
                  </a:cubicBezTo>
                  <a:cubicBezTo>
                    <a:pt x="360" y="49"/>
                    <a:pt x="368" y="49"/>
                    <a:pt x="372" y="40"/>
                  </a:cubicBezTo>
                  <a:cubicBezTo>
                    <a:pt x="373" y="37"/>
                    <a:pt x="389" y="37"/>
                    <a:pt x="391" y="36"/>
                  </a:cubicBezTo>
                  <a:cubicBezTo>
                    <a:pt x="399" y="36"/>
                    <a:pt x="412" y="38"/>
                    <a:pt x="412" y="38"/>
                  </a:cubicBezTo>
                  <a:cubicBezTo>
                    <a:pt x="409" y="41"/>
                    <a:pt x="403" y="41"/>
                    <a:pt x="401" y="40"/>
                  </a:cubicBezTo>
                  <a:cubicBezTo>
                    <a:pt x="401" y="46"/>
                    <a:pt x="401" y="46"/>
                    <a:pt x="401" y="46"/>
                  </a:cubicBezTo>
                  <a:cubicBezTo>
                    <a:pt x="406" y="57"/>
                    <a:pt x="422" y="60"/>
                    <a:pt x="433" y="64"/>
                  </a:cubicBezTo>
                  <a:cubicBezTo>
                    <a:pt x="443" y="67"/>
                    <a:pt x="441" y="79"/>
                    <a:pt x="444" y="89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80" y="104"/>
                    <a:pt x="486" y="102"/>
                    <a:pt x="496" y="122"/>
                  </a:cubicBezTo>
                  <a:cubicBezTo>
                    <a:pt x="497" y="125"/>
                    <a:pt x="503" y="126"/>
                    <a:pt x="507" y="126"/>
                  </a:cubicBezTo>
                  <a:cubicBezTo>
                    <a:pt x="512" y="149"/>
                    <a:pt x="544" y="146"/>
                    <a:pt x="564" y="150"/>
                  </a:cubicBezTo>
                  <a:cubicBezTo>
                    <a:pt x="584" y="150"/>
                    <a:pt x="584" y="150"/>
                    <a:pt x="584" y="150"/>
                  </a:cubicBezTo>
                  <a:cubicBezTo>
                    <a:pt x="589" y="153"/>
                    <a:pt x="602" y="159"/>
                    <a:pt x="609" y="159"/>
                  </a:cubicBezTo>
                  <a:cubicBezTo>
                    <a:pt x="609" y="161"/>
                    <a:pt x="609" y="161"/>
                    <a:pt x="609" y="161"/>
                  </a:cubicBezTo>
                  <a:cubicBezTo>
                    <a:pt x="611" y="161"/>
                    <a:pt x="612" y="161"/>
                    <a:pt x="614" y="161"/>
                  </a:cubicBezTo>
                  <a:cubicBezTo>
                    <a:pt x="626" y="161"/>
                    <a:pt x="642" y="187"/>
                    <a:pt x="655" y="190"/>
                  </a:cubicBezTo>
                  <a:cubicBezTo>
                    <a:pt x="655" y="200"/>
                    <a:pt x="664" y="225"/>
                    <a:pt x="668" y="234"/>
                  </a:cubicBezTo>
                  <a:cubicBezTo>
                    <a:pt x="672" y="242"/>
                    <a:pt x="682" y="242"/>
                    <a:pt x="682" y="250"/>
                  </a:cubicBezTo>
                  <a:cubicBezTo>
                    <a:pt x="670" y="266"/>
                    <a:pt x="648" y="274"/>
                    <a:pt x="648" y="297"/>
                  </a:cubicBezTo>
                  <a:cubicBezTo>
                    <a:pt x="648" y="305"/>
                    <a:pt x="655" y="305"/>
                    <a:pt x="658" y="306"/>
                  </a:cubicBezTo>
                  <a:cubicBezTo>
                    <a:pt x="666" y="310"/>
                    <a:pt x="670" y="316"/>
                    <a:pt x="671" y="324"/>
                  </a:cubicBezTo>
                  <a:cubicBezTo>
                    <a:pt x="689" y="324"/>
                    <a:pt x="689" y="324"/>
                    <a:pt x="689" y="324"/>
                  </a:cubicBezTo>
                  <a:cubicBezTo>
                    <a:pt x="689" y="327"/>
                    <a:pt x="691" y="333"/>
                    <a:pt x="693" y="333"/>
                  </a:cubicBezTo>
                  <a:cubicBezTo>
                    <a:pt x="696" y="333"/>
                    <a:pt x="699" y="328"/>
                    <a:pt x="702" y="324"/>
                  </a:cubicBezTo>
                  <a:cubicBezTo>
                    <a:pt x="709" y="311"/>
                    <a:pt x="718" y="294"/>
                    <a:pt x="730" y="294"/>
                  </a:cubicBezTo>
                  <a:cubicBezTo>
                    <a:pt x="744" y="294"/>
                    <a:pt x="771" y="309"/>
                    <a:pt x="781" y="316"/>
                  </a:cubicBezTo>
                  <a:cubicBezTo>
                    <a:pt x="787" y="320"/>
                    <a:pt x="794" y="318"/>
                    <a:pt x="795" y="324"/>
                  </a:cubicBezTo>
                  <a:cubicBezTo>
                    <a:pt x="798" y="332"/>
                    <a:pt x="797" y="337"/>
                    <a:pt x="797" y="344"/>
                  </a:cubicBezTo>
                  <a:cubicBezTo>
                    <a:pt x="802" y="344"/>
                    <a:pt x="802" y="344"/>
                    <a:pt x="802" y="344"/>
                  </a:cubicBezTo>
                  <a:cubicBezTo>
                    <a:pt x="809" y="341"/>
                    <a:pt x="812" y="336"/>
                    <a:pt x="819" y="336"/>
                  </a:cubicBezTo>
                  <a:cubicBezTo>
                    <a:pt x="835" y="336"/>
                    <a:pt x="838" y="348"/>
                    <a:pt x="853" y="348"/>
                  </a:cubicBezTo>
                  <a:cubicBezTo>
                    <a:pt x="882" y="344"/>
                    <a:pt x="882" y="344"/>
                    <a:pt x="882" y="344"/>
                  </a:cubicBezTo>
                  <a:cubicBezTo>
                    <a:pt x="896" y="347"/>
                    <a:pt x="909" y="353"/>
                    <a:pt x="917" y="357"/>
                  </a:cubicBezTo>
                  <a:cubicBezTo>
                    <a:pt x="924" y="369"/>
                    <a:pt x="948" y="391"/>
                    <a:pt x="960" y="395"/>
                  </a:cubicBezTo>
                  <a:cubicBezTo>
                    <a:pt x="970" y="398"/>
                    <a:pt x="977" y="394"/>
                    <a:pt x="988" y="397"/>
                  </a:cubicBezTo>
                  <a:cubicBezTo>
                    <a:pt x="1003" y="402"/>
                    <a:pt x="1007" y="418"/>
                    <a:pt x="1007" y="435"/>
                  </a:cubicBezTo>
                  <a:cubicBezTo>
                    <a:pt x="1007" y="494"/>
                    <a:pt x="976" y="509"/>
                    <a:pt x="956" y="542"/>
                  </a:cubicBezTo>
                  <a:cubicBezTo>
                    <a:pt x="951" y="549"/>
                    <a:pt x="948" y="551"/>
                    <a:pt x="943" y="558"/>
                  </a:cubicBezTo>
                  <a:cubicBezTo>
                    <a:pt x="936" y="570"/>
                    <a:pt x="927" y="572"/>
                    <a:pt x="920" y="580"/>
                  </a:cubicBezTo>
                  <a:cubicBezTo>
                    <a:pt x="908" y="592"/>
                    <a:pt x="920" y="617"/>
                    <a:pt x="920" y="636"/>
                  </a:cubicBezTo>
                  <a:cubicBezTo>
                    <a:pt x="920" y="651"/>
                    <a:pt x="914" y="664"/>
                    <a:pt x="914" y="674"/>
                  </a:cubicBezTo>
                  <a:cubicBezTo>
                    <a:pt x="914" y="678"/>
                    <a:pt x="911" y="681"/>
                    <a:pt x="911" y="684"/>
                  </a:cubicBezTo>
                  <a:cubicBezTo>
                    <a:pt x="908" y="688"/>
                    <a:pt x="901" y="696"/>
                    <a:pt x="901" y="702"/>
                  </a:cubicBezTo>
                  <a:cubicBezTo>
                    <a:pt x="901" y="710"/>
                    <a:pt x="898" y="726"/>
                    <a:pt x="897" y="729"/>
                  </a:cubicBezTo>
                  <a:cubicBezTo>
                    <a:pt x="886" y="747"/>
                    <a:pt x="882" y="755"/>
                    <a:pt x="870" y="771"/>
                  </a:cubicBezTo>
                  <a:cubicBezTo>
                    <a:pt x="867" y="776"/>
                    <a:pt x="868" y="786"/>
                    <a:pt x="867" y="789"/>
                  </a:cubicBezTo>
                  <a:cubicBezTo>
                    <a:pt x="862" y="798"/>
                    <a:pt x="846" y="809"/>
                    <a:pt x="833" y="809"/>
                  </a:cubicBezTo>
                  <a:cubicBezTo>
                    <a:pt x="819" y="809"/>
                    <a:pt x="808" y="809"/>
                    <a:pt x="796" y="814"/>
                  </a:cubicBezTo>
                  <a:cubicBezTo>
                    <a:pt x="792" y="817"/>
                    <a:pt x="791" y="820"/>
                    <a:pt x="789" y="823"/>
                  </a:cubicBezTo>
                  <a:cubicBezTo>
                    <a:pt x="770" y="842"/>
                    <a:pt x="752" y="831"/>
                    <a:pt x="738" y="853"/>
                  </a:cubicBezTo>
                  <a:cubicBezTo>
                    <a:pt x="732" y="863"/>
                    <a:pt x="722" y="863"/>
                    <a:pt x="716" y="870"/>
                  </a:cubicBezTo>
                  <a:cubicBezTo>
                    <a:pt x="706" y="880"/>
                    <a:pt x="708" y="891"/>
                    <a:pt x="708" y="906"/>
                  </a:cubicBezTo>
                  <a:cubicBezTo>
                    <a:pt x="708" y="944"/>
                    <a:pt x="708" y="944"/>
                    <a:pt x="708" y="944"/>
                  </a:cubicBezTo>
                  <a:cubicBezTo>
                    <a:pt x="692" y="952"/>
                    <a:pt x="685" y="965"/>
                    <a:pt x="677" y="982"/>
                  </a:cubicBezTo>
                  <a:cubicBezTo>
                    <a:pt x="677" y="981"/>
                    <a:pt x="677" y="981"/>
                    <a:pt x="677" y="981"/>
                  </a:cubicBezTo>
                  <a:cubicBezTo>
                    <a:pt x="672" y="991"/>
                    <a:pt x="673" y="997"/>
                    <a:pt x="667" y="1007"/>
                  </a:cubicBezTo>
                  <a:cubicBezTo>
                    <a:pt x="653" y="1029"/>
                    <a:pt x="638" y="1031"/>
                    <a:pt x="625" y="1052"/>
                  </a:cubicBezTo>
                  <a:cubicBezTo>
                    <a:pt x="610" y="1076"/>
                    <a:pt x="604" y="1115"/>
                    <a:pt x="569" y="1115"/>
                  </a:cubicBezTo>
                  <a:cubicBezTo>
                    <a:pt x="557" y="1115"/>
                    <a:pt x="540" y="1107"/>
                    <a:pt x="535" y="1107"/>
                  </a:cubicBezTo>
                  <a:cubicBezTo>
                    <a:pt x="524" y="1107"/>
                    <a:pt x="514" y="1097"/>
                    <a:pt x="503" y="1097"/>
                  </a:cubicBezTo>
                  <a:cubicBezTo>
                    <a:pt x="501" y="1097"/>
                    <a:pt x="497" y="1099"/>
                    <a:pt x="497" y="1101"/>
                  </a:cubicBezTo>
                  <a:cubicBezTo>
                    <a:pt x="497" y="1108"/>
                    <a:pt x="508" y="1112"/>
                    <a:pt x="511" y="1115"/>
                  </a:cubicBezTo>
                  <a:cubicBezTo>
                    <a:pt x="517" y="1121"/>
                    <a:pt x="517" y="1130"/>
                    <a:pt x="520" y="1139"/>
                  </a:cubicBezTo>
                  <a:cubicBezTo>
                    <a:pt x="522" y="1148"/>
                    <a:pt x="534" y="1148"/>
                    <a:pt x="534" y="1157"/>
                  </a:cubicBezTo>
                  <a:cubicBezTo>
                    <a:pt x="534" y="1166"/>
                    <a:pt x="534" y="1172"/>
                    <a:pt x="530" y="1178"/>
                  </a:cubicBezTo>
                  <a:cubicBezTo>
                    <a:pt x="524" y="1189"/>
                    <a:pt x="518" y="1194"/>
                    <a:pt x="511" y="1202"/>
                  </a:cubicBezTo>
                  <a:cubicBezTo>
                    <a:pt x="498" y="1216"/>
                    <a:pt x="482" y="1212"/>
                    <a:pt x="464" y="1218"/>
                  </a:cubicBezTo>
                  <a:cubicBezTo>
                    <a:pt x="452" y="1222"/>
                    <a:pt x="427" y="1213"/>
                    <a:pt x="420" y="1220"/>
                  </a:cubicBezTo>
                  <a:cubicBezTo>
                    <a:pt x="410" y="1231"/>
                    <a:pt x="418" y="1255"/>
                    <a:pt x="412" y="1266"/>
                  </a:cubicBezTo>
                  <a:cubicBezTo>
                    <a:pt x="412" y="1264"/>
                    <a:pt x="412" y="1264"/>
                    <a:pt x="412" y="1264"/>
                  </a:cubicBezTo>
                  <a:cubicBezTo>
                    <a:pt x="412" y="1266"/>
                    <a:pt x="412" y="1271"/>
                    <a:pt x="412" y="1274"/>
                  </a:cubicBezTo>
                  <a:cubicBezTo>
                    <a:pt x="412" y="1278"/>
                    <a:pt x="400" y="1283"/>
                    <a:pt x="395" y="1283"/>
                  </a:cubicBezTo>
                  <a:cubicBezTo>
                    <a:pt x="379" y="1283"/>
                    <a:pt x="376" y="1272"/>
                    <a:pt x="361" y="1272"/>
                  </a:cubicBezTo>
                  <a:cubicBezTo>
                    <a:pt x="355" y="1272"/>
                    <a:pt x="353" y="1278"/>
                    <a:pt x="353" y="1282"/>
                  </a:cubicBezTo>
                  <a:cubicBezTo>
                    <a:pt x="353" y="1293"/>
                    <a:pt x="362" y="1313"/>
                    <a:pt x="369" y="1313"/>
                  </a:cubicBezTo>
                  <a:cubicBezTo>
                    <a:pt x="373" y="1313"/>
                    <a:pt x="377" y="1309"/>
                    <a:pt x="380" y="1308"/>
                  </a:cubicBezTo>
                  <a:cubicBezTo>
                    <a:pt x="383" y="1311"/>
                    <a:pt x="386" y="1312"/>
                    <a:pt x="386" y="1316"/>
                  </a:cubicBezTo>
                  <a:cubicBezTo>
                    <a:pt x="386" y="1321"/>
                    <a:pt x="380" y="1326"/>
                    <a:pt x="379" y="1326"/>
                  </a:cubicBezTo>
                  <a:cubicBezTo>
                    <a:pt x="370" y="1326"/>
                    <a:pt x="367" y="1319"/>
                    <a:pt x="359" y="1319"/>
                  </a:cubicBezTo>
                  <a:cubicBezTo>
                    <a:pt x="359" y="1328"/>
                    <a:pt x="364" y="1329"/>
                    <a:pt x="368" y="1331"/>
                  </a:cubicBezTo>
                  <a:cubicBezTo>
                    <a:pt x="354" y="1345"/>
                    <a:pt x="354" y="1359"/>
                    <a:pt x="349" y="1379"/>
                  </a:cubicBezTo>
                  <a:cubicBezTo>
                    <a:pt x="348" y="1388"/>
                    <a:pt x="334" y="1389"/>
                    <a:pt x="329" y="1390"/>
                  </a:cubicBezTo>
                  <a:cubicBezTo>
                    <a:pt x="317" y="1393"/>
                    <a:pt x="306" y="1404"/>
                    <a:pt x="306" y="1418"/>
                  </a:cubicBezTo>
                  <a:cubicBezTo>
                    <a:pt x="306" y="1449"/>
                    <a:pt x="340" y="1437"/>
                    <a:pt x="340" y="1462"/>
                  </a:cubicBezTo>
                  <a:cubicBezTo>
                    <a:pt x="340" y="1484"/>
                    <a:pt x="321" y="1487"/>
                    <a:pt x="311" y="1498"/>
                  </a:cubicBezTo>
                  <a:cubicBezTo>
                    <a:pt x="305" y="1504"/>
                    <a:pt x="307" y="1514"/>
                    <a:pt x="302" y="1525"/>
                  </a:cubicBezTo>
                  <a:cubicBezTo>
                    <a:pt x="297" y="1536"/>
                    <a:pt x="285" y="1531"/>
                    <a:pt x="278" y="1538"/>
                  </a:cubicBezTo>
                  <a:cubicBezTo>
                    <a:pt x="269" y="1548"/>
                    <a:pt x="265" y="1559"/>
                    <a:pt x="265" y="1574"/>
                  </a:cubicBezTo>
                  <a:cubicBezTo>
                    <a:pt x="265" y="1582"/>
                    <a:pt x="272" y="1592"/>
                    <a:pt x="277" y="1592"/>
                  </a:cubicBezTo>
                  <a:cubicBezTo>
                    <a:pt x="290" y="1600"/>
                    <a:pt x="290" y="1637"/>
                    <a:pt x="299" y="1647"/>
                  </a:cubicBezTo>
                  <a:cubicBezTo>
                    <a:pt x="316" y="1665"/>
                    <a:pt x="336" y="1672"/>
                    <a:pt x="357" y="1682"/>
                  </a:cubicBezTo>
                  <a:cubicBezTo>
                    <a:pt x="354" y="1687"/>
                    <a:pt x="349" y="1685"/>
                    <a:pt x="345" y="1685"/>
                  </a:cubicBezTo>
                  <a:cubicBezTo>
                    <a:pt x="333" y="1685"/>
                    <a:pt x="315" y="1700"/>
                    <a:pt x="308" y="1700"/>
                  </a:cubicBezTo>
                  <a:cubicBezTo>
                    <a:pt x="302" y="1700"/>
                    <a:pt x="303" y="1700"/>
                    <a:pt x="299" y="1700"/>
                  </a:cubicBezTo>
                  <a:cubicBezTo>
                    <a:pt x="297" y="1700"/>
                    <a:pt x="294" y="1703"/>
                    <a:pt x="292" y="1703"/>
                  </a:cubicBezTo>
                  <a:cubicBezTo>
                    <a:pt x="284" y="1703"/>
                    <a:pt x="278" y="1703"/>
                    <a:pt x="271" y="1703"/>
                  </a:cubicBezTo>
                  <a:cubicBezTo>
                    <a:pt x="253" y="1703"/>
                    <a:pt x="259" y="1681"/>
                    <a:pt x="247" y="1677"/>
                  </a:cubicBezTo>
                  <a:cubicBezTo>
                    <a:pt x="236" y="1673"/>
                    <a:pt x="219" y="1673"/>
                    <a:pt x="219" y="1659"/>
                  </a:cubicBezTo>
                  <a:cubicBezTo>
                    <a:pt x="213" y="1659"/>
                    <a:pt x="210" y="1659"/>
                    <a:pt x="205" y="1659"/>
                  </a:cubicBezTo>
                  <a:cubicBezTo>
                    <a:pt x="199" y="1659"/>
                    <a:pt x="197" y="1653"/>
                    <a:pt x="196" y="1649"/>
                  </a:cubicBezTo>
                  <a:cubicBezTo>
                    <a:pt x="175" y="1649"/>
                    <a:pt x="169" y="1638"/>
                    <a:pt x="159" y="1627"/>
                  </a:cubicBezTo>
                  <a:cubicBezTo>
                    <a:pt x="157" y="1625"/>
                    <a:pt x="152" y="1621"/>
                    <a:pt x="152" y="1619"/>
                  </a:cubicBezTo>
                  <a:cubicBezTo>
                    <a:pt x="152" y="1612"/>
                    <a:pt x="166" y="1613"/>
                    <a:pt x="167" y="1606"/>
                  </a:cubicBezTo>
                  <a:cubicBezTo>
                    <a:pt x="165" y="1605"/>
                    <a:pt x="163" y="1604"/>
                    <a:pt x="161" y="1602"/>
                  </a:cubicBezTo>
                  <a:cubicBezTo>
                    <a:pt x="163" y="1598"/>
                    <a:pt x="166" y="1593"/>
                    <a:pt x="166" y="1588"/>
                  </a:cubicBezTo>
                  <a:cubicBezTo>
                    <a:pt x="166" y="1569"/>
                    <a:pt x="146" y="1573"/>
                    <a:pt x="146" y="1556"/>
                  </a:cubicBezTo>
                  <a:cubicBezTo>
                    <a:pt x="146" y="1550"/>
                    <a:pt x="146" y="1548"/>
                    <a:pt x="146" y="1545"/>
                  </a:cubicBezTo>
                  <a:cubicBezTo>
                    <a:pt x="146" y="1527"/>
                    <a:pt x="134" y="1499"/>
                    <a:pt x="134" y="1486"/>
                  </a:cubicBezTo>
                  <a:cubicBezTo>
                    <a:pt x="134" y="1472"/>
                    <a:pt x="152" y="1466"/>
                    <a:pt x="152" y="1453"/>
                  </a:cubicBezTo>
                  <a:cubicBezTo>
                    <a:pt x="152" y="1447"/>
                    <a:pt x="143" y="1434"/>
                    <a:pt x="141" y="1425"/>
                  </a:cubicBezTo>
                  <a:cubicBezTo>
                    <a:pt x="141" y="1418"/>
                    <a:pt x="141" y="1418"/>
                    <a:pt x="141" y="1418"/>
                  </a:cubicBezTo>
                  <a:cubicBezTo>
                    <a:pt x="142" y="1418"/>
                    <a:pt x="142" y="1418"/>
                    <a:pt x="142" y="1418"/>
                  </a:cubicBezTo>
                  <a:cubicBezTo>
                    <a:pt x="142" y="1413"/>
                    <a:pt x="145" y="1409"/>
                    <a:pt x="149" y="1409"/>
                  </a:cubicBezTo>
                  <a:cubicBezTo>
                    <a:pt x="162" y="1409"/>
                    <a:pt x="157" y="1423"/>
                    <a:pt x="168" y="1423"/>
                  </a:cubicBezTo>
                  <a:cubicBezTo>
                    <a:pt x="193" y="1305"/>
                    <a:pt x="193" y="1305"/>
                    <a:pt x="193" y="1305"/>
                  </a:cubicBezTo>
                  <a:cubicBezTo>
                    <a:pt x="193" y="1293"/>
                    <a:pt x="193" y="1293"/>
                    <a:pt x="193" y="1293"/>
                  </a:cubicBezTo>
                  <a:cubicBezTo>
                    <a:pt x="191" y="1293"/>
                    <a:pt x="189" y="1293"/>
                    <a:pt x="187" y="1293"/>
                  </a:cubicBezTo>
                  <a:cubicBezTo>
                    <a:pt x="181" y="1296"/>
                    <a:pt x="180" y="1302"/>
                    <a:pt x="175" y="1302"/>
                  </a:cubicBezTo>
                  <a:cubicBezTo>
                    <a:pt x="169" y="1302"/>
                    <a:pt x="165" y="1284"/>
                    <a:pt x="165" y="1275"/>
                  </a:cubicBezTo>
                  <a:cubicBezTo>
                    <a:pt x="165" y="1260"/>
                    <a:pt x="170" y="1254"/>
                    <a:pt x="172" y="1239"/>
                  </a:cubicBezTo>
                  <a:cubicBezTo>
                    <a:pt x="177" y="1239"/>
                    <a:pt x="180" y="1237"/>
                    <a:pt x="180" y="1235"/>
                  </a:cubicBezTo>
                  <a:cubicBezTo>
                    <a:pt x="180" y="1230"/>
                    <a:pt x="175" y="1226"/>
                    <a:pt x="175" y="1226"/>
                  </a:cubicBezTo>
                  <a:cubicBezTo>
                    <a:pt x="172" y="1226"/>
                    <a:pt x="171" y="1204"/>
                    <a:pt x="171" y="1198"/>
                  </a:cubicBezTo>
                  <a:cubicBezTo>
                    <a:pt x="171" y="1180"/>
                    <a:pt x="182" y="1162"/>
                    <a:pt x="189" y="1150"/>
                  </a:cubicBezTo>
                  <a:cubicBezTo>
                    <a:pt x="192" y="1145"/>
                    <a:pt x="193" y="1134"/>
                    <a:pt x="197" y="1128"/>
                  </a:cubicBezTo>
                  <a:cubicBezTo>
                    <a:pt x="199" y="1125"/>
                    <a:pt x="203" y="1126"/>
                    <a:pt x="204" y="1123"/>
                  </a:cubicBezTo>
                  <a:cubicBezTo>
                    <a:pt x="209" y="1104"/>
                    <a:pt x="209" y="1091"/>
                    <a:pt x="214" y="1072"/>
                  </a:cubicBezTo>
                  <a:cubicBezTo>
                    <a:pt x="213" y="1012"/>
                    <a:pt x="213" y="1012"/>
                    <a:pt x="213" y="1012"/>
                  </a:cubicBezTo>
                  <a:cubicBezTo>
                    <a:pt x="208" y="998"/>
                    <a:pt x="217" y="987"/>
                    <a:pt x="217" y="974"/>
                  </a:cubicBezTo>
                  <a:cubicBezTo>
                    <a:pt x="217" y="944"/>
                    <a:pt x="234" y="924"/>
                    <a:pt x="234" y="897"/>
                  </a:cubicBezTo>
                  <a:cubicBezTo>
                    <a:pt x="234" y="894"/>
                    <a:pt x="234" y="892"/>
                    <a:pt x="234" y="890"/>
                  </a:cubicBezTo>
                  <a:cubicBezTo>
                    <a:pt x="234" y="884"/>
                    <a:pt x="238" y="870"/>
                    <a:pt x="240" y="862"/>
                  </a:cubicBezTo>
                  <a:cubicBezTo>
                    <a:pt x="240" y="837"/>
                    <a:pt x="240" y="837"/>
                    <a:pt x="240" y="827"/>
                  </a:cubicBezTo>
                  <a:cubicBezTo>
                    <a:pt x="240" y="816"/>
                    <a:pt x="246" y="794"/>
                    <a:pt x="246" y="782"/>
                  </a:cubicBezTo>
                  <a:cubicBezTo>
                    <a:pt x="246" y="774"/>
                    <a:pt x="243" y="727"/>
                    <a:pt x="240" y="718"/>
                  </a:cubicBezTo>
                  <a:cubicBezTo>
                    <a:pt x="233" y="699"/>
                    <a:pt x="221" y="687"/>
                    <a:pt x="208" y="680"/>
                  </a:cubicBezTo>
                  <a:cubicBezTo>
                    <a:pt x="196" y="674"/>
                    <a:pt x="188" y="676"/>
                    <a:pt x="180" y="667"/>
                  </a:cubicBezTo>
                  <a:cubicBezTo>
                    <a:pt x="171" y="658"/>
                    <a:pt x="166" y="654"/>
                    <a:pt x="155" y="651"/>
                  </a:cubicBezTo>
                  <a:cubicBezTo>
                    <a:pt x="134" y="644"/>
                    <a:pt x="124" y="633"/>
                    <a:pt x="110" y="619"/>
                  </a:cubicBezTo>
                  <a:cubicBezTo>
                    <a:pt x="104" y="612"/>
                    <a:pt x="107" y="603"/>
                    <a:pt x="107" y="594"/>
                  </a:cubicBezTo>
                  <a:cubicBezTo>
                    <a:pt x="107" y="581"/>
                    <a:pt x="96" y="575"/>
                    <a:pt x="93" y="564"/>
                  </a:cubicBezTo>
                  <a:cubicBezTo>
                    <a:pt x="87" y="545"/>
                    <a:pt x="71" y="530"/>
                    <a:pt x="66" y="513"/>
                  </a:cubicBezTo>
                  <a:cubicBezTo>
                    <a:pt x="61" y="495"/>
                    <a:pt x="56" y="484"/>
                    <a:pt x="49" y="469"/>
                  </a:cubicBezTo>
                  <a:cubicBezTo>
                    <a:pt x="47" y="464"/>
                    <a:pt x="42" y="466"/>
                    <a:pt x="40" y="464"/>
                  </a:cubicBezTo>
                  <a:cubicBezTo>
                    <a:pt x="34" y="458"/>
                    <a:pt x="33" y="447"/>
                    <a:pt x="30" y="441"/>
                  </a:cubicBezTo>
                  <a:cubicBezTo>
                    <a:pt x="28" y="436"/>
                    <a:pt x="22" y="438"/>
                    <a:pt x="19" y="435"/>
                  </a:cubicBezTo>
                  <a:cubicBezTo>
                    <a:pt x="11" y="426"/>
                    <a:pt x="0" y="410"/>
                    <a:pt x="0" y="396"/>
                  </a:cubicBezTo>
                  <a:cubicBezTo>
                    <a:pt x="0" y="386"/>
                    <a:pt x="6" y="375"/>
                    <a:pt x="9" y="372"/>
                  </a:cubicBezTo>
                  <a:cubicBezTo>
                    <a:pt x="15" y="360"/>
                    <a:pt x="29" y="357"/>
                    <a:pt x="32" y="344"/>
                  </a:cubicBezTo>
                  <a:cubicBezTo>
                    <a:pt x="25" y="340"/>
                    <a:pt x="26" y="343"/>
                    <a:pt x="21" y="343"/>
                  </a:cubicBezTo>
                  <a:cubicBezTo>
                    <a:pt x="10" y="343"/>
                    <a:pt x="9" y="328"/>
                    <a:pt x="9" y="316"/>
                  </a:cubicBezTo>
                  <a:cubicBezTo>
                    <a:pt x="9" y="298"/>
                    <a:pt x="28" y="301"/>
                    <a:pt x="24" y="266"/>
                  </a:cubicBezTo>
                  <a:cubicBezTo>
                    <a:pt x="45" y="266"/>
                    <a:pt x="50" y="245"/>
                    <a:pt x="56" y="232"/>
                  </a:cubicBezTo>
                  <a:cubicBezTo>
                    <a:pt x="65" y="215"/>
                    <a:pt x="84" y="220"/>
                    <a:pt x="89" y="199"/>
                  </a:cubicBezTo>
                  <a:cubicBezTo>
                    <a:pt x="85" y="197"/>
                    <a:pt x="81" y="193"/>
                    <a:pt x="81" y="191"/>
                  </a:cubicBezTo>
                  <a:cubicBezTo>
                    <a:pt x="84" y="185"/>
                    <a:pt x="84" y="185"/>
                    <a:pt x="84" y="18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Freeform 110">
              <a:extLst>
                <a:ext uri="{FF2B5EF4-FFF2-40B4-BE49-F238E27FC236}">
                  <a16:creationId xmlns:a16="http://schemas.microsoft.com/office/drawing/2014/main" id="{853748CD-848F-4492-B068-82E8AC86A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872" y="3571666"/>
              <a:ext cx="12244" cy="18365"/>
            </a:xfrm>
            <a:custGeom>
              <a:avLst/>
              <a:gdLst>
                <a:gd name="T0" fmla="*/ 3 w 11"/>
                <a:gd name="T1" fmla="*/ 1 h 16"/>
                <a:gd name="T2" fmla="*/ 11 w 11"/>
                <a:gd name="T3" fmla="*/ 12 h 16"/>
                <a:gd name="T4" fmla="*/ 7 w 11"/>
                <a:gd name="T5" fmla="*/ 16 h 16"/>
                <a:gd name="T6" fmla="*/ 0 w 11"/>
                <a:gd name="T7" fmla="*/ 1 h 16"/>
                <a:gd name="T8" fmla="*/ 3 w 1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6">
                  <a:moveTo>
                    <a:pt x="3" y="1"/>
                  </a:moveTo>
                  <a:cubicBezTo>
                    <a:pt x="9" y="2"/>
                    <a:pt x="11" y="7"/>
                    <a:pt x="11" y="12"/>
                  </a:cubicBezTo>
                  <a:cubicBezTo>
                    <a:pt x="11" y="14"/>
                    <a:pt x="9" y="16"/>
                    <a:pt x="7" y="16"/>
                  </a:cubicBezTo>
                  <a:cubicBezTo>
                    <a:pt x="0" y="16"/>
                    <a:pt x="0" y="7"/>
                    <a:pt x="0" y="1"/>
                  </a:cubicBezTo>
                  <a:cubicBezTo>
                    <a:pt x="0" y="0"/>
                    <a:pt x="2" y="1"/>
                    <a:pt x="3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Freeform 111">
              <a:extLst>
                <a:ext uri="{FF2B5EF4-FFF2-40B4-BE49-F238E27FC236}">
                  <a16:creationId xmlns:a16="http://schemas.microsoft.com/office/drawing/2014/main" id="{D36B8F00-035E-4DD1-AE27-6BC1F4CC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098" y="3521162"/>
              <a:ext cx="22957" cy="7652"/>
            </a:xfrm>
            <a:custGeom>
              <a:avLst/>
              <a:gdLst>
                <a:gd name="T0" fmla="*/ 0 w 20"/>
                <a:gd name="T1" fmla="*/ 6 h 7"/>
                <a:gd name="T2" fmla="*/ 11 w 20"/>
                <a:gd name="T3" fmla="*/ 0 h 7"/>
                <a:gd name="T4" fmla="*/ 20 w 20"/>
                <a:gd name="T5" fmla="*/ 6 h 7"/>
                <a:gd name="T6" fmla="*/ 0 w 20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7">
                  <a:moveTo>
                    <a:pt x="0" y="6"/>
                  </a:moveTo>
                  <a:cubicBezTo>
                    <a:pt x="2" y="3"/>
                    <a:pt x="7" y="0"/>
                    <a:pt x="11" y="0"/>
                  </a:cubicBezTo>
                  <a:cubicBezTo>
                    <a:pt x="16" y="0"/>
                    <a:pt x="18" y="4"/>
                    <a:pt x="20" y="6"/>
                  </a:cubicBezTo>
                  <a:cubicBezTo>
                    <a:pt x="12" y="7"/>
                    <a:pt x="5" y="6"/>
                    <a:pt x="0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6" name="Freeform 112">
              <a:extLst>
                <a:ext uri="{FF2B5EF4-FFF2-40B4-BE49-F238E27FC236}">
                  <a16:creationId xmlns:a16="http://schemas.microsoft.com/office/drawing/2014/main" id="{FDDC2034-C3AE-4D5F-A63F-8D0995DD4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359" y="3531875"/>
              <a:ext cx="4591" cy="7652"/>
            </a:xfrm>
            <a:custGeom>
              <a:avLst/>
              <a:gdLst>
                <a:gd name="T0" fmla="*/ 4 w 4"/>
                <a:gd name="T1" fmla="*/ 7 h 7"/>
                <a:gd name="T2" fmla="*/ 0 w 4"/>
                <a:gd name="T3" fmla="*/ 0 h 7"/>
                <a:gd name="T4" fmla="*/ 4 w 4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cubicBezTo>
                    <a:pt x="2" y="7"/>
                    <a:pt x="0" y="3"/>
                    <a:pt x="0" y="0"/>
                  </a:cubicBezTo>
                  <a:lnTo>
                    <a:pt x="4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7" name="Freeform 113">
              <a:extLst>
                <a:ext uri="{FF2B5EF4-FFF2-40B4-BE49-F238E27FC236}">
                  <a16:creationId xmlns:a16="http://schemas.microsoft.com/office/drawing/2014/main" id="{ACCB0B6A-E85C-4A45-963D-6C070EC8D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124" y="3668083"/>
              <a:ext cx="16835" cy="15304"/>
            </a:xfrm>
            <a:custGeom>
              <a:avLst/>
              <a:gdLst>
                <a:gd name="T0" fmla="*/ 0 w 15"/>
                <a:gd name="T1" fmla="*/ 8 h 13"/>
                <a:gd name="T2" fmla="*/ 0 w 15"/>
                <a:gd name="T3" fmla="*/ 12 h 13"/>
                <a:gd name="T4" fmla="*/ 3 w 15"/>
                <a:gd name="T5" fmla="*/ 12 h 13"/>
                <a:gd name="T6" fmla="*/ 15 w 15"/>
                <a:gd name="T7" fmla="*/ 8 h 13"/>
                <a:gd name="T8" fmla="*/ 15 w 15"/>
                <a:gd name="T9" fmla="*/ 0 h 13"/>
                <a:gd name="T10" fmla="*/ 0 w 15"/>
                <a:gd name="T11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3">
                  <a:moveTo>
                    <a:pt x="0" y="8"/>
                  </a:moveTo>
                  <a:cubicBezTo>
                    <a:pt x="0" y="9"/>
                    <a:pt x="0" y="11"/>
                    <a:pt x="0" y="12"/>
                  </a:cubicBezTo>
                  <a:cubicBezTo>
                    <a:pt x="0" y="13"/>
                    <a:pt x="2" y="12"/>
                    <a:pt x="3" y="12"/>
                  </a:cubicBezTo>
                  <a:cubicBezTo>
                    <a:pt x="7" y="12"/>
                    <a:pt x="12" y="11"/>
                    <a:pt x="15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5"/>
                    <a:pt x="6" y="9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Freeform 114">
              <a:extLst>
                <a:ext uri="{FF2B5EF4-FFF2-40B4-BE49-F238E27FC236}">
                  <a16:creationId xmlns:a16="http://schemas.microsoft.com/office/drawing/2014/main" id="{05D039BB-B70F-47AD-9860-5C2A9CEF2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5103" y="2834001"/>
              <a:ext cx="1426369" cy="734604"/>
            </a:xfrm>
            <a:custGeom>
              <a:avLst/>
              <a:gdLst>
                <a:gd name="T0" fmla="*/ 932 w 1247"/>
                <a:gd name="T1" fmla="*/ 515 h 642"/>
                <a:gd name="T2" fmla="*/ 954 w 1247"/>
                <a:gd name="T3" fmla="*/ 573 h 642"/>
                <a:gd name="T4" fmla="*/ 963 w 1247"/>
                <a:gd name="T5" fmla="*/ 610 h 642"/>
                <a:gd name="T6" fmla="*/ 931 w 1247"/>
                <a:gd name="T7" fmla="*/ 622 h 642"/>
                <a:gd name="T8" fmla="*/ 872 w 1247"/>
                <a:gd name="T9" fmla="*/ 519 h 642"/>
                <a:gd name="T10" fmla="*/ 815 w 1247"/>
                <a:gd name="T11" fmla="*/ 511 h 642"/>
                <a:gd name="T12" fmla="*/ 791 w 1247"/>
                <a:gd name="T13" fmla="*/ 511 h 642"/>
                <a:gd name="T14" fmla="*/ 760 w 1247"/>
                <a:gd name="T15" fmla="*/ 517 h 642"/>
                <a:gd name="T16" fmla="*/ 707 w 1247"/>
                <a:gd name="T17" fmla="*/ 527 h 642"/>
                <a:gd name="T18" fmla="*/ 675 w 1247"/>
                <a:gd name="T19" fmla="*/ 525 h 642"/>
                <a:gd name="T20" fmla="*/ 613 w 1247"/>
                <a:gd name="T21" fmla="*/ 559 h 642"/>
                <a:gd name="T22" fmla="*/ 590 w 1247"/>
                <a:gd name="T23" fmla="*/ 618 h 642"/>
                <a:gd name="T24" fmla="*/ 484 w 1247"/>
                <a:gd name="T25" fmla="*/ 523 h 642"/>
                <a:gd name="T26" fmla="*/ 423 w 1247"/>
                <a:gd name="T27" fmla="*/ 507 h 642"/>
                <a:gd name="T28" fmla="*/ 355 w 1247"/>
                <a:gd name="T29" fmla="*/ 473 h 642"/>
                <a:gd name="T30" fmla="*/ 292 w 1247"/>
                <a:gd name="T31" fmla="*/ 483 h 642"/>
                <a:gd name="T32" fmla="*/ 164 w 1247"/>
                <a:gd name="T33" fmla="*/ 455 h 642"/>
                <a:gd name="T34" fmla="*/ 80 w 1247"/>
                <a:gd name="T35" fmla="*/ 386 h 642"/>
                <a:gd name="T36" fmla="*/ 7 w 1247"/>
                <a:gd name="T37" fmla="*/ 255 h 642"/>
                <a:gd name="T38" fmla="*/ 7 w 1247"/>
                <a:gd name="T39" fmla="*/ 173 h 642"/>
                <a:gd name="T40" fmla="*/ 1 w 1247"/>
                <a:gd name="T41" fmla="*/ 42 h 642"/>
                <a:gd name="T42" fmla="*/ 34 w 1247"/>
                <a:gd name="T43" fmla="*/ 50 h 642"/>
                <a:gd name="T44" fmla="*/ 35 w 1247"/>
                <a:gd name="T45" fmla="*/ 10 h 642"/>
                <a:gd name="T46" fmla="*/ 641 w 1247"/>
                <a:gd name="T47" fmla="*/ 0 h 642"/>
                <a:gd name="T48" fmla="*/ 698 w 1247"/>
                <a:gd name="T49" fmla="*/ 20 h 642"/>
                <a:gd name="T50" fmla="*/ 701 w 1247"/>
                <a:gd name="T51" fmla="*/ 82 h 642"/>
                <a:gd name="T52" fmla="*/ 726 w 1247"/>
                <a:gd name="T53" fmla="*/ 76 h 642"/>
                <a:gd name="T54" fmla="*/ 758 w 1247"/>
                <a:gd name="T55" fmla="*/ 74 h 642"/>
                <a:gd name="T56" fmla="*/ 783 w 1247"/>
                <a:gd name="T57" fmla="*/ 76 h 642"/>
                <a:gd name="T58" fmla="*/ 811 w 1247"/>
                <a:gd name="T59" fmla="*/ 85 h 642"/>
                <a:gd name="T60" fmla="*/ 876 w 1247"/>
                <a:gd name="T61" fmla="*/ 88 h 642"/>
                <a:gd name="T62" fmla="*/ 842 w 1247"/>
                <a:gd name="T63" fmla="*/ 97 h 642"/>
                <a:gd name="T64" fmla="*/ 811 w 1247"/>
                <a:gd name="T65" fmla="*/ 124 h 642"/>
                <a:gd name="T66" fmla="*/ 810 w 1247"/>
                <a:gd name="T67" fmla="*/ 219 h 642"/>
                <a:gd name="T68" fmla="*/ 825 w 1247"/>
                <a:gd name="T69" fmla="*/ 159 h 642"/>
                <a:gd name="T70" fmla="*/ 860 w 1247"/>
                <a:gd name="T71" fmla="*/ 104 h 642"/>
                <a:gd name="T72" fmla="*/ 886 w 1247"/>
                <a:gd name="T73" fmla="*/ 157 h 642"/>
                <a:gd name="T74" fmla="*/ 912 w 1247"/>
                <a:gd name="T75" fmla="*/ 176 h 642"/>
                <a:gd name="T76" fmla="*/ 906 w 1247"/>
                <a:gd name="T77" fmla="*/ 223 h 642"/>
                <a:gd name="T78" fmla="*/ 969 w 1247"/>
                <a:gd name="T79" fmla="*/ 176 h 642"/>
                <a:gd name="T80" fmla="*/ 1048 w 1247"/>
                <a:gd name="T81" fmla="*/ 153 h 642"/>
                <a:gd name="T82" fmla="*/ 1122 w 1247"/>
                <a:gd name="T83" fmla="*/ 117 h 642"/>
                <a:gd name="T84" fmla="*/ 1160 w 1247"/>
                <a:gd name="T85" fmla="*/ 114 h 642"/>
                <a:gd name="T86" fmla="*/ 1201 w 1247"/>
                <a:gd name="T87" fmla="*/ 52 h 642"/>
                <a:gd name="T88" fmla="*/ 1247 w 1247"/>
                <a:gd name="T89" fmla="*/ 132 h 642"/>
                <a:gd name="T90" fmla="*/ 1205 w 1247"/>
                <a:gd name="T91" fmla="*/ 145 h 642"/>
                <a:gd name="T92" fmla="*/ 1170 w 1247"/>
                <a:gd name="T93" fmla="*/ 204 h 642"/>
                <a:gd name="T94" fmla="*/ 1186 w 1247"/>
                <a:gd name="T95" fmla="*/ 213 h 642"/>
                <a:gd name="T96" fmla="*/ 1161 w 1247"/>
                <a:gd name="T97" fmla="*/ 221 h 642"/>
                <a:gd name="T98" fmla="*/ 1113 w 1247"/>
                <a:gd name="T99" fmla="*/ 238 h 642"/>
                <a:gd name="T100" fmla="*/ 1103 w 1247"/>
                <a:gd name="T101" fmla="*/ 242 h 642"/>
                <a:gd name="T102" fmla="*/ 1091 w 1247"/>
                <a:gd name="T103" fmla="*/ 247 h 642"/>
                <a:gd name="T104" fmla="*/ 1077 w 1247"/>
                <a:gd name="T105" fmla="*/ 291 h 642"/>
                <a:gd name="T106" fmla="*/ 1068 w 1247"/>
                <a:gd name="T107" fmla="*/ 288 h 642"/>
                <a:gd name="T108" fmla="*/ 1057 w 1247"/>
                <a:gd name="T109" fmla="*/ 336 h 642"/>
                <a:gd name="T110" fmla="*/ 1054 w 1247"/>
                <a:gd name="T111" fmla="*/ 322 h 642"/>
                <a:gd name="T112" fmla="*/ 1045 w 1247"/>
                <a:gd name="T113" fmla="*/ 307 h 642"/>
                <a:gd name="T114" fmla="*/ 1049 w 1247"/>
                <a:gd name="T115" fmla="*/ 346 h 642"/>
                <a:gd name="T116" fmla="*/ 1054 w 1247"/>
                <a:gd name="T117" fmla="*/ 354 h 642"/>
                <a:gd name="T118" fmla="*/ 1055 w 1247"/>
                <a:gd name="T119" fmla="*/ 371 h 642"/>
                <a:gd name="T120" fmla="*/ 1043 w 1247"/>
                <a:gd name="T121" fmla="*/ 385 h 642"/>
                <a:gd name="T122" fmla="*/ 1043 w 1247"/>
                <a:gd name="T123" fmla="*/ 399 h 642"/>
                <a:gd name="T124" fmla="*/ 1011 w 1247"/>
                <a:gd name="T125" fmla="*/ 41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7" h="642">
                  <a:moveTo>
                    <a:pt x="1013" y="421"/>
                  </a:moveTo>
                  <a:cubicBezTo>
                    <a:pt x="978" y="442"/>
                    <a:pt x="932" y="457"/>
                    <a:pt x="932" y="515"/>
                  </a:cubicBezTo>
                  <a:cubicBezTo>
                    <a:pt x="932" y="541"/>
                    <a:pt x="954" y="549"/>
                    <a:pt x="954" y="574"/>
                  </a:cubicBezTo>
                  <a:cubicBezTo>
                    <a:pt x="954" y="573"/>
                    <a:pt x="954" y="573"/>
                    <a:pt x="954" y="573"/>
                  </a:cubicBezTo>
                  <a:cubicBezTo>
                    <a:pt x="954" y="578"/>
                    <a:pt x="954" y="578"/>
                    <a:pt x="954" y="578"/>
                  </a:cubicBezTo>
                  <a:cubicBezTo>
                    <a:pt x="956" y="588"/>
                    <a:pt x="963" y="596"/>
                    <a:pt x="963" y="610"/>
                  </a:cubicBezTo>
                  <a:cubicBezTo>
                    <a:pt x="963" y="627"/>
                    <a:pt x="959" y="642"/>
                    <a:pt x="946" y="642"/>
                  </a:cubicBezTo>
                  <a:cubicBezTo>
                    <a:pt x="935" y="642"/>
                    <a:pt x="935" y="629"/>
                    <a:pt x="931" y="622"/>
                  </a:cubicBezTo>
                  <a:cubicBezTo>
                    <a:pt x="922" y="609"/>
                    <a:pt x="914" y="605"/>
                    <a:pt x="908" y="593"/>
                  </a:cubicBezTo>
                  <a:cubicBezTo>
                    <a:pt x="896" y="567"/>
                    <a:pt x="905" y="519"/>
                    <a:pt x="872" y="519"/>
                  </a:cubicBezTo>
                  <a:cubicBezTo>
                    <a:pt x="865" y="519"/>
                    <a:pt x="862" y="529"/>
                    <a:pt x="855" y="529"/>
                  </a:cubicBezTo>
                  <a:cubicBezTo>
                    <a:pt x="842" y="529"/>
                    <a:pt x="833" y="511"/>
                    <a:pt x="815" y="511"/>
                  </a:cubicBezTo>
                  <a:cubicBezTo>
                    <a:pt x="804" y="511"/>
                    <a:pt x="802" y="517"/>
                    <a:pt x="796" y="517"/>
                  </a:cubicBezTo>
                  <a:cubicBezTo>
                    <a:pt x="794" y="517"/>
                    <a:pt x="791" y="513"/>
                    <a:pt x="791" y="511"/>
                  </a:cubicBezTo>
                  <a:cubicBezTo>
                    <a:pt x="779" y="514"/>
                    <a:pt x="763" y="512"/>
                    <a:pt x="750" y="517"/>
                  </a:cubicBezTo>
                  <a:cubicBezTo>
                    <a:pt x="757" y="520"/>
                    <a:pt x="756" y="520"/>
                    <a:pt x="760" y="517"/>
                  </a:cubicBezTo>
                  <a:cubicBezTo>
                    <a:pt x="760" y="529"/>
                    <a:pt x="753" y="536"/>
                    <a:pt x="762" y="543"/>
                  </a:cubicBezTo>
                  <a:cubicBezTo>
                    <a:pt x="741" y="554"/>
                    <a:pt x="723" y="527"/>
                    <a:pt x="707" y="527"/>
                  </a:cubicBezTo>
                  <a:cubicBezTo>
                    <a:pt x="703" y="527"/>
                    <a:pt x="701" y="533"/>
                    <a:pt x="696" y="533"/>
                  </a:cubicBezTo>
                  <a:cubicBezTo>
                    <a:pt x="688" y="533"/>
                    <a:pt x="683" y="525"/>
                    <a:pt x="675" y="525"/>
                  </a:cubicBezTo>
                  <a:cubicBezTo>
                    <a:pt x="653" y="525"/>
                    <a:pt x="642" y="545"/>
                    <a:pt x="633" y="555"/>
                  </a:cubicBezTo>
                  <a:cubicBezTo>
                    <a:pt x="627" y="561"/>
                    <a:pt x="620" y="555"/>
                    <a:pt x="613" y="559"/>
                  </a:cubicBezTo>
                  <a:cubicBezTo>
                    <a:pt x="596" y="565"/>
                    <a:pt x="586" y="586"/>
                    <a:pt x="586" y="610"/>
                  </a:cubicBezTo>
                  <a:cubicBezTo>
                    <a:pt x="586" y="613"/>
                    <a:pt x="590" y="616"/>
                    <a:pt x="590" y="618"/>
                  </a:cubicBezTo>
                  <a:cubicBezTo>
                    <a:pt x="577" y="617"/>
                    <a:pt x="558" y="613"/>
                    <a:pt x="552" y="606"/>
                  </a:cubicBezTo>
                  <a:cubicBezTo>
                    <a:pt x="528" y="581"/>
                    <a:pt x="529" y="523"/>
                    <a:pt x="484" y="523"/>
                  </a:cubicBezTo>
                  <a:cubicBezTo>
                    <a:pt x="467" y="523"/>
                    <a:pt x="472" y="545"/>
                    <a:pt x="458" y="545"/>
                  </a:cubicBezTo>
                  <a:cubicBezTo>
                    <a:pt x="442" y="545"/>
                    <a:pt x="430" y="518"/>
                    <a:pt x="423" y="507"/>
                  </a:cubicBezTo>
                  <a:cubicBezTo>
                    <a:pt x="411" y="484"/>
                    <a:pt x="396" y="481"/>
                    <a:pt x="370" y="473"/>
                  </a:cubicBezTo>
                  <a:cubicBezTo>
                    <a:pt x="355" y="473"/>
                    <a:pt x="355" y="473"/>
                    <a:pt x="355" y="473"/>
                  </a:cubicBezTo>
                  <a:cubicBezTo>
                    <a:pt x="355" y="483"/>
                    <a:pt x="355" y="483"/>
                    <a:pt x="355" y="483"/>
                  </a:cubicBezTo>
                  <a:cubicBezTo>
                    <a:pt x="292" y="483"/>
                    <a:pt x="292" y="483"/>
                    <a:pt x="292" y="483"/>
                  </a:cubicBezTo>
                  <a:cubicBezTo>
                    <a:pt x="211" y="455"/>
                    <a:pt x="211" y="455"/>
                    <a:pt x="211" y="455"/>
                  </a:cubicBezTo>
                  <a:cubicBezTo>
                    <a:pt x="164" y="455"/>
                    <a:pt x="164" y="455"/>
                    <a:pt x="164" y="455"/>
                  </a:cubicBezTo>
                  <a:cubicBezTo>
                    <a:pt x="152" y="431"/>
                    <a:pt x="114" y="415"/>
                    <a:pt x="86" y="404"/>
                  </a:cubicBezTo>
                  <a:cubicBezTo>
                    <a:pt x="80" y="401"/>
                    <a:pt x="83" y="392"/>
                    <a:pt x="80" y="386"/>
                  </a:cubicBezTo>
                  <a:cubicBezTo>
                    <a:pt x="70" y="358"/>
                    <a:pt x="49" y="349"/>
                    <a:pt x="52" y="316"/>
                  </a:cubicBezTo>
                  <a:cubicBezTo>
                    <a:pt x="36" y="314"/>
                    <a:pt x="20" y="278"/>
                    <a:pt x="7" y="255"/>
                  </a:cubicBezTo>
                  <a:cubicBezTo>
                    <a:pt x="3" y="248"/>
                    <a:pt x="10" y="243"/>
                    <a:pt x="15" y="240"/>
                  </a:cubicBezTo>
                  <a:cubicBezTo>
                    <a:pt x="6" y="222"/>
                    <a:pt x="14" y="193"/>
                    <a:pt x="7" y="173"/>
                  </a:cubicBezTo>
                  <a:cubicBezTo>
                    <a:pt x="0" y="154"/>
                    <a:pt x="20" y="109"/>
                    <a:pt x="20" y="84"/>
                  </a:cubicBezTo>
                  <a:cubicBezTo>
                    <a:pt x="20" y="66"/>
                    <a:pt x="1" y="59"/>
                    <a:pt x="1" y="42"/>
                  </a:cubicBezTo>
                  <a:cubicBezTo>
                    <a:pt x="1" y="37"/>
                    <a:pt x="9" y="36"/>
                    <a:pt x="12" y="36"/>
                  </a:cubicBezTo>
                  <a:cubicBezTo>
                    <a:pt x="24" y="36"/>
                    <a:pt x="30" y="43"/>
                    <a:pt x="34" y="50"/>
                  </a:cubicBezTo>
                  <a:cubicBezTo>
                    <a:pt x="38" y="45"/>
                    <a:pt x="45" y="35"/>
                    <a:pt x="45" y="28"/>
                  </a:cubicBezTo>
                  <a:cubicBezTo>
                    <a:pt x="45" y="20"/>
                    <a:pt x="38" y="18"/>
                    <a:pt x="35" y="10"/>
                  </a:cubicBezTo>
                  <a:cubicBezTo>
                    <a:pt x="641" y="10"/>
                    <a:pt x="641" y="10"/>
                    <a:pt x="641" y="1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51" y="8"/>
                    <a:pt x="650" y="15"/>
                    <a:pt x="660" y="20"/>
                  </a:cubicBezTo>
                  <a:cubicBezTo>
                    <a:pt x="698" y="20"/>
                    <a:pt x="698" y="20"/>
                    <a:pt x="698" y="20"/>
                  </a:cubicBezTo>
                  <a:cubicBezTo>
                    <a:pt x="713" y="36"/>
                    <a:pt x="733" y="36"/>
                    <a:pt x="760" y="36"/>
                  </a:cubicBezTo>
                  <a:cubicBezTo>
                    <a:pt x="740" y="51"/>
                    <a:pt x="719" y="58"/>
                    <a:pt x="701" y="82"/>
                  </a:cubicBezTo>
                  <a:cubicBezTo>
                    <a:pt x="713" y="82"/>
                    <a:pt x="713" y="82"/>
                    <a:pt x="713" y="82"/>
                  </a:cubicBezTo>
                  <a:cubicBezTo>
                    <a:pt x="718" y="79"/>
                    <a:pt x="721" y="77"/>
                    <a:pt x="726" y="76"/>
                  </a:cubicBezTo>
                  <a:cubicBezTo>
                    <a:pt x="729" y="83"/>
                    <a:pt x="732" y="84"/>
                    <a:pt x="738" y="84"/>
                  </a:cubicBezTo>
                  <a:cubicBezTo>
                    <a:pt x="751" y="84"/>
                    <a:pt x="751" y="74"/>
                    <a:pt x="758" y="74"/>
                  </a:cubicBezTo>
                  <a:cubicBezTo>
                    <a:pt x="767" y="74"/>
                    <a:pt x="780" y="58"/>
                    <a:pt x="792" y="56"/>
                  </a:cubicBezTo>
                  <a:cubicBezTo>
                    <a:pt x="792" y="67"/>
                    <a:pt x="786" y="70"/>
                    <a:pt x="783" y="76"/>
                  </a:cubicBezTo>
                  <a:cubicBezTo>
                    <a:pt x="798" y="76"/>
                    <a:pt x="798" y="76"/>
                    <a:pt x="798" y="76"/>
                  </a:cubicBezTo>
                  <a:cubicBezTo>
                    <a:pt x="799" y="82"/>
                    <a:pt x="806" y="85"/>
                    <a:pt x="811" y="85"/>
                  </a:cubicBezTo>
                  <a:cubicBezTo>
                    <a:pt x="821" y="85"/>
                    <a:pt x="824" y="78"/>
                    <a:pt x="832" y="78"/>
                  </a:cubicBezTo>
                  <a:cubicBezTo>
                    <a:pt x="851" y="78"/>
                    <a:pt x="860" y="88"/>
                    <a:pt x="876" y="88"/>
                  </a:cubicBezTo>
                  <a:cubicBezTo>
                    <a:pt x="876" y="97"/>
                    <a:pt x="876" y="97"/>
                    <a:pt x="876" y="97"/>
                  </a:cubicBezTo>
                  <a:cubicBezTo>
                    <a:pt x="864" y="101"/>
                    <a:pt x="848" y="97"/>
                    <a:pt x="842" y="97"/>
                  </a:cubicBezTo>
                  <a:cubicBezTo>
                    <a:pt x="825" y="97"/>
                    <a:pt x="795" y="120"/>
                    <a:pt x="793" y="136"/>
                  </a:cubicBezTo>
                  <a:cubicBezTo>
                    <a:pt x="801" y="131"/>
                    <a:pt x="804" y="124"/>
                    <a:pt x="811" y="124"/>
                  </a:cubicBezTo>
                  <a:cubicBezTo>
                    <a:pt x="798" y="142"/>
                    <a:pt x="792" y="183"/>
                    <a:pt x="792" y="203"/>
                  </a:cubicBezTo>
                  <a:cubicBezTo>
                    <a:pt x="792" y="212"/>
                    <a:pt x="801" y="219"/>
                    <a:pt x="810" y="219"/>
                  </a:cubicBezTo>
                  <a:cubicBezTo>
                    <a:pt x="821" y="219"/>
                    <a:pt x="825" y="195"/>
                    <a:pt x="825" y="185"/>
                  </a:cubicBezTo>
                  <a:cubicBezTo>
                    <a:pt x="825" y="175"/>
                    <a:pt x="825" y="159"/>
                    <a:pt x="825" y="159"/>
                  </a:cubicBezTo>
                  <a:cubicBezTo>
                    <a:pt x="825" y="149"/>
                    <a:pt x="825" y="125"/>
                    <a:pt x="833" y="125"/>
                  </a:cubicBezTo>
                  <a:cubicBezTo>
                    <a:pt x="861" y="123"/>
                    <a:pt x="848" y="104"/>
                    <a:pt x="860" y="104"/>
                  </a:cubicBezTo>
                  <a:cubicBezTo>
                    <a:pt x="867" y="104"/>
                    <a:pt x="895" y="118"/>
                    <a:pt x="895" y="128"/>
                  </a:cubicBezTo>
                  <a:cubicBezTo>
                    <a:pt x="895" y="139"/>
                    <a:pt x="888" y="146"/>
                    <a:pt x="886" y="157"/>
                  </a:cubicBezTo>
                  <a:cubicBezTo>
                    <a:pt x="895" y="157"/>
                    <a:pt x="894" y="154"/>
                    <a:pt x="901" y="152"/>
                  </a:cubicBezTo>
                  <a:cubicBezTo>
                    <a:pt x="904" y="164"/>
                    <a:pt x="904" y="170"/>
                    <a:pt x="912" y="176"/>
                  </a:cubicBezTo>
                  <a:cubicBezTo>
                    <a:pt x="903" y="186"/>
                    <a:pt x="895" y="191"/>
                    <a:pt x="895" y="203"/>
                  </a:cubicBezTo>
                  <a:cubicBezTo>
                    <a:pt x="895" y="211"/>
                    <a:pt x="898" y="223"/>
                    <a:pt x="906" y="223"/>
                  </a:cubicBezTo>
                  <a:cubicBezTo>
                    <a:pt x="926" y="223"/>
                    <a:pt x="961" y="203"/>
                    <a:pt x="976" y="195"/>
                  </a:cubicBezTo>
                  <a:cubicBezTo>
                    <a:pt x="974" y="187"/>
                    <a:pt x="971" y="180"/>
                    <a:pt x="969" y="176"/>
                  </a:cubicBezTo>
                  <a:cubicBezTo>
                    <a:pt x="974" y="176"/>
                    <a:pt x="974" y="175"/>
                    <a:pt x="978" y="175"/>
                  </a:cubicBezTo>
                  <a:cubicBezTo>
                    <a:pt x="1000" y="175"/>
                    <a:pt x="1048" y="183"/>
                    <a:pt x="1048" y="153"/>
                  </a:cubicBezTo>
                  <a:cubicBezTo>
                    <a:pt x="1050" y="152"/>
                    <a:pt x="1077" y="123"/>
                    <a:pt x="1082" y="119"/>
                  </a:cubicBezTo>
                  <a:cubicBezTo>
                    <a:pt x="1086" y="116"/>
                    <a:pt x="1104" y="117"/>
                    <a:pt x="1122" y="117"/>
                  </a:cubicBezTo>
                  <a:cubicBezTo>
                    <a:pt x="1129" y="117"/>
                    <a:pt x="1134" y="117"/>
                    <a:pt x="1141" y="117"/>
                  </a:cubicBezTo>
                  <a:cubicBezTo>
                    <a:pt x="1148" y="117"/>
                    <a:pt x="1155" y="115"/>
                    <a:pt x="1160" y="114"/>
                  </a:cubicBezTo>
                  <a:cubicBezTo>
                    <a:pt x="1167" y="113"/>
                    <a:pt x="1165" y="110"/>
                    <a:pt x="1168" y="107"/>
                  </a:cubicBezTo>
                  <a:cubicBezTo>
                    <a:pt x="1182" y="92"/>
                    <a:pt x="1181" y="66"/>
                    <a:pt x="1201" y="52"/>
                  </a:cubicBezTo>
                  <a:cubicBezTo>
                    <a:pt x="1210" y="64"/>
                    <a:pt x="1224" y="47"/>
                    <a:pt x="1230" y="58"/>
                  </a:cubicBezTo>
                  <a:cubicBezTo>
                    <a:pt x="1242" y="80"/>
                    <a:pt x="1232" y="113"/>
                    <a:pt x="1247" y="132"/>
                  </a:cubicBezTo>
                  <a:cubicBezTo>
                    <a:pt x="1241" y="140"/>
                    <a:pt x="1233" y="145"/>
                    <a:pt x="1222" y="145"/>
                  </a:cubicBezTo>
                  <a:cubicBezTo>
                    <a:pt x="1213" y="145"/>
                    <a:pt x="1213" y="141"/>
                    <a:pt x="1205" y="145"/>
                  </a:cubicBezTo>
                  <a:cubicBezTo>
                    <a:pt x="1193" y="158"/>
                    <a:pt x="1167" y="167"/>
                    <a:pt x="1167" y="197"/>
                  </a:cubicBezTo>
                  <a:cubicBezTo>
                    <a:pt x="1167" y="199"/>
                    <a:pt x="1168" y="203"/>
                    <a:pt x="1170" y="204"/>
                  </a:cubicBezTo>
                  <a:cubicBezTo>
                    <a:pt x="1170" y="208"/>
                    <a:pt x="1173" y="218"/>
                    <a:pt x="1178" y="218"/>
                  </a:cubicBezTo>
                  <a:cubicBezTo>
                    <a:pt x="1179" y="218"/>
                    <a:pt x="1186" y="213"/>
                    <a:pt x="1186" y="213"/>
                  </a:cubicBezTo>
                  <a:cubicBezTo>
                    <a:pt x="1186" y="218"/>
                    <a:pt x="1186" y="218"/>
                    <a:pt x="1186" y="218"/>
                  </a:cubicBezTo>
                  <a:cubicBezTo>
                    <a:pt x="1177" y="221"/>
                    <a:pt x="1164" y="224"/>
                    <a:pt x="1161" y="221"/>
                  </a:cubicBezTo>
                  <a:cubicBezTo>
                    <a:pt x="1146" y="233"/>
                    <a:pt x="1120" y="228"/>
                    <a:pt x="1105" y="238"/>
                  </a:cubicBezTo>
                  <a:cubicBezTo>
                    <a:pt x="1113" y="238"/>
                    <a:pt x="1113" y="238"/>
                    <a:pt x="1113" y="238"/>
                  </a:cubicBezTo>
                  <a:cubicBezTo>
                    <a:pt x="1119" y="238"/>
                    <a:pt x="1126" y="234"/>
                    <a:pt x="1132" y="238"/>
                  </a:cubicBezTo>
                  <a:cubicBezTo>
                    <a:pt x="1121" y="242"/>
                    <a:pt x="1113" y="242"/>
                    <a:pt x="1103" y="242"/>
                  </a:cubicBezTo>
                  <a:cubicBezTo>
                    <a:pt x="1101" y="242"/>
                    <a:pt x="1098" y="241"/>
                    <a:pt x="1096" y="241"/>
                  </a:cubicBezTo>
                  <a:cubicBezTo>
                    <a:pt x="1094" y="242"/>
                    <a:pt x="1091" y="245"/>
                    <a:pt x="1091" y="247"/>
                  </a:cubicBezTo>
                  <a:cubicBezTo>
                    <a:pt x="1091" y="251"/>
                    <a:pt x="1098" y="256"/>
                    <a:pt x="1098" y="256"/>
                  </a:cubicBezTo>
                  <a:cubicBezTo>
                    <a:pt x="1097" y="263"/>
                    <a:pt x="1082" y="291"/>
                    <a:pt x="1077" y="291"/>
                  </a:cubicBezTo>
                  <a:cubicBezTo>
                    <a:pt x="1075" y="291"/>
                    <a:pt x="1073" y="286"/>
                    <a:pt x="1072" y="284"/>
                  </a:cubicBezTo>
                  <a:cubicBezTo>
                    <a:pt x="1068" y="288"/>
                    <a:pt x="1068" y="288"/>
                    <a:pt x="1068" y="288"/>
                  </a:cubicBezTo>
                  <a:cubicBezTo>
                    <a:pt x="1069" y="295"/>
                    <a:pt x="1075" y="297"/>
                    <a:pt x="1075" y="303"/>
                  </a:cubicBezTo>
                  <a:cubicBezTo>
                    <a:pt x="1075" y="308"/>
                    <a:pt x="1060" y="336"/>
                    <a:pt x="1057" y="336"/>
                  </a:cubicBezTo>
                  <a:cubicBezTo>
                    <a:pt x="1056" y="336"/>
                    <a:pt x="1054" y="333"/>
                    <a:pt x="1054" y="331"/>
                  </a:cubicBezTo>
                  <a:cubicBezTo>
                    <a:pt x="1054" y="328"/>
                    <a:pt x="1054" y="326"/>
                    <a:pt x="1054" y="322"/>
                  </a:cubicBezTo>
                  <a:cubicBezTo>
                    <a:pt x="1054" y="317"/>
                    <a:pt x="1048" y="304"/>
                    <a:pt x="1046" y="296"/>
                  </a:cubicBezTo>
                  <a:cubicBezTo>
                    <a:pt x="1044" y="300"/>
                    <a:pt x="1045" y="307"/>
                    <a:pt x="1045" y="307"/>
                  </a:cubicBezTo>
                  <a:cubicBezTo>
                    <a:pt x="1045" y="312"/>
                    <a:pt x="1049" y="326"/>
                    <a:pt x="1049" y="334"/>
                  </a:cubicBezTo>
                  <a:cubicBezTo>
                    <a:pt x="1049" y="342"/>
                    <a:pt x="1044" y="341"/>
                    <a:pt x="1049" y="346"/>
                  </a:cubicBezTo>
                  <a:cubicBezTo>
                    <a:pt x="1051" y="346"/>
                    <a:pt x="1053" y="346"/>
                    <a:pt x="1054" y="346"/>
                  </a:cubicBezTo>
                  <a:cubicBezTo>
                    <a:pt x="1054" y="349"/>
                    <a:pt x="1054" y="352"/>
                    <a:pt x="1054" y="354"/>
                  </a:cubicBezTo>
                  <a:cubicBezTo>
                    <a:pt x="1054" y="361"/>
                    <a:pt x="1048" y="364"/>
                    <a:pt x="1044" y="364"/>
                  </a:cubicBezTo>
                  <a:cubicBezTo>
                    <a:pt x="1047" y="369"/>
                    <a:pt x="1051" y="370"/>
                    <a:pt x="1055" y="371"/>
                  </a:cubicBezTo>
                  <a:cubicBezTo>
                    <a:pt x="1053" y="380"/>
                    <a:pt x="1050" y="379"/>
                    <a:pt x="1043" y="379"/>
                  </a:cubicBezTo>
                  <a:cubicBezTo>
                    <a:pt x="1043" y="385"/>
                    <a:pt x="1043" y="385"/>
                    <a:pt x="1043" y="385"/>
                  </a:cubicBezTo>
                  <a:cubicBezTo>
                    <a:pt x="1052" y="391"/>
                    <a:pt x="1052" y="391"/>
                    <a:pt x="1052" y="391"/>
                  </a:cubicBezTo>
                  <a:cubicBezTo>
                    <a:pt x="1050" y="394"/>
                    <a:pt x="1047" y="399"/>
                    <a:pt x="1043" y="399"/>
                  </a:cubicBezTo>
                  <a:cubicBezTo>
                    <a:pt x="1034" y="401"/>
                    <a:pt x="1030" y="407"/>
                    <a:pt x="1024" y="409"/>
                  </a:cubicBezTo>
                  <a:cubicBezTo>
                    <a:pt x="1015" y="412"/>
                    <a:pt x="1016" y="415"/>
                    <a:pt x="1011" y="419"/>
                  </a:cubicBezTo>
                  <a:lnTo>
                    <a:pt x="1013" y="4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Freeform 115">
              <a:extLst>
                <a:ext uri="{FF2B5EF4-FFF2-40B4-BE49-F238E27FC236}">
                  <a16:creationId xmlns:a16="http://schemas.microsoft.com/office/drawing/2014/main" id="{CC84E015-212C-426B-9115-5BF130AD6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658" y="1937173"/>
              <a:ext cx="2102824" cy="1140166"/>
            </a:xfrm>
            <a:custGeom>
              <a:avLst/>
              <a:gdLst>
                <a:gd name="T0" fmla="*/ 1630 w 1838"/>
                <a:gd name="T1" fmla="*/ 903 h 996"/>
                <a:gd name="T2" fmla="*/ 1630 w 1838"/>
                <a:gd name="T3" fmla="*/ 950 h 996"/>
                <a:gd name="T4" fmla="*/ 1640 w 1838"/>
                <a:gd name="T5" fmla="*/ 845 h 996"/>
                <a:gd name="T6" fmla="*/ 1621 w 1838"/>
                <a:gd name="T7" fmla="*/ 785 h 996"/>
                <a:gd name="T8" fmla="*/ 1685 w 1838"/>
                <a:gd name="T9" fmla="*/ 753 h 996"/>
                <a:gd name="T10" fmla="*/ 1819 w 1838"/>
                <a:gd name="T11" fmla="*/ 642 h 996"/>
                <a:gd name="T12" fmla="*/ 1801 w 1838"/>
                <a:gd name="T13" fmla="*/ 623 h 996"/>
                <a:gd name="T14" fmla="*/ 1702 w 1838"/>
                <a:gd name="T15" fmla="*/ 559 h 996"/>
                <a:gd name="T16" fmla="*/ 1656 w 1838"/>
                <a:gd name="T17" fmla="*/ 446 h 996"/>
                <a:gd name="T18" fmla="*/ 1558 w 1838"/>
                <a:gd name="T19" fmla="*/ 481 h 996"/>
                <a:gd name="T20" fmla="*/ 1425 w 1838"/>
                <a:gd name="T21" fmla="*/ 368 h 996"/>
                <a:gd name="T22" fmla="*/ 1363 w 1838"/>
                <a:gd name="T23" fmla="*/ 446 h 996"/>
                <a:gd name="T24" fmla="*/ 1344 w 1838"/>
                <a:gd name="T25" fmla="*/ 697 h 996"/>
                <a:gd name="T26" fmla="*/ 1246 w 1838"/>
                <a:gd name="T27" fmla="*/ 602 h 996"/>
                <a:gd name="T28" fmla="*/ 1041 w 1838"/>
                <a:gd name="T29" fmla="*/ 551 h 996"/>
                <a:gd name="T30" fmla="*/ 1020 w 1838"/>
                <a:gd name="T31" fmla="*/ 390 h 996"/>
                <a:gd name="T32" fmla="*/ 1087 w 1838"/>
                <a:gd name="T33" fmla="*/ 321 h 996"/>
                <a:gd name="T34" fmla="*/ 1159 w 1838"/>
                <a:gd name="T35" fmla="*/ 263 h 996"/>
                <a:gd name="T36" fmla="*/ 1178 w 1838"/>
                <a:gd name="T37" fmla="*/ 229 h 996"/>
                <a:gd name="T38" fmla="*/ 1240 w 1838"/>
                <a:gd name="T39" fmla="*/ 217 h 996"/>
                <a:gd name="T40" fmla="*/ 1280 w 1838"/>
                <a:gd name="T41" fmla="*/ 109 h 996"/>
                <a:gd name="T42" fmla="*/ 1204 w 1838"/>
                <a:gd name="T43" fmla="*/ 121 h 996"/>
                <a:gd name="T44" fmla="*/ 1141 w 1838"/>
                <a:gd name="T45" fmla="*/ 133 h 996"/>
                <a:gd name="T46" fmla="*/ 1073 w 1838"/>
                <a:gd name="T47" fmla="*/ 99 h 996"/>
                <a:gd name="T48" fmla="*/ 985 w 1838"/>
                <a:gd name="T49" fmla="*/ 0 h 996"/>
                <a:gd name="T50" fmla="*/ 952 w 1838"/>
                <a:gd name="T51" fmla="*/ 68 h 996"/>
                <a:gd name="T52" fmla="*/ 973 w 1838"/>
                <a:gd name="T53" fmla="*/ 177 h 996"/>
                <a:gd name="T54" fmla="*/ 844 w 1838"/>
                <a:gd name="T55" fmla="*/ 165 h 996"/>
                <a:gd name="T56" fmla="*/ 738 w 1838"/>
                <a:gd name="T57" fmla="*/ 136 h 996"/>
                <a:gd name="T58" fmla="*/ 664 w 1838"/>
                <a:gd name="T59" fmla="*/ 159 h 996"/>
                <a:gd name="T60" fmla="*/ 572 w 1838"/>
                <a:gd name="T61" fmla="*/ 145 h 996"/>
                <a:gd name="T62" fmla="*/ 345 w 1838"/>
                <a:gd name="T63" fmla="*/ 76 h 996"/>
                <a:gd name="T64" fmla="*/ 237 w 1838"/>
                <a:gd name="T65" fmla="*/ 73 h 996"/>
                <a:gd name="T66" fmla="*/ 104 w 1838"/>
                <a:gd name="T67" fmla="*/ 125 h 996"/>
                <a:gd name="T68" fmla="*/ 0 w 1838"/>
                <a:gd name="T69" fmla="*/ 435 h 996"/>
                <a:gd name="T70" fmla="*/ 115 w 1838"/>
                <a:gd name="T71" fmla="*/ 455 h 996"/>
                <a:gd name="T72" fmla="*/ 212 w 1838"/>
                <a:gd name="T73" fmla="*/ 570 h 996"/>
                <a:gd name="T74" fmla="*/ 233 w 1838"/>
                <a:gd name="T75" fmla="*/ 659 h 996"/>
                <a:gd name="T76" fmla="*/ 310 w 1838"/>
                <a:gd name="T77" fmla="*/ 744 h 996"/>
                <a:gd name="T78" fmla="*/ 384 w 1838"/>
                <a:gd name="T79" fmla="*/ 793 h 996"/>
                <a:gd name="T80" fmla="*/ 1047 w 1838"/>
                <a:gd name="T81" fmla="*/ 803 h 996"/>
                <a:gd name="T82" fmla="*/ 1159 w 1838"/>
                <a:gd name="T83" fmla="*/ 816 h 996"/>
                <a:gd name="T84" fmla="*/ 1210 w 1838"/>
                <a:gd name="T85" fmla="*/ 859 h 996"/>
                <a:gd name="T86" fmla="*/ 1303 w 1838"/>
                <a:gd name="T87" fmla="*/ 922 h 996"/>
                <a:gd name="T88" fmla="*/ 1256 w 1838"/>
                <a:gd name="T89" fmla="*/ 996 h 996"/>
                <a:gd name="T90" fmla="*/ 1325 w 1838"/>
                <a:gd name="T91" fmla="*/ 978 h 996"/>
                <a:gd name="T92" fmla="*/ 1397 w 1838"/>
                <a:gd name="T93" fmla="*/ 936 h 996"/>
                <a:gd name="T94" fmla="*/ 1509 w 1838"/>
                <a:gd name="T95" fmla="*/ 897 h 996"/>
                <a:gd name="T96" fmla="*/ 1592 w 1838"/>
                <a:gd name="T97" fmla="*/ 909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996">
                  <a:moveTo>
                    <a:pt x="1592" y="907"/>
                  </a:moveTo>
                  <a:cubicBezTo>
                    <a:pt x="1592" y="904"/>
                    <a:pt x="1592" y="904"/>
                    <a:pt x="1592" y="904"/>
                  </a:cubicBezTo>
                  <a:cubicBezTo>
                    <a:pt x="1593" y="905"/>
                    <a:pt x="1597" y="904"/>
                    <a:pt x="1600" y="904"/>
                  </a:cubicBezTo>
                  <a:cubicBezTo>
                    <a:pt x="1604" y="904"/>
                    <a:pt x="1623" y="907"/>
                    <a:pt x="1630" y="903"/>
                  </a:cubicBezTo>
                  <a:cubicBezTo>
                    <a:pt x="1637" y="898"/>
                    <a:pt x="1637" y="888"/>
                    <a:pt x="1648" y="887"/>
                  </a:cubicBezTo>
                  <a:cubicBezTo>
                    <a:pt x="1648" y="898"/>
                    <a:pt x="1647" y="899"/>
                    <a:pt x="1659" y="899"/>
                  </a:cubicBezTo>
                  <a:cubicBezTo>
                    <a:pt x="1642" y="900"/>
                    <a:pt x="1615" y="913"/>
                    <a:pt x="1615" y="931"/>
                  </a:cubicBezTo>
                  <a:cubicBezTo>
                    <a:pt x="1615" y="938"/>
                    <a:pt x="1625" y="950"/>
                    <a:pt x="1630" y="950"/>
                  </a:cubicBezTo>
                  <a:cubicBezTo>
                    <a:pt x="1636" y="950"/>
                    <a:pt x="1650" y="929"/>
                    <a:pt x="1665" y="924"/>
                  </a:cubicBezTo>
                  <a:cubicBezTo>
                    <a:pt x="1669" y="923"/>
                    <a:pt x="1721" y="903"/>
                    <a:pt x="1721" y="896"/>
                  </a:cubicBezTo>
                  <a:cubicBezTo>
                    <a:pt x="1721" y="888"/>
                    <a:pt x="1701" y="887"/>
                    <a:pt x="1696" y="887"/>
                  </a:cubicBezTo>
                  <a:cubicBezTo>
                    <a:pt x="1674" y="887"/>
                    <a:pt x="1640" y="865"/>
                    <a:pt x="1640" y="845"/>
                  </a:cubicBezTo>
                  <a:cubicBezTo>
                    <a:pt x="1640" y="840"/>
                    <a:pt x="1646" y="834"/>
                    <a:pt x="1647" y="826"/>
                  </a:cubicBezTo>
                  <a:cubicBezTo>
                    <a:pt x="1643" y="826"/>
                    <a:pt x="1635" y="823"/>
                    <a:pt x="1628" y="823"/>
                  </a:cubicBezTo>
                  <a:cubicBezTo>
                    <a:pt x="1633" y="817"/>
                    <a:pt x="1660" y="813"/>
                    <a:pt x="1660" y="797"/>
                  </a:cubicBezTo>
                  <a:cubicBezTo>
                    <a:pt x="1660" y="782"/>
                    <a:pt x="1637" y="785"/>
                    <a:pt x="1621" y="785"/>
                  </a:cubicBezTo>
                  <a:cubicBezTo>
                    <a:pt x="1587" y="785"/>
                    <a:pt x="1572" y="810"/>
                    <a:pt x="1550" y="813"/>
                  </a:cubicBezTo>
                  <a:cubicBezTo>
                    <a:pt x="1559" y="791"/>
                    <a:pt x="1575" y="799"/>
                    <a:pt x="1592" y="781"/>
                  </a:cubicBezTo>
                  <a:cubicBezTo>
                    <a:pt x="1603" y="770"/>
                    <a:pt x="1595" y="763"/>
                    <a:pt x="1611" y="757"/>
                  </a:cubicBezTo>
                  <a:cubicBezTo>
                    <a:pt x="1640" y="748"/>
                    <a:pt x="1656" y="753"/>
                    <a:pt x="1685" y="753"/>
                  </a:cubicBezTo>
                  <a:cubicBezTo>
                    <a:pt x="1723" y="753"/>
                    <a:pt x="1744" y="766"/>
                    <a:pt x="1766" y="736"/>
                  </a:cubicBezTo>
                  <a:cubicBezTo>
                    <a:pt x="1777" y="721"/>
                    <a:pt x="1838" y="717"/>
                    <a:pt x="1838" y="692"/>
                  </a:cubicBezTo>
                  <a:cubicBezTo>
                    <a:pt x="1838" y="674"/>
                    <a:pt x="1832" y="666"/>
                    <a:pt x="1825" y="654"/>
                  </a:cubicBezTo>
                  <a:cubicBezTo>
                    <a:pt x="1819" y="654"/>
                    <a:pt x="1828" y="646"/>
                    <a:pt x="1819" y="642"/>
                  </a:cubicBezTo>
                  <a:cubicBezTo>
                    <a:pt x="1819" y="632"/>
                    <a:pt x="1819" y="632"/>
                    <a:pt x="1819" y="632"/>
                  </a:cubicBezTo>
                  <a:cubicBezTo>
                    <a:pt x="1802" y="643"/>
                    <a:pt x="1765" y="656"/>
                    <a:pt x="1747" y="656"/>
                  </a:cubicBezTo>
                  <a:cubicBezTo>
                    <a:pt x="1745" y="656"/>
                    <a:pt x="1740" y="655"/>
                    <a:pt x="1740" y="653"/>
                  </a:cubicBezTo>
                  <a:cubicBezTo>
                    <a:pt x="1755" y="644"/>
                    <a:pt x="1797" y="638"/>
                    <a:pt x="1801" y="623"/>
                  </a:cubicBezTo>
                  <a:cubicBezTo>
                    <a:pt x="1802" y="619"/>
                    <a:pt x="1796" y="618"/>
                    <a:pt x="1795" y="614"/>
                  </a:cubicBezTo>
                  <a:cubicBezTo>
                    <a:pt x="1777" y="616"/>
                    <a:pt x="1738" y="608"/>
                    <a:pt x="1738" y="581"/>
                  </a:cubicBezTo>
                  <a:cubicBezTo>
                    <a:pt x="1738" y="578"/>
                    <a:pt x="1738" y="578"/>
                    <a:pt x="1738" y="578"/>
                  </a:cubicBezTo>
                  <a:cubicBezTo>
                    <a:pt x="1721" y="578"/>
                    <a:pt x="1712" y="567"/>
                    <a:pt x="1702" y="559"/>
                  </a:cubicBezTo>
                  <a:cubicBezTo>
                    <a:pt x="1706" y="557"/>
                    <a:pt x="1713" y="554"/>
                    <a:pt x="1713" y="545"/>
                  </a:cubicBezTo>
                  <a:cubicBezTo>
                    <a:pt x="1713" y="537"/>
                    <a:pt x="1706" y="531"/>
                    <a:pt x="1708" y="523"/>
                  </a:cubicBezTo>
                  <a:cubicBezTo>
                    <a:pt x="1701" y="520"/>
                    <a:pt x="1676" y="504"/>
                    <a:pt x="1683" y="489"/>
                  </a:cubicBezTo>
                  <a:cubicBezTo>
                    <a:pt x="1691" y="471"/>
                    <a:pt x="1659" y="467"/>
                    <a:pt x="1656" y="446"/>
                  </a:cubicBezTo>
                  <a:cubicBezTo>
                    <a:pt x="1654" y="446"/>
                    <a:pt x="1646" y="438"/>
                    <a:pt x="1643" y="435"/>
                  </a:cubicBezTo>
                  <a:cubicBezTo>
                    <a:pt x="1638" y="439"/>
                    <a:pt x="1626" y="446"/>
                    <a:pt x="1626" y="458"/>
                  </a:cubicBezTo>
                  <a:cubicBezTo>
                    <a:pt x="1626" y="469"/>
                    <a:pt x="1602" y="499"/>
                    <a:pt x="1583" y="499"/>
                  </a:cubicBezTo>
                  <a:cubicBezTo>
                    <a:pt x="1569" y="499"/>
                    <a:pt x="1567" y="481"/>
                    <a:pt x="1558" y="481"/>
                  </a:cubicBezTo>
                  <a:cubicBezTo>
                    <a:pt x="1545" y="481"/>
                    <a:pt x="1540" y="442"/>
                    <a:pt x="1537" y="426"/>
                  </a:cubicBezTo>
                  <a:cubicBezTo>
                    <a:pt x="1534" y="403"/>
                    <a:pt x="1493" y="419"/>
                    <a:pt x="1493" y="390"/>
                  </a:cubicBezTo>
                  <a:cubicBezTo>
                    <a:pt x="1472" y="387"/>
                    <a:pt x="1468" y="360"/>
                    <a:pt x="1446" y="360"/>
                  </a:cubicBezTo>
                  <a:cubicBezTo>
                    <a:pt x="1437" y="360"/>
                    <a:pt x="1437" y="368"/>
                    <a:pt x="1425" y="368"/>
                  </a:cubicBezTo>
                  <a:cubicBezTo>
                    <a:pt x="1403" y="368"/>
                    <a:pt x="1390" y="354"/>
                    <a:pt x="1368" y="354"/>
                  </a:cubicBezTo>
                  <a:cubicBezTo>
                    <a:pt x="1357" y="354"/>
                    <a:pt x="1346" y="360"/>
                    <a:pt x="1346" y="374"/>
                  </a:cubicBezTo>
                  <a:cubicBezTo>
                    <a:pt x="1346" y="382"/>
                    <a:pt x="1372" y="394"/>
                    <a:pt x="1348" y="410"/>
                  </a:cubicBezTo>
                  <a:cubicBezTo>
                    <a:pt x="1338" y="416"/>
                    <a:pt x="1362" y="434"/>
                    <a:pt x="1363" y="446"/>
                  </a:cubicBezTo>
                  <a:cubicBezTo>
                    <a:pt x="1366" y="469"/>
                    <a:pt x="1344" y="475"/>
                    <a:pt x="1335" y="479"/>
                  </a:cubicBezTo>
                  <a:cubicBezTo>
                    <a:pt x="1352" y="510"/>
                    <a:pt x="1378" y="520"/>
                    <a:pt x="1378" y="573"/>
                  </a:cubicBezTo>
                  <a:cubicBezTo>
                    <a:pt x="1378" y="587"/>
                    <a:pt x="1333" y="623"/>
                    <a:pt x="1318" y="626"/>
                  </a:cubicBezTo>
                  <a:cubicBezTo>
                    <a:pt x="1344" y="640"/>
                    <a:pt x="1334" y="683"/>
                    <a:pt x="1344" y="697"/>
                  </a:cubicBezTo>
                  <a:cubicBezTo>
                    <a:pt x="1341" y="702"/>
                    <a:pt x="1331" y="707"/>
                    <a:pt x="1331" y="716"/>
                  </a:cubicBezTo>
                  <a:cubicBezTo>
                    <a:pt x="1322" y="716"/>
                    <a:pt x="1315" y="731"/>
                    <a:pt x="1308" y="725"/>
                  </a:cubicBezTo>
                  <a:cubicBezTo>
                    <a:pt x="1289" y="710"/>
                    <a:pt x="1262" y="685"/>
                    <a:pt x="1262" y="662"/>
                  </a:cubicBezTo>
                  <a:cubicBezTo>
                    <a:pt x="1262" y="636"/>
                    <a:pt x="1267" y="616"/>
                    <a:pt x="1246" y="602"/>
                  </a:cubicBezTo>
                  <a:cubicBezTo>
                    <a:pt x="1197" y="602"/>
                    <a:pt x="1197" y="602"/>
                    <a:pt x="1197" y="602"/>
                  </a:cubicBezTo>
                  <a:cubicBezTo>
                    <a:pt x="1169" y="581"/>
                    <a:pt x="1137" y="568"/>
                    <a:pt x="1103" y="554"/>
                  </a:cubicBezTo>
                  <a:cubicBezTo>
                    <a:pt x="1097" y="552"/>
                    <a:pt x="1080" y="539"/>
                    <a:pt x="1069" y="539"/>
                  </a:cubicBezTo>
                  <a:cubicBezTo>
                    <a:pt x="1058" y="539"/>
                    <a:pt x="1053" y="551"/>
                    <a:pt x="1041" y="551"/>
                  </a:cubicBezTo>
                  <a:cubicBezTo>
                    <a:pt x="1041" y="531"/>
                    <a:pt x="1029" y="487"/>
                    <a:pt x="1013" y="487"/>
                  </a:cubicBezTo>
                  <a:cubicBezTo>
                    <a:pt x="1005" y="487"/>
                    <a:pt x="1001" y="493"/>
                    <a:pt x="994" y="495"/>
                  </a:cubicBezTo>
                  <a:cubicBezTo>
                    <a:pt x="997" y="485"/>
                    <a:pt x="994" y="482"/>
                    <a:pt x="994" y="459"/>
                  </a:cubicBezTo>
                  <a:cubicBezTo>
                    <a:pt x="994" y="427"/>
                    <a:pt x="1003" y="408"/>
                    <a:pt x="1020" y="390"/>
                  </a:cubicBezTo>
                  <a:cubicBezTo>
                    <a:pt x="1026" y="384"/>
                    <a:pt x="1039" y="353"/>
                    <a:pt x="1045" y="350"/>
                  </a:cubicBezTo>
                  <a:cubicBezTo>
                    <a:pt x="1058" y="345"/>
                    <a:pt x="1081" y="353"/>
                    <a:pt x="1081" y="334"/>
                  </a:cubicBezTo>
                  <a:cubicBezTo>
                    <a:pt x="1081" y="322"/>
                    <a:pt x="1052" y="321"/>
                    <a:pt x="1041" y="315"/>
                  </a:cubicBezTo>
                  <a:cubicBezTo>
                    <a:pt x="1048" y="317"/>
                    <a:pt x="1025" y="301"/>
                    <a:pt x="1087" y="321"/>
                  </a:cubicBezTo>
                  <a:cubicBezTo>
                    <a:pt x="1103" y="326"/>
                    <a:pt x="1093" y="304"/>
                    <a:pt x="1102" y="304"/>
                  </a:cubicBezTo>
                  <a:cubicBezTo>
                    <a:pt x="1103" y="304"/>
                    <a:pt x="1109" y="304"/>
                    <a:pt x="1119" y="304"/>
                  </a:cubicBezTo>
                  <a:cubicBezTo>
                    <a:pt x="1137" y="304"/>
                    <a:pt x="1147" y="284"/>
                    <a:pt x="1159" y="275"/>
                  </a:cubicBezTo>
                  <a:cubicBezTo>
                    <a:pt x="1159" y="263"/>
                    <a:pt x="1159" y="263"/>
                    <a:pt x="1159" y="263"/>
                  </a:cubicBezTo>
                  <a:cubicBezTo>
                    <a:pt x="1133" y="256"/>
                    <a:pt x="1107" y="260"/>
                    <a:pt x="1096" y="236"/>
                  </a:cubicBezTo>
                  <a:cubicBezTo>
                    <a:pt x="1096" y="236"/>
                    <a:pt x="1104" y="236"/>
                    <a:pt x="1109" y="236"/>
                  </a:cubicBezTo>
                  <a:cubicBezTo>
                    <a:pt x="1119" y="243"/>
                    <a:pt x="1129" y="255"/>
                    <a:pt x="1144" y="255"/>
                  </a:cubicBezTo>
                  <a:cubicBezTo>
                    <a:pt x="1156" y="255"/>
                    <a:pt x="1178" y="238"/>
                    <a:pt x="1178" y="229"/>
                  </a:cubicBezTo>
                  <a:cubicBezTo>
                    <a:pt x="1178" y="225"/>
                    <a:pt x="1166" y="211"/>
                    <a:pt x="1172" y="211"/>
                  </a:cubicBezTo>
                  <a:cubicBezTo>
                    <a:pt x="1189" y="211"/>
                    <a:pt x="1195" y="227"/>
                    <a:pt x="1206" y="227"/>
                  </a:cubicBezTo>
                  <a:cubicBezTo>
                    <a:pt x="1212" y="227"/>
                    <a:pt x="1217" y="221"/>
                    <a:pt x="1231" y="221"/>
                  </a:cubicBezTo>
                  <a:cubicBezTo>
                    <a:pt x="1227" y="216"/>
                    <a:pt x="1230" y="202"/>
                    <a:pt x="1240" y="217"/>
                  </a:cubicBezTo>
                  <a:cubicBezTo>
                    <a:pt x="1245" y="225"/>
                    <a:pt x="1284" y="190"/>
                    <a:pt x="1284" y="179"/>
                  </a:cubicBezTo>
                  <a:cubicBezTo>
                    <a:pt x="1284" y="172"/>
                    <a:pt x="1266" y="164"/>
                    <a:pt x="1266" y="159"/>
                  </a:cubicBezTo>
                  <a:cubicBezTo>
                    <a:pt x="1266" y="154"/>
                    <a:pt x="1256" y="141"/>
                    <a:pt x="1280" y="129"/>
                  </a:cubicBezTo>
                  <a:cubicBezTo>
                    <a:pt x="1283" y="122"/>
                    <a:pt x="1280" y="123"/>
                    <a:pt x="1280" y="109"/>
                  </a:cubicBezTo>
                  <a:cubicBezTo>
                    <a:pt x="1256" y="109"/>
                    <a:pt x="1262" y="89"/>
                    <a:pt x="1231" y="89"/>
                  </a:cubicBezTo>
                  <a:cubicBezTo>
                    <a:pt x="1224" y="89"/>
                    <a:pt x="1219" y="84"/>
                    <a:pt x="1212" y="84"/>
                  </a:cubicBezTo>
                  <a:cubicBezTo>
                    <a:pt x="1203" y="84"/>
                    <a:pt x="1193" y="90"/>
                    <a:pt x="1193" y="100"/>
                  </a:cubicBezTo>
                  <a:cubicBezTo>
                    <a:pt x="1193" y="110"/>
                    <a:pt x="1204" y="114"/>
                    <a:pt x="1204" y="121"/>
                  </a:cubicBezTo>
                  <a:cubicBezTo>
                    <a:pt x="1204" y="129"/>
                    <a:pt x="1187" y="129"/>
                    <a:pt x="1183" y="137"/>
                  </a:cubicBezTo>
                  <a:cubicBezTo>
                    <a:pt x="1177" y="151"/>
                    <a:pt x="1179" y="161"/>
                    <a:pt x="1168" y="176"/>
                  </a:cubicBezTo>
                  <a:cubicBezTo>
                    <a:pt x="1151" y="199"/>
                    <a:pt x="1128" y="162"/>
                    <a:pt x="1128" y="153"/>
                  </a:cubicBezTo>
                  <a:cubicBezTo>
                    <a:pt x="1128" y="143"/>
                    <a:pt x="1141" y="145"/>
                    <a:pt x="1141" y="133"/>
                  </a:cubicBezTo>
                  <a:cubicBezTo>
                    <a:pt x="1141" y="128"/>
                    <a:pt x="1119" y="105"/>
                    <a:pt x="1113" y="105"/>
                  </a:cubicBezTo>
                  <a:cubicBezTo>
                    <a:pt x="1091" y="105"/>
                    <a:pt x="1106" y="140"/>
                    <a:pt x="1083" y="140"/>
                  </a:cubicBezTo>
                  <a:cubicBezTo>
                    <a:pt x="1083" y="126"/>
                    <a:pt x="1082" y="116"/>
                    <a:pt x="1066" y="109"/>
                  </a:cubicBezTo>
                  <a:cubicBezTo>
                    <a:pt x="1068" y="105"/>
                    <a:pt x="1069" y="102"/>
                    <a:pt x="1073" y="99"/>
                  </a:cubicBezTo>
                  <a:cubicBezTo>
                    <a:pt x="1061" y="91"/>
                    <a:pt x="1044" y="99"/>
                    <a:pt x="1035" y="87"/>
                  </a:cubicBezTo>
                  <a:cubicBezTo>
                    <a:pt x="1041" y="84"/>
                    <a:pt x="1054" y="78"/>
                    <a:pt x="1054" y="68"/>
                  </a:cubicBezTo>
                  <a:cubicBezTo>
                    <a:pt x="1054" y="53"/>
                    <a:pt x="1032" y="53"/>
                    <a:pt x="1031" y="42"/>
                  </a:cubicBezTo>
                  <a:cubicBezTo>
                    <a:pt x="1031" y="17"/>
                    <a:pt x="1014" y="1"/>
                    <a:pt x="985" y="0"/>
                  </a:cubicBezTo>
                  <a:cubicBezTo>
                    <a:pt x="970" y="0"/>
                    <a:pt x="976" y="10"/>
                    <a:pt x="977" y="18"/>
                  </a:cubicBezTo>
                  <a:cubicBezTo>
                    <a:pt x="968" y="20"/>
                    <a:pt x="956" y="18"/>
                    <a:pt x="956" y="30"/>
                  </a:cubicBezTo>
                  <a:cubicBezTo>
                    <a:pt x="956" y="38"/>
                    <a:pt x="962" y="42"/>
                    <a:pt x="962" y="50"/>
                  </a:cubicBezTo>
                  <a:cubicBezTo>
                    <a:pt x="962" y="58"/>
                    <a:pt x="952" y="57"/>
                    <a:pt x="952" y="68"/>
                  </a:cubicBezTo>
                  <a:cubicBezTo>
                    <a:pt x="952" y="94"/>
                    <a:pt x="1003" y="78"/>
                    <a:pt x="1003" y="105"/>
                  </a:cubicBezTo>
                  <a:cubicBezTo>
                    <a:pt x="1003" y="110"/>
                    <a:pt x="997" y="129"/>
                    <a:pt x="997" y="129"/>
                  </a:cubicBezTo>
                  <a:cubicBezTo>
                    <a:pt x="1003" y="126"/>
                    <a:pt x="1007" y="124"/>
                    <a:pt x="1013" y="121"/>
                  </a:cubicBezTo>
                  <a:cubicBezTo>
                    <a:pt x="1023" y="154"/>
                    <a:pt x="973" y="138"/>
                    <a:pt x="973" y="177"/>
                  </a:cubicBezTo>
                  <a:cubicBezTo>
                    <a:pt x="948" y="184"/>
                    <a:pt x="968" y="158"/>
                    <a:pt x="962" y="149"/>
                  </a:cubicBezTo>
                  <a:cubicBezTo>
                    <a:pt x="960" y="145"/>
                    <a:pt x="939" y="140"/>
                    <a:pt x="928" y="140"/>
                  </a:cubicBezTo>
                  <a:cubicBezTo>
                    <a:pt x="914" y="140"/>
                    <a:pt x="909" y="148"/>
                    <a:pt x="909" y="165"/>
                  </a:cubicBezTo>
                  <a:cubicBezTo>
                    <a:pt x="896" y="163"/>
                    <a:pt x="888" y="165"/>
                    <a:pt x="844" y="165"/>
                  </a:cubicBezTo>
                  <a:cubicBezTo>
                    <a:pt x="804" y="165"/>
                    <a:pt x="756" y="150"/>
                    <a:pt x="746" y="117"/>
                  </a:cubicBezTo>
                  <a:cubicBezTo>
                    <a:pt x="732" y="121"/>
                    <a:pt x="687" y="122"/>
                    <a:pt x="687" y="140"/>
                  </a:cubicBezTo>
                  <a:cubicBezTo>
                    <a:pt x="687" y="145"/>
                    <a:pt x="690" y="148"/>
                    <a:pt x="696" y="148"/>
                  </a:cubicBezTo>
                  <a:cubicBezTo>
                    <a:pt x="709" y="148"/>
                    <a:pt x="729" y="142"/>
                    <a:pt x="738" y="136"/>
                  </a:cubicBezTo>
                  <a:cubicBezTo>
                    <a:pt x="741" y="162"/>
                    <a:pt x="702" y="140"/>
                    <a:pt x="702" y="167"/>
                  </a:cubicBezTo>
                  <a:cubicBezTo>
                    <a:pt x="702" y="173"/>
                    <a:pt x="710" y="191"/>
                    <a:pt x="707" y="191"/>
                  </a:cubicBezTo>
                  <a:cubicBezTo>
                    <a:pt x="691" y="191"/>
                    <a:pt x="688" y="171"/>
                    <a:pt x="676" y="165"/>
                  </a:cubicBezTo>
                  <a:cubicBezTo>
                    <a:pt x="664" y="159"/>
                    <a:pt x="664" y="159"/>
                    <a:pt x="664" y="159"/>
                  </a:cubicBezTo>
                  <a:cubicBezTo>
                    <a:pt x="646" y="159"/>
                    <a:pt x="634" y="159"/>
                    <a:pt x="616" y="159"/>
                  </a:cubicBezTo>
                  <a:cubicBezTo>
                    <a:pt x="601" y="159"/>
                    <a:pt x="591" y="166"/>
                    <a:pt x="574" y="167"/>
                  </a:cubicBezTo>
                  <a:cubicBezTo>
                    <a:pt x="544" y="168"/>
                    <a:pt x="544" y="156"/>
                    <a:pt x="544" y="154"/>
                  </a:cubicBezTo>
                  <a:cubicBezTo>
                    <a:pt x="544" y="147"/>
                    <a:pt x="567" y="150"/>
                    <a:pt x="572" y="145"/>
                  </a:cubicBezTo>
                  <a:cubicBezTo>
                    <a:pt x="551" y="114"/>
                    <a:pt x="554" y="119"/>
                    <a:pt x="511" y="123"/>
                  </a:cubicBezTo>
                  <a:cubicBezTo>
                    <a:pt x="465" y="127"/>
                    <a:pt x="442" y="87"/>
                    <a:pt x="396" y="87"/>
                  </a:cubicBezTo>
                  <a:cubicBezTo>
                    <a:pt x="382" y="87"/>
                    <a:pt x="376" y="97"/>
                    <a:pt x="364" y="97"/>
                  </a:cubicBezTo>
                  <a:cubicBezTo>
                    <a:pt x="355" y="97"/>
                    <a:pt x="347" y="82"/>
                    <a:pt x="345" y="76"/>
                  </a:cubicBezTo>
                  <a:cubicBezTo>
                    <a:pt x="331" y="79"/>
                    <a:pt x="331" y="97"/>
                    <a:pt x="316" y="97"/>
                  </a:cubicBezTo>
                  <a:cubicBezTo>
                    <a:pt x="301" y="97"/>
                    <a:pt x="281" y="61"/>
                    <a:pt x="276" y="61"/>
                  </a:cubicBezTo>
                  <a:cubicBezTo>
                    <a:pt x="261" y="61"/>
                    <a:pt x="267" y="84"/>
                    <a:pt x="251" y="84"/>
                  </a:cubicBezTo>
                  <a:cubicBezTo>
                    <a:pt x="245" y="84"/>
                    <a:pt x="239" y="79"/>
                    <a:pt x="237" y="73"/>
                  </a:cubicBezTo>
                  <a:cubicBezTo>
                    <a:pt x="214" y="78"/>
                    <a:pt x="205" y="80"/>
                    <a:pt x="184" y="89"/>
                  </a:cubicBezTo>
                  <a:cubicBezTo>
                    <a:pt x="176" y="90"/>
                    <a:pt x="156" y="105"/>
                    <a:pt x="149" y="99"/>
                  </a:cubicBezTo>
                  <a:cubicBezTo>
                    <a:pt x="129" y="80"/>
                    <a:pt x="133" y="104"/>
                    <a:pt x="126" y="105"/>
                  </a:cubicBezTo>
                  <a:cubicBezTo>
                    <a:pt x="76" y="106"/>
                    <a:pt x="111" y="125"/>
                    <a:pt x="104" y="125"/>
                  </a:cubicBezTo>
                  <a:cubicBezTo>
                    <a:pt x="85" y="125"/>
                    <a:pt x="51" y="121"/>
                    <a:pt x="20" y="101"/>
                  </a:cubicBezTo>
                  <a:cubicBezTo>
                    <a:pt x="18" y="101"/>
                    <a:pt x="9" y="93"/>
                    <a:pt x="9" y="91"/>
                  </a:cubicBezTo>
                  <a:cubicBezTo>
                    <a:pt x="4" y="94"/>
                    <a:pt x="8" y="93"/>
                    <a:pt x="0" y="91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10" y="446"/>
                    <a:pt x="33" y="432"/>
                    <a:pt x="42" y="447"/>
                  </a:cubicBezTo>
                  <a:cubicBezTo>
                    <a:pt x="48" y="458"/>
                    <a:pt x="64" y="479"/>
                    <a:pt x="80" y="479"/>
                  </a:cubicBezTo>
                  <a:cubicBezTo>
                    <a:pt x="90" y="479"/>
                    <a:pt x="90" y="462"/>
                    <a:pt x="101" y="459"/>
                  </a:cubicBezTo>
                  <a:cubicBezTo>
                    <a:pt x="105" y="458"/>
                    <a:pt x="110" y="459"/>
                    <a:pt x="115" y="455"/>
                  </a:cubicBezTo>
                  <a:cubicBezTo>
                    <a:pt x="138" y="479"/>
                    <a:pt x="149" y="488"/>
                    <a:pt x="169" y="519"/>
                  </a:cubicBezTo>
                  <a:cubicBezTo>
                    <a:pt x="170" y="522"/>
                    <a:pt x="176" y="523"/>
                    <a:pt x="179" y="531"/>
                  </a:cubicBezTo>
                  <a:cubicBezTo>
                    <a:pt x="182" y="540"/>
                    <a:pt x="186" y="552"/>
                    <a:pt x="194" y="561"/>
                  </a:cubicBezTo>
                  <a:cubicBezTo>
                    <a:pt x="198" y="566"/>
                    <a:pt x="207" y="563"/>
                    <a:pt x="212" y="570"/>
                  </a:cubicBezTo>
                  <a:cubicBezTo>
                    <a:pt x="219" y="577"/>
                    <a:pt x="232" y="581"/>
                    <a:pt x="232" y="597"/>
                  </a:cubicBezTo>
                  <a:cubicBezTo>
                    <a:pt x="232" y="606"/>
                    <a:pt x="221" y="608"/>
                    <a:pt x="221" y="613"/>
                  </a:cubicBezTo>
                  <a:cubicBezTo>
                    <a:pt x="221" y="617"/>
                    <a:pt x="226" y="620"/>
                    <a:pt x="226" y="624"/>
                  </a:cubicBezTo>
                  <a:cubicBezTo>
                    <a:pt x="226" y="635"/>
                    <a:pt x="223" y="656"/>
                    <a:pt x="233" y="659"/>
                  </a:cubicBezTo>
                  <a:cubicBezTo>
                    <a:pt x="239" y="661"/>
                    <a:pt x="245" y="661"/>
                    <a:pt x="250" y="666"/>
                  </a:cubicBezTo>
                  <a:cubicBezTo>
                    <a:pt x="257" y="673"/>
                    <a:pt x="248" y="683"/>
                    <a:pt x="257" y="690"/>
                  </a:cubicBezTo>
                  <a:cubicBezTo>
                    <a:pt x="257" y="690"/>
                    <a:pt x="277" y="702"/>
                    <a:pt x="278" y="705"/>
                  </a:cubicBezTo>
                  <a:cubicBezTo>
                    <a:pt x="283" y="723"/>
                    <a:pt x="285" y="744"/>
                    <a:pt x="310" y="744"/>
                  </a:cubicBezTo>
                  <a:cubicBezTo>
                    <a:pt x="314" y="760"/>
                    <a:pt x="341" y="750"/>
                    <a:pt x="347" y="771"/>
                  </a:cubicBezTo>
                  <a:cubicBezTo>
                    <a:pt x="349" y="779"/>
                    <a:pt x="368" y="780"/>
                    <a:pt x="376" y="788"/>
                  </a:cubicBezTo>
                  <a:cubicBezTo>
                    <a:pt x="377" y="790"/>
                    <a:pt x="381" y="791"/>
                    <a:pt x="384" y="793"/>
                  </a:cubicBezTo>
                  <a:cubicBezTo>
                    <a:pt x="384" y="793"/>
                    <a:pt x="384" y="793"/>
                    <a:pt x="384" y="793"/>
                  </a:cubicBezTo>
                  <a:cubicBezTo>
                    <a:pt x="990" y="793"/>
                    <a:pt x="990" y="793"/>
                    <a:pt x="990" y="793"/>
                  </a:cubicBezTo>
                  <a:cubicBezTo>
                    <a:pt x="990" y="783"/>
                    <a:pt x="990" y="783"/>
                    <a:pt x="990" y="783"/>
                  </a:cubicBezTo>
                  <a:cubicBezTo>
                    <a:pt x="1000" y="791"/>
                    <a:pt x="999" y="798"/>
                    <a:pt x="1009" y="803"/>
                  </a:cubicBezTo>
                  <a:cubicBezTo>
                    <a:pt x="1047" y="803"/>
                    <a:pt x="1047" y="803"/>
                    <a:pt x="1047" y="803"/>
                  </a:cubicBezTo>
                  <a:cubicBezTo>
                    <a:pt x="1062" y="819"/>
                    <a:pt x="1082" y="819"/>
                    <a:pt x="1109" y="819"/>
                  </a:cubicBezTo>
                  <a:cubicBezTo>
                    <a:pt x="1119" y="816"/>
                    <a:pt x="1121" y="819"/>
                    <a:pt x="1129" y="815"/>
                  </a:cubicBezTo>
                  <a:cubicBezTo>
                    <a:pt x="1137" y="811"/>
                    <a:pt x="1134" y="799"/>
                    <a:pt x="1141" y="799"/>
                  </a:cubicBezTo>
                  <a:cubicBezTo>
                    <a:pt x="1150" y="799"/>
                    <a:pt x="1156" y="813"/>
                    <a:pt x="1159" y="816"/>
                  </a:cubicBezTo>
                  <a:cubicBezTo>
                    <a:pt x="1161" y="813"/>
                    <a:pt x="1160" y="806"/>
                    <a:pt x="1160" y="805"/>
                  </a:cubicBezTo>
                  <a:cubicBezTo>
                    <a:pt x="1163" y="805"/>
                    <a:pt x="1164" y="805"/>
                    <a:pt x="1166" y="805"/>
                  </a:cubicBezTo>
                  <a:cubicBezTo>
                    <a:pt x="1171" y="805"/>
                    <a:pt x="1203" y="832"/>
                    <a:pt x="1204" y="835"/>
                  </a:cubicBezTo>
                  <a:cubicBezTo>
                    <a:pt x="1209" y="845"/>
                    <a:pt x="1204" y="853"/>
                    <a:pt x="1210" y="859"/>
                  </a:cubicBezTo>
                  <a:cubicBezTo>
                    <a:pt x="1228" y="877"/>
                    <a:pt x="1251" y="873"/>
                    <a:pt x="1270" y="886"/>
                  </a:cubicBezTo>
                  <a:cubicBezTo>
                    <a:pt x="1290" y="886"/>
                    <a:pt x="1290" y="886"/>
                    <a:pt x="1290" y="886"/>
                  </a:cubicBezTo>
                  <a:cubicBezTo>
                    <a:pt x="1299" y="892"/>
                    <a:pt x="1310" y="900"/>
                    <a:pt x="1310" y="912"/>
                  </a:cubicBezTo>
                  <a:cubicBezTo>
                    <a:pt x="1310" y="918"/>
                    <a:pt x="1307" y="922"/>
                    <a:pt x="1303" y="922"/>
                  </a:cubicBezTo>
                  <a:cubicBezTo>
                    <a:pt x="1294" y="922"/>
                    <a:pt x="1284" y="911"/>
                    <a:pt x="1281" y="908"/>
                  </a:cubicBezTo>
                  <a:cubicBezTo>
                    <a:pt x="1278" y="921"/>
                    <a:pt x="1272" y="959"/>
                    <a:pt x="1261" y="959"/>
                  </a:cubicBezTo>
                  <a:cubicBezTo>
                    <a:pt x="1252" y="969"/>
                    <a:pt x="1244" y="974"/>
                    <a:pt x="1244" y="986"/>
                  </a:cubicBezTo>
                  <a:cubicBezTo>
                    <a:pt x="1247" y="990"/>
                    <a:pt x="1251" y="996"/>
                    <a:pt x="1256" y="996"/>
                  </a:cubicBezTo>
                  <a:cubicBezTo>
                    <a:pt x="1262" y="996"/>
                    <a:pt x="1263" y="991"/>
                    <a:pt x="1266" y="988"/>
                  </a:cubicBezTo>
                  <a:cubicBezTo>
                    <a:pt x="1273" y="981"/>
                    <a:pt x="1284" y="981"/>
                    <a:pt x="1295" y="981"/>
                  </a:cubicBezTo>
                  <a:cubicBezTo>
                    <a:pt x="1305" y="981"/>
                    <a:pt x="1309" y="987"/>
                    <a:pt x="1313" y="985"/>
                  </a:cubicBezTo>
                  <a:cubicBezTo>
                    <a:pt x="1318" y="982"/>
                    <a:pt x="1322" y="980"/>
                    <a:pt x="1325" y="978"/>
                  </a:cubicBezTo>
                  <a:cubicBezTo>
                    <a:pt x="1324" y="974"/>
                    <a:pt x="1322" y="969"/>
                    <a:pt x="1321" y="965"/>
                  </a:cubicBezTo>
                  <a:cubicBezTo>
                    <a:pt x="1320" y="962"/>
                    <a:pt x="1316" y="961"/>
                    <a:pt x="1316" y="958"/>
                  </a:cubicBezTo>
                  <a:cubicBezTo>
                    <a:pt x="1316" y="954"/>
                    <a:pt x="1324" y="952"/>
                    <a:pt x="1326" y="951"/>
                  </a:cubicBezTo>
                  <a:cubicBezTo>
                    <a:pt x="1343" y="946"/>
                    <a:pt x="1378" y="936"/>
                    <a:pt x="1397" y="936"/>
                  </a:cubicBezTo>
                  <a:cubicBezTo>
                    <a:pt x="1399" y="935"/>
                    <a:pt x="1426" y="906"/>
                    <a:pt x="1431" y="902"/>
                  </a:cubicBezTo>
                  <a:cubicBezTo>
                    <a:pt x="1435" y="899"/>
                    <a:pt x="1453" y="900"/>
                    <a:pt x="1471" y="900"/>
                  </a:cubicBezTo>
                  <a:cubicBezTo>
                    <a:pt x="1478" y="900"/>
                    <a:pt x="1483" y="900"/>
                    <a:pt x="1490" y="900"/>
                  </a:cubicBezTo>
                  <a:cubicBezTo>
                    <a:pt x="1497" y="900"/>
                    <a:pt x="1504" y="898"/>
                    <a:pt x="1509" y="897"/>
                  </a:cubicBezTo>
                  <a:cubicBezTo>
                    <a:pt x="1516" y="896"/>
                    <a:pt x="1514" y="893"/>
                    <a:pt x="1517" y="890"/>
                  </a:cubicBezTo>
                  <a:cubicBezTo>
                    <a:pt x="1531" y="875"/>
                    <a:pt x="1530" y="849"/>
                    <a:pt x="1550" y="835"/>
                  </a:cubicBezTo>
                  <a:cubicBezTo>
                    <a:pt x="1559" y="847"/>
                    <a:pt x="1573" y="830"/>
                    <a:pt x="1579" y="841"/>
                  </a:cubicBezTo>
                  <a:cubicBezTo>
                    <a:pt x="1590" y="861"/>
                    <a:pt x="1583" y="890"/>
                    <a:pt x="1592" y="909"/>
                  </a:cubicBezTo>
                  <a:lnTo>
                    <a:pt x="1592" y="9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Freeform 116">
              <a:extLst>
                <a:ext uri="{FF2B5EF4-FFF2-40B4-BE49-F238E27FC236}">
                  <a16:creationId xmlns:a16="http://schemas.microsoft.com/office/drawing/2014/main" id="{D8FA37FD-2D9F-4186-BBB3-4A20837C0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00" y="1967781"/>
              <a:ext cx="921324" cy="705526"/>
            </a:xfrm>
            <a:custGeom>
              <a:avLst/>
              <a:gdLst>
                <a:gd name="T0" fmla="*/ 574 w 806"/>
                <a:gd name="T1" fmla="*/ 409 h 617"/>
                <a:gd name="T2" fmla="*/ 654 w 806"/>
                <a:gd name="T3" fmla="*/ 453 h 617"/>
                <a:gd name="T4" fmla="*/ 689 w 806"/>
                <a:gd name="T5" fmla="*/ 429 h 617"/>
                <a:gd name="T6" fmla="*/ 753 w 806"/>
                <a:gd name="T7" fmla="*/ 505 h 617"/>
                <a:gd name="T8" fmla="*/ 786 w 806"/>
                <a:gd name="T9" fmla="*/ 544 h 617"/>
                <a:gd name="T10" fmla="*/ 795 w 806"/>
                <a:gd name="T11" fmla="*/ 587 h 617"/>
                <a:gd name="T12" fmla="*/ 756 w 806"/>
                <a:gd name="T13" fmla="*/ 564 h 617"/>
                <a:gd name="T14" fmla="*/ 733 w 806"/>
                <a:gd name="T15" fmla="*/ 540 h 617"/>
                <a:gd name="T16" fmla="*/ 731 w 806"/>
                <a:gd name="T17" fmla="*/ 515 h 617"/>
                <a:gd name="T18" fmla="*/ 710 w 806"/>
                <a:gd name="T19" fmla="*/ 515 h 617"/>
                <a:gd name="T20" fmla="*/ 707 w 806"/>
                <a:gd name="T21" fmla="*/ 486 h 617"/>
                <a:gd name="T22" fmla="*/ 670 w 806"/>
                <a:gd name="T23" fmla="*/ 469 h 617"/>
                <a:gd name="T24" fmla="*/ 623 w 806"/>
                <a:gd name="T25" fmla="*/ 453 h 617"/>
                <a:gd name="T26" fmla="*/ 513 w 806"/>
                <a:gd name="T27" fmla="*/ 425 h 617"/>
                <a:gd name="T28" fmla="*/ 411 w 806"/>
                <a:gd name="T29" fmla="*/ 397 h 617"/>
                <a:gd name="T30" fmla="*/ 343 w 806"/>
                <a:gd name="T31" fmla="*/ 453 h 617"/>
                <a:gd name="T32" fmla="*/ 342 w 806"/>
                <a:gd name="T33" fmla="*/ 441 h 617"/>
                <a:gd name="T34" fmla="*/ 374 w 806"/>
                <a:gd name="T35" fmla="*/ 393 h 617"/>
                <a:gd name="T36" fmla="*/ 366 w 806"/>
                <a:gd name="T37" fmla="*/ 385 h 617"/>
                <a:gd name="T38" fmla="*/ 298 w 806"/>
                <a:gd name="T39" fmla="*/ 467 h 617"/>
                <a:gd name="T40" fmla="*/ 245 w 806"/>
                <a:gd name="T41" fmla="*/ 519 h 617"/>
                <a:gd name="T42" fmla="*/ 135 w 806"/>
                <a:gd name="T43" fmla="*/ 579 h 617"/>
                <a:gd name="T44" fmla="*/ 97 w 806"/>
                <a:gd name="T45" fmla="*/ 590 h 617"/>
                <a:gd name="T46" fmla="*/ 157 w 806"/>
                <a:gd name="T47" fmla="*/ 552 h 617"/>
                <a:gd name="T48" fmla="*/ 254 w 806"/>
                <a:gd name="T49" fmla="*/ 461 h 617"/>
                <a:gd name="T50" fmla="*/ 214 w 806"/>
                <a:gd name="T51" fmla="*/ 471 h 617"/>
                <a:gd name="T52" fmla="*/ 188 w 806"/>
                <a:gd name="T53" fmla="*/ 479 h 617"/>
                <a:gd name="T54" fmla="*/ 151 w 806"/>
                <a:gd name="T55" fmla="*/ 469 h 617"/>
                <a:gd name="T56" fmla="*/ 131 w 806"/>
                <a:gd name="T57" fmla="*/ 475 h 617"/>
                <a:gd name="T58" fmla="*/ 123 w 806"/>
                <a:gd name="T59" fmla="*/ 439 h 617"/>
                <a:gd name="T60" fmla="*/ 102 w 806"/>
                <a:gd name="T61" fmla="*/ 441 h 617"/>
                <a:gd name="T62" fmla="*/ 63 w 806"/>
                <a:gd name="T63" fmla="*/ 402 h 617"/>
                <a:gd name="T64" fmla="*/ 89 w 806"/>
                <a:gd name="T65" fmla="*/ 324 h 617"/>
                <a:gd name="T66" fmla="*/ 135 w 806"/>
                <a:gd name="T67" fmla="*/ 273 h 617"/>
                <a:gd name="T68" fmla="*/ 146 w 806"/>
                <a:gd name="T69" fmla="*/ 261 h 617"/>
                <a:gd name="T70" fmla="*/ 102 w 806"/>
                <a:gd name="T71" fmla="*/ 274 h 617"/>
                <a:gd name="T72" fmla="*/ 30 w 806"/>
                <a:gd name="T73" fmla="*/ 269 h 617"/>
                <a:gd name="T74" fmla="*/ 23 w 806"/>
                <a:gd name="T75" fmla="*/ 238 h 617"/>
                <a:gd name="T76" fmla="*/ 68 w 806"/>
                <a:gd name="T77" fmla="*/ 191 h 617"/>
                <a:gd name="T78" fmla="*/ 110 w 806"/>
                <a:gd name="T79" fmla="*/ 209 h 617"/>
                <a:gd name="T80" fmla="*/ 85 w 806"/>
                <a:gd name="T81" fmla="*/ 171 h 617"/>
                <a:gd name="T82" fmla="*/ 23 w 806"/>
                <a:gd name="T83" fmla="*/ 121 h 617"/>
                <a:gd name="T84" fmla="*/ 76 w 806"/>
                <a:gd name="T85" fmla="*/ 99 h 617"/>
                <a:gd name="T86" fmla="*/ 201 w 806"/>
                <a:gd name="T87" fmla="*/ 22 h 617"/>
                <a:gd name="T88" fmla="*/ 257 w 806"/>
                <a:gd name="T89" fmla="*/ 12 h 617"/>
                <a:gd name="T90" fmla="*/ 269 w 806"/>
                <a:gd name="T91" fmla="*/ 12 h 617"/>
                <a:gd name="T92" fmla="*/ 324 w 806"/>
                <a:gd name="T93" fmla="*/ 20 h 617"/>
                <a:gd name="T94" fmla="*/ 405 w 806"/>
                <a:gd name="T95" fmla="*/ 36 h 617"/>
                <a:gd name="T96" fmla="*/ 526 w 806"/>
                <a:gd name="T97" fmla="*/ 50 h 617"/>
                <a:gd name="T98" fmla="*/ 574 w 806"/>
                <a:gd name="T99" fmla="*/ 6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6" h="617">
                  <a:moveTo>
                    <a:pt x="574" y="65"/>
                  </a:moveTo>
                  <a:cubicBezTo>
                    <a:pt x="574" y="409"/>
                    <a:pt x="574" y="409"/>
                    <a:pt x="574" y="409"/>
                  </a:cubicBezTo>
                  <a:cubicBezTo>
                    <a:pt x="584" y="420"/>
                    <a:pt x="607" y="406"/>
                    <a:pt x="616" y="421"/>
                  </a:cubicBezTo>
                  <a:cubicBezTo>
                    <a:pt x="622" y="432"/>
                    <a:pt x="638" y="453"/>
                    <a:pt x="654" y="453"/>
                  </a:cubicBezTo>
                  <a:cubicBezTo>
                    <a:pt x="664" y="453"/>
                    <a:pt x="664" y="436"/>
                    <a:pt x="675" y="433"/>
                  </a:cubicBezTo>
                  <a:cubicBezTo>
                    <a:pt x="679" y="432"/>
                    <a:pt x="684" y="433"/>
                    <a:pt x="689" y="429"/>
                  </a:cubicBezTo>
                  <a:cubicBezTo>
                    <a:pt x="712" y="453"/>
                    <a:pt x="723" y="462"/>
                    <a:pt x="743" y="493"/>
                  </a:cubicBezTo>
                  <a:cubicBezTo>
                    <a:pt x="744" y="496"/>
                    <a:pt x="750" y="497"/>
                    <a:pt x="753" y="505"/>
                  </a:cubicBezTo>
                  <a:cubicBezTo>
                    <a:pt x="756" y="514"/>
                    <a:pt x="760" y="526"/>
                    <a:pt x="768" y="535"/>
                  </a:cubicBezTo>
                  <a:cubicBezTo>
                    <a:pt x="772" y="540"/>
                    <a:pt x="781" y="537"/>
                    <a:pt x="786" y="544"/>
                  </a:cubicBezTo>
                  <a:cubicBezTo>
                    <a:pt x="793" y="551"/>
                    <a:pt x="806" y="555"/>
                    <a:pt x="806" y="571"/>
                  </a:cubicBezTo>
                  <a:cubicBezTo>
                    <a:pt x="806" y="580"/>
                    <a:pt x="795" y="582"/>
                    <a:pt x="795" y="587"/>
                  </a:cubicBezTo>
                  <a:cubicBezTo>
                    <a:pt x="791" y="587"/>
                    <a:pt x="791" y="588"/>
                    <a:pt x="788" y="588"/>
                  </a:cubicBezTo>
                  <a:cubicBezTo>
                    <a:pt x="775" y="588"/>
                    <a:pt x="756" y="573"/>
                    <a:pt x="756" y="564"/>
                  </a:cubicBezTo>
                  <a:cubicBezTo>
                    <a:pt x="756" y="557"/>
                    <a:pt x="756" y="559"/>
                    <a:pt x="756" y="552"/>
                  </a:cubicBezTo>
                  <a:cubicBezTo>
                    <a:pt x="756" y="540"/>
                    <a:pt x="747" y="540"/>
                    <a:pt x="733" y="540"/>
                  </a:cubicBezTo>
                  <a:cubicBezTo>
                    <a:pt x="722" y="540"/>
                    <a:pt x="719" y="533"/>
                    <a:pt x="719" y="528"/>
                  </a:cubicBezTo>
                  <a:cubicBezTo>
                    <a:pt x="719" y="522"/>
                    <a:pt x="731" y="521"/>
                    <a:pt x="731" y="515"/>
                  </a:cubicBezTo>
                  <a:cubicBezTo>
                    <a:pt x="731" y="509"/>
                    <a:pt x="731" y="506"/>
                    <a:pt x="731" y="505"/>
                  </a:cubicBezTo>
                  <a:cubicBezTo>
                    <a:pt x="716" y="505"/>
                    <a:pt x="720" y="515"/>
                    <a:pt x="710" y="515"/>
                  </a:cubicBezTo>
                  <a:cubicBezTo>
                    <a:pt x="707" y="515"/>
                    <a:pt x="699" y="508"/>
                    <a:pt x="699" y="503"/>
                  </a:cubicBezTo>
                  <a:cubicBezTo>
                    <a:pt x="699" y="494"/>
                    <a:pt x="704" y="490"/>
                    <a:pt x="707" y="486"/>
                  </a:cubicBezTo>
                  <a:cubicBezTo>
                    <a:pt x="703" y="482"/>
                    <a:pt x="696" y="475"/>
                    <a:pt x="693" y="481"/>
                  </a:cubicBezTo>
                  <a:cubicBezTo>
                    <a:pt x="682" y="481"/>
                    <a:pt x="676" y="475"/>
                    <a:pt x="670" y="469"/>
                  </a:cubicBezTo>
                  <a:cubicBezTo>
                    <a:pt x="668" y="475"/>
                    <a:pt x="665" y="483"/>
                    <a:pt x="659" y="483"/>
                  </a:cubicBezTo>
                  <a:cubicBezTo>
                    <a:pt x="643" y="483"/>
                    <a:pt x="632" y="460"/>
                    <a:pt x="623" y="453"/>
                  </a:cubicBezTo>
                  <a:cubicBezTo>
                    <a:pt x="604" y="438"/>
                    <a:pt x="578" y="439"/>
                    <a:pt x="555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488" y="416"/>
                    <a:pt x="455" y="413"/>
                    <a:pt x="442" y="385"/>
                  </a:cubicBezTo>
                  <a:cubicBezTo>
                    <a:pt x="433" y="389"/>
                    <a:pt x="418" y="393"/>
                    <a:pt x="411" y="397"/>
                  </a:cubicBezTo>
                  <a:cubicBezTo>
                    <a:pt x="413" y="403"/>
                    <a:pt x="415" y="405"/>
                    <a:pt x="419" y="408"/>
                  </a:cubicBezTo>
                  <a:cubicBezTo>
                    <a:pt x="409" y="424"/>
                    <a:pt x="360" y="453"/>
                    <a:pt x="343" y="453"/>
                  </a:cubicBezTo>
                  <a:cubicBezTo>
                    <a:pt x="340" y="453"/>
                    <a:pt x="335" y="451"/>
                    <a:pt x="335" y="447"/>
                  </a:cubicBezTo>
                  <a:cubicBezTo>
                    <a:pt x="335" y="443"/>
                    <a:pt x="340" y="442"/>
                    <a:pt x="342" y="441"/>
                  </a:cubicBezTo>
                  <a:cubicBezTo>
                    <a:pt x="338" y="435"/>
                    <a:pt x="341" y="435"/>
                    <a:pt x="341" y="432"/>
                  </a:cubicBezTo>
                  <a:cubicBezTo>
                    <a:pt x="341" y="414"/>
                    <a:pt x="352" y="400"/>
                    <a:pt x="374" y="393"/>
                  </a:cubicBezTo>
                  <a:cubicBezTo>
                    <a:pt x="374" y="391"/>
                    <a:pt x="375" y="388"/>
                    <a:pt x="375" y="385"/>
                  </a:cubicBezTo>
                  <a:cubicBezTo>
                    <a:pt x="368" y="385"/>
                    <a:pt x="369" y="385"/>
                    <a:pt x="366" y="385"/>
                  </a:cubicBezTo>
                  <a:cubicBezTo>
                    <a:pt x="348" y="385"/>
                    <a:pt x="298" y="429"/>
                    <a:pt x="298" y="455"/>
                  </a:cubicBezTo>
                  <a:cubicBezTo>
                    <a:pt x="298" y="459"/>
                    <a:pt x="298" y="463"/>
                    <a:pt x="298" y="467"/>
                  </a:cubicBezTo>
                  <a:cubicBezTo>
                    <a:pt x="298" y="486"/>
                    <a:pt x="281" y="492"/>
                    <a:pt x="263" y="499"/>
                  </a:cubicBezTo>
                  <a:cubicBezTo>
                    <a:pt x="254" y="503"/>
                    <a:pt x="251" y="511"/>
                    <a:pt x="245" y="519"/>
                  </a:cubicBezTo>
                  <a:cubicBezTo>
                    <a:pt x="233" y="534"/>
                    <a:pt x="207" y="542"/>
                    <a:pt x="195" y="555"/>
                  </a:cubicBezTo>
                  <a:cubicBezTo>
                    <a:pt x="184" y="567"/>
                    <a:pt x="157" y="575"/>
                    <a:pt x="135" y="579"/>
                  </a:cubicBezTo>
                  <a:cubicBezTo>
                    <a:pt x="107" y="583"/>
                    <a:pt x="92" y="617"/>
                    <a:pt x="61" y="607"/>
                  </a:cubicBezTo>
                  <a:cubicBezTo>
                    <a:pt x="70" y="592"/>
                    <a:pt x="84" y="598"/>
                    <a:pt x="97" y="590"/>
                  </a:cubicBezTo>
                  <a:cubicBezTo>
                    <a:pt x="106" y="585"/>
                    <a:pt x="113" y="569"/>
                    <a:pt x="121" y="564"/>
                  </a:cubicBezTo>
                  <a:cubicBezTo>
                    <a:pt x="134" y="556"/>
                    <a:pt x="148" y="564"/>
                    <a:pt x="157" y="552"/>
                  </a:cubicBezTo>
                  <a:cubicBezTo>
                    <a:pt x="170" y="535"/>
                    <a:pt x="200" y="521"/>
                    <a:pt x="218" y="509"/>
                  </a:cubicBezTo>
                  <a:cubicBezTo>
                    <a:pt x="235" y="497"/>
                    <a:pt x="235" y="473"/>
                    <a:pt x="254" y="461"/>
                  </a:cubicBezTo>
                  <a:cubicBezTo>
                    <a:pt x="242" y="461"/>
                    <a:pt x="242" y="461"/>
                    <a:pt x="242" y="461"/>
                  </a:cubicBezTo>
                  <a:cubicBezTo>
                    <a:pt x="231" y="466"/>
                    <a:pt x="226" y="471"/>
                    <a:pt x="214" y="471"/>
                  </a:cubicBezTo>
                  <a:cubicBezTo>
                    <a:pt x="205" y="471"/>
                    <a:pt x="201" y="467"/>
                    <a:pt x="194" y="465"/>
                  </a:cubicBezTo>
                  <a:cubicBezTo>
                    <a:pt x="192" y="471"/>
                    <a:pt x="189" y="474"/>
                    <a:pt x="188" y="479"/>
                  </a:cubicBezTo>
                  <a:cubicBezTo>
                    <a:pt x="170" y="472"/>
                    <a:pt x="165" y="467"/>
                    <a:pt x="152" y="457"/>
                  </a:cubicBezTo>
                  <a:cubicBezTo>
                    <a:pt x="151" y="462"/>
                    <a:pt x="151" y="466"/>
                    <a:pt x="151" y="469"/>
                  </a:cubicBezTo>
                  <a:cubicBezTo>
                    <a:pt x="145" y="469"/>
                    <a:pt x="146" y="469"/>
                    <a:pt x="142" y="469"/>
                  </a:cubicBezTo>
                  <a:cubicBezTo>
                    <a:pt x="138" y="469"/>
                    <a:pt x="134" y="475"/>
                    <a:pt x="131" y="475"/>
                  </a:cubicBezTo>
                  <a:cubicBezTo>
                    <a:pt x="126" y="475"/>
                    <a:pt x="123" y="462"/>
                    <a:pt x="123" y="455"/>
                  </a:cubicBezTo>
                  <a:cubicBezTo>
                    <a:pt x="123" y="446"/>
                    <a:pt x="123" y="446"/>
                    <a:pt x="123" y="439"/>
                  </a:cubicBezTo>
                  <a:cubicBezTo>
                    <a:pt x="123" y="437"/>
                    <a:pt x="124" y="428"/>
                    <a:pt x="117" y="428"/>
                  </a:cubicBezTo>
                  <a:cubicBezTo>
                    <a:pt x="111" y="428"/>
                    <a:pt x="105" y="441"/>
                    <a:pt x="102" y="441"/>
                  </a:cubicBezTo>
                  <a:cubicBezTo>
                    <a:pt x="92" y="441"/>
                    <a:pt x="57" y="412"/>
                    <a:pt x="51" y="404"/>
                  </a:cubicBezTo>
                  <a:cubicBezTo>
                    <a:pt x="55" y="404"/>
                    <a:pt x="59" y="402"/>
                    <a:pt x="63" y="402"/>
                  </a:cubicBezTo>
                  <a:cubicBezTo>
                    <a:pt x="57" y="385"/>
                    <a:pt x="32" y="381"/>
                    <a:pt x="32" y="368"/>
                  </a:cubicBezTo>
                  <a:cubicBezTo>
                    <a:pt x="32" y="344"/>
                    <a:pt x="73" y="324"/>
                    <a:pt x="89" y="324"/>
                  </a:cubicBezTo>
                  <a:cubicBezTo>
                    <a:pt x="96" y="324"/>
                    <a:pt x="148" y="303"/>
                    <a:pt x="148" y="292"/>
                  </a:cubicBezTo>
                  <a:cubicBezTo>
                    <a:pt x="148" y="287"/>
                    <a:pt x="135" y="276"/>
                    <a:pt x="135" y="273"/>
                  </a:cubicBezTo>
                  <a:cubicBezTo>
                    <a:pt x="142" y="269"/>
                    <a:pt x="141" y="269"/>
                    <a:pt x="146" y="273"/>
                  </a:cubicBezTo>
                  <a:cubicBezTo>
                    <a:pt x="146" y="261"/>
                    <a:pt x="146" y="261"/>
                    <a:pt x="146" y="261"/>
                  </a:cubicBezTo>
                  <a:cubicBezTo>
                    <a:pt x="139" y="260"/>
                    <a:pt x="139" y="261"/>
                    <a:pt x="135" y="261"/>
                  </a:cubicBezTo>
                  <a:cubicBezTo>
                    <a:pt x="123" y="261"/>
                    <a:pt x="118" y="274"/>
                    <a:pt x="102" y="274"/>
                  </a:cubicBezTo>
                  <a:cubicBezTo>
                    <a:pt x="87" y="274"/>
                    <a:pt x="82" y="266"/>
                    <a:pt x="70" y="269"/>
                  </a:cubicBezTo>
                  <a:cubicBezTo>
                    <a:pt x="54" y="269"/>
                    <a:pt x="36" y="269"/>
                    <a:pt x="30" y="269"/>
                  </a:cubicBezTo>
                  <a:cubicBezTo>
                    <a:pt x="29" y="257"/>
                    <a:pt x="20" y="253"/>
                    <a:pt x="20" y="246"/>
                  </a:cubicBezTo>
                  <a:cubicBezTo>
                    <a:pt x="20" y="244"/>
                    <a:pt x="22" y="241"/>
                    <a:pt x="23" y="238"/>
                  </a:cubicBezTo>
                  <a:cubicBezTo>
                    <a:pt x="10" y="238"/>
                    <a:pt x="4" y="234"/>
                    <a:pt x="0" y="226"/>
                  </a:cubicBezTo>
                  <a:cubicBezTo>
                    <a:pt x="19" y="214"/>
                    <a:pt x="50" y="203"/>
                    <a:pt x="68" y="191"/>
                  </a:cubicBezTo>
                  <a:cubicBezTo>
                    <a:pt x="82" y="191"/>
                    <a:pt x="82" y="191"/>
                    <a:pt x="82" y="191"/>
                  </a:cubicBezTo>
                  <a:cubicBezTo>
                    <a:pt x="82" y="216"/>
                    <a:pt x="94" y="209"/>
                    <a:pt x="110" y="209"/>
                  </a:cubicBezTo>
                  <a:cubicBezTo>
                    <a:pt x="120" y="209"/>
                    <a:pt x="122" y="211"/>
                    <a:pt x="131" y="209"/>
                  </a:cubicBezTo>
                  <a:cubicBezTo>
                    <a:pt x="123" y="183"/>
                    <a:pt x="107" y="182"/>
                    <a:pt x="85" y="171"/>
                  </a:cubicBezTo>
                  <a:cubicBezTo>
                    <a:pt x="79" y="168"/>
                    <a:pt x="70" y="144"/>
                    <a:pt x="63" y="139"/>
                  </a:cubicBezTo>
                  <a:cubicBezTo>
                    <a:pt x="54" y="133"/>
                    <a:pt x="23" y="127"/>
                    <a:pt x="23" y="121"/>
                  </a:cubicBezTo>
                  <a:cubicBezTo>
                    <a:pt x="23" y="121"/>
                    <a:pt x="33" y="102"/>
                    <a:pt x="34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98" y="67"/>
                    <a:pt x="132" y="37"/>
                    <a:pt x="173" y="24"/>
                  </a:cubicBezTo>
                  <a:cubicBezTo>
                    <a:pt x="183" y="21"/>
                    <a:pt x="190" y="26"/>
                    <a:pt x="201" y="22"/>
                  </a:cubicBezTo>
                  <a:cubicBezTo>
                    <a:pt x="213" y="17"/>
                    <a:pt x="220" y="0"/>
                    <a:pt x="233" y="0"/>
                  </a:cubicBezTo>
                  <a:cubicBezTo>
                    <a:pt x="243" y="0"/>
                    <a:pt x="247" y="9"/>
                    <a:pt x="257" y="12"/>
                  </a:cubicBezTo>
                  <a:cubicBezTo>
                    <a:pt x="253" y="17"/>
                    <a:pt x="252" y="18"/>
                    <a:pt x="250" y="22"/>
                  </a:cubicBezTo>
                  <a:cubicBezTo>
                    <a:pt x="257" y="24"/>
                    <a:pt x="265" y="18"/>
                    <a:pt x="269" y="12"/>
                  </a:cubicBezTo>
                  <a:cubicBezTo>
                    <a:pt x="277" y="15"/>
                    <a:pt x="279" y="17"/>
                    <a:pt x="286" y="20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33" y="26"/>
                    <a:pt x="336" y="30"/>
                    <a:pt x="347" y="36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20" y="52"/>
                    <a:pt x="467" y="55"/>
                    <a:pt x="491" y="55"/>
                  </a:cubicBezTo>
                  <a:cubicBezTo>
                    <a:pt x="504" y="55"/>
                    <a:pt x="513" y="50"/>
                    <a:pt x="526" y="50"/>
                  </a:cubicBezTo>
                  <a:cubicBezTo>
                    <a:pt x="548" y="50"/>
                    <a:pt x="555" y="59"/>
                    <a:pt x="574" y="66"/>
                  </a:cubicBezTo>
                  <a:cubicBezTo>
                    <a:pt x="574" y="63"/>
                    <a:pt x="574" y="63"/>
                    <a:pt x="574" y="63"/>
                  </a:cubicBezTo>
                  <a:lnTo>
                    <a:pt x="574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Freeform 117">
              <a:extLst>
                <a:ext uri="{FF2B5EF4-FFF2-40B4-BE49-F238E27FC236}">
                  <a16:creationId xmlns:a16="http://schemas.microsoft.com/office/drawing/2014/main" id="{E2C371C2-5263-43D0-BCC5-9565C0585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598" y="2590664"/>
              <a:ext cx="42852" cy="58156"/>
            </a:xfrm>
            <a:custGeom>
              <a:avLst/>
              <a:gdLst>
                <a:gd name="T0" fmla="*/ 17 w 38"/>
                <a:gd name="T1" fmla="*/ 19 h 52"/>
                <a:gd name="T2" fmla="*/ 0 w 38"/>
                <a:gd name="T3" fmla="*/ 19 h 52"/>
                <a:gd name="T4" fmla="*/ 20 w 38"/>
                <a:gd name="T5" fmla="*/ 3 h 52"/>
                <a:gd name="T6" fmla="*/ 38 w 38"/>
                <a:gd name="T7" fmla="*/ 44 h 52"/>
                <a:gd name="T8" fmla="*/ 32 w 38"/>
                <a:gd name="T9" fmla="*/ 52 h 52"/>
                <a:gd name="T10" fmla="*/ 17 w 38"/>
                <a:gd name="T11" fmla="*/ 35 h 52"/>
                <a:gd name="T12" fmla="*/ 17 w 38"/>
                <a:gd name="T13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2">
                  <a:moveTo>
                    <a:pt x="17" y="19"/>
                  </a:moveTo>
                  <a:cubicBezTo>
                    <a:pt x="5" y="16"/>
                    <a:pt x="10" y="12"/>
                    <a:pt x="0" y="19"/>
                  </a:cubicBezTo>
                  <a:cubicBezTo>
                    <a:pt x="0" y="0"/>
                    <a:pt x="4" y="0"/>
                    <a:pt x="20" y="3"/>
                  </a:cubicBezTo>
                  <a:cubicBezTo>
                    <a:pt x="18" y="24"/>
                    <a:pt x="38" y="27"/>
                    <a:pt x="38" y="44"/>
                  </a:cubicBezTo>
                  <a:cubicBezTo>
                    <a:pt x="38" y="50"/>
                    <a:pt x="36" y="52"/>
                    <a:pt x="32" y="52"/>
                  </a:cubicBezTo>
                  <a:cubicBezTo>
                    <a:pt x="25" y="52"/>
                    <a:pt x="17" y="35"/>
                    <a:pt x="17" y="35"/>
                  </a:cubicBezTo>
                  <a:cubicBezTo>
                    <a:pt x="17" y="29"/>
                    <a:pt x="15" y="23"/>
                    <a:pt x="17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Freeform 118">
              <a:extLst>
                <a:ext uri="{FF2B5EF4-FFF2-40B4-BE49-F238E27FC236}">
                  <a16:creationId xmlns:a16="http://schemas.microsoft.com/office/drawing/2014/main" id="{DDF7A978-4FF7-48BE-91FD-60EB59E6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320" y="2520264"/>
              <a:ext cx="45913" cy="73460"/>
            </a:xfrm>
            <a:custGeom>
              <a:avLst/>
              <a:gdLst>
                <a:gd name="T0" fmla="*/ 26 w 40"/>
                <a:gd name="T1" fmla="*/ 34 h 64"/>
                <a:gd name="T2" fmla="*/ 34 w 40"/>
                <a:gd name="T3" fmla="*/ 34 h 64"/>
                <a:gd name="T4" fmla="*/ 32 w 40"/>
                <a:gd name="T5" fmla="*/ 64 h 64"/>
                <a:gd name="T6" fmla="*/ 20 w 40"/>
                <a:gd name="T7" fmla="*/ 32 h 64"/>
                <a:gd name="T8" fmla="*/ 0 w 40"/>
                <a:gd name="T9" fmla="*/ 8 h 64"/>
                <a:gd name="T10" fmla="*/ 9 w 40"/>
                <a:gd name="T11" fmla="*/ 0 h 64"/>
                <a:gd name="T12" fmla="*/ 26 w 40"/>
                <a:gd name="T13" fmla="*/ 0 h 64"/>
                <a:gd name="T14" fmla="*/ 26 w 40"/>
                <a:gd name="T15" fmla="*/ 3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4">
                  <a:moveTo>
                    <a:pt x="26" y="34"/>
                  </a:moveTo>
                  <a:cubicBezTo>
                    <a:pt x="26" y="36"/>
                    <a:pt x="32" y="34"/>
                    <a:pt x="34" y="34"/>
                  </a:cubicBezTo>
                  <a:cubicBezTo>
                    <a:pt x="32" y="45"/>
                    <a:pt x="40" y="56"/>
                    <a:pt x="32" y="64"/>
                  </a:cubicBezTo>
                  <a:cubicBezTo>
                    <a:pt x="23" y="54"/>
                    <a:pt x="20" y="45"/>
                    <a:pt x="20" y="32"/>
                  </a:cubicBezTo>
                  <a:cubicBezTo>
                    <a:pt x="9" y="30"/>
                    <a:pt x="0" y="20"/>
                    <a:pt x="0" y="8"/>
                  </a:cubicBezTo>
                  <a:cubicBezTo>
                    <a:pt x="0" y="2"/>
                    <a:pt x="6" y="0"/>
                    <a:pt x="9" y="0"/>
                  </a:cubicBezTo>
                  <a:cubicBezTo>
                    <a:pt x="22" y="0"/>
                    <a:pt x="16" y="7"/>
                    <a:pt x="26" y="0"/>
                  </a:cubicBezTo>
                  <a:cubicBezTo>
                    <a:pt x="26" y="21"/>
                    <a:pt x="22" y="21"/>
                    <a:pt x="26" y="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Freeform 119">
              <a:extLst>
                <a:ext uri="{FF2B5EF4-FFF2-40B4-BE49-F238E27FC236}">
                  <a16:creationId xmlns:a16="http://schemas.microsoft.com/office/drawing/2014/main" id="{007686E9-F685-4FE0-A6ED-38C595844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3660" y="1837695"/>
              <a:ext cx="456071" cy="250990"/>
            </a:xfrm>
            <a:custGeom>
              <a:avLst/>
              <a:gdLst>
                <a:gd name="T0" fmla="*/ 367 w 398"/>
                <a:gd name="T1" fmla="*/ 172 h 219"/>
                <a:gd name="T2" fmla="*/ 357 w 398"/>
                <a:gd name="T3" fmla="*/ 180 h 219"/>
                <a:gd name="T4" fmla="*/ 369 w 398"/>
                <a:gd name="T5" fmla="*/ 187 h 219"/>
                <a:gd name="T6" fmla="*/ 376 w 398"/>
                <a:gd name="T7" fmla="*/ 198 h 219"/>
                <a:gd name="T8" fmla="*/ 333 w 398"/>
                <a:gd name="T9" fmla="*/ 212 h 219"/>
                <a:gd name="T10" fmla="*/ 271 w 398"/>
                <a:gd name="T11" fmla="*/ 188 h 219"/>
                <a:gd name="T12" fmla="*/ 251 w 398"/>
                <a:gd name="T13" fmla="*/ 203 h 219"/>
                <a:gd name="T14" fmla="*/ 197 w 398"/>
                <a:gd name="T15" fmla="*/ 219 h 219"/>
                <a:gd name="T16" fmla="*/ 129 w 398"/>
                <a:gd name="T17" fmla="*/ 219 h 219"/>
                <a:gd name="T18" fmla="*/ 115 w 398"/>
                <a:gd name="T19" fmla="*/ 199 h 219"/>
                <a:gd name="T20" fmla="*/ 73 w 398"/>
                <a:gd name="T21" fmla="*/ 195 h 219"/>
                <a:gd name="T22" fmla="*/ 38 w 398"/>
                <a:gd name="T23" fmla="*/ 167 h 219"/>
                <a:gd name="T24" fmla="*/ 111 w 398"/>
                <a:gd name="T25" fmla="*/ 149 h 219"/>
                <a:gd name="T26" fmla="*/ 136 w 398"/>
                <a:gd name="T27" fmla="*/ 147 h 219"/>
                <a:gd name="T28" fmla="*/ 117 w 398"/>
                <a:gd name="T29" fmla="*/ 139 h 219"/>
                <a:gd name="T30" fmla="*/ 77 w 398"/>
                <a:gd name="T31" fmla="*/ 139 h 219"/>
                <a:gd name="T32" fmla="*/ 19 w 398"/>
                <a:gd name="T33" fmla="*/ 125 h 219"/>
                <a:gd name="T34" fmla="*/ 49 w 398"/>
                <a:gd name="T35" fmla="*/ 108 h 219"/>
                <a:gd name="T36" fmla="*/ 23 w 398"/>
                <a:gd name="T37" fmla="*/ 107 h 219"/>
                <a:gd name="T38" fmla="*/ 0 w 398"/>
                <a:gd name="T39" fmla="*/ 91 h 219"/>
                <a:gd name="T40" fmla="*/ 96 w 398"/>
                <a:gd name="T41" fmla="*/ 24 h 219"/>
                <a:gd name="T42" fmla="*/ 109 w 398"/>
                <a:gd name="T43" fmla="*/ 52 h 219"/>
                <a:gd name="T44" fmla="*/ 132 w 398"/>
                <a:gd name="T45" fmla="*/ 37 h 219"/>
                <a:gd name="T46" fmla="*/ 167 w 398"/>
                <a:gd name="T47" fmla="*/ 61 h 219"/>
                <a:gd name="T48" fmla="*/ 189 w 398"/>
                <a:gd name="T49" fmla="*/ 56 h 219"/>
                <a:gd name="T50" fmla="*/ 186 w 398"/>
                <a:gd name="T51" fmla="*/ 41 h 219"/>
                <a:gd name="T52" fmla="*/ 202 w 398"/>
                <a:gd name="T53" fmla="*/ 41 h 219"/>
                <a:gd name="T54" fmla="*/ 227 w 398"/>
                <a:gd name="T55" fmla="*/ 64 h 219"/>
                <a:gd name="T56" fmla="*/ 240 w 398"/>
                <a:gd name="T57" fmla="*/ 93 h 219"/>
                <a:gd name="T58" fmla="*/ 250 w 398"/>
                <a:gd name="T59" fmla="*/ 87 h 219"/>
                <a:gd name="T60" fmla="*/ 232 w 398"/>
                <a:gd name="T61" fmla="*/ 32 h 219"/>
                <a:gd name="T62" fmla="*/ 246 w 398"/>
                <a:gd name="T63" fmla="*/ 21 h 219"/>
                <a:gd name="T64" fmla="*/ 267 w 398"/>
                <a:gd name="T65" fmla="*/ 21 h 219"/>
                <a:gd name="T66" fmla="*/ 267 w 398"/>
                <a:gd name="T67" fmla="*/ 13 h 219"/>
                <a:gd name="T68" fmla="*/ 289 w 398"/>
                <a:gd name="T69" fmla="*/ 0 h 219"/>
                <a:gd name="T70" fmla="*/ 316 w 398"/>
                <a:gd name="T71" fmla="*/ 17 h 219"/>
                <a:gd name="T72" fmla="*/ 299 w 398"/>
                <a:gd name="T73" fmla="*/ 44 h 219"/>
                <a:gd name="T74" fmla="*/ 320 w 398"/>
                <a:gd name="T75" fmla="*/ 111 h 219"/>
                <a:gd name="T76" fmla="*/ 398 w 398"/>
                <a:gd name="T77" fmla="*/ 166 h 219"/>
                <a:gd name="T78" fmla="*/ 367 w 398"/>
                <a:gd name="T79" fmla="*/ 17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8" h="219">
                  <a:moveTo>
                    <a:pt x="367" y="172"/>
                  </a:moveTo>
                  <a:cubicBezTo>
                    <a:pt x="361" y="172"/>
                    <a:pt x="357" y="175"/>
                    <a:pt x="357" y="180"/>
                  </a:cubicBezTo>
                  <a:cubicBezTo>
                    <a:pt x="357" y="187"/>
                    <a:pt x="366" y="187"/>
                    <a:pt x="369" y="187"/>
                  </a:cubicBezTo>
                  <a:cubicBezTo>
                    <a:pt x="370" y="193"/>
                    <a:pt x="373" y="196"/>
                    <a:pt x="376" y="198"/>
                  </a:cubicBezTo>
                  <a:cubicBezTo>
                    <a:pt x="370" y="213"/>
                    <a:pt x="352" y="212"/>
                    <a:pt x="333" y="212"/>
                  </a:cubicBezTo>
                  <a:cubicBezTo>
                    <a:pt x="304" y="212"/>
                    <a:pt x="293" y="188"/>
                    <a:pt x="271" y="188"/>
                  </a:cubicBezTo>
                  <a:cubicBezTo>
                    <a:pt x="257" y="188"/>
                    <a:pt x="263" y="197"/>
                    <a:pt x="251" y="203"/>
                  </a:cubicBezTo>
                  <a:cubicBezTo>
                    <a:pt x="232" y="213"/>
                    <a:pt x="213" y="207"/>
                    <a:pt x="197" y="219"/>
                  </a:cubicBezTo>
                  <a:cubicBezTo>
                    <a:pt x="163" y="219"/>
                    <a:pt x="149" y="219"/>
                    <a:pt x="129" y="219"/>
                  </a:cubicBezTo>
                  <a:cubicBezTo>
                    <a:pt x="116" y="219"/>
                    <a:pt x="124" y="206"/>
                    <a:pt x="115" y="199"/>
                  </a:cubicBezTo>
                  <a:cubicBezTo>
                    <a:pt x="107" y="192"/>
                    <a:pt x="84" y="195"/>
                    <a:pt x="73" y="195"/>
                  </a:cubicBezTo>
                  <a:cubicBezTo>
                    <a:pt x="57" y="195"/>
                    <a:pt x="43" y="176"/>
                    <a:pt x="38" y="167"/>
                  </a:cubicBezTo>
                  <a:cubicBezTo>
                    <a:pt x="56" y="153"/>
                    <a:pt x="79" y="149"/>
                    <a:pt x="111" y="149"/>
                  </a:cubicBezTo>
                  <a:cubicBezTo>
                    <a:pt x="123" y="149"/>
                    <a:pt x="127" y="148"/>
                    <a:pt x="136" y="147"/>
                  </a:cubicBezTo>
                  <a:cubicBezTo>
                    <a:pt x="131" y="144"/>
                    <a:pt x="125" y="139"/>
                    <a:pt x="117" y="139"/>
                  </a:cubicBezTo>
                  <a:cubicBezTo>
                    <a:pt x="103" y="139"/>
                    <a:pt x="85" y="139"/>
                    <a:pt x="77" y="139"/>
                  </a:cubicBezTo>
                  <a:cubicBezTo>
                    <a:pt x="61" y="139"/>
                    <a:pt x="19" y="147"/>
                    <a:pt x="19" y="125"/>
                  </a:cubicBezTo>
                  <a:cubicBezTo>
                    <a:pt x="19" y="107"/>
                    <a:pt x="41" y="114"/>
                    <a:pt x="49" y="108"/>
                  </a:cubicBezTo>
                  <a:cubicBezTo>
                    <a:pt x="37" y="105"/>
                    <a:pt x="33" y="107"/>
                    <a:pt x="23" y="107"/>
                  </a:cubicBezTo>
                  <a:cubicBezTo>
                    <a:pt x="14" y="107"/>
                    <a:pt x="0" y="95"/>
                    <a:pt x="0" y="91"/>
                  </a:cubicBezTo>
                  <a:cubicBezTo>
                    <a:pt x="0" y="52"/>
                    <a:pt x="69" y="24"/>
                    <a:pt x="96" y="24"/>
                  </a:cubicBezTo>
                  <a:cubicBezTo>
                    <a:pt x="107" y="24"/>
                    <a:pt x="106" y="47"/>
                    <a:pt x="109" y="52"/>
                  </a:cubicBezTo>
                  <a:cubicBezTo>
                    <a:pt x="115" y="48"/>
                    <a:pt x="120" y="37"/>
                    <a:pt x="132" y="37"/>
                  </a:cubicBezTo>
                  <a:cubicBezTo>
                    <a:pt x="154" y="37"/>
                    <a:pt x="161" y="47"/>
                    <a:pt x="167" y="61"/>
                  </a:cubicBezTo>
                  <a:cubicBezTo>
                    <a:pt x="175" y="60"/>
                    <a:pt x="181" y="58"/>
                    <a:pt x="189" y="56"/>
                  </a:cubicBezTo>
                  <a:cubicBezTo>
                    <a:pt x="189" y="48"/>
                    <a:pt x="187" y="46"/>
                    <a:pt x="186" y="41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13" y="44"/>
                    <a:pt x="223" y="55"/>
                    <a:pt x="227" y="64"/>
                  </a:cubicBezTo>
                  <a:cubicBezTo>
                    <a:pt x="232" y="73"/>
                    <a:pt x="226" y="93"/>
                    <a:pt x="240" y="93"/>
                  </a:cubicBezTo>
                  <a:cubicBezTo>
                    <a:pt x="246" y="93"/>
                    <a:pt x="246" y="90"/>
                    <a:pt x="250" y="87"/>
                  </a:cubicBezTo>
                  <a:cubicBezTo>
                    <a:pt x="244" y="76"/>
                    <a:pt x="232" y="39"/>
                    <a:pt x="232" y="32"/>
                  </a:cubicBezTo>
                  <a:cubicBezTo>
                    <a:pt x="232" y="25"/>
                    <a:pt x="240" y="21"/>
                    <a:pt x="246" y="21"/>
                  </a:cubicBezTo>
                  <a:cubicBezTo>
                    <a:pt x="260" y="21"/>
                    <a:pt x="255" y="28"/>
                    <a:pt x="267" y="21"/>
                  </a:cubicBezTo>
                  <a:cubicBezTo>
                    <a:pt x="267" y="19"/>
                    <a:pt x="267" y="16"/>
                    <a:pt x="267" y="13"/>
                  </a:cubicBezTo>
                  <a:cubicBezTo>
                    <a:pt x="267" y="6"/>
                    <a:pt x="277" y="0"/>
                    <a:pt x="289" y="0"/>
                  </a:cubicBezTo>
                  <a:cubicBezTo>
                    <a:pt x="303" y="0"/>
                    <a:pt x="316" y="6"/>
                    <a:pt x="316" y="17"/>
                  </a:cubicBezTo>
                  <a:cubicBezTo>
                    <a:pt x="316" y="29"/>
                    <a:pt x="299" y="37"/>
                    <a:pt x="299" y="44"/>
                  </a:cubicBezTo>
                  <a:cubicBezTo>
                    <a:pt x="299" y="72"/>
                    <a:pt x="320" y="91"/>
                    <a:pt x="320" y="111"/>
                  </a:cubicBezTo>
                  <a:cubicBezTo>
                    <a:pt x="320" y="137"/>
                    <a:pt x="383" y="154"/>
                    <a:pt x="398" y="166"/>
                  </a:cubicBezTo>
                  <a:cubicBezTo>
                    <a:pt x="384" y="176"/>
                    <a:pt x="381" y="172"/>
                    <a:pt x="367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Freeform 120">
              <a:extLst>
                <a:ext uri="{FF2B5EF4-FFF2-40B4-BE49-F238E27FC236}">
                  <a16:creationId xmlns:a16="http://schemas.microsoft.com/office/drawing/2014/main" id="{5A8B855C-68B7-495A-A906-7671ACCC9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842" y="1796374"/>
              <a:ext cx="254053" cy="177529"/>
            </a:xfrm>
            <a:custGeom>
              <a:avLst/>
              <a:gdLst>
                <a:gd name="T0" fmla="*/ 48 w 222"/>
                <a:gd name="T1" fmla="*/ 147 h 155"/>
                <a:gd name="T2" fmla="*/ 36 w 222"/>
                <a:gd name="T3" fmla="*/ 131 h 155"/>
                <a:gd name="T4" fmla="*/ 0 w 222"/>
                <a:gd name="T5" fmla="*/ 115 h 155"/>
                <a:gd name="T6" fmla="*/ 38 w 222"/>
                <a:gd name="T7" fmla="*/ 38 h 155"/>
                <a:gd name="T8" fmla="*/ 26 w 222"/>
                <a:gd name="T9" fmla="*/ 10 h 155"/>
                <a:gd name="T10" fmla="*/ 72 w 222"/>
                <a:gd name="T11" fmla="*/ 10 h 155"/>
                <a:gd name="T12" fmla="*/ 102 w 222"/>
                <a:gd name="T13" fmla="*/ 4 h 155"/>
                <a:gd name="T14" fmla="*/ 143 w 222"/>
                <a:gd name="T15" fmla="*/ 20 h 155"/>
                <a:gd name="T16" fmla="*/ 169 w 222"/>
                <a:gd name="T17" fmla="*/ 18 h 155"/>
                <a:gd name="T18" fmla="*/ 222 w 222"/>
                <a:gd name="T19" fmla="*/ 52 h 155"/>
                <a:gd name="T20" fmla="*/ 174 w 222"/>
                <a:gd name="T21" fmla="*/ 69 h 155"/>
                <a:gd name="T22" fmla="*/ 117 w 222"/>
                <a:gd name="T23" fmla="*/ 129 h 155"/>
                <a:gd name="T24" fmla="*/ 59 w 222"/>
                <a:gd name="T25" fmla="*/ 155 h 155"/>
                <a:gd name="T26" fmla="*/ 48 w 222"/>
                <a:gd name="T27" fmla="*/ 14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155">
                  <a:moveTo>
                    <a:pt x="48" y="147"/>
                  </a:moveTo>
                  <a:cubicBezTo>
                    <a:pt x="44" y="147"/>
                    <a:pt x="38" y="135"/>
                    <a:pt x="36" y="131"/>
                  </a:cubicBezTo>
                  <a:cubicBezTo>
                    <a:pt x="30" y="123"/>
                    <a:pt x="0" y="125"/>
                    <a:pt x="0" y="115"/>
                  </a:cubicBezTo>
                  <a:cubicBezTo>
                    <a:pt x="0" y="88"/>
                    <a:pt x="38" y="66"/>
                    <a:pt x="38" y="38"/>
                  </a:cubicBezTo>
                  <a:cubicBezTo>
                    <a:pt x="38" y="31"/>
                    <a:pt x="27" y="18"/>
                    <a:pt x="26" y="10"/>
                  </a:cubicBezTo>
                  <a:cubicBezTo>
                    <a:pt x="45" y="2"/>
                    <a:pt x="54" y="10"/>
                    <a:pt x="72" y="10"/>
                  </a:cubicBezTo>
                  <a:cubicBezTo>
                    <a:pt x="81" y="10"/>
                    <a:pt x="88" y="0"/>
                    <a:pt x="102" y="4"/>
                  </a:cubicBezTo>
                  <a:cubicBezTo>
                    <a:pt x="119" y="9"/>
                    <a:pt x="126" y="18"/>
                    <a:pt x="143" y="20"/>
                  </a:cubicBezTo>
                  <a:cubicBezTo>
                    <a:pt x="150" y="27"/>
                    <a:pt x="159" y="18"/>
                    <a:pt x="169" y="18"/>
                  </a:cubicBezTo>
                  <a:cubicBezTo>
                    <a:pt x="185" y="18"/>
                    <a:pt x="222" y="34"/>
                    <a:pt x="222" y="52"/>
                  </a:cubicBezTo>
                  <a:cubicBezTo>
                    <a:pt x="222" y="61"/>
                    <a:pt x="182" y="67"/>
                    <a:pt x="174" y="69"/>
                  </a:cubicBezTo>
                  <a:cubicBezTo>
                    <a:pt x="151" y="77"/>
                    <a:pt x="117" y="111"/>
                    <a:pt x="117" y="129"/>
                  </a:cubicBezTo>
                  <a:cubicBezTo>
                    <a:pt x="117" y="135"/>
                    <a:pt x="65" y="155"/>
                    <a:pt x="59" y="155"/>
                  </a:cubicBezTo>
                  <a:cubicBezTo>
                    <a:pt x="54" y="155"/>
                    <a:pt x="51" y="147"/>
                    <a:pt x="48" y="1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Freeform 121">
              <a:extLst>
                <a:ext uri="{FF2B5EF4-FFF2-40B4-BE49-F238E27FC236}">
                  <a16:creationId xmlns:a16="http://schemas.microsoft.com/office/drawing/2014/main" id="{051B9AA9-B113-4ADD-9F84-7C2204DD8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860" y="1673940"/>
              <a:ext cx="303027" cy="134677"/>
            </a:xfrm>
            <a:custGeom>
              <a:avLst/>
              <a:gdLst>
                <a:gd name="T0" fmla="*/ 91 w 265"/>
                <a:gd name="T1" fmla="*/ 117 h 117"/>
                <a:gd name="T2" fmla="*/ 70 w 265"/>
                <a:gd name="T3" fmla="*/ 105 h 117"/>
                <a:gd name="T4" fmla="*/ 91 w 265"/>
                <a:gd name="T5" fmla="*/ 95 h 117"/>
                <a:gd name="T6" fmla="*/ 78 w 265"/>
                <a:gd name="T7" fmla="*/ 77 h 117"/>
                <a:gd name="T8" fmla="*/ 70 w 265"/>
                <a:gd name="T9" fmla="*/ 87 h 117"/>
                <a:gd name="T10" fmla="*/ 38 w 265"/>
                <a:gd name="T11" fmla="*/ 93 h 117"/>
                <a:gd name="T12" fmla="*/ 12 w 265"/>
                <a:gd name="T13" fmla="*/ 87 h 117"/>
                <a:gd name="T14" fmla="*/ 0 w 265"/>
                <a:gd name="T15" fmla="*/ 75 h 117"/>
                <a:gd name="T16" fmla="*/ 0 w 265"/>
                <a:gd name="T17" fmla="*/ 63 h 117"/>
                <a:gd name="T18" fmla="*/ 19 w 265"/>
                <a:gd name="T19" fmla="*/ 56 h 117"/>
                <a:gd name="T20" fmla="*/ 53 w 265"/>
                <a:gd name="T21" fmla="*/ 63 h 117"/>
                <a:gd name="T22" fmla="*/ 19 w 265"/>
                <a:gd name="T23" fmla="*/ 53 h 117"/>
                <a:gd name="T24" fmla="*/ 19 w 265"/>
                <a:gd name="T25" fmla="*/ 41 h 117"/>
                <a:gd name="T26" fmla="*/ 32 w 265"/>
                <a:gd name="T27" fmla="*/ 41 h 117"/>
                <a:gd name="T28" fmla="*/ 66 w 265"/>
                <a:gd name="T29" fmla="*/ 47 h 117"/>
                <a:gd name="T30" fmla="*/ 28 w 265"/>
                <a:gd name="T31" fmla="*/ 38 h 117"/>
                <a:gd name="T32" fmla="*/ 43 w 265"/>
                <a:gd name="T33" fmla="*/ 29 h 117"/>
                <a:gd name="T34" fmla="*/ 62 w 265"/>
                <a:gd name="T35" fmla="*/ 32 h 117"/>
                <a:gd name="T36" fmla="*/ 40 w 265"/>
                <a:gd name="T37" fmla="*/ 21 h 117"/>
                <a:gd name="T38" fmla="*/ 65 w 265"/>
                <a:gd name="T39" fmla="*/ 21 h 117"/>
                <a:gd name="T40" fmla="*/ 77 w 265"/>
                <a:gd name="T41" fmla="*/ 33 h 117"/>
                <a:gd name="T42" fmla="*/ 95 w 265"/>
                <a:gd name="T43" fmla="*/ 33 h 117"/>
                <a:gd name="T44" fmla="*/ 167 w 265"/>
                <a:gd name="T45" fmla="*/ 63 h 117"/>
                <a:gd name="T46" fmla="*/ 184 w 265"/>
                <a:gd name="T47" fmla="*/ 53 h 117"/>
                <a:gd name="T48" fmla="*/ 168 w 265"/>
                <a:gd name="T49" fmla="*/ 51 h 117"/>
                <a:gd name="T50" fmla="*/ 176 w 265"/>
                <a:gd name="T51" fmla="*/ 48 h 117"/>
                <a:gd name="T52" fmla="*/ 176 w 265"/>
                <a:gd name="T53" fmla="*/ 37 h 117"/>
                <a:gd name="T54" fmla="*/ 157 w 265"/>
                <a:gd name="T55" fmla="*/ 25 h 117"/>
                <a:gd name="T56" fmla="*/ 184 w 265"/>
                <a:gd name="T57" fmla="*/ 0 h 117"/>
                <a:gd name="T58" fmla="*/ 199 w 265"/>
                <a:gd name="T59" fmla="*/ 5 h 117"/>
                <a:gd name="T60" fmla="*/ 199 w 265"/>
                <a:gd name="T61" fmla="*/ 16 h 117"/>
                <a:gd name="T62" fmla="*/ 227 w 265"/>
                <a:gd name="T63" fmla="*/ 45 h 117"/>
                <a:gd name="T64" fmla="*/ 248 w 265"/>
                <a:gd name="T65" fmla="*/ 36 h 117"/>
                <a:gd name="T66" fmla="*/ 265 w 265"/>
                <a:gd name="T67" fmla="*/ 56 h 117"/>
                <a:gd name="T68" fmla="*/ 240 w 265"/>
                <a:gd name="T69" fmla="*/ 93 h 117"/>
                <a:gd name="T70" fmla="*/ 191 w 265"/>
                <a:gd name="T71" fmla="*/ 91 h 117"/>
                <a:gd name="T72" fmla="*/ 140 w 265"/>
                <a:gd name="T73" fmla="*/ 105 h 117"/>
                <a:gd name="T74" fmla="*/ 91 w 265"/>
                <a:gd name="T7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5" h="117">
                  <a:moveTo>
                    <a:pt x="91" y="117"/>
                  </a:moveTo>
                  <a:cubicBezTo>
                    <a:pt x="82" y="117"/>
                    <a:pt x="70" y="110"/>
                    <a:pt x="70" y="105"/>
                  </a:cubicBezTo>
                  <a:cubicBezTo>
                    <a:pt x="70" y="93"/>
                    <a:pt x="81" y="95"/>
                    <a:pt x="91" y="95"/>
                  </a:cubicBezTo>
                  <a:cubicBezTo>
                    <a:pt x="87" y="89"/>
                    <a:pt x="80" y="85"/>
                    <a:pt x="78" y="77"/>
                  </a:cubicBezTo>
                  <a:cubicBezTo>
                    <a:pt x="74" y="78"/>
                    <a:pt x="70" y="83"/>
                    <a:pt x="70" y="87"/>
                  </a:cubicBezTo>
                  <a:cubicBezTo>
                    <a:pt x="57" y="89"/>
                    <a:pt x="47" y="93"/>
                    <a:pt x="38" y="93"/>
                  </a:cubicBezTo>
                  <a:cubicBezTo>
                    <a:pt x="28" y="93"/>
                    <a:pt x="17" y="87"/>
                    <a:pt x="12" y="87"/>
                  </a:cubicBezTo>
                  <a:cubicBezTo>
                    <a:pt x="6" y="87"/>
                    <a:pt x="0" y="82"/>
                    <a:pt x="0" y="75"/>
                  </a:cubicBezTo>
                  <a:cubicBezTo>
                    <a:pt x="0" y="67"/>
                    <a:pt x="3" y="69"/>
                    <a:pt x="0" y="63"/>
                  </a:cubicBezTo>
                  <a:cubicBezTo>
                    <a:pt x="8" y="62"/>
                    <a:pt x="12" y="56"/>
                    <a:pt x="19" y="56"/>
                  </a:cubicBezTo>
                  <a:cubicBezTo>
                    <a:pt x="34" y="56"/>
                    <a:pt x="42" y="63"/>
                    <a:pt x="53" y="63"/>
                  </a:cubicBezTo>
                  <a:cubicBezTo>
                    <a:pt x="40" y="62"/>
                    <a:pt x="29" y="57"/>
                    <a:pt x="19" y="53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5" y="40"/>
                    <a:pt x="32" y="41"/>
                    <a:pt x="32" y="41"/>
                  </a:cubicBezTo>
                  <a:cubicBezTo>
                    <a:pt x="35" y="41"/>
                    <a:pt x="59" y="46"/>
                    <a:pt x="66" y="47"/>
                  </a:cubicBezTo>
                  <a:cubicBezTo>
                    <a:pt x="52" y="44"/>
                    <a:pt x="39" y="45"/>
                    <a:pt x="28" y="38"/>
                  </a:cubicBezTo>
                  <a:cubicBezTo>
                    <a:pt x="31" y="33"/>
                    <a:pt x="37" y="29"/>
                    <a:pt x="43" y="29"/>
                  </a:cubicBezTo>
                  <a:cubicBezTo>
                    <a:pt x="53" y="29"/>
                    <a:pt x="56" y="32"/>
                    <a:pt x="62" y="32"/>
                  </a:cubicBezTo>
                  <a:cubicBezTo>
                    <a:pt x="53" y="32"/>
                    <a:pt x="40" y="31"/>
                    <a:pt x="40" y="21"/>
                  </a:cubicBezTo>
                  <a:cubicBezTo>
                    <a:pt x="53" y="19"/>
                    <a:pt x="58" y="21"/>
                    <a:pt x="65" y="21"/>
                  </a:cubicBezTo>
                  <a:cubicBezTo>
                    <a:pt x="68" y="21"/>
                    <a:pt x="77" y="24"/>
                    <a:pt x="77" y="33"/>
                  </a:cubicBezTo>
                  <a:cubicBezTo>
                    <a:pt x="87" y="33"/>
                    <a:pt x="93" y="33"/>
                    <a:pt x="95" y="33"/>
                  </a:cubicBezTo>
                  <a:cubicBezTo>
                    <a:pt x="118" y="33"/>
                    <a:pt x="134" y="63"/>
                    <a:pt x="167" y="63"/>
                  </a:cubicBezTo>
                  <a:cubicBezTo>
                    <a:pt x="177" y="63"/>
                    <a:pt x="181" y="60"/>
                    <a:pt x="184" y="53"/>
                  </a:cubicBezTo>
                  <a:cubicBezTo>
                    <a:pt x="175" y="53"/>
                    <a:pt x="171" y="52"/>
                    <a:pt x="168" y="51"/>
                  </a:cubicBezTo>
                  <a:cubicBezTo>
                    <a:pt x="169" y="49"/>
                    <a:pt x="174" y="48"/>
                    <a:pt x="176" y="48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1" y="36"/>
                    <a:pt x="157" y="32"/>
                    <a:pt x="157" y="25"/>
                  </a:cubicBezTo>
                  <a:cubicBezTo>
                    <a:pt x="157" y="13"/>
                    <a:pt x="177" y="6"/>
                    <a:pt x="184" y="0"/>
                  </a:cubicBezTo>
                  <a:cubicBezTo>
                    <a:pt x="189" y="3"/>
                    <a:pt x="193" y="5"/>
                    <a:pt x="199" y="5"/>
                  </a:cubicBezTo>
                  <a:cubicBezTo>
                    <a:pt x="198" y="12"/>
                    <a:pt x="199" y="14"/>
                    <a:pt x="199" y="16"/>
                  </a:cubicBezTo>
                  <a:cubicBezTo>
                    <a:pt x="199" y="28"/>
                    <a:pt x="213" y="45"/>
                    <a:pt x="227" y="45"/>
                  </a:cubicBezTo>
                  <a:cubicBezTo>
                    <a:pt x="234" y="45"/>
                    <a:pt x="238" y="36"/>
                    <a:pt x="248" y="36"/>
                  </a:cubicBezTo>
                  <a:cubicBezTo>
                    <a:pt x="257" y="36"/>
                    <a:pt x="265" y="46"/>
                    <a:pt x="265" y="56"/>
                  </a:cubicBezTo>
                  <a:cubicBezTo>
                    <a:pt x="265" y="67"/>
                    <a:pt x="247" y="90"/>
                    <a:pt x="240" y="93"/>
                  </a:cubicBezTo>
                  <a:cubicBezTo>
                    <a:pt x="236" y="94"/>
                    <a:pt x="191" y="89"/>
                    <a:pt x="191" y="91"/>
                  </a:cubicBezTo>
                  <a:cubicBezTo>
                    <a:pt x="191" y="93"/>
                    <a:pt x="143" y="104"/>
                    <a:pt x="140" y="105"/>
                  </a:cubicBezTo>
                  <a:cubicBezTo>
                    <a:pt x="125" y="111"/>
                    <a:pt x="110" y="117"/>
                    <a:pt x="91" y="1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Freeform 122">
              <a:extLst>
                <a:ext uri="{FF2B5EF4-FFF2-40B4-BE49-F238E27FC236}">
                  <a16:creationId xmlns:a16="http://schemas.microsoft.com/office/drawing/2014/main" id="{DA6428E2-F6A9-479C-872F-41D408ACC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4477" y="1719852"/>
              <a:ext cx="41322" cy="33669"/>
            </a:xfrm>
            <a:custGeom>
              <a:avLst/>
              <a:gdLst>
                <a:gd name="T0" fmla="*/ 13 w 36"/>
                <a:gd name="T1" fmla="*/ 29 h 29"/>
                <a:gd name="T2" fmla="*/ 0 w 36"/>
                <a:gd name="T3" fmla="*/ 19 h 29"/>
                <a:gd name="T4" fmla="*/ 36 w 36"/>
                <a:gd name="T5" fmla="*/ 1 h 29"/>
                <a:gd name="T6" fmla="*/ 13 w 36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3" y="29"/>
                  </a:moveTo>
                  <a:cubicBezTo>
                    <a:pt x="7" y="29"/>
                    <a:pt x="0" y="25"/>
                    <a:pt x="0" y="19"/>
                  </a:cubicBezTo>
                  <a:cubicBezTo>
                    <a:pt x="0" y="7"/>
                    <a:pt x="28" y="0"/>
                    <a:pt x="36" y="1"/>
                  </a:cubicBezTo>
                  <a:cubicBezTo>
                    <a:pt x="34" y="12"/>
                    <a:pt x="23" y="29"/>
                    <a:pt x="13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Freeform 123">
              <a:extLst>
                <a:ext uri="{FF2B5EF4-FFF2-40B4-BE49-F238E27FC236}">
                  <a16:creationId xmlns:a16="http://schemas.microsoft.com/office/drawing/2014/main" id="{4E6CB83E-A1AF-400F-B30B-7E688F206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199" y="1675470"/>
              <a:ext cx="29078" cy="12243"/>
            </a:xfrm>
            <a:custGeom>
              <a:avLst/>
              <a:gdLst>
                <a:gd name="T0" fmla="*/ 9 w 26"/>
                <a:gd name="T1" fmla="*/ 11 h 11"/>
                <a:gd name="T2" fmla="*/ 0 w 26"/>
                <a:gd name="T3" fmla="*/ 0 h 11"/>
                <a:gd name="T4" fmla="*/ 26 w 26"/>
                <a:gd name="T5" fmla="*/ 0 h 11"/>
                <a:gd name="T6" fmla="*/ 26 w 26"/>
                <a:gd name="T7" fmla="*/ 11 h 11"/>
                <a:gd name="T8" fmla="*/ 9 w 2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9" y="11"/>
                  </a:moveTo>
                  <a:cubicBezTo>
                    <a:pt x="6" y="11"/>
                    <a:pt x="0" y="8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3" y="11"/>
                    <a:pt x="9" y="11"/>
                    <a:pt x="9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Freeform 124">
              <a:extLst>
                <a:ext uri="{FF2B5EF4-FFF2-40B4-BE49-F238E27FC236}">
                  <a16:creationId xmlns:a16="http://schemas.microsoft.com/office/drawing/2014/main" id="{C36EE410-8703-41BA-AD5D-B58C602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773" y="1634148"/>
              <a:ext cx="172940" cy="101008"/>
            </a:xfrm>
            <a:custGeom>
              <a:avLst/>
              <a:gdLst>
                <a:gd name="T0" fmla="*/ 151 w 151"/>
                <a:gd name="T1" fmla="*/ 14 h 88"/>
                <a:gd name="T2" fmla="*/ 141 w 151"/>
                <a:gd name="T3" fmla="*/ 27 h 88"/>
                <a:gd name="T4" fmla="*/ 147 w 151"/>
                <a:gd name="T5" fmla="*/ 43 h 88"/>
                <a:gd name="T6" fmla="*/ 115 w 151"/>
                <a:gd name="T7" fmla="*/ 68 h 88"/>
                <a:gd name="T8" fmla="*/ 96 w 151"/>
                <a:gd name="T9" fmla="*/ 46 h 88"/>
                <a:gd name="T10" fmla="*/ 70 w 151"/>
                <a:gd name="T11" fmla="*/ 71 h 88"/>
                <a:gd name="T12" fmla="*/ 54 w 151"/>
                <a:gd name="T13" fmla="*/ 88 h 88"/>
                <a:gd name="T14" fmla="*/ 41 w 151"/>
                <a:gd name="T15" fmla="*/ 76 h 88"/>
                <a:gd name="T16" fmla="*/ 20 w 151"/>
                <a:gd name="T17" fmla="*/ 76 h 88"/>
                <a:gd name="T18" fmla="*/ 7 w 151"/>
                <a:gd name="T19" fmla="*/ 83 h 88"/>
                <a:gd name="T20" fmla="*/ 0 w 151"/>
                <a:gd name="T21" fmla="*/ 71 h 88"/>
                <a:gd name="T22" fmla="*/ 16 w 151"/>
                <a:gd name="T23" fmla="*/ 56 h 88"/>
                <a:gd name="T24" fmla="*/ 53 w 151"/>
                <a:gd name="T25" fmla="*/ 40 h 88"/>
                <a:gd name="T26" fmla="*/ 92 w 151"/>
                <a:gd name="T27" fmla="*/ 11 h 88"/>
                <a:gd name="T28" fmla="*/ 106 w 151"/>
                <a:gd name="T29" fmla="*/ 13 h 88"/>
                <a:gd name="T30" fmla="*/ 151 w 151"/>
                <a:gd name="T31" fmla="*/ 1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88">
                  <a:moveTo>
                    <a:pt x="151" y="14"/>
                  </a:moveTo>
                  <a:cubicBezTo>
                    <a:pt x="151" y="20"/>
                    <a:pt x="147" y="25"/>
                    <a:pt x="141" y="27"/>
                  </a:cubicBezTo>
                  <a:cubicBezTo>
                    <a:pt x="142" y="35"/>
                    <a:pt x="147" y="36"/>
                    <a:pt x="147" y="43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2" y="68"/>
                    <a:pt x="103" y="50"/>
                    <a:pt x="96" y="46"/>
                  </a:cubicBezTo>
                  <a:cubicBezTo>
                    <a:pt x="94" y="60"/>
                    <a:pt x="83" y="72"/>
                    <a:pt x="70" y="71"/>
                  </a:cubicBezTo>
                  <a:cubicBezTo>
                    <a:pt x="69" y="79"/>
                    <a:pt x="63" y="88"/>
                    <a:pt x="54" y="88"/>
                  </a:cubicBezTo>
                  <a:cubicBezTo>
                    <a:pt x="48" y="88"/>
                    <a:pt x="43" y="79"/>
                    <a:pt x="41" y="76"/>
                  </a:cubicBezTo>
                  <a:cubicBezTo>
                    <a:pt x="32" y="81"/>
                    <a:pt x="28" y="76"/>
                    <a:pt x="20" y="76"/>
                  </a:cubicBezTo>
                  <a:cubicBezTo>
                    <a:pt x="16" y="76"/>
                    <a:pt x="13" y="82"/>
                    <a:pt x="7" y="83"/>
                  </a:cubicBezTo>
                  <a:cubicBezTo>
                    <a:pt x="6" y="77"/>
                    <a:pt x="0" y="73"/>
                    <a:pt x="0" y="71"/>
                  </a:cubicBezTo>
                  <a:cubicBezTo>
                    <a:pt x="0" y="69"/>
                    <a:pt x="13" y="58"/>
                    <a:pt x="16" y="56"/>
                  </a:cubicBezTo>
                  <a:cubicBezTo>
                    <a:pt x="28" y="50"/>
                    <a:pt x="40" y="48"/>
                    <a:pt x="53" y="40"/>
                  </a:cubicBezTo>
                  <a:cubicBezTo>
                    <a:pt x="67" y="32"/>
                    <a:pt x="71" y="11"/>
                    <a:pt x="92" y="11"/>
                  </a:cubicBezTo>
                  <a:cubicBezTo>
                    <a:pt x="98" y="11"/>
                    <a:pt x="99" y="12"/>
                    <a:pt x="106" y="13"/>
                  </a:cubicBezTo>
                  <a:cubicBezTo>
                    <a:pt x="106" y="13"/>
                    <a:pt x="151" y="0"/>
                    <a:pt x="151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Freeform 125">
              <a:extLst>
                <a:ext uri="{FF2B5EF4-FFF2-40B4-BE49-F238E27FC236}">
                  <a16:creationId xmlns:a16="http://schemas.microsoft.com/office/drawing/2014/main" id="{ED5A438F-0BDA-449E-AB14-C10DDBC3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869" y="1569871"/>
              <a:ext cx="99479" cy="32139"/>
            </a:xfrm>
            <a:custGeom>
              <a:avLst/>
              <a:gdLst>
                <a:gd name="T0" fmla="*/ 34 w 87"/>
                <a:gd name="T1" fmla="*/ 28 h 28"/>
                <a:gd name="T2" fmla="*/ 15 w 87"/>
                <a:gd name="T3" fmla="*/ 22 h 28"/>
                <a:gd name="T4" fmla="*/ 0 w 87"/>
                <a:gd name="T5" fmla="*/ 28 h 28"/>
                <a:gd name="T6" fmla="*/ 55 w 87"/>
                <a:gd name="T7" fmla="*/ 0 h 28"/>
                <a:gd name="T8" fmla="*/ 87 w 87"/>
                <a:gd name="T9" fmla="*/ 20 h 28"/>
                <a:gd name="T10" fmla="*/ 67 w 87"/>
                <a:gd name="T11" fmla="*/ 28 h 28"/>
                <a:gd name="T12" fmla="*/ 34 w 87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8">
                  <a:moveTo>
                    <a:pt x="34" y="28"/>
                  </a:moveTo>
                  <a:cubicBezTo>
                    <a:pt x="25" y="28"/>
                    <a:pt x="23" y="22"/>
                    <a:pt x="15" y="22"/>
                  </a:cubicBezTo>
                  <a:cubicBezTo>
                    <a:pt x="9" y="22"/>
                    <a:pt x="6" y="27"/>
                    <a:pt x="0" y="28"/>
                  </a:cubicBezTo>
                  <a:cubicBezTo>
                    <a:pt x="0" y="18"/>
                    <a:pt x="45" y="0"/>
                    <a:pt x="55" y="0"/>
                  </a:cubicBezTo>
                  <a:cubicBezTo>
                    <a:pt x="71" y="0"/>
                    <a:pt x="84" y="10"/>
                    <a:pt x="87" y="20"/>
                  </a:cubicBezTo>
                  <a:cubicBezTo>
                    <a:pt x="81" y="23"/>
                    <a:pt x="76" y="28"/>
                    <a:pt x="67" y="28"/>
                  </a:cubicBezTo>
                  <a:cubicBezTo>
                    <a:pt x="46" y="28"/>
                    <a:pt x="51" y="28"/>
                    <a:pt x="34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Freeform 126">
              <a:extLst>
                <a:ext uri="{FF2B5EF4-FFF2-40B4-BE49-F238E27FC236}">
                  <a16:creationId xmlns:a16="http://schemas.microsoft.com/office/drawing/2014/main" id="{DE54FD12-5F5E-45A8-82B9-7494E3BE0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2930" y="1606601"/>
              <a:ext cx="87235" cy="47443"/>
            </a:xfrm>
            <a:custGeom>
              <a:avLst/>
              <a:gdLst>
                <a:gd name="T0" fmla="*/ 65 w 76"/>
                <a:gd name="T1" fmla="*/ 18 h 42"/>
                <a:gd name="T2" fmla="*/ 24 w 76"/>
                <a:gd name="T3" fmla="*/ 42 h 42"/>
                <a:gd name="T4" fmla="*/ 0 w 76"/>
                <a:gd name="T5" fmla="*/ 20 h 42"/>
                <a:gd name="T6" fmla="*/ 62 w 76"/>
                <a:gd name="T7" fmla="*/ 0 h 42"/>
                <a:gd name="T8" fmla="*/ 76 w 76"/>
                <a:gd name="T9" fmla="*/ 8 h 42"/>
                <a:gd name="T10" fmla="*/ 43 w 76"/>
                <a:gd name="T11" fmla="*/ 18 h 42"/>
                <a:gd name="T12" fmla="*/ 65 w 76"/>
                <a:gd name="T1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2">
                  <a:moveTo>
                    <a:pt x="65" y="18"/>
                  </a:moveTo>
                  <a:cubicBezTo>
                    <a:pt x="66" y="34"/>
                    <a:pt x="41" y="42"/>
                    <a:pt x="24" y="42"/>
                  </a:cubicBezTo>
                  <a:cubicBezTo>
                    <a:pt x="13" y="42"/>
                    <a:pt x="0" y="27"/>
                    <a:pt x="0" y="20"/>
                  </a:cubicBezTo>
                  <a:cubicBezTo>
                    <a:pt x="0" y="2"/>
                    <a:pt x="46" y="0"/>
                    <a:pt x="62" y="0"/>
                  </a:cubicBezTo>
                  <a:cubicBezTo>
                    <a:pt x="71" y="0"/>
                    <a:pt x="74" y="5"/>
                    <a:pt x="76" y="8"/>
                  </a:cubicBezTo>
                  <a:cubicBezTo>
                    <a:pt x="68" y="15"/>
                    <a:pt x="55" y="18"/>
                    <a:pt x="43" y="18"/>
                  </a:cubicBezTo>
                  <a:lnTo>
                    <a:pt x="65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Freeform 127">
              <a:extLst>
                <a:ext uri="{FF2B5EF4-FFF2-40B4-BE49-F238E27FC236}">
                  <a16:creationId xmlns:a16="http://schemas.microsoft.com/office/drawing/2014/main" id="{F9C02620-E4D3-4CBF-B996-F0454AE16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608" y="1598949"/>
              <a:ext cx="29078" cy="36730"/>
            </a:xfrm>
            <a:custGeom>
              <a:avLst/>
              <a:gdLst>
                <a:gd name="T0" fmla="*/ 26 w 26"/>
                <a:gd name="T1" fmla="*/ 22 h 32"/>
                <a:gd name="T2" fmla="*/ 15 w 26"/>
                <a:gd name="T3" fmla="*/ 32 h 32"/>
                <a:gd name="T4" fmla="*/ 0 w 26"/>
                <a:gd name="T5" fmla="*/ 20 h 32"/>
                <a:gd name="T6" fmla="*/ 26 w 26"/>
                <a:gd name="T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2" y="27"/>
                    <a:pt x="20" y="32"/>
                    <a:pt x="15" y="32"/>
                  </a:cubicBezTo>
                  <a:cubicBezTo>
                    <a:pt x="8" y="32"/>
                    <a:pt x="0" y="24"/>
                    <a:pt x="0" y="20"/>
                  </a:cubicBezTo>
                  <a:cubicBezTo>
                    <a:pt x="0" y="0"/>
                    <a:pt x="21" y="20"/>
                    <a:pt x="26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Freeform 128">
              <a:extLst>
                <a:ext uri="{FF2B5EF4-FFF2-40B4-BE49-F238E27FC236}">
                  <a16:creationId xmlns:a16="http://schemas.microsoft.com/office/drawing/2014/main" id="{D9A37C6C-A255-4616-930E-D753D07EC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1470" y="1836165"/>
              <a:ext cx="146922" cy="127025"/>
            </a:xfrm>
            <a:custGeom>
              <a:avLst/>
              <a:gdLst>
                <a:gd name="T0" fmla="*/ 114 w 129"/>
                <a:gd name="T1" fmla="*/ 42 h 111"/>
                <a:gd name="T2" fmla="*/ 111 w 129"/>
                <a:gd name="T3" fmla="*/ 54 h 111"/>
                <a:gd name="T4" fmla="*/ 129 w 129"/>
                <a:gd name="T5" fmla="*/ 58 h 111"/>
                <a:gd name="T6" fmla="*/ 98 w 129"/>
                <a:gd name="T7" fmla="*/ 99 h 111"/>
                <a:gd name="T8" fmla="*/ 83 w 129"/>
                <a:gd name="T9" fmla="*/ 111 h 111"/>
                <a:gd name="T10" fmla="*/ 67 w 129"/>
                <a:gd name="T11" fmla="*/ 97 h 111"/>
                <a:gd name="T12" fmla="*/ 0 w 129"/>
                <a:gd name="T13" fmla="*/ 55 h 111"/>
                <a:gd name="T14" fmla="*/ 0 w 129"/>
                <a:gd name="T15" fmla="*/ 42 h 111"/>
                <a:gd name="T16" fmla="*/ 34 w 129"/>
                <a:gd name="T17" fmla="*/ 51 h 111"/>
                <a:gd name="T18" fmla="*/ 45 w 129"/>
                <a:gd name="T19" fmla="*/ 51 h 111"/>
                <a:gd name="T20" fmla="*/ 45 w 129"/>
                <a:gd name="T21" fmla="*/ 30 h 111"/>
                <a:gd name="T22" fmla="*/ 21 w 129"/>
                <a:gd name="T23" fmla="*/ 19 h 111"/>
                <a:gd name="T24" fmla="*/ 27 w 129"/>
                <a:gd name="T25" fmla="*/ 13 h 111"/>
                <a:gd name="T26" fmla="*/ 72 w 129"/>
                <a:gd name="T27" fmla="*/ 4 h 111"/>
                <a:gd name="T28" fmla="*/ 102 w 129"/>
                <a:gd name="T29" fmla="*/ 4 h 111"/>
                <a:gd name="T30" fmla="*/ 110 w 129"/>
                <a:gd name="T31" fmla="*/ 11 h 111"/>
                <a:gd name="T32" fmla="*/ 86 w 129"/>
                <a:gd name="T33" fmla="*/ 41 h 111"/>
                <a:gd name="T34" fmla="*/ 114 w 129"/>
                <a:gd name="T35" fmla="*/ 4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11">
                  <a:moveTo>
                    <a:pt x="114" y="42"/>
                  </a:moveTo>
                  <a:cubicBezTo>
                    <a:pt x="114" y="53"/>
                    <a:pt x="111" y="46"/>
                    <a:pt x="111" y="54"/>
                  </a:cubicBezTo>
                  <a:cubicBezTo>
                    <a:pt x="114" y="54"/>
                    <a:pt x="124" y="56"/>
                    <a:pt x="129" y="58"/>
                  </a:cubicBezTo>
                  <a:cubicBezTo>
                    <a:pt x="125" y="101"/>
                    <a:pt x="123" y="89"/>
                    <a:pt x="98" y="99"/>
                  </a:cubicBezTo>
                  <a:cubicBezTo>
                    <a:pt x="92" y="101"/>
                    <a:pt x="90" y="111"/>
                    <a:pt x="83" y="111"/>
                  </a:cubicBezTo>
                  <a:cubicBezTo>
                    <a:pt x="73" y="111"/>
                    <a:pt x="71" y="102"/>
                    <a:pt x="67" y="97"/>
                  </a:cubicBezTo>
                  <a:cubicBezTo>
                    <a:pt x="45" y="75"/>
                    <a:pt x="22" y="78"/>
                    <a:pt x="0" y="5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0" y="42"/>
                    <a:pt x="21" y="51"/>
                    <a:pt x="34" y="51"/>
                  </a:cubicBezTo>
                  <a:cubicBezTo>
                    <a:pt x="42" y="51"/>
                    <a:pt x="39" y="51"/>
                    <a:pt x="45" y="5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36" y="28"/>
                    <a:pt x="21" y="30"/>
                    <a:pt x="21" y="19"/>
                  </a:cubicBezTo>
                  <a:cubicBezTo>
                    <a:pt x="21" y="17"/>
                    <a:pt x="26" y="15"/>
                    <a:pt x="27" y="13"/>
                  </a:cubicBezTo>
                  <a:cubicBezTo>
                    <a:pt x="39" y="0"/>
                    <a:pt x="55" y="4"/>
                    <a:pt x="72" y="4"/>
                  </a:cubicBezTo>
                  <a:cubicBezTo>
                    <a:pt x="86" y="4"/>
                    <a:pt x="102" y="4"/>
                    <a:pt x="102" y="4"/>
                  </a:cubicBezTo>
                  <a:cubicBezTo>
                    <a:pt x="105" y="4"/>
                    <a:pt x="110" y="8"/>
                    <a:pt x="110" y="11"/>
                  </a:cubicBezTo>
                  <a:cubicBezTo>
                    <a:pt x="110" y="27"/>
                    <a:pt x="91" y="34"/>
                    <a:pt x="86" y="41"/>
                  </a:cubicBezTo>
                  <a:cubicBezTo>
                    <a:pt x="92" y="40"/>
                    <a:pt x="114" y="33"/>
                    <a:pt x="114" y="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Freeform 129">
              <a:extLst>
                <a:ext uri="{FF2B5EF4-FFF2-40B4-BE49-F238E27FC236}">
                  <a16:creationId xmlns:a16="http://schemas.microsoft.com/office/drawing/2014/main" id="{208C38D4-7DA4-4A60-AF53-9793259EB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7905" y="1686183"/>
              <a:ext cx="165287" cy="91825"/>
            </a:xfrm>
            <a:custGeom>
              <a:avLst/>
              <a:gdLst>
                <a:gd name="T0" fmla="*/ 8 w 144"/>
                <a:gd name="T1" fmla="*/ 19 h 80"/>
                <a:gd name="T2" fmla="*/ 0 w 144"/>
                <a:gd name="T3" fmla="*/ 3 h 80"/>
                <a:gd name="T4" fmla="*/ 9 w 144"/>
                <a:gd name="T5" fmla="*/ 3 h 80"/>
                <a:gd name="T6" fmla="*/ 66 w 144"/>
                <a:gd name="T7" fmla="*/ 37 h 80"/>
                <a:gd name="T8" fmla="*/ 51 w 144"/>
                <a:gd name="T9" fmla="*/ 23 h 80"/>
                <a:gd name="T10" fmla="*/ 51 w 144"/>
                <a:gd name="T11" fmla="*/ 14 h 80"/>
                <a:gd name="T12" fmla="*/ 92 w 144"/>
                <a:gd name="T13" fmla="*/ 31 h 80"/>
                <a:gd name="T14" fmla="*/ 92 w 144"/>
                <a:gd name="T15" fmla="*/ 14 h 80"/>
                <a:gd name="T16" fmla="*/ 66 w 144"/>
                <a:gd name="T17" fmla="*/ 3 h 80"/>
                <a:gd name="T18" fmla="*/ 80 w 144"/>
                <a:gd name="T19" fmla="*/ 2 h 80"/>
                <a:gd name="T20" fmla="*/ 114 w 144"/>
                <a:gd name="T21" fmla="*/ 10 h 80"/>
                <a:gd name="T22" fmla="*/ 129 w 144"/>
                <a:gd name="T23" fmla="*/ 3 h 80"/>
                <a:gd name="T24" fmla="*/ 144 w 144"/>
                <a:gd name="T25" fmla="*/ 23 h 80"/>
                <a:gd name="T26" fmla="*/ 138 w 144"/>
                <a:gd name="T27" fmla="*/ 73 h 80"/>
                <a:gd name="T28" fmla="*/ 108 w 144"/>
                <a:gd name="T29" fmla="*/ 77 h 80"/>
                <a:gd name="T30" fmla="*/ 83 w 144"/>
                <a:gd name="T31" fmla="*/ 73 h 80"/>
                <a:gd name="T32" fmla="*/ 89 w 144"/>
                <a:gd name="T33" fmla="*/ 65 h 80"/>
                <a:gd name="T34" fmla="*/ 89 w 144"/>
                <a:gd name="T35" fmla="*/ 57 h 80"/>
                <a:gd name="T36" fmla="*/ 108 w 144"/>
                <a:gd name="T37" fmla="*/ 46 h 80"/>
                <a:gd name="T38" fmla="*/ 98 w 144"/>
                <a:gd name="T39" fmla="*/ 43 h 80"/>
                <a:gd name="T40" fmla="*/ 43 w 144"/>
                <a:gd name="T41" fmla="*/ 51 h 80"/>
                <a:gd name="T42" fmla="*/ 34 w 144"/>
                <a:gd name="T43" fmla="*/ 41 h 80"/>
                <a:gd name="T44" fmla="*/ 23 w 144"/>
                <a:gd name="T45" fmla="*/ 41 h 80"/>
                <a:gd name="T46" fmla="*/ 20 w 144"/>
                <a:gd name="T47" fmla="*/ 34 h 80"/>
                <a:gd name="T48" fmla="*/ 2 w 144"/>
                <a:gd name="T49" fmla="*/ 26 h 80"/>
                <a:gd name="T50" fmla="*/ 2 w 144"/>
                <a:gd name="T51" fmla="*/ 11 h 80"/>
                <a:gd name="T52" fmla="*/ 8 w 144"/>
                <a:gd name="T5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80">
                  <a:moveTo>
                    <a:pt x="8" y="19"/>
                  </a:moveTo>
                  <a:cubicBezTo>
                    <a:pt x="5" y="15"/>
                    <a:pt x="0" y="11"/>
                    <a:pt x="0" y="3"/>
                  </a:cubicBezTo>
                  <a:cubicBezTo>
                    <a:pt x="3" y="3"/>
                    <a:pt x="6" y="3"/>
                    <a:pt x="9" y="3"/>
                  </a:cubicBezTo>
                  <a:cubicBezTo>
                    <a:pt x="31" y="3"/>
                    <a:pt x="42" y="44"/>
                    <a:pt x="66" y="37"/>
                  </a:cubicBezTo>
                  <a:cubicBezTo>
                    <a:pt x="60" y="33"/>
                    <a:pt x="54" y="27"/>
                    <a:pt x="51" y="23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67" y="14"/>
                    <a:pt x="74" y="31"/>
                    <a:pt x="92" y="31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80" y="14"/>
                    <a:pt x="69" y="14"/>
                    <a:pt x="66" y="3"/>
                  </a:cubicBezTo>
                  <a:cubicBezTo>
                    <a:pt x="71" y="0"/>
                    <a:pt x="74" y="2"/>
                    <a:pt x="80" y="2"/>
                  </a:cubicBezTo>
                  <a:cubicBezTo>
                    <a:pt x="92" y="2"/>
                    <a:pt x="99" y="10"/>
                    <a:pt x="114" y="10"/>
                  </a:cubicBezTo>
                  <a:cubicBezTo>
                    <a:pt x="120" y="10"/>
                    <a:pt x="123" y="3"/>
                    <a:pt x="129" y="3"/>
                  </a:cubicBezTo>
                  <a:cubicBezTo>
                    <a:pt x="142" y="3"/>
                    <a:pt x="144" y="11"/>
                    <a:pt x="144" y="23"/>
                  </a:cubicBezTo>
                  <a:cubicBezTo>
                    <a:pt x="144" y="41"/>
                    <a:pt x="135" y="51"/>
                    <a:pt x="138" y="73"/>
                  </a:cubicBezTo>
                  <a:cubicBezTo>
                    <a:pt x="127" y="77"/>
                    <a:pt x="110" y="77"/>
                    <a:pt x="108" y="77"/>
                  </a:cubicBezTo>
                  <a:cubicBezTo>
                    <a:pt x="103" y="77"/>
                    <a:pt x="83" y="80"/>
                    <a:pt x="83" y="73"/>
                  </a:cubicBezTo>
                  <a:cubicBezTo>
                    <a:pt x="83" y="70"/>
                    <a:pt x="86" y="67"/>
                    <a:pt x="89" y="65"/>
                  </a:cubicBezTo>
                  <a:cubicBezTo>
                    <a:pt x="88" y="63"/>
                    <a:pt x="88" y="60"/>
                    <a:pt x="89" y="57"/>
                  </a:cubicBezTo>
                  <a:cubicBezTo>
                    <a:pt x="89" y="50"/>
                    <a:pt x="103" y="50"/>
                    <a:pt x="108" y="46"/>
                  </a:cubicBezTo>
                  <a:cubicBezTo>
                    <a:pt x="105" y="44"/>
                    <a:pt x="102" y="43"/>
                    <a:pt x="98" y="43"/>
                  </a:cubicBezTo>
                  <a:cubicBezTo>
                    <a:pt x="85" y="43"/>
                    <a:pt x="58" y="51"/>
                    <a:pt x="43" y="51"/>
                  </a:cubicBezTo>
                  <a:cubicBezTo>
                    <a:pt x="38" y="51"/>
                    <a:pt x="34" y="46"/>
                    <a:pt x="34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3" y="36"/>
                    <a:pt x="8" y="30"/>
                    <a:pt x="2" y="26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8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Freeform 130">
              <a:extLst>
                <a:ext uri="{FF2B5EF4-FFF2-40B4-BE49-F238E27FC236}">
                  <a16:creationId xmlns:a16="http://schemas.microsoft.com/office/drawing/2014/main" id="{ADE56326-FCD2-4EC8-BC4C-A29D97D2B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401" y="2033589"/>
              <a:ext cx="97948" cy="61217"/>
            </a:xfrm>
            <a:custGeom>
              <a:avLst/>
              <a:gdLst>
                <a:gd name="T0" fmla="*/ 66 w 85"/>
                <a:gd name="T1" fmla="*/ 53 h 53"/>
                <a:gd name="T2" fmla="*/ 0 w 85"/>
                <a:gd name="T3" fmla="*/ 29 h 53"/>
                <a:gd name="T4" fmla="*/ 17 w 85"/>
                <a:gd name="T5" fmla="*/ 25 h 53"/>
                <a:gd name="T6" fmla="*/ 38 w 85"/>
                <a:gd name="T7" fmla="*/ 0 h 53"/>
                <a:gd name="T8" fmla="*/ 85 w 85"/>
                <a:gd name="T9" fmla="*/ 40 h 53"/>
                <a:gd name="T10" fmla="*/ 66 w 8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53">
                  <a:moveTo>
                    <a:pt x="66" y="53"/>
                  </a:moveTo>
                  <a:cubicBezTo>
                    <a:pt x="56" y="53"/>
                    <a:pt x="0" y="32"/>
                    <a:pt x="0" y="29"/>
                  </a:cubicBezTo>
                  <a:cubicBezTo>
                    <a:pt x="0" y="23"/>
                    <a:pt x="13" y="26"/>
                    <a:pt x="17" y="25"/>
                  </a:cubicBezTo>
                  <a:cubicBezTo>
                    <a:pt x="26" y="22"/>
                    <a:pt x="23" y="0"/>
                    <a:pt x="38" y="0"/>
                  </a:cubicBezTo>
                  <a:cubicBezTo>
                    <a:pt x="49" y="0"/>
                    <a:pt x="80" y="29"/>
                    <a:pt x="85" y="40"/>
                  </a:cubicBezTo>
                  <a:cubicBezTo>
                    <a:pt x="77" y="45"/>
                    <a:pt x="74" y="53"/>
                    <a:pt x="66" y="5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Freeform 131">
              <a:extLst>
                <a:ext uri="{FF2B5EF4-FFF2-40B4-BE49-F238E27FC236}">
                  <a16:creationId xmlns:a16="http://schemas.microsoft.com/office/drawing/2014/main" id="{82BE196D-9DEF-4686-AC7C-1E9EED3B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757" y="1819330"/>
              <a:ext cx="127026" cy="108660"/>
            </a:xfrm>
            <a:custGeom>
              <a:avLst/>
              <a:gdLst>
                <a:gd name="T0" fmla="*/ 112 w 112"/>
                <a:gd name="T1" fmla="*/ 20 h 95"/>
                <a:gd name="T2" fmla="*/ 98 w 112"/>
                <a:gd name="T3" fmla="*/ 32 h 95"/>
                <a:gd name="T4" fmla="*/ 55 w 112"/>
                <a:gd name="T5" fmla="*/ 64 h 95"/>
                <a:gd name="T6" fmla="*/ 34 w 112"/>
                <a:gd name="T7" fmla="*/ 69 h 95"/>
                <a:gd name="T8" fmla="*/ 44 w 112"/>
                <a:gd name="T9" fmla="*/ 69 h 95"/>
                <a:gd name="T10" fmla="*/ 26 w 112"/>
                <a:gd name="T11" fmla="*/ 95 h 95"/>
                <a:gd name="T12" fmla="*/ 11 w 112"/>
                <a:gd name="T13" fmla="*/ 95 h 95"/>
                <a:gd name="T14" fmla="*/ 12 w 112"/>
                <a:gd name="T15" fmla="*/ 72 h 95"/>
                <a:gd name="T16" fmla="*/ 0 w 112"/>
                <a:gd name="T17" fmla="*/ 33 h 95"/>
                <a:gd name="T18" fmla="*/ 0 w 112"/>
                <a:gd name="T19" fmla="*/ 20 h 95"/>
                <a:gd name="T20" fmla="*/ 17 w 112"/>
                <a:gd name="T21" fmla="*/ 20 h 95"/>
                <a:gd name="T22" fmla="*/ 17 w 112"/>
                <a:gd name="T23" fmla="*/ 12 h 95"/>
                <a:gd name="T24" fmla="*/ 38 w 112"/>
                <a:gd name="T25" fmla="*/ 0 h 95"/>
                <a:gd name="T26" fmla="*/ 112 w 112"/>
                <a:gd name="T27" fmla="*/ 10 h 95"/>
                <a:gd name="T28" fmla="*/ 112 w 112"/>
                <a:gd name="T29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95">
                  <a:moveTo>
                    <a:pt x="112" y="20"/>
                  </a:moveTo>
                  <a:cubicBezTo>
                    <a:pt x="112" y="22"/>
                    <a:pt x="98" y="32"/>
                    <a:pt x="98" y="32"/>
                  </a:cubicBezTo>
                  <a:cubicBezTo>
                    <a:pt x="88" y="46"/>
                    <a:pt x="78" y="64"/>
                    <a:pt x="55" y="64"/>
                  </a:cubicBezTo>
                  <a:cubicBezTo>
                    <a:pt x="39" y="64"/>
                    <a:pt x="39" y="53"/>
                    <a:pt x="34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2" y="84"/>
                    <a:pt x="35" y="86"/>
                    <a:pt x="26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85"/>
                    <a:pt x="11" y="76"/>
                    <a:pt x="12" y="72"/>
                  </a:cubicBezTo>
                  <a:cubicBezTo>
                    <a:pt x="0" y="59"/>
                    <a:pt x="5" y="49"/>
                    <a:pt x="0" y="3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14" y="20"/>
                    <a:pt x="17" y="20"/>
                  </a:cubicBezTo>
                  <a:cubicBezTo>
                    <a:pt x="16" y="19"/>
                    <a:pt x="17" y="14"/>
                    <a:pt x="17" y="12"/>
                  </a:cubicBezTo>
                  <a:cubicBezTo>
                    <a:pt x="17" y="11"/>
                    <a:pt x="22" y="0"/>
                    <a:pt x="38" y="0"/>
                  </a:cubicBezTo>
                  <a:cubicBezTo>
                    <a:pt x="64" y="0"/>
                    <a:pt x="85" y="10"/>
                    <a:pt x="112" y="10"/>
                  </a:cubicBezTo>
                  <a:cubicBezTo>
                    <a:pt x="111" y="14"/>
                    <a:pt x="112" y="16"/>
                    <a:pt x="1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Freeform 132">
              <a:extLst>
                <a:ext uri="{FF2B5EF4-FFF2-40B4-BE49-F238E27FC236}">
                  <a16:creationId xmlns:a16="http://schemas.microsoft.com/office/drawing/2014/main" id="{0AEB817C-E59C-4EBD-884F-E93D21DF3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583" y="1626496"/>
              <a:ext cx="42852" cy="35200"/>
            </a:xfrm>
            <a:custGeom>
              <a:avLst/>
              <a:gdLst>
                <a:gd name="T0" fmla="*/ 37 w 37"/>
                <a:gd name="T1" fmla="*/ 22 h 31"/>
                <a:gd name="T2" fmla="*/ 26 w 37"/>
                <a:gd name="T3" fmla="*/ 31 h 31"/>
                <a:gd name="T4" fmla="*/ 0 w 37"/>
                <a:gd name="T5" fmla="*/ 0 h 31"/>
                <a:gd name="T6" fmla="*/ 37 w 37"/>
                <a:gd name="T7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1">
                  <a:moveTo>
                    <a:pt x="37" y="22"/>
                  </a:moveTo>
                  <a:cubicBezTo>
                    <a:pt x="36" y="28"/>
                    <a:pt x="32" y="31"/>
                    <a:pt x="26" y="31"/>
                  </a:cubicBezTo>
                  <a:cubicBezTo>
                    <a:pt x="18" y="31"/>
                    <a:pt x="0" y="10"/>
                    <a:pt x="0" y="0"/>
                  </a:cubicBezTo>
                  <a:cubicBezTo>
                    <a:pt x="19" y="0"/>
                    <a:pt x="21" y="16"/>
                    <a:pt x="3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Freeform 133">
              <a:extLst>
                <a:ext uri="{FF2B5EF4-FFF2-40B4-BE49-F238E27FC236}">
                  <a16:creationId xmlns:a16="http://schemas.microsoft.com/office/drawing/2014/main" id="{8516CA03-C464-4B32-82B9-149683FAF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070" y="1748930"/>
              <a:ext cx="32139" cy="24487"/>
            </a:xfrm>
            <a:custGeom>
              <a:avLst/>
              <a:gdLst>
                <a:gd name="T0" fmla="*/ 22 w 27"/>
                <a:gd name="T1" fmla="*/ 0 h 22"/>
                <a:gd name="T2" fmla="*/ 27 w 27"/>
                <a:gd name="T3" fmla="*/ 12 h 22"/>
                <a:gd name="T4" fmla="*/ 16 w 27"/>
                <a:gd name="T5" fmla="*/ 22 h 22"/>
                <a:gd name="T6" fmla="*/ 0 w 27"/>
                <a:gd name="T7" fmla="*/ 21 h 22"/>
                <a:gd name="T8" fmla="*/ 22 w 27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2">
                  <a:moveTo>
                    <a:pt x="22" y="0"/>
                  </a:moveTo>
                  <a:cubicBezTo>
                    <a:pt x="23" y="4"/>
                    <a:pt x="27" y="6"/>
                    <a:pt x="27" y="12"/>
                  </a:cubicBezTo>
                  <a:cubicBezTo>
                    <a:pt x="27" y="21"/>
                    <a:pt x="20" y="22"/>
                    <a:pt x="16" y="22"/>
                  </a:cubicBezTo>
                  <a:cubicBezTo>
                    <a:pt x="8" y="22"/>
                    <a:pt x="6" y="21"/>
                    <a:pt x="0" y="21"/>
                  </a:cubicBezTo>
                  <a:cubicBezTo>
                    <a:pt x="3" y="8"/>
                    <a:pt x="11" y="4"/>
                    <a:pt x="2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Freeform 134">
              <a:extLst>
                <a:ext uri="{FF2B5EF4-FFF2-40B4-BE49-F238E27FC236}">
                  <a16:creationId xmlns:a16="http://schemas.microsoft.com/office/drawing/2014/main" id="{86FD747B-15E8-4EA9-880F-BFC088017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8826" y="1534671"/>
              <a:ext cx="159166" cy="90295"/>
            </a:xfrm>
            <a:custGeom>
              <a:avLst/>
              <a:gdLst>
                <a:gd name="T0" fmla="*/ 92 w 140"/>
                <a:gd name="T1" fmla="*/ 58 h 78"/>
                <a:gd name="T2" fmla="*/ 56 w 140"/>
                <a:gd name="T3" fmla="*/ 55 h 78"/>
                <a:gd name="T4" fmla="*/ 31 w 140"/>
                <a:gd name="T5" fmla="*/ 52 h 78"/>
                <a:gd name="T6" fmla="*/ 11 w 140"/>
                <a:gd name="T7" fmla="*/ 46 h 78"/>
                <a:gd name="T8" fmla="*/ 34 w 140"/>
                <a:gd name="T9" fmla="*/ 36 h 78"/>
                <a:gd name="T10" fmla="*/ 34 w 140"/>
                <a:gd name="T11" fmla="*/ 26 h 78"/>
                <a:gd name="T12" fmla="*/ 7 w 140"/>
                <a:gd name="T13" fmla="*/ 26 h 78"/>
                <a:gd name="T14" fmla="*/ 12 w 140"/>
                <a:gd name="T15" fmla="*/ 19 h 78"/>
                <a:gd name="T16" fmla="*/ 0 w 140"/>
                <a:gd name="T17" fmla="*/ 7 h 78"/>
                <a:gd name="T18" fmla="*/ 24 w 140"/>
                <a:gd name="T19" fmla="*/ 0 h 78"/>
                <a:gd name="T20" fmla="*/ 53 w 140"/>
                <a:gd name="T21" fmla="*/ 15 h 78"/>
                <a:gd name="T22" fmla="*/ 68 w 140"/>
                <a:gd name="T23" fmla="*/ 8 h 78"/>
                <a:gd name="T24" fmla="*/ 90 w 140"/>
                <a:gd name="T25" fmla="*/ 26 h 78"/>
                <a:gd name="T26" fmla="*/ 102 w 140"/>
                <a:gd name="T27" fmla="*/ 20 h 78"/>
                <a:gd name="T28" fmla="*/ 124 w 140"/>
                <a:gd name="T29" fmla="*/ 38 h 78"/>
                <a:gd name="T30" fmla="*/ 118 w 140"/>
                <a:gd name="T31" fmla="*/ 46 h 78"/>
                <a:gd name="T32" fmla="*/ 140 w 140"/>
                <a:gd name="T33" fmla="*/ 68 h 78"/>
                <a:gd name="T34" fmla="*/ 126 w 140"/>
                <a:gd name="T35" fmla="*/ 78 h 78"/>
                <a:gd name="T36" fmla="*/ 92 w 140"/>
                <a:gd name="T37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78">
                  <a:moveTo>
                    <a:pt x="92" y="58"/>
                  </a:moveTo>
                  <a:cubicBezTo>
                    <a:pt x="78" y="58"/>
                    <a:pt x="70" y="53"/>
                    <a:pt x="56" y="55"/>
                  </a:cubicBezTo>
                  <a:cubicBezTo>
                    <a:pt x="53" y="48"/>
                    <a:pt x="43" y="52"/>
                    <a:pt x="31" y="52"/>
                  </a:cubicBezTo>
                  <a:cubicBezTo>
                    <a:pt x="21" y="52"/>
                    <a:pt x="18" y="53"/>
                    <a:pt x="11" y="46"/>
                  </a:cubicBezTo>
                  <a:cubicBezTo>
                    <a:pt x="18" y="38"/>
                    <a:pt x="25" y="39"/>
                    <a:pt x="34" y="36"/>
                  </a:cubicBezTo>
                  <a:cubicBezTo>
                    <a:pt x="32" y="34"/>
                    <a:pt x="32" y="29"/>
                    <a:pt x="34" y="26"/>
                  </a:cubicBezTo>
                  <a:cubicBezTo>
                    <a:pt x="17" y="26"/>
                    <a:pt x="13" y="31"/>
                    <a:pt x="7" y="26"/>
                  </a:cubicBezTo>
                  <a:cubicBezTo>
                    <a:pt x="9" y="25"/>
                    <a:pt x="12" y="22"/>
                    <a:pt x="12" y="19"/>
                  </a:cubicBezTo>
                  <a:cubicBezTo>
                    <a:pt x="2" y="19"/>
                    <a:pt x="0" y="16"/>
                    <a:pt x="0" y="7"/>
                  </a:cubicBezTo>
                  <a:cubicBezTo>
                    <a:pt x="9" y="5"/>
                    <a:pt x="15" y="0"/>
                    <a:pt x="24" y="0"/>
                  </a:cubicBezTo>
                  <a:cubicBezTo>
                    <a:pt x="40" y="0"/>
                    <a:pt x="43" y="15"/>
                    <a:pt x="53" y="15"/>
                  </a:cubicBezTo>
                  <a:cubicBezTo>
                    <a:pt x="59" y="15"/>
                    <a:pt x="62" y="8"/>
                    <a:pt x="68" y="8"/>
                  </a:cubicBezTo>
                  <a:cubicBezTo>
                    <a:pt x="83" y="8"/>
                    <a:pt x="82" y="26"/>
                    <a:pt x="90" y="26"/>
                  </a:cubicBezTo>
                  <a:cubicBezTo>
                    <a:pt x="95" y="26"/>
                    <a:pt x="97" y="20"/>
                    <a:pt x="102" y="20"/>
                  </a:cubicBezTo>
                  <a:cubicBezTo>
                    <a:pt x="112" y="20"/>
                    <a:pt x="121" y="34"/>
                    <a:pt x="124" y="38"/>
                  </a:cubicBezTo>
                  <a:cubicBezTo>
                    <a:pt x="123" y="41"/>
                    <a:pt x="120" y="44"/>
                    <a:pt x="118" y="46"/>
                  </a:cubicBezTo>
                  <a:cubicBezTo>
                    <a:pt x="124" y="53"/>
                    <a:pt x="140" y="59"/>
                    <a:pt x="140" y="68"/>
                  </a:cubicBezTo>
                  <a:cubicBezTo>
                    <a:pt x="140" y="76"/>
                    <a:pt x="132" y="78"/>
                    <a:pt x="126" y="78"/>
                  </a:cubicBezTo>
                  <a:cubicBezTo>
                    <a:pt x="108" y="78"/>
                    <a:pt x="109" y="58"/>
                    <a:pt x="92" y="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Freeform 135">
              <a:extLst>
                <a:ext uri="{FF2B5EF4-FFF2-40B4-BE49-F238E27FC236}">
                  <a16:creationId xmlns:a16="http://schemas.microsoft.com/office/drawing/2014/main" id="{A7BCDE21-2ECC-49F5-9339-C6B3F53AF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574" y="1612723"/>
              <a:ext cx="42852" cy="13774"/>
            </a:xfrm>
            <a:custGeom>
              <a:avLst/>
              <a:gdLst>
                <a:gd name="T0" fmla="*/ 13 w 38"/>
                <a:gd name="T1" fmla="*/ 12 h 12"/>
                <a:gd name="T2" fmla="*/ 20 w 38"/>
                <a:gd name="T3" fmla="*/ 0 h 12"/>
                <a:gd name="T4" fmla="*/ 38 w 38"/>
                <a:gd name="T5" fmla="*/ 6 h 12"/>
                <a:gd name="T6" fmla="*/ 13 w 3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2">
                  <a:moveTo>
                    <a:pt x="13" y="12"/>
                  </a:moveTo>
                  <a:cubicBezTo>
                    <a:pt x="0" y="12"/>
                    <a:pt x="17" y="0"/>
                    <a:pt x="20" y="0"/>
                  </a:cubicBezTo>
                  <a:cubicBezTo>
                    <a:pt x="29" y="0"/>
                    <a:pt x="31" y="4"/>
                    <a:pt x="38" y="6"/>
                  </a:cubicBezTo>
                  <a:cubicBezTo>
                    <a:pt x="34" y="12"/>
                    <a:pt x="25" y="12"/>
                    <a:pt x="13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Freeform 136">
              <a:extLst>
                <a:ext uri="{FF2B5EF4-FFF2-40B4-BE49-F238E27FC236}">
                  <a16:creationId xmlns:a16="http://schemas.microsoft.com/office/drawing/2014/main" id="{ADD5DD25-7763-4064-966F-293FA1560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209" y="1664757"/>
              <a:ext cx="423932" cy="140799"/>
            </a:xfrm>
            <a:custGeom>
              <a:avLst/>
              <a:gdLst>
                <a:gd name="T0" fmla="*/ 369 w 371"/>
                <a:gd name="T1" fmla="*/ 81 h 123"/>
                <a:gd name="T2" fmla="*/ 361 w 371"/>
                <a:gd name="T3" fmla="*/ 92 h 123"/>
                <a:gd name="T4" fmla="*/ 371 w 371"/>
                <a:gd name="T5" fmla="*/ 93 h 123"/>
                <a:gd name="T6" fmla="*/ 308 w 371"/>
                <a:gd name="T7" fmla="*/ 121 h 123"/>
                <a:gd name="T8" fmla="*/ 293 w 371"/>
                <a:gd name="T9" fmla="*/ 109 h 123"/>
                <a:gd name="T10" fmla="*/ 274 w 371"/>
                <a:gd name="T11" fmla="*/ 119 h 123"/>
                <a:gd name="T12" fmla="*/ 213 w 371"/>
                <a:gd name="T13" fmla="*/ 119 h 123"/>
                <a:gd name="T14" fmla="*/ 175 w 371"/>
                <a:gd name="T15" fmla="*/ 107 h 123"/>
                <a:gd name="T16" fmla="*/ 166 w 371"/>
                <a:gd name="T17" fmla="*/ 107 h 123"/>
                <a:gd name="T18" fmla="*/ 145 w 371"/>
                <a:gd name="T19" fmla="*/ 121 h 123"/>
                <a:gd name="T20" fmla="*/ 91 w 371"/>
                <a:gd name="T21" fmla="*/ 85 h 123"/>
                <a:gd name="T22" fmla="*/ 100 w 371"/>
                <a:gd name="T23" fmla="*/ 72 h 123"/>
                <a:gd name="T24" fmla="*/ 69 w 371"/>
                <a:gd name="T25" fmla="*/ 32 h 123"/>
                <a:gd name="T26" fmla="*/ 54 w 371"/>
                <a:gd name="T27" fmla="*/ 40 h 123"/>
                <a:gd name="T28" fmla="*/ 0 w 371"/>
                <a:gd name="T29" fmla="*/ 12 h 123"/>
                <a:gd name="T30" fmla="*/ 22 w 371"/>
                <a:gd name="T31" fmla="*/ 0 h 123"/>
                <a:gd name="T32" fmla="*/ 88 w 371"/>
                <a:gd name="T33" fmla="*/ 28 h 123"/>
                <a:gd name="T34" fmla="*/ 103 w 371"/>
                <a:gd name="T35" fmla="*/ 21 h 123"/>
                <a:gd name="T36" fmla="*/ 117 w 371"/>
                <a:gd name="T37" fmla="*/ 21 h 123"/>
                <a:gd name="T38" fmla="*/ 153 w 371"/>
                <a:gd name="T39" fmla="*/ 45 h 123"/>
                <a:gd name="T40" fmla="*/ 122 w 371"/>
                <a:gd name="T41" fmla="*/ 45 h 123"/>
                <a:gd name="T42" fmla="*/ 156 w 371"/>
                <a:gd name="T43" fmla="*/ 64 h 123"/>
                <a:gd name="T44" fmla="*/ 151 w 371"/>
                <a:gd name="T45" fmla="*/ 67 h 123"/>
                <a:gd name="T46" fmla="*/ 163 w 371"/>
                <a:gd name="T47" fmla="*/ 71 h 123"/>
                <a:gd name="T48" fmla="*/ 216 w 371"/>
                <a:gd name="T49" fmla="*/ 81 h 123"/>
                <a:gd name="T50" fmla="*/ 310 w 371"/>
                <a:gd name="T51" fmla="*/ 61 h 123"/>
                <a:gd name="T52" fmla="*/ 371 w 371"/>
                <a:gd name="T53" fmla="*/ 83 h 123"/>
                <a:gd name="T54" fmla="*/ 363 w 371"/>
                <a:gd name="T55" fmla="*/ 85 h 123"/>
                <a:gd name="T56" fmla="*/ 369 w 371"/>
                <a:gd name="T57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1" h="123">
                  <a:moveTo>
                    <a:pt x="369" y="81"/>
                  </a:moveTo>
                  <a:cubicBezTo>
                    <a:pt x="365" y="83"/>
                    <a:pt x="362" y="87"/>
                    <a:pt x="361" y="92"/>
                  </a:cubicBezTo>
                  <a:cubicBezTo>
                    <a:pt x="366" y="94"/>
                    <a:pt x="371" y="93"/>
                    <a:pt x="371" y="93"/>
                  </a:cubicBezTo>
                  <a:cubicBezTo>
                    <a:pt x="369" y="121"/>
                    <a:pt x="334" y="121"/>
                    <a:pt x="308" y="121"/>
                  </a:cubicBezTo>
                  <a:cubicBezTo>
                    <a:pt x="298" y="121"/>
                    <a:pt x="294" y="114"/>
                    <a:pt x="293" y="109"/>
                  </a:cubicBezTo>
                  <a:cubicBezTo>
                    <a:pt x="282" y="110"/>
                    <a:pt x="281" y="114"/>
                    <a:pt x="274" y="119"/>
                  </a:cubicBezTo>
                  <a:cubicBezTo>
                    <a:pt x="213" y="119"/>
                    <a:pt x="213" y="119"/>
                    <a:pt x="213" y="119"/>
                  </a:cubicBezTo>
                  <a:cubicBezTo>
                    <a:pt x="197" y="123"/>
                    <a:pt x="174" y="121"/>
                    <a:pt x="175" y="107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3" y="111"/>
                    <a:pt x="152" y="121"/>
                    <a:pt x="145" y="121"/>
                  </a:cubicBezTo>
                  <a:cubicBezTo>
                    <a:pt x="128" y="121"/>
                    <a:pt x="91" y="101"/>
                    <a:pt x="91" y="85"/>
                  </a:cubicBezTo>
                  <a:cubicBezTo>
                    <a:pt x="91" y="79"/>
                    <a:pt x="97" y="74"/>
                    <a:pt x="100" y="72"/>
                  </a:cubicBezTo>
                  <a:cubicBezTo>
                    <a:pt x="86" y="58"/>
                    <a:pt x="82" y="45"/>
                    <a:pt x="69" y="32"/>
                  </a:cubicBezTo>
                  <a:cubicBezTo>
                    <a:pt x="65" y="36"/>
                    <a:pt x="60" y="40"/>
                    <a:pt x="54" y="40"/>
                  </a:cubicBezTo>
                  <a:cubicBezTo>
                    <a:pt x="46" y="40"/>
                    <a:pt x="0" y="19"/>
                    <a:pt x="0" y="12"/>
                  </a:cubicBezTo>
                  <a:cubicBezTo>
                    <a:pt x="0" y="0"/>
                    <a:pt x="13" y="0"/>
                    <a:pt x="22" y="0"/>
                  </a:cubicBezTo>
                  <a:cubicBezTo>
                    <a:pt x="56" y="0"/>
                    <a:pt x="63" y="28"/>
                    <a:pt x="88" y="28"/>
                  </a:cubicBezTo>
                  <a:cubicBezTo>
                    <a:pt x="96" y="28"/>
                    <a:pt x="100" y="26"/>
                    <a:pt x="103" y="21"/>
                  </a:cubicBezTo>
                  <a:cubicBezTo>
                    <a:pt x="109" y="21"/>
                    <a:pt x="117" y="21"/>
                    <a:pt x="117" y="21"/>
                  </a:cubicBezTo>
                  <a:cubicBezTo>
                    <a:pt x="111" y="40"/>
                    <a:pt x="146" y="35"/>
                    <a:pt x="153" y="45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7" y="67"/>
                    <a:pt x="146" y="55"/>
                    <a:pt x="156" y="64"/>
                  </a:cubicBezTo>
                  <a:cubicBezTo>
                    <a:pt x="155" y="65"/>
                    <a:pt x="151" y="65"/>
                    <a:pt x="151" y="67"/>
                  </a:cubicBezTo>
                  <a:cubicBezTo>
                    <a:pt x="151" y="79"/>
                    <a:pt x="160" y="74"/>
                    <a:pt x="163" y="71"/>
                  </a:cubicBezTo>
                  <a:cubicBezTo>
                    <a:pt x="181" y="76"/>
                    <a:pt x="197" y="81"/>
                    <a:pt x="216" y="81"/>
                  </a:cubicBezTo>
                  <a:cubicBezTo>
                    <a:pt x="257" y="81"/>
                    <a:pt x="271" y="61"/>
                    <a:pt x="310" y="61"/>
                  </a:cubicBezTo>
                  <a:cubicBezTo>
                    <a:pt x="340" y="61"/>
                    <a:pt x="360" y="63"/>
                    <a:pt x="371" y="83"/>
                  </a:cubicBezTo>
                  <a:cubicBezTo>
                    <a:pt x="369" y="84"/>
                    <a:pt x="365" y="85"/>
                    <a:pt x="363" y="85"/>
                  </a:cubicBezTo>
                  <a:lnTo>
                    <a:pt x="369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Freeform 137">
              <a:extLst>
                <a:ext uri="{FF2B5EF4-FFF2-40B4-BE49-F238E27FC236}">
                  <a16:creationId xmlns:a16="http://schemas.microsoft.com/office/drawing/2014/main" id="{A96978C0-C990-4474-AF7D-A62665C15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801" y="1739748"/>
              <a:ext cx="73461" cy="59687"/>
            </a:xfrm>
            <a:custGeom>
              <a:avLst/>
              <a:gdLst>
                <a:gd name="T0" fmla="*/ 10 w 64"/>
                <a:gd name="T1" fmla="*/ 18 h 52"/>
                <a:gd name="T2" fmla="*/ 33 w 64"/>
                <a:gd name="T3" fmla="*/ 0 h 52"/>
                <a:gd name="T4" fmla="*/ 64 w 64"/>
                <a:gd name="T5" fmla="*/ 26 h 52"/>
                <a:gd name="T6" fmla="*/ 49 w 64"/>
                <a:gd name="T7" fmla="*/ 52 h 52"/>
                <a:gd name="T8" fmla="*/ 0 w 64"/>
                <a:gd name="T9" fmla="*/ 30 h 52"/>
                <a:gd name="T10" fmla="*/ 10 w 64"/>
                <a:gd name="T11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2">
                  <a:moveTo>
                    <a:pt x="10" y="18"/>
                  </a:moveTo>
                  <a:cubicBezTo>
                    <a:pt x="18" y="18"/>
                    <a:pt x="15" y="0"/>
                    <a:pt x="33" y="0"/>
                  </a:cubicBezTo>
                  <a:cubicBezTo>
                    <a:pt x="46" y="0"/>
                    <a:pt x="64" y="16"/>
                    <a:pt x="64" y="26"/>
                  </a:cubicBezTo>
                  <a:cubicBezTo>
                    <a:pt x="64" y="40"/>
                    <a:pt x="60" y="52"/>
                    <a:pt x="49" y="52"/>
                  </a:cubicBezTo>
                  <a:cubicBezTo>
                    <a:pt x="44" y="52"/>
                    <a:pt x="0" y="30"/>
                    <a:pt x="0" y="30"/>
                  </a:cubicBezTo>
                  <a:cubicBezTo>
                    <a:pt x="0" y="22"/>
                    <a:pt x="8" y="18"/>
                    <a:pt x="10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Freeform 138">
              <a:extLst>
                <a:ext uri="{FF2B5EF4-FFF2-40B4-BE49-F238E27FC236}">
                  <a16:creationId xmlns:a16="http://schemas.microsoft.com/office/drawing/2014/main" id="{36076CB2-8FF7-4130-B8D0-B5E909810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983" y="1626496"/>
              <a:ext cx="68870" cy="19896"/>
            </a:xfrm>
            <a:custGeom>
              <a:avLst/>
              <a:gdLst>
                <a:gd name="T0" fmla="*/ 49 w 59"/>
                <a:gd name="T1" fmla="*/ 0 h 18"/>
                <a:gd name="T2" fmla="*/ 59 w 59"/>
                <a:gd name="T3" fmla="*/ 0 h 18"/>
                <a:gd name="T4" fmla="*/ 59 w 59"/>
                <a:gd name="T5" fmla="*/ 10 h 18"/>
                <a:gd name="T6" fmla="*/ 47 w 59"/>
                <a:gd name="T7" fmla="*/ 18 h 18"/>
                <a:gd name="T8" fmla="*/ 0 w 59"/>
                <a:gd name="T9" fmla="*/ 9 h 18"/>
                <a:gd name="T10" fmla="*/ 49 w 5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8">
                  <a:moveTo>
                    <a:pt x="49" y="0"/>
                  </a:moveTo>
                  <a:cubicBezTo>
                    <a:pt x="57" y="0"/>
                    <a:pt x="51" y="1"/>
                    <a:pt x="59" y="0"/>
                  </a:cubicBezTo>
                  <a:cubicBezTo>
                    <a:pt x="59" y="5"/>
                    <a:pt x="59" y="8"/>
                    <a:pt x="59" y="10"/>
                  </a:cubicBezTo>
                  <a:cubicBezTo>
                    <a:pt x="59" y="14"/>
                    <a:pt x="54" y="18"/>
                    <a:pt x="47" y="18"/>
                  </a:cubicBezTo>
                  <a:cubicBezTo>
                    <a:pt x="43" y="18"/>
                    <a:pt x="0" y="9"/>
                    <a:pt x="0" y="9"/>
                  </a:cubicBezTo>
                  <a:cubicBezTo>
                    <a:pt x="7" y="1"/>
                    <a:pt x="34" y="0"/>
                    <a:pt x="4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Freeform 139">
              <a:extLst>
                <a:ext uri="{FF2B5EF4-FFF2-40B4-BE49-F238E27FC236}">
                  <a16:creationId xmlns:a16="http://schemas.microsoft.com/office/drawing/2014/main" id="{2E4BE486-23E2-4C00-8F89-DA5813E5A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49" y="1557627"/>
              <a:ext cx="81113" cy="68869"/>
            </a:xfrm>
            <a:custGeom>
              <a:avLst/>
              <a:gdLst>
                <a:gd name="T0" fmla="*/ 18 w 71"/>
                <a:gd name="T1" fmla="*/ 50 h 60"/>
                <a:gd name="T2" fmla="*/ 25 w 71"/>
                <a:gd name="T3" fmla="*/ 42 h 60"/>
                <a:gd name="T4" fmla="*/ 0 w 71"/>
                <a:gd name="T5" fmla="*/ 12 h 60"/>
                <a:gd name="T6" fmla="*/ 18 w 71"/>
                <a:gd name="T7" fmla="*/ 0 h 60"/>
                <a:gd name="T8" fmla="*/ 44 w 71"/>
                <a:gd name="T9" fmla="*/ 12 h 60"/>
                <a:gd name="T10" fmla="*/ 71 w 71"/>
                <a:gd name="T11" fmla="*/ 30 h 60"/>
                <a:gd name="T12" fmla="*/ 71 w 71"/>
                <a:gd name="T13" fmla="*/ 50 h 60"/>
                <a:gd name="T14" fmla="*/ 18 w 71"/>
                <a:gd name="T15" fmla="*/ 5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60">
                  <a:moveTo>
                    <a:pt x="18" y="50"/>
                  </a:moveTo>
                  <a:cubicBezTo>
                    <a:pt x="18" y="46"/>
                    <a:pt x="23" y="43"/>
                    <a:pt x="25" y="42"/>
                  </a:cubicBezTo>
                  <a:cubicBezTo>
                    <a:pt x="16" y="33"/>
                    <a:pt x="0" y="28"/>
                    <a:pt x="0" y="12"/>
                  </a:cubicBezTo>
                  <a:cubicBezTo>
                    <a:pt x="0" y="4"/>
                    <a:pt x="10" y="1"/>
                    <a:pt x="18" y="0"/>
                  </a:cubicBezTo>
                  <a:cubicBezTo>
                    <a:pt x="20" y="6"/>
                    <a:pt x="36" y="12"/>
                    <a:pt x="44" y="12"/>
                  </a:cubicBezTo>
                  <a:cubicBezTo>
                    <a:pt x="44" y="31"/>
                    <a:pt x="71" y="14"/>
                    <a:pt x="71" y="30"/>
                  </a:cubicBezTo>
                  <a:cubicBezTo>
                    <a:pt x="71" y="36"/>
                    <a:pt x="68" y="41"/>
                    <a:pt x="71" y="50"/>
                  </a:cubicBezTo>
                  <a:cubicBezTo>
                    <a:pt x="44" y="57"/>
                    <a:pt x="18" y="60"/>
                    <a:pt x="18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Freeform 140">
              <a:extLst>
                <a:ext uri="{FF2B5EF4-FFF2-40B4-BE49-F238E27FC236}">
                  <a16:creationId xmlns:a16="http://schemas.microsoft.com/office/drawing/2014/main" id="{4C341579-7815-4D9F-AA8F-96FCCDD9F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1870" y="1496410"/>
              <a:ext cx="29078" cy="18365"/>
            </a:xfrm>
            <a:custGeom>
              <a:avLst/>
              <a:gdLst>
                <a:gd name="T0" fmla="*/ 26 w 26"/>
                <a:gd name="T1" fmla="*/ 1 h 17"/>
                <a:gd name="T2" fmla="*/ 26 w 26"/>
                <a:gd name="T3" fmla="*/ 17 h 17"/>
                <a:gd name="T4" fmla="*/ 13 w 26"/>
                <a:gd name="T5" fmla="*/ 17 h 17"/>
                <a:gd name="T6" fmla="*/ 0 w 26"/>
                <a:gd name="T7" fmla="*/ 1 h 17"/>
                <a:gd name="T8" fmla="*/ 26 w 26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6" y="1"/>
                  </a:moveTo>
                  <a:cubicBezTo>
                    <a:pt x="26" y="17"/>
                    <a:pt x="26" y="17"/>
                    <a:pt x="2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9" y="12"/>
                    <a:pt x="0" y="10"/>
                    <a:pt x="0" y="1"/>
                  </a:cubicBezTo>
                  <a:cubicBezTo>
                    <a:pt x="9" y="0"/>
                    <a:pt x="21" y="1"/>
                    <a:pt x="26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Freeform 141">
              <a:extLst>
                <a:ext uri="{FF2B5EF4-FFF2-40B4-BE49-F238E27FC236}">
                  <a16:creationId xmlns:a16="http://schemas.microsoft.com/office/drawing/2014/main" id="{F8DA8CDB-5102-4E4E-93D6-E6E84F50D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7575" y="1415298"/>
              <a:ext cx="269357" cy="191303"/>
            </a:xfrm>
            <a:custGeom>
              <a:avLst/>
              <a:gdLst>
                <a:gd name="T0" fmla="*/ 158 w 236"/>
                <a:gd name="T1" fmla="*/ 67 h 166"/>
                <a:gd name="T2" fmla="*/ 167 w 236"/>
                <a:gd name="T3" fmla="*/ 67 h 166"/>
                <a:gd name="T4" fmla="*/ 167 w 236"/>
                <a:gd name="T5" fmla="*/ 57 h 166"/>
                <a:gd name="T6" fmla="*/ 163 w 236"/>
                <a:gd name="T7" fmla="*/ 51 h 166"/>
                <a:gd name="T8" fmla="*/ 171 w 236"/>
                <a:gd name="T9" fmla="*/ 51 h 166"/>
                <a:gd name="T10" fmla="*/ 181 w 236"/>
                <a:gd name="T11" fmla="*/ 64 h 166"/>
                <a:gd name="T12" fmla="*/ 190 w 236"/>
                <a:gd name="T13" fmla="*/ 76 h 166"/>
                <a:gd name="T14" fmla="*/ 184 w 236"/>
                <a:gd name="T15" fmla="*/ 88 h 166"/>
                <a:gd name="T16" fmla="*/ 197 w 236"/>
                <a:gd name="T17" fmla="*/ 88 h 166"/>
                <a:gd name="T18" fmla="*/ 234 w 236"/>
                <a:gd name="T19" fmla="*/ 99 h 166"/>
                <a:gd name="T20" fmla="*/ 234 w 236"/>
                <a:gd name="T21" fmla="*/ 111 h 166"/>
                <a:gd name="T22" fmla="*/ 216 w 236"/>
                <a:gd name="T23" fmla="*/ 115 h 166"/>
                <a:gd name="T24" fmla="*/ 181 w 236"/>
                <a:gd name="T25" fmla="*/ 140 h 166"/>
                <a:gd name="T26" fmla="*/ 168 w 236"/>
                <a:gd name="T27" fmla="*/ 124 h 166"/>
                <a:gd name="T28" fmla="*/ 159 w 236"/>
                <a:gd name="T29" fmla="*/ 136 h 166"/>
                <a:gd name="T30" fmla="*/ 169 w 236"/>
                <a:gd name="T31" fmla="*/ 152 h 166"/>
                <a:gd name="T32" fmla="*/ 156 w 236"/>
                <a:gd name="T33" fmla="*/ 152 h 166"/>
                <a:gd name="T34" fmla="*/ 156 w 236"/>
                <a:gd name="T35" fmla="*/ 162 h 166"/>
                <a:gd name="T36" fmla="*/ 128 w 236"/>
                <a:gd name="T37" fmla="*/ 148 h 166"/>
                <a:gd name="T38" fmla="*/ 110 w 236"/>
                <a:gd name="T39" fmla="*/ 166 h 166"/>
                <a:gd name="T40" fmla="*/ 80 w 236"/>
                <a:gd name="T41" fmla="*/ 152 h 166"/>
                <a:gd name="T42" fmla="*/ 90 w 236"/>
                <a:gd name="T43" fmla="*/ 146 h 166"/>
                <a:gd name="T44" fmla="*/ 56 w 236"/>
                <a:gd name="T45" fmla="*/ 126 h 166"/>
                <a:gd name="T46" fmla="*/ 113 w 236"/>
                <a:gd name="T47" fmla="*/ 111 h 166"/>
                <a:gd name="T48" fmla="*/ 82 w 236"/>
                <a:gd name="T49" fmla="*/ 104 h 166"/>
                <a:gd name="T50" fmla="*/ 59 w 236"/>
                <a:gd name="T51" fmla="*/ 111 h 166"/>
                <a:gd name="T52" fmla="*/ 49 w 236"/>
                <a:gd name="T53" fmla="*/ 100 h 166"/>
                <a:gd name="T54" fmla="*/ 33 w 236"/>
                <a:gd name="T55" fmla="*/ 107 h 166"/>
                <a:gd name="T56" fmla="*/ 27 w 236"/>
                <a:gd name="T57" fmla="*/ 99 h 166"/>
                <a:gd name="T58" fmla="*/ 44 w 236"/>
                <a:gd name="T59" fmla="*/ 88 h 166"/>
                <a:gd name="T60" fmla="*/ 0 w 236"/>
                <a:gd name="T61" fmla="*/ 63 h 166"/>
                <a:gd name="T62" fmla="*/ 12 w 236"/>
                <a:gd name="T63" fmla="*/ 63 h 166"/>
                <a:gd name="T64" fmla="*/ 34 w 236"/>
                <a:gd name="T65" fmla="*/ 71 h 166"/>
                <a:gd name="T66" fmla="*/ 41 w 236"/>
                <a:gd name="T67" fmla="*/ 64 h 166"/>
                <a:gd name="T68" fmla="*/ 8 w 236"/>
                <a:gd name="T69" fmla="*/ 47 h 166"/>
                <a:gd name="T70" fmla="*/ 25 w 236"/>
                <a:gd name="T71" fmla="*/ 39 h 166"/>
                <a:gd name="T72" fmla="*/ 46 w 236"/>
                <a:gd name="T73" fmla="*/ 45 h 166"/>
                <a:gd name="T74" fmla="*/ 54 w 236"/>
                <a:gd name="T75" fmla="*/ 37 h 166"/>
                <a:gd name="T76" fmla="*/ 33 w 236"/>
                <a:gd name="T77" fmla="*/ 37 h 166"/>
                <a:gd name="T78" fmla="*/ 23 w 236"/>
                <a:gd name="T79" fmla="*/ 24 h 166"/>
                <a:gd name="T80" fmla="*/ 52 w 236"/>
                <a:gd name="T81" fmla="*/ 17 h 166"/>
                <a:gd name="T82" fmla="*/ 65 w 236"/>
                <a:gd name="T83" fmla="*/ 17 h 166"/>
                <a:gd name="T84" fmla="*/ 42 w 236"/>
                <a:gd name="T85" fmla="*/ 0 h 166"/>
                <a:gd name="T86" fmla="*/ 90 w 236"/>
                <a:gd name="T87" fmla="*/ 9 h 166"/>
                <a:gd name="T88" fmla="*/ 114 w 236"/>
                <a:gd name="T89" fmla="*/ 43 h 166"/>
                <a:gd name="T90" fmla="*/ 144 w 236"/>
                <a:gd name="T91" fmla="*/ 45 h 166"/>
                <a:gd name="T92" fmla="*/ 158 w 236"/>
                <a:gd name="T93" fmla="*/ 6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6" h="166">
                  <a:moveTo>
                    <a:pt x="158" y="67"/>
                  </a:moveTo>
                  <a:cubicBezTo>
                    <a:pt x="167" y="67"/>
                    <a:pt x="167" y="67"/>
                    <a:pt x="167" y="67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5" y="51"/>
                    <a:pt x="168" y="51"/>
                    <a:pt x="171" y="51"/>
                  </a:cubicBezTo>
                  <a:cubicBezTo>
                    <a:pt x="181" y="51"/>
                    <a:pt x="181" y="55"/>
                    <a:pt x="181" y="64"/>
                  </a:cubicBezTo>
                  <a:cubicBezTo>
                    <a:pt x="181" y="70"/>
                    <a:pt x="190" y="71"/>
                    <a:pt x="190" y="76"/>
                  </a:cubicBezTo>
                  <a:cubicBezTo>
                    <a:pt x="190" y="82"/>
                    <a:pt x="184" y="84"/>
                    <a:pt x="184" y="88"/>
                  </a:cubicBezTo>
                  <a:cubicBezTo>
                    <a:pt x="184" y="95"/>
                    <a:pt x="196" y="88"/>
                    <a:pt x="197" y="88"/>
                  </a:cubicBezTo>
                  <a:cubicBezTo>
                    <a:pt x="205" y="88"/>
                    <a:pt x="224" y="98"/>
                    <a:pt x="234" y="99"/>
                  </a:cubicBezTo>
                  <a:cubicBezTo>
                    <a:pt x="234" y="104"/>
                    <a:pt x="236" y="107"/>
                    <a:pt x="234" y="111"/>
                  </a:cubicBezTo>
                  <a:cubicBezTo>
                    <a:pt x="231" y="115"/>
                    <a:pt x="222" y="114"/>
                    <a:pt x="216" y="115"/>
                  </a:cubicBezTo>
                  <a:cubicBezTo>
                    <a:pt x="201" y="116"/>
                    <a:pt x="190" y="140"/>
                    <a:pt x="181" y="140"/>
                  </a:cubicBezTo>
                  <a:cubicBezTo>
                    <a:pt x="171" y="140"/>
                    <a:pt x="171" y="133"/>
                    <a:pt x="168" y="124"/>
                  </a:cubicBezTo>
                  <a:cubicBezTo>
                    <a:pt x="165" y="128"/>
                    <a:pt x="163" y="132"/>
                    <a:pt x="159" y="136"/>
                  </a:cubicBezTo>
                  <a:cubicBezTo>
                    <a:pt x="164" y="144"/>
                    <a:pt x="167" y="146"/>
                    <a:pt x="169" y="152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49" y="163"/>
                    <a:pt x="135" y="153"/>
                    <a:pt x="128" y="148"/>
                  </a:cubicBezTo>
                  <a:cubicBezTo>
                    <a:pt x="128" y="162"/>
                    <a:pt x="122" y="166"/>
                    <a:pt x="110" y="166"/>
                  </a:cubicBezTo>
                  <a:cubicBezTo>
                    <a:pt x="98" y="166"/>
                    <a:pt x="81" y="163"/>
                    <a:pt x="80" y="152"/>
                  </a:cubicBezTo>
                  <a:cubicBezTo>
                    <a:pt x="85" y="151"/>
                    <a:pt x="87" y="149"/>
                    <a:pt x="90" y="146"/>
                  </a:cubicBezTo>
                  <a:cubicBezTo>
                    <a:pt x="77" y="146"/>
                    <a:pt x="56" y="138"/>
                    <a:pt x="56" y="126"/>
                  </a:cubicBezTo>
                  <a:cubicBezTo>
                    <a:pt x="56" y="111"/>
                    <a:pt x="103" y="113"/>
                    <a:pt x="113" y="111"/>
                  </a:cubicBezTo>
                  <a:cubicBezTo>
                    <a:pt x="102" y="107"/>
                    <a:pt x="93" y="104"/>
                    <a:pt x="82" y="104"/>
                  </a:cubicBezTo>
                  <a:cubicBezTo>
                    <a:pt x="71" y="104"/>
                    <a:pt x="68" y="111"/>
                    <a:pt x="59" y="111"/>
                  </a:cubicBezTo>
                  <a:cubicBezTo>
                    <a:pt x="52" y="111"/>
                    <a:pt x="51" y="105"/>
                    <a:pt x="49" y="100"/>
                  </a:cubicBezTo>
                  <a:cubicBezTo>
                    <a:pt x="41" y="103"/>
                    <a:pt x="39" y="107"/>
                    <a:pt x="33" y="107"/>
                  </a:cubicBezTo>
                  <a:cubicBezTo>
                    <a:pt x="28" y="107"/>
                    <a:pt x="27" y="103"/>
                    <a:pt x="27" y="99"/>
                  </a:cubicBezTo>
                  <a:cubicBezTo>
                    <a:pt x="34" y="95"/>
                    <a:pt x="40" y="95"/>
                    <a:pt x="44" y="88"/>
                  </a:cubicBezTo>
                  <a:cubicBezTo>
                    <a:pt x="18" y="88"/>
                    <a:pt x="3" y="86"/>
                    <a:pt x="0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5" y="66"/>
                    <a:pt x="28" y="71"/>
                    <a:pt x="34" y="71"/>
                  </a:cubicBezTo>
                  <a:cubicBezTo>
                    <a:pt x="37" y="71"/>
                    <a:pt x="41" y="64"/>
                    <a:pt x="41" y="64"/>
                  </a:cubicBezTo>
                  <a:cubicBezTo>
                    <a:pt x="31" y="61"/>
                    <a:pt x="8" y="56"/>
                    <a:pt x="8" y="47"/>
                  </a:cubicBezTo>
                  <a:cubicBezTo>
                    <a:pt x="8" y="38"/>
                    <a:pt x="18" y="39"/>
                    <a:pt x="25" y="39"/>
                  </a:cubicBezTo>
                  <a:cubicBezTo>
                    <a:pt x="36" y="39"/>
                    <a:pt x="40" y="45"/>
                    <a:pt x="46" y="45"/>
                  </a:cubicBezTo>
                  <a:cubicBezTo>
                    <a:pt x="50" y="45"/>
                    <a:pt x="52" y="39"/>
                    <a:pt x="54" y="37"/>
                  </a:cubicBezTo>
                  <a:cubicBezTo>
                    <a:pt x="47" y="32"/>
                    <a:pt x="37" y="37"/>
                    <a:pt x="33" y="37"/>
                  </a:cubicBezTo>
                  <a:cubicBezTo>
                    <a:pt x="30" y="37"/>
                    <a:pt x="23" y="25"/>
                    <a:pt x="23" y="24"/>
                  </a:cubicBezTo>
                  <a:cubicBezTo>
                    <a:pt x="32" y="18"/>
                    <a:pt x="38" y="14"/>
                    <a:pt x="52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56" y="12"/>
                    <a:pt x="43" y="11"/>
                    <a:pt x="42" y="0"/>
                  </a:cubicBezTo>
                  <a:cubicBezTo>
                    <a:pt x="61" y="2"/>
                    <a:pt x="76" y="3"/>
                    <a:pt x="90" y="9"/>
                  </a:cubicBezTo>
                  <a:cubicBezTo>
                    <a:pt x="105" y="15"/>
                    <a:pt x="102" y="38"/>
                    <a:pt x="114" y="43"/>
                  </a:cubicBezTo>
                  <a:cubicBezTo>
                    <a:pt x="125" y="48"/>
                    <a:pt x="133" y="40"/>
                    <a:pt x="144" y="45"/>
                  </a:cubicBezTo>
                  <a:cubicBezTo>
                    <a:pt x="156" y="49"/>
                    <a:pt x="151" y="60"/>
                    <a:pt x="158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Freeform 142">
              <a:extLst>
                <a:ext uri="{FF2B5EF4-FFF2-40B4-BE49-F238E27FC236}">
                  <a16:creationId xmlns:a16="http://schemas.microsoft.com/office/drawing/2014/main" id="{8A736965-4CCC-4FB7-B717-1996D82B3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897" y="2208058"/>
              <a:ext cx="174470" cy="116312"/>
            </a:xfrm>
            <a:custGeom>
              <a:avLst/>
              <a:gdLst>
                <a:gd name="T0" fmla="*/ 11 w 153"/>
                <a:gd name="T1" fmla="*/ 70 h 102"/>
                <a:gd name="T2" fmla="*/ 19 w 153"/>
                <a:gd name="T3" fmla="*/ 60 h 102"/>
                <a:gd name="T4" fmla="*/ 19 w 153"/>
                <a:gd name="T5" fmla="*/ 48 h 102"/>
                <a:gd name="T6" fmla="*/ 44 w 153"/>
                <a:gd name="T7" fmla="*/ 0 h 102"/>
                <a:gd name="T8" fmla="*/ 55 w 153"/>
                <a:gd name="T9" fmla="*/ 23 h 102"/>
                <a:gd name="T10" fmla="*/ 62 w 153"/>
                <a:gd name="T11" fmla="*/ 16 h 102"/>
                <a:gd name="T12" fmla="*/ 116 w 153"/>
                <a:gd name="T13" fmla="*/ 48 h 102"/>
                <a:gd name="T14" fmla="*/ 121 w 153"/>
                <a:gd name="T15" fmla="*/ 63 h 102"/>
                <a:gd name="T16" fmla="*/ 153 w 153"/>
                <a:gd name="T17" fmla="*/ 78 h 102"/>
                <a:gd name="T18" fmla="*/ 128 w 153"/>
                <a:gd name="T19" fmla="*/ 86 h 102"/>
                <a:gd name="T20" fmla="*/ 108 w 153"/>
                <a:gd name="T21" fmla="*/ 86 h 102"/>
                <a:gd name="T22" fmla="*/ 79 w 153"/>
                <a:gd name="T23" fmla="*/ 66 h 102"/>
                <a:gd name="T24" fmla="*/ 44 w 153"/>
                <a:gd name="T25" fmla="*/ 96 h 102"/>
                <a:gd name="T26" fmla="*/ 38 w 153"/>
                <a:gd name="T27" fmla="*/ 102 h 102"/>
                <a:gd name="T28" fmla="*/ 32 w 153"/>
                <a:gd name="T29" fmla="*/ 86 h 102"/>
                <a:gd name="T30" fmla="*/ 0 w 153"/>
                <a:gd name="T31" fmla="*/ 86 h 102"/>
                <a:gd name="T32" fmla="*/ 11 w 153"/>
                <a:gd name="T33" fmla="*/ 7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102">
                  <a:moveTo>
                    <a:pt x="11" y="70"/>
                  </a:moveTo>
                  <a:cubicBezTo>
                    <a:pt x="15" y="67"/>
                    <a:pt x="19" y="65"/>
                    <a:pt x="19" y="60"/>
                  </a:cubicBezTo>
                  <a:cubicBezTo>
                    <a:pt x="19" y="53"/>
                    <a:pt x="19" y="55"/>
                    <a:pt x="19" y="48"/>
                  </a:cubicBezTo>
                  <a:cubicBezTo>
                    <a:pt x="19" y="35"/>
                    <a:pt x="22" y="3"/>
                    <a:pt x="44" y="0"/>
                  </a:cubicBezTo>
                  <a:cubicBezTo>
                    <a:pt x="47" y="12"/>
                    <a:pt x="51" y="15"/>
                    <a:pt x="55" y="23"/>
                  </a:cubicBezTo>
                  <a:cubicBezTo>
                    <a:pt x="57" y="20"/>
                    <a:pt x="59" y="18"/>
                    <a:pt x="62" y="16"/>
                  </a:cubicBezTo>
                  <a:cubicBezTo>
                    <a:pt x="78" y="37"/>
                    <a:pt x="102" y="29"/>
                    <a:pt x="116" y="48"/>
                  </a:cubicBezTo>
                  <a:cubicBezTo>
                    <a:pt x="119" y="54"/>
                    <a:pt x="117" y="59"/>
                    <a:pt x="121" y="63"/>
                  </a:cubicBezTo>
                  <a:cubicBezTo>
                    <a:pt x="133" y="72"/>
                    <a:pt x="147" y="68"/>
                    <a:pt x="153" y="78"/>
                  </a:cubicBezTo>
                  <a:cubicBezTo>
                    <a:pt x="145" y="83"/>
                    <a:pt x="138" y="86"/>
                    <a:pt x="128" y="86"/>
                  </a:cubicBezTo>
                  <a:cubicBezTo>
                    <a:pt x="119" y="86"/>
                    <a:pt x="116" y="86"/>
                    <a:pt x="108" y="86"/>
                  </a:cubicBezTo>
                  <a:cubicBezTo>
                    <a:pt x="108" y="86"/>
                    <a:pt x="84" y="68"/>
                    <a:pt x="79" y="66"/>
                  </a:cubicBezTo>
                  <a:cubicBezTo>
                    <a:pt x="79" y="84"/>
                    <a:pt x="54" y="101"/>
                    <a:pt x="44" y="96"/>
                  </a:cubicBezTo>
                  <a:cubicBezTo>
                    <a:pt x="41" y="100"/>
                    <a:pt x="41" y="102"/>
                    <a:pt x="38" y="102"/>
                  </a:cubicBezTo>
                  <a:cubicBezTo>
                    <a:pt x="28" y="102"/>
                    <a:pt x="31" y="94"/>
                    <a:pt x="32" y="86"/>
                  </a:cubicBezTo>
                  <a:cubicBezTo>
                    <a:pt x="20" y="83"/>
                    <a:pt x="6" y="86"/>
                    <a:pt x="0" y="86"/>
                  </a:cubicBezTo>
                  <a:cubicBezTo>
                    <a:pt x="0" y="73"/>
                    <a:pt x="10" y="74"/>
                    <a:pt x="11" y="7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Freeform 143">
              <a:extLst>
                <a:ext uri="{FF2B5EF4-FFF2-40B4-BE49-F238E27FC236}">
                  <a16:creationId xmlns:a16="http://schemas.microsoft.com/office/drawing/2014/main" id="{EEAE1119-B1E1-452C-B12A-1671B3A90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4359" y="2093276"/>
              <a:ext cx="53565" cy="56626"/>
            </a:xfrm>
            <a:custGeom>
              <a:avLst/>
              <a:gdLst>
                <a:gd name="T0" fmla="*/ 47 w 47"/>
                <a:gd name="T1" fmla="*/ 31 h 49"/>
                <a:gd name="T2" fmla="*/ 19 w 47"/>
                <a:gd name="T3" fmla="*/ 49 h 49"/>
                <a:gd name="T4" fmla="*/ 0 w 47"/>
                <a:gd name="T5" fmla="*/ 31 h 49"/>
                <a:gd name="T6" fmla="*/ 47 w 47"/>
                <a:gd name="T7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9">
                  <a:moveTo>
                    <a:pt x="47" y="31"/>
                  </a:moveTo>
                  <a:cubicBezTo>
                    <a:pt x="47" y="42"/>
                    <a:pt x="28" y="49"/>
                    <a:pt x="19" y="49"/>
                  </a:cubicBezTo>
                  <a:cubicBezTo>
                    <a:pt x="7" y="49"/>
                    <a:pt x="0" y="41"/>
                    <a:pt x="0" y="31"/>
                  </a:cubicBezTo>
                  <a:cubicBezTo>
                    <a:pt x="0" y="0"/>
                    <a:pt x="47" y="5"/>
                    <a:pt x="47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Freeform 144">
              <a:extLst>
                <a:ext uri="{FF2B5EF4-FFF2-40B4-BE49-F238E27FC236}">
                  <a16:creationId xmlns:a16="http://schemas.microsoft.com/office/drawing/2014/main" id="{B9ED93B1-8062-45DA-A6AF-ED2C9AC32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3663" y="2330492"/>
              <a:ext cx="42852" cy="35200"/>
            </a:xfrm>
            <a:custGeom>
              <a:avLst/>
              <a:gdLst>
                <a:gd name="T0" fmla="*/ 16 w 38"/>
                <a:gd name="T1" fmla="*/ 1 h 31"/>
                <a:gd name="T2" fmla="*/ 38 w 38"/>
                <a:gd name="T3" fmla="*/ 4 h 31"/>
                <a:gd name="T4" fmla="*/ 0 w 38"/>
                <a:gd name="T5" fmla="*/ 31 h 31"/>
                <a:gd name="T6" fmla="*/ 0 w 38"/>
                <a:gd name="T7" fmla="*/ 21 h 31"/>
                <a:gd name="T8" fmla="*/ 16 w 38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16" y="1"/>
                  </a:moveTo>
                  <a:cubicBezTo>
                    <a:pt x="31" y="0"/>
                    <a:pt x="28" y="0"/>
                    <a:pt x="38" y="4"/>
                  </a:cubicBezTo>
                  <a:cubicBezTo>
                    <a:pt x="31" y="14"/>
                    <a:pt x="12" y="29"/>
                    <a:pt x="0" y="3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13"/>
                    <a:pt x="16" y="6"/>
                    <a:pt x="16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Freeform 145">
              <a:extLst>
                <a:ext uri="{FF2B5EF4-FFF2-40B4-BE49-F238E27FC236}">
                  <a16:creationId xmlns:a16="http://schemas.microsoft.com/office/drawing/2014/main" id="{CB61BDEA-1911-4501-8006-FDFAC1126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532" y="1840756"/>
              <a:ext cx="116313" cy="52034"/>
            </a:xfrm>
            <a:custGeom>
              <a:avLst/>
              <a:gdLst>
                <a:gd name="T0" fmla="*/ 38 w 102"/>
                <a:gd name="T1" fmla="*/ 46 h 46"/>
                <a:gd name="T2" fmla="*/ 15 w 102"/>
                <a:gd name="T3" fmla="*/ 28 h 46"/>
                <a:gd name="T4" fmla="*/ 0 w 102"/>
                <a:gd name="T5" fmla="*/ 11 h 46"/>
                <a:gd name="T6" fmla="*/ 13 w 102"/>
                <a:gd name="T7" fmla="*/ 0 h 46"/>
                <a:gd name="T8" fmla="*/ 51 w 102"/>
                <a:gd name="T9" fmla="*/ 6 h 46"/>
                <a:gd name="T10" fmla="*/ 102 w 102"/>
                <a:gd name="T11" fmla="*/ 31 h 46"/>
                <a:gd name="T12" fmla="*/ 89 w 102"/>
                <a:gd name="T13" fmla="*/ 43 h 46"/>
                <a:gd name="T14" fmla="*/ 66 w 102"/>
                <a:gd name="T15" fmla="*/ 38 h 46"/>
                <a:gd name="T16" fmla="*/ 38 w 102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46">
                  <a:moveTo>
                    <a:pt x="38" y="46"/>
                  </a:moveTo>
                  <a:cubicBezTo>
                    <a:pt x="23" y="46"/>
                    <a:pt x="10" y="42"/>
                    <a:pt x="15" y="28"/>
                  </a:cubicBezTo>
                  <a:cubicBezTo>
                    <a:pt x="9" y="24"/>
                    <a:pt x="0" y="20"/>
                    <a:pt x="0" y="11"/>
                  </a:cubicBezTo>
                  <a:cubicBezTo>
                    <a:pt x="0" y="4"/>
                    <a:pt x="7" y="0"/>
                    <a:pt x="13" y="0"/>
                  </a:cubicBezTo>
                  <a:cubicBezTo>
                    <a:pt x="30" y="0"/>
                    <a:pt x="35" y="6"/>
                    <a:pt x="51" y="6"/>
                  </a:cubicBezTo>
                  <a:cubicBezTo>
                    <a:pt x="71" y="6"/>
                    <a:pt x="89" y="23"/>
                    <a:pt x="102" y="31"/>
                  </a:cubicBezTo>
                  <a:cubicBezTo>
                    <a:pt x="100" y="38"/>
                    <a:pt x="96" y="43"/>
                    <a:pt x="89" y="43"/>
                  </a:cubicBezTo>
                  <a:cubicBezTo>
                    <a:pt x="79" y="43"/>
                    <a:pt x="74" y="38"/>
                    <a:pt x="66" y="38"/>
                  </a:cubicBezTo>
                  <a:cubicBezTo>
                    <a:pt x="58" y="38"/>
                    <a:pt x="51" y="46"/>
                    <a:pt x="38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Freeform 146">
              <a:extLst>
                <a:ext uri="{FF2B5EF4-FFF2-40B4-BE49-F238E27FC236}">
                  <a16:creationId xmlns:a16="http://schemas.microsoft.com/office/drawing/2014/main" id="{8C73964F-24E0-4557-A4BD-941E60C76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245" y="2353448"/>
              <a:ext cx="27548" cy="30608"/>
            </a:xfrm>
            <a:custGeom>
              <a:avLst/>
              <a:gdLst>
                <a:gd name="T0" fmla="*/ 25 w 25"/>
                <a:gd name="T1" fmla="*/ 9 h 27"/>
                <a:gd name="T2" fmla="*/ 12 w 25"/>
                <a:gd name="T3" fmla="*/ 27 h 27"/>
                <a:gd name="T4" fmla="*/ 0 w 25"/>
                <a:gd name="T5" fmla="*/ 15 h 27"/>
                <a:gd name="T6" fmla="*/ 25 w 25"/>
                <a:gd name="T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7">
                  <a:moveTo>
                    <a:pt x="25" y="9"/>
                  </a:moveTo>
                  <a:cubicBezTo>
                    <a:pt x="21" y="16"/>
                    <a:pt x="19" y="27"/>
                    <a:pt x="12" y="27"/>
                  </a:cubicBezTo>
                  <a:cubicBezTo>
                    <a:pt x="10" y="27"/>
                    <a:pt x="0" y="15"/>
                    <a:pt x="0" y="15"/>
                  </a:cubicBezTo>
                  <a:cubicBezTo>
                    <a:pt x="0" y="1"/>
                    <a:pt x="18" y="0"/>
                    <a:pt x="25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1" name="Freeform 147">
              <a:extLst>
                <a:ext uri="{FF2B5EF4-FFF2-40B4-BE49-F238E27FC236}">
                  <a16:creationId xmlns:a16="http://schemas.microsoft.com/office/drawing/2014/main" id="{49FC828E-1CDF-4732-BF0A-7E0A5F21C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576" y="2108580"/>
              <a:ext cx="29078" cy="16835"/>
            </a:xfrm>
            <a:custGeom>
              <a:avLst/>
              <a:gdLst>
                <a:gd name="T0" fmla="*/ 10 w 25"/>
                <a:gd name="T1" fmla="*/ 14 h 15"/>
                <a:gd name="T2" fmla="*/ 0 w 25"/>
                <a:gd name="T3" fmla="*/ 8 h 15"/>
                <a:gd name="T4" fmla="*/ 10 w 25"/>
                <a:gd name="T5" fmla="*/ 0 h 15"/>
                <a:gd name="T6" fmla="*/ 25 w 25"/>
                <a:gd name="T7" fmla="*/ 13 h 15"/>
                <a:gd name="T8" fmla="*/ 10 w 25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10" y="14"/>
                  </a:moveTo>
                  <a:cubicBezTo>
                    <a:pt x="5" y="14"/>
                    <a:pt x="0" y="13"/>
                    <a:pt x="0" y="8"/>
                  </a:cubicBezTo>
                  <a:cubicBezTo>
                    <a:pt x="0" y="6"/>
                    <a:pt x="9" y="0"/>
                    <a:pt x="10" y="0"/>
                  </a:cubicBezTo>
                  <a:cubicBezTo>
                    <a:pt x="17" y="0"/>
                    <a:pt x="23" y="10"/>
                    <a:pt x="25" y="13"/>
                  </a:cubicBezTo>
                  <a:cubicBezTo>
                    <a:pt x="15" y="15"/>
                    <a:pt x="18" y="14"/>
                    <a:pt x="1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2" name="Freeform 148">
              <a:extLst>
                <a:ext uri="{FF2B5EF4-FFF2-40B4-BE49-F238E27FC236}">
                  <a16:creationId xmlns:a16="http://schemas.microsoft.com/office/drawing/2014/main" id="{42A9F03A-7193-45F4-ADF4-C4A087ED2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141" y="2055015"/>
              <a:ext cx="29078" cy="21426"/>
            </a:xfrm>
            <a:custGeom>
              <a:avLst/>
              <a:gdLst>
                <a:gd name="T0" fmla="*/ 9 w 26"/>
                <a:gd name="T1" fmla="*/ 18 h 18"/>
                <a:gd name="T2" fmla="*/ 26 w 26"/>
                <a:gd name="T3" fmla="*/ 0 h 18"/>
                <a:gd name="T4" fmla="*/ 9 w 2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9" y="18"/>
                  </a:moveTo>
                  <a:cubicBezTo>
                    <a:pt x="0" y="18"/>
                    <a:pt x="17" y="0"/>
                    <a:pt x="26" y="0"/>
                  </a:cubicBezTo>
                  <a:cubicBezTo>
                    <a:pt x="24" y="9"/>
                    <a:pt x="18" y="18"/>
                    <a:pt x="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3" name="Freeform 149">
              <a:extLst>
                <a:ext uri="{FF2B5EF4-FFF2-40B4-BE49-F238E27FC236}">
                  <a16:creationId xmlns:a16="http://schemas.microsoft.com/office/drawing/2014/main" id="{EB67D3F9-8E3A-4238-A0E8-1B5CB2BEC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967" y="1837695"/>
              <a:ext cx="711654" cy="540240"/>
            </a:xfrm>
            <a:custGeom>
              <a:avLst/>
              <a:gdLst>
                <a:gd name="T0" fmla="*/ 573 w 622"/>
                <a:gd name="T1" fmla="*/ 354 h 471"/>
                <a:gd name="T2" fmla="*/ 482 w 622"/>
                <a:gd name="T3" fmla="*/ 308 h 471"/>
                <a:gd name="T4" fmla="*/ 497 w 622"/>
                <a:gd name="T5" fmla="*/ 320 h 471"/>
                <a:gd name="T6" fmla="*/ 486 w 622"/>
                <a:gd name="T7" fmla="*/ 331 h 471"/>
                <a:gd name="T8" fmla="*/ 512 w 622"/>
                <a:gd name="T9" fmla="*/ 362 h 471"/>
                <a:gd name="T10" fmla="*/ 546 w 622"/>
                <a:gd name="T11" fmla="*/ 371 h 471"/>
                <a:gd name="T12" fmla="*/ 560 w 622"/>
                <a:gd name="T13" fmla="*/ 405 h 471"/>
                <a:gd name="T14" fmla="*/ 478 w 622"/>
                <a:gd name="T15" fmla="*/ 405 h 471"/>
                <a:gd name="T16" fmla="*/ 522 w 622"/>
                <a:gd name="T17" fmla="*/ 461 h 471"/>
                <a:gd name="T18" fmla="*/ 507 w 622"/>
                <a:gd name="T19" fmla="*/ 461 h 471"/>
                <a:gd name="T20" fmla="*/ 401 w 622"/>
                <a:gd name="T21" fmla="*/ 407 h 471"/>
                <a:gd name="T22" fmla="*/ 327 w 622"/>
                <a:gd name="T23" fmla="*/ 379 h 471"/>
                <a:gd name="T24" fmla="*/ 291 w 622"/>
                <a:gd name="T25" fmla="*/ 386 h 471"/>
                <a:gd name="T26" fmla="*/ 289 w 622"/>
                <a:gd name="T27" fmla="*/ 342 h 471"/>
                <a:gd name="T28" fmla="*/ 355 w 622"/>
                <a:gd name="T29" fmla="*/ 331 h 471"/>
                <a:gd name="T30" fmla="*/ 361 w 622"/>
                <a:gd name="T31" fmla="*/ 302 h 471"/>
                <a:gd name="T32" fmla="*/ 319 w 622"/>
                <a:gd name="T33" fmla="*/ 207 h 471"/>
                <a:gd name="T34" fmla="*/ 289 w 622"/>
                <a:gd name="T35" fmla="*/ 207 h 471"/>
                <a:gd name="T36" fmla="*/ 251 w 622"/>
                <a:gd name="T37" fmla="*/ 153 h 471"/>
                <a:gd name="T38" fmla="*/ 209 w 622"/>
                <a:gd name="T39" fmla="*/ 165 h 471"/>
                <a:gd name="T40" fmla="*/ 72 w 622"/>
                <a:gd name="T41" fmla="*/ 149 h 471"/>
                <a:gd name="T42" fmla="*/ 18 w 622"/>
                <a:gd name="T43" fmla="*/ 125 h 471"/>
                <a:gd name="T44" fmla="*/ 53 w 622"/>
                <a:gd name="T45" fmla="*/ 117 h 471"/>
                <a:gd name="T46" fmla="*/ 0 w 622"/>
                <a:gd name="T47" fmla="*/ 87 h 471"/>
                <a:gd name="T48" fmla="*/ 20 w 622"/>
                <a:gd name="T49" fmla="*/ 29 h 471"/>
                <a:gd name="T50" fmla="*/ 106 w 622"/>
                <a:gd name="T51" fmla="*/ 8 h 471"/>
                <a:gd name="T52" fmla="*/ 79 w 622"/>
                <a:gd name="T53" fmla="*/ 57 h 471"/>
                <a:gd name="T54" fmla="*/ 87 w 622"/>
                <a:gd name="T55" fmla="*/ 85 h 471"/>
                <a:gd name="T56" fmla="*/ 94 w 622"/>
                <a:gd name="T57" fmla="*/ 48 h 471"/>
                <a:gd name="T58" fmla="*/ 206 w 622"/>
                <a:gd name="T59" fmla="*/ 53 h 471"/>
                <a:gd name="T60" fmla="*/ 221 w 622"/>
                <a:gd name="T61" fmla="*/ 61 h 471"/>
                <a:gd name="T62" fmla="*/ 268 w 622"/>
                <a:gd name="T63" fmla="*/ 49 h 471"/>
                <a:gd name="T64" fmla="*/ 372 w 622"/>
                <a:gd name="T65" fmla="*/ 101 h 471"/>
                <a:gd name="T66" fmla="*/ 416 w 622"/>
                <a:gd name="T67" fmla="*/ 117 h 471"/>
                <a:gd name="T68" fmla="*/ 469 w 622"/>
                <a:gd name="T69" fmla="*/ 153 h 471"/>
                <a:gd name="T70" fmla="*/ 503 w 622"/>
                <a:gd name="T71" fmla="*/ 172 h 471"/>
                <a:gd name="T72" fmla="*/ 499 w 622"/>
                <a:gd name="T73" fmla="*/ 184 h 471"/>
                <a:gd name="T74" fmla="*/ 486 w 622"/>
                <a:gd name="T75" fmla="*/ 210 h 471"/>
                <a:gd name="T76" fmla="*/ 545 w 622"/>
                <a:gd name="T77" fmla="*/ 244 h 471"/>
                <a:gd name="T78" fmla="*/ 588 w 622"/>
                <a:gd name="T79" fmla="*/ 276 h 471"/>
                <a:gd name="T80" fmla="*/ 622 w 622"/>
                <a:gd name="T81" fmla="*/ 298 h 471"/>
                <a:gd name="T82" fmla="*/ 599 w 622"/>
                <a:gd name="T83" fmla="*/ 32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2" h="471">
                  <a:moveTo>
                    <a:pt x="583" y="331"/>
                  </a:moveTo>
                  <a:cubicBezTo>
                    <a:pt x="583" y="340"/>
                    <a:pt x="581" y="354"/>
                    <a:pt x="573" y="354"/>
                  </a:cubicBezTo>
                  <a:cubicBezTo>
                    <a:pt x="535" y="354"/>
                    <a:pt x="533" y="300"/>
                    <a:pt x="497" y="300"/>
                  </a:cubicBezTo>
                  <a:cubicBezTo>
                    <a:pt x="493" y="300"/>
                    <a:pt x="483" y="308"/>
                    <a:pt x="482" y="308"/>
                  </a:cubicBezTo>
                  <a:cubicBezTo>
                    <a:pt x="489" y="312"/>
                    <a:pt x="490" y="312"/>
                    <a:pt x="497" y="310"/>
                  </a:cubicBezTo>
                  <a:cubicBezTo>
                    <a:pt x="497" y="320"/>
                    <a:pt x="497" y="320"/>
                    <a:pt x="497" y="320"/>
                  </a:cubicBezTo>
                  <a:cubicBezTo>
                    <a:pt x="493" y="321"/>
                    <a:pt x="489" y="322"/>
                    <a:pt x="486" y="320"/>
                  </a:cubicBezTo>
                  <a:cubicBezTo>
                    <a:pt x="486" y="331"/>
                    <a:pt x="486" y="331"/>
                    <a:pt x="486" y="331"/>
                  </a:cubicBezTo>
                  <a:cubicBezTo>
                    <a:pt x="496" y="331"/>
                    <a:pt x="496" y="331"/>
                    <a:pt x="496" y="331"/>
                  </a:cubicBezTo>
                  <a:cubicBezTo>
                    <a:pt x="497" y="342"/>
                    <a:pt x="506" y="359"/>
                    <a:pt x="512" y="362"/>
                  </a:cubicBezTo>
                  <a:cubicBezTo>
                    <a:pt x="527" y="367"/>
                    <a:pt x="532" y="358"/>
                    <a:pt x="533" y="371"/>
                  </a:cubicBezTo>
                  <a:cubicBezTo>
                    <a:pt x="541" y="371"/>
                    <a:pt x="541" y="371"/>
                    <a:pt x="546" y="371"/>
                  </a:cubicBezTo>
                  <a:cubicBezTo>
                    <a:pt x="546" y="384"/>
                    <a:pt x="546" y="384"/>
                    <a:pt x="546" y="387"/>
                  </a:cubicBezTo>
                  <a:cubicBezTo>
                    <a:pt x="546" y="393"/>
                    <a:pt x="560" y="397"/>
                    <a:pt x="560" y="405"/>
                  </a:cubicBezTo>
                  <a:cubicBezTo>
                    <a:pt x="560" y="413"/>
                    <a:pt x="552" y="428"/>
                    <a:pt x="549" y="437"/>
                  </a:cubicBezTo>
                  <a:cubicBezTo>
                    <a:pt x="535" y="436"/>
                    <a:pt x="487" y="417"/>
                    <a:pt x="478" y="405"/>
                  </a:cubicBezTo>
                  <a:cubicBezTo>
                    <a:pt x="467" y="405"/>
                    <a:pt x="467" y="405"/>
                    <a:pt x="467" y="405"/>
                  </a:cubicBezTo>
                  <a:cubicBezTo>
                    <a:pt x="480" y="422"/>
                    <a:pt x="522" y="439"/>
                    <a:pt x="522" y="461"/>
                  </a:cubicBezTo>
                  <a:cubicBezTo>
                    <a:pt x="522" y="467"/>
                    <a:pt x="518" y="471"/>
                    <a:pt x="515" y="471"/>
                  </a:cubicBezTo>
                  <a:cubicBezTo>
                    <a:pt x="511" y="471"/>
                    <a:pt x="509" y="462"/>
                    <a:pt x="507" y="461"/>
                  </a:cubicBezTo>
                  <a:cubicBezTo>
                    <a:pt x="485" y="450"/>
                    <a:pt x="471" y="455"/>
                    <a:pt x="452" y="443"/>
                  </a:cubicBezTo>
                  <a:cubicBezTo>
                    <a:pt x="434" y="432"/>
                    <a:pt x="388" y="432"/>
                    <a:pt x="401" y="407"/>
                  </a:cubicBezTo>
                  <a:cubicBezTo>
                    <a:pt x="376" y="396"/>
                    <a:pt x="364" y="381"/>
                    <a:pt x="342" y="367"/>
                  </a:cubicBezTo>
                  <a:cubicBezTo>
                    <a:pt x="338" y="373"/>
                    <a:pt x="334" y="379"/>
                    <a:pt x="327" y="379"/>
                  </a:cubicBezTo>
                  <a:cubicBezTo>
                    <a:pt x="319" y="379"/>
                    <a:pt x="321" y="374"/>
                    <a:pt x="314" y="374"/>
                  </a:cubicBezTo>
                  <a:cubicBezTo>
                    <a:pt x="305" y="374"/>
                    <a:pt x="300" y="386"/>
                    <a:pt x="291" y="386"/>
                  </a:cubicBezTo>
                  <a:cubicBezTo>
                    <a:pt x="283" y="386"/>
                    <a:pt x="259" y="374"/>
                    <a:pt x="259" y="363"/>
                  </a:cubicBezTo>
                  <a:cubicBezTo>
                    <a:pt x="259" y="355"/>
                    <a:pt x="278" y="342"/>
                    <a:pt x="289" y="342"/>
                  </a:cubicBezTo>
                  <a:cubicBezTo>
                    <a:pt x="302" y="342"/>
                    <a:pt x="315" y="342"/>
                    <a:pt x="321" y="342"/>
                  </a:cubicBezTo>
                  <a:cubicBezTo>
                    <a:pt x="328" y="342"/>
                    <a:pt x="346" y="337"/>
                    <a:pt x="355" y="331"/>
                  </a:cubicBezTo>
                  <a:cubicBezTo>
                    <a:pt x="352" y="328"/>
                    <a:pt x="342" y="320"/>
                    <a:pt x="342" y="314"/>
                  </a:cubicBezTo>
                  <a:cubicBezTo>
                    <a:pt x="342" y="300"/>
                    <a:pt x="355" y="308"/>
                    <a:pt x="361" y="302"/>
                  </a:cubicBezTo>
                  <a:cubicBezTo>
                    <a:pt x="368" y="295"/>
                    <a:pt x="384" y="277"/>
                    <a:pt x="384" y="266"/>
                  </a:cubicBezTo>
                  <a:cubicBezTo>
                    <a:pt x="384" y="246"/>
                    <a:pt x="335" y="207"/>
                    <a:pt x="319" y="207"/>
                  </a:cubicBezTo>
                  <a:cubicBezTo>
                    <a:pt x="309" y="207"/>
                    <a:pt x="305" y="216"/>
                    <a:pt x="295" y="216"/>
                  </a:cubicBezTo>
                  <a:cubicBezTo>
                    <a:pt x="292" y="216"/>
                    <a:pt x="289" y="208"/>
                    <a:pt x="289" y="207"/>
                  </a:cubicBezTo>
                  <a:cubicBezTo>
                    <a:pt x="289" y="199"/>
                    <a:pt x="302" y="197"/>
                    <a:pt x="307" y="196"/>
                  </a:cubicBezTo>
                  <a:cubicBezTo>
                    <a:pt x="300" y="189"/>
                    <a:pt x="259" y="153"/>
                    <a:pt x="251" y="153"/>
                  </a:cubicBezTo>
                  <a:cubicBezTo>
                    <a:pt x="241" y="153"/>
                    <a:pt x="229" y="183"/>
                    <a:pt x="215" y="183"/>
                  </a:cubicBezTo>
                  <a:cubicBezTo>
                    <a:pt x="206" y="183"/>
                    <a:pt x="209" y="170"/>
                    <a:pt x="209" y="165"/>
                  </a:cubicBezTo>
                  <a:cubicBezTo>
                    <a:pt x="186" y="162"/>
                    <a:pt x="128" y="165"/>
                    <a:pt x="94" y="165"/>
                  </a:cubicBezTo>
                  <a:cubicBezTo>
                    <a:pt x="88" y="165"/>
                    <a:pt x="76" y="155"/>
                    <a:pt x="72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31" y="137"/>
                    <a:pt x="20" y="136"/>
                    <a:pt x="18" y="125"/>
                  </a:cubicBezTo>
                  <a:cubicBezTo>
                    <a:pt x="28" y="121"/>
                    <a:pt x="40" y="126"/>
                    <a:pt x="53" y="127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46" y="112"/>
                    <a:pt x="11" y="109"/>
                    <a:pt x="11" y="109"/>
                  </a:cubicBezTo>
                  <a:cubicBezTo>
                    <a:pt x="11" y="109"/>
                    <a:pt x="0" y="95"/>
                    <a:pt x="0" y="87"/>
                  </a:cubicBezTo>
                  <a:cubicBezTo>
                    <a:pt x="0" y="65"/>
                    <a:pt x="3" y="60"/>
                    <a:pt x="15" y="52"/>
                  </a:cubicBezTo>
                  <a:cubicBezTo>
                    <a:pt x="21" y="47"/>
                    <a:pt x="17" y="33"/>
                    <a:pt x="20" y="29"/>
                  </a:cubicBezTo>
                  <a:cubicBezTo>
                    <a:pt x="35" y="13"/>
                    <a:pt x="55" y="0"/>
                    <a:pt x="81" y="0"/>
                  </a:cubicBezTo>
                  <a:cubicBezTo>
                    <a:pt x="81" y="0"/>
                    <a:pt x="105" y="8"/>
                    <a:pt x="106" y="8"/>
                  </a:cubicBezTo>
                  <a:cubicBezTo>
                    <a:pt x="98" y="25"/>
                    <a:pt x="73" y="26"/>
                    <a:pt x="73" y="49"/>
                  </a:cubicBezTo>
                  <a:cubicBezTo>
                    <a:pt x="73" y="54"/>
                    <a:pt x="75" y="57"/>
                    <a:pt x="79" y="57"/>
                  </a:cubicBezTo>
                  <a:cubicBezTo>
                    <a:pt x="78" y="63"/>
                    <a:pt x="79" y="71"/>
                    <a:pt x="79" y="71"/>
                  </a:cubicBezTo>
                  <a:cubicBezTo>
                    <a:pt x="79" y="78"/>
                    <a:pt x="78" y="85"/>
                    <a:pt x="87" y="85"/>
                  </a:cubicBezTo>
                  <a:cubicBezTo>
                    <a:pt x="91" y="85"/>
                    <a:pt x="102" y="75"/>
                    <a:pt x="102" y="69"/>
                  </a:cubicBezTo>
                  <a:cubicBezTo>
                    <a:pt x="102" y="61"/>
                    <a:pt x="94" y="56"/>
                    <a:pt x="94" y="48"/>
                  </a:cubicBezTo>
                  <a:cubicBezTo>
                    <a:pt x="94" y="17"/>
                    <a:pt x="145" y="8"/>
                    <a:pt x="175" y="8"/>
                  </a:cubicBezTo>
                  <a:cubicBezTo>
                    <a:pt x="195" y="8"/>
                    <a:pt x="206" y="36"/>
                    <a:pt x="206" y="53"/>
                  </a:cubicBezTo>
                  <a:cubicBezTo>
                    <a:pt x="206" y="56"/>
                    <a:pt x="202" y="69"/>
                    <a:pt x="206" y="69"/>
                  </a:cubicBezTo>
                  <a:cubicBezTo>
                    <a:pt x="210" y="69"/>
                    <a:pt x="213" y="61"/>
                    <a:pt x="221" y="61"/>
                  </a:cubicBezTo>
                  <a:cubicBezTo>
                    <a:pt x="229" y="61"/>
                    <a:pt x="231" y="69"/>
                    <a:pt x="238" y="69"/>
                  </a:cubicBezTo>
                  <a:cubicBezTo>
                    <a:pt x="251" y="69"/>
                    <a:pt x="255" y="49"/>
                    <a:pt x="268" y="49"/>
                  </a:cubicBezTo>
                  <a:cubicBezTo>
                    <a:pt x="283" y="49"/>
                    <a:pt x="315" y="54"/>
                    <a:pt x="325" y="61"/>
                  </a:cubicBezTo>
                  <a:cubicBezTo>
                    <a:pt x="342" y="74"/>
                    <a:pt x="347" y="101"/>
                    <a:pt x="372" y="101"/>
                  </a:cubicBezTo>
                  <a:cubicBezTo>
                    <a:pt x="384" y="101"/>
                    <a:pt x="386" y="101"/>
                    <a:pt x="391" y="101"/>
                  </a:cubicBezTo>
                  <a:cubicBezTo>
                    <a:pt x="399" y="101"/>
                    <a:pt x="418" y="103"/>
                    <a:pt x="416" y="117"/>
                  </a:cubicBezTo>
                  <a:cubicBezTo>
                    <a:pt x="437" y="124"/>
                    <a:pt x="448" y="137"/>
                    <a:pt x="469" y="139"/>
                  </a:cubicBezTo>
                  <a:cubicBezTo>
                    <a:pt x="469" y="153"/>
                    <a:pt x="469" y="153"/>
                    <a:pt x="469" y="153"/>
                  </a:cubicBezTo>
                  <a:cubicBezTo>
                    <a:pt x="474" y="153"/>
                    <a:pt x="482" y="153"/>
                    <a:pt x="482" y="153"/>
                  </a:cubicBezTo>
                  <a:cubicBezTo>
                    <a:pt x="493" y="153"/>
                    <a:pt x="499" y="161"/>
                    <a:pt x="503" y="172"/>
                  </a:cubicBezTo>
                  <a:cubicBezTo>
                    <a:pt x="493" y="174"/>
                    <a:pt x="483" y="173"/>
                    <a:pt x="477" y="183"/>
                  </a:cubicBezTo>
                  <a:cubicBezTo>
                    <a:pt x="490" y="184"/>
                    <a:pt x="493" y="184"/>
                    <a:pt x="499" y="184"/>
                  </a:cubicBezTo>
                  <a:cubicBezTo>
                    <a:pt x="503" y="184"/>
                    <a:pt x="509" y="187"/>
                    <a:pt x="511" y="192"/>
                  </a:cubicBezTo>
                  <a:cubicBezTo>
                    <a:pt x="499" y="198"/>
                    <a:pt x="493" y="198"/>
                    <a:pt x="486" y="210"/>
                  </a:cubicBezTo>
                  <a:cubicBezTo>
                    <a:pt x="493" y="214"/>
                    <a:pt x="497" y="216"/>
                    <a:pt x="507" y="216"/>
                  </a:cubicBezTo>
                  <a:cubicBezTo>
                    <a:pt x="509" y="234"/>
                    <a:pt x="529" y="242"/>
                    <a:pt x="545" y="244"/>
                  </a:cubicBezTo>
                  <a:cubicBezTo>
                    <a:pt x="546" y="258"/>
                    <a:pt x="550" y="272"/>
                    <a:pt x="562" y="272"/>
                  </a:cubicBezTo>
                  <a:cubicBezTo>
                    <a:pt x="578" y="272"/>
                    <a:pt x="582" y="261"/>
                    <a:pt x="588" y="276"/>
                  </a:cubicBezTo>
                  <a:cubicBezTo>
                    <a:pt x="592" y="280"/>
                    <a:pt x="598" y="280"/>
                    <a:pt x="602" y="280"/>
                  </a:cubicBezTo>
                  <a:cubicBezTo>
                    <a:pt x="616" y="280"/>
                    <a:pt x="622" y="285"/>
                    <a:pt x="622" y="298"/>
                  </a:cubicBezTo>
                  <a:cubicBezTo>
                    <a:pt x="622" y="308"/>
                    <a:pt x="609" y="312"/>
                    <a:pt x="599" y="312"/>
                  </a:cubicBezTo>
                  <a:cubicBezTo>
                    <a:pt x="600" y="320"/>
                    <a:pt x="599" y="318"/>
                    <a:pt x="599" y="322"/>
                  </a:cubicBezTo>
                  <a:cubicBezTo>
                    <a:pt x="599" y="324"/>
                    <a:pt x="597" y="331"/>
                    <a:pt x="583" y="3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4" name="Freeform 150">
              <a:extLst>
                <a:ext uri="{FF2B5EF4-FFF2-40B4-BE49-F238E27FC236}">
                  <a16:creationId xmlns:a16="http://schemas.microsoft.com/office/drawing/2014/main" id="{10E8BC03-B5F8-4F02-9794-DBA979E58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5280" y="2302944"/>
              <a:ext cx="19896" cy="19896"/>
            </a:xfrm>
            <a:custGeom>
              <a:avLst/>
              <a:gdLst>
                <a:gd name="T0" fmla="*/ 17 w 17"/>
                <a:gd name="T1" fmla="*/ 11 h 17"/>
                <a:gd name="T2" fmla="*/ 0 w 17"/>
                <a:gd name="T3" fmla="*/ 11 h 17"/>
                <a:gd name="T4" fmla="*/ 17 w 17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17" y="11"/>
                  </a:moveTo>
                  <a:cubicBezTo>
                    <a:pt x="10" y="17"/>
                    <a:pt x="7" y="17"/>
                    <a:pt x="0" y="11"/>
                  </a:cubicBezTo>
                  <a:cubicBezTo>
                    <a:pt x="7" y="0"/>
                    <a:pt x="8" y="6"/>
                    <a:pt x="17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5" name="Freeform 151">
              <a:extLst>
                <a:ext uri="{FF2B5EF4-FFF2-40B4-BE49-F238E27FC236}">
                  <a16:creationId xmlns:a16="http://schemas.microsoft.com/office/drawing/2014/main" id="{E61AE448-CDEE-4F16-A922-FA99A3855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889" y="2198875"/>
              <a:ext cx="16835" cy="19896"/>
            </a:xfrm>
            <a:custGeom>
              <a:avLst/>
              <a:gdLst>
                <a:gd name="T0" fmla="*/ 0 w 15"/>
                <a:gd name="T1" fmla="*/ 5 h 17"/>
                <a:gd name="T2" fmla="*/ 15 w 15"/>
                <a:gd name="T3" fmla="*/ 17 h 17"/>
                <a:gd name="T4" fmla="*/ 0 w 15"/>
                <a:gd name="T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7">
                  <a:moveTo>
                    <a:pt x="0" y="5"/>
                  </a:moveTo>
                  <a:cubicBezTo>
                    <a:pt x="10" y="0"/>
                    <a:pt x="10" y="10"/>
                    <a:pt x="15" y="17"/>
                  </a:cubicBezTo>
                  <a:cubicBezTo>
                    <a:pt x="6" y="16"/>
                    <a:pt x="0" y="10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6" name="Freeform 152">
              <a:extLst>
                <a:ext uri="{FF2B5EF4-FFF2-40B4-BE49-F238E27FC236}">
                  <a16:creationId xmlns:a16="http://schemas.microsoft.com/office/drawing/2014/main" id="{1B5F1F80-B1DB-4215-9EEE-52A9C92FB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114" y="1297455"/>
              <a:ext cx="759098" cy="417806"/>
            </a:xfrm>
            <a:custGeom>
              <a:avLst/>
              <a:gdLst>
                <a:gd name="T0" fmla="*/ 528 w 664"/>
                <a:gd name="T1" fmla="*/ 28 h 366"/>
                <a:gd name="T2" fmla="*/ 602 w 664"/>
                <a:gd name="T3" fmla="*/ 16 h 366"/>
                <a:gd name="T4" fmla="*/ 664 w 664"/>
                <a:gd name="T5" fmla="*/ 49 h 366"/>
                <a:gd name="T6" fmla="*/ 537 w 664"/>
                <a:gd name="T7" fmla="*/ 91 h 366"/>
                <a:gd name="T8" fmla="*/ 507 w 664"/>
                <a:gd name="T9" fmla="*/ 133 h 366"/>
                <a:gd name="T10" fmla="*/ 397 w 664"/>
                <a:gd name="T11" fmla="*/ 195 h 366"/>
                <a:gd name="T12" fmla="*/ 371 w 664"/>
                <a:gd name="T13" fmla="*/ 212 h 366"/>
                <a:gd name="T14" fmla="*/ 371 w 664"/>
                <a:gd name="T15" fmla="*/ 246 h 366"/>
                <a:gd name="T16" fmla="*/ 299 w 664"/>
                <a:gd name="T17" fmla="*/ 282 h 366"/>
                <a:gd name="T18" fmla="*/ 272 w 664"/>
                <a:gd name="T19" fmla="*/ 331 h 366"/>
                <a:gd name="T20" fmla="*/ 303 w 664"/>
                <a:gd name="T21" fmla="*/ 338 h 366"/>
                <a:gd name="T22" fmla="*/ 217 w 664"/>
                <a:gd name="T23" fmla="*/ 354 h 366"/>
                <a:gd name="T24" fmla="*/ 138 w 664"/>
                <a:gd name="T25" fmla="*/ 362 h 366"/>
                <a:gd name="T26" fmla="*/ 56 w 664"/>
                <a:gd name="T27" fmla="*/ 354 h 366"/>
                <a:gd name="T28" fmla="*/ 104 w 664"/>
                <a:gd name="T29" fmla="*/ 316 h 366"/>
                <a:gd name="T30" fmla="*/ 98 w 664"/>
                <a:gd name="T31" fmla="*/ 284 h 366"/>
                <a:gd name="T32" fmla="*/ 159 w 664"/>
                <a:gd name="T33" fmla="*/ 306 h 366"/>
                <a:gd name="T34" fmla="*/ 113 w 664"/>
                <a:gd name="T35" fmla="*/ 266 h 366"/>
                <a:gd name="T36" fmla="*/ 94 w 664"/>
                <a:gd name="T37" fmla="*/ 272 h 366"/>
                <a:gd name="T38" fmla="*/ 117 w 664"/>
                <a:gd name="T39" fmla="*/ 236 h 366"/>
                <a:gd name="T40" fmla="*/ 107 w 664"/>
                <a:gd name="T41" fmla="*/ 175 h 366"/>
                <a:gd name="T42" fmla="*/ 115 w 664"/>
                <a:gd name="T43" fmla="*/ 159 h 366"/>
                <a:gd name="T44" fmla="*/ 166 w 664"/>
                <a:gd name="T45" fmla="*/ 161 h 366"/>
                <a:gd name="T46" fmla="*/ 185 w 664"/>
                <a:gd name="T47" fmla="*/ 163 h 366"/>
                <a:gd name="T48" fmla="*/ 228 w 664"/>
                <a:gd name="T49" fmla="*/ 155 h 366"/>
                <a:gd name="T50" fmla="*/ 253 w 664"/>
                <a:gd name="T51" fmla="*/ 133 h 366"/>
                <a:gd name="T52" fmla="*/ 170 w 664"/>
                <a:gd name="T53" fmla="*/ 145 h 366"/>
                <a:gd name="T54" fmla="*/ 125 w 664"/>
                <a:gd name="T55" fmla="*/ 137 h 366"/>
                <a:gd name="T56" fmla="*/ 98 w 664"/>
                <a:gd name="T57" fmla="*/ 145 h 366"/>
                <a:gd name="T58" fmla="*/ 77 w 664"/>
                <a:gd name="T59" fmla="*/ 119 h 366"/>
                <a:gd name="T60" fmla="*/ 88 w 664"/>
                <a:gd name="T61" fmla="*/ 95 h 366"/>
                <a:gd name="T62" fmla="*/ 43 w 664"/>
                <a:gd name="T63" fmla="*/ 107 h 366"/>
                <a:gd name="T64" fmla="*/ 50 w 664"/>
                <a:gd name="T65" fmla="*/ 87 h 366"/>
                <a:gd name="T66" fmla="*/ 16 w 664"/>
                <a:gd name="T67" fmla="*/ 93 h 366"/>
                <a:gd name="T68" fmla="*/ 75 w 664"/>
                <a:gd name="T69" fmla="*/ 64 h 366"/>
                <a:gd name="T70" fmla="*/ 98 w 664"/>
                <a:gd name="T71" fmla="*/ 57 h 366"/>
                <a:gd name="T72" fmla="*/ 179 w 664"/>
                <a:gd name="T73" fmla="*/ 57 h 366"/>
                <a:gd name="T74" fmla="*/ 232 w 664"/>
                <a:gd name="T75" fmla="*/ 20 h 366"/>
                <a:gd name="T76" fmla="*/ 337 w 664"/>
                <a:gd name="T77" fmla="*/ 9 h 366"/>
                <a:gd name="T78" fmla="*/ 375 w 664"/>
                <a:gd name="T79" fmla="*/ 13 h 366"/>
                <a:gd name="T80" fmla="*/ 422 w 664"/>
                <a:gd name="T81" fmla="*/ 5 h 366"/>
                <a:gd name="T82" fmla="*/ 541 w 664"/>
                <a:gd name="T83" fmla="*/ 1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4" h="366">
                  <a:moveTo>
                    <a:pt x="541" y="19"/>
                  </a:moveTo>
                  <a:cubicBezTo>
                    <a:pt x="536" y="25"/>
                    <a:pt x="534" y="26"/>
                    <a:pt x="528" y="28"/>
                  </a:cubicBezTo>
                  <a:cubicBezTo>
                    <a:pt x="588" y="9"/>
                    <a:pt x="588" y="9"/>
                    <a:pt x="588" y="9"/>
                  </a:cubicBezTo>
                  <a:cubicBezTo>
                    <a:pt x="593" y="13"/>
                    <a:pt x="596" y="14"/>
                    <a:pt x="602" y="16"/>
                  </a:cubicBezTo>
                  <a:cubicBezTo>
                    <a:pt x="610" y="18"/>
                    <a:pt x="610" y="25"/>
                    <a:pt x="615" y="29"/>
                  </a:cubicBezTo>
                  <a:cubicBezTo>
                    <a:pt x="624" y="39"/>
                    <a:pt x="664" y="35"/>
                    <a:pt x="664" y="49"/>
                  </a:cubicBezTo>
                  <a:cubicBezTo>
                    <a:pt x="664" y="60"/>
                    <a:pt x="650" y="57"/>
                    <a:pt x="645" y="61"/>
                  </a:cubicBezTo>
                  <a:cubicBezTo>
                    <a:pt x="615" y="85"/>
                    <a:pt x="578" y="71"/>
                    <a:pt x="537" y="91"/>
                  </a:cubicBezTo>
                  <a:cubicBezTo>
                    <a:pt x="545" y="99"/>
                    <a:pt x="575" y="93"/>
                    <a:pt x="594" y="94"/>
                  </a:cubicBezTo>
                  <a:cubicBezTo>
                    <a:pt x="577" y="112"/>
                    <a:pt x="534" y="123"/>
                    <a:pt x="507" y="133"/>
                  </a:cubicBezTo>
                  <a:cubicBezTo>
                    <a:pt x="477" y="143"/>
                    <a:pt x="459" y="175"/>
                    <a:pt x="437" y="192"/>
                  </a:cubicBezTo>
                  <a:cubicBezTo>
                    <a:pt x="426" y="200"/>
                    <a:pt x="409" y="191"/>
                    <a:pt x="397" y="195"/>
                  </a:cubicBezTo>
                  <a:cubicBezTo>
                    <a:pt x="381" y="200"/>
                    <a:pt x="362" y="202"/>
                    <a:pt x="350" y="212"/>
                  </a:cubicBezTo>
                  <a:cubicBezTo>
                    <a:pt x="371" y="212"/>
                    <a:pt x="371" y="212"/>
                    <a:pt x="371" y="212"/>
                  </a:cubicBezTo>
                  <a:cubicBezTo>
                    <a:pt x="372" y="230"/>
                    <a:pt x="363" y="228"/>
                    <a:pt x="349" y="227"/>
                  </a:cubicBezTo>
                  <a:cubicBezTo>
                    <a:pt x="358" y="231"/>
                    <a:pt x="366" y="234"/>
                    <a:pt x="371" y="246"/>
                  </a:cubicBezTo>
                  <a:cubicBezTo>
                    <a:pt x="355" y="254"/>
                    <a:pt x="350" y="273"/>
                    <a:pt x="337" y="282"/>
                  </a:cubicBezTo>
                  <a:cubicBezTo>
                    <a:pt x="304" y="282"/>
                    <a:pt x="305" y="282"/>
                    <a:pt x="299" y="282"/>
                  </a:cubicBezTo>
                  <a:cubicBezTo>
                    <a:pt x="300" y="288"/>
                    <a:pt x="304" y="289"/>
                    <a:pt x="304" y="294"/>
                  </a:cubicBezTo>
                  <a:cubicBezTo>
                    <a:pt x="304" y="319"/>
                    <a:pt x="272" y="304"/>
                    <a:pt x="272" y="331"/>
                  </a:cubicBezTo>
                  <a:cubicBezTo>
                    <a:pt x="284" y="331"/>
                    <a:pt x="286" y="331"/>
                    <a:pt x="291" y="331"/>
                  </a:cubicBezTo>
                  <a:cubicBezTo>
                    <a:pt x="294" y="331"/>
                    <a:pt x="303" y="331"/>
                    <a:pt x="303" y="338"/>
                  </a:cubicBezTo>
                  <a:cubicBezTo>
                    <a:pt x="303" y="351"/>
                    <a:pt x="259" y="366"/>
                    <a:pt x="242" y="366"/>
                  </a:cubicBezTo>
                  <a:cubicBezTo>
                    <a:pt x="225" y="366"/>
                    <a:pt x="232" y="354"/>
                    <a:pt x="217" y="354"/>
                  </a:cubicBezTo>
                  <a:cubicBezTo>
                    <a:pt x="195" y="354"/>
                    <a:pt x="179" y="354"/>
                    <a:pt x="160" y="354"/>
                  </a:cubicBezTo>
                  <a:cubicBezTo>
                    <a:pt x="153" y="354"/>
                    <a:pt x="149" y="362"/>
                    <a:pt x="138" y="362"/>
                  </a:cubicBezTo>
                  <a:cubicBezTo>
                    <a:pt x="113" y="362"/>
                    <a:pt x="92" y="355"/>
                    <a:pt x="66" y="346"/>
                  </a:cubicBezTo>
                  <a:cubicBezTo>
                    <a:pt x="63" y="350"/>
                    <a:pt x="60" y="354"/>
                    <a:pt x="56" y="354"/>
                  </a:cubicBezTo>
                  <a:cubicBezTo>
                    <a:pt x="51" y="354"/>
                    <a:pt x="49" y="350"/>
                    <a:pt x="49" y="347"/>
                  </a:cubicBezTo>
                  <a:cubicBezTo>
                    <a:pt x="49" y="316"/>
                    <a:pt x="88" y="327"/>
                    <a:pt x="104" y="316"/>
                  </a:cubicBezTo>
                  <a:cubicBezTo>
                    <a:pt x="95" y="308"/>
                    <a:pt x="79" y="306"/>
                    <a:pt x="79" y="292"/>
                  </a:cubicBezTo>
                  <a:cubicBezTo>
                    <a:pt x="79" y="281"/>
                    <a:pt x="91" y="284"/>
                    <a:pt x="98" y="284"/>
                  </a:cubicBezTo>
                  <a:cubicBezTo>
                    <a:pt x="122" y="284"/>
                    <a:pt x="131" y="297"/>
                    <a:pt x="145" y="306"/>
                  </a:cubicBezTo>
                  <a:cubicBezTo>
                    <a:pt x="159" y="306"/>
                    <a:pt x="159" y="306"/>
                    <a:pt x="159" y="306"/>
                  </a:cubicBezTo>
                  <a:cubicBezTo>
                    <a:pt x="148" y="295"/>
                    <a:pt x="125" y="285"/>
                    <a:pt x="125" y="266"/>
                  </a:cubicBezTo>
                  <a:cubicBezTo>
                    <a:pt x="113" y="266"/>
                    <a:pt x="113" y="266"/>
                    <a:pt x="113" y="266"/>
                  </a:cubicBezTo>
                  <a:cubicBezTo>
                    <a:pt x="109" y="269"/>
                    <a:pt x="109" y="269"/>
                    <a:pt x="106" y="272"/>
                  </a:cubicBezTo>
                  <a:cubicBezTo>
                    <a:pt x="94" y="272"/>
                    <a:pt x="94" y="272"/>
                    <a:pt x="94" y="272"/>
                  </a:cubicBezTo>
                  <a:cubicBezTo>
                    <a:pt x="94" y="262"/>
                    <a:pt x="94" y="262"/>
                    <a:pt x="94" y="262"/>
                  </a:cubicBezTo>
                  <a:cubicBezTo>
                    <a:pt x="100" y="249"/>
                    <a:pt x="106" y="240"/>
                    <a:pt x="117" y="236"/>
                  </a:cubicBezTo>
                  <a:cubicBezTo>
                    <a:pt x="136" y="230"/>
                    <a:pt x="159" y="237"/>
                    <a:pt x="159" y="215"/>
                  </a:cubicBezTo>
                  <a:cubicBezTo>
                    <a:pt x="159" y="189"/>
                    <a:pt x="107" y="189"/>
                    <a:pt x="107" y="175"/>
                  </a:cubicBezTo>
                  <a:cubicBezTo>
                    <a:pt x="107" y="167"/>
                    <a:pt x="119" y="168"/>
                    <a:pt x="126" y="168"/>
                  </a:cubicBezTo>
                  <a:cubicBezTo>
                    <a:pt x="118" y="168"/>
                    <a:pt x="116" y="165"/>
                    <a:pt x="115" y="159"/>
                  </a:cubicBezTo>
                  <a:cubicBezTo>
                    <a:pt x="119" y="157"/>
                    <a:pt x="122" y="159"/>
                    <a:pt x="126" y="159"/>
                  </a:cubicBezTo>
                  <a:cubicBezTo>
                    <a:pt x="134" y="159"/>
                    <a:pt x="151" y="156"/>
                    <a:pt x="166" y="161"/>
                  </a:cubicBezTo>
                  <a:cubicBezTo>
                    <a:pt x="185" y="167"/>
                    <a:pt x="192" y="190"/>
                    <a:pt x="213" y="188"/>
                  </a:cubicBezTo>
                  <a:cubicBezTo>
                    <a:pt x="209" y="184"/>
                    <a:pt x="185" y="168"/>
                    <a:pt x="185" y="163"/>
                  </a:cubicBezTo>
                  <a:cubicBezTo>
                    <a:pt x="185" y="160"/>
                    <a:pt x="189" y="157"/>
                    <a:pt x="191" y="155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43" y="149"/>
                    <a:pt x="256" y="145"/>
                    <a:pt x="265" y="133"/>
                  </a:cubicBezTo>
                  <a:cubicBezTo>
                    <a:pt x="253" y="133"/>
                    <a:pt x="253" y="133"/>
                    <a:pt x="253" y="133"/>
                  </a:cubicBezTo>
                  <a:cubicBezTo>
                    <a:pt x="238" y="145"/>
                    <a:pt x="221" y="151"/>
                    <a:pt x="197" y="151"/>
                  </a:cubicBezTo>
                  <a:cubicBezTo>
                    <a:pt x="182" y="151"/>
                    <a:pt x="178" y="145"/>
                    <a:pt x="170" y="145"/>
                  </a:cubicBezTo>
                  <a:cubicBezTo>
                    <a:pt x="164" y="145"/>
                    <a:pt x="161" y="153"/>
                    <a:pt x="155" y="153"/>
                  </a:cubicBezTo>
                  <a:cubicBezTo>
                    <a:pt x="140" y="153"/>
                    <a:pt x="120" y="147"/>
                    <a:pt x="125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0" y="141"/>
                    <a:pt x="105" y="145"/>
                    <a:pt x="98" y="145"/>
                  </a:cubicBezTo>
                  <a:cubicBezTo>
                    <a:pt x="83" y="145"/>
                    <a:pt x="62" y="135"/>
                    <a:pt x="56" y="128"/>
                  </a:cubicBezTo>
                  <a:cubicBezTo>
                    <a:pt x="62" y="124"/>
                    <a:pt x="67" y="120"/>
                    <a:pt x="77" y="119"/>
                  </a:cubicBezTo>
                  <a:cubicBezTo>
                    <a:pt x="63" y="119"/>
                    <a:pt x="47" y="118"/>
                    <a:pt x="41" y="119"/>
                  </a:cubicBezTo>
                  <a:cubicBezTo>
                    <a:pt x="50" y="99"/>
                    <a:pt x="69" y="101"/>
                    <a:pt x="88" y="95"/>
                  </a:cubicBezTo>
                  <a:cubicBezTo>
                    <a:pt x="81" y="93"/>
                    <a:pt x="79" y="93"/>
                    <a:pt x="73" y="93"/>
                  </a:cubicBezTo>
                  <a:cubicBezTo>
                    <a:pt x="58" y="93"/>
                    <a:pt x="57" y="107"/>
                    <a:pt x="43" y="107"/>
                  </a:cubicBezTo>
                  <a:cubicBezTo>
                    <a:pt x="39" y="107"/>
                    <a:pt x="31" y="102"/>
                    <a:pt x="29" y="101"/>
                  </a:cubicBezTo>
                  <a:cubicBezTo>
                    <a:pt x="37" y="93"/>
                    <a:pt x="41" y="91"/>
                    <a:pt x="50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3" y="89"/>
                    <a:pt x="19" y="91"/>
                    <a:pt x="16" y="93"/>
                  </a:cubicBezTo>
                  <a:cubicBezTo>
                    <a:pt x="13" y="93"/>
                    <a:pt x="4" y="93"/>
                    <a:pt x="0" y="93"/>
                  </a:cubicBezTo>
                  <a:cubicBezTo>
                    <a:pt x="4" y="73"/>
                    <a:pt x="53" y="64"/>
                    <a:pt x="75" y="64"/>
                  </a:cubicBezTo>
                  <a:cubicBezTo>
                    <a:pt x="85" y="64"/>
                    <a:pt x="91" y="64"/>
                    <a:pt x="92" y="64"/>
                  </a:cubicBezTo>
                  <a:cubicBezTo>
                    <a:pt x="95" y="64"/>
                    <a:pt x="98" y="60"/>
                    <a:pt x="98" y="57"/>
                  </a:cubicBezTo>
                  <a:cubicBezTo>
                    <a:pt x="122" y="57"/>
                    <a:pt x="113" y="40"/>
                    <a:pt x="128" y="40"/>
                  </a:cubicBezTo>
                  <a:cubicBezTo>
                    <a:pt x="143" y="40"/>
                    <a:pt x="172" y="55"/>
                    <a:pt x="179" y="57"/>
                  </a:cubicBezTo>
                  <a:cubicBezTo>
                    <a:pt x="186" y="38"/>
                    <a:pt x="195" y="21"/>
                    <a:pt x="217" y="21"/>
                  </a:cubicBezTo>
                  <a:cubicBezTo>
                    <a:pt x="230" y="21"/>
                    <a:pt x="222" y="29"/>
                    <a:pt x="232" y="20"/>
                  </a:cubicBezTo>
                  <a:cubicBezTo>
                    <a:pt x="236" y="12"/>
                    <a:pt x="242" y="9"/>
                    <a:pt x="250" y="9"/>
                  </a:cubicBezTo>
                  <a:cubicBezTo>
                    <a:pt x="289" y="9"/>
                    <a:pt x="297" y="9"/>
                    <a:pt x="337" y="9"/>
                  </a:cubicBezTo>
                  <a:cubicBezTo>
                    <a:pt x="338" y="6"/>
                    <a:pt x="342" y="4"/>
                    <a:pt x="346" y="4"/>
                  </a:cubicBezTo>
                  <a:cubicBezTo>
                    <a:pt x="359" y="4"/>
                    <a:pt x="363" y="13"/>
                    <a:pt x="375" y="13"/>
                  </a:cubicBezTo>
                  <a:cubicBezTo>
                    <a:pt x="385" y="13"/>
                    <a:pt x="388" y="0"/>
                    <a:pt x="399" y="0"/>
                  </a:cubicBezTo>
                  <a:cubicBezTo>
                    <a:pt x="410" y="0"/>
                    <a:pt x="415" y="5"/>
                    <a:pt x="422" y="5"/>
                  </a:cubicBezTo>
                  <a:cubicBezTo>
                    <a:pt x="431" y="5"/>
                    <a:pt x="435" y="5"/>
                    <a:pt x="443" y="5"/>
                  </a:cubicBezTo>
                  <a:cubicBezTo>
                    <a:pt x="461" y="5"/>
                    <a:pt x="526" y="3"/>
                    <a:pt x="541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7" name="Freeform 153">
              <a:extLst>
                <a:ext uri="{FF2B5EF4-FFF2-40B4-BE49-F238E27FC236}">
                  <a16:creationId xmlns:a16="http://schemas.microsoft.com/office/drawing/2014/main" id="{F6A593DD-2B18-4BDD-88D9-9975435D8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6081" y="1257664"/>
              <a:ext cx="1486057" cy="1186079"/>
            </a:xfrm>
            <a:custGeom>
              <a:avLst/>
              <a:gdLst>
                <a:gd name="T0" fmla="*/ 481 w 1299"/>
                <a:gd name="T1" fmla="*/ 670 h 1036"/>
                <a:gd name="T2" fmla="*/ 458 w 1299"/>
                <a:gd name="T3" fmla="*/ 648 h 1036"/>
                <a:gd name="T4" fmla="*/ 392 w 1299"/>
                <a:gd name="T5" fmla="*/ 604 h 1036"/>
                <a:gd name="T6" fmla="*/ 369 w 1299"/>
                <a:gd name="T7" fmla="*/ 543 h 1036"/>
                <a:gd name="T8" fmla="*/ 187 w 1299"/>
                <a:gd name="T9" fmla="*/ 393 h 1036"/>
                <a:gd name="T10" fmla="*/ 125 w 1299"/>
                <a:gd name="T11" fmla="*/ 400 h 1036"/>
                <a:gd name="T12" fmla="*/ 74 w 1299"/>
                <a:gd name="T13" fmla="*/ 390 h 1036"/>
                <a:gd name="T14" fmla="*/ 32 w 1299"/>
                <a:gd name="T15" fmla="*/ 364 h 1036"/>
                <a:gd name="T16" fmla="*/ 87 w 1299"/>
                <a:gd name="T17" fmla="*/ 342 h 1036"/>
                <a:gd name="T18" fmla="*/ 110 w 1299"/>
                <a:gd name="T19" fmla="*/ 324 h 1036"/>
                <a:gd name="T20" fmla="*/ 0 w 1299"/>
                <a:gd name="T21" fmla="*/ 298 h 1036"/>
                <a:gd name="T22" fmla="*/ 144 w 1299"/>
                <a:gd name="T23" fmla="*/ 253 h 1036"/>
                <a:gd name="T24" fmla="*/ 123 w 1299"/>
                <a:gd name="T25" fmla="*/ 183 h 1036"/>
                <a:gd name="T26" fmla="*/ 248 w 1299"/>
                <a:gd name="T27" fmla="*/ 105 h 1036"/>
                <a:gd name="T28" fmla="*/ 407 w 1299"/>
                <a:gd name="T29" fmla="*/ 99 h 1036"/>
                <a:gd name="T30" fmla="*/ 447 w 1299"/>
                <a:gd name="T31" fmla="*/ 95 h 1036"/>
                <a:gd name="T32" fmla="*/ 471 w 1299"/>
                <a:gd name="T33" fmla="*/ 67 h 1036"/>
                <a:gd name="T34" fmla="*/ 530 w 1299"/>
                <a:gd name="T35" fmla="*/ 63 h 1036"/>
                <a:gd name="T36" fmla="*/ 610 w 1299"/>
                <a:gd name="T37" fmla="*/ 26 h 1036"/>
                <a:gd name="T38" fmla="*/ 672 w 1299"/>
                <a:gd name="T39" fmla="*/ 22 h 1036"/>
                <a:gd name="T40" fmla="*/ 917 w 1299"/>
                <a:gd name="T41" fmla="*/ 0 h 1036"/>
                <a:gd name="T42" fmla="*/ 1020 w 1299"/>
                <a:gd name="T43" fmla="*/ 86 h 1036"/>
                <a:gd name="T44" fmla="*/ 979 w 1299"/>
                <a:gd name="T45" fmla="*/ 135 h 1036"/>
                <a:gd name="T46" fmla="*/ 1036 w 1299"/>
                <a:gd name="T47" fmla="*/ 183 h 1036"/>
                <a:gd name="T48" fmla="*/ 1174 w 1299"/>
                <a:gd name="T49" fmla="*/ 117 h 1036"/>
                <a:gd name="T50" fmla="*/ 1254 w 1299"/>
                <a:gd name="T51" fmla="*/ 91 h 1036"/>
                <a:gd name="T52" fmla="*/ 1205 w 1299"/>
                <a:gd name="T53" fmla="*/ 169 h 1036"/>
                <a:gd name="T54" fmla="*/ 1187 w 1299"/>
                <a:gd name="T55" fmla="*/ 205 h 1036"/>
                <a:gd name="T56" fmla="*/ 1123 w 1299"/>
                <a:gd name="T57" fmla="*/ 270 h 1036"/>
                <a:gd name="T58" fmla="*/ 1163 w 1299"/>
                <a:gd name="T59" fmla="*/ 319 h 1036"/>
                <a:gd name="T60" fmla="*/ 1129 w 1299"/>
                <a:gd name="T61" fmla="*/ 364 h 1036"/>
                <a:gd name="T62" fmla="*/ 1149 w 1299"/>
                <a:gd name="T63" fmla="*/ 423 h 1036"/>
                <a:gd name="T64" fmla="*/ 1155 w 1299"/>
                <a:gd name="T65" fmla="*/ 467 h 1036"/>
                <a:gd name="T66" fmla="*/ 1087 w 1299"/>
                <a:gd name="T67" fmla="*/ 531 h 1036"/>
                <a:gd name="T68" fmla="*/ 1095 w 1299"/>
                <a:gd name="T69" fmla="*/ 548 h 1036"/>
                <a:gd name="T70" fmla="*/ 1032 w 1299"/>
                <a:gd name="T71" fmla="*/ 535 h 1036"/>
                <a:gd name="T72" fmla="*/ 1087 w 1299"/>
                <a:gd name="T73" fmla="*/ 644 h 1036"/>
                <a:gd name="T74" fmla="*/ 1024 w 1299"/>
                <a:gd name="T75" fmla="*/ 624 h 1036"/>
                <a:gd name="T76" fmla="*/ 1058 w 1299"/>
                <a:gd name="T77" fmla="*/ 675 h 1036"/>
                <a:gd name="T78" fmla="*/ 890 w 1299"/>
                <a:gd name="T79" fmla="*/ 734 h 1036"/>
                <a:gd name="T80" fmla="*/ 830 w 1299"/>
                <a:gd name="T81" fmla="*/ 801 h 1036"/>
                <a:gd name="T82" fmla="*/ 761 w 1299"/>
                <a:gd name="T83" fmla="*/ 809 h 1036"/>
                <a:gd name="T84" fmla="*/ 691 w 1299"/>
                <a:gd name="T85" fmla="*/ 873 h 1036"/>
                <a:gd name="T86" fmla="*/ 659 w 1299"/>
                <a:gd name="T87" fmla="*/ 942 h 1036"/>
                <a:gd name="T88" fmla="*/ 621 w 1299"/>
                <a:gd name="T89" fmla="*/ 1028 h 1036"/>
                <a:gd name="T90" fmla="*/ 538 w 1299"/>
                <a:gd name="T91" fmla="*/ 1008 h 1036"/>
                <a:gd name="T92" fmla="*/ 464 w 1299"/>
                <a:gd name="T93" fmla="*/ 898 h 1036"/>
                <a:gd name="T94" fmla="*/ 439 w 1299"/>
                <a:gd name="T95" fmla="*/ 854 h 1036"/>
                <a:gd name="T96" fmla="*/ 407 w 1299"/>
                <a:gd name="T97" fmla="*/ 789 h 1036"/>
                <a:gd name="T98" fmla="*/ 437 w 1299"/>
                <a:gd name="T99" fmla="*/ 726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99" h="1036">
                  <a:moveTo>
                    <a:pt x="437" y="726"/>
                  </a:moveTo>
                  <a:cubicBezTo>
                    <a:pt x="448" y="720"/>
                    <a:pt x="448" y="719"/>
                    <a:pt x="458" y="724"/>
                  </a:cubicBezTo>
                  <a:cubicBezTo>
                    <a:pt x="463" y="700"/>
                    <a:pt x="474" y="692"/>
                    <a:pt x="481" y="670"/>
                  </a:cubicBezTo>
                  <a:cubicBezTo>
                    <a:pt x="458" y="662"/>
                    <a:pt x="402" y="658"/>
                    <a:pt x="399" y="636"/>
                  </a:cubicBezTo>
                  <a:cubicBezTo>
                    <a:pt x="407" y="633"/>
                    <a:pt x="406" y="636"/>
                    <a:pt x="413" y="636"/>
                  </a:cubicBezTo>
                  <a:cubicBezTo>
                    <a:pt x="429" y="636"/>
                    <a:pt x="440" y="648"/>
                    <a:pt x="458" y="648"/>
                  </a:cubicBezTo>
                  <a:cubicBezTo>
                    <a:pt x="466" y="648"/>
                    <a:pt x="465" y="641"/>
                    <a:pt x="466" y="636"/>
                  </a:cubicBezTo>
                  <a:cubicBezTo>
                    <a:pt x="443" y="628"/>
                    <a:pt x="436" y="590"/>
                    <a:pt x="411" y="590"/>
                  </a:cubicBezTo>
                  <a:cubicBezTo>
                    <a:pt x="404" y="590"/>
                    <a:pt x="402" y="604"/>
                    <a:pt x="392" y="604"/>
                  </a:cubicBezTo>
                  <a:cubicBezTo>
                    <a:pt x="378" y="604"/>
                    <a:pt x="371" y="602"/>
                    <a:pt x="371" y="590"/>
                  </a:cubicBezTo>
                  <a:cubicBezTo>
                    <a:pt x="371" y="573"/>
                    <a:pt x="388" y="575"/>
                    <a:pt x="388" y="556"/>
                  </a:cubicBezTo>
                  <a:cubicBezTo>
                    <a:pt x="388" y="544"/>
                    <a:pt x="376" y="544"/>
                    <a:pt x="369" y="543"/>
                  </a:cubicBezTo>
                  <a:cubicBezTo>
                    <a:pt x="369" y="531"/>
                    <a:pt x="369" y="531"/>
                    <a:pt x="369" y="531"/>
                  </a:cubicBezTo>
                  <a:cubicBezTo>
                    <a:pt x="348" y="462"/>
                    <a:pt x="295" y="393"/>
                    <a:pt x="210" y="393"/>
                  </a:cubicBezTo>
                  <a:cubicBezTo>
                    <a:pt x="197" y="393"/>
                    <a:pt x="194" y="393"/>
                    <a:pt x="187" y="393"/>
                  </a:cubicBezTo>
                  <a:cubicBezTo>
                    <a:pt x="177" y="393"/>
                    <a:pt x="173" y="404"/>
                    <a:pt x="163" y="404"/>
                  </a:cubicBezTo>
                  <a:cubicBezTo>
                    <a:pt x="156" y="404"/>
                    <a:pt x="149" y="397"/>
                    <a:pt x="140" y="397"/>
                  </a:cubicBezTo>
                  <a:cubicBezTo>
                    <a:pt x="132" y="397"/>
                    <a:pt x="129" y="399"/>
                    <a:pt x="125" y="400"/>
                  </a:cubicBezTo>
                  <a:cubicBezTo>
                    <a:pt x="127" y="403"/>
                    <a:pt x="131" y="406"/>
                    <a:pt x="133" y="407"/>
                  </a:cubicBezTo>
                  <a:cubicBezTo>
                    <a:pt x="128" y="412"/>
                    <a:pt x="129" y="409"/>
                    <a:pt x="123" y="409"/>
                  </a:cubicBezTo>
                  <a:cubicBezTo>
                    <a:pt x="107" y="409"/>
                    <a:pt x="83" y="402"/>
                    <a:pt x="74" y="390"/>
                  </a:cubicBezTo>
                  <a:cubicBezTo>
                    <a:pt x="81" y="385"/>
                    <a:pt x="86" y="384"/>
                    <a:pt x="89" y="377"/>
                  </a:cubicBezTo>
                  <a:cubicBezTo>
                    <a:pt x="77" y="373"/>
                    <a:pt x="68" y="364"/>
                    <a:pt x="59" y="364"/>
                  </a:cubicBezTo>
                  <a:cubicBezTo>
                    <a:pt x="42" y="364"/>
                    <a:pt x="46" y="369"/>
                    <a:pt x="32" y="364"/>
                  </a:cubicBezTo>
                  <a:cubicBezTo>
                    <a:pt x="34" y="353"/>
                    <a:pt x="49" y="348"/>
                    <a:pt x="55" y="348"/>
                  </a:cubicBezTo>
                  <a:cubicBezTo>
                    <a:pt x="63" y="348"/>
                    <a:pt x="68" y="348"/>
                    <a:pt x="74" y="348"/>
                  </a:cubicBezTo>
                  <a:cubicBezTo>
                    <a:pt x="81" y="348"/>
                    <a:pt x="84" y="347"/>
                    <a:pt x="87" y="342"/>
                  </a:cubicBezTo>
                  <a:cubicBezTo>
                    <a:pt x="131" y="342"/>
                    <a:pt x="131" y="342"/>
                    <a:pt x="131" y="342"/>
                  </a:cubicBezTo>
                  <a:cubicBezTo>
                    <a:pt x="138" y="336"/>
                    <a:pt x="138" y="333"/>
                    <a:pt x="140" y="324"/>
                  </a:cubicBezTo>
                  <a:cubicBezTo>
                    <a:pt x="110" y="324"/>
                    <a:pt x="110" y="324"/>
                    <a:pt x="110" y="324"/>
                  </a:cubicBezTo>
                  <a:cubicBezTo>
                    <a:pt x="109" y="328"/>
                    <a:pt x="106" y="332"/>
                    <a:pt x="102" y="332"/>
                  </a:cubicBezTo>
                  <a:cubicBezTo>
                    <a:pt x="90" y="332"/>
                    <a:pt x="86" y="332"/>
                    <a:pt x="76" y="332"/>
                  </a:cubicBezTo>
                  <a:cubicBezTo>
                    <a:pt x="73" y="332"/>
                    <a:pt x="0" y="311"/>
                    <a:pt x="0" y="298"/>
                  </a:cubicBezTo>
                  <a:cubicBezTo>
                    <a:pt x="0" y="273"/>
                    <a:pt x="27" y="282"/>
                    <a:pt x="43" y="276"/>
                  </a:cubicBezTo>
                  <a:cubicBezTo>
                    <a:pt x="57" y="272"/>
                    <a:pt x="65" y="263"/>
                    <a:pt x="80" y="258"/>
                  </a:cubicBezTo>
                  <a:cubicBezTo>
                    <a:pt x="100" y="251"/>
                    <a:pt x="127" y="263"/>
                    <a:pt x="144" y="253"/>
                  </a:cubicBezTo>
                  <a:cubicBezTo>
                    <a:pt x="156" y="245"/>
                    <a:pt x="165" y="230"/>
                    <a:pt x="165" y="210"/>
                  </a:cubicBezTo>
                  <a:cubicBezTo>
                    <a:pt x="151" y="209"/>
                    <a:pt x="108" y="210"/>
                    <a:pt x="108" y="195"/>
                  </a:cubicBezTo>
                  <a:cubicBezTo>
                    <a:pt x="108" y="187"/>
                    <a:pt x="119" y="183"/>
                    <a:pt x="123" y="183"/>
                  </a:cubicBezTo>
                  <a:cubicBezTo>
                    <a:pt x="149" y="174"/>
                    <a:pt x="183" y="155"/>
                    <a:pt x="198" y="139"/>
                  </a:cubicBezTo>
                  <a:cubicBezTo>
                    <a:pt x="204" y="144"/>
                    <a:pt x="210" y="145"/>
                    <a:pt x="218" y="145"/>
                  </a:cubicBezTo>
                  <a:cubicBezTo>
                    <a:pt x="244" y="145"/>
                    <a:pt x="224" y="109"/>
                    <a:pt x="248" y="105"/>
                  </a:cubicBezTo>
                  <a:cubicBezTo>
                    <a:pt x="278" y="102"/>
                    <a:pt x="290" y="94"/>
                    <a:pt x="318" y="94"/>
                  </a:cubicBezTo>
                  <a:cubicBezTo>
                    <a:pt x="339" y="88"/>
                    <a:pt x="355" y="75"/>
                    <a:pt x="375" y="75"/>
                  </a:cubicBezTo>
                  <a:cubicBezTo>
                    <a:pt x="389" y="75"/>
                    <a:pt x="393" y="99"/>
                    <a:pt x="407" y="99"/>
                  </a:cubicBezTo>
                  <a:cubicBezTo>
                    <a:pt x="407" y="94"/>
                    <a:pt x="403" y="89"/>
                    <a:pt x="403" y="83"/>
                  </a:cubicBezTo>
                  <a:cubicBezTo>
                    <a:pt x="411" y="75"/>
                    <a:pt x="411" y="75"/>
                    <a:pt x="411" y="75"/>
                  </a:cubicBezTo>
                  <a:cubicBezTo>
                    <a:pt x="419" y="90"/>
                    <a:pt x="432" y="89"/>
                    <a:pt x="447" y="95"/>
                  </a:cubicBezTo>
                  <a:cubicBezTo>
                    <a:pt x="451" y="95"/>
                    <a:pt x="458" y="95"/>
                    <a:pt x="458" y="95"/>
                  </a:cubicBezTo>
                  <a:cubicBezTo>
                    <a:pt x="456" y="89"/>
                    <a:pt x="452" y="84"/>
                    <a:pt x="452" y="78"/>
                  </a:cubicBezTo>
                  <a:cubicBezTo>
                    <a:pt x="452" y="68"/>
                    <a:pt x="464" y="67"/>
                    <a:pt x="471" y="67"/>
                  </a:cubicBezTo>
                  <a:cubicBezTo>
                    <a:pt x="502" y="67"/>
                    <a:pt x="521" y="86"/>
                    <a:pt x="539" y="95"/>
                  </a:cubicBezTo>
                  <a:cubicBezTo>
                    <a:pt x="574" y="95"/>
                    <a:pt x="574" y="95"/>
                    <a:pt x="574" y="95"/>
                  </a:cubicBezTo>
                  <a:cubicBezTo>
                    <a:pt x="561" y="89"/>
                    <a:pt x="530" y="78"/>
                    <a:pt x="530" y="63"/>
                  </a:cubicBezTo>
                  <a:cubicBezTo>
                    <a:pt x="530" y="51"/>
                    <a:pt x="554" y="55"/>
                    <a:pt x="561" y="54"/>
                  </a:cubicBezTo>
                  <a:cubicBezTo>
                    <a:pt x="555" y="48"/>
                    <a:pt x="549" y="47"/>
                    <a:pt x="546" y="42"/>
                  </a:cubicBezTo>
                  <a:cubicBezTo>
                    <a:pt x="566" y="32"/>
                    <a:pt x="585" y="26"/>
                    <a:pt x="610" y="26"/>
                  </a:cubicBezTo>
                  <a:cubicBezTo>
                    <a:pt x="628" y="26"/>
                    <a:pt x="640" y="25"/>
                    <a:pt x="657" y="32"/>
                  </a:cubicBezTo>
                  <a:cubicBezTo>
                    <a:pt x="672" y="32"/>
                    <a:pt x="672" y="32"/>
                    <a:pt x="672" y="32"/>
                  </a:cubicBezTo>
                  <a:cubicBezTo>
                    <a:pt x="672" y="22"/>
                    <a:pt x="672" y="22"/>
                    <a:pt x="672" y="22"/>
                  </a:cubicBezTo>
                  <a:cubicBezTo>
                    <a:pt x="683" y="20"/>
                    <a:pt x="691" y="22"/>
                    <a:pt x="702" y="22"/>
                  </a:cubicBezTo>
                  <a:cubicBezTo>
                    <a:pt x="739" y="22"/>
                    <a:pt x="768" y="0"/>
                    <a:pt x="807" y="0"/>
                  </a:cubicBezTo>
                  <a:cubicBezTo>
                    <a:pt x="849" y="0"/>
                    <a:pt x="879" y="0"/>
                    <a:pt x="917" y="0"/>
                  </a:cubicBezTo>
                  <a:cubicBezTo>
                    <a:pt x="961" y="0"/>
                    <a:pt x="995" y="30"/>
                    <a:pt x="1030" y="46"/>
                  </a:cubicBezTo>
                  <a:cubicBezTo>
                    <a:pt x="1051" y="55"/>
                    <a:pt x="1077" y="49"/>
                    <a:pt x="1096" y="54"/>
                  </a:cubicBezTo>
                  <a:cubicBezTo>
                    <a:pt x="1092" y="82"/>
                    <a:pt x="1041" y="78"/>
                    <a:pt x="1020" y="86"/>
                  </a:cubicBezTo>
                  <a:cubicBezTo>
                    <a:pt x="854" y="95"/>
                    <a:pt x="854" y="95"/>
                    <a:pt x="854" y="95"/>
                  </a:cubicBezTo>
                  <a:cubicBezTo>
                    <a:pt x="867" y="105"/>
                    <a:pt x="994" y="90"/>
                    <a:pt x="1007" y="95"/>
                  </a:cubicBezTo>
                  <a:cubicBezTo>
                    <a:pt x="1006" y="102"/>
                    <a:pt x="973" y="135"/>
                    <a:pt x="979" y="135"/>
                  </a:cubicBezTo>
                  <a:cubicBezTo>
                    <a:pt x="998" y="135"/>
                    <a:pt x="1043" y="90"/>
                    <a:pt x="1068" y="90"/>
                  </a:cubicBezTo>
                  <a:cubicBezTo>
                    <a:pt x="1082" y="90"/>
                    <a:pt x="1087" y="102"/>
                    <a:pt x="1087" y="113"/>
                  </a:cubicBezTo>
                  <a:cubicBezTo>
                    <a:pt x="1087" y="121"/>
                    <a:pt x="1038" y="175"/>
                    <a:pt x="1036" y="183"/>
                  </a:cubicBezTo>
                  <a:cubicBezTo>
                    <a:pt x="1056" y="177"/>
                    <a:pt x="1094" y="125"/>
                    <a:pt x="1106" y="115"/>
                  </a:cubicBezTo>
                  <a:cubicBezTo>
                    <a:pt x="1126" y="115"/>
                    <a:pt x="1157" y="115"/>
                    <a:pt x="1157" y="115"/>
                  </a:cubicBezTo>
                  <a:cubicBezTo>
                    <a:pt x="1157" y="115"/>
                    <a:pt x="1171" y="118"/>
                    <a:pt x="1174" y="117"/>
                  </a:cubicBezTo>
                  <a:cubicBezTo>
                    <a:pt x="1188" y="112"/>
                    <a:pt x="1190" y="108"/>
                    <a:pt x="1202" y="102"/>
                  </a:cubicBezTo>
                  <a:cubicBezTo>
                    <a:pt x="1239" y="102"/>
                    <a:pt x="1239" y="102"/>
                    <a:pt x="1239" y="102"/>
                  </a:cubicBezTo>
                  <a:cubicBezTo>
                    <a:pt x="1241" y="92"/>
                    <a:pt x="1246" y="91"/>
                    <a:pt x="1254" y="91"/>
                  </a:cubicBezTo>
                  <a:cubicBezTo>
                    <a:pt x="1263" y="91"/>
                    <a:pt x="1299" y="109"/>
                    <a:pt x="1299" y="119"/>
                  </a:cubicBezTo>
                  <a:cubicBezTo>
                    <a:pt x="1299" y="129"/>
                    <a:pt x="1285" y="136"/>
                    <a:pt x="1280" y="137"/>
                  </a:cubicBezTo>
                  <a:cubicBezTo>
                    <a:pt x="1255" y="146"/>
                    <a:pt x="1239" y="169"/>
                    <a:pt x="1205" y="169"/>
                  </a:cubicBezTo>
                  <a:cubicBezTo>
                    <a:pt x="1214" y="174"/>
                    <a:pt x="1215" y="174"/>
                    <a:pt x="1221" y="169"/>
                  </a:cubicBezTo>
                  <a:cubicBezTo>
                    <a:pt x="1221" y="191"/>
                    <a:pt x="1201" y="191"/>
                    <a:pt x="1187" y="195"/>
                  </a:cubicBezTo>
                  <a:cubicBezTo>
                    <a:pt x="1192" y="206"/>
                    <a:pt x="1187" y="197"/>
                    <a:pt x="1187" y="205"/>
                  </a:cubicBezTo>
                  <a:cubicBezTo>
                    <a:pt x="1187" y="218"/>
                    <a:pt x="1167" y="221"/>
                    <a:pt x="1153" y="225"/>
                  </a:cubicBezTo>
                  <a:cubicBezTo>
                    <a:pt x="1154" y="233"/>
                    <a:pt x="1153" y="233"/>
                    <a:pt x="1153" y="237"/>
                  </a:cubicBezTo>
                  <a:cubicBezTo>
                    <a:pt x="1153" y="253"/>
                    <a:pt x="1137" y="259"/>
                    <a:pt x="1123" y="270"/>
                  </a:cubicBezTo>
                  <a:cubicBezTo>
                    <a:pt x="1114" y="277"/>
                    <a:pt x="1114" y="296"/>
                    <a:pt x="1110" y="304"/>
                  </a:cubicBezTo>
                  <a:cubicBezTo>
                    <a:pt x="1118" y="308"/>
                    <a:pt x="1124" y="304"/>
                    <a:pt x="1132" y="304"/>
                  </a:cubicBezTo>
                  <a:cubicBezTo>
                    <a:pt x="1145" y="304"/>
                    <a:pt x="1155" y="313"/>
                    <a:pt x="1163" y="319"/>
                  </a:cubicBezTo>
                  <a:cubicBezTo>
                    <a:pt x="1159" y="322"/>
                    <a:pt x="1154" y="324"/>
                    <a:pt x="1149" y="324"/>
                  </a:cubicBezTo>
                  <a:cubicBezTo>
                    <a:pt x="1152" y="337"/>
                    <a:pt x="1182" y="333"/>
                    <a:pt x="1182" y="352"/>
                  </a:cubicBezTo>
                  <a:cubicBezTo>
                    <a:pt x="1182" y="371"/>
                    <a:pt x="1142" y="364"/>
                    <a:pt x="1129" y="364"/>
                  </a:cubicBezTo>
                  <a:cubicBezTo>
                    <a:pt x="1120" y="364"/>
                    <a:pt x="1114" y="370"/>
                    <a:pt x="1114" y="376"/>
                  </a:cubicBezTo>
                  <a:cubicBezTo>
                    <a:pt x="1114" y="389"/>
                    <a:pt x="1127" y="389"/>
                    <a:pt x="1138" y="389"/>
                  </a:cubicBezTo>
                  <a:cubicBezTo>
                    <a:pt x="1138" y="407"/>
                    <a:pt x="1149" y="412"/>
                    <a:pt x="1149" y="423"/>
                  </a:cubicBezTo>
                  <a:cubicBezTo>
                    <a:pt x="1149" y="430"/>
                    <a:pt x="1145" y="436"/>
                    <a:pt x="1149" y="441"/>
                  </a:cubicBezTo>
                  <a:cubicBezTo>
                    <a:pt x="1137" y="441"/>
                    <a:pt x="1125" y="441"/>
                    <a:pt x="1125" y="451"/>
                  </a:cubicBezTo>
                  <a:cubicBezTo>
                    <a:pt x="1125" y="465"/>
                    <a:pt x="1146" y="464"/>
                    <a:pt x="1155" y="467"/>
                  </a:cubicBezTo>
                  <a:cubicBezTo>
                    <a:pt x="1151" y="480"/>
                    <a:pt x="1136" y="487"/>
                    <a:pt x="1121" y="489"/>
                  </a:cubicBezTo>
                  <a:cubicBezTo>
                    <a:pt x="1121" y="494"/>
                    <a:pt x="1125" y="499"/>
                    <a:pt x="1129" y="501"/>
                  </a:cubicBezTo>
                  <a:cubicBezTo>
                    <a:pt x="1123" y="524"/>
                    <a:pt x="1093" y="514"/>
                    <a:pt x="1087" y="531"/>
                  </a:cubicBezTo>
                  <a:cubicBezTo>
                    <a:pt x="1079" y="525"/>
                    <a:pt x="1070" y="521"/>
                    <a:pt x="1064" y="513"/>
                  </a:cubicBezTo>
                  <a:cubicBezTo>
                    <a:pt x="1053" y="513"/>
                    <a:pt x="1053" y="513"/>
                    <a:pt x="1053" y="513"/>
                  </a:cubicBezTo>
                  <a:cubicBezTo>
                    <a:pt x="1061" y="534"/>
                    <a:pt x="1095" y="527"/>
                    <a:pt x="1095" y="548"/>
                  </a:cubicBezTo>
                  <a:cubicBezTo>
                    <a:pt x="1095" y="558"/>
                    <a:pt x="1092" y="571"/>
                    <a:pt x="1083" y="571"/>
                  </a:cubicBezTo>
                  <a:cubicBezTo>
                    <a:pt x="1070" y="571"/>
                    <a:pt x="1046" y="550"/>
                    <a:pt x="1042" y="535"/>
                  </a:cubicBezTo>
                  <a:cubicBezTo>
                    <a:pt x="1036" y="536"/>
                    <a:pt x="1033" y="535"/>
                    <a:pt x="1032" y="535"/>
                  </a:cubicBezTo>
                  <a:cubicBezTo>
                    <a:pt x="1032" y="547"/>
                    <a:pt x="1032" y="547"/>
                    <a:pt x="1032" y="547"/>
                  </a:cubicBezTo>
                  <a:cubicBezTo>
                    <a:pt x="1059" y="575"/>
                    <a:pt x="1107" y="589"/>
                    <a:pt x="1107" y="634"/>
                  </a:cubicBezTo>
                  <a:cubicBezTo>
                    <a:pt x="1107" y="643"/>
                    <a:pt x="1095" y="644"/>
                    <a:pt x="1087" y="644"/>
                  </a:cubicBezTo>
                  <a:cubicBezTo>
                    <a:pt x="1051" y="644"/>
                    <a:pt x="1059" y="604"/>
                    <a:pt x="1028" y="604"/>
                  </a:cubicBezTo>
                  <a:cubicBezTo>
                    <a:pt x="1024" y="604"/>
                    <a:pt x="1020" y="606"/>
                    <a:pt x="1017" y="604"/>
                  </a:cubicBezTo>
                  <a:cubicBezTo>
                    <a:pt x="1017" y="615"/>
                    <a:pt x="1024" y="617"/>
                    <a:pt x="1024" y="624"/>
                  </a:cubicBezTo>
                  <a:cubicBezTo>
                    <a:pt x="1024" y="631"/>
                    <a:pt x="1011" y="633"/>
                    <a:pt x="1007" y="634"/>
                  </a:cubicBezTo>
                  <a:cubicBezTo>
                    <a:pt x="1007" y="658"/>
                    <a:pt x="1075" y="655"/>
                    <a:pt x="1091" y="660"/>
                  </a:cubicBezTo>
                  <a:cubicBezTo>
                    <a:pt x="1079" y="670"/>
                    <a:pt x="1072" y="671"/>
                    <a:pt x="1058" y="675"/>
                  </a:cubicBezTo>
                  <a:cubicBezTo>
                    <a:pt x="1033" y="684"/>
                    <a:pt x="1026" y="706"/>
                    <a:pt x="1004" y="714"/>
                  </a:cubicBezTo>
                  <a:cubicBezTo>
                    <a:pt x="976" y="723"/>
                    <a:pt x="954" y="721"/>
                    <a:pt x="926" y="734"/>
                  </a:cubicBezTo>
                  <a:cubicBezTo>
                    <a:pt x="890" y="734"/>
                    <a:pt x="890" y="734"/>
                    <a:pt x="890" y="734"/>
                  </a:cubicBezTo>
                  <a:cubicBezTo>
                    <a:pt x="883" y="738"/>
                    <a:pt x="875" y="741"/>
                    <a:pt x="875" y="747"/>
                  </a:cubicBezTo>
                  <a:cubicBezTo>
                    <a:pt x="856" y="761"/>
                    <a:pt x="856" y="761"/>
                    <a:pt x="856" y="761"/>
                  </a:cubicBezTo>
                  <a:cubicBezTo>
                    <a:pt x="842" y="773"/>
                    <a:pt x="841" y="789"/>
                    <a:pt x="830" y="801"/>
                  </a:cubicBezTo>
                  <a:cubicBezTo>
                    <a:pt x="814" y="817"/>
                    <a:pt x="789" y="813"/>
                    <a:pt x="773" y="825"/>
                  </a:cubicBezTo>
                  <a:cubicBezTo>
                    <a:pt x="761" y="825"/>
                    <a:pt x="761" y="825"/>
                    <a:pt x="761" y="825"/>
                  </a:cubicBezTo>
                  <a:cubicBezTo>
                    <a:pt x="761" y="809"/>
                    <a:pt x="761" y="809"/>
                    <a:pt x="761" y="809"/>
                  </a:cubicBezTo>
                  <a:cubicBezTo>
                    <a:pt x="750" y="814"/>
                    <a:pt x="753" y="822"/>
                    <a:pt x="746" y="829"/>
                  </a:cubicBezTo>
                  <a:cubicBezTo>
                    <a:pt x="730" y="846"/>
                    <a:pt x="689" y="838"/>
                    <a:pt x="689" y="865"/>
                  </a:cubicBezTo>
                  <a:cubicBezTo>
                    <a:pt x="689" y="867"/>
                    <a:pt x="691" y="870"/>
                    <a:pt x="691" y="873"/>
                  </a:cubicBezTo>
                  <a:cubicBezTo>
                    <a:pt x="689" y="876"/>
                    <a:pt x="686" y="878"/>
                    <a:pt x="686" y="882"/>
                  </a:cubicBezTo>
                  <a:cubicBezTo>
                    <a:pt x="686" y="888"/>
                    <a:pt x="695" y="892"/>
                    <a:pt x="695" y="900"/>
                  </a:cubicBezTo>
                  <a:cubicBezTo>
                    <a:pt x="695" y="927"/>
                    <a:pt x="659" y="919"/>
                    <a:pt x="659" y="942"/>
                  </a:cubicBezTo>
                  <a:cubicBezTo>
                    <a:pt x="659" y="956"/>
                    <a:pt x="658" y="977"/>
                    <a:pt x="659" y="986"/>
                  </a:cubicBezTo>
                  <a:cubicBezTo>
                    <a:pt x="642" y="994"/>
                    <a:pt x="651" y="1036"/>
                    <a:pt x="630" y="1036"/>
                  </a:cubicBezTo>
                  <a:cubicBezTo>
                    <a:pt x="625" y="1036"/>
                    <a:pt x="623" y="1032"/>
                    <a:pt x="621" y="1028"/>
                  </a:cubicBezTo>
                  <a:cubicBezTo>
                    <a:pt x="612" y="1028"/>
                    <a:pt x="611" y="1033"/>
                    <a:pt x="606" y="1033"/>
                  </a:cubicBezTo>
                  <a:cubicBezTo>
                    <a:pt x="587" y="1033"/>
                    <a:pt x="589" y="997"/>
                    <a:pt x="570" y="997"/>
                  </a:cubicBezTo>
                  <a:cubicBezTo>
                    <a:pt x="559" y="997"/>
                    <a:pt x="547" y="1007"/>
                    <a:pt x="538" y="1008"/>
                  </a:cubicBezTo>
                  <a:cubicBezTo>
                    <a:pt x="533" y="989"/>
                    <a:pt x="525" y="995"/>
                    <a:pt x="513" y="986"/>
                  </a:cubicBezTo>
                  <a:cubicBezTo>
                    <a:pt x="508" y="982"/>
                    <a:pt x="510" y="971"/>
                    <a:pt x="508" y="970"/>
                  </a:cubicBezTo>
                  <a:cubicBezTo>
                    <a:pt x="493" y="957"/>
                    <a:pt x="464" y="921"/>
                    <a:pt x="464" y="898"/>
                  </a:cubicBezTo>
                  <a:cubicBezTo>
                    <a:pt x="464" y="888"/>
                    <a:pt x="470" y="889"/>
                    <a:pt x="475" y="883"/>
                  </a:cubicBezTo>
                  <a:cubicBezTo>
                    <a:pt x="464" y="868"/>
                    <a:pt x="460" y="888"/>
                    <a:pt x="447" y="881"/>
                  </a:cubicBezTo>
                  <a:cubicBezTo>
                    <a:pt x="444" y="877"/>
                    <a:pt x="442" y="862"/>
                    <a:pt x="439" y="854"/>
                  </a:cubicBezTo>
                  <a:cubicBezTo>
                    <a:pt x="435" y="839"/>
                    <a:pt x="415" y="830"/>
                    <a:pt x="415" y="809"/>
                  </a:cubicBezTo>
                  <a:cubicBezTo>
                    <a:pt x="415" y="801"/>
                    <a:pt x="420" y="797"/>
                    <a:pt x="422" y="789"/>
                  </a:cubicBezTo>
                  <a:cubicBezTo>
                    <a:pt x="417" y="786"/>
                    <a:pt x="411" y="785"/>
                    <a:pt x="407" y="789"/>
                  </a:cubicBezTo>
                  <a:cubicBezTo>
                    <a:pt x="407" y="771"/>
                    <a:pt x="407" y="771"/>
                    <a:pt x="407" y="771"/>
                  </a:cubicBezTo>
                  <a:cubicBezTo>
                    <a:pt x="418" y="756"/>
                    <a:pt x="422" y="740"/>
                    <a:pt x="437" y="727"/>
                  </a:cubicBezTo>
                  <a:lnTo>
                    <a:pt x="437" y="7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8" name="Freeform 154">
              <a:extLst>
                <a:ext uri="{FF2B5EF4-FFF2-40B4-BE49-F238E27FC236}">
                  <a16:creationId xmlns:a16="http://schemas.microsoft.com/office/drawing/2014/main" id="{1166BC50-3755-4572-85BD-9F2A34B17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6847" y="2004511"/>
              <a:ext cx="71931" cy="48974"/>
            </a:xfrm>
            <a:custGeom>
              <a:avLst/>
              <a:gdLst>
                <a:gd name="T0" fmla="*/ 16 w 63"/>
                <a:gd name="T1" fmla="*/ 43 h 43"/>
                <a:gd name="T2" fmla="*/ 0 w 63"/>
                <a:gd name="T3" fmla="*/ 16 h 43"/>
                <a:gd name="T4" fmla="*/ 17 w 63"/>
                <a:gd name="T5" fmla="*/ 0 h 43"/>
                <a:gd name="T6" fmla="*/ 63 w 63"/>
                <a:gd name="T7" fmla="*/ 27 h 43"/>
                <a:gd name="T8" fmla="*/ 32 w 63"/>
                <a:gd name="T9" fmla="*/ 43 h 43"/>
                <a:gd name="T10" fmla="*/ 16 w 63"/>
                <a:gd name="T1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3">
                  <a:moveTo>
                    <a:pt x="16" y="43"/>
                  </a:moveTo>
                  <a:cubicBezTo>
                    <a:pt x="9" y="43"/>
                    <a:pt x="0" y="25"/>
                    <a:pt x="0" y="16"/>
                  </a:cubicBezTo>
                  <a:cubicBezTo>
                    <a:pt x="0" y="4"/>
                    <a:pt x="10" y="0"/>
                    <a:pt x="17" y="0"/>
                  </a:cubicBezTo>
                  <a:cubicBezTo>
                    <a:pt x="37" y="0"/>
                    <a:pt x="43" y="21"/>
                    <a:pt x="63" y="27"/>
                  </a:cubicBezTo>
                  <a:cubicBezTo>
                    <a:pt x="61" y="41"/>
                    <a:pt x="45" y="43"/>
                    <a:pt x="32" y="43"/>
                  </a:cubicBezTo>
                  <a:lnTo>
                    <a:pt x="16" y="4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9" name="Freeform 155">
              <a:extLst>
                <a:ext uri="{FF2B5EF4-FFF2-40B4-BE49-F238E27FC236}">
                  <a16:creationId xmlns:a16="http://schemas.microsoft.com/office/drawing/2014/main" id="{3E69B4CF-5FC2-4539-B03C-0D1A6132B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2972" y="1748930"/>
              <a:ext cx="39791" cy="24487"/>
            </a:xfrm>
            <a:custGeom>
              <a:avLst/>
              <a:gdLst>
                <a:gd name="T0" fmla="*/ 10 w 35"/>
                <a:gd name="T1" fmla="*/ 22 h 22"/>
                <a:gd name="T2" fmla="*/ 0 w 35"/>
                <a:gd name="T3" fmla="*/ 10 h 22"/>
                <a:gd name="T4" fmla="*/ 8 w 35"/>
                <a:gd name="T5" fmla="*/ 0 h 22"/>
                <a:gd name="T6" fmla="*/ 22 w 35"/>
                <a:gd name="T7" fmla="*/ 0 h 22"/>
                <a:gd name="T8" fmla="*/ 22 w 35"/>
                <a:gd name="T9" fmla="*/ 10 h 22"/>
                <a:gd name="T10" fmla="*/ 35 w 35"/>
                <a:gd name="T11" fmla="*/ 10 h 22"/>
                <a:gd name="T12" fmla="*/ 10 w 35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2">
                  <a:moveTo>
                    <a:pt x="10" y="22"/>
                  </a:moveTo>
                  <a:cubicBezTo>
                    <a:pt x="5" y="22"/>
                    <a:pt x="0" y="14"/>
                    <a:pt x="0" y="10"/>
                  </a:cubicBezTo>
                  <a:cubicBezTo>
                    <a:pt x="0" y="6"/>
                    <a:pt x="6" y="2"/>
                    <a:pt x="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6"/>
                    <a:pt x="22" y="7"/>
                    <a:pt x="22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1" y="13"/>
                    <a:pt x="18" y="22"/>
                    <a:pt x="10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Freeform 156">
              <a:extLst>
                <a:ext uri="{FF2B5EF4-FFF2-40B4-BE49-F238E27FC236}">
                  <a16:creationId xmlns:a16="http://schemas.microsoft.com/office/drawing/2014/main" id="{A51A7C16-A1C6-4F31-A9E1-D1F48909F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247" y="2755950"/>
              <a:ext cx="160696" cy="165286"/>
            </a:xfrm>
            <a:custGeom>
              <a:avLst/>
              <a:gdLst>
                <a:gd name="T0" fmla="*/ 8 w 141"/>
                <a:gd name="T1" fmla="*/ 121 h 145"/>
                <a:gd name="T2" fmla="*/ 0 w 141"/>
                <a:gd name="T3" fmla="*/ 113 h 145"/>
                <a:gd name="T4" fmla="*/ 14 w 141"/>
                <a:gd name="T5" fmla="*/ 98 h 145"/>
                <a:gd name="T6" fmla="*/ 14 w 141"/>
                <a:gd name="T7" fmla="*/ 93 h 145"/>
                <a:gd name="T8" fmla="*/ 8 w 141"/>
                <a:gd name="T9" fmla="*/ 89 h 145"/>
                <a:gd name="T10" fmla="*/ 49 w 141"/>
                <a:gd name="T11" fmla="*/ 24 h 145"/>
                <a:gd name="T12" fmla="*/ 72 w 141"/>
                <a:gd name="T13" fmla="*/ 0 h 145"/>
                <a:gd name="T14" fmla="*/ 77 w 141"/>
                <a:gd name="T15" fmla="*/ 8 h 145"/>
                <a:gd name="T16" fmla="*/ 56 w 141"/>
                <a:gd name="T17" fmla="*/ 49 h 145"/>
                <a:gd name="T18" fmla="*/ 56 w 141"/>
                <a:gd name="T19" fmla="*/ 56 h 145"/>
                <a:gd name="T20" fmla="*/ 68 w 141"/>
                <a:gd name="T21" fmla="*/ 49 h 145"/>
                <a:gd name="T22" fmla="*/ 80 w 141"/>
                <a:gd name="T23" fmla="*/ 53 h 145"/>
                <a:gd name="T24" fmla="*/ 76 w 141"/>
                <a:gd name="T25" fmla="*/ 57 h 145"/>
                <a:gd name="T26" fmla="*/ 76 w 141"/>
                <a:gd name="T27" fmla="*/ 65 h 145"/>
                <a:gd name="T28" fmla="*/ 90 w 141"/>
                <a:gd name="T29" fmla="*/ 65 h 145"/>
                <a:gd name="T30" fmla="*/ 90 w 141"/>
                <a:gd name="T31" fmla="*/ 68 h 145"/>
                <a:gd name="T32" fmla="*/ 99 w 141"/>
                <a:gd name="T33" fmla="*/ 65 h 145"/>
                <a:gd name="T34" fmla="*/ 121 w 141"/>
                <a:gd name="T35" fmla="*/ 65 h 145"/>
                <a:gd name="T36" fmla="*/ 120 w 141"/>
                <a:gd name="T37" fmla="*/ 91 h 145"/>
                <a:gd name="T38" fmla="*/ 128 w 141"/>
                <a:gd name="T39" fmla="*/ 89 h 145"/>
                <a:gd name="T40" fmla="*/ 121 w 141"/>
                <a:gd name="T41" fmla="*/ 101 h 145"/>
                <a:gd name="T42" fmla="*/ 126 w 141"/>
                <a:gd name="T43" fmla="*/ 114 h 145"/>
                <a:gd name="T44" fmla="*/ 136 w 141"/>
                <a:gd name="T45" fmla="*/ 109 h 145"/>
                <a:gd name="T46" fmla="*/ 141 w 141"/>
                <a:gd name="T47" fmla="*/ 126 h 145"/>
                <a:gd name="T48" fmla="*/ 129 w 141"/>
                <a:gd name="T49" fmla="*/ 145 h 145"/>
                <a:gd name="T50" fmla="*/ 122 w 141"/>
                <a:gd name="T51" fmla="*/ 135 h 145"/>
                <a:gd name="T52" fmla="*/ 116 w 141"/>
                <a:gd name="T53" fmla="*/ 134 h 145"/>
                <a:gd name="T54" fmla="*/ 109 w 141"/>
                <a:gd name="T55" fmla="*/ 112 h 145"/>
                <a:gd name="T56" fmla="*/ 87 w 141"/>
                <a:gd name="T57" fmla="*/ 134 h 145"/>
                <a:gd name="T58" fmla="*/ 82 w 141"/>
                <a:gd name="T59" fmla="*/ 134 h 145"/>
                <a:gd name="T60" fmla="*/ 90 w 141"/>
                <a:gd name="T61" fmla="*/ 121 h 145"/>
                <a:gd name="T62" fmla="*/ 69 w 141"/>
                <a:gd name="T63" fmla="*/ 118 h 145"/>
                <a:gd name="T64" fmla="*/ 54 w 141"/>
                <a:gd name="T65" fmla="*/ 122 h 145"/>
                <a:gd name="T66" fmla="*/ 31 w 141"/>
                <a:gd name="T67" fmla="*/ 116 h 145"/>
                <a:gd name="T68" fmla="*/ 8 w 141"/>
                <a:gd name="T69" fmla="*/ 12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145">
                  <a:moveTo>
                    <a:pt x="8" y="121"/>
                  </a:moveTo>
                  <a:cubicBezTo>
                    <a:pt x="4" y="121"/>
                    <a:pt x="0" y="115"/>
                    <a:pt x="0" y="113"/>
                  </a:cubicBezTo>
                  <a:cubicBezTo>
                    <a:pt x="0" y="110"/>
                    <a:pt x="14" y="99"/>
                    <a:pt x="14" y="98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2" y="93"/>
                    <a:pt x="9" y="91"/>
                    <a:pt x="8" y="89"/>
                  </a:cubicBezTo>
                  <a:cubicBezTo>
                    <a:pt x="29" y="78"/>
                    <a:pt x="37" y="42"/>
                    <a:pt x="49" y="24"/>
                  </a:cubicBezTo>
                  <a:cubicBezTo>
                    <a:pt x="55" y="14"/>
                    <a:pt x="59" y="0"/>
                    <a:pt x="72" y="0"/>
                  </a:cubicBezTo>
                  <a:cubicBezTo>
                    <a:pt x="75" y="0"/>
                    <a:pt x="77" y="5"/>
                    <a:pt x="77" y="8"/>
                  </a:cubicBezTo>
                  <a:cubicBezTo>
                    <a:pt x="77" y="26"/>
                    <a:pt x="61" y="34"/>
                    <a:pt x="56" y="4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62" y="54"/>
                    <a:pt x="62" y="49"/>
                    <a:pt x="68" y="49"/>
                  </a:cubicBezTo>
                  <a:cubicBezTo>
                    <a:pt x="72" y="49"/>
                    <a:pt x="77" y="50"/>
                    <a:pt x="80" y="53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8"/>
                    <a:pt x="90" y="68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7" y="68"/>
                    <a:pt x="117" y="68"/>
                    <a:pt x="121" y="65"/>
                  </a:cubicBezTo>
                  <a:cubicBezTo>
                    <a:pt x="121" y="72"/>
                    <a:pt x="120" y="80"/>
                    <a:pt x="120" y="91"/>
                  </a:cubicBezTo>
                  <a:cubicBezTo>
                    <a:pt x="122" y="90"/>
                    <a:pt x="125" y="89"/>
                    <a:pt x="128" y="89"/>
                  </a:cubicBezTo>
                  <a:cubicBezTo>
                    <a:pt x="128" y="96"/>
                    <a:pt x="121" y="98"/>
                    <a:pt x="121" y="101"/>
                  </a:cubicBezTo>
                  <a:cubicBezTo>
                    <a:pt x="121" y="105"/>
                    <a:pt x="126" y="108"/>
                    <a:pt x="126" y="114"/>
                  </a:cubicBezTo>
                  <a:cubicBezTo>
                    <a:pt x="134" y="114"/>
                    <a:pt x="131" y="112"/>
                    <a:pt x="136" y="109"/>
                  </a:cubicBezTo>
                  <a:cubicBezTo>
                    <a:pt x="136" y="119"/>
                    <a:pt x="141" y="118"/>
                    <a:pt x="141" y="126"/>
                  </a:cubicBezTo>
                  <a:cubicBezTo>
                    <a:pt x="141" y="135"/>
                    <a:pt x="137" y="145"/>
                    <a:pt x="129" y="145"/>
                  </a:cubicBezTo>
                  <a:cubicBezTo>
                    <a:pt x="124" y="145"/>
                    <a:pt x="122" y="138"/>
                    <a:pt x="122" y="135"/>
                  </a:cubicBezTo>
                  <a:cubicBezTo>
                    <a:pt x="120" y="135"/>
                    <a:pt x="118" y="134"/>
                    <a:pt x="116" y="134"/>
                  </a:cubicBezTo>
                  <a:cubicBezTo>
                    <a:pt x="110" y="134"/>
                    <a:pt x="115" y="119"/>
                    <a:pt x="109" y="112"/>
                  </a:cubicBezTo>
                  <a:cubicBezTo>
                    <a:pt x="103" y="122"/>
                    <a:pt x="96" y="134"/>
                    <a:pt x="87" y="134"/>
                  </a:cubicBezTo>
                  <a:cubicBezTo>
                    <a:pt x="85" y="134"/>
                    <a:pt x="82" y="135"/>
                    <a:pt x="82" y="134"/>
                  </a:cubicBezTo>
                  <a:cubicBezTo>
                    <a:pt x="82" y="126"/>
                    <a:pt x="88" y="126"/>
                    <a:pt x="90" y="121"/>
                  </a:cubicBezTo>
                  <a:cubicBezTo>
                    <a:pt x="83" y="121"/>
                    <a:pt x="73" y="126"/>
                    <a:pt x="69" y="118"/>
                  </a:cubicBezTo>
                  <a:cubicBezTo>
                    <a:pt x="64" y="120"/>
                    <a:pt x="59" y="122"/>
                    <a:pt x="54" y="122"/>
                  </a:cubicBezTo>
                  <a:cubicBezTo>
                    <a:pt x="44" y="122"/>
                    <a:pt x="40" y="116"/>
                    <a:pt x="31" y="116"/>
                  </a:cubicBezTo>
                  <a:cubicBezTo>
                    <a:pt x="20" y="116"/>
                    <a:pt x="17" y="121"/>
                    <a:pt x="8" y="1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1" name="Freeform 157">
              <a:extLst>
                <a:ext uri="{FF2B5EF4-FFF2-40B4-BE49-F238E27FC236}">
                  <a16:creationId xmlns:a16="http://schemas.microsoft.com/office/drawing/2014/main" id="{EAB76173-BD7D-4C41-89A8-C0C05C584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7435" y="1696896"/>
              <a:ext cx="191305" cy="76521"/>
            </a:xfrm>
            <a:custGeom>
              <a:avLst/>
              <a:gdLst>
                <a:gd name="T0" fmla="*/ 132 w 166"/>
                <a:gd name="T1" fmla="*/ 51 h 67"/>
                <a:gd name="T2" fmla="*/ 113 w 166"/>
                <a:gd name="T3" fmla="*/ 59 h 67"/>
                <a:gd name="T4" fmla="*/ 100 w 166"/>
                <a:gd name="T5" fmla="*/ 51 h 67"/>
                <a:gd name="T6" fmla="*/ 84 w 166"/>
                <a:gd name="T7" fmla="*/ 57 h 67"/>
                <a:gd name="T8" fmla="*/ 68 w 166"/>
                <a:gd name="T9" fmla="*/ 63 h 67"/>
                <a:gd name="T10" fmla="*/ 54 w 166"/>
                <a:gd name="T11" fmla="*/ 55 h 67"/>
                <a:gd name="T12" fmla="*/ 37 w 166"/>
                <a:gd name="T13" fmla="*/ 67 h 67"/>
                <a:gd name="T14" fmla="*/ 0 w 166"/>
                <a:gd name="T15" fmla="*/ 31 h 67"/>
                <a:gd name="T16" fmla="*/ 34 w 166"/>
                <a:gd name="T17" fmla="*/ 0 h 67"/>
                <a:gd name="T18" fmla="*/ 79 w 166"/>
                <a:gd name="T19" fmla="*/ 25 h 67"/>
                <a:gd name="T20" fmla="*/ 92 w 166"/>
                <a:gd name="T21" fmla="*/ 4 h 67"/>
                <a:gd name="T22" fmla="*/ 166 w 166"/>
                <a:gd name="T23" fmla="*/ 25 h 67"/>
                <a:gd name="T24" fmla="*/ 153 w 166"/>
                <a:gd name="T25" fmla="*/ 51 h 67"/>
                <a:gd name="T26" fmla="*/ 132 w 166"/>
                <a:gd name="T27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67">
                  <a:moveTo>
                    <a:pt x="132" y="51"/>
                  </a:moveTo>
                  <a:cubicBezTo>
                    <a:pt x="126" y="51"/>
                    <a:pt x="122" y="59"/>
                    <a:pt x="113" y="59"/>
                  </a:cubicBezTo>
                  <a:cubicBezTo>
                    <a:pt x="108" y="59"/>
                    <a:pt x="105" y="51"/>
                    <a:pt x="100" y="51"/>
                  </a:cubicBezTo>
                  <a:cubicBezTo>
                    <a:pt x="93" y="51"/>
                    <a:pt x="90" y="57"/>
                    <a:pt x="84" y="57"/>
                  </a:cubicBezTo>
                  <a:cubicBezTo>
                    <a:pt x="80" y="57"/>
                    <a:pt x="75" y="63"/>
                    <a:pt x="68" y="63"/>
                  </a:cubicBezTo>
                  <a:cubicBezTo>
                    <a:pt x="61" y="63"/>
                    <a:pt x="58" y="60"/>
                    <a:pt x="54" y="55"/>
                  </a:cubicBezTo>
                  <a:cubicBezTo>
                    <a:pt x="49" y="60"/>
                    <a:pt x="45" y="67"/>
                    <a:pt x="37" y="67"/>
                  </a:cubicBezTo>
                  <a:cubicBezTo>
                    <a:pt x="18" y="67"/>
                    <a:pt x="0" y="51"/>
                    <a:pt x="0" y="31"/>
                  </a:cubicBezTo>
                  <a:cubicBezTo>
                    <a:pt x="0" y="13"/>
                    <a:pt x="18" y="0"/>
                    <a:pt x="34" y="0"/>
                  </a:cubicBezTo>
                  <a:cubicBezTo>
                    <a:pt x="57" y="0"/>
                    <a:pt x="59" y="25"/>
                    <a:pt x="79" y="25"/>
                  </a:cubicBezTo>
                  <a:cubicBezTo>
                    <a:pt x="79" y="13"/>
                    <a:pt x="83" y="4"/>
                    <a:pt x="92" y="4"/>
                  </a:cubicBezTo>
                  <a:cubicBezTo>
                    <a:pt x="106" y="4"/>
                    <a:pt x="150" y="20"/>
                    <a:pt x="166" y="25"/>
                  </a:cubicBezTo>
                  <a:cubicBezTo>
                    <a:pt x="163" y="36"/>
                    <a:pt x="153" y="45"/>
                    <a:pt x="153" y="51"/>
                  </a:cubicBezTo>
                  <a:lnTo>
                    <a:pt x="132" y="5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2" name="Freeform 158">
              <a:extLst>
                <a:ext uri="{FF2B5EF4-FFF2-40B4-BE49-F238E27FC236}">
                  <a16:creationId xmlns:a16="http://schemas.microsoft.com/office/drawing/2014/main" id="{6AA3CA99-E049-46CC-8041-7915C4481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86" y="3354346"/>
              <a:ext cx="988664" cy="697874"/>
            </a:xfrm>
            <a:custGeom>
              <a:avLst/>
              <a:gdLst>
                <a:gd name="T0" fmla="*/ 430 w 865"/>
                <a:gd name="T1" fmla="*/ 177 h 610"/>
                <a:gd name="T2" fmla="*/ 422 w 865"/>
                <a:gd name="T3" fmla="*/ 254 h 610"/>
                <a:gd name="T4" fmla="*/ 430 w 865"/>
                <a:gd name="T5" fmla="*/ 289 h 610"/>
                <a:gd name="T6" fmla="*/ 482 w 865"/>
                <a:gd name="T7" fmla="*/ 346 h 610"/>
                <a:gd name="T8" fmla="*/ 536 w 865"/>
                <a:gd name="T9" fmla="*/ 344 h 610"/>
                <a:gd name="T10" fmla="*/ 561 w 865"/>
                <a:gd name="T11" fmla="*/ 336 h 610"/>
                <a:gd name="T12" fmla="*/ 623 w 865"/>
                <a:gd name="T13" fmla="*/ 274 h 610"/>
                <a:gd name="T14" fmla="*/ 655 w 865"/>
                <a:gd name="T15" fmla="*/ 278 h 610"/>
                <a:gd name="T16" fmla="*/ 642 w 865"/>
                <a:gd name="T17" fmla="*/ 325 h 610"/>
                <a:gd name="T18" fmla="*/ 633 w 865"/>
                <a:gd name="T19" fmla="*/ 346 h 610"/>
                <a:gd name="T20" fmla="*/ 627 w 865"/>
                <a:gd name="T21" fmla="*/ 384 h 610"/>
                <a:gd name="T22" fmla="*/ 614 w 865"/>
                <a:gd name="T23" fmla="*/ 404 h 610"/>
                <a:gd name="T24" fmla="*/ 695 w 865"/>
                <a:gd name="T25" fmla="*/ 408 h 610"/>
                <a:gd name="T26" fmla="*/ 731 w 865"/>
                <a:gd name="T27" fmla="*/ 437 h 610"/>
                <a:gd name="T28" fmla="*/ 726 w 865"/>
                <a:gd name="T29" fmla="*/ 520 h 610"/>
                <a:gd name="T30" fmla="*/ 775 w 865"/>
                <a:gd name="T31" fmla="*/ 570 h 610"/>
                <a:gd name="T32" fmla="*/ 865 w 865"/>
                <a:gd name="T33" fmla="*/ 580 h 610"/>
                <a:gd name="T34" fmla="*/ 838 w 865"/>
                <a:gd name="T35" fmla="*/ 592 h 610"/>
                <a:gd name="T36" fmla="*/ 823 w 865"/>
                <a:gd name="T37" fmla="*/ 570 h 610"/>
                <a:gd name="T38" fmla="*/ 803 w 865"/>
                <a:gd name="T39" fmla="*/ 598 h 610"/>
                <a:gd name="T40" fmla="*/ 766 w 865"/>
                <a:gd name="T41" fmla="*/ 588 h 610"/>
                <a:gd name="T42" fmla="*/ 739 w 865"/>
                <a:gd name="T43" fmla="*/ 583 h 610"/>
                <a:gd name="T44" fmla="*/ 697 w 865"/>
                <a:gd name="T45" fmla="*/ 545 h 610"/>
                <a:gd name="T46" fmla="*/ 689 w 865"/>
                <a:gd name="T47" fmla="*/ 552 h 610"/>
                <a:gd name="T48" fmla="*/ 672 w 865"/>
                <a:gd name="T49" fmla="*/ 507 h 610"/>
                <a:gd name="T50" fmla="*/ 638 w 865"/>
                <a:gd name="T51" fmla="*/ 468 h 610"/>
                <a:gd name="T52" fmla="*/ 592 w 865"/>
                <a:gd name="T53" fmla="*/ 459 h 610"/>
                <a:gd name="T54" fmla="*/ 505 w 865"/>
                <a:gd name="T55" fmla="*/ 407 h 610"/>
                <a:gd name="T56" fmla="*/ 483 w 865"/>
                <a:gd name="T57" fmla="*/ 401 h 610"/>
                <a:gd name="T58" fmla="*/ 439 w 865"/>
                <a:gd name="T59" fmla="*/ 410 h 610"/>
                <a:gd name="T60" fmla="*/ 380 w 865"/>
                <a:gd name="T61" fmla="*/ 385 h 610"/>
                <a:gd name="T62" fmla="*/ 334 w 865"/>
                <a:gd name="T63" fmla="*/ 365 h 610"/>
                <a:gd name="T64" fmla="*/ 301 w 865"/>
                <a:gd name="T65" fmla="*/ 352 h 610"/>
                <a:gd name="T66" fmla="*/ 255 w 865"/>
                <a:gd name="T67" fmla="*/ 310 h 610"/>
                <a:gd name="T68" fmla="*/ 255 w 865"/>
                <a:gd name="T69" fmla="*/ 270 h 610"/>
                <a:gd name="T70" fmla="*/ 176 w 865"/>
                <a:gd name="T71" fmla="*/ 181 h 610"/>
                <a:gd name="T72" fmla="*/ 141 w 865"/>
                <a:gd name="T73" fmla="*/ 123 h 610"/>
                <a:gd name="T74" fmla="*/ 107 w 865"/>
                <a:gd name="T75" fmla="*/ 96 h 610"/>
                <a:gd name="T76" fmla="*/ 84 w 865"/>
                <a:gd name="T77" fmla="*/ 40 h 610"/>
                <a:gd name="T78" fmla="*/ 48 w 865"/>
                <a:gd name="T79" fmla="*/ 34 h 610"/>
                <a:gd name="T80" fmla="*/ 84 w 865"/>
                <a:gd name="T81" fmla="*/ 95 h 610"/>
                <a:gd name="T82" fmla="*/ 126 w 865"/>
                <a:gd name="T83" fmla="*/ 171 h 610"/>
                <a:gd name="T84" fmla="*/ 165 w 865"/>
                <a:gd name="T85" fmla="*/ 234 h 610"/>
                <a:gd name="T86" fmla="*/ 148 w 865"/>
                <a:gd name="T87" fmla="*/ 229 h 610"/>
                <a:gd name="T88" fmla="*/ 111 w 865"/>
                <a:gd name="T89" fmla="*/ 197 h 610"/>
                <a:gd name="T90" fmla="*/ 89 w 865"/>
                <a:gd name="T91" fmla="*/ 151 h 610"/>
                <a:gd name="T92" fmla="*/ 69 w 865"/>
                <a:gd name="T93" fmla="*/ 124 h 610"/>
                <a:gd name="T94" fmla="*/ 19 w 865"/>
                <a:gd name="T95" fmla="*/ 43 h 610"/>
                <a:gd name="T96" fmla="*/ 0 w 865"/>
                <a:gd name="T97" fmla="*/ 0 h 610"/>
                <a:gd name="T98" fmla="*/ 130 w 865"/>
                <a:gd name="T99" fmla="*/ 28 h 610"/>
                <a:gd name="T100" fmla="*/ 193 w 865"/>
                <a:gd name="T101" fmla="*/ 18 h 610"/>
                <a:gd name="T102" fmla="*/ 261 w 865"/>
                <a:gd name="T103" fmla="*/ 52 h 610"/>
                <a:gd name="T104" fmla="*/ 322 w 865"/>
                <a:gd name="T105" fmla="*/ 68 h 610"/>
                <a:gd name="T106" fmla="*/ 428 w 865"/>
                <a:gd name="T107" fmla="*/ 163 h 610"/>
                <a:gd name="T108" fmla="*/ 424 w 865"/>
                <a:gd name="T109" fmla="*/ 15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5" h="610">
                  <a:moveTo>
                    <a:pt x="427" y="165"/>
                  </a:moveTo>
                  <a:cubicBezTo>
                    <a:pt x="428" y="170"/>
                    <a:pt x="430" y="173"/>
                    <a:pt x="430" y="177"/>
                  </a:cubicBezTo>
                  <a:cubicBezTo>
                    <a:pt x="430" y="192"/>
                    <a:pt x="424" y="197"/>
                    <a:pt x="422" y="209"/>
                  </a:cubicBezTo>
                  <a:cubicBezTo>
                    <a:pt x="422" y="254"/>
                    <a:pt x="422" y="254"/>
                    <a:pt x="422" y="254"/>
                  </a:cubicBezTo>
                  <a:cubicBezTo>
                    <a:pt x="421" y="260"/>
                    <a:pt x="427" y="266"/>
                    <a:pt x="428" y="270"/>
                  </a:cubicBezTo>
                  <a:cubicBezTo>
                    <a:pt x="431" y="277"/>
                    <a:pt x="427" y="282"/>
                    <a:pt x="430" y="289"/>
                  </a:cubicBezTo>
                  <a:cubicBezTo>
                    <a:pt x="433" y="295"/>
                    <a:pt x="443" y="306"/>
                    <a:pt x="449" y="312"/>
                  </a:cubicBezTo>
                  <a:cubicBezTo>
                    <a:pt x="462" y="326"/>
                    <a:pt x="462" y="340"/>
                    <a:pt x="482" y="346"/>
                  </a:cubicBezTo>
                  <a:cubicBezTo>
                    <a:pt x="489" y="348"/>
                    <a:pt x="489" y="356"/>
                    <a:pt x="495" y="356"/>
                  </a:cubicBezTo>
                  <a:cubicBezTo>
                    <a:pt x="509" y="356"/>
                    <a:pt x="521" y="344"/>
                    <a:pt x="536" y="344"/>
                  </a:cubicBezTo>
                  <a:cubicBezTo>
                    <a:pt x="545" y="344"/>
                    <a:pt x="548" y="349"/>
                    <a:pt x="551" y="349"/>
                  </a:cubicBezTo>
                  <a:cubicBezTo>
                    <a:pt x="557" y="349"/>
                    <a:pt x="561" y="340"/>
                    <a:pt x="561" y="336"/>
                  </a:cubicBezTo>
                  <a:cubicBezTo>
                    <a:pt x="564" y="327"/>
                    <a:pt x="577" y="317"/>
                    <a:pt x="577" y="305"/>
                  </a:cubicBezTo>
                  <a:cubicBezTo>
                    <a:pt x="577" y="282"/>
                    <a:pt x="602" y="274"/>
                    <a:pt x="623" y="274"/>
                  </a:cubicBezTo>
                  <a:cubicBezTo>
                    <a:pt x="630" y="274"/>
                    <a:pt x="635" y="274"/>
                    <a:pt x="638" y="276"/>
                  </a:cubicBezTo>
                  <a:cubicBezTo>
                    <a:pt x="641" y="277"/>
                    <a:pt x="651" y="278"/>
                    <a:pt x="655" y="278"/>
                  </a:cubicBezTo>
                  <a:cubicBezTo>
                    <a:pt x="655" y="280"/>
                    <a:pt x="655" y="282"/>
                    <a:pt x="655" y="285"/>
                  </a:cubicBezTo>
                  <a:cubicBezTo>
                    <a:pt x="655" y="296"/>
                    <a:pt x="642" y="310"/>
                    <a:pt x="642" y="325"/>
                  </a:cubicBezTo>
                  <a:cubicBezTo>
                    <a:pt x="642" y="338"/>
                    <a:pt x="638" y="344"/>
                    <a:pt x="633" y="352"/>
                  </a:cubicBezTo>
                  <a:cubicBezTo>
                    <a:pt x="633" y="350"/>
                    <a:pt x="633" y="348"/>
                    <a:pt x="633" y="346"/>
                  </a:cubicBezTo>
                  <a:cubicBezTo>
                    <a:pt x="631" y="346"/>
                    <a:pt x="630" y="346"/>
                    <a:pt x="627" y="346"/>
                  </a:cubicBezTo>
                  <a:cubicBezTo>
                    <a:pt x="627" y="355"/>
                    <a:pt x="627" y="373"/>
                    <a:pt x="627" y="384"/>
                  </a:cubicBezTo>
                  <a:cubicBezTo>
                    <a:pt x="627" y="392"/>
                    <a:pt x="618" y="395"/>
                    <a:pt x="614" y="400"/>
                  </a:cubicBezTo>
                  <a:cubicBezTo>
                    <a:pt x="614" y="402"/>
                    <a:pt x="614" y="402"/>
                    <a:pt x="614" y="404"/>
                  </a:cubicBezTo>
                  <a:cubicBezTo>
                    <a:pt x="614" y="410"/>
                    <a:pt x="618" y="413"/>
                    <a:pt x="623" y="413"/>
                  </a:cubicBezTo>
                  <a:cubicBezTo>
                    <a:pt x="648" y="413"/>
                    <a:pt x="668" y="408"/>
                    <a:pt x="695" y="408"/>
                  </a:cubicBezTo>
                  <a:cubicBezTo>
                    <a:pt x="713" y="408"/>
                    <a:pt x="717" y="422"/>
                    <a:pt x="731" y="425"/>
                  </a:cubicBezTo>
                  <a:cubicBezTo>
                    <a:pt x="731" y="429"/>
                    <a:pt x="731" y="433"/>
                    <a:pt x="731" y="437"/>
                  </a:cubicBezTo>
                  <a:cubicBezTo>
                    <a:pt x="731" y="444"/>
                    <a:pt x="730" y="464"/>
                    <a:pt x="726" y="472"/>
                  </a:cubicBezTo>
                  <a:cubicBezTo>
                    <a:pt x="726" y="490"/>
                    <a:pt x="726" y="507"/>
                    <a:pt x="726" y="520"/>
                  </a:cubicBezTo>
                  <a:cubicBezTo>
                    <a:pt x="726" y="538"/>
                    <a:pt x="742" y="545"/>
                    <a:pt x="754" y="551"/>
                  </a:cubicBezTo>
                  <a:cubicBezTo>
                    <a:pt x="762" y="555"/>
                    <a:pt x="762" y="570"/>
                    <a:pt x="775" y="570"/>
                  </a:cubicBezTo>
                  <a:cubicBezTo>
                    <a:pt x="795" y="570"/>
                    <a:pt x="805" y="554"/>
                    <a:pt x="823" y="554"/>
                  </a:cubicBezTo>
                  <a:cubicBezTo>
                    <a:pt x="844" y="554"/>
                    <a:pt x="853" y="570"/>
                    <a:pt x="865" y="580"/>
                  </a:cubicBezTo>
                  <a:cubicBezTo>
                    <a:pt x="864" y="582"/>
                    <a:pt x="848" y="600"/>
                    <a:pt x="846" y="599"/>
                  </a:cubicBezTo>
                  <a:cubicBezTo>
                    <a:pt x="845" y="597"/>
                    <a:pt x="838" y="595"/>
                    <a:pt x="838" y="592"/>
                  </a:cubicBezTo>
                  <a:cubicBezTo>
                    <a:pt x="838" y="589"/>
                    <a:pt x="841" y="588"/>
                    <a:pt x="842" y="584"/>
                  </a:cubicBezTo>
                  <a:cubicBezTo>
                    <a:pt x="834" y="580"/>
                    <a:pt x="832" y="570"/>
                    <a:pt x="823" y="570"/>
                  </a:cubicBezTo>
                  <a:cubicBezTo>
                    <a:pt x="818" y="570"/>
                    <a:pt x="797" y="586"/>
                    <a:pt x="797" y="591"/>
                  </a:cubicBezTo>
                  <a:cubicBezTo>
                    <a:pt x="797" y="594"/>
                    <a:pt x="801" y="597"/>
                    <a:pt x="803" y="598"/>
                  </a:cubicBezTo>
                  <a:cubicBezTo>
                    <a:pt x="801" y="606"/>
                    <a:pt x="798" y="610"/>
                    <a:pt x="792" y="610"/>
                  </a:cubicBezTo>
                  <a:cubicBezTo>
                    <a:pt x="779" y="610"/>
                    <a:pt x="772" y="595"/>
                    <a:pt x="766" y="588"/>
                  </a:cubicBezTo>
                  <a:cubicBezTo>
                    <a:pt x="761" y="583"/>
                    <a:pt x="748" y="588"/>
                    <a:pt x="743" y="588"/>
                  </a:cubicBezTo>
                  <a:cubicBezTo>
                    <a:pt x="742" y="588"/>
                    <a:pt x="739" y="584"/>
                    <a:pt x="739" y="583"/>
                  </a:cubicBezTo>
                  <a:cubicBezTo>
                    <a:pt x="729" y="580"/>
                    <a:pt x="729" y="573"/>
                    <a:pt x="726" y="566"/>
                  </a:cubicBezTo>
                  <a:cubicBezTo>
                    <a:pt x="723" y="561"/>
                    <a:pt x="698" y="545"/>
                    <a:pt x="697" y="545"/>
                  </a:cubicBezTo>
                  <a:cubicBezTo>
                    <a:pt x="695" y="547"/>
                    <a:pt x="695" y="550"/>
                    <a:pt x="697" y="552"/>
                  </a:cubicBezTo>
                  <a:cubicBezTo>
                    <a:pt x="689" y="552"/>
                    <a:pt x="689" y="552"/>
                    <a:pt x="689" y="552"/>
                  </a:cubicBezTo>
                  <a:cubicBezTo>
                    <a:pt x="678" y="544"/>
                    <a:pt x="686" y="533"/>
                    <a:pt x="682" y="521"/>
                  </a:cubicBezTo>
                  <a:cubicBezTo>
                    <a:pt x="680" y="513"/>
                    <a:pt x="676" y="511"/>
                    <a:pt x="672" y="507"/>
                  </a:cubicBezTo>
                  <a:cubicBezTo>
                    <a:pt x="660" y="495"/>
                    <a:pt x="647" y="487"/>
                    <a:pt x="642" y="468"/>
                  </a:cubicBezTo>
                  <a:cubicBezTo>
                    <a:pt x="641" y="468"/>
                    <a:pt x="639" y="468"/>
                    <a:pt x="638" y="468"/>
                  </a:cubicBezTo>
                  <a:cubicBezTo>
                    <a:pt x="633" y="468"/>
                    <a:pt x="629" y="472"/>
                    <a:pt x="623" y="472"/>
                  </a:cubicBezTo>
                  <a:cubicBezTo>
                    <a:pt x="609" y="472"/>
                    <a:pt x="602" y="464"/>
                    <a:pt x="592" y="459"/>
                  </a:cubicBezTo>
                  <a:cubicBezTo>
                    <a:pt x="577" y="452"/>
                    <a:pt x="567" y="456"/>
                    <a:pt x="552" y="448"/>
                  </a:cubicBezTo>
                  <a:cubicBezTo>
                    <a:pt x="528" y="436"/>
                    <a:pt x="525" y="418"/>
                    <a:pt x="505" y="407"/>
                  </a:cubicBezTo>
                  <a:cubicBezTo>
                    <a:pt x="500" y="407"/>
                    <a:pt x="500" y="407"/>
                    <a:pt x="500" y="407"/>
                  </a:cubicBezTo>
                  <a:cubicBezTo>
                    <a:pt x="494" y="403"/>
                    <a:pt x="489" y="401"/>
                    <a:pt x="483" y="401"/>
                  </a:cubicBezTo>
                  <a:cubicBezTo>
                    <a:pt x="470" y="401"/>
                    <a:pt x="467" y="417"/>
                    <a:pt x="455" y="417"/>
                  </a:cubicBezTo>
                  <a:cubicBezTo>
                    <a:pt x="449" y="417"/>
                    <a:pt x="442" y="411"/>
                    <a:pt x="439" y="410"/>
                  </a:cubicBezTo>
                  <a:cubicBezTo>
                    <a:pt x="433" y="406"/>
                    <a:pt x="428" y="408"/>
                    <a:pt x="422" y="408"/>
                  </a:cubicBezTo>
                  <a:cubicBezTo>
                    <a:pt x="413" y="408"/>
                    <a:pt x="387" y="389"/>
                    <a:pt x="380" y="385"/>
                  </a:cubicBezTo>
                  <a:cubicBezTo>
                    <a:pt x="371" y="381"/>
                    <a:pt x="366" y="386"/>
                    <a:pt x="358" y="383"/>
                  </a:cubicBezTo>
                  <a:cubicBezTo>
                    <a:pt x="347" y="380"/>
                    <a:pt x="345" y="371"/>
                    <a:pt x="334" y="365"/>
                  </a:cubicBezTo>
                  <a:cubicBezTo>
                    <a:pt x="324" y="360"/>
                    <a:pt x="319" y="362"/>
                    <a:pt x="309" y="357"/>
                  </a:cubicBezTo>
                  <a:cubicBezTo>
                    <a:pt x="305" y="355"/>
                    <a:pt x="303" y="354"/>
                    <a:pt x="301" y="352"/>
                  </a:cubicBezTo>
                  <a:cubicBezTo>
                    <a:pt x="292" y="342"/>
                    <a:pt x="268" y="336"/>
                    <a:pt x="266" y="326"/>
                  </a:cubicBezTo>
                  <a:cubicBezTo>
                    <a:pt x="259" y="326"/>
                    <a:pt x="255" y="317"/>
                    <a:pt x="255" y="310"/>
                  </a:cubicBezTo>
                  <a:cubicBezTo>
                    <a:pt x="255" y="301"/>
                    <a:pt x="262" y="297"/>
                    <a:pt x="262" y="288"/>
                  </a:cubicBezTo>
                  <a:cubicBezTo>
                    <a:pt x="262" y="278"/>
                    <a:pt x="256" y="275"/>
                    <a:pt x="255" y="270"/>
                  </a:cubicBezTo>
                  <a:cubicBezTo>
                    <a:pt x="246" y="241"/>
                    <a:pt x="220" y="218"/>
                    <a:pt x="203" y="200"/>
                  </a:cubicBezTo>
                  <a:cubicBezTo>
                    <a:pt x="196" y="193"/>
                    <a:pt x="183" y="189"/>
                    <a:pt x="176" y="181"/>
                  </a:cubicBezTo>
                  <a:cubicBezTo>
                    <a:pt x="170" y="175"/>
                    <a:pt x="175" y="167"/>
                    <a:pt x="171" y="158"/>
                  </a:cubicBezTo>
                  <a:cubicBezTo>
                    <a:pt x="165" y="144"/>
                    <a:pt x="141" y="142"/>
                    <a:pt x="141" y="123"/>
                  </a:cubicBezTo>
                  <a:cubicBezTo>
                    <a:pt x="134" y="122"/>
                    <a:pt x="135" y="121"/>
                    <a:pt x="133" y="123"/>
                  </a:cubicBezTo>
                  <a:cubicBezTo>
                    <a:pt x="123" y="113"/>
                    <a:pt x="115" y="104"/>
                    <a:pt x="107" y="96"/>
                  </a:cubicBezTo>
                  <a:cubicBezTo>
                    <a:pt x="100" y="88"/>
                    <a:pt x="102" y="75"/>
                    <a:pt x="96" y="68"/>
                  </a:cubicBezTo>
                  <a:cubicBezTo>
                    <a:pt x="89" y="61"/>
                    <a:pt x="90" y="43"/>
                    <a:pt x="84" y="40"/>
                  </a:cubicBezTo>
                  <a:cubicBezTo>
                    <a:pt x="71" y="34"/>
                    <a:pt x="59" y="34"/>
                    <a:pt x="49" y="24"/>
                  </a:cubicBezTo>
                  <a:cubicBezTo>
                    <a:pt x="47" y="27"/>
                    <a:pt x="48" y="32"/>
                    <a:pt x="48" y="34"/>
                  </a:cubicBezTo>
                  <a:cubicBezTo>
                    <a:pt x="48" y="51"/>
                    <a:pt x="55" y="61"/>
                    <a:pt x="61" y="75"/>
                  </a:cubicBezTo>
                  <a:cubicBezTo>
                    <a:pt x="67" y="87"/>
                    <a:pt x="77" y="87"/>
                    <a:pt x="84" y="95"/>
                  </a:cubicBezTo>
                  <a:cubicBezTo>
                    <a:pt x="95" y="106"/>
                    <a:pt x="96" y="114"/>
                    <a:pt x="100" y="127"/>
                  </a:cubicBezTo>
                  <a:cubicBezTo>
                    <a:pt x="105" y="146"/>
                    <a:pt x="121" y="154"/>
                    <a:pt x="126" y="171"/>
                  </a:cubicBezTo>
                  <a:cubicBezTo>
                    <a:pt x="132" y="190"/>
                    <a:pt x="137" y="211"/>
                    <a:pt x="150" y="220"/>
                  </a:cubicBezTo>
                  <a:cubicBezTo>
                    <a:pt x="156" y="214"/>
                    <a:pt x="165" y="228"/>
                    <a:pt x="165" y="234"/>
                  </a:cubicBezTo>
                  <a:cubicBezTo>
                    <a:pt x="165" y="238"/>
                    <a:pt x="162" y="246"/>
                    <a:pt x="160" y="246"/>
                  </a:cubicBezTo>
                  <a:cubicBezTo>
                    <a:pt x="158" y="246"/>
                    <a:pt x="148" y="232"/>
                    <a:pt x="148" y="229"/>
                  </a:cubicBezTo>
                  <a:cubicBezTo>
                    <a:pt x="134" y="229"/>
                    <a:pt x="127" y="210"/>
                    <a:pt x="118" y="204"/>
                  </a:cubicBezTo>
                  <a:cubicBezTo>
                    <a:pt x="114" y="201"/>
                    <a:pt x="113" y="201"/>
                    <a:pt x="111" y="197"/>
                  </a:cubicBezTo>
                  <a:cubicBezTo>
                    <a:pt x="111" y="177"/>
                    <a:pt x="111" y="177"/>
                    <a:pt x="111" y="177"/>
                  </a:cubicBezTo>
                  <a:cubicBezTo>
                    <a:pt x="102" y="168"/>
                    <a:pt x="96" y="159"/>
                    <a:pt x="89" y="151"/>
                  </a:cubicBezTo>
                  <a:cubicBezTo>
                    <a:pt x="78" y="140"/>
                    <a:pt x="62" y="142"/>
                    <a:pt x="54" y="131"/>
                  </a:cubicBezTo>
                  <a:cubicBezTo>
                    <a:pt x="58" y="131"/>
                    <a:pt x="76" y="133"/>
                    <a:pt x="69" y="124"/>
                  </a:cubicBezTo>
                  <a:cubicBezTo>
                    <a:pt x="58" y="107"/>
                    <a:pt x="45" y="90"/>
                    <a:pt x="32" y="81"/>
                  </a:cubicBezTo>
                  <a:cubicBezTo>
                    <a:pt x="23" y="75"/>
                    <a:pt x="24" y="53"/>
                    <a:pt x="19" y="43"/>
                  </a:cubicBezTo>
                  <a:cubicBezTo>
                    <a:pt x="12" y="29"/>
                    <a:pt x="6" y="24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93" y="18"/>
                    <a:pt x="193" y="18"/>
                    <a:pt x="193" y="18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34" y="26"/>
                    <a:pt x="249" y="29"/>
                    <a:pt x="261" y="52"/>
                  </a:cubicBezTo>
                  <a:cubicBezTo>
                    <a:pt x="268" y="63"/>
                    <a:pt x="280" y="90"/>
                    <a:pt x="296" y="90"/>
                  </a:cubicBezTo>
                  <a:cubicBezTo>
                    <a:pt x="310" y="90"/>
                    <a:pt x="305" y="68"/>
                    <a:pt x="322" y="68"/>
                  </a:cubicBezTo>
                  <a:cubicBezTo>
                    <a:pt x="367" y="68"/>
                    <a:pt x="366" y="126"/>
                    <a:pt x="390" y="151"/>
                  </a:cubicBezTo>
                  <a:cubicBezTo>
                    <a:pt x="396" y="158"/>
                    <a:pt x="415" y="162"/>
                    <a:pt x="428" y="163"/>
                  </a:cubicBezTo>
                  <a:cubicBezTo>
                    <a:pt x="428" y="161"/>
                    <a:pt x="424" y="158"/>
                    <a:pt x="424" y="155"/>
                  </a:cubicBezTo>
                  <a:cubicBezTo>
                    <a:pt x="424" y="155"/>
                    <a:pt x="424" y="155"/>
                    <a:pt x="424" y="155"/>
                  </a:cubicBezTo>
                  <a:lnTo>
                    <a:pt x="427" y="1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3" name="Freeform 159">
              <a:extLst>
                <a:ext uri="{FF2B5EF4-FFF2-40B4-BE49-F238E27FC236}">
                  <a16:creationId xmlns:a16="http://schemas.microsoft.com/office/drawing/2014/main" id="{68A7C3F2-7279-4CC2-84F3-954A012EE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576" y="2703915"/>
              <a:ext cx="29078" cy="16835"/>
            </a:xfrm>
            <a:custGeom>
              <a:avLst/>
              <a:gdLst>
                <a:gd name="T0" fmla="*/ 0 w 26"/>
                <a:gd name="T1" fmla="*/ 0 h 14"/>
                <a:gd name="T2" fmla="*/ 26 w 26"/>
                <a:gd name="T3" fmla="*/ 13 h 14"/>
                <a:gd name="T4" fmla="*/ 22 w 26"/>
                <a:gd name="T5" fmla="*/ 13 h 14"/>
                <a:gd name="T6" fmla="*/ 0 w 26"/>
                <a:gd name="T7" fmla="*/ 5 h 14"/>
                <a:gd name="T8" fmla="*/ 0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0" y="0"/>
                  </a:moveTo>
                  <a:cubicBezTo>
                    <a:pt x="13" y="0"/>
                    <a:pt x="26" y="2"/>
                    <a:pt x="26" y="13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15" y="13"/>
                    <a:pt x="4" y="10"/>
                    <a:pt x="0" y="5"/>
                  </a:cubicBezTo>
                  <a:cubicBezTo>
                    <a:pt x="1" y="4"/>
                    <a:pt x="1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4" name="Freeform 160">
              <a:extLst>
                <a:ext uri="{FF2B5EF4-FFF2-40B4-BE49-F238E27FC236}">
                  <a16:creationId xmlns:a16="http://schemas.microsoft.com/office/drawing/2014/main" id="{8545861C-A371-433B-A4B6-9AECC9BD1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807" y="2789619"/>
              <a:ext cx="116313" cy="79582"/>
            </a:xfrm>
            <a:custGeom>
              <a:avLst/>
              <a:gdLst>
                <a:gd name="T0" fmla="*/ 0 w 102"/>
                <a:gd name="T1" fmla="*/ 4 h 69"/>
                <a:gd name="T2" fmla="*/ 11 w 102"/>
                <a:gd name="T3" fmla="*/ 0 h 69"/>
                <a:gd name="T4" fmla="*/ 31 w 102"/>
                <a:gd name="T5" fmla="*/ 11 h 69"/>
                <a:gd name="T6" fmla="*/ 102 w 102"/>
                <a:gd name="T7" fmla="*/ 62 h 69"/>
                <a:gd name="T8" fmla="*/ 102 w 102"/>
                <a:gd name="T9" fmla="*/ 69 h 69"/>
                <a:gd name="T10" fmla="*/ 95 w 102"/>
                <a:gd name="T11" fmla="*/ 69 h 69"/>
                <a:gd name="T12" fmla="*/ 39 w 102"/>
                <a:gd name="T13" fmla="*/ 40 h 69"/>
                <a:gd name="T14" fmla="*/ 47 w 102"/>
                <a:gd name="T15" fmla="*/ 32 h 69"/>
                <a:gd name="T16" fmla="*/ 7 w 102"/>
                <a:gd name="T17" fmla="*/ 15 h 69"/>
                <a:gd name="T18" fmla="*/ 15 w 102"/>
                <a:gd name="T19" fmla="*/ 7 h 69"/>
                <a:gd name="T20" fmla="*/ 3 w 102"/>
                <a:gd name="T21" fmla="*/ 4 h 69"/>
                <a:gd name="T22" fmla="*/ 0 w 102"/>
                <a:gd name="T23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9">
                  <a:moveTo>
                    <a:pt x="0" y="4"/>
                  </a:moveTo>
                  <a:cubicBezTo>
                    <a:pt x="3" y="3"/>
                    <a:pt x="7" y="0"/>
                    <a:pt x="11" y="0"/>
                  </a:cubicBezTo>
                  <a:cubicBezTo>
                    <a:pt x="19" y="0"/>
                    <a:pt x="26" y="10"/>
                    <a:pt x="31" y="11"/>
                  </a:cubicBezTo>
                  <a:cubicBezTo>
                    <a:pt x="64" y="23"/>
                    <a:pt x="82" y="42"/>
                    <a:pt x="102" y="62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0" y="69"/>
                    <a:pt x="97" y="69"/>
                    <a:pt x="95" y="69"/>
                  </a:cubicBezTo>
                  <a:cubicBezTo>
                    <a:pt x="78" y="69"/>
                    <a:pt x="51" y="48"/>
                    <a:pt x="39" y="40"/>
                  </a:cubicBezTo>
                  <a:cubicBezTo>
                    <a:pt x="40" y="35"/>
                    <a:pt x="44" y="35"/>
                    <a:pt x="47" y="32"/>
                  </a:cubicBezTo>
                  <a:cubicBezTo>
                    <a:pt x="31" y="32"/>
                    <a:pt x="10" y="24"/>
                    <a:pt x="7" y="15"/>
                  </a:cubicBezTo>
                  <a:cubicBezTo>
                    <a:pt x="11" y="13"/>
                    <a:pt x="14" y="10"/>
                    <a:pt x="15" y="7"/>
                  </a:cubicBezTo>
                  <a:cubicBezTo>
                    <a:pt x="11" y="7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5" name="Freeform 161">
              <a:extLst>
                <a:ext uri="{FF2B5EF4-FFF2-40B4-BE49-F238E27FC236}">
                  <a16:creationId xmlns:a16="http://schemas.microsoft.com/office/drawing/2014/main" id="{5C337D8C-1C07-4D54-900F-1CF003A2F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494" y="2676368"/>
              <a:ext cx="41322" cy="62747"/>
            </a:xfrm>
            <a:custGeom>
              <a:avLst/>
              <a:gdLst>
                <a:gd name="T0" fmla="*/ 9 w 36"/>
                <a:gd name="T1" fmla="*/ 21 h 55"/>
                <a:gd name="T2" fmla="*/ 0 w 36"/>
                <a:gd name="T3" fmla="*/ 7 h 55"/>
                <a:gd name="T4" fmla="*/ 0 w 36"/>
                <a:gd name="T5" fmla="*/ 0 h 55"/>
                <a:gd name="T6" fmla="*/ 17 w 36"/>
                <a:gd name="T7" fmla="*/ 6 h 55"/>
                <a:gd name="T8" fmla="*/ 13 w 36"/>
                <a:gd name="T9" fmla="*/ 15 h 55"/>
                <a:gd name="T10" fmla="*/ 23 w 36"/>
                <a:gd name="T11" fmla="*/ 5 h 55"/>
                <a:gd name="T12" fmla="*/ 23 w 36"/>
                <a:gd name="T13" fmla="*/ 22 h 55"/>
                <a:gd name="T14" fmla="*/ 26 w 36"/>
                <a:gd name="T15" fmla="*/ 32 h 55"/>
                <a:gd name="T16" fmla="*/ 23 w 36"/>
                <a:gd name="T17" fmla="*/ 40 h 55"/>
                <a:gd name="T18" fmla="*/ 29 w 36"/>
                <a:gd name="T19" fmla="*/ 55 h 55"/>
                <a:gd name="T20" fmla="*/ 18 w 36"/>
                <a:gd name="T21" fmla="*/ 40 h 55"/>
                <a:gd name="T22" fmla="*/ 21 w 36"/>
                <a:gd name="T23" fmla="*/ 31 h 55"/>
                <a:gd name="T24" fmla="*/ 9 w 36"/>
                <a:gd name="T25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55">
                  <a:moveTo>
                    <a:pt x="9" y="21"/>
                  </a:moveTo>
                  <a:cubicBezTo>
                    <a:pt x="6" y="21"/>
                    <a:pt x="3" y="11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10" y="5"/>
                    <a:pt x="17" y="6"/>
                  </a:cubicBezTo>
                  <a:cubicBezTo>
                    <a:pt x="17" y="7"/>
                    <a:pt x="8" y="15"/>
                    <a:pt x="13" y="15"/>
                  </a:cubicBezTo>
                  <a:cubicBezTo>
                    <a:pt x="18" y="15"/>
                    <a:pt x="21" y="9"/>
                    <a:pt x="23" y="5"/>
                  </a:cubicBezTo>
                  <a:cubicBezTo>
                    <a:pt x="24" y="10"/>
                    <a:pt x="23" y="14"/>
                    <a:pt x="23" y="22"/>
                  </a:cubicBezTo>
                  <a:cubicBezTo>
                    <a:pt x="23" y="26"/>
                    <a:pt x="26" y="28"/>
                    <a:pt x="26" y="32"/>
                  </a:cubicBezTo>
                  <a:cubicBezTo>
                    <a:pt x="26" y="35"/>
                    <a:pt x="23" y="37"/>
                    <a:pt x="23" y="40"/>
                  </a:cubicBezTo>
                  <a:cubicBezTo>
                    <a:pt x="23" y="43"/>
                    <a:pt x="36" y="55"/>
                    <a:pt x="29" y="55"/>
                  </a:cubicBezTo>
                  <a:cubicBezTo>
                    <a:pt x="23" y="55"/>
                    <a:pt x="18" y="46"/>
                    <a:pt x="18" y="40"/>
                  </a:cubicBezTo>
                  <a:cubicBezTo>
                    <a:pt x="18" y="35"/>
                    <a:pt x="21" y="33"/>
                    <a:pt x="21" y="31"/>
                  </a:cubicBezTo>
                  <a:cubicBezTo>
                    <a:pt x="15" y="30"/>
                    <a:pt x="14" y="21"/>
                    <a:pt x="9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Freeform 162">
              <a:extLst>
                <a:ext uri="{FF2B5EF4-FFF2-40B4-BE49-F238E27FC236}">
                  <a16:creationId xmlns:a16="http://schemas.microsoft.com/office/drawing/2014/main" id="{631E326C-B930-4F4D-8EDC-40D535FE7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962" y="2538629"/>
              <a:ext cx="53565" cy="36730"/>
            </a:xfrm>
            <a:custGeom>
              <a:avLst/>
              <a:gdLst>
                <a:gd name="T0" fmla="*/ 36 w 46"/>
                <a:gd name="T1" fmla="*/ 0 h 32"/>
                <a:gd name="T2" fmla="*/ 46 w 46"/>
                <a:gd name="T3" fmla="*/ 0 h 32"/>
                <a:gd name="T4" fmla="*/ 46 w 46"/>
                <a:gd name="T5" fmla="*/ 10 h 32"/>
                <a:gd name="T6" fmla="*/ 16 w 46"/>
                <a:gd name="T7" fmla="*/ 32 h 32"/>
                <a:gd name="T8" fmla="*/ 0 w 46"/>
                <a:gd name="T9" fmla="*/ 22 h 32"/>
                <a:gd name="T10" fmla="*/ 0 w 46"/>
                <a:gd name="T11" fmla="*/ 12 h 32"/>
                <a:gd name="T12" fmla="*/ 36 w 4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36" y="0"/>
                  </a:moveTo>
                  <a:cubicBezTo>
                    <a:pt x="42" y="0"/>
                    <a:pt x="42" y="0"/>
                    <a:pt x="46" y="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2" y="17"/>
                    <a:pt x="27" y="22"/>
                    <a:pt x="16" y="32"/>
                  </a:cubicBezTo>
                  <a:cubicBezTo>
                    <a:pt x="9" y="26"/>
                    <a:pt x="5" y="26"/>
                    <a:pt x="0" y="2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3" y="8"/>
                    <a:pt x="23" y="0"/>
                    <a:pt x="3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7" name="Freeform 163">
              <a:extLst>
                <a:ext uri="{FF2B5EF4-FFF2-40B4-BE49-F238E27FC236}">
                  <a16:creationId xmlns:a16="http://schemas.microsoft.com/office/drawing/2014/main" id="{B960D445-68C9-4F89-9E86-A80D2DD10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3" y="3181408"/>
              <a:ext cx="67339" cy="47443"/>
            </a:xfrm>
            <a:custGeom>
              <a:avLst/>
              <a:gdLst>
                <a:gd name="T0" fmla="*/ 0 w 59"/>
                <a:gd name="T1" fmla="*/ 8 h 41"/>
                <a:gd name="T2" fmla="*/ 0 w 59"/>
                <a:gd name="T3" fmla="*/ 14 h 41"/>
                <a:gd name="T4" fmla="*/ 10 w 59"/>
                <a:gd name="T5" fmla="*/ 18 h 41"/>
                <a:gd name="T6" fmla="*/ 45 w 59"/>
                <a:gd name="T7" fmla="*/ 38 h 41"/>
                <a:gd name="T8" fmla="*/ 51 w 59"/>
                <a:gd name="T9" fmla="*/ 41 h 41"/>
                <a:gd name="T10" fmla="*/ 56 w 59"/>
                <a:gd name="T11" fmla="*/ 36 h 41"/>
                <a:gd name="T12" fmla="*/ 52 w 59"/>
                <a:gd name="T13" fmla="*/ 23 h 41"/>
                <a:gd name="T14" fmla="*/ 56 w 59"/>
                <a:gd name="T15" fmla="*/ 14 h 41"/>
                <a:gd name="T16" fmla="*/ 59 w 59"/>
                <a:gd name="T17" fmla="*/ 5 h 41"/>
                <a:gd name="T18" fmla="*/ 33 w 59"/>
                <a:gd name="T19" fmla="*/ 10 h 41"/>
                <a:gd name="T20" fmla="*/ 0 w 59"/>
                <a:gd name="T2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41">
                  <a:moveTo>
                    <a:pt x="0" y="8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8"/>
                    <a:pt x="8" y="17"/>
                    <a:pt x="10" y="18"/>
                  </a:cubicBezTo>
                  <a:cubicBezTo>
                    <a:pt x="22" y="22"/>
                    <a:pt x="32" y="35"/>
                    <a:pt x="45" y="38"/>
                  </a:cubicBezTo>
                  <a:cubicBezTo>
                    <a:pt x="45" y="41"/>
                    <a:pt x="49" y="41"/>
                    <a:pt x="51" y="41"/>
                  </a:cubicBezTo>
                  <a:cubicBezTo>
                    <a:pt x="53" y="41"/>
                    <a:pt x="56" y="38"/>
                    <a:pt x="56" y="36"/>
                  </a:cubicBezTo>
                  <a:cubicBezTo>
                    <a:pt x="56" y="30"/>
                    <a:pt x="52" y="29"/>
                    <a:pt x="52" y="23"/>
                  </a:cubicBezTo>
                  <a:cubicBezTo>
                    <a:pt x="52" y="20"/>
                    <a:pt x="56" y="14"/>
                    <a:pt x="56" y="14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47" y="3"/>
                    <a:pt x="43" y="10"/>
                    <a:pt x="33" y="10"/>
                  </a:cubicBezTo>
                  <a:cubicBezTo>
                    <a:pt x="22" y="10"/>
                    <a:pt x="15" y="0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8" name="Freeform 164">
              <a:extLst>
                <a:ext uri="{FF2B5EF4-FFF2-40B4-BE49-F238E27FC236}">
                  <a16:creationId xmlns:a16="http://schemas.microsoft.com/office/drawing/2014/main" id="{82ED4C7B-0E8C-465D-996F-2B8E5A2E2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426" y="3039078"/>
              <a:ext cx="22957" cy="47443"/>
            </a:xfrm>
            <a:custGeom>
              <a:avLst/>
              <a:gdLst>
                <a:gd name="T0" fmla="*/ 5 w 20"/>
                <a:gd name="T1" fmla="*/ 8 h 41"/>
                <a:gd name="T2" fmla="*/ 17 w 20"/>
                <a:gd name="T3" fmla="*/ 0 h 41"/>
                <a:gd name="T4" fmla="*/ 20 w 20"/>
                <a:gd name="T5" fmla="*/ 9 h 41"/>
                <a:gd name="T6" fmla="*/ 14 w 20"/>
                <a:gd name="T7" fmla="*/ 41 h 41"/>
                <a:gd name="T8" fmla="*/ 0 w 20"/>
                <a:gd name="T9" fmla="*/ 10 h 41"/>
                <a:gd name="T10" fmla="*/ 5 w 20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5" y="8"/>
                  </a:moveTo>
                  <a:cubicBezTo>
                    <a:pt x="11" y="8"/>
                    <a:pt x="14" y="1"/>
                    <a:pt x="17" y="0"/>
                  </a:cubicBezTo>
                  <a:cubicBezTo>
                    <a:pt x="17" y="4"/>
                    <a:pt x="18" y="8"/>
                    <a:pt x="20" y="9"/>
                  </a:cubicBezTo>
                  <a:cubicBezTo>
                    <a:pt x="18" y="18"/>
                    <a:pt x="16" y="36"/>
                    <a:pt x="14" y="41"/>
                  </a:cubicBezTo>
                  <a:cubicBezTo>
                    <a:pt x="6" y="39"/>
                    <a:pt x="4" y="16"/>
                    <a:pt x="0" y="10"/>
                  </a:cubicBezTo>
                  <a:cubicBezTo>
                    <a:pt x="1" y="10"/>
                    <a:pt x="4" y="8"/>
                    <a:pt x="5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Freeform 165">
              <a:extLst>
                <a:ext uri="{FF2B5EF4-FFF2-40B4-BE49-F238E27FC236}">
                  <a16:creationId xmlns:a16="http://schemas.microsoft.com/office/drawing/2014/main" id="{BE0C40EE-9528-48D6-A7AA-5091D0881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835" y="3092643"/>
              <a:ext cx="35200" cy="68869"/>
            </a:xfrm>
            <a:custGeom>
              <a:avLst/>
              <a:gdLst>
                <a:gd name="T0" fmla="*/ 7 w 32"/>
                <a:gd name="T1" fmla="*/ 27 h 60"/>
                <a:gd name="T2" fmla="*/ 0 w 32"/>
                <a:gd name="T3" fmla="*/ 11 h 60"/>
                <a:gd name="T4" fmla="*/ 16 w 32"/>
                <a:gd name="T5" fmla="*/ 0 h 60"/>
                <a:gd name="T6" fmla="*/ 25 w 32"/>
                <a:gd name="T7" fmla="*/ 5 h 60"/>
                <a:gd name="T8" fmla="*/ 30 w 32"/>
                <a:gd name="T9" fmla="*/ 38 h 60"/>
                <a:gd name="T10" fmla="*/ 10 w 32"/>
                <a:gd name="T11" fmla="*/ 60 h 60"/>
                <a:gd name="T12" fmla="*/ 3 w 32"/>
                <a:gd name="T13" fmla="*/ 43 h 60"/>
                <a:gd name="T14" fmla="*/ 7 w 32"/>
                <a:gd name="T15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60">
                  <a:moveTo>
                    <a:pt x="7" y="27"/>
                  </a:moveTo>
                  <a:cubicBezTo>
                    <a:pt x="7" y="21"/>
                    <a:pt x="0" y="17"/>
                    <a:pt x="0" y="11"/>
                  </a:cubicBezTo>
                  <a:cubicBezTo>
                    <a:pt x="8" y="8"/>
                    <a:pt x="9" y="0"/>
                    <a:pt x="16" y="0"/>
                  </a:cubicBezTo>
                  <a:cubicBezTo>
                    <a:pt x="21" y="0"/>
                    <a:pt x="23" y="5"/>
                    <a:pt x="25" y="5"/>
                  </a:cubicBezTo>
                  <a:cubicBezTo>
                    <a:pt x="32" y="18"/>
                    <a:pt x="30" y="25"/>
                    <a:pt x="30" y="38"/>
                  </a:cubicBezTo>
                  <a:cubicBezTo>
                    <a:pt x="30" y="49"/>
                    <a:pt x="16" y="60"/>
                    <a:pt x="10" y="60"/>
                  </a:cubicBezTo>
                  <a:cubicBezTo>
                    <a:pt x="3" y="60"/>
                    <a:pt x="3" y="50"/>
                    <a:pt x="3" y="43"/>
                  </a:cubicBezTo>
                  <a:cubicBezTo>
                    <a:pt x="3" y="37"/>
                    <a:pt x="7" y="33"/>
                    <a:pt x="7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Freeform 166">
              <a:extLst>
                <a:ext uri="{FF2B5EF4-FFF2-40B4-BE49-F238E27FC236}">
                  <a16:creationId xmlns:a16="http://schemas.microsoft.com/office/drawing/2014/main" id="{54BECAF5-E888-47E4-9105-4F4357807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034" y="3133965"/>
              <a:ext cx="18365" cy="13774"/>
            </a:xfrm>
            <a:custGeom>
              <a:avLst/>
              <a:gdLst>
                <a:gd name="T0" fmla="*/ 16 w 16"/>
                <a:gd name="T1" fmla="*/ 9 h 13"/>
                <a:gd name="T2" fmla="*/ 10 w 16"/>
                <a:gd name="T3" fmla="*/ 13 h 13"/>
                <a:gd name="T4" fmla="*/ 0 w 16"/>
                <a:gd name="T5" fmla="*/ 6 h 13"/>
                <a:gd name="T6" fmla="*/ 12 w 16"/>
                <a:gd name="T7" fmla="*/ 0 h 13"/>
                <a:gd name="T8" fmla="*/ 16 w 16"/>
                <a:gd name="T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16" y="9"/>
                  </a:moveTo>
                  <a:cubicBezTo>
                    <a:pt x="16" y="11"/>
                    <a:pt x="12" y="13"/>
                    <a:pt x="10" y="13"/>
                  </a:cubicBezTo>
                  <a:cubicBezTo>
                    <a:pt x="7" y="13"/>
                    <a:pt x="0" y="6"/>
                    <a:pt x="0" y="6"/>
                  </a:cubicBezTo>
                  <a:cubicBezTo>
                    <a:pt x="4" y="3"/>
                    <a:pt x="7" y="1"/>
                    <a:pt x="12" y="0"/>
                  </a:cubicBezTo>
                  <a:cubicBezTo>
                    <a:pt x="12" y="2"/>
                    <a:pt x="16" y="6"/>
                    <a:pt x="16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1" name="Freeform 167">
              <a:extLst>
                <a:ext uri="{FF2B5EF4-FFF2-40B4-BE49-F238E27FC236}">
                  <a16:creationId xmlns:a16="http://schemas.microsoft.com/office/drawing/2014/main" id="{93AA8889-1E7B-4882-8DC7-600563774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096" y="2610559"/>
              <a:ext cx="22957" cy="29078"/>
            </a:xfrm>
            <a:custGeom>
              <a:avLst/>
              <a:gdLst>
                <a:gd name="T0" fmla="*/ 18 w 20"/>
                <a:gd name="T1" fmla="*/ 18 h 25"/>
                <a:gd name="T2" fmla="*/ 0 w 20"/>
                <a:gd name="T3" fmla="*/ 8 h 25"/>
                <a:gd name="T4" fmla="*/ 0 w 20"/>
                <a:gd name="T5" fmla="*/ 0 h 25"/>
                <a:gd name="T6" fmla="*/ 15 w 20"/>
                <a:gd name="T7" fmla="*/ 0 h 25"/>
                <a:gd name="T8" fmla="*/ 20 w 20"/>
                <a:gd name="T9" fmla="*/ 16 h 25"/>
                <a:gd name="T10" fmla="*/ 18 w 20"/>
                <a:gd name="T11" fmla="*/ 25 h 25"/>
                <a:gd name="T12" fmla="*/ 18 w 20"/>
                <a:gd name="T1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18" y="18"/>
                  </a:moveTo>
                  <a:cubicBezTo>
                    <a:pt x="9" y="18"/>
                    <a:pt x="0" y="16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9"/>
                    <a:pt x="20" y="8"/>
                    <a:pt x="20" y="16"/>
                  </a:cubicBezTo>
                  <a:cubicBezTo>
                    <a:pt x="20" y="22"/>
                    <a:pt x="19" y="21"/>
                    <a:pt x="18" y="25"/>
                  </a:cubicBezTo>
                  <a:cubicBezTo>
                    <a:pt x="18" y="22"/>
                    <a:pt x="18" y="21"/>
                    <a:pt x="18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2" name="Freeform 168">
              <a:extLst>
                <a:ext uri="{FF2B5EF4-FFF2-40B4-BE49-F238E27FC236}">
                  <a16:creationId xmlns:a16="http://schemas.microsoft.com/office/drawing/2014/main" id="{AB9BDABC-A2FC-4D66-9E10-EBB603E14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0643" y="2584542"/>
              <a:ext cx="38261" cy="59687"/>
            </a:xfrm>
            <a:custGeom>
              <a:avLst/>
              <a:gdLst>
                <a:gd name="T0" fmla="*/ 5 w 34"/>
                <a:gd name="T1" fmla="*/ 47 h 52"/>
                <a:gd name="T2" fmla="*/ 16 w 34"/>
                <a:gd name="T3" fmla="*/ 36 h 52"/>
                <a:gd name="T4" fmla="*/ 0 w 34"/>
                <a:gd name="T5" fmla="*/ 24 h 52"/>
                <a:gd name="T6" fmla="*/ 14 w 34"/>
                <a:gd name="T7" fmla="*/ 0 h 52"/>
                <a:gd name="T8" fmla="*/ 34 w 34"/>
                <a:gd name="T9" fmla="*/ 20 h 52"/>
                <a:gd name="T10" fmla="*/ 11 w 34"/>
                <a:gd name="T11" fmla="*/ 52 h 52"/>
                <a:gd name="T12" fmla="*/ 0 w 34"/>
                <a:gd name="T13" fmla="*/ 48 h 52"/>
                <a:gd name="T14" fmla="*/ 4 w 34"/>
                <a:gd name="T15" fmla="*/ 44 h 52"/>
                <a:gd name="T16" fmla="*/ 5 w 34"/>
                <a:gd name="T17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5" y="47"/>
                  </a:moveTo>
                  <a:cubicBezTo>
                    <a:pt x="11" y="46"/>
                    <a:pt x="16" y="40"/>
                    <a:pt x="16" y="36"/>
                  </a:cubicBezTo>
                  <a:cubicBezTo>
                    <a:pt x="8" y="35"/>
                    <a:pt x="0" y="28"/>
                    <a:pt x="0" y="24"/>
                  </a:cubicBezTo>
                  <a:cubicBezTo>
                    <a:pt x="0" y="20"/>
                    <a:pt x="9" y="0"/>
                    <a:pt x="14" y="0"/>
                  </a:cubicBezTo>
                  <a:cubicBezTo>
                    <a:pt x="30" y="0"/>
                    <a:pt x="30" y="7"/>
                    <a:pt x="34" y="20"/>
                  </a:cubicBezTo>
                  <a:cubicBezTo>
                    <a:pt x="21" y="24"/>
                    <a:pt x="27" y="52"/>
                    <a:pt x="11" y="52"/>
                  </a:cubicBezTo>
                  <a:cubicBezTo>
                    <a:pt x="5" y="52"/>
                    <a:pt x="1" y="48"/>
                    <a:pt x="0" y="48"/>
                  </a:cubicBezTo>
                  <a:cubicBezTo>
                    <a:pt x="1" y="46"/>
                    <a:pt x="3" y="44"/>
                    <a:pt x="4" y="44"/>
                  </a:cubicBezTo>
                  <a:lnTo>
                    <a:pt x="5" y="4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3" name="Freeform 169">
              <a:extLst>
                <a:ext uri="{FF2B5EF4-FFF2-40B4-BE49-F238E27FC236}">
                  <a16:creationId xmlns:a16="http://schemas.microsoft.com/office/drawing/2014/main" id="{1C044B50-806C-41A1-A60C-4E32201BD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8992" y="2517204"/>
              <a:ext cx="22957" cy="35200"/>
            </a:xfrm>
            <a:custGeom>
              <a:avLst/>
              <a:gdLst>
                <a:gd name="T0" fmla="*/ 14 w 20"/>
                <a:gd name="T1" fmla="*/ 10 h 30"/>
                <a:gd name="T2" fmla="*/ 3 w 20"/>
                <a:gd name="T3" fmla="*/ 30 h 30"/>
                <a:gd name="T4" fmla="*/ 3 w 20"/>
                <a:gd name="T5" fmla="*/ 20 h 30"/>
                <a:gd name="T6" fmla="*/ 20 w 20"/>
                <a:gd name="T7" fmla="*/ 0 h 30"/>
                <a:gd name="T8" fmla="*/ 14 w 20"/>
                <a:gd name="T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0">
                  <a:moveTo>
                    <a:pt x="14" y="10"/>
                  </a:moveTo>
                  <a:cubicBezTo>
                    <a:pt x="14" y="19"/>
                    <a:pt x="8" y="23"/>
                    <a:pt x="3" y="30"/>
                  </a:cubicBezTo>
                  <a:cubicBezTo>
                    <a:pt x="0" y="27"/>
                    <a:pt x="3" y="24"/>
                    <a:pt x="3" y="20"/>
                  </a:cubicBezTo>
                  <a:cubicBezTo>
                    <a:pt x="3" y="15"/>
                    <a:pt x="7" y="1"/>
                    <a:pt x="20" y="0"/>
                  </a:cubicBezTo>
                  <a:cubicBezTo>
                    <a:pt x="19" y="3"/>
                    <a:pt x="14" y="6"/>
                    <a:pt x="14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4" name="Freeform 170">
              <a:extLst>
                <a:ext uri="{FF2B5EF4-FFF2-40B4-BE49-F238E27FC236}">
                  <a16:creationId xmlns:a16="http://schemas.microsoft.com/office/drawing/2014/main" id="{80BAB446-16E4-45C8-A480-D272642D8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2349" y="2472821"/>
              <a:ext cx="29078" cy="39791"/>
            </a:xfrm>
            <a:custGeom>
              <a:avLst/>
              <a:gdLst>
                <a:gd name="T0" fmla="*/ 20 w 26"/>
                <a:gd name="T1" fmla="*/ 18 h 36"/>
                <a:gd name="T2" fmla="*/ 20 w 26"/>
                <a:gd name="T3" fmla="*/ 28 h 36"/>
                <a:gd name="T4" fmla="*/ 7 w 26"/>
                <a:gd name="T5" fmla="*/ 36 h 36"/>
                <a:gd name="T6" fmla="*/ 0 w 26"/>
                <a:gd name="T7" fmla="*/ 24 h 36"/>
                <a:gd name="T8" fmla="*/ 16 w 26"/>
                <a:gd name="T9" fmla="*/ 18 h 36"/>
                <a:gd name="T10" fmla="*/ 11 w 26"/>
                <a:gd name="T11" fmla="*/ 8 h 36"/>
                <a:gd name="T12" fmla="*/ 18 w 26"/>
                <a:gd name="T13" fmla="*/ 0 h 36"/>
                <a:gd name="T14" fmla="*/ 26 w 26"/>
                <a:gd name="T15" fmla="*/ 8 h 36"/>
                <a:gd name="T16" fmla="*/ 20 w 26"/>
                <a:gd name="T1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6">
                  <a:moveTo>
                    <a:pt x="20" y="18"/>
                  </a:moveTo>
                  <a:cubicBezTo>
                    <a:pt x="20" y="22"/>
                    <a:pt x="20" y="25"/>
                    <a:pt x="20" y="28"/>
                  </a:cubicBezTo>
                  <a:cubicBezTo>
                    <a:pt x="20" y="30"/>
                    <a:pt x="10" y="36"/>
                    <a:pt x="7" y="36"/>
                  </a:cubicBezTo>
                  <a:cubicBezTo>
                    <a:pt x="0" y="36"/>
                    <a:pt x="0" y="29"/>
                    <a:pt x="0" y="24"/>
                  </a:cubicBezTo>
                  <a:cubicBezTo>
                    <a:pt x="6" y="23"/>
                    <a:pt x="10" y="18"/>
                    <a:pt x="16" y="18"/>
                  </a:cubicBezTo>
                  <a:cubicBezTo>
                    <a:pt x="14" y="14"/>
                    <a:pt x="11" y="12"/>
                    <a:pt x="11" y="8"/>
                  </a:cubicBezTo>
                  <a:cubicBezTo>
                    <a:pt x="11" y="4"/>
                    <a:pt x="18" y="0"/>
                    <a:pt x="18" y="0"/>
                  </a:cubicBezTo>
                  <a:cubicBezTo>
                    <a:pt x="22" y="5"/>
                    <a:pt x="23" y="6"/>
                    <a:pt x="26" y="8"/>
                  </a:cubicBezTo>
                  <a:cubicBezTo>
                    <a:pt x="25" y="12"/>
                    <a:pt x="22" y="18"/>
                    <a:pt x="20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5" name="Freeform 171">
              <a:extLst>
                <a:ext uri="{FF2B5EF4-FFF2-40B4-BE49-F238E27FC236}">
                  <a16:creationId xmlns:a16="http://schemas.microsoft.com/office/drawing/2014/main" id="{B4B46654-A923-46CF-BE94-99CA988C1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5914" y="3265581"/>
              <a:ext cx="53565" cy="16835"/>
            </a:xfrm>
            <a:custGeom>
              <a:avLst/>
              <a:gdLst>
                <a:gd name="T0" fmla="*/ 47 w 47"/>
                <a:gd name="T1" fmla="*/ 8 h 14"/>
                <a:gd name="T2" fmla="*/ 28 w 47"/>
                <a:gd name="T3" fmla="*/ 10 h 14"/>
                <a:gd name="T4" fmla="*/ 0 w 47"/>
                <a:gd name="T5" fmla="*/ 3 h 14"/>
                <a:gd name="T6" fmla="*/ 47 w 47"/>
                <a:gd name="T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4">
                  <a:moveTo>
                    <a:pt x="47" y="8"/>
                  </a:moveTo>
                  <a:cubicBezTo>
                    <a:pt x="37" y="14"/>
                    <a:pt x="34" y="10"/>
                    <a:pt x="28" y="10"/>
                  </a:cubicBezTo>
                  <a:cubicBezTo>
                    <a:pt x="22" y="10"/>
                    <a:pt x="8" y="8"/>
                    <a:pt x="0" y="3"/>
                  </a:cubicBezTo>
                  <a:cubicBezTo>
                    <a:pt x="16" y="0"/>
                    <a:pt x="34" y="4"/>
                    <a:pt x="47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6" name="Freeform 172">
              <a:extLst>
                <a:ext uri="{FF2B5EF4-FFF2-40B4-BE49-F238E27FC236}">
                  <a16:creationId xmlns:a16="http://schemas.microsoft.com/office/drawing/2014/main" id="{255F1721-2533-4DB1-9521-317163C25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4054" y="3259460"/>
              <a:ext cx="50504" cy="27548"/>
            </a:xfrm>
            <a:custGeom>
              <a:avLst/>
              <a:gdLst>
                <a:gd name="T0" fmla="*/ 9 w 44"/>
                <a:gd name="T1" fmla="*/ 24 h 24"/>
                <a:gd name="T2" fmla="*/ 4 w 44"/>
                <a:gd name="T3" fmla="*/ 20 h 24"/>
                <a:gd name="T4" fmla="*/ 0 w 44"/>
                <a:gd name="T5" fmla="*/ 16 h 24"/>
                <a:gd name="T6" fmla="*/ 44 w 44"/>
                <a:gd name="T7" fmla="*/ 0 h 24"/>
                <a:gd name="T8" fmla="*/ 34 w 44"/>
                <a:gd name="T9" fmla="*/ 7 h 24"/>
                <a:gd name="T10" fmla="*/ 33 w 44"/>
                <a:gd name="T11" fmla="*/ 15 h 24"/>
                <a:gd name="T12" fmla="*/ 9 w 44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9" y="24"/>
                  </a:moveTo>
                  <a:cubicBezTo>
                    <a:pt x="7" y="24"/>
                    <a:pt x="4" y="22"/>
                    <a:pt x="4" y="20"/>
                  </a:cubicBezTo>
                  <a:cubicBezTo>
                    <a:pt x="2" y="20"/>
                    <a:pt x="0" y="17"/>
                    <a:pt x="0" y="16"/>
                  </a:cubicBezTo>
                  <a:cubicBezTo>
                    <a:pt x="12" y="10"/>
                    <a:pt x="31" y="2"/>
                    <a:pt x="44" y="0"/>
                  </a:cubicBezTo>
                  <a:cubicBezTo>
                    <a:pt x="43" y="8"/>
                    <a:pt x="39" y="4"/>
                    <a:pt x="34" y="7"/>
                  </a:cubicBezTo>
                  <a:cubicBezTo>
                    <a:pt x="32" y="8"/>
                    <a:pt x="34" y="12"/>
                    <a:pt x="33" y="15"/>
                  </a:cubicBezTo>
                  <a:cubicBezTo>
                    <a:pt x="30" y="20"/>
                    <a:pt x="16" y="24"/>
                    <a:pt x="9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Freeform 173">
              <a:extLst>
                <a:ext uri="{FF2B5EF4-FFF2-40B4-BE49-F238E27FC236}">
                  <a16:creationId xmlns:a16="http://schemas.microsoft.com/office/drawing/2014/main" id="{5DBC4A45-2694-4F67-A906-4433FC647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281" y="3900708"/>
              <a:ext cx="24487" cy="10713"/>
            </a:xfrm>
            <a:custGeom>
              <a:avLst/>
              <a:gdLst>
                <a:gd name="T0" fmla="*/ 0 w 22"/>
                <a:gd name="T1" fmla="*/ 4 h 10"/>
                <a:gd name="T2" fmla="*/ 9 w 22"/>
                <a:gd name="T3" fmla="*/ 10 h 10"/>
                <a:gd name="T4" fmla="*/ 22 w 22"/>
                <a:gd name="T5" fmla="*/ 0 h 10"/>
                <a:gd name="T6" fmla="*/ 0 w 22"/>
                <a:gd name="T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0">
                  <a:moveTo>
                    <a:pt x="0" y="4"/>
                  </a:moveTo>
                  <a:cubicBezTo>
                    <a:pt x="1" y="8"/>
                    <a:pt x="6" y="10"/>
                    <a:pt x="9" y="10"/>
                  </a:cubicBezTo>
                  <a:cubicBezTo>
                    <a:pt x="15" y="10"/>
                    <a:pt x="21" y="3"/>
                    <a:pt x="22" y="0"/>
                  </a:cubicBezTo>
                  <a:cubicBezTo>
                    <a:pt x="12" y="0"/>
                    <a:pt x="7" y="2"/>
                    <a:pt x="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8" name="Freeform 174">
              <a:extLst>
                <a:ext uri="{FF2B5EF4-FFF2-40B4-BE49-F238E27FC236}">
                  <a16:creationId xmlns:a16="http://schemas.microsoft.com/office/drawing/2014/main" id="{CE4E648A-6C92-47F7-A704-5DCBE3C30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5133" y="2035120"/>
              <a:ext cx="52035" cy="41321"/>
            </a:xfrm>
            <a:custGeom>
              <a:avLst/>
              <a:gdLst>
                <a:gd name="T0" fmla="*/ 10 w 45"/>
                <a:gd name="T1" fmla="*/ 8 h 36"/>
                <a:gd name="T2" fmla="*/ 19 w 45"/>
                <a:gd name="T3" fmla="*/ 0 h 36"/>
                <a:gd name="T4" fmla="*/ 45 w 45"/>
                <a:gd name="T5" fmla="*/ 12 h 36"/>
                <a:gd name="T6" fmla="*/ 45 w 45"/>
                <a:gd name="T7" fmla="*/ 23 h 36"/>
                <a:gd name="T8" fmla="*/ 13 w 45"/>
                <a:gd name="T9" fmla="*/ 36 h 36"/>
                <a:gd name="T10" fmla="*/ 0 w 45"/>
                <a:gd name="T11" fmla="*/ 27 h 36"/>
                <a:gd name="T12" fmla="*/ 10 w 45"/>
                <a:gd name="T13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6">
                  <a:moveTo>
                    <a:pt x="10" y="8"/>
                  </a:moveTo>
                  <a:cubicBezTo>
                    <a:pt x="13" y="8"/>
                    <a:pt x="15" y="0"/>
                    <a:pt x="19" y="0"/>
                  </a:cubicBezTo>
                  <a:cubicBezTo>
                    <a:pt x="29" y="0"/>
                    <a:pt x="34" y="11"/>
                    <a:pt x="45" y="1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35" y="28"/>
                    <a:pt x="26" y="36"/>
                    <a:pt x="13" y="36"/>
                  </a:cubicBezTo>
                  <a:cubicBezTo>
                    <a:pt x="4" y="36"/>
                    <a:pt x="0" y="35"/>
                    <a:pt x="0" y="27"/>
                  </a:cubicBezTo>
                  <a:cubicBezTo>
                    <a:pt x="0" y="24"/>
                    <a:pt x="8" y="8"/>
                    <a:pt x="1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9" name="Freeform 175">
              <a:extLst>
                <a:ext uri="{FF2B5EF4-FFF2-40B4-BE49-F238E27FC236}">
                  <a16:creationId xmlns:a16="http://schemas.microsoft.com/office/drawing/2014/main" id="{36B514E0-755B-4015-AF4C-855864798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5308" y="1987677"/>
              <a:ext cx="41322" cy="42852"/>
            </a:xfrm>
            <a:custGeom>
              <a:avLst/>
              <a:gdLst>
                <a:gd name="T0" fmla="*/ 36 w 36"/>
                <a:gd name="T1" fmla="*/ 32 h 37"/>
                <a:gd name="T2" fmla="*/ 26 w 36"/>
                <a:gd name="T3" fmla="*/ 36 h 37"/>
                <a:gd name="T4" fmla="*/ 0 w 36"/>
                <a:gd name="T5" fmla="*/ 16 h 37"/>
                <a:gd name="T6" fmla="*/ 36 w 36"/>
                <a:gd name="T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36" y="32"/>
                  </a:moveTo>
                  <a:cubicBezTo>
                    <a:pt x="36" y="37"/>
                    <a:pt x="26" y="36"/>
                    <a:pt x="26" y="36"/>
                  </a:cubicBezTo>
                  <a:cubicBezTo>
                    <a:pt x="16" y="36"/>
                    <a:pt x="0" y="26"/>
                    <a:pt x="0" y="16"/>
                  </a:cubicBezTo>
                  <a:cubicBezTo>
                    <a:pt x="0" y="0"/>
                    <a:pt x="36" y="16"/>
                    <a:pt x="36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0" name="Freeform 176">
              <a:extLst>
                <a:ext uri="{FF2B5EF4-FFF2-40B4-BE49-F238E27FC236}">
                  <a16:creationId xmlns:a16="http://schemas.microsoft.com/office/drawing/2014/main" id="{BBBB12E3-5CAB-4830-BC9F-75A954413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6909" y="1842286"/>
              <a:ext cx="36731" cy="27548"/>
            </a:xfrm>
            <a:custGeom>
              <a:avLst/>
              <a:gdLst>
                <a:gd name="T0" fmla="*/ 2 w 33"/>
                <a:gd name="T1" fmla="*/ 24 h 24"/>
                <a:gd name="T2" fmla="*/ 33 w 33"/>
                <a:gd name="T3" fmla="*/ 15 h 24"/>
                <a:gd name="T4" fmla="*/ 14 w 33"/>
                <a:gd name="T5" fmla="*/ 0 h 24"/>
                <a:gd name="T6" fmla="*/ 2 w 33"/>
                <a:gd name="T7" fmla="*/ 16 h 24"/>
                <a:gd name="T8" fmla="*/ 2 w 3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2" y="24"/>
                  </a:moveTo>
                  <a:cubicBezTo>
                    <a:pt x="11" y="24"/>
                    <a:pt x="29" y="18"/>
                    <a:pt x="33" y="15"/>
                  </a:cubicBezTo>
                  <a:cubicBezTo>
                    <a:pt x="25" y="9"/>
                    <a:pt x="23" y="0"/>
                    <a:pt x="14" y="0"/>
                  </a:cubicBezTo>
                  <a:cubicBezTo>
                    <a:pt x="7" y="0"/>
                    <a:pt x="2" y="9"/>
                    <a:pt x="2" y="16"/>
                  </a:cubicBezTo>
                  <a:cubicBezTo>
                    <a:pt x="2" y="18"/>
                    <a:pt x="0" y="24"/>
                    <a:pt x="2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1" name="Freeform 177">
              <a:extLst>
                <a:ext uri="{FF2B5EF4-FFF2-40B4-BE49-F238E27FC236}">
                  <a16:creationId xmlns:a16="http://schemas.microsoft.com/office/drawing/2014/main" id="{2B7E9865-EFA5-4B08-A616-8963207BD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3957" y="1814739"/>
              <a:ext cx="81113" cy="36730"/>
            </a:xfrm>
            <a:custGeom>
              <a:avLst/>
              <a:gdLst>
                <a:gd name="T0" fmla="*/ 0 w 71"/>
                <a:gd name="T1" fmla="*/ 24 h 32"/>
                <a:gd name="T2" fmla="*/ 36 w 71"/>
                <a:gd name="T3" fmla="*/ 0 h 32"/>
                <a:gd name="T4" fmla="*/ 71 w 71"/>
                <a:gd name="T5" fmla="*/ 32 h 32"/>
                <a:gd name="T6" fmla="*/ 49 w 71"/>
                <a:gd name="T7" fmla="*/ 32 h 32"/>
                <a:gd name="T8" fmla="*/ 3 w 71"/>
                <a:gd name="T9" fmla="*/ 20 h 32"/>
                <a:gd name="T10" fmla="*/ 0 w 71"/>
                <a:gd name="T11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32">
                  <a:moveTo>
                    <a:pt x="0" y="24"/>
                  </a:moveTo>
                  <a:cubicBezTo>
                    <a:pt x="9" y="11"/>
                    <a:pt x="18" y="0"/>
                    <a:pt x="36" y="0"/>
                  </a:cubicBezTo>
                  <a:cubicBezTo>
                    <a:pt x="56" y="0"/>
                    <a:pt x="71" y="14"/>
                    <a:pt x="71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35" y="24"/>
                    <a:pt x="18" y="26"/>
                    <a:pt x="3" y="2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2" name="Freeform 178">
              <a:extLst>
                <a:ext uri="{FF2B5EF4-FFF2-40B4-BE49-F238E27FC236}">
                  <a16:creationId xmlns:a16="http://schemas.microsoft.com/office/drawing/2014/main" id="{21B81782-2CB6-4254-95BB-B82C24981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8532" y="1730565"/>
              <a:ext cx="111722" cy="41321"/>
            </a:xfrm>
            <a:custGeom>
              <a:avLst/>
              <a:gdLst>
                <a:gd name="T0" fmla="*/ 0 w 97"/>
                <a:gd name="T1" fmla="*/ 0 h 36"/>
                <a:gd name="T2" fmla="*/ 89 w 97"/>
                <a:gd name="T3" fmla="*/ 16 h 36"/>
                <a:gd name="T4" fmla="*/ 97 w 97"/>
                <a:gd name="T5" fmla="*/ 24 h 36"/>
                <a:gd name="T6" fmla="*/ 63 w 97"/>
                <a:gd name="T7" fmla="*/ 36 h 36"/>
                <a:gd name="T8" fmla="*/ 7 w 97"/>
                <a:gd name="T9" fmla="*/ 7 h 36"/>
                <a:gd name="T10" fmla="*/ 0 w 97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36">
                  <a:moveTo>
                    <a:pt x="0" y="0"/>
                  </a:moveTo>
                  <a:cubicBezTo>
                    <a:pt x="7" y="6"/>
                    <a:pt x="86" y="16"/>
                    <a:pt x="89" y="16"/>
                  </a:cubicBezTo>
                  <a:cubicBezTo>
                    <a:pt x="94" y="16"/>
                    <a:pt x="97" y="20"/>
                    <a:pt x="97" y="24"/>
                  </a:cubicBezTo>
                  <a:cubicBezTo>
                    <a:pt x="97" y="33"/>
                    <a:pt x="75" y="36"/>
                    <a:pt x="63" y="36"/>
                  </a:cubicBezTo>
                  <a:cubicBezTo>
                    <a:pt x="43" y="36"/>
                    <a:pt x="7" y="26"/>
                    <a:pt x="7" y="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3" name="Freeform 179">
              <a:extLst>
                <a:ext uri="{FF2B5EF4-FFF2-40B4-BE49-F238E27FC236}">
                  <a16:creationId xmlns:a16="http://schemas.microsoft.com/office/drawing/2014/main" id="{4A421DB4-97A1-42B8-9AB3-A246548A8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0896" y="1788721"/>
              <a:ext cx="22957" cy="26017"/>
            </a:xfrm>
            <a:custGeom>
              <a:avLst/>
              <a:gdLst>
                <a:gd name="T0" fmla="*/ 20 w 20"/>
                <a:gd name="T1" fmla="*/ 13 h 23"/>
                <a:gd name="T2" fmla="*/ 9 w 20"/>
                <a:gd name="T3" fmla="*/ 23 h 23"/>
                <a:gd name="T4" fmla="*/ 0 w 20"/>
                <a:gd name="T5" fmla="*/ 13 h 23"/>
                <a:gd name="T6" fmla="*/ 20 w 20"/>
                <a:gd name="T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9"/>
                    <a:pt x="14" y="23"/>
                    <a:pt x="9" y="23"/>
                  </a:cubicBezTo>
                  <a:cubicBezTo>
                    <a:pt x="1" y="23"/>
                    <a:pt x="0" y="20"/>
                    <a:pt x="0" y="13"/>
                  </a:cubicBezTo>
                  <a:cubicBezTo>
                    <a:pt x="0" y="0"/>
                    <a:pt x="20" y="2"/>
                    <a:pt x="20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4" name="Freeform 180">
              <a:extLst>
                <a:ext uri="{FF2B5EF4-FFF2-40B4-BE49-F238E27FC236}">
                  <a16:creationId xmlns:a16="http://schemas.microsoft.com/office/drawing/2014/main" id="{CB0D7913-E995-47CD-B9AD-7C992E92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5751" y="2811045"/>
              <a:ext cx="61218" cy="33669"/>
            </a:xfrm>
            <a:custGeom>
              <a:avLst/>
              <a:gdLst>
                <a:gd name="T0" fmla="*/ 43 w 54"/>
                <a:gd name="T1" fmla="*/ 29 h 29"/>
                <a:gd name="T2" fmla="*/ 54 w 54"/>
                <a:gd name="T3" fmla="*/ 24 h 29"/>
                <a:gd name="T4" fmla="*/ 0 w 54"/>
                <a:gd name="T5" fmla="*/ 5 h 29"/>
                <a:gd name="T6" fmla="*/ 43 w 54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9">
                  <a:moveTo>
                    <a:pt x="43" y="29"/>
                  </a:moveTo>
                  <a:cubicBezTo>
                    <a:pt x="49" y="29"/>
                    <a:pt x="51" y="28"/>
                    <a:pt x="54" y="24"/>
                  </a:cubicBezTo>
                  <a:cubicBezTo>
                    <a:pt x="38" y="15"/>
                    <a:pt x="23" y="0"/>
                    <a:pt x="0" y="5"/>
                  </a:cubicBezTo>
                  <a:cubicBezTo>
                    <a:pt x="9" y="12"/>
                    <a:pt x="31" y="29"/>
                    <a:pt x="43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5" name="Freeform 181">
              <a:extLst>
                <a:ext uri="{FF2B5EF4-FFF2-40B4-BE49-F238E27FC236}">
                  <a16:creationId xmlns:a16="http://schemas.microsoft.com/office/drawing/2014/main" id="{2C91B8DD-67B2-4ACA-95D0-489BC143F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342" y="2915114"/>
              <a:ext cx="47444" cy="29078"/>
            </a:xfrm>
            <a:custGeom>
              <a:avLst/>
              <a:gdLst>
                <a:gd name="T0" fmla="*/ 3 w 42"/>
                <a:gd name="T1" fmla="*/ 0 h 26"/>
                <a:gd name="T2" fmla="*/ 19 w 42"/>
                <a:gd name="T3" fmla="*/ 13 h 26"/>
                <a:gd name="T4" fmla="*/ 42 w 42"/>
                <a:gd name="T5" fmla="*/ 13 h 26"/>
                <a:gd name="T6" fmla="*/ 42 w 42"/>
                <a:gd name="T7" fmla="*/ 18 h 26"/>
                <a:gd name="T8" fmla="*/ 33 w 42"/>
                <a:gd name="T9" fmla="*/ 26 h 26"/>
                <a:gd name="T10" fmla="*/ 0 w 42"/>
                <a:gd name="T11" fmla="*/ 6 h 26"/>
                <a:gd name="T12" fmla="*/ 3 w 42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6">
                  <a:moveTo>
                    <a:pt x="3" y="0"/>
                  </a:moveTo>
                  <a:cubicBezTo>
                    <a:pt x="6" y="8"/>
                    <a:pt x="12" y="11"/>
                    <a:pt x="19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4"/>
                    <a:pt x="42" y="16"/>
                    <a:pt x="42" y="18"/>
                  </a:cubicBezTo>
                  <a:cubicBezTo>
                    <a:pt x="42" y="22"/>
                    <a:pt x="34" y="26"/>
                    <a:pt x="33" y="26"/>
                  </a:cubicBezTo>
                  <a:cubicBezTo>
                    <a:pt x="28" y="26"/>
                    <a:pt x="0" y="11"/>
                    <a:pt x="0" y="6"/>
                  </a:cubicBezTo>
                  <a:cubicBezTo>
                    <a:pt x="0" y="3"/>
                    <a:pt x="1" y="1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6" name="Freeform 182">
              <a:extLst>
                <a:ext uri="{FF2B5EF4-FFF2-40B4-BE49-F238E27FC236}">
                  <a16:creationId xmlns:a16="http://schemas.microsoft.com/office/drawing/2014/main" id="{0744B9B3-910E-47D9-BE6B-86EF454DA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212" y="2916644"/>
              <a:ext cx="33670" cy="41321"/>
            </a:xfrm>
            <a:custGeom>
              <a:avLst/>
              <a:gdLst>
                <a:gd name="T0" fmla="*/ 29 w 29"/>
                <a:gd name="T1" fmla="*/ 20 h 36"/>
                <a:gd name="T2" fmla="*/ 29 w 29"/>
                <a:gd name="T3" fmla="*/ 25 h 36"/>
                <a:gd name="T4" fmla="*/ 12 w 29"/>
                <a:gd name="T5" fmla="*/ 36 h 36"/>
                <a:gd name="T6" fmla="*/ 0 w 29"/>
                <a:gd name="T7" fmla="*/ 27 h 36"/>
                <a:gd name="T8" fmla="*/ 17 w 29"/>
                <a:gd name="T9" fmla="*/ 0 h 36"/>
                <a:gd name="T10" fmla="*/ 23 w 29"/>
                <a:gd name="T11" fmla="*/ 8 h 36"/>
                <a:gd name="T12" fmla="*/ 29 w 29"/>
                <a:gd name="T13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6">
                  <a:moveTo>
                    <a:pt x="29" y="20"/>
                  </a:moveTo>
                  <a:cubicBezTo>
                    <a:pt x="29" y="21"/>
                    <a:pt x="29" y="24"/>
                    <a:pt x="29" y="25"/>
                  </a:cubicBezTo>
                  <a:cubicBezTo>
                    <a:pt x="29" y="31"/>
                    <a:pt x="20" y="36"/>
                    <a:pt x="12" y="36"/>
                  </a:cubicBezTo>
                  <a:cubicBezTo>
                    <a:pt x="4" y="36"/>
                    <a:pt x="0" y="32"/>
                    <a:pt x="0" y="27"/>
                  </a:cubicBezTo>
                  <a:cubicBezTo>
                    <a:pt x="0" y="22"/>
                    <a:pt x="11" y="2"/>
                    <a:pt x="17" y="0"/>
                  </a:cubicBezTo>
                  <a:cubicBezTo>
                    <a:pt x="19" y="3"/>
                    <a:pt x="23" y="5"/>
                    <a:pt x="23" y="8"/>
                  </a:cubicBezTo>
                  <a:cubicBezTo>
                    <a:pt x="23" y="15"/>
                    <a:pt x="11" y="20"/>
                    <a:pt x="29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7" name="Freeform 183">
              <a:extLst>
                <a:ext uri="{FF2B5EF4-FFF2-40B4-BE49-F238E27FC236}">
                  <a16:creationId xmlns:a16="http://schemas.microsoft.com/office/drawing/2014/main" id="{493367AF-D7E9-40FC-8C3F-37DE7BF47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813" y="2440682"/>
              <a:ext cx="39791" cy="18365"/>
            </a:xfrm>
            <a:custGeom>
              <a:avLst/>
              <a:gdLst>
                <a:gd name="T0" fmla="*/ 11 w 34"/>
                <a:gd name="T1" fmla="*/ 7 h 15"/>
                <a:gd name="T2" fmla="*/ 22 w 34"/>
                <a:gd name="T3" fmla="*/ 2 h 15"/>
                <a:gd name="T4" fmla="*/ 34 w 34"/>
                <a:gd name="T5" fmla="*/ 15 h 15"/>
                <a:gd name="T6" fmla="*/ 9 w 34"/>
                <a:gd name="T7" fmla="*/ 15 h 15"/>
                <a:gd name="T8" fmla="*/ 0 w 34"/>
                <a:gd name="T9" fmla="*/ 7 h 15"/>
                <a:gd name="T10" fmla="*/ 11 w 34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5">
                  <a:moveTo>
                    <a:pt x="11" y="7"/>
                  </a:moveTo>
                  <a:cubicBezTo>
                    <a:pt x="14" y="0"/>
                    <a:pt x="16" y="2"/>
                    <a:pt x="22" y="2"/>
                  </a:cubicBezTo>
                  <a:cubicBezTo>
                    <a:pt x="32" y="2"/>
                    <a:pt x="32" y="7"/>
                    <a:pt x="34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6" y="13"/>
                    <a:pt x="1" y="10"/>
                    <a:pt x="0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8" name="Freeform 184">
              <a:extLst>
                <a:ext uri="{FF2B5EF4-FFF2-40B4-BE49-F238E27FC236}">
                  <a16:creationId xmlns:a16="http://schemas.microsoft.com/office/drawing/2014/main" id="{82675C69-587C-4F5F-89F2-A6B44CAE9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6005" y="3729300"/>
              <a:ext cx="22957" cy="19896"/>
            </a:xfrm>
            <a:custGeom>
              <a:avLst/>
              <a:gdLst>
                <a:gd name="T0" fmla="*/ 19 w 19"/>
                <a:gd name="T1" fmla="*/ 8 h 17"/>
                <a:gd name="T2" fmla="*/ 19 w 19"/>
                <a:gd name="T3" fmla="*/ 13 h 17"/>
                <a:gd name="T4" fmla="*/ 5 w 19"/>
                <a:gd name="T5" fmla="*/ 17 h 17"/>
                <a:gd name="T6" fmla="*/ 0 w 19"/>
                <a:gd name="T7" fmla="*/ 12 h 17"/>
                <a:gd name="T8" fmla="*/ 0 w 19"/>
                <a:gd name="T9" fmla="*/ 0 h 17"/>
                <a:gd name="T10" fmla="*/ 19 w 19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9" y="8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3" y="15"/>
                    <a:pt x="10" y="17"/>
                    <a:pt x="5" y="17"/>
                  </a:cubicBezTo>
                  <a:cubicBezTo>
                    <a:pt x="3" y="17"/>
                    <a:pt x="0" y="14"/>
                    <a:pt x="0" y="12"/>
                  </a:cubicBezTo>
                  <a:cubicBezTo>
                    <a:pt x="0" y="7"/>
                    <a:pt x="1" y="4"/>
                    <a:pt x="0" y="0"/>
                  </a:cubicBezTo>
                  <a:cubicBezTo>
                    <a:pt x="9" y="0"/>
                    <a:pt x="14" y="3"/>
                    <a:pt x="19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Freeform 185">
              <a:extLst>
                <a:ext uri="{FF2B5EF4-FFF2-40B4-BE49-F238E27FC236}">
                  <a16:creationId xmlns:a16="http://schemas.microsoft.com/office/drawing/2014/main" id="{CBAEEE92-C9FF-498D-A5E4-1930019F4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701" y="3698691"/>
              <a:ext cx="10713" cy="9183"/>
            </a:xfrm>
            <a:custGeom>
              <a:avLst/>
              <a:gdLst>
                <a:gd name="T0" fmla="*/ 10 w 10"/>
                <a:gd name="T1" fmla="*/ 7 h 8"/>
                <a:gd name="T2" fmla="*/ 7 w 10"/>
                <a:gd name="T3" fmla="*/ 8 h 8"/>
                <a:gd name="T4" fmla="*/ 0 w 10"/>
                <a:gd name="T5" fmla="*/ 0 h 8"/>
                <a:gd name="T6" fmla="*/ 10 w 10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10" y="7"/>
                  </a:moveTo>
                  <a:cubicBezTo>
                    <a:pt x="10" y="7"/>
                    <a:pt x="8" y="8"/>
                    <a:pt x="7" y="8"/>
                  </a:cubicBezTo>
                  <a:cubicBezTo>
                    <a:pt x="3" y="8"/>
                    <a:pt x="2" y="3"/>
                    <a:pt x="0" y="0"/>
                  </a:cubicBezTo>
                  <a:cubicBezTo>
                    <a:pt x="4" y="0"/>
                    <a:pt x="8" y="4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0" name="Freeform 186">
              <a:extLst>
                <a:ext uri="{FF2B5EF4-FFF2-40B4-BE49-F238E27FC236}">
                  <a16:creationId xmlns:a16="http://schemas.microsoft.com/office/drawing/2014/main" id="{0DF62B28-251E-4833-A32C-81CFABB80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275" y="3691039"/>
              <a:ext cx="15304" cy="6122"/>
            </a:xfrm>
            <a:custGeom>
              <a:avLst/>
              <a:gdLst>
                <a:gd name="T0" fmla="*/ 14 w 14"/>
                <a:gd name="T1" fmla="*/ 0 h 6"/>
                <a:gd name="T2" fmla="*/ 4 w 14"/>
                <a:gd name="T3" fmla="*/ 6 h 6"/>
                <a:gd name="T4" fmla="*/ 0 w 14"/>
                <a:gd name="T5" fmla="*/ 0 h 6"/>
                <a:gd name="T6" fmla="*/ 14 w 1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">
                  <a:moveTo>
                    <a:pt x="14" y="0"/>
                  </a:moveTo>
                  <a:cubicBezTo>
                    <a:pt x="11" y="3"/>
                    <a:pt x="8" y="6"/>
                    <a:pt x="4" y="6"/>
                  </a:cubicBezTo>
                  <a:cubicBezTo>
                    <a:pt x="2" y="6"/>
                    <a:pt x="0" y="2"/>
                    <a:pt x="0" y="0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1" name="Freeform 187">
              <a:extLst>
                <a:ext uri="{FF2B5EF4-FFF2-40B4-BE49-F238E27FC236}">
                  <a16:creationId xmlns:a16="http://schemas.microsoft.com/office/drawing/2014/main" id="{FB66458C-37C3-428F-94E5-E668DF6E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849" y="3678796"/>
              <a:ext cx="12244" cy="9183"/>
            </a:xfrm>
            <a:custGeom>
              <a:avLst/>
              <a:gdLst>
                <a:gd name="T0" fmla="*/ 4 w 11"/>
                <a:gd name="T1" fmla="*/ 2 h 8"/>
                <a:gd name="T2" fmla="*/ 11 w 11"/>
                <a:gd name="T3" fmla="*/ 0 h 8"/>
                <a:gd name="T4" fmla="*/ 11 w 11"/>
                <a:gd name="T5" fmla="*/ 5 h 8"/>
                <a:gd name="T6" fmla="*/ 7 w 11"/>
                <a:gd name="T7" fmla="*/ 8 h 8"/>
                <a:gd name="T8" fmla="*/ 0 w 11"/>
                <a:gd name="T9" fmla="*/ 2 h 8"/>
                <a:gd name="T10" fmla="*/ 5 w 11"/>
                <a:gd name="T11" fmla="*/ 2 h 8"/>
                <a:gd name="T12" fmla="*/ 4 w 11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4" y="2"/>
                  </a:moveTo>
                  <a:cubicBezTo>
                    <a:pt x="6" y="1"/>
                    <a:pt x="8" y="0"/>
                    <a:pt x="11" y="0"/>
                  </a:cubicBezTo>
                  <a:cubicBezTo>
                    <a:pt x="11" y="2"/>
                    <a:pt x="11" y="3"/>
                    <a:pt x="11" y="5"/>
                  </a:cubicBezTo>
                  <a:cubicBezTo>
                    <a:pt x="11" y="6"/>
                    <a:pt x="8" y="8"/>
                    <a:pt x="7" y="8"/>
                  </a:cubicBezTo>
                  <a:cubicBezTo>
                    <a:pt x="4" y="8"/>
                    <a:pt x="0" y="2"/>
                    <a:pt x="0" y="2"/>
                  </a:cubicBezTo>
                  <a:cubicBezTo>
                    <a:pt x="1" y="2"/>
                    <a:pt x="4" y="2"/>
                    <a:pt x="5" y="2"/>
                  </a:cubicBez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Freeform 188">
              <a:extLst>
                <a:ext uri="{FF2B5EF4-FFF2-40B4-BE49-F238E27FC236}">
                  <a16:creationId xmlns:a16="http://schemas.microsoft.com/office/drawing/2014/main" id="{CF044B3A-302E-4CCF-B53A-0D0E0079C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2648" y="3658900"/>
              <a:ext cx="12244" cy="10713"/>
            </a:xfrm>
            <a:custGeom>
              <a:avLst/>
              <a:gdLst>
                <a:gd name="T0" fmla="*/ 10 w 11"/>
                <a:gd name="T1" fmla="*/ 4 h 10"/>
                <a:gd name="T2" fmla="*/ 11 w 11"/>
                <a:gd name="T3" fmla="*/ 10 h 10"/>
                <a:gd name="T4" fmla="*/ 6 w 11"/>
                <a:gd name="T5" fmla="*/ 10 h 10"/>
                <a:gd name="T6" fmla="*/ 0 w 11"/>
                <a:gd name="T7" fmla="*/ 5 h 10"/>
                <a:gd name="T8" fmla="*/ 4 w 11"/>
                <a:gd name="T9" fmla="*/ 0 h 10"/>
                <a:gd name="T10" fmla="*/ 10 w 1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10" y="4"/>
                  </a:moveTo>
                  <a:cubicBezTo>
                    <a:pt x="10" y="6"/>
                    <a:pt x="10" y="8"/>
                    <a:pt x="11" y="10"/>
                  </a:cubicBezTo>
                  <a:cubicBezTo>
                    <a:pt x="10" y="10"/>
                    <a:pt x="7" y="10"/>
                    <a:pt x="6" y="10"/>
                  </a:cubicBezTo>
                  <a:cubicBezTo>
                    <a:pt x="4" y="10"/>
                    <a:pt x="0" y="7"/>
                    <a:pt x="0" y="5"/>
                  </a:cubicBezTo>
                  <a:cubicBezTo>
                    <a:pt x="1" y="4"/>
                    <a:pt x="4" y="2"/>
                    <a:pt x="4" y="0"/>
                  </a:cubicBezTo>
                  <a:cubicBezTo>
                    <a:pt x="6" y="2"/>
                    <a:pt x="8" y="4"/>
                    <a:pt x="1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7EE310-1CE8-4A24-8D40-79536F295179}"/>
              </a:ext>
            </a:extLst>
          </p:cNvPr>
          <p:cNvSpPr/>
          <p:nvPr/>
        </p:nvSpPr>
        <p:spPr>
          <a:xfrm>
            <a:off x="5160545" y="2127750"/>
            <a:ext cx="935456" cy="742872"/>
          </a:xfrm>
          <a:custGeom>
            <a:avLst/>
            <a:gdLst>
              <a:gd name="connsiteX0" fmla="*/ 935456 w 935456"/>
              <a:gd name="connsiteY0" fmla="*/ 0 h 742872"/>
              <a:gd name="connsiteX1" fmla="*/ 935456 w 935456"/>
              <a:gd name="connsiteY1" fmla="*/ 557265 h 742872"/>
              <a:gd name="connsiteX2" fmla="*/ 935455 w 935456"/>
              <a:gd name="connsiteY2" fmla="*/ 557265 h 742872"/>
              <a:gd name="connsiteX3" fmla="*/ 332719 w 935456"/>
              <a:gd name="connsiteY3" fmla="*/ 709883 h 742872"/>
              <a:gd name="connsiteX4" fmla="*/ 278418 w 935456"/>
              <a:gd name="connsiteY4" fmla="*/ 742872 h 742872"/>
              <a:gd name="connsiteX5" fmla="*/ 0 w 935456"/>
              <a:gd name="connsiteY5" fmla="*/ 260638 h 742872"/>
              <a:gd name="connsiteX6" fmla="*/ 67094 w 935456"/>
              <a:gd name="connsiteY6" fmla="*/ 219877 h 742872"/>
              <a:gd name="connsiteX7" fmla="*/ 935456 w 935456"/>
              <a:gd name="connsiteY7" fmla="*/ 0 h 74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456" h="742872">
                <a:moveTo>
                  <a:pt x="935456" y="0"/>
                </a:moveTo>
                <a:lnTo>
                  <a:pt x="935456" y="557265"/>
                </a:lnTo>
                <a:lnTo>
                  <a:pt x="935455" y="557265"/>
                </a:lnTo>
                <a:cubicBezTo>
                  <a:pt x="717216" y="557265"/>
                  <a:pt x="511890" y="612552"/>
                  <a:pt x="332719" y="709883"/>
                </a:cubicBezTo>
                <a:lnTo>
                  <a:pt x="278418" y="742872"/>
                </a:lnTo>
                <a:lnTo>
                  <a:pt x="0" y="260638"/>
                </a:lnTo>
                <a:lnTo>
                  <a:pt x="67094" y="219877"/>
                </a:lnTo>
                <a:cubicBezTo>
                  <a:pt x="325226" y="79652"/>
                  <a:pt x="621040" y="0"/>
                  <a:pt x="93545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5269852-856F-41F6-BA84-A54A6A5EDAF8}"/>
              </a:ext>
            </a:extLst>
          </p:cNvPr>
          <p:cNvSpPr/>
          <p:nvPr/>
        </p:nvSpPr>
        <p:spPr>
          <a:xfrm>
            <a:off x="6114290" y="2128674"/>
            <a:ext cx="884077" cy="721846"/>
          </a:xfrm>
          <a:custGeom>
            <a:avLst/>
            <a:gdLst>
              <a:gd name="connsiteX0" fmla="*/ 0 w 884077"/>
              <a:gd name="connsiteY0" fmla="*/ 0 h 721846"/>
              <a:gd name="connsiteX1" fmla="*/ 167976 w 884077"/>
              <a:gd name="connsiteY1" fmla="*/ 8482 h 721846"/>
              <a:gd name="connsiteX2" fmla="*/ 850073 w 884077"/>
              <a:gd name="connsiteY2" fmla="*/ 218953 h 721846"/>
              <a:gd name="connsiteX3" fmla="*/ 884077 w 884077"/>
              <a:gd name="connsiteY3" fmla="*/ 239612 h 721846"/>
              <a:gd name="connsiteX4" fmla="*/ 605660 w 884077"/>
              <a:gd name="connsiteY4" fmla="*/ 721846 h 721846"/>
              <a:gd name="connsiteX5" fmla="*/ 584447 w 884077"/>
              <a:gd name="connsiteY5" fmla="*/ 708959 h 721846"/>
              <a:gd name="connsiteX6" fmla="*/ 110999 w 884077"/>
              <a:gd name="connsiteY6" fmla="*/ 562869 h 721846"/>
              <a:gd name="connsiteX7" fmla="*/ 0 w 884077"/>
              <a:gd name="connsiteY7" fmla="*/ 557265 h 721846"/>
              <a:gd name="connsiteX8" fmla="*/ 0 w 884077"/>
              <a:gd name="connsiteY8" fmla="*/ 0 h 72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4077" h="721846">
                <a:moveTo>
                  <a:pt x="0" y="0"/>
                </a:moveTo>
                <a:lnTo>
                  <a:pt x="167976" y="8482"/>
                </a:lnTo>
                <a:cubicBezTo>
                  <a:pt x="412946" y="33360"/>
                  <a:pt x="643568" y="106772"/>
                  <a:pt x="850073" y="218953"/>
                </a:cubicBezTo>
                <a:lnTo>
                  <a:pt x="884077" y="239612"/>
                </a:lnTo>
                <a:lnTo>
                  <a:pt x="605660" y="721846"/>
                </a:lnTo>
                <a:lnTo>
                  <a:pt x="584447" y="708959"/>
                </a:lnTo>
                <a:cubicBezTo>
                  <a:pt x="441111" y="631094"/>
                  <a:pt x="281035" y="580138"/>
                  <a:pt x="110999" y="562869"/>
                </a:cubicBezTo>
                <a:lnTo>
                  <a:pt x="0" y="5572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D52E927-96C6-4F3D-A430-20F2028CC0D3}"/>
              </a:ext>
            </a:extLst>
          </p:cNvPr>
          <p:cNvSpPr/>
          <p:nvPr/>
        </p:nvSpPr>
        <p:spPr>
          <a:xfrm>
            <a:off x="6735584" y="2377784"/>
            <a:ext cx="931359" cy="930848"/>
          </a:xfrm>
          <a:custGeom>
            <a:avLst/>
            <a:gdLst>
              <a:gd name="connsiteX0" fmla="*/ 278418 w 931359"/>
              <a:gd name="connsiteY0" fmla="*/ 0 h 930848"/>
              <a:gd name="connsiteX1" fmla="*/ 378985 w 931359"/>
              <a:gd name="connsiteY1" fmla="*/ 61096 h 930848"/>
              <a:gd name="connsiteX2" fmla="*/ 871055 w 931359"/>
              <a:gd name="connsiteY2" fmla="*/ 553166 h 930848"/>
              <a:gd name="connsiteX3" fmla="*/ 931359 w 931359"/>
              <a:gd name="connsiteY3" fmla="*/ 652429 h 930848"/>
              <a:gd name="connsiteX4" fmla="*/ 449124 w 931359"/>
              <a:gd name="connsiteY4" fmla="*/ 930848 h 930848"/>
              <a:gd name="connsiteX5" fmla="*/ 408961 w 931359"/>
              <a:gd name="connsiteY5" fmla="*/ 864737 h 930848"/>
              <a:gd name="connsiteX6" fmla="*/ 67412 w 931359"/>
              <a:gd name="connsiteY6" fmla="*/ 523188 h 930848"/>
              <a:gd name="connsiteX7" fmla="*/ 0 w 931359"/>
              <a:gd name="connsiteY7" fmla="*/ 482234 h 930848"/>
              <a:gd name="connsiteX8" fmla="*/ 278418 w 931359"/>
              <a:gd name="connsiteY8" fmla="*/ 0 h 930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1359" h="930848">
                <a:moveTo>
                  <a:pt x="278418" y="0"/>
                </a:moveTo>
                <a:lnTo>
                  <a:pt x="378985" y="61096"/>
                </a:lnTo>
                <a:cubicBezTo>
                  <a:pt x="572822" y="192049"/>
                  <a:pt x="740102" y="359329"/>
                  <a:pt x="871055" y="553166"/>
                </a:cubicBezTo>
                <a:lnTo>
                  <a:pt x="931359" y="652429"/>
                </a:lnTo>
                <a:lnTo>
                  <a:pt x="449124" y="930848"/>
                </a:lnTo>
                <a:lnTo>
                  <a:pt x="408961" y="864737"/>
                </a:lnTo>
                <a:cubicBezTo>
                  <a:pt x="318065" y="730194"/>
                  <a:pt x="201956" y="614084"/>
                  <a:pt x="67412" y="523188"/>
                </a:cubicBezTo>
                <a:lnTo>
                  <a:pt x="0" y="482234"/>
                </a:lnTo>
                <a:lnTo>
                  <a:pt x="27841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92EBBAF-48C9-430E-A170-C6A33A59D228}"/>
              </a:ext>
            </a:extLst>
          </p:cNvPr>
          <p:cNvSpPr/>
          <p:nvPr/>
        </p:nvSpPr>
        <p:spPr>
          <a:xfrm>
            <a:off x="4512399" y="2397887"/>
            <a:ext cx="910930" cy="931585"/>
          </a:xfrm>
          <a:custGeom>
            <a:avLst/>
            <a:gdLst>
              <a:gd name="connsiteX0" fmla="*/ 632512 w 910930"/>
              <a:gd name="connsiteY0" fmla="*/ 0 h 931585"/>
              <a:gd name="connsiteX1" fmla="*/ 910930 w 910930"/>
              <a:gd name="connsiteY1" fmla="*/ 482234 h 931585"/>
              <a:gd name="connsiteX2" fmla="*/ 876606 w 910930"/>
              <a:gd name="connsiteY2" fmla="*/ 503086 h 931585"/>
              <a:gd name="connsiteX3" fmla="*/ 535057 w 910930"/>
              <a:gd name="connsiteY3" fmla="*/ 844635 h 931585"/>
              <a:gd name="connsiteX4" fmla="*/ 482234 w 910930"/>
              <a:gd name="connsiteY4" fmla="*/ 931585 h 931585"/>
              <a:gd name="connsiteX5" fmla="*/ 0 w 910930"/>
              <a:gd name="connsiteY5" fmla="*/ 653167 h 931585"/>
              <a:gd name="connsiteX6" fmla="*/ 72965 w 910930"/>
              <a:gd name="connsiteY6" fmla="*/ 533063 h 931585"/>
              <a:gd name="connsiteX7" fmla="*/ 565035 w 910930"/>
              <a:gd name="connsiteY7" fmla="*/ 40993 h 931585"/>
              <a:gd name="connsiteX8" fmla="*/ 632512 w 910930"/>
              <a:gd name="connsiteY8" fmla="*/ 0 h 93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930" h="931585">
                <a:moveTo>
                  <a:pt x="632512" y="0"/>
                </a:moveTo>
                <a:lnTo>
                  <a:pt x="910930" y="482234"/>
                </a:lnTo>
                <a:lnTo>
                  <a:pt x="876606" y="503086"/>
                </a:lnTo>
                <a:cubicBezTo>
                  <a:pt x="742063" y="593982"/>
                  <a:pt x="625953" y="710092"/>
                  <a:pt x="535057" y="844635"/>
                </a:cubicBezTo>
                <a:lnTo>
                  <a:pt x="482234" y="931585"/>
                </a:lnTo>
                <a:lnTo>
                  <a:pt x="0" y="653167"/>
                </a:lnTo>
                <a:lnTo>
                  <a:pt x="72965" y="533063"/>
                </a:lnTo>
                <a:cubicBezTo>
                  <a:pt x="203919" y="339226"/>
                  <a:pt x="371199" y="171947"/>
                  <a:pt x="565035" y="40993"/>
                </a:cubicBezTo>
                <a:lnTo>
                  <a:pt x="63251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9E9A94-657E-47B1-B3CF-DAA8093CD661}"/>
              </a:ext>
            </a:extLst>
          </p:cNvPr>
          <p:cNvSpPr/>
          <p:nvPr/>
        </p:nvSpPr>
        <p:spPr>
          <a:xfrm>
            <a:off x="7194205" y="3045846"/>
            <a:ext cx="723454" cy="901560"/>
          </a:xfrm>
          <a:custGeom>
            <a:avLst/>
            <a:gdLst>
              <a:gd name="connsiteX0" fmla="*/ 482234 w 723454"/>
              <a:gd name="connsiteY0" fmla="*/ 0 h 901560"/>
              <a:gd name="connsiteX1" fmla="*/ 503684 w 723454"/>
              <a:gd name="connsiteY1" fmla="*/ 35308 h 901560"/>
              <a:gd name="connsiteX2" fmla="*/ 714155 w 723454"/>
              <a:gd name="connsiteY2" fmla="*/ 717405 h 901560"/>
              <a:gd name="connsiteX3" fmla="*/ 723454 w 723454"/>
              <a:gd name="connsiteY3" fmla="*/ 901560 h 901560"/>
              <a:gd name="connsiteX4" fmla="*/ 166190 w 723454"/>
              <a:gd name="connsiteY4" fmla="*/ 901560 h 901560"/>
              <a:gd name="connsiteX5" fmla="*/ 159768 w 723454"/>
              <a:gd name="connsiteY5" fmla="*/ 774382 h 901560"/>
              <a:gd name="connsiteX6" fmla="*/ 13678 w 723454"/>
              <a:gd name="connsiteY6" fmla="*/ 300934 h 901560"/>
              <a:gd name="connsiteX7" fmla="*/ 0 w 723454"/>
              <a:gd name="connsiteY7" fmla="*/ 278418 h 901560"/>
              <a:gd name="connsiteX8" fmla="*/ 482234 w 723454"/>
              <a:gd name="connsiteY8" fmla="*/ 0 h 90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3454" h="901560">
                <a:moveTo>
                  <a:pt x="482234" y="0"/>
                </a:moveTo>
                <a:lnTo>
                  <a:pt x="503684" y="35308"/>
                </a:lnTo>
                <a:cubicBezTo>
                  <a:pt x="615865" y="241813"/>
                  <a:pt x="689277" y="472436"/>
                  <a:pt x="714155" y="717405"/>
                </a:cubicBezTo>
                <a:lnTo>
                  <a:pt x="723454" y="901560"/>
                </a:lnTo>
                <a:lnTo>
                  <a:pt x="166190" y="901560"/>
                </a:lnTo>
                <a:lnTo>
                  <a:pt x="159768" y="774382"/>
                </a:lnTo>
                <a:cubicBezTo>
                  <a:pt x="142500" y="604347"/>
                  <a:pt x="91543" y="444271"/>
                  <a:pt x="13678" y="300934"/>
                </a:cubicBezTo>
                <a:lnTo>
                  <a:pt x="0" y="278418"/>
                </a:lnTo>
                <a:lnTo>
                  <a:pt x="48223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669AD9-3460-4406-9837-495D12432EE8}"/>
              </a:ext>
            </a:extLst>
          </p:cNvPr>
          <p:cNvSpPr/>
          <p:nvPr/>
        </p:nvSpPr>
        <p:spPr>
          <a:xfrm>
            <a:off x="4274341" y="3066689"/>
            <a:ext cx="710794" cy="880719"/>
          </a:xfrm>
          <a:custGeom>
            <a:avLst/>
            <a:gdLst>
              <a:gd name="connsiteX0" fmla="*/ 228560 w 710794"/>
              <a:gd name="connsiteY0" fmla="*/ 0 h 880719"/>
              <a:gd name="connsiteX1" fmla="*/ 710794 w 710794"/>
              <a:gd name="connsiteY1" fmla="*/ 278417 h 880719"/>
              <a:gd name="connsiteX2" fmla="*/ 709776 w 710794"/>
              <a:gd name="connsiteY2" fmla="*/ 280092 h 880719"/>
              <a:gd name="connsiteX3" fmla="*/ 563686 w 710794"/>
              <a:gd name="connsiteY3" fmla="*/ 753540 h 880719"/>
              <a:gd name="connsiteX4" fmla="*/ 557265 w 710794"/>
              <a:gd name="connsiteY4" fmla="*/ 880719 h 880719"/>
              <a:gd name="connsiteX5" fmla="*/ 0 w 710794"/>
              <a:gd name="connsiteY5" fmla="*/ 880719 h 880719"/>
              <a:gd name="connsiteX6" fmla="*/ 9300 w 710794"/>
              <a:gd name="connsiteY6" fmla="*/ 696564 h 880719"/>
              <a:gd name="connsiteX7" fmla="*/ 219771 w 710794"/>
              <a:gd name="connsiteY7" fmla="*/ 14467 h 880719"/>
              <a:gd name="connsiteX8" fmla="*/ 228560 w 710794"/>
              <a:gd name="connsiteY8" fmla="*/ 0 h 88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4" h="880719">
                <a:moveTo>
                  <a:pt x="228560" y="0"/>
                </a:moveTo>
                <a:lnTo>
                  <a:pt x="710794" y="278417"/>
                </a:lnTo>
                <a:lnTo>
                  <a:pt x="709776" y="280092"/>
                </a:lnTo>
                <a:cubicBezTo>
                  <a:pt x="631911" y="423429"/>
                  <a:pt x="580955" y="583505"/>
                  <a:pt x="563686" y="753540"/>
                </a:cubicBezTo>
                <a:lnTo>
                  <a:pt x="557265" y="880719"/>
                </a:lnTo>
                <a:lnTo>
                  <a:pt x="0" y="880719"/>
                </a:lnTo>
                <a:lnTo>
                  <a:pt x="9300" y="696564"/>
                </a:lnTo>
                <a:cubicBezTo>
                  <a:pt x="34177" y="451593"/>
                  <a:pt x="107590" y="220972"/>
                  <a:pt x="219771" y="14467"/>
                </a:cubicBezTo>
                <a:lnTo>
                  <a:pt x="22856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4DF1055-EDDB-4BDD-AC45-2639CF00F56B}"/>
              </a:ext>
            </a:extLst>
          </p:cNvPr>
          <p:cNvSpPr/>
          <p:nvPr/>
        </p:nvSpPr>
        <p:spPr>
          <a:xfrm>
            <a:off x="4275054" y="3965694"/>
            <a:ext cx="721159" cy="884884"/>
          </a:xfrm>
          <a:custGeom>
            <a:avLst/>
            <a:gdLst>
              <a:gd name="connsiteX0" fmla="*/ 0 w 721159"/>
              <a:gd name="connsiteY0" fmla="*/ 0 h 884884"/>
              <a:gd name="connsiteX1" fmla="*/ 557263 w 721159"/>
              <a:gd name="connsiteY1" fmla="*/ 0 h 884884"/>
              <a:gd name="connsiteX2" fmla="*/ 562974 w 721159"/>
              <a:gd name="connsiteY2" fmla="*/ 113110 h 884884"/>
              <a:gd name="connsiteX3" fmla="*/ 709064 w 721159"/>
              <a:gd name="connsiteY3" fmla="*/ 586558 h 884884"/>
              <a:gd name="connsiteX4" fmla="*/ 721159 w 721159"/>
              <a:gd name="connsiteY4" fmla="*/ 606466 h 884884"/>
              <a:gd name="connsiteX5" fmla="*/ 238924 w 721159"/>
              <a:gd name="connsiteY5" fmla="*/ 884884 h 884884"/>
              <a:gd name="connsiteX6" fmla="*/ 219059 w 721159"/>
              <a:gd name="connsiteY6" fmla="*/ 852184 h 884884"/>
              <a:gd name="connsiteX7" fmla="*/ 8588 w 721159"/>
              <a:gd name="connsiteY7" fmla="*/ 170087 h 884884"/>
              <a:gd name="connsiteX8" fmla="*/ 0 w 721159"/>
              <a:gd name="connsiteY8" fmla="*/ 0 h 8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1159" h="884884">
                <a:moveTo>
                  <a:pt x="0" y="0"/>
                </a:moveTo>
                <a:lnTo>
                  <a:pt x="557263" y="0"/>
                </a:lnTo>
                <a:lnTo>
                  <a:pt x="562974" y="113110"/>
                </a:lnTo>
                <a:cubicBezTo>
                  <a:pt x="580243" y="283145"/>
                  <a:pt x="631199" y="443222"/>
                  <a:pt x="709064" y="586558"/>
                </a:cubicBezTo>
                <a:lnTo>
                  <a:pt x="721159" y="606466"/>
                </a:lnTo>
                <a:lnTo>
                  <a:pt x="238924" y="884884"/>
                </a:lnTo>
                <a:lnTo>
                  <a:pt x="219059" y="852184"/>
                </a:lnTo>
                <a:cubicBezTo>
                  <a:pt x="106879" y="645679"/>
                  <a:pt x="33466" y="415057"/>
                  <a:pt x="8588" y="17008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07C8E0E-E4CF-4655-B469-13327D3DCC03}"/>
              </a:ext>
            </a:extLst>
          </p:cNvPr>
          <p:cNvSpPr/>
          <p:nvPr/>
        </p:nvSpPr>
        <p:spPr>
          <a:xfrm>
            <a:off x="7183129" y="3965695"/>
            <a:ext cx="733821" cy="905725"/>
          </a:xfrm>
          <a:custGeom>
            <a:avLst/>
            <a:gdLst>
              <a:gd name="connsiteX0" fmla="*/ 176556 w 733821"/>
              <a:gd name="connsiteY0" fmla="*/ 0 h 905725"/>
              <a:gd name="connsiteX1" fmla="*/ 733821 w 733821"/>
              <a:gd name="connsiteY1" fmla="*/ 0 h 905725"/>
              <a:gd name="connsiteX2" fmla="*/ 725232 w 733821"/>
              <a:gd name="connsiteY2" fmla="*/ 170087 h 905725"/>
              <a:gd name="connsiteX3" fmla="*/ 514761 w 733821"/>
              <a:gd name="connsiteY3" fmla="*/ 852185 h 905725"/>
              <a:gd name="connsiteX4" fmla="*/ 482234 w 733821"/>
              <a:gd name="connsiteY4" fmla="*/ 905725 h 905725"/>
              <a:gd name="connsiteX5" fmla="*/ 0 w 733821"/>
              <a:gd name="connsiteY5" fmla="*/ 627307 h 905725"/>
              <a:gd name="connsiteX6" fmla="*/ 24755 w 733821"/>
              <a:gd name="connsiteY6" fmla="*/ 586558 h 905725"/>
              <a:gd name="connsiteX7" fmla="*/ 170845 w 733821"/>
              <a:gd name="connsiteY7" fmla="*/ 113110 h 905725"/>
              <a:gd name="connsiteX8" fmla="*/ 176556 w 733821"/>
              <a:gd name="connsiteY8" fmla="*/ 0 h 90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3821" h="905725">
                <a:moveTo>
                  <a:pt x="176556" y="0"/>
                </a:moveTo>
                <a:lnTo>
                  <a:pt x="733821" y="0"/>
                </a:lnTo>
                <a:lnTo>
                  <a:pt x="725232" y="170087"/>
                </a:lnTo>
                <a:cubicBezTo>
                  <a:pt x="700354" y="415057"/>
                  <a:pt x="626941" y="645679"/>
                  <a:pt x="514761" y="852185"/>
                </a:cubicBezTo>
                <a:lnTo>
                  <a:pt x="482234" y="905725"/>
                </a:lnTo>
                <a:lnTo>
                  <a:pt x="0" y="627307"/>
                </a:lnTo>
                <a:lnTo>
                  <a:pt x="24755" y="586558"/>
                </a:lnTo>
                <a:cubicBezTo>
                  <a:pt x="102620" y="443222"/>
                  <a:pt x="153577" y="283145"/>
                  <a:pt x="170845" y="113110"/>
                </a:cubicBezTo>
                <a:lnTo>
                  <a:pt x="176556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458C69-02E0-4F12-9D51-99CA1D00579C}"/>
              </a:ext>
            </a:extLst>
          </p:cNvPr>
          <p:cNvSpPr/>
          <p:nvPr/>
        </p:nvSpPr>
        <p:spPr>
          <a:xfrm>
            <a:off x="4523474" y="4587794"/>
            <a:ext cx="932946" cy="933457"/>
          </a:xfrm>
          <a:custGeom>
            <a:avLst/>
            <a:gdLst>
              <a:gd name="connsiteX0" fmla="*/ 482235 w 932946"/>
              <a:gd name="connsiteY0" fmla="*/ 0 h 933457"/>
              <a:gd name="connsiteX1" fmla="*/ 523982 w 932946"/>
              <a:gd name="connsiteY1" fmla="*/ 68718 h 933457"/>
              <a:gd name="connsiteX2" fmla="*/ 865531 w 932946"/>
              <a:gd name="connsiteY2" fmla="*/ 410267 h 933457"/>
              <a:gd name="connsiteX3" fmla="*/ 932946 w 932946"/>
              <a:gd name="connsiteY3" fmla="*/ 451223 h 933457"/>
              <a:gd name="connsiteX4" fmla="*/ 654527 w 932946"/>
              <a:gd name="connsiteY4" fmla="*/ 933457 h 933457"/>
              <a:gd name="connsiteX5" fmla="*/ 553958 w 932946"/>
              <a:gd name="connsiteY5" fmla="*/ 872361 h 933457"/>
              <a:gd name="connsiteX6" fmla="*/ 61888 w 932946"/>
              <a:gd name="connsiteY6" fmla="*/ 380291 h 933457"/>
              <a:gd name="connsiteX7" fmla="*/ 0 w 932946"/>
              <a:gd name="connsiteY7" fmla="*/ 278419 h 933457"/>
              <a:gd name="connsiteX8" fmla="*/ 482235 w 932946"/>
              <a:gd name="connsiteY8" fmla="*/ 0 h 93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2946" h="933457">
                <a:moveTo>
                  <a:pt x="482235" y="0"/>
                </a:moveTo>
                <a:lnTo>
                  <a:pt x="523982" y="68718"/>
                </a:lnTo>
                <a:cubicBezTo>
                  <a:pt x="614878" y="203262"/>
                  <a:pt x="730988" y="319371"/>
                  <a:pt x="865531" y="410267"/>
                </a:cubicBezTo>
                <a:lnTo>
                  <a:pt x="932946" y="451223"/>
                </a:lnTo>
                <a:lnTo>
                  <a:pt x="654527" y="933457"/>
                </a:lnTo>
                <a:lnTo>
                  <a:pt x="553958" y="872361"/>
                </a:lnTo>
                <a:cubicBezTo>
                  <a:pt x="360122" y="741408"/>
                  <a:pt x="192843" y="574128"/>
                  <a:pt x="61888" y="380291"/>
                </a:cubicBezTo>
                <a:lnTo>
                  <a:pt x="0" y="278419"/>
                </a:lnTo>
                <a:lnTo>
                  <a:pt x="482235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B0F6C46-98F4-42AE-AE70-95D9F6054188}"/>
              </a:ext>
            </a:extLst>
          </p:cNvPr>
          <p:cNvSpPr/>
          <p:nvPr/>
        </p:nvSpPr>
        <p:spPr>
          <a:xfrm>
            <a:off x="6702491" y="4608635"/>
            <a:ext cx="953375" cy="932719"/>
          </a:xfrm>
          <a:custGeom>
            <a:avLst/>
            <a:gdLst>
              <a:gd name="connsiteX0" fmla="*/ 471140 w 953375"/>
              <a:gd name="connsiteY0" fmla="*/ 0 h 932719"/>
              <a:gd name="connsiteX1" fmla="*/ 953375 w 953375"/>
              <a:gd name="connsiteY1" fmla="*/ 278418 h 932719"/>
              <a:gd name="connsiteX2" fmla="*/ 904147 w 953375"/>
              <a:gd name="connsiteY2" fmla="*/ 359449 h 932719"/>
              <a:gd name="connsiteX3" fmla="*/ 412077 w 953375"/>
              <a:gd name="connsiteY3" fmla="*/ 851519 h 932719"/>
              <a:gd name="connsiteX4" fmla="*/ 278418 w 953375"/>
              <a:gd name="connsiteY4" fmla="*/ 932719 h 932719"/>
              <a:gd name="connsiteX5" fmla="*/ 0 w 953375"/>
              <a:gd name="connsiteY5" fmla="*/ 450485 h 932719"/>
              <a:gd name="connsiteX6" fmla="*/ 100505 w 953375"/>
              <a:gd name="connsiteY6" fmla="*/ 389426 h 932719"/>
              <a:gd name="connsiteX7" fmla="*/ 442054 w 953375"/>
              <a:gd name="connsiteY7" fmla="*/ 47877 h 932719"/>
              <a:gd name="connsiteX8" fmla="*/ 471140 w 953375"/>
              <a:gd name="connsiteY8" fmla="*/ 0 h 93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3375" h="932719">
                <a:moveTo>
                  <a:pt x="471140" y="0"/>
                </a:moveTo>
                <a:lnTo>
                  <a:pt x="953375" y="278418"/>
                </a:lnTo>
                <a:lnTo>
                  <a:pt x="904147" y="359449"/>
                </a:lnTo>
                <a:cubicBezTo>
                  <a:pt x="773194" y="553286"/>
                  <a:pt x="605914" y="720566"/>
                  <a:pt x="412077" y="851519"/>
                </a:cubicBezTo>
                <a:lnTo>
                  <a:pt x="278418" y="932719"/>
                </a:lnTo>
                <a:lnTo>
                  <a:pt x="0" y="450485"/>
                </a:lnTo>
                <a:lnTo>
                  <a:pt x="100505" y="389426"/>
                </a:lnTo>
                <a:cubicBezTo>
                  <a:pt x="235049" y="298530"/>
                  <a:pt x="351158" y="182421"/>
                  <a:pt x="442054" y="47877"/>
                </a:cubicBezTo>
                <a:lnTo>
                  <a:pt x="47114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8DB2E6E-708A-47D0-BCE2-E5408B69CFAC}"/>
              </a:ext>
            </a:extLst>
          </p:cNvPr>
          <p:cNvSpPr/>
          <p:nvPr/>
        </p:nvSpPr>
        <p:spPr>
          <a:xfrm>
            <a:off x="5193636" y="5048514"/>
            <a:ext cx="902365" cy="722769"/>
          </a:xfrm>
          <a:custGeom>
            <a:avLst/>
            <a:gdLst>
              <a:gd name="connsiteX0" fmla="*/ 278419 w 902365"/>
              <a:gd name="connsiteY0" fmla="*/ 0 h 722769"/>
              <a:gd name="connsiteX1" fmla="*/ 299629 w 902365"/>
              <a:gd name="connsiteY1" fmla="*/ 12886 h 722769"/>
              <a:gd name="connsiteX2" fmla="*/ 902365 w 902365"/>
              <a:gd name="connsiteY2" fmla="*/ 165504 h 722769"/>
              <a:gd name="connsiteX3" fmla="*/ 902365 w 902365"/>
              <a:gd name="connsiteY3" fmla="*/ 722769 h 722769"/>
              <a:gd name="connsiteX4" fmla="*/ 34003 w 902365"/>
              <a:gd name="connsiteY4" fmla="*/ 502892 h 722769"/>
              <a:gd name="connsiteX5" fmla="*/ 0 w 902365"/>
              <a:gd name="connsiteY5" fmla="*/ 482235 h 722769"/>
              <a:gd name="connsiteX6" fmla="*/ 278419 w 902365"/>
              <a:gd name="connsiteY6" fmla="*/ 0 h 72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2365" h="722769">
                <a:moveTo>
                  <a:pt x="278419" y="0"/>
                </a:moveTo>
                <a:lnTo>
                  <a:pt x="299629" y="12886"/>
                </a:lnTo>
                <a:cubicBezTo>
                  <a:pt x="478800" y="110218"/>
                  <a:pt x="684126" y="165504"/>
                  <a:pt x="902365" y="165504"/>
                </a:cubicBezTo>
                <a:lnTo>
                  <a:pt x="902365" y="722769"/>
                </a:lnTo>
                <a:cubicBezTo>
                  <a:pt x="587948" y="722770"/>
                  <a:pt x="292135" y="643118"/>
                  <a:pt x="34003" y="502892"/>
                </a:cubicBezTo>
                <a:lnTo>
                  <a:pt x="0" y="482235"/>
                </a:lnTo>
                <a:lnTo>
                  <a:pt x="27841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7A44C5-F1CF-4217-B7AE-E6D3066D4E7F}"/>
              </a:ext>
            </a:extLst>
          </p:cNvPr>
          <p:cNvSpPr/>
          <p:nvPr/>
        </p:nvSpPr>
        <p:spPr>
          <a:xfrm>
            <a:off x="6114288" y="5067447"/>
            <a:ext cx="850986" cy="702912"/>
          </a:xfrm>
          <a:custGeom>
            <a:avLst/>
            <a:gdLst>
              <a:gd name="connsiteX0" fmla="*/ 571893 w 850986"/>
              <a:gd name="connsiteY0" fmla="*/ 0 h 702912"/>
              <a:gd name="connsiteX1" fmla="*/ 850986 w 850986"/>
              <a:gd name="connsiteY1" fmla="*/ 483404 h 702912"/>
              <a:gd name="connsiteX2" fmla="*/ 850074 w 850986"/>
              <a:gd name="connsiteY2" fmla="*/ 483958 h 702912"/>
              <a:gd name="connsiteX3" fmla="*/ 167977 w 850986"/>
              <a:gd name="connsiteY3" fmla="*/ 694429 h 702912"/>
              <a:gd name="connsiteX4" fmla="*/ 0 w 850986"/>
              <a:gd name="connsiteY4" fmla="*/ 702912 h 702912"/>
              <a:gd name="connsiteX5" fmla="*/ 0 w 850986"/>
              <a:gd name="connsiteY5" fmla="*/ 145647 h 702912"/>
              <a:gd name="connsiteX6" fmla="*/ 111000 w 850986"/>
              <a:gd name="connsiteY6" fmla="*/ 140042 h 702912"/>
              <a:gd name="connsiteX7" fmla="*/ 473913 w 850986"/>
              <a:gd name="connsiteY7" fmla="*/ 47199 h 702912"/>
              <a:gd name="connsiteX8" fmla="*/ 571893 w 850986"/>
              <a:gd name="connsiteY8" fmla="*/ 0 h 70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986" h="702912">
                <a:moveTo>
                  <a:pt x="571893" y="0"/>
                </a:moveTo>
                <a:lnTo>
                  <a:pt x="850986" y="483404"/>
                </a:lnTo>
                <a:lnTo>
                  <a:pt x="850074" y="483958"/>
                </a:lnTo>
                <a:cubicBezTo>
                  <a:pt x="643569" y="596139"/>
                  <a:pt x="412948" y="669552"/>
                  <a:pt x="167977" y="694429"/>
                </a:cubicBezTo>
                <a:lnTo>
                  <a:pt x="0" y="702912"/>
                </a:lnTo>
                <a:lnTo>
                  <a:pt x="0" y="145647"/>
                </a:lnTo>
                <a:lnTo>
                  <a:pt x="111000" y="140042"/>
                </a:lnTo>
                <a:cubicBezTo>
                  <a:pt x="238527" y="127091"/>
                  <a:pt x="360451" y="95190"/>
                  <a:pt x="473913" y="47199"/>
                </a:cubicBezTo>
                <a:lnTo>
                  <a:pt x="571893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C85A17-26F4-45D5-9702-AA385F6E9131}"/>
              </a:ext>
            </a:extLst>
          </p:cNvPr>
          <p:cNvGrpSpPr/>
          <p:nvPr/>
        </p:nvGrpSpPr>
        <p:grpSpPr>
          <a:xfrm>
            <a:off x="5160545" y="3014061"/>
            <a:ext cx="1870912" cy="1870912"/>
            <a:chOff x="4801773" y="2134773"/>
            <a:chExt cx="2588455" cy="258845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4F0808F-EBE8-4BD8-A81D-27C41B65EAFE}"/>
                </a:ext>
              </a:extLst>
            </p:cNvPr>
            <p:cNvGrpSpPr/>
            <p:nvPr/>
          </p:nvGrpSpPr>
          <p:grpSpPr>
            <a:xfrm>
              <a:off x="4801773" y="2134773"/>
              <a:ext cx="2588455" cy="2588455"/>
              <a:chOff x="4801773" y="2134773"/>
              <a:chExt cx="2588455" cy="2588455"/>
            </a:xfrm>
            <a:solidFill>
              <a:schemeClr val="bg1">
                <a:lumMod val="65000"/>
              </a:schemeClr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7948734A-975A-444E-9BA5-3FCA7614F3A0}"/>
                  </a:ext>
                </a:extLst>
              </p:cNvPr>
              <p:cNvSpPr/>
              <p:nvPr/>
            </p:nvSpPr>
            <p:spPr>
              <a:xfrm rot="99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486E98C-1758-4B7A-8BFB-88ADD404E715}"/>
                  </a:ext>
                </a:extLst>
              </p:cNvPr>
              <p:cNvSpPr/>
              <p:nvPr/>
            </p:nvSpPr>
            <p:spPr>
              <a:xfrm rot="108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F78001B-1B88-4053-A42B-136CB3AD5A8A}"/>
                  </a:ext>
                </a:extLst>
              </p:cNvPr>
              <p:cNvSpPr/>
              <p:nvPr/>
            </p:nvSpPr>
            <p:spPr>
              <a:xfrm rot="117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54CA252-E45F-4F8F-BA5E-2E253200BA7C}"/>
                  </a:ext>
                </a:extLst>
              </p:cNvPr>
              <p:cNvSpPr/>
              <p:nvPr/>
            </p:nvSpPr>
            <p:spPr>
              <a:xfrm rot="126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CA664C6-42D8-47C8-8FC2-972E08322770}"/>
                  </a:ext>
                </a:extLst>
              </p:cNvPr>
              <p:cNvSpPr/>
              <p:nvPr/>
            </p:nvSpPr>
            <p:spPr>
              <a:xfrm rot="135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9BC73B4-7DEF-4F78-9580-83029F60682B}"/>
                  </a:ext>
                </a:extLst>
              </p:cNvPr>
              <p:cNvSpPr/>
              <p:nvPr/>
            </p:nvSpPr>
            <p:spPr>
              <a:xfrm rot="144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22796B0-728A-450F-98C7-D8D99CF6BFE7}"/>
                  </a:ext>
                </a:extLst>
              </p:cNvPr>
              <p:cNvSpPr/>
              <p:nvPr/>
            </p:nvSpPr>
            <p:spPr>
              <a:xfrm rot="153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CAC9A47-1D52-4C81-834B-FA0E076591E8}"/>
                  </a:ext>
                </a:extLst>
              </p:cNvPr>
              <p:cNvSpPr/>
              <p:nvPr/>
            </p:nvSpPr>
            <p:spPr>
              <a:xfrm rot="162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75ED3D7-40FB-40B7-9693-350D1056EE63}"/>
                  </a:ext>
                </a:extLst>
              </p:cNvPr>
              <p:cNvSpPr/>
              <p:nvPr/>
            </p:nvSpPr>
            <p:spPr>
              <a:xfrm rot="171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527DA13-86B7-4206-BA5A-D9A22330BCD3}"/>
                  </a:ext>
                </a:extLst>
              </p:cNvPr>
              <p:cNvSpPr/>
              <p:nvPr/>
            </p:nvSpPr>
            <p:spPr>
              <a:xfrm rot="180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6FD325F-8948-40A5-8339-BC5DFD49396A}"/>
                  </a:ext>
                </a:extLst>
              </p:cNvPr>
              <p:cNvSpPr/>
              <p:nvPr/>
            </p:nvSpPr>
            <p:spPr>
              <a:xfrm rot="189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58B7846-C1E0-4577-B0A6-1C25C4AC1D18}"/>
                  </a:ext>
                </a:extLst>
              </p:cNvPr>
              <p:cNvSpPr/>
              <p:nvPr/>
            </p:nvSpPr>
            <p:spPr>
              <a:xfrm rot="198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Circle: Hollow 81">
              <a:extLst>
                <a:ext uri="{FF2B5EF4-FFF2-40B4-BE49-F238E27FC236}">
                  <a16:creationId xmlns:a16="http://schemas.microsoft.com/office/drawing/2014/main" id="{38B126C5-8722-4BBC-A08D-63527A429518}"/>
                </a:ext>
              </a:extLst>
            </p:cNvPr>
            <p:cNvSpPr/>
            <p:nvPr/>
          </p:nvSpPr>
          <p:spPr>
            <a:xfrm>
              <a:off x="4801773" y="2134773"/>
              <a:ext cx="2588455" cy="2588455"/>
            </a:xfrm>
            <a:prstGeom prst="donut">
              <a:avLst>
                <a:gd name="adj" fmla="val 125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22555B1-DE73-4C97-B456-977DDE2EE75B}"/>
              </a:ext>
            </a:extLst>
          </p:cNvPr>
          <p:cNvGrpSpPr/>
          <p:nvPr/>
        </p:nvGrpSpPr>
        <p:grpSpPr>
          <a:xfrm>
            <a:off x="5158962" y="3012477"/>
            <a:ext cx="1874076" cy="1874078"/>
            <a:chOff x="4842468" y="2175468"/>
            <a:chExt cx="2507063" cy="250706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7539871-8FC7-4F8E-B9A2-DDFAEB1EC1D7}"/>
                </a:ext>
              </a:extLst>
            </p:cNvPr>
            <p:cNvGrpSpPr/>
            <p:nvPr/>
          </p:nvGrpSpPr>
          <p:grpSpPr>
            <a:xfrm rot="2700000">
              <a:off x="5274632" y="2607628"/>
              <a:ext cx="1642737" cy="1642738"/>
              <a:chOff x="4842468" y="2175468"/>
              <a:chExt cx="2507063" cy="2507064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DDEB25B-498A-4E4C-B351-6F382C456F48}"/>
                  </a:ext>
                </a:extLst>
              </p:cNvPr>
              <p:cNvGrpSpPr/>
              <p:nvPr/>
            </p:nvGrpSpPr>
            <p:grpSpPr>
              <a:xfrm>
                <a:off x="5901397" y="2175468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09" name="Isosceles Triangle 108">
                  <a:extLst>
                    <a:ext uri="{FF2B5EF4-FFF2-40B4-BE49-F238E27FC236}">
                      <a16:creationId xmlns:a16="http://schemas.microsoft.com/office/drawing/2014/main" id="{602337DD-16DB-411E-9DA2-05D56A131E9D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0B51DB9D-96EB-45D2-8AAA-3D949C82C1BB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19E49C13-E393-4C01-8ADA-76F44374AB6B}"/>
                  </a:ext>
                </a:extLst>
              </p:cNvPr>
              <p:cNvGrpSpPr/>
              <p:nvPr/>
            </p:nvGrpSpPr>
            <p:grpSpPr>
              <a:xfrm flipH="1" flipV="1">
                <a:off x="5901396" y="3429000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07" name="Isosceles Triangle 106">
                  <a:extLst>
                    <a:ext uri="{FF2B5EF4-FFF2-40B4-BE49-F238E27FC236}">
                      <a16:creationId xmlns:a16="http://schemas.microsoft.com/office/drawing/2014/main" id="{D16CCD0C-C2C0-4AA0-85FE-7DA4D5A5F6C4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5B4F817D-07B7-42A7-862B-4C9ECD8E4913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C754EACC-7FF1-4596-94F2-D1DFAF98BB49}"/>
                  </a:ext>
                </a:extLst>
              </p:cNvPr>
              <p:cNvGrpSpPr/>
              <p:nvPr/>
            </p:nvGrpSpPr>
            <p:grpSpPr>
              <a:xfrm rot="5400000" flipH="1" flipV="1">
                <a:off x="5274630" y="2802233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9CAA5241-E749-42C3-B850-17B0D946B412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C1FE94F2-3179-4AAE-8979-566DE4FC13C5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98F0B6C7-A65D-43A5-8DB6-D6A784C65EA4}"/>
                  </a:ext>
                </a:extLst>
              </p:cNvPr>
              <p:cNvGrpSpPr/>
              <p:nvPr/>
            </p:nvGrpSpPr>
            <p:grpSpPr>
              <a:xfrm rot="5400000">
                <a:off x="6528161" y="2802232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03" name="Isosceles Triangle 102">
                  <a:extLst>
                    <a:ext uri="{FF2B5EF4-FFF2-40B4-BE49-F238E27FC236}">
                      <a16:creationId xmlns:a16="http://schemas.microsoft.com/office/drawing/2014/main" id="{EA0B9098-C912-4837-857E-3A352207956C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1BA0C37B-7DA9-4EE3-88CD-8C31C1FA0715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2B38E43-CF96-4611-BC0B-E9A2A1D3D8C8}"/>
                </a:ext>
              </a:extLst>
            </p:cNvPr>
            <p:cNvGrpSpPr/>
            <p:nvPr/>
          </p:nvGrpSpPr>
          <p:grpSpPr>
            <a:xfrm>
              <a:off x="4842468" y="2175468"/>
              <a:ext cx="2507063" cy="2507064"/>
              <a:chOff x="4842468" y="2175468"/>
              <a:chExt cx="2507063" cy="250706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5F53CA6-B2ED-4E16-B56E-65E0CCBF1BBE}"/>
                  </a:ext>
                </a:extLst>
              </p:cNvPr>
              <p:cNvGrpSpPr/>
              <p:nvPr/>
            </p:nvGrpSpPr>
            <p:grpSpPr>
              <a:xfrm>
                <a:off x="5901397" y="2175468"/>
                <a:ext cx="389207" cy="1253532"/>
                <a:chOff x="5901397" y="2175468"/>
                <a:chExt cx="389207" cy="1253532"/>
              </a:xfrm>
            </p:grpSpPr>
            <p:sp>
              <p:nvSpPr>
                <p:cNvPr id="97" name="Isosceles Triangle 96">
                  <a:extLst>
                    <a:ext uri="{FF2B5EF4-FFF2-40B4-BE49-F238E27FC236}">
                      <a16:creationId xmlns:a16="http://schemas.microsoft.com/office/drawing/2014/main" id="{7C48D2DA-6704-4F55-9084-2D5C485E3375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01629568-E1D5-4CBC-8C77-9C363774CCC4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4CF9F53-80ED-400B-ABF4-6B1AAB7F72A9}"/>
                  </a:ext>
                </a:extLst>
              </p:cNvPr>
              <p:cNvGrpSpPr/>
              <p:nvPr/>
            </p:nvGrpSpPr>
            <p:grpSpPr>
              <a:xfrm flipH="1" flipV="1">
                <a:off x="5901396" y="3429000"/>
                <a:ext cx="389207" cy="1253532"/>
                <a:chOff x="5901397" y="2175468"/>
                <a:chExt cx="389207" cy="1253532"/>
              </a:xfrm>
            </p:grpSpPr>
            <p:sp>
              <p:nvSpPr>
                <p:cNvPr id="95" name="Isosceles Triangle 94">
                  <a:extLst>
                    <a:ext uri="{FF2B5EF4-FFF2-40B4-BE49-F238E27FC236}">
                      <a16:creationId xmlns:a16="http://schemas.microsoft.com/office/drawing/2014/main" id="{0A9F53E6-59FD-468B-940F-7F1088878C62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9393C4E0-08C2-46E8-8A10-8693FAABC9F3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23B30C0-DDD6-4E36-9D3E-87A3847D41ED}"/>
                  </a:ext>
                </a:extLst>
              </p:cNvPr>
              <p:cNvGrpSpPr/>
              <p:nvPr/>
            </p:nvGrpSpPr>
            <p:grpSpPr>
              <a:xfrm rot="5400000" flipH="1" flipV="1">
                <a:off x="5274630" y="2802233"/>
                <a:ext cx="389207" cy="1253532"/>
                <a:chOff x="5901397" y="2175468"/>
                <a:chExt cx="389207" cy="1253532"/>
              </a:xfrm>
            </p:grpSpPr>
            <p:sp>
              <p:nvSpPr>
                <p:cNvPr id="93" name="Isosceles Triangle 92">
                  <a:extLst>
                    <a:ext uri="{FF2B5EF4-FFF2-40B4-BE49-F238E27FC236}">
                      <a16:creationId xmlns:a16="http://schemas.microsoft.com/office/drawing/2014/main" id="{18992E9D-6087-4545-AD3E-323779E245B4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A06D0D03-7956-42B9-8F32-EA71B9FFB3D2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C61746B-5962-4BE8-979D-E91E7DFEA221}"/>
                  </a:ext>
                </a:extLst>
              </p:cNvPr>
              <p:cNvGrpSpPr/>
              <p:nvPr/>
            </p:nvGrpSpPr>
            <p:grpSpPr>
              <a:xfrm rot="5400000">
                <a:off x="6528161" y="2802232"/>
                <a:ext cx="389207" cy="1253532"/>
                <a:chOff x="5901397" y="2175468"/>
                <a:chExt cx="389207" cy="1253532"/>
              </a:xfrm>
            </p:grpSpPr>
            <p:sp>
              <p:nvSpPr>
                <p:cNvPr id="91" name="Isosceles Triangle 90">
                  <a:extLst>
                    <a:ext uri="{FF2B5EF4-FFF2-40B4-BE49-F238E27FC236}">
                      <a16:creationId xmlns:a16="http://schemas.microsoft.com/office/drawing/2014/main" id="{3895B0C8-51B5-420D-9CF3-47FB21F370CC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5BCA069E-910A-433B-8F67-9DDF2F125C3D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123" name="Graphic 122" descr="Bullseye">
            <a:extLst>
              <a:ext uri="{FF2B5EF4-FFF2-40B4-BE49-F238E27FC236}">
                <a16:creationId xmlns:a16="http://schemas.microsoft.com/office/drawing/2014/main" id="{50B4303C-0107-4F52-AABC-4CD61B051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1240" y="2366295"/>
            <a:ext cx="274320" cy="274320"/>
          </a:xfrm>
          <a:prstGeom prst="rect">
            <a:avLst/>
          </a:prstGeom>
        </p:spPr>
      </p:pic>
      <p:pic>
        <p:nvPicPr>
          <p:cNvPr id="125" name="Graphic 124" descr="Presentation with bar chart RTL">
            <a:extLst>
              <a:ext uri="{FF2B5EF4-FFF2-40B4-BE49-F238E27FC236}">
                <a16:creationId xmlns:a16="http://schemas.microsoft.com/office/drawing/2014/main" id="{33AB4481-FF6F-4977-8FE9-C9A027731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1207" y="2736553"/>
            <a:ext cx="274320" cy="274320"/>
          </a:xfrm>
          <a:prstGeom prst="rect">
            <a:avLst/>
          </a:prstGeom>
        </p:spPr>
      </p:pic>
      <p:pic>
        <p:nvPicPr>
          <p:cNvPr id="127" name="Graphic 126" descr="Single gear">
            <a:extLst>
              <a:ext uri="{FF2B5EF4-FFF2-40B4-BE49-F238E27FC236}">
                <a16:creationId xmlns:a16="http://schemas.microsoft.com/office/drawing/2014/main" id="{12CCE6B7-17B1-46E6-B3E0-4AD73F5411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1283" y="3447957"/>
            <a:ext cx="274320" cy="274320"/>
          </a:xfrm>
          <a:prstGeom prst="rect">
            <a:avLst/>
          </a:prstGeom>
        </p:spPr>
      </p:pic>
      <p:pic>
        <p:nvPicPr>
          <p:cNvPr id="129" name="Graphic 128" descr="Head with gears">
            <a:extLst>
              <a:ext uri="{FF2B5EF4-FFF2-40B4-BE49-F238E27FC236}">
                <a16:creationId xmlns:a16="http://schemas.microsoft.com/office/drawing/2014/main" id="{2A6ABC6B-5F89-4C3E-A439-D86876CFAE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5064" y="4241195"/>
            <a:ext cx="274320" cy="274320"/>
          </a:xfrm>
          <a:prstGeom prst="rect">
            <a:avLst/>
          </a:prstGeom>
        </p:spPr>
      </p:pic>
      <p:pic>
        <p:nvPicPr>
          <p:cNvPr id="131" name="Graphic 130" descr="Lightbulb">
            <a:extLst>
              <a:ext uri="{FF2B5EF4-FFF2-40B4-BE49-F238E27FC236}">
                <a16:creationId xmlns:a16="http://schemas.microsoft.com/office/drawing/2014/main" id="{4D0FAA12-4152-41CE-A4D1-7B7FDBCE61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4470" y="4911341"/>
            <a:ext cx="274320" cy="274320"/>
          </a:xfrm>
          <a:prstGeom prst="rect">
            <a:avLst/>
          </a:prstGeom>
        </p:spPr>
      </p:pic>
      <p:pic>
        <p:nvPicPr>
          <p:cNvPr id="133" name="Graphic 132" descr="Bank">
            <a:extLst>
              <a:ext uri="{FF2B5EF4-FFF2-40B4-BE49-F238E27FC236}">
                <a16:creationId xmlns:a16="http://schemas.microsoft.com/office/drawing/2014/main" id="{80354902-5034-46F7-9591-7D0E1E3DC6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65945" y="5289315"/>
            <a:ext cx="274320" cy="274320"/>
          </a:xfrm>
          <a:prstGeom prst="rect">
            <a:avLst/>
          </a:prstGeom>
        </p:spPr>
      </p:pic>
      <p:pic>
        <p:nvPicPr>
          <p:cNvPr id="135" name="Graphic 134" descr="Target Audience">
            <a:extLst>
              <a:ext uri="{FF2B5EF4-FFF2-40B4-BE49-F238E27FC236}">
                <a16:creationId xmlns:a16="http://schemas.microsoft.com/office/drawing/2014/main" id="{55B03E14-58BB-425E-B150-17BECDAFB9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59816" y="4930287"/>
            <a:ext cx="274320" cy="274320"/>
          </a:xfrm>
          <a:prstGeom prst="rect">
            <a:avLst/>
          </a:prstGeom>
        </p:spPr>
      </p:pic>
      <p:pic>
        <p:nvPicPr>
          <p:cNvPr id="139" name="Graphic 138" descr="Trophy">
            <a:extLst>
              <a:ext uri="{FF2B5EF4-FFF2-40B4-BE49-F238E27FC236}">
                <a16:creationId xmlns:a16="http://schemas.microsoft.com/office/drawing/2014/main" id="{2BA94AC4-170F-4C8A-B81F-F67E5BB177B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54011" y="2362026"/>
            <a:ext cx="274320" cy="274320"/>
          </a:xfrm>
          <a:prstGeom prst="rect">
            <a:avLst/>
          </a:prstGeom>
        </p:spPr>
      </p:pic>
      <p:pic>
        <p:nvPicPr>
          <p:cNvPr id="141" name="Graphic 140" descr="Satellite">
            <a:extLst>
              <a:ext uri="{FF2B5EF4-FFF2-40B4-BE49-F238E27FC236}">
                <a16:creationId xmlns:a16="http://schemas.microsoft.com/office/drawing/2014/main" id="{324D7026-BD2E-4123-95E1-757F44DF0A2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73033" y="3444970"/>
            <a:ext cx="274320" cy="274320"/>
          </a:xfrm>
          <a:prstGeom prst="rect">
            <a:avLst/>
          </a:prstGeom>
        </p:spPr>
      </p:pic>
      <p:pic>
        <p:nvPicPr>
          <p:cNvPr id="143" name="Graphic 142" descr="Marker">
            <a:extLst>
              <a:ext uri="{FF2B5EF4-FFF2-40B4-BE49-F238E27FC236}">
                <a16:creationId xmlns:a16="http://schemas.microsoft.com/office/drawing/2014/main" id="{809EA8E8-9127-4716-9E8B-0A51EE6A51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65794" y="4260533"/>
            <a:ext cx="274320" cy="274320"/>
          </a:xfrm>
          <a:prstGeom prst="rect">
            <a:avLst/>
          </a:prstGeom>
        </p:spPr>
      </p:pic>
      <p:pic>
        <p:nvPicPr>
          <p:cNvPr id="145" name="Graphic 144" descr="Flag">
            <a:extLst>
              <a:ext uri="{FF2B5EF4-FFF2-40B4-BE49-F238E27FC236}">
                <a16:creationId xmlns:a16="http://schemas.microsoft.com/office/drawing/2014/main" id="{F75C0078-7B48-46C7-9732-96244E97DB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41516" y="2783226"/>
            <a:ext cx="274320" cy="274320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BA60A3B-D8A2-4858-B674-2AA1129C35C1}"/>
              </a:ext>
            </a:extLst>
          </p:cNvPr>
          <p:cNvGrpSpPr/>
          <p:nvPr/>
        </p:nvGrpSpPr>
        <p:grpSpPr>
          <a:xfrm>
            <a:off x="5901396" y="2353015"/>
            <a:ext cx="389208" cy="3193002"/>
            <a:chOff x="5901396" y="1832499"/>
            <a:chExt cx="389208" cy="3193002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EBFCF68-A30F-4112-8CA2-3D199C5F0DCB}"/>
                </a:ext>
              </a:extLst>
            </p:cNvPr>
            <p:cNvGrpSpPr/>
            <p:nvPr/>
          </p:nvGrpSpPr>
          <p:grpSpPr>
            <a:xfrm rot="892775">
              <a:off x="5901396" y="1832499"/>
              <a:ext cx="389208" cy="3193002"/>
              <a:chOff x="5901396" y="2175468"/>
              <a:chExt cx="389208" cy="2507064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1A0F228-078A-4F2E-A716-E8BFC9796BA9}"/>
                  </a:ext>
                </a:extLst>
              </p:cNvPr>
              <p:cNvGrpSpPr/>
              <p:nvPr/>
            </p:nvGrpSpPr>
            <p:grpSpPr>
              <a:xfrm>
                <a:off x="5901397" y="2175468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19" name="Isosceles Triangle 118">
                  <a:extLst>
                    <a:ext uri="{FF2B5EF4-FFF2-40B4-BE49-F238E27FC236}">
                      <a16:creationId xmlns:a16="http://schemas.microsoft.com/office/drawing/2014/main" id="{F25A8FA9-ADCB-47B1-86BD-AD448B2ED405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229884B9-8C8C-4B92-9B01-9D07C26FF25E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rgbClr val="33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F0DB914-0BA5-4367-A7BE-ADFD6CEE4859}"/>
                  </a:ext>
                </a:extLst>
              </p:cNvPr>
              <p:cNvGrpSpPr/>
              <p:nvPr/>
            </p:nvGrpSpPr>
            <p:grpSpPr>
              <a:xfrm flipH="1" flipV="1">
                <a:off x="5901396" y="3429000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17" name="Isosceles Triangle 116">
                  <a:extLst>
                    <a:ext uri="{FF2B5EF4-FFF2-40B4-BE49-F238E27FC236}">
                      <a16:creationId xmlns:a16="http://schemas.microsoft.com/office/drawing/2014/main" id="{4BF60B5C-E582-4932-94A6-431B2EBAA24C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rgbClr val="33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CCA263BC-8953-4FBC-9458-699F47CB3F2E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C25E034-7D4A-4E1C-8624-A16762EBF12A}"/>
                  </a:ext>
                </a:extLst>
              </p:cNvPr>
              <p:cNvGrpSpPr/>
              <p:nvPr/>
            </p:nvGrpSpPr>
            <p:grpSpPr>
              <a:xfrm>
                <a:off x="5988722" y="2175468"/>
                <a:ext cx="214557" cy="691030"/>
                <a:chOff x="7248511" y="2419768"/>
                <a:chExt cx="214557" cy="691030"/>
              </a:xfrm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6BBB772F-80D4-4BEA-94C7-502633857734}"/>
                    </a:ext>
                  </a:extLst>
                </p:cNvPr>
                <p:cNvSpPr/>
                <p:nvPr/>
              </p:nvSpPr>
              <p:spPr>
                <a:xfrm>
                  <a:off x="7248511" y="2419768"/>
                  <a:ext cx="214556" cy="691030"/>
                </a:xfrm>
                <a:custGeom>
                  <a:avLst/>
                  <a:gdLst>
                    <a:gd name="connsiteX0" fmla="*/ 107278 w 214556"/>
                    <a:gd name="connsiteY0" fmla="*/ 0 h 691030"/>
                    <a:gd name="connsiteX1" fmla="*/ 214556 w 214556"/>
                    <a:gd name="connsiteY1" fmla="*/ 691030 h 691030"/>
                    <a:gd name="connsiteX2" fmla="*/ 0 w 214556"/>
                    <a:gd name="connsiteY2" fmla="*/ 691030 h 69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4556" h="691030">
                      <a:moveTo>
                        <a:pt x="107278" y="0"/>
                      </a:moveTo>
                      <a:lnTo>
                        <a:pt x="214556" y="691030"/>
                      </a:lnTo>
                      <a:lnTo>
                        <a:pt x="0" y="69103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7C1D7A86-0E02-4A60-BB94-9F0E9DCEB930}"/>
                    </a:ext>
                  </a:extLst>
                </p:cNvPr>
                <p:cNvSpPr/>
                <p:nvPr/>
              </p:nvSpPr>
              <p:spPr>
                <a:xfrm>
                  <a:off x="7355790" y="2419768"/>
                  <a:ext cx="107278" cy="691030"/>
                </a:xfrm>
                <a:custGeom>
                  <a:avLst/>
                  <a:gdLst>
                    <a:gd name="connsiteX0" fmla="*/ 0 w 107278"/>
                    <a:gd name="connsiteY0" fmla="*/ 0 h 691030"/>
                    <a:gd name="connsiteX1" fmla="*/ 107278 w 107278"/>
                    <a:gd name="connsiteY1" fmla="*/ 691030 h 691030"/>
                    <a:gd name="connsiteX2" fmla="*/ 0 w 107278"/>
                    <a:gd name="connsiteY2" fmla="*/ 691030 h 69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7278" h="691030">
                      <a:moveTo>
                        <a:pt x="0" y="0"/>
                      </a:moveTo>
                      <a:lnTo>
                        <a:pt x="107278" y="691030"/>
                      </a:lnTo>
                      <a:lnTo>
                        <a:pt x="0" y="6910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21" name="Circle: Hollow 120">
              <a:extLst>
                <a:ext uri="{FF2B5EF4-FFF2-40B4-BE49-F238E27FC236}">
                  <a16:creationId xmlns:a16="http://schemas.microsoft.com/office/drawing/2014/main" id="{6BFADB8E-35D6-4F60-9754-296E1775F08B}"/>
                </a:ext>
              </a:extLst>
            </p:cNvPr>
            <p:cNvSpPr/>
            <p:nvPr/>
          </p:nvSpPr>
          <p:spPr>
            <a:xfrm>
              <a:off x="5904149" y="3237149"/>
              <a:ext cx="383704" cy="383704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5631931-A501-4DA5-BD34-4F096BF06989}"/>
              </a:ext>
            </a:extLst>
          </p:cNvPr>
          <p:cNvGrpSpPr/>
          <p:nvPr/>
        </p:nvGrpSpPr>
        <p:grpSpPr>
          <a:xfrm>
            <a:off x="6023264" y="1275510"/>
            <a:ext cx="1378857" cy="671280"/>
            <a:chOff x="6023264" y="754994"/>
            <a:chExt cx="1378857" cy="671280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4E79E23-60B4-4FC8-8443-E0A3A55F9296}"/>
                </a:ext>
              </a:extLst>
            </p:cNvPr>
            <p:cNvSpPr txBox="1"/>
            <p:nvPr/>
          </p:nvSpPr>
          <p:spPr>
            <a:xfrm>
              <a:off x="6233452" y="754994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D47E2FB-8129-441E-BD7B-BF436576F067}"/>
                </a:ext>
              </a:extLst>
            </p:cNvPr>
            <p:cNvSpPr txBox="1"/>
            <p:nvPr/>
          </p:nvSpPr>
          <p:spPr>
            <a:xfrm>
              <a:off x="6023264" y="964609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E1E6A67-C8DB-48AD-B54B-1C71C29EBA5A}"/>
              </a:ext>
            </a:extLst>
          </p:cNvPr>
          <p:cNvGrpSpPr/>
          <p:nvPr/>
        </p:nvGrpSpPr>
        <p:grpSpPr>
          <a:xfrm>
            <a:off x="7386890" y="1921811"/>
            <a:ext cx="1378857" cy="671280"/>
            <a:chOff x="7386890" y="1401295"/>
            <a:chExt cx="1378857" cy="671280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2A23C98-3BC5-4852-B432-EEA57FDFE2B1}"/>
                </a:ext>
              </a:extLst>
            </p:cNvPr>
            <p:cNvSpPr txBox="1"/>
            <p:nvPr/>
          </p:nvSpPr>
          <p:spPr>
            <a:xfrm>
              <a:off x="7597078" y="1401295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FB7A28A-134D-4C0C-BFD9-F340CEFB5565}"/>
                </a:ext>
              </a:extLst>
            </p:cNvPr>
            <p:cNvSpPr txBox="1"/>
            <p:nvPr/>
          </p:nvSpPr>
          <p:spPr>
            <a:xfrm>
              <a:off x="7386890" y="1610910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225DE34-EE87-41EA-9617-C51DC5BC71AC}"/>
              </a:ext>
            </a:extLst>
          </p:cNvPr>
          <p:cNvGrpSpPr/>
          <p:nvPr/>
        </p:nvGrpSpPr>
        <p:grpSpPr>
          <a:xfrm>
            <a:off x="8053711" y="3128840"/>
            <a:ext cx="1378857" cy="671280"/>
            <a:chOff x="8053711" y="2608324"/>
            <a:chExt cx="1378857" cy="671280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0634956-436C-49A7-9709-778DDBDC89FF}"/>
                </a:ext>
              </a:extLst>
            </p:cNvPr>
            <p:cNvSpPr txBox="1"/>
            <p:nvPr/>
          </p:nvSpPr>
          <p:spPr>
            <a:xfrm>
              <a:off x="8263899" y="2608324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8930C68-4CBE-4384-B437-F7F7E70DC9C6}"/>
                </a:ext>
              </a:extLst>
            </p:cNvPr>
            <p:cNvSpPr txBox="1"/>
            <p:nvPr/>
          </p:nvSpPr>
          <p:spPr>
            <a:xfrm>
              <a:off x="8053711" y="2817939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266ADB0-42D1-44C7-9D48-C3A56466C6B4}"/>
              </a:ext>
            </a:extLst>
          </p:cNvPr>
          <p:cNvGrpSpPr/>
          <p:nvPr/>
        </p:nvGrpSpPr>
        <p:grpSpPr>
          <a:xfrm>
            <a:off x="8104408" y="4196464"/>
            <a:ext cx="1378857" cy="671280"/>
            <a:chOff x="8104408" y="3675948"/>
            <a:chExt cx="1378857" cy="671280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2515873-1E3D-4AA4-B1B0-3456704800B2}"/>
                </a:ext>
              </a:extLst>
            </p:cNvPr>
            <p:cNvSpPr txBox="1"/>
            <p:nvPr/>
          </p:nvSpPr>
          <p:spPr>
            <a:xfrm>
              <a:off x="8314596" y="3675948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4C04FDF-752B-46A2-8AA6-880376074A2F}"/>
                </a:ext>
              </a:extLst>
            </p:cNvPr>
            <p:cNvSpPr txBox="1"/>
            <p:nvPr/>
          </p:nvSpPr>
          <p:spPr>
            <a:xfrm>
              <a:off x="8104408" y="3885563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CD72B2A-0716-4B78-8C6D-0D407ADD19D2}"/>
              </a:ext>
            </a:extLst>
          </p:cNvPr>
          <p:cNvGrpSpPr/>
          <p:nvPr/>
        </p:nvGrpSpPr>
        <p:grpSpPr>
          <a:xfrm>
            <a:off x="7383687" y="5353983"/>
            <a:ext cx="1378857" cy="671280"/>
            <a:chOff x="7383687" y="4833467"/>
            <a:chExt cx="1378857" cy="671280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6A5E509-4882-4F7F-A6C5-41642F30D5C6}"/>
                </a:ext>
              </a:extLst>
            </p:cNvPr>
            <p:cNvSpPr txBox="1"/>
            <p:nvPr/>
          </p:nvSpPr>
          <p:spPr>
            <a:xfrm>
              <a:off x="7593875" y="4833467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6932B21-8498-4C0F-A4E4-341E32C82F8C}"/>
                </a:ext>
              </a:extLst>
            </p:cNvPr>
            <p:cNvSpPr txBox="1"/>
            <p:nvPr/>
          </p:nvSpPr>
          <p:spPr>
            <a:xfrm>
              <a:off x="7383687" y="5043082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D89419D-D3DA-4D9C-870D-E1CB83B68B48}"/>
              </a:ext>
            </a:extLst>
          </p:cNvPr>
          <p:cNvGrpSpPr/>
          <p:nvPr/>
        </p:nvGrpSpPr>
        <p:grpSpPr>
          <a:xfrm>
            <a:off x="6012753" y="6051628"/>
            <a:ext cx="1378857" cy="671280"/>
            <a:chOff x="6012753" y="5531112"/>
            <a:chExt cx="1378857" cy="671280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85CA967-AFD7-4AC1-B3C5-BAD543A27D02}"/>
                </a:ext>
              </a:extLst>
            </p:cNvPr>
            <p:cNvSpPr txBox="1"/>
            <p:nvPr/>
          </p:nvSpPr>
          <p:spPr>
            <a:xfrm>
              <a:off x="6222941" y="5531112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D9F9F46-DCBA-4E96-A324-58506300F5AA}"/>
                </a:ext>
              </a:extLst>
            </p:cNvPr>
            <p:cNvSpPr txBox="1"/>
            <p:nvPr/>
          </p:nvSpPr>
          <p:spPr>
            <a:xfrm>
              <a:off x="6012753" y="5740727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8D27FFD-0789-4DA2-A080-7F797B632FB9}"/>
              </a:ext>
            </a:extLst>
          </p:cNvPr>
          <p:cNvGrpSpPr/>
          <p:nvPr/>
        </p:nvGrpSpPr>
        <p:grpSpPr>
          <a:xfrm>
            <a:off x="4697554" y="6025263"/>
            <a:ext cx="1378857" cy="671280"/>
            <a:chOff x="4697554" y="5504747"/>
            <a:chExt cx="1378857" cy="671280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9D45F9E-A9B2-43DC-B758-D1409BB17C73}"/>
                </a:ext>
              </a:extLst>
            </p:cNvPr>
            <p:cNvSpPr txBox="1"/>
            <p:nvPr/>
          </p:nvSpPr>
          <p:spPr>
            <a:xfrm>
              <a:off x="4907742" y="5504747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E12206B-EC5D-4C71-832E-2A562FBDDC4A}"/>
                </a:ext>
              </a:extLst>
            </p:cNvPr>
            <p:cNvSpPr txBox="1"/>
            <p:nvPr/>
          </p:nvSpPr>
          <p:spPr>
            <a:xfrm>
              <a:off x="4697554" y="5714362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pic>
        <p:nvPicPr>
          <p:cNvPr id="137" name="Graphic 136" descr="Handshake">
            <a:extLst>
              <a:ext uri="{FF2B5EF4-FFF2-40B4-BE49-F238E27FC236}">
                <a16:creationId xmlns:a16="http://schemas.microsoft.com/office/drawing/2014/main" id="{933BA748-3542-4098-9EF8-69BC2BF7F14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18646" y="5313662"/>
            <a:ext cx="274320" cy="274320"/>
          </a:xfrm>
          <a:prstGeom prst="rect">
            <a:avLst/>
          </a:prstGeom>
        </p:spPr>
      </p:pic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72365CF-C465-4F9E-81A5-73344137B3C0}"/>
              </a:ext>
            </a:extLst>
          </p:cNvPr>
          <p:cNvGrpSpPr/>
          <p:nvPr/>
        </p:nvGrpSpPr>
        <p:grpSpPr>
          <a:xfrm>
            <a:off x="3293675" y="5286599"/>
            <a:ext cx="1378857" cy="671280"/>
            <a:chOff x="3293675" y="4766083"/>
            <a:chExt cx="1378857" cy="671280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9C2C829-EAC9-4339-9338-DB93FC824ADF}"/>
                </a:ext>
              </a:extLst>
            </p:cNvPr>
            <p:cNvSpPr txBox="1"/>
            <p:nvPr/>
          </p:nvSpPr>
          <p:spPr>
            <a:xfrm>
              <a:off x="3503863" y="4766083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F5F2637-633B-4E0D-8CF9-E12E853B5723}"/>
                </a:ext>
              </a:extLst>
            </p:cNvPr>
            <p:cNvSpPr txBox="1"/>
            <p:nvPr/>
          </p:nvSpPr>
          <p:spPr>
            <a:xfrm>
              <a:off x="3293675" y="4975698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331D896-569D-45B9-91E5-CDFAB60F1BAD}"/>
              </a:ext>
            </a:extLst>
          </p:cNvPr>
          <p:cNvGrpSpPr/>
          <p:nvPr/>
        </p:nvGrpSpPr>
        <p:grpSpPr>
          <a:xfrm>
            <a:off x="2792066" y="4094984"/>
            <a:ext cx="1378857" cy="671280"/>
            <a:chOff x="2792066" y="3574468"/>
            <a:chExt cx="1378857" cy="671280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BCB53CF-1452-48DE-A113-FF98E53E7020}"/>
                </a:ext>
              </a:extLst>
            </p:cNvPr>
            <p:cNvSpPr txBox="1"/>
            <p:nvPr/>
          </p:nvSpPr>
          <p:spPr>
            <a:xfrm>
              <a:off x="3002254" y="3574468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1861C42-3203-47C7-90E3-D677DB1C4A9A}"/>
                </a:ext>
              </a:extLst>
            </p:cNvPr>
            <p:cNvSpPr txBox="1"/>
            <p:nvPr/>
          </p:nvSpPr>
          <p:spPr>
            <a:xfrm>
              <a:off x="2792066" y="3784083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734E5BD-0399-4FAD-AFB4-86CBFE0BD6D8}"/>
              </a:ext>
            </a:extLst>
          </p:cNvPr>
          <p:cNvGrpSpPr/>
          <p:nvPr/>
        </p:nvGrpSpPr>
        <p:grpSpPr>
          <a:xfrm>
            <a:off x="2842763" y="3029869"/>
            <a:ext cx="1378857" cy="671280"/>
            <a:chOff x="2842763" y="2509353"/>
            <a:chExt cx="1378857" cy="671280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461140D-CA1F-4E0D-ADD3-FC6342F41C0B}"/>
                </a:ext>
              </a:extLst>
            </p:cNvPr>
            <p:cNvSpPr txBox="1"/>
            <p:nvPr/>
          </p:nvSpPr>
          <p:spPr>
            <a:xfrm>
              <a:off x="3052951" y="2509353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3B0937A-DD59-4D28-98FB-390ED7D77D9E}"/>
                </a:ext>
              </a:extLst>
            </p:cNvPr>
            <p:cNvSpPr txBox="1"/>
            <p:nvPr/>
          </p:nvSpPr>
          <p:spPr>
            <a:xfrm>
              <a:off x="2842763" y="2718968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2E2F23E-DC87-4408-928C-68075CF9D7F3}"/>
              </a:ext>
            </a:extLst>
          </p:cNvPr>
          <p:cNvGrpSpPr/>
          <p:nvPr/>
        </p:nvGrpSpPr>
        <p:grpSpPr>
          <a:xfrm>
            <a:off x="3416050" y="1981162"/>
            <a:ext cx="1378857" cy="671280"/>
            <a:chOff x="3416050" y="1460646"/>
            <a:chExt cx="1378857" cy="671280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BC0351E-37F4-4277-ACA1-B612ACE17CBC}"/>
                </a:ext>
              </a:extLst>
            </p:cNvPr>
            <p:cNvSpPr txBox="1"/>
            <p:nvPr/>
          </p:nvSpPr>
          <p:spPr>
            <a:xfrm>
              <a:off x="3626238" y="1460646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76BEA88-1862-4157-8B0D-2DD41F4A8A4A}"/>
                </a:ext>
              </a:extLst>
            </p:cNvPr>
            <p:cNvSpPr txBox="1"/>
            <p:nvPr/>
          </p:nvSpPr>
          <p:spPr>
            <a:xfrm>
              <a:off x="3416050" y="1670261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99D326D-F32C-4AC1-8942-06F95E475BE2}"/>
              </a:ext>
            </a:extLst>
          </p:cNvPr>
          <p:cNvGrpSpPr/>
          <p:nvPr/>
        </p:nvGrpSpPr>
        <p:grpSpPr>
          <a:xfrm>
            <a:off x="4669993" y="1295563"/>
            <a:ext cx="1378857" cy="671280"/>
            <a:chOff x="4669993" y="775047"/>
            <a:chExt cx="1378857" cy="671280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62DC3DD-30BD-4902-927E-79CF4D573622}"/>
                </a:ext>
              </a:extLst>
            </p:cNvPr>
            <p:cNvSpPr txBox="1"/>
            <p:nvPr/>
          </p:nvSpPr>
          <p:spPr>
            <a:xfrm>
              <a:off x="4880181" y="775047"/>
              <a:ext cx="1085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YOUR TITLE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03B5988-397C-469E-B196-CCDC0B56FA86}"/>
                </a:ext>
              </a:extLst>
            </p:cNvPr>
            <p:cNvSpPr txBox="1"/>
            <p:nvPr/>
          </p:nvSpPr>
          <p:spPr>
            <a:xfrm>
              <a:off x="4669993" y="984662"/>
              <a:ext cx="137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Lorem ipsum dolor sit amet, consectetuer adipiscing elit. 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CC43FE2-9C4F-485E-A8CA-92C7C9ABD243}"/>
              </a:ext>
            </a:extLst>
          </p:cNvPr>
          <p:cNvSpPr/>
          <p:nvPr/>
        </p:nvSpPr>
        <p:spPr>
          <a:xfrm>
            <a:off x="0" y="0"/>
            <a:ext cx="12192000" cy="943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62279-E959-42BD-9931-04D760D97D4B}"/>
              </a:ext>
            </a:extLst>
          </p:cNvPr>
          <p:cNvSpPr txBox="1"/>
          <p:nvPr/>
        </p:nvSpPr>
        <p:spPr>
          <a:xfrm>
            <a:off x="16249" y="4318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COMPASS DESIGN WITH 12 OPTIONS</a:t>
            </a:r>
          </a:p>
        </p:txBody>
      </p:sp>
    </p:spTree>
    <p:extLst>
      <p:ext uri="{BB962C8B-B14F-4D97-AF65-F5344CB8AC3E}">
        <p14:creationId xmlns:p14="http://schemas.microsoft.com/office/powerpoint/2010/main" val="39748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15A37FA-0944-4B45-AC46-2C165908DC4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6602" y="516856"/>
            <a:ext cx="4778798" cy="476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C002E0-5C1C-4BD4-ADD6-44C0AA6BD193}"/>
              </a:ext>
            </a:extLst>
          </p:cNvPr>
          <p:cNvSpPr txBox="1"/>
          <p:nvPr/>
        </p:nvSpPr>
        <p:spPr>
          <a:xfrm>
            <a:off x="2941202" y="5485054"/>
            <a:ext cx="630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Designing a Creative Working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3E59D-D0DE-4D8F-86EA-9F7E7D30D60D}"/>
              </a:ext>
            </a:extLst>
          </p:cNvPr>
          <p:cNvSpPr txBox="1"/>
          <p:nvPr/>
        </p:nvSpPr>
        <p:spPr>
          <a:xfrm>
            <a:off x="4037428" y="6085219"/>
            <a:ext cx="399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LIKE | COMMENT | SUBSCRIBE</a:t>
            </a:r>
          </a:p>
        </p:txBody>
      </p:sp>
    </p:spTree>
    <p:extLst>
      <p:ext uri="{BB962C8B-B14F-4D97-AF65-F5344CB8AC3E}">
        <p14:creationId xmlns:p14="http://schemas.microsoft.com/office/powerpoint/2010/main" val="237538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A846620-F3F7-44C4-9D74-416E35E911A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8486" y="137007"/>
            <a:ext cx="1180149" cy="1177518"/>
          </a:xfrm>
          <a:prstGeom prst="rect">
            <a:avLst/>
          </a:prstGeom>
        </p:spPr>
      </p:pic>
      <p:pic>
        <p:nvPicPr>
          <p:cNvPr id="7" name="Picture 6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424753-BB3F-43AE-B2FB-6CDCAF8E48E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904" y="2282849"/>
            <a:ext cx="4280354" cy="15886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0931120-653F-496F-B5A0-E5278A6B3084}"/>
              </a:ext>
            </a:extLst>
          </p:cNvPr>
          <p:cNvSpPr/>
          <p:nvPr/>
        </p:nvSpPr>
        <p:spPr>
          <a:xfrm>
            <a:off x="6928073" y="760543"/>
            <a:ext cx="3868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Designing a better working world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A3EE7-B941-4E32-B049-F64018053682}"/>
              </a:ext>
            </a:extLst>
          </p:cNvPr>
          <p:cNvSpPr txBox="1"/>
          <p:nvPr/>
        </p:nvSpPr>
        <p:spPr>
          <a:xfrm>
            <a:off x="2263112" y="271853"/>
            <a:ext cx="8592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swald" panose="02000503000000000000" pitchFamily="2" charset="0"/>
                <a:ea typeface="+mn-ea"/>
                <a:cs typeface="+mn-cs"/>
              </a:rPr>
              <a:t>POWERPOINT UNIVERSITY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91CD3-1761-499B-88AE-1D72AC94E3DD}"/>
              </a:ext>
            </a:extLst>
          </p:cNvPr>
          <p:cNvSpPr/>
          <p:nvPr/>
        </p:nvSpPr>
        <p:spPr>
          <a:xfrm>
            <a:off x="0" y="1424093"/>
            <a:ext cx="12192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FE6E64-934C-4BEA-8503-EC01A4DFAB99}"/>
              </a:ext>
            </a:extLst>
          </p:cNvPr>
          <p:cNvGrpSpPr/>
          <p:nvPr/>
        </p:nvGrpSpPr>
        <p:grpSpPr>
          <a:xfrm>
            <a:off x="0" y="4684542"/>
            <a:ext cx="12192000" cy="2173458"/>
            <a:chOff x="0" y="4684542"/>
            <a:chExt cx="12192000" cy="21734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244998-8A8A-48B3-A6F5-11819C186213}"/>
                </a:ext>
              </a:extLst>
            </p:cNvPr>
            <p:cNvSpPr/>
            <p:nvPr/>
          </p:nvSpPr>
          <p:spPr>
            <a:xfrm>
              <a:off x="0" y="4853354"/>
              <a:ext cx="12192000" cy="2004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731BAD08-FA75-4554-8A30-421B17CEF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3259" b="31622"/>
            <a:stretch/>
          </p:blipFill>
          <p:spPr>
            <a:xfrm>
              <a:off x="2567008" y="5540517"/>
              <a:ext cx="3373998" cy="1184916"/>
            </a:xfrm>
            <a:prstGeom prst="rect">
              <a:avLst/>
            </a:prstGeom>
          </p:spPr>
        </p:pic>
        <p:pic>
          <p:nvPicPr>
            <p:cNvPr id="13" name="Picture 12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091D44F4-58BE-4505-A83F-FE170DB6B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5140" b="31257"/>
            <a:stretch/>
          </p:blipFill>
          <p:spPr>
            <a:xfrm>
              <a:off x="6377605" y="5714202"/>
              <a:ext cx="2876723" cy="96663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2D2A9D-E22B-451E-9408-B6EC92AEA835}"/>
                </a:ext>
              </a:extLst>
            </p:cNvPr>
            <p:cNvSpPr txBox="1"/>
            <p:nvPr/>
          </p:nvSpPr>
          <p:spPr>
            <a:xfrm>
              <a:off x="0" y="4684542"/>
              <a:ext cx="12192000" cy="369332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swald" panose="02000503000000000000" pitchFamily="2" charset="0"/>
                  <a:ea typeface="+mn-ea"/>
                  <a:cs typeface="+mn-cs"/>
                </a:rPr>
                <a:t>KINDLY DONATE THROUGH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D87C5C1-ACBD-4C1B-AE96-AA7A9D1C9F63}"/>
                </a:ext>
              </a:extLst>
            </p:cNvPr>
            <p:cNvSpPr/>
            <p:nvPr/>
          </p:nvSpPr>
          <p:spPr>
            <a:xfrm flipV="1">
              <a:off x="5755906" y="5027917"/>
              <a:ext cx="680188" cy="380034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0" name="Graphic 19" descr="Thumbs up sign">
            <a:extLst>
              <a:ext uri="{FF2B5EF4-FFF2-40B4-BE49-F238E27FC236}">
                <a16:creationId xmlns:a16="http://schemas.microsoft.com/office/drawing/2014/main" id="{9AD60967-C6EE-47D8-85DB-19ADFDD9E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1989" y="2282848"/>
            <a:ext cx="1212166" cy="12121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3EEF84-9EE1-4125-BE60-10B8C2C18121}"/>
              </a:ext>
            </a:extLst>
          </p:cNvPr>
          <p:cNvSpPr txBox="1"/>
          <p:nvPr/>
        </p:nvSpPr>
        <p:spPr>
          <a:xfrm>
            <a:off x="9321722" y="2659884"/>
            <a:ext cx="2063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SHARE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80CC6B-5A4C-4F6C-AE7A-35085986748B}"/>
              </a:ext>
            </a:extLst>
          </p:cNvPr>
          <p:cNvSpPr/>
          <p:nvPr/>
        </p:nvSpPr>
        <p:spPr>
          <a:xfrm>
            <a:off x="1403718" y="3851191"/>
            <a:ext cx="10700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E96C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this link to join my TELEGRAM group: https://t.me/power_university</a:t>
            </a:r>
          </a:p>
        </p:txBody>
      </p:sp>
      <p:pic>
        <p:nvPicPr>
          <p:cNvPr id="1026" name="Picture 2" descr="Telegram Logo transparent PNG - StickPNG">
            <a:extLst>
              <a:ext uri="{FF2B5EF4-FFF2-40B4-BE49-F238E27FC236}">
                <a16:creationId xmlns:a16="http://schemas.microsoft.com/office/drawing/2014/main" id="{1075DCA6-516E-492E-98D8-DA965B664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697" y="3534252"/>
            <a:ext cx="966636" cy="96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98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CAEFB92B-477C-45A7-9F9B-2E618D2A1B53}"/>
              </a:ext>
            </a:extLst>
          </p:cNvPr>
          <p:cNvSpPr/>
          <p:nvPr/>
        </p:nvSpPr>
        <p:spPr>
          <a:xfrm rot="9000000">
            <a:off x="5910375" y="1640189"/>
            <a:ext cx="371253" cy="624740"/>
          </a:xfrm>
          <a:custGeom>
            <a:avLst/>
            <a:gdLst>
              <a:gd name="connsiteX0" fmla="*/ 7689 w 371253"/>
              <a:gd name="connsiteY0" fmla="*/ 620568 h 624740"/>
              <a:gd name="connsiteX1" fmla="*/ 0 w 371253"/>
              <a:gd name="connsiteY1" fmla="*/ 615596 h 624740"/>
              <a:gd name="connsiteX2" fmla="*/ 355415 w 371253"/>
              <a:gd name="connsiteY2" fmla="*/ 0 h 624740"/>
              <a:gd name="connsiteX3" fmla="*/ 363103 w 371253"/>
              <a:gd name="connsiteY3" fmla="*/ 4972 h 624740"/>
              <a:gd name="connsiteX4" fmla="*/ 371253 w 371253"/>
              <a:gd name="connsiteY4" fmla="*/ 9144 h 624740"/>
              <a:gd name="connsiteX5" fmla="*/ 15838 w 371253"/>
              <a:gd name="connsiteY5" fmla="*/ 624740 h 624740"/>
              <a:gd name="connsiteX6" fmla="*/ 7689 w 371253"/>
              <a:gd name="connsiteY6" fmla="*/ 620568 h 62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253" h="624740">
                <a:moveTo>
                  <a:pt x="7689" y="620568"/>
                </a:moveTo>
                <a:lnTo>
                  <a:pt x="0" y="615596"/>
                </a:lnTo>
                <a:lnTo>
                  <a:pt x="355415" y="0"/>
                </a:lnTo>
                <a:lnTo>
                  <a:pt x="363103" y="4972"/>
                </a:lnTo>
                <a:lnTo>
                  <a:pt x="371253" y="9144"/>
                </a:lnTo>
                <a:lnTo>
                  <a:pt x="15838" y="624740"/>
                </a:lnTo>
                <a:lnTo>
                  <a:pt x="7689" y="62056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079EA81A-881B-4062-BEB1-BE8456CFEF2E}"/>
              </a:ext>
            </a:extLst>
          </p:cNvPr>
          <p:cNvSpPr/>
          <p:nvPr/>
        </p:nvSpPr>
        <p:spPr>
          <a:xfrm rot="9000000">
            <a:off x="5348972" y="1795604"/>
            <a:ext cx="18288" cy="710689"/>
          </a:xfrm>
          <a:custGeom>
            <a:avLst/>
            <a:gdLst>
              <a:gd name="connsiteX0" fmla="*/ 0 w 18288"/>
              <a:gd name="connsiteY0" fmla="*/ 710689 h 710689"/>
              <a:gd name="connsiteX1" fmla="*/ 0 w 18288"/>
              <a:gd name="connsiteY1" fmla="*/ 408 h 710689"/>
              <a:gd name="connsiteX2" fmla="*/ 18288 w 18288"/>
              <a:gd name="connsiteY2" fmla="*/ 0 h 710689"/>
              <a:gd name="connsiteX3" fmla="*/ 18288 w 18288"/>
              <a:gd name="connsiteY3" fmla="*/ 710281 h 710689"/>
              <a:gd name="connsiteX4" fmla="*/ 0 w 18288"/>
              <a:gd name="connsiteY4" fmla="*/ 710689 h 71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" h="710689">
                <a:moveTo>
                  <a:pt x="0" y="710689"/>
                </a:moveTo>
                <a:lnTo>
                  <a:pt x="0" y="408"/>
                </a:lnTo>
                <a:lnTo>
                  <a:pt x="18288" y="0"/>
                </a:lnTo>
                <a:lnTo>
                  <a:pt x="18288" y="710281"/>
                </a:lnTo>
                <a:lnTo>
                  <a:pt x="0" y="71068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1986CD6E-678D-4DFE-B94B-E0E34757D741}"/>
              </a:ext>
            </a:extLst>
          </p:cNvPr>
          <p:cNvSpPr/>
          <p:nvPr/>
        </p:nvSpPr>
        <p:spPr>
          <a:xfrm rot="9000000">
            <a:off x="6521927" y="1965357"/>
            <a:ext cx="623912" cy="371183"/>
          </a:xfrm>
          <a:custGeom>
            <a:avLst/>
            <a:gdLst>
              <a:gd name="connsiteX0" fmla="*/ 8790 w 623912"/>
              <a:gd name="connsiteY0" fmla="*/ 371183 h 371183"/>
              <a:gd name="connsiteX1" fmla="*/ 0 w 623912"/>
              <a:gd name="connsiteY1" fmla="*/ 355141 h 371183"/>
              <a:gd name="connsiteX2" fmla="*/ 615121 w 623912"/>
              <a:gd name="connsiteY2" fmla="*/ 0 h 371183"/>
              <a:gd name="connsiteX3" fmla="*/ 623912 w 623912"/>
              <a:gd name="connsiteY3" fmla="*/ 16042 h 371183"/>
              <a:gd name="connsiteX4" fmla="*/ 8790 w 623912"/>
              <a:gd name="connsiteY4" fmla="*/ 371183 h 37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912" h="371183">
                <a:moveTo>
                  <a:pt x="8790" y="371183"/>
                </a:moveTo>
                <a:lnTo>
                  <a:pt x="0" y="355141"/>
                </a:lnTo>
                <a:lnTo>
                  <a:pt x="615121" y="0"/>
                </a:lnTo>
                <a:lnTo>
                  <a:pt x="623912" y="16042"/>
                </a:lnTo>
                <a:lnTo>
                  <a:pt x="8790" y="37118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BA3153D3-432F-429C-83E5-94D7328BC01F}"/>
              </a:ext>
            </a:extLst>
          </p:cNvPr>
          <p:cNvSpPr/>
          <p:nvPr/>
        </p:nvSpPr>
        <p:spPr>
          <a:xfrm rot="9000000">
            <a:off x="5778659" y="2244666"/>
            <a:ext cx="543450" cy="1087172"/>
          </a:xfrm>
          <a:custGeom>
            <a:avLst/>
            <a:gdLst>
              <a:gd name="connsiteX0" fmla="*/ 0 w 543450"/>
              <a:gd name="connsiteY0" fmla="*/ 941283 h 1087172"/>
              <a:gd name="connsiteX1" fmla="*/ 543450 w 543450"/>
              <a:gd name="connsiteY1" fmla="*/ 0 h 1087172"/>
              <a:gd name="connsiteX2" fmla="*/ 543450 w 543450"/>
              <a:gd name="connsiteY2" fmla="*/ 1086704 h 1087172"/>
              <a:gd name="connsiteX3" fmla="*/ 522478 w 543450"/>
              <a:gd name="connsiteY3" fmla="*/ 1087172 h 1087172"/>
              <a:gd name="connsiteX4" fmla="*/ 94049 w 543450"/>
              <a:gd name="connsiteY4" fmla="*/ 989430 h 1087172"/>
              <a:gd name="connsiteX5" fmla="*/ 0 w 543450"/>
              <a:gd name="connsiteY5" fmla="*/ 941283 h 10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450" h="1087172">
                <a:moveTo>
                  <a:pt x="0" y="941283"/>
                </a:moveTo>
                <a:lnTo>
                  <a:pt x="543450" y="0"/>
                </a:lnTo>
                <a:lnTo>
                  <a:pt x="543450" y="1086704"/>
                </a:lnTo>
                <a:lnTo>
                  <a:pt x="522478" y="1087172"/>
                </a:lnTo>
                <a:cubicBezTo>
                  <a:pt x="377854" y="1083416"/>
                  <a:pt x="232307" y="1051569"/>
                  <a:pt x="94049" y="989430"/>
                </a:cubicBezTo>
                <a:lnTo>
                  <a:pt x="0" y="94128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E1E5A0D2-5B4A-40E0-9B5E-B0363CE7A55E}"/>
              </a:ext>
            </a:extLst>
          </p:cNvPr>
          <p:cNvSpPr/>
          <p:nvPr/>
        </p:nvSpPr>
        <p:spPr>
          <a:xfrm rot="9000000">
            <a:off x="5806781" y="2281367"/>
            <a:ext cx="941113" cy="941283"/>
          </a:xfrm>
          <a:custGeom>
            <a:avLst/>
            <a:gdLst>
              <a:gd name="connsiteX0" fmla="*/ 397663 w 941113"/>
              <a:gd name="connsiteY0" fmla="*/ 941283 h 941283"/>
              <a:gd name="connsiteX1" fmla="*/ 308942 w 941113"/>
              <a:gd name="connsiteY1" fmla="*/ 883908 h 941283"/>
              <a:gd name="connsiteX2" fmla="*/ 10080 w 941113"/>
              <a:gd name="connsiteY2" fmla="*/ 561748 h 941283"/>
              <a:gd name="connsiteX3" fmla="*/ 0 w 941113"/>
              <a:gd name="connsiteY3" fmla="*/ 543352 h 941283"/>
              <a:gd name="connsiteX4" fmla="*/ 941113 w 941113"/>
              <a:gd name="connsiteY4" fmla="*/ 0 h 941283"/>
              <a:gd name="connsiteX5" fmla="*/ 397663 w 941113"/>
              <a:gd name="connsiteY5" fmla="*/ 941283 h 94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1113" h="941283">
                <a:moveTo>
                  <a:pt x="397663" y="941283"/>
                </a:moveTo>
                <a:lnTo>
                  <a:pt x="308942" y="883908"/>
                </a:lnTo>
                <a:cubicBezTo>
                  <a:pt x="185999" y="795242"/>
                  <a:pt x="85645" y="685118"/>
                  <a:pt x="10080" y="561748"/>
                </a:cubicBezTo>
                <a:lnTo>
                  <a:pt x="0" y="543352"/>
                </a:lnTo>
                <a:lnTo>
                  <a:pt x="941113" y="0"/>
                </a:lnTo>
                <a:lnTo>
                  <a:pt x="397663" y="94128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506B6F6-3F69-47F1-905A-381C68AD2290}"/>
              </a:ext>
            </a:extLst>
          </p:cNvPr>
          <p:cNvSpPr/>
          <p:nvPr/>
        </p:nvSpPr>
        <p:spPr>
          <a:xfrm rot="9000000">
            <a:off x="5292680" y="2526277"/>
            <a:ext cx="543148" cy="1086296"/>
          </a:xfrm>
          <a:custGeom>
            <a:avLst/>
            <a:gdLst>
              <a:gd name="connsiteX0" fmla="*/ 0 w 543148"/>
              <a:gd name="connsiteY0" fmla="*/ 1086296 h 1086296"/>
              <a:gd name="connsiteX1" fmla="*/ 0 w 543148"/>
              <a:gd name="connsiteY1" fmla="*/ 0 h 1086296"/>
              <a:gd name="connsiteX2" fmla="*/ 543148 w 543148"/>
              <a:gd name="connsiteY2" fmla="*/ 940760 h 1086296"/>
              <a:gd name="connsiteX3" fmla="*/ 482704 w 543148"/>
              <a:gd name="connsiteY3" fmla="*/ 973880 h 1086296"/>
              <a:gd name="connsiteX4" fmla="*/ 68906 w 543148"/>
              <a:gd name="connsiteY4" fmla="*/ 1084757 h 1086296"/>
              <a:gd name="connsiteX5" fmla="*/ 0 w 543148"/>
              <a:gd name="connsiteY5" fmla="*/ 1086296 h 108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148" h="1086296">
                <a:moveTo>
                  <a:pt x="0" y="1086296"/>
                </a:moveTo>
                <a:lnTo>
                  <a:pt x="0" y="0"/>
                </a:lnTo>
                <a:lnTo>
                  <a:pt x="543148" y="940760"/>
                </a:lnTo>
                <a:lnTo>
                  <a:pt x="482704" y="973880"/>
                </a:lnTo>
                <a:cubicBezTo>
                  <a:pt x="353225" y="1036912"/>
                  <a:pt x="212555" y="1074605"/>
                  <a:pt x="68906" y="1084757"/>
                </a:cubicBezTo>
                <a:lnTo>
                  <a:pt x="0" y="108629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43C0753E-E4DA-44EE-B05B-8AECAF775CEB}"/>
              </a:ext>
            </a:extLst>
          </p:cNvPr>
          <p:cNvSpPr/>
          <p:nvPr/>
        </p:nvSpPr>
        <p:spPr>
          <a:xfrm rot="9000000">
            <a:off x="5912427" y="2625680"/>
            <a:ext cx="1086296" cy="543148"/>
          </a:xfrm>
          <a:custGeom>
            <a:avLst/>
            <a:gdLst>
              <a:gd name="connsiteX0" fmla="*/ 145536 w 1086296"/>
              <a:gd name="connsiteY0" fmla="*/ 543148 h 543148"/>
              <a:gd name="connsiteX1" fmla="*/ 112416 w 1086296"/>
              <a:gd name="connsiteY1" fmla="*/ 482704 h 543148"/>
              <a:gd name="connsiteX2" fmla="*/ 1539 w 1086296"/>
              <a:gd name="connsiteY2" fmla="*/ 68906 h 543148"/>
              <a:gd name="connsiteX3" fmla="*/ 0 w 1086296"/>
              <a:gd name="connsiteY3" fmla="*/ 0 h 543148"/>
              <a:gd name="connsiteX4" fmla="*/ 1086296 w 1086296"/>
              <a:gd name="connsiteY4" fmla="*/ 0 h 543148"/>
              <a:gd name="connsiteX5" fmla="*/ 145536 w 1086296"/>
              <a:gd name="connsiteY5" fmla="*/ 543148 h 54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296" h="543148">
                <a:moveTo>
                  <a:pt x="145536" y="543148"/>
                </a:moveTo>
                <a:lnTo>
                  <a:pt x="112416" y="482704"/>
                </a:lnTo>
                <a:cubicBezTo>
                  <a:pt x="49384" y="353225"/>
                  <a:pt x="11691" y="212554"/>
                  <a:pt x="1539" y="68906"/>
                </a:cubicBezTo>
                <a:lnTo>
                  <a:pt x="0" y="0"/>
                </a:lnTo>
                <a:lnTo>
                  <a:pt x="1086296" y="0"/>
                </a:lnTo>
                <a:lnTo>
                  <a:pt x="145536" y="54314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D3725D0A-452A-4539-8E31-F3B52B9F7D2E}"/>
              </a:ext>
            </a:extLst>
          </p:cNvPr>
          <p:cNvSpPr/>
          <p:nvPr/>
        </p:nvSpPr>
        <p:spPr>
          <a:xfrm rot="9000000">
            <a:off x="4632358" y="2379161"/>
            <a:ext cx="371183" cy="623912"/>
          </a:xfrm>
          <a:custGeom>
            <a:avLst/>
            <a:gdLst>
              <a:gd name="connsiteX0" fmla="*/ 355141 w 371183"/>
              <a:gd name="connsiteY0" fmla="*/ 623912 h 623912"/>
              <a:gd name="connsiteX1" fmla="*/ 0 w 371183"/>
              <a:gd name="connsiteY1" fmla="*/ 8791 h 623912"/>
              <a:gd name="connsiteX2" fmla="*/ 16042 w 371183"/>
              <a:gd name="connsiteY2" fmla="*/ 0 h 623912"/>
              <a:gd name="connsiteX3" fmla="*/ 371183 w 371183"/>
              <a:gd name="connsiteY3" fmla="*/ 615122 h 623912"/>
              <a:gd name="connsiteX4" fmla="*/ 355141 w 371183"/>
              <a:gd name="connsiteY4" fmla="*/ 623912 h 6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183" h="623912">
                <a:moveTo>
                  <a:pt x="355141" y="623912"/>
                </a:moveTo>
                <a:lnTo>
                  <a:pt x="0" y="8791"/>
                </a:lnTo>
                <a:lnTo>
                  <a:pt x="16042" y="0"/>
                </a:lnTo>
                <a:lnTo>
                  <a:pt x="371183" y="615122"/>
                </a:lnTo>
                <a:lnTo>
                  <a:pt x="355141" y="62391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3558F4BF-9C8C-4346-9022-2365CFC5EDE0}"/>
              </a:ext>
            </a:extLst>
          </p:cNvPr>
          <p:cNvSpPr/>
          <p:nvPr/>
        </p:nvSpPr>
        <p:spPr>
          <a:xfrm rot="9000000">
            <a:off x="7018707" y="2681972"/>
            <a:ext cx="710690" cy="18288"/>
          </a:xfrm>
          <a:custGeom>
            <a:avLst/>
            <a:gdLst>
              <a:gd name="connsiteX0" fmla="*/ 409 w 710690"/>
              <a:gd name="connsiteY0" fmla="*/ 18288 h 18288"/>
              <a:gd name="connsiteX1" fmla="*/ 0 w 710690"/>
              <a:gd name="connsiteY1" fmla="*/ 0 h 18288"/>
              <a:gd name="connsiteX2" fmla="*/ 710282 w 710690"/>
              <a:gd name="connsiteY2" fmla="*/ 0 h 18288"/>
              <a:gd name="connsiteX3" fmla="*/ 710690 w 710690"/>
              <a:gd name="connsiteY3" fmla="*/ 18288 h 18288"/>
              <a:gd name="connsiteX4" fmla="*/ 409 w 710690"/>
              <a:gd name="connsiteY4" fmla="*/ 18288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90" h="18288">
                <a:moveTo>
                  <a:pt x="409" y="18288"/>
                </a:moveTo>
                <a:lnTo>
                  <a:pt x="0" y="0"/>
                </a:lnTo>
                <a:lnTo>
                  <a:pt x="710282" y="0"/>
                </a:lnTo>
                <a:lnTo>
                  <a:pt x="710690" y="18288"/>
                </a:lnTo>
                <a:lnTo>
                  <a:pt x="409" y="1828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52A66824-151B-49DD-8019-03DBD7DDEF56}"/>
              </a:ext>
            </a:extLst>
          </p:cNvPr>
          <p:cNvSpPr/>
          <p:nvPr/>
        </p:nvSpPr>
        <p:spPr>
          <a:xfrm rot="9000000">
            <a:off x="4948367" y="2777106"/>
            <a:ext cx="941283" cy="941113"/>
          </a:xfrm>
          <a:custGeom>
            <a:avLst/>
            <a:gdLst>
              <a:gd name="connsiteX0" fmla="*/ 543352 w 941283"/>
              <a:gd name="connsiteY0" fmla="*/ 941113 h 941113"/>
              <a:gd name="connsiteX1" fmla="*/ 0 w 941283"/>
              <a:gd name="connsiteY1" fmla="*/ 0 h 941113"/>
              <a:gd name="connsiteX2" fmla="*/ 941283 w 941283"/>
              <a:gd name="connsiteY2" fmla="*/ 543450 h 941113"/>
              <a:gd name="connsiteX3" fmla="*/ 883908 w 941283"/>
              <a:gd name="connsiteY3" fmla="*/ 632171 h 941113"/>
              <a:gd name="connsiteX4" fmla="*/ 561748 w 941283"/>
              <a:gd name="connsiteY4" fmla="*/ 931033 h 941113"/>
              <a:gd name="connsiteX5" fmla="*/ 543352 w 941283"/>
              <a:gd name="connsiteY5" fmla="*/ 941113 h 94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1283" h="941113">
                <a:moveTo>
                  <a:pt x="543352" y="941113"/>
                </a:moveTo>
                <a:lnTo>
                  <a:pt x="0" y="0"/>
                </a:lnTo>
                <a:lnTo>
                  <a:pt x="941283" y="543450"/>
                </a:lnTo>
                <a:lnTo>
                  <a:pt x="883908" y="632171"/>
                </a:lnTo>
                <a:cubicBezTo>
                  <a:pt x="795243" y="755113"/>
                  <a:pt x="685118" y="855468"/>
                  <a:pt x="561748" y="931033"/>
                </a:cubicBezTo>
                <a:lnTo>
                  <a:pt x="543352" y="94111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976A29AE-05BC-4AA1-8193-E1A6C45EA0DF}"/>
              </a:ext>
            </a:extLst>
          </p:cNvPr>
          <p:cNvSpPr/>
          <p:nvPr/>
        </p:nvSpPr>
        <p:spPr>
          <a:xfrm rot="9000000">
            <a:off x="6193162" y="3111659"/>
            <a:ext cx="1087172" cy="543450"/>
          </a:xfrm>
          <a:custGeom>
            <a:avLst/>
            <a:gdLst>
              <a:gd name="connsiteX0" fmla="*/ 468 w 1087172"/>
              <a:gd name="connsiteY0" fmla="*/ 543450 h 543450"/>
              <a:gd name="connsiteX1" fmla="*/ 0 w 1087172"/>
              <a:gd name="connsiteY1" fmla="*/ 522478 h 543450"/>
              <a:gd name="connsiteX2" fmla="*/ 97742 w 1087172"/>
              <a:gd name="connsiteY2" fmla="*/ 94049 h 543450"/>
              <a:gd name="connsiteX3" fmla="*/ 145889 w 1087172"/>
              <a:gd name="connsiteY3" fmla="*/ 0 h 543450"/>
              <a:gd name="connsiteX4" fmla="*/ 1087172 w 1087172"/>
              <a:gd name="connsiteY4" fmla="*/ 543450 h 543450"/>
              <a:gd name="connsiteX5" fmla="*/ 468 w 1087172"/>
              <a:gd name="connsiteY5" fmla="*/ 543450 h 5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7172" h="543450">
                <a:moveTo>
                  <a:pt x="468" y="543450"/>
                </a:moveTo>
                <a:lnTo>
                  <a:pt x="0" y="522478"/>
                </a:lnTo>
                <a:cubicBezTo>
                  <a:pt x="3756" y="377854"/>
                  <a:pt x="35603" y="232306"/>
                  <a:pt x="97742" y="94049"/>
                </a:cubicBezTo>
                <a:lnTo>
                  <a:pt x="145889" y="0"/>
                </a:lnTo>
                <a:lnTo>
                  <a:pt x="1087172" y="543450"/>
                </a:lnTo>
                <a:lnTo>
                  <a:pt x="468" y="54345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B97A6738-7336-44C0-924C-04B06C4E14DD}"/>
              </a:ext>
            </a:extLst>
          </p:cNvPr>
          <p:cNvSpPr/>
          <p:nvPr/>
        </p:nvSpPr>
        <p:spPr>
          <a:xfrm rot="9000000">
            <a:off x="6083733" y="3395711"/>
            <a:ext cx="9144" cy="21635"/>
          </a:xfrm>
          <a:custGeom>
            <a:avLst/>
            <a:gdLst>
              <a:gd name="connsiteX0" fmla="*/ 0 w 9144"/>
              <a:gd name="connsiteY0" fmla="*/ 21635 h 21635"/>
              <a:gd name="connsiteX1" fmla="*/ 0 w 9144"/>
              <a:gd name="connsiteY1" fmla="*/ 3347 h 21635"/>
              <a:gd name="connsiteX2" fmla="*/ 5797 w 9144"/>
              <a:gd name="connsiteY2" fmla="*/ 0 h 21635"/>
              <a:gd name="connsiteX3" fmla="*/ 9144 w 9144"/>
              <a:gd name="connsiteY3" fmla="*/ 5797 h 21635"/>
              <a:gd name="connsiteX4" fmla="*/ 0 w 9144"/>
              <a:gd name="connsiteY4" fmla="*/ 21635 h 2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" h="21635">
                <a:moveTo>
                  <a:pt x="0" y="21635"/>
                </a:moveTo>
                <a:lnTo>
                  <a:pt x="0" y="3347"/>
                </a:lnTo>
                <a:lnTo>
                  <a:pt x="5797" y="0"/>
                </a:lnTo>
                <a:lnTo>
                  <a:pt x="9144" y="5797"/>
                </a:lnTo>
                <a:lnTo>
                  <a:pt x="0" y="2163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A219445-F822-44AE-B03D-CC34AFCA6453}"/>
              </a:ext>
            </a:extLst>
          </p:cNvPr>
          <p:cNvSpPr/>
          <p:nvPr/>
        </p:nvSpPr>
        <p:spPr>
          <a:xfrm rot="9000000">
            <a:off x="6094326" y="3397772"/>
            <a:ext cx="15838" cy="15838"/>
          </a:xfrm>
          <a:custGeom>
            <a:avLst/>
            <a:gdLst>
              <a:gd name="connsiteX0" fmla="*/ 0 w 15838"/>
              <a:gd name="connsiteY0" fmla="*/ 15838 h 15838"/>
              <a:gd name="connsiteX1" fmla="*/ 9144 w 15838"/>
              <a:gd name="connsiteY1" fmla="*/ 0 h 15838"/>
              <a:gd name="connsiteX2" fmla="*/ 15838 w 15838"/>
              <a:gd name="connsiteY2" fmla="*/ 0 h 15838"/>
              <a:gd name="connsiteX3" fmla="*/ 15838 w 15838"/>
              <a:gd name="connsiteY3" fmla="*/ 6694 h 15838"/>
              <a:gd name="connsiteX4" fmla="*/ 0 w 15838"/>
              <a:gd name="connsiteY4" fmla="*/ 15838 h 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38" h="15838">
                <a:moveTo>
                  <a:pt x="0" y="15838"/>
                </a:moveTo>
                <a:lnTo>
                  <a:pt x="9144" y="0"/>
                </a:lnTo>
                <a:lnTo>
                  <a:pt x="15838" y="0"/>
                </a:lnTo>
                <a:lnTo>
                  <a:pt x="15838" y="6694"/>
                </a:lnTo>
                <a:lnTo>
                  <a:pt x="0" y="1583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3481FDA1-C1E1-44CF-A238-EDD1304848D6}"/>
              </a:ext>
            </a:extLst>
          </p:cNvPr>
          <p:cNvSpPr/>
          <p:nvPr/>
        </p:nvSpPr>
        <p:spPr>
          <a:xfrm rot="9000000">
            <a:off x="6075814" y="3400283"/>
            <a:ext cx="9144" cy="21635"/>
          </a:xfrm>
          <a:custGeom>
            <a:avLst/>
            <a:gdLst>
              <a:gd name="connsiteX0" fmla="*/ 9144 w 9144"/>
              <a:gd name="connsiteY0" fmla="*/ 21635 h 21635"/>
              <a:gd name="connsiteX1" fmla="*/ 0 w 9144"/>
              <a:gd name="connsiteY1" fmla="*/ 5797 h 21635"/>
              <a:gd name="connsiteX2" fmla="*/ 3347 w 9144"/>
              <a:gd name="connsiteY2" fmla="*/ 0 h 21635"/>
              <a:gd name="connsiteX3" fmla="*/ 9144 w 9144"/>
              <a:gd name="connsiteY3" fmla="*/ 3347 h 21635"/>
              <a:gd name="connsiteX4" fmla="*/ 9144 w 9144"/>
              <a:gd name="connsiteY4" fmla="*/ 21635 h 2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" h="21635">
                <a:moveTo>
                  <a:pt x="9144" y="21635"/>
                </a:moveTo>
                <a:lnTo>
                  <a:pt x="0" y="5797"/>
                </a:lnTo>
                <a:lnTo>
                  <a:pt x="3347" y="0"/>
                </a:lnTo>
                <a:lnTo>
                  <a:pt x="9144" y="3347"/>
                </a:lnTo>
                <a:lnTo>
                  <a:pt x="9144" y="2163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C29EC34A-9809-4840-BB50-88358107D747}"/>
              </a:ext>
            </a:extLst>
          </p:cNvPr>
          <p:cNvSpPr/>
          <p:nvPr/>
        </p:nvSpPr>
        <p:spPr>
          <a:xfrm rot="9000000">
            <a:off x="6103083" y="3408814"/>
            <a:ext cx="21635" cy="9144"/>
          </a:xfrm>
          <a:custGeom>
            <a:avLst/>
            <a:gdLst>
              <a:gd name="connsiteX0" fmla="*/ 0 w 21635"/>
              <a:gd name="connsiteY0" fmla="*/ 9144 h 9144"/>
              <a:gd name="connsiteX1" fmla="*/ 15838 w 21635"/>
              <a:gd name="connsiteY1" fmla="*/ 0 h 9144"/>
              <a:gd name="connsiteX2" fmla="*/ 21635 w 21635"/>
              <a:gd name="connsiteY2" fmla="*/ 3347 h 9144"/>
              <a:gd name="connsiteX3" fmla="*/ 18288 w 21635"/>
              <a:gd name="connsiteY3" fmla="*/ 9144 h 9144"/>
              <a:gd name="connsiteX4" fmla="*/ 0 w 21635"/>
              <a:gd name="connsiteY4" fmla="*/ 9144 h 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5" h="9144">
                <a:moveTo>
                  <a:pt x="0" y="9144"/>
                </a:moveTo>
                <a:lnTo>
                  <a:pt x="15838" y="0"/>
                </a:lnTo>
                <a:lnTo>
                  <a:pt x="21635" y="3347"/>
                </a:lnTo>
                <a:lnTo>
                  <a:pt x="18288" y="9144"/>
                </a:lnTo>
                <a:lnTo>
                  <a:pt x="0" y="914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F705CE38-101D-41E2-9C33-4C587B5BC919}"/>
              </a:ext>
            </a:extLst>
          </p:cNvPr>
          <p:cNvSpPr/>
          <p:nvPr/>
        </p:nvSpPr>
        <p:spPr>
          <a:xfrm rot="9000000">
            <a:off x="6090238" y="3416639"/>
            <a:ext cx="5279" cy="3347"/>
          </a:xfrm>
          <a:custGeom>
            <a:avLst/>
            <a:gdLst>
              <a:gd name="connsiteX0" fmla="*/ 1932 w 5279"/>
              <a:gd name="connsiteY0" fmla="*/ 3347 h 3347"/>
              <a:gd name="connsiteX1" fmla="*/ 0 w 5279"/>
              <a:gd name="connsiteY1" fmla="*/ 0 h 3347"/>
              <a:gd name="connsiteX2" fmla="*/ 2829 w 5279"/>
              <a:gd name="connsiteY2" fmla="*/ 0 h 3347"/>
              <a:gd name="connsiteX3" fmla="*/ 5279 w 5279"/>
              <a:gd name="connsiteY3" fmla="*/ 1415 h 3347"/>
              <a:gd name="connsiteX4" fmla="*/ 1932 w 5279"/>
              <a:gd name="connsiteY4" fmla="*/ 3347 h 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9" h="3347">
                <a:moveTo>
                  <a:pt x="1932" y="3347"/>
                </a:moveTo>
                <a:lnTo>
                  <a:pt x="0" y="0"/>
                </a:lnTo>
                <a:lnTo>
                  <a:pt x="2829" y="0"/>
                </a:lnTo>
                <a:lnTo>
                  <a:pt x="5279" y="1415"/>
                </a:lnTo>
                <a:lnTo>
                  <a:pt x="1932" y="334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D4340983-06ED-4B28-B3FB-F21739E441C9}"/>
              </a:ext>
            </a:extLst>
          </p:cNvPr>
          <p:cNvSpPr/>
          <p:nvPr/>
        </p:nvSpPr>
        <p:spPr>
          <a:xfrm rot="9000000">
            <a:off x="6096707" y="3417217"/>
            <a:ext cx="3865" cy="3865"/>
          </a:xfrm>
          <a:custGeom>
            <a:avLst/>
            <a:gdLst>
              <a:gd name="connsiteX0" fmla="*/ 0 w 3865"/>
              <a:gd name="connsiteY0" fmla="*/ 3865 h 3865"/>
              <a:gd name="connsiteX1" fmla="*/ 0 w 3865"/>
              <a:gd name="connsiteY1" fmla="*/ 0 h 3865"/>
              <a:gd name="connsiteX2" fmla="*/ 2450 w 3865"/>
              <a:gd name="connsiteY2" fmla="*/ 1415 h 3865"/>
              <a:gd name="connsiteX3" fmla="*/ 3865 w 3865"/>
              <a:gd name="connsiteY3" fmla="*/ 3865 h 3865"/>
              <a:gd name="connsiteX4" fmla="*/ 0 w 3865"/>
              <a:gd name="connsiteY4" fmla="*/ 3865 h 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5" h="3865">
                <a:moveTo>
                  <a:pt x="0" y="3865"/>
                </a:moveTo>
                <a:lnTo>
                  <a:pt x="0" y="0"/>
                </a:lnTo>
                <a:lnTo>
                  <a:pt x="2450" y="1415"/>
                </a:lnTo>
                <a:lnTo>
                  <a:pt x="3865" y="3865"/>
                </a:lnTo>
                <a:lnTo>
                  <a:pt x="0" y="386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9CDFBF16-EB5F-42CB-BC34-CBBFD407CF71}"/>
              </a:ext>
            </a:extLst>
          </p:cNvPr>
          <p:cNvSpPr/>
          <p:nvPr/>
        </p:nvSpPr>
        <p:spPr>
          <a:xfrm rot="9000000">
            <a:off x="4307189" y="3243373"/>
            <a:ext cx="624740" cy="371253"/>
          </a:xfrm>
          <a:custGeom>
            <a:avLst/>
            <a:gdLst>
              <a:gd name="connsiteX0" fmla="*/ 615596 w 624740"/>
              <a:gd name="connsiteY0" fmla="*/ 371253 h 371253"/>
              <a:gd name="connsiteX1" fmla="*/ 0 w 624740"/>
              <a:gd name="connsiteY1" fmla="*/ 15838 h 371253"/>
              <a:gd name="connsiteX2" fmla="*/ 4972 w 624740"/>
              <a:gd name="connsiteY2" fmla="*/ 8150 h 371253"/>
              <a:gd name="connsiteX3" fmla="*/ 9144 w 624740"/>
              <a:gd name="connsiteY3" fmla="*/ 0 h 371253"/>
              <a:gd name="connsiteX4" fmla="*/ 624740 w 624740"/>
              <a:gd name="connsiteY4" fmla="*/ 355415 h 371253"/>
              <a:gd name="connsiteX5" fmla="*/ 620568 w 624740"/>
              <a:gd name="connsiteY5" fmla="*/ 363565 h 371253"/>
              <a:gd name="connsiteX6" fmla="*/ 615596 w 624740"/>
              <a:gd name="connsiteY6" fmla="*/ 371253 h 37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740" h="371253">
                <a:moveTo>
                  <a:pt x="615596" y="371253"/>
                </a:moveTo>
                <a:lnTo>
                  <a:pt x="0" y="15838"/>
                </a:lnTo>
                <a:lnTo>
                  <a:pt x="4972" y="8150"/>
                </a:lnTo>
                <a:lnTo>
                  <a:pt x="9144" y="0"/>
                </a:lnTo>
                <a:lnTo>
                  <a:pt x="624740" y="355415"/>
                </a:lnTo>
                <a:lnTo>
                  <a:pt x="620568" y="363565"/>
                </a:lnTo>
                <a:lnTo>
                  <a:pt x="615596" y="37125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911DFBEF-941A-4490-B89B-0ECF3DD6E8B6}"/>
              </a:ext>
            </a:extLst>
          </p:cNvPr>
          <p:cNvSpPr/>
          <p:nvPr/>
        </p:nvSpPr>
        <p:spPr>
          <a:xfrm rot="9000000">
            <a:off x="6064772" y="3414835"/>
            <a:ext cx="15838" cy="15838"/>
          </a:xfrm>
          <a:custGeom>
            <a:avLst/>
            <a:gdLst>
              <a:gd name="connsiteX0" fmla="*/ 15838 w 15838"/>
              <a:gd name="connsiteY0" fmla="*/ 15838 h 15838"/>
              <a:gd name="connsiteX1" fmla="*/ 0 w 15838"/>
              <a:gd name="connsiteY1" fmla="*/ 6694 h 15838"/>
              <a:gd name="connsiteX2" fmla="*/ 0 w 15838"/>
              <a:gd name="connsiteY2" fmla="*/ 0 h 15838"/>
              <a:gd name="connsiteX3" fmla="*/ 6694 w 15838"/>
              <a:gd name="connsiteY3" fmla="*/ 0 h 15838"/>
              <a:gd name="connsiteX4" fmla="*/ 15838 w 15838"/>
              <a:gd name="connsiteY4" fmla="*/ 15838 h 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38" h="15838">
                <a:moveTo>
                  <a:pt x="15838" y="15838"/>
                </a:moveTo>
                <a:lnTo>
                  <a:pt x="0" y="6694"/>
                </a:lnTo>
                <a:lnTo>
                  <a:pt x="0" y="0"/>
                </a:lnTo>
                <a:lnTo>
                  <a:pt x="6694" y="0"/>
                </a:lnTo>
                <a:lnTo>
                  <a:pt x="15838" y="1583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13DEA7A-95B7-405D-B937-1DC748230308}"/>
              </a:ext>
            </a:extLst>
          </p:cNvPr>
          <p:cNvSpPr/>
          <p:nvPr/>
        </p:nvSpPr>
        <p:spPr>
          <a:xfrm rot="9000000">
            <a:off x="6085666" y="3419278"/>
            <a:ext cx="5279" cy="3347"/>
          </a:xfrm>
          <a:custGeom>
            <a:avLst/>
            <a:gdLst>
              <a:gd name="connsiteX0" fmla="*/ 3347 w 5279"/>
              <a:gd name="connsiteY0" fmla="*/ 3347 h 3347"/>
              <a:gd name="connsiteX1" fmla="*/ 0 w 5279"/>
              <a:gd name="connsiteY1" fmla="*/ 1415 h 3347"/>
              <a:gd name="connsiteX2" fmla="*/ 2450 w 5279"/>
              <a:gd name="connsiteY2" fmla="*/ 0 h 3347"/>
              <a:gd name="connsiteX3" fmla="*/ 5279 w 5279"/>
              <a:gd name="connsiteY3" fmla="*/ 0 h 3347"/>
              <a:gd name="connsiteX4" fmla="*/ 3347 w 5279"/>
              <a:gd name="connsiteY4" fmla="*/ 3347 h 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9" h="3347">
                <a:moveTo>
                  <a:pt x="3347" y="3347"/>
                </a:moveTo>
                <a:lnTo>
                  <a:pt x="0" y="1415"/>
                </a:lnTo>
                <a:lnTo>
                  <a:pt x="2450" y="0"/>
                </a:lnTo>
                <a:lnTo>
                  <a:pt x="5279" y="0"/>
                </a:lnTo>
                <a:lnTo>
                  <a:pt x="3347" y="334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EE7FF4B9-EBE1-415D-98A1-6B6DF2700FDC}"/>
              </a:ext>
            </a:extLst>
          </p:cNvPr>
          <p:cNvSpPr/>
          <p:nvPr/>
        </p:nvSpPr>
        <p:spPr>
          <a:xfrm rot="9000000">
            <a:off x="6086856" y="3419856"/>
            <a:ext cx="18288" cy="18288"/>
          </a:xfrm>
          <a:custGeom>
            <a:avLst/>
            <a:gdLst>
              <a:gd name="connsiteX0" fmla="*/ 6694 w 18288"/>
              <a:gd name="connsiteY0" fmla="*/ 18288 h 18288"/>
              <a:gd name="connsiteX1" fmla="*/ 2450 w 18288"/>
              <a:gd name="connsiteY1" fmla="*/ 15838 h 18288"/>
              <a:gd name="connsiteX2" fmla="*/ 0 w 18288"/>
              <a:gd name="connsiteY2" fmla="*/ 11594 h 18288"/>
              <a:gd name="connsiteX3" fmla="*/ 0 w 18288"/>
              <a:gd name="connsiteY3" fmla="*/ 6694 h 18288"/>
              <a:gd name="connsiteX4" fmla="*/ 2450 w 18288"/>
              <a:gd name="connsiteY4" fmla="*/ 2450 h 18288"/>
              <a:gd name="connsiteX5" fmla="*/ 6694 w 18288"/>
              <a:gd name="connsiteY5" fmla="*/ 0 h 18288"/>
              <a:gd name="connsiteX6" fmla="*/ 11594 w 18288"/>
              <a:gd name="connsiteY6" fmla="*/ 0 h 18288"/>
              <a:gd name="connsiteX7" fmla="*/ 15838 w 18288"/>
              <a:gd name="connsiteY7" fmla="*/ 2450 h 18288"/>
              <a:gd name="connsiteX8" fmla="*/ 18288 w 18288"/>
              <a:gd name="connsiteY8" fmla="*/ 6694 h 18288"/>
              <a:gd name="connsiteX9" fmla="*/ 18288 w 18288"/>
              <a:gd name="connsiteY9" fmla="*/ 11594 h 18288"/>
              <a:gd name="connsiteX10" fmla="*/ 15838 w 18288"/>
              <a:gd name="connsiteY10" fmla="*/ 15838 h 18288"/>
              <a:gd name="connsiteX11" fmla="*/ 11594 w 18288"/>
              <a:gd name="connsiteY11" fmla="*/ 18288 h 18288"/>
              <a:gd name="connsiteX12" fmla="*/ 6694 w 18288"/>
              <a:gd name="connsiteY12" fmla="*/ 18288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288" h="18288">
                <a:moveTo>
                  <a:pt x="6694" y="18288"/>
                </a:moveTo>
                <a:lnTo>
                  <a:pt x="2450" y="15838"/>
                </a:lnTo>
                <a:lnTo>
                  <a:pt x="0" y="11594"/>
                </a:lnTo>
                <a:lnTo>
                  <a:pt x="0" y="6694"/>
                </a:lnTo>
                <a:lnTo>
                  <a:pt x="2450" y="2450"/>
                </a:lnTo>
                <a:lnTo>
                  <a:pt x="6694" y="0"/>
                </a:lnTo>
                <a:lnTo>
                  <a:pt x="11594" y="0"/>
                </a:lnTo>
                <a:lnTo>
                  <a:pt x="15838" y="2450"/>
                </a:lnTo>
                <a:lnTo>
                  <a:pt x="18288" y="6694"/>
                </a:lnTo>
                <a:lnTo>
                  <a:pt x="18288" y="11594"/>
                </a:lnTo>
                <a:lnTo>
                  <a:pt x="15838" y="15838"/>
                </a:lnTo>
                <a:lnTo>
                  <a:pt x="11594" y="18288"/>
                </a:lnTo>
                <a:lnTo>
                  <a:pt x="6694" y="1828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1F151A82-14F1-4FB8-80A7-0764CF449BBD}"/>
              </a:ext>
            </a:extLst>
          </p:cNvPr>
          <p:cNvSpPr/>
          <p:nvPr/>
        </p:nvSpPr>
        <p:spPr>
          <a:xfrm rot="9000000">
            <a:off x="6102375" y="3418666"/>
            <a:ext cx="3347" cy="5279"/>
          </a:xfrm>
          <a:custGeom>
            <a:avLst/>
            <a:gdLst>
              <a:gd name="connsiteX0" fmla="*/ 3347 w 3347"/>
              <a:gd name="connsiteY0" fmla="*/ 5279 h 5279"/>
              <a:gd name="connsiteX1" fmla="*/ 0 w 3347"/>
              <a:gd name="connsiteY1" fmla="*/ 3347 h 5279"/>
              <a:gd name="connsiteX2" fmla="*/ 1932 w 3347"/>
              <a:gd name="connsiteY2" fmla="*/ 0 h 5279"/>
              <a:gd name="connsiteX3" fmla="*/ 3347 w 3347"/>
              <a:gd name="connsiteY3" fmla="*/ 2450 h 5279"/>
              <a:gd name="connsiteX4" fmla="*/ 3347 w 3347"/>
              <a:gd name="connsiteY4" fmla="*/ 5279 h 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" h="5279">
                <a:moveTo>
                  <a:pt x="3347" y="5279"/>
                </a:moveTo>
                <a:lnTo>
                  <a:pt x="0" y="3347"/>
                </a:lnTo>
                <a:lnTo>
                  <a:pt x="1932" y="0"/>
                </a:lnTo>
                <a:lnTo>
                  <a:pt x="3347" y="2450"/>
                </a:lnTo>
                <a:lnTo>
                  <a:pt x="3347" y="527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C84568E8-32ED-4C5A-BE36-2474638FB21E}"/>
              </a:ext>
            </a:extLst>
          </p:cNvPr>
          <p:cNvSpPr/>
          <p:nvPr/>
        </p:nvSpPr>
        <p:spPr>
          <a:xfrm rot="9000000">
            <a:off x="6107655" y="3416733"/>
            <a:ext cx="21635" cy="9144"/>
          </a:xfrm>
          <a:custGeom>
            <a:avLst/>
            <a:gdLst>
              <a:gd name="connsiteX0" fmla="*/ 15838 w 21635"/>
              <a:gd name="connsiteY0" fmla="*/ 9144 h 9144"/>
              <a:gd name="connsiteX1" fmla="*/ 0 w 21635"/>
              <a:gd name="connsiteY1" fmla="*/ 0 h 9144"/>
              <a:gd name="connsiteX2" fmla="*/ 18288 w 21635"/>
              <a:gd name="connsiteY2" fmla="*/ 0 h 9144"/>
              <a:gd name="connsiteX3" fmla="*/ 21635 w 21635"/>
              <a:gd name="connsiteY3" fmla="*/ 5797 h 9144"/>
              <a:gd name="connsiteX4" fmla="*/ 15838 w 21635"/>
              <a:gd name="connsiteY4" fmla="*/ 9144 h 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5" h="9144">
                <a:moveTo>
                  <a:pt x="15838" y="9144"/>
                </a:moveTo>
                <a:lnTo>
                  <a:pt x="0" y="0"/>
                </a:lnTo>
                <a:lnTo>
                  <a:pt x="18288" y="0"/>
                </a:lnTo>
                <a:lnTo>
                  <a:pt x="21635" y="5797"/>
                </a:lnTo>
                <a:lnTo>
                  <a:pt x="15838" y="914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EEF676C8-F5DF-4143-9E2A-537CC9843F26}"/>
              </a:ext>
            </a:extLst>
          </p:cNvPr>
          <p:cNvSpPr/>
          <p:nvPr/>
        </p:nvSpPr>
        <p:spPr>
          <a:xfrm rot="9000000">
            <a:off x="7260070" y="3243374"/>
            <a:ext cx="624740" cy="371253"/>
          </a:xfrm>
          <a:custGeom>
            <a:avLst/>
            <a:gdLst>
              <a:gd name="connsiteX0" fmla="*/ 615596 w 624740"/>
              <a:gd name="connsiteY0" fmla="*/ 371253 h 371253"/>
              <a:gd name="connsiteX1" fmla="*/ 0 w 624740"/>
              <a:gd name="connsiteY1" fmla="*/ 15838 h 371253"/>
              <a:gd name="connsiteX2" fmla="*/ 4172 w 624740"/>
              <a:gd name="connsiteY2" fmla="*/ 7689 h 371253"/>
              <a:gd name="connsiteX3" fmla="*/ 9144 w 624740"/>
              <a:gd name="connsiteY3" fmla="*/ 0 h 371253"/>
              <a:gd name="connsiteX4" fmla="*/ 624740 w 624740"/>
              <a:gd name="connsiteY4" fmla="*/ 355415 h 371253"/>
              <a:gd name="connsiteX5" fmla="*/ 619768 w 624740"/>
              <a:gd name="connsiteY5" fmla="*/ 363103 h 371253"/>
              <a:gd name="connsiteX6" fmla="*/ 615596 w 624740"/>
              <a:gd name="connsiteY6" fmla="*/ 371253 h 37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740" h="371253">
                <a:moveTo>
                  <a:pt x="615596" y="371253"/>
                </a:moveTo>
                <a:lnTo>
                  <a:pt x="0" y="15838"/>
                </a:lnTo>
                <a:lnTo>
                  <a:pt x="4172" y="7689"/>
                </a:lnTo>
                <a:lnTo>
                  <a:pt x="9144" y="0"/>
                </a:lnTo>
                <a:lnTo>
                  <a:pt x="624740" y="355415"/>
                </a:lnTo>
                <a:lnTo>
                  <a:pt x="619768" y="363103"/>
                </a:lnTo>
                <a:lnTo>
                  <a:pt x="615596" y="37125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6B800CA-8F2B-49F5-ADE5-06EE28B566E8}"/>
              </a:ext>
            </a:extLst>
          </p:cNvPr>
          <p:cNvSpPr/>
          <p:nvPr/>
        </p:nvSpPr>
        <p:spPr>
          <a:xfrm rot="9000000">
            <a:off x="6084216" y="3424428"/>
            <a:ext cx="3865" cy="3865"/>
          </a:xfrm>
          <a:custGeom>
            <a:avLst/>
            <a:gdLst>
              <a:gd name="connsiteX0" fmla="*/ 0 w 3865"/>
              <a:gd name="connsiteY0" fmla="*/ 3865 h 3865"/>
              <a:gd name="connsiteX1" fmla="*/ 1415 w 3865"/>
              <a:gd name="connsiteY1" fmla="*/ 1415 h 3865"/>
              <a:gd name="connsiteX2" fmla="*/ 3865 w 3865"/>
              <a:gd name="connsiteY2" fmla="*/ 0 h 3865"/>
              <a:gd name="connsiteX3" fmla="*/ 3865 w 3865"/>
              <a:gd name="connsiteY3" fmla="*/ 3865 h 3865"/>
              <a:gd name="connsiteX4" fmla="*/ 0 w 3865"/>
              <a:gd name="connsiteY4" fmla="*/ 3865 h 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5" h="3865">
                <a:moveTo>
                  <a:pt x="0" y="3865"/>
                </a:moveTo>
                <a:lnTo>
                  <a:pt x="1415" y="1415"/>
                </a:lnTo>
                <a:lnTo>
                  <a:pt x="3865" y="0"/>
                </a:lnTo>
                <a:lnTo>
                  <a:pt x="3865" y="3865"/>
                </a:lnTo>
                <a:lnTo>
                  <a:pt x="0" y="386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6730C810-0C9A-48E8-A7AB-6E1AAE6C4F0D}"/>
              </a:ext>
            </a:extLst>
          </p:cNvPr>
          <p:cNvSpPr/>
          <p:nvPr/>
        </p:nvSpPr>
        <p:spPr>
          <a:xfrm rot="9000000">
            <a:off x="6105014" y="3423238"/>
            <a:ext cx="3347" cy="5279"/>
          </a:xfrm>
          <a:custGeom>
            <a:avLst/>
            <a:gdLst>
              <a:gd name="connsiteX0" fmla="*/ 1932 w 3347"/>
              <a:gd name="connsiteY0" fmla="*/ 5279 h 5279"/>
              <a:gd name="connsiteX1" fmla="*/ 0 w 3347"/>
              <a:gd name="connsiteY1" fmla="*/ 1932 h 5279"/>
              <a:gd name="connsiteX2" fmla="*/ 3347 w 3347"/>
              <a:gd name="connsiteY2" fmla="*/ 0 h 5279"/>
              <a:gd name="connsiteX3" fmla="*/ 3347 w 3347"/>
              <a:gd name="connsiteY3" fmla="*/ 2829 h 5279"/>
              <a:gd name="connsiteX4" fmla="*/ 1932 w 3347"/>
              <a:gd name="connsiteY4" fmla="*/ 5279 h 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" h="5279">
                <a:moveTo>
                  <a:pt x="1932" y="5279"/>
                </a:moveTo>
                <a:lnTo>
                  <a:pt x="0" y="1932"/>
                </a:lnTo>
                <a:lnTo>
                  <a:pt x="3347" y="0"/>
                </a:lnTo>
                <a:lnTo>
                  <a:pt x="3347" y="2829"/>
                </a:lnTo>
                <a:lnTo>
                  <a:pt x="1932" y="527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6B76ECED-6D88-44BC-AFBF-9DA34D7E79BF}"/>
              </a:ext>
            </a:extLst>
          </p:cNvPr>
          <p:cNvSpPr/>
          <p:nvPr/>
        </p:nvSpPr>
        <p:spPr>
          <a:xfrm rot="9000000">
            <a:off x="6062712" y="3432123"/>
            <a:ext cx="21635" cy="9144"/>
          </a:xfrm>
          <a:custGeom>
            <a:avLst/>
            <a:gdLst>
              <a:gd name="connsiteX0" fmla="*/ 3347 w 21635"/>
              <a:gd name="connsiteY0" fmla="*/ 9144 h 9144"/>
              <a:gd name="connsiteX1" fmla="*/ 0 w 21635"/>
              <a:gd name="connsiteY1" fmla="*/ 3347 h 9144"/>
              <a:gd name="connsiteX2" fmla="*/ 5797 w 21635"/>
              <a:gd name="connsiteY2" fmla="*/ 0 h 9144"/>
              <a:gd name="connsiteX3" fmla="*/ 21635 w 21635"/>
              <a:gd name="connsiteY3" fmla="*/ 9144 h 9144"/>
              <a:gd name="connsiteX4" fmla="*/ 3347 w 21635"/>
              <a:gd name="connsiteY4" fmla="*/ 9144 h 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5" h="9144">
                <a:moveTo>
                  <a:pt x="3347" y="9144"/>
                </a:moveTo>
                <a:lnTo>
                  <a:pt x="0" y="3347"/>
                </a:lnTo>
                <a:lnTo>
                  <a:pt x="5797" y="0"/>
                </a:lnTo>
                <a:lnTo>
                  <a:pt x="21635" y="9144"/>
                </a:lnTo>
                <a:lnTo>
                  <a:pt x="3347" y="914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6D062D04-FFD5-4574-9719-DF64C7FB0FCF}"/>
              </a:ext>
            </a:extLst>
          </p:cNvPr>
          <p:cNvSpPr/>
          <p:nvPr/>
        </p:nvSpPr>
        <p:spPr>
          <a:xfrm rot="9000000">
            <a:off x="6083638" y="3429483"/>
            <a:ext cx="3347" cy="5279"/>
          </a:xfrm>
          <a:custGeom>
            <a:avLst/>
            <a:gdLst>
              <a:gd name="connsiteX0" fmla="*/ 0 w 3347"/>
              <a:gd name="connsiteY0" fmla="*/ 5279 h 5279"/>
              <a:gd name="connsiteX1" fmla="*/ 0 w 3347"/>
              <a:gd name="connsiteY1" fmla="*/ 2450 h 5279"/>
              <a:gd name="connsiteX2" fmla="*/ 1415 w 3347"/>
              <a:gd name="connsiteY2" fmla="*/ 0 h 5279"/>
              <a:gd name="connsiteX3" fmla="*/ 3347 w 3347"/>
              <a:gd name="connsiteY3" fmla="*/ 3347 h 5279"/>
              <a:gd name="connsiteX4" fmla="*/ 0 w 3347"/>
              <a:gd name="connsiteY4" fmla="*/ 5279 h 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" h="5279">
                <a:moveTo>
                  <a:pt x="0" y="5279"/>
                </a:moveTo>
                <a:lnTo>
                  <a:pt x="0" y="2450"/>
                </a:lnTo>
                <a:lnTo>
                  <a:pt x="1415" y="0"/>
                </a:lnTo>
                <a:lnTo>
                  <a:pt x="3347" y="3347"/>
                </a:lnTo>
                <a:lnTo>
                  <a:pt x="0" y="527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DE6B3BBE-3CAD-4897-BF70-D2BD424DE99F}"/>
              </a:ext>
            </a:extLst>
          </p:cNvPr>
          <p:cNvSpPr/>
          <p:nvPr/>
        </p:nvSpPr>
        <p:spPr>
          <a:xfrm rot="9000000">
            <a:off x="6103918" y="3429707"/>
            <a:ext cx="3865" cy="3865"/>
          </a:xfrm>
          <a:custGeom>
            <a:avLst/>
            <a:gdLst>
              <a:gd name="connsiteX0" fmla="*/ 0 w 3865"/>
              <a:gd name="connsiteY0" fmla="*/ 3865 h 3865"/>
              <a:gd name="connsiteX1" fmla="*/ 0 w 3865"/>
              <a:gd name="connsiteY1" fmla="*/ 0 h 3865"/>
              <a:gd name="connsiteX2" fmla="*/ 3865 w 3865"/>
              <a:gd name="connsiteY2" fmla="*/ 0 h 3865"/>
              <a:gd name="connsiteX3" fmla="*/ 2450 w 3865"/>
              <a:gd name="connsiteY3" fmla="*/ 2450 h 3865"/>
              <a:gd name="connsiteX4" fmla="*/ 0 w 3865"/>
              <a:gd name="connsiteY4" fmla="*/ 3865 h 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5" h="3865">
                <a:moveTo>
                  <a:pt x="0" y="3865"/>
                </a:moveTo>
                <a:lnTo>
                  <a:pt x="0" y="0"/>
                </a:lnTo>
                <a:lnTo>
                  <a:pt x="3865" y="0"/>
                </a:lnTo>
                <a:lnTo>
                  <a:pt x="2450" y="2450"/>
                </a:lnTo>
                <a:lnTo>
                  <a:pt x="0" y="386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B6DABC9-C84C-4804-A89F-39D066442D34}"/>
              </a:ext>
            </a:extLst>
          </p:cNvPr>
          <p:cNvSpPr/>
          <p:nvPr/>
        </p:nvSpPr>
        <p:spPr>
          <a:xfrm rot="9000000">
            <a:off x="6111389" y="3427326"/>
            <a:ext cx="15838" cy="15838"/>
          </a:xfrm>
          <a:custGeom>
            <a:avLst/>
            <a:gdLst>
              <a:gd name="connsiteX0" fmla="*/ 9144 w 15838"/>
              <a:gd name="connsiteY0" fmla="*/ 15838 h 15838"/>
              <a:gd name="connsiteX1" fmla="*/ 0 w 15838"/>
              <a:gd name="connsiteY1" fmla="*/ 0 h 15838"/>
              <a:gd name="connsiteX2" fmla="*/ 15838 w 15838"/>
              <a:gd name="connsiteY2" fmla="*/ 9144 h 15838"/>
              <a:gd name="connsiteX3" fmla="*/ 15838 w 15838"/>
              <a:gd name="connsiteY3" fmla="*/ 15838 h 15838"/>
              <a:gd name="connsiteX4" fmla="*/ 9144 w 15838"/>
              <a:gd name="connsiteY4" fmla="*/ 15838 h 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38" h="15838">
                <a:moveTo>
                  <a:pt x="9144" y="15838"/>
                </a:moveTo>
                <a:lnTo>
                  <a:pt x="0" y="0"/>
                </a:lnTo>
                <a:lnTo>
                  <a:pt x="15838" y="9144"/>
                </a:lnTo>
                <a:lnTo>
                  <a:pt x="15838" y="15838"/>
                </a:lnTo>
                <a:lnTo>
                  <a:pt x="9144" y="1583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80710E3-88A5-4CE5-B61A-791799198A50}"/>
              </a:ext>
            </a:extLst>
          </p:cNvPr>
          <p:cNvSpPr/>
          <p:nvPr/>
        </p:nvSpPr>
        <p:spPr>
          <a:xfrm rot="9000000">
            <a:off x="6086278" y="3434055"/>
            <a:ext cx="3347" cy="5279"/>
          </a:xfrm>
          <a:custGeom>
            <a:avLst/>
            <a:gdLst>
              <a:gd name="connsiteX0" fmla="*/ 1415 w 3347"/>
              <a:gd name="connsiteY0" fmla="*/ 5279 h 5279"/>
              <a:gd name="connsiteX1" fmla="*/ 0 w 3347"/>
              <a:gd name="connsiteY1" fmla="*/ 2829 h 5279"/>
              <a:gd name="connsiteX2" fmla="*/ 0 w 3347"/>
              <a:gd name="connsiteY2" fmla="*/ 0 h 5279"/>
              <a:gd name="connsiteX3" fmla="*/ 3347 w 3347"/>
              <a:gd name="connsiteY3" fmla="*/ 1932 h 5279"/>
              <a:gd name="connsiteX4" fmla="*/ 1415 w 3347"/>
              <a:gd name="connsiteY4" fmla="*/ 5279 h 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7" h="5279">
                <a:moveTo>
                  <a:pt x="1415" y="5279"/>
                </a:moveTo>
                <a:lnTo>
                  <a:pt x="0" y="2829"/>
                </a:lnTo>
                <a:lnTo>
                  <a:pt x="0" y="0"/>
                </a:lnTo>
                <a:lnTo>
                  <a:pt x="3347" y="1932"/>
                </a:lnTo>
                <a:lnTo>
                  <a:pt x="1415" y="527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785AB37-06DC-493D-A2BC-52754D08CF2D}"/>
              </a:ext>
            </a:extLst>
          </p:cNvPr>
          <p:cNvSpPr/>
          <p:nvPr/>
        </p:nvSpPr>
        <p:spPr>
          <a:xfrm rot="9000000">
            <a:off x="6101055" y="3435375"/>
            <a:ext cx="5279" cy="3347"/>
          </a:xfrm>
          <a:custGeom>
            <a:avLst/>
            <a:gdLst>
              <a:gd name="connsiteX0" fmla="*/ 0 w 5279"/>
              <a:gd name="connsiteY0" fmla="*/ 3347 h 3347"/>
              <a:gd name="connsiteX1" fmla="*/ 1932 w 5279"/>
              <a:gd name="connsiteY1" fmla="*/ 0 h 3347"/>
              <a:gd name="connsiteX2" fmla="*/ 5279 w 5279"/>
              <a:gd name="connsiteY2" fmla="*/ 1932 h 3347"/>
              <a:gd name="connsiteX3" fmla="*/ 2829 w 5279"/>
              <a:gd name="connsiteY3" fmla="*/ 3347 h 3347"/>
              <a:gd name="connsiteX4" fmla="*/ 0 w 5279"/>
              <a:gd name="connsiteY4" fmla="*/ 3347 h 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9" h="3347">
                <a:moveTo>
                  <a:pt x="0" y="3347"/>
                </a:moveTo>
                <a:lnTo>
                  <a:pt x="1932" y="0"/>
                </a:lnTo>
                <a:lnTo>
                  <a:pt x="5279" y="1932"/>
                </a:lnTo>
                <a:lnTo>
                  <a:pt x="2829" y="3347"/>
                </a:lnTo>
                <a:lnTo>
                  <a:pt x="0" y="334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1CA630E-9730-45F4-B967-C6D772F33146}"/>
              </a:ext>
            </a:extLst>
          </p:cNvPr>
          <p:cNvSpPr/>
          <p:nvPr/>
        </p:nvSpPr>
        <p:spPr>
          <a:xfrm rot="9000000">
            <a:off x="4911666" y="3202891"/>
            <a:ext cx="1087172" cy="543450"/>
          </a:xfrm>
          <a:custGeom>
            <a:avLst/>
            <a:gdLst>
              <a:gd name="connsiteX0" fmla="*/ 941283 w 1087172"/>
              <a:gd name="connsiteY0" fmla="*/ 543450 h 543450"/>
              <a:gd name="connsiteX1" fmla="*/ 0 w 1087172"/>
              <a:gd name="connsiteY1" fmla="*/ 0 h 543450"/>
              <a:gd name="connsiteX2" fmla="*/ 1086704 w 1087172"/>
              <a:gd name="connsiteY2" fmla="*/ 0 h 543450"/>
              <a:gd name="connsiteX3" fmla="*/ 1087172 w 1087172"/>
              <a:gd name="connsiteY3" fmla="*/ 20972 h 543450"/>
              <a:gd name="connsiteX4" fmla="*/ 989430 w 1087172"/>
              <a:gd name="connsiteY4" fmla="*/ 449401 h 543450"/>
              <a:gd name="connsiteX5" fmla="*/ 941283 w 1087172"/>
              <a:gd name="connsiteY5" fmla="*/ 543450 h 5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7172" h="543450">
                <a:moveTo>
                  <a:pt x="941283" y="543450"/>
                </a:moveTo>
                <a:lnTo>
                  <a:pt x="0" y="0"/>
                </a:lnTo>
                <a:lnTo>
                  <a:pt x="1086704" y="0"/>
                </a:lnTo>
                <a:lnTo>
                  <a:pt x="1087172" y="20972"/>
                </a:lnTo>
                <a:cubicBezTo>
                  <a:pt x="1083416" y="165596"/>
                  <a:pt x="1051569" y="311144"/>
                  <a:pt x="989430" y="449401"/>
                </a:cubicBezTo>
                <a:lnTo>
                  <a:pt x="941283" y="54345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4A1DB965-74EA-4D6C-A8C9-C0D1E5151201}"/>
              </a:ext>
            </a:extLst>
          </p:cNvPr>
          <p:cNvSpPr/>
          <p:nvPr/>
        </p:nvSpPr>
        <p:spPr>
          <a:xfrm rot="9000000">
            <a:off x="6067284" y="3440042"/>
            <a:ext cx="21635" cy="9144"/>
          </a:xfrm>
          <a:custGeom>
            <a:avLst/>
            <a:gdLst>
              <a:gd name="connsiteX0" fmla="*/ 5797 w 21635"/>
              <a:gd name="connsiteY0" fmla="*/ 9144 h 9144"/>
              <a:gd name="connsiteX1" fmla="*/ 0 w 21635"/>
              <a:gd name="connsiteY1" fmla="*/ 5797 h 9144"/>
              <a:gd name="connsiteX2" fmla="*/ 3347 w 21635"/>
              <a:gd name="connsiteY2" fmla="*/ 0 h 9144"/>
              <a:gd name="connsiteX3" fmla="*/ 21635 w 21635"/>
              <a:gd name="connsiteY3" fmla="*/ 0 h 9144"/>
              <a:gd name="connsiteX4" fmla="*/ 5797 w 21635"/>
              <a:gd name="connsiteY4" fmla="*/ 9144 h 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5" h="9144">
                <a:moveTo>
                  <a:pt x="5797" y="9144"/>
                </a:moveTo>
                <a:lnTo>
                  <a:pt x="0" y="5797"/>
                </a:lnTo>
                <a:lnTo>
                  <a:pt x="3347" y="0"/>
                </a:lnTo>
                <a:lnTo>
                  <a:pt x="21635" y="0"/>
                </a:lnTo>
                <a:lnTo>
                  <a:pt x="5797" y="914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CBF0CE70-3FC2-43CE-9F36-5EB1BB5DD346}"/>
              </a:ext>
            </a:extLst>
          </p:cNvPr>
          <p:cNvSpPr/>
          <p:nvPr/>
        </p:nvSpPr>
        <p:spPr>
          <a:xfrm rot="9000000">
            <a:off x="6091427" y="3436919"/>
            <a:ext cx="3865" cy="3865"/>
          </a:xfrm>
          <a:custGeom>
            <a:avLst/>
            <a:gdLst>
              <a:gd name="connsiteX0" fmla="*/ 3865 w 3865"/>
              <a:gd name="connsiteY0" fmla="*/ 3865 h 3865"/>
              <a:gd name="connsiteX1" fmla="*/ 1415 w 3865"/>
              <a:gd name="connsiteY1" fmla="*/ 2450 h 3865"/>
              <a:gd name="connsiteX2" fmla="*/ 0 w 3865"/>
              <a:gd name="connsiteY2" fmla="*/ 0 h 3865"/>
              <a:gd name="connsiteX3" fmla="*/ 3865 w 3865"/>
              <a:gd name="connsiteY3" fmla="*/ 0 h 3865"/>
              <a:gd name="connsiteX4" fmla="*/ 3865 w 3865"/>
              <a:gd name="connsiteY4" fmla="*/ 3865 h 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5" h="3865">
                <a:moveTo>
                  <a:pt x="3865" y="3865"/>
                </a:moveTo>
                <a:lnTo>
                  <a:pt x="1415" y="2450"/>
                </a:lnTo>
                <a:lnTo>
                  <a:pt x="0" y="0"/>
                </a:lnTo>
                <a:lnTo>
                  <a:pt x="3865" y="0"/>
                </a:lnTo>
                <a:lnTo>
                  <a:pt x="3865" y="386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3A49C79-6D00-496F-B3AF-FFBC8286E365}"/>
              </a:ext>
            </a:extLst>
          </p:cNvPr>
          <p:cNvSpPr/>
          <p:nvPr/>
        </p:nvSpPr>
        <p:spPr>
          <a:xfrm rot="9000000">
            <a:off x="6096484" y="3438015"/>
            <a:ext cx="5279" cy="3347"/>
          </a:xfrm>
          <a:custGeom>
            <a:avLst/>
            <a:gdLst>
              <a:gd name="connsiteX0" fmla="*/ 2450 w 5279"/>
              <a:gd name="connsiteY0" fmla="*/ 3347 h 3347"/>
              <a:gd name="connsiteX1" fmla="*/ 0 w 5279"/>
              <a:gd name="connsiteY1" fmla="*/ 1932 h 3347"/>
              <a:gd name="connsiteX2" fmla="*/ 3347 w 5279"/>
              <a:gd name="connsiteY2" fmla="*/ 0 h 3347"/>
              <a:gd name="connsiteX3" fmla="*/ 5279 w 5279"/>
              <a:gd name="connsiteY3" fmla="*/ 3347 h 3347"/>
              <a:gd name="connsiteX4" fmla="*/ 2450 w 5279"/>
              <a:gd name="connsiteY4" fmla="*/ 3347 h 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9" h="3347">
                <a:moveTo>
                  <a:pt x="2450" y="3347"/>
                </a:moveTo>
                <a:lnTo>
                  <a:pt x="0" y="1932"/>
                </a:lnTo>
                <a:lnTo>
                  <a:pt x="3347" y="0"/>
                </a:lnTo>
                <a:lnTo>
                  <a:pt x="5279" y="3347"/>
                </a:lnTo>
                <a:lnTo>
                  <a:pt x="2450" y="334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0E682EB-0885-4EFD-9559-5EA1D7E40916}"/>
              </a:ext>
            </a:extLst>
          </p:cNvPr>
          <p:cNvSpPr/>
          <p:nvPr/>
        </p:nvSpPr>
        <p:spPr>
          <a:xfrm rot="9000000">
            <a:off x="6107041" y="3436082"/>
            <a:ext cx="9144" cy="21635"/>
          </a:xfrm>
          <a:custGeom>
            <a:avLst/>
            <a:gdLst>
              <a:gd name="connsiteX0" fmla="*/ 5797 w 9144"/>
              <a:gd name="connsiteY0" fmla="*/ 21635 h 21635"/>
              <a:gd name="connsiteX1" fmla="*/ 0 w 9144"/>
              <a:gd name="connsiteY1" fmla="*/ 18288 h 21635"/>
              <a:gd name="connsiteX2" fmla="*/ 0 w 9144"/>
              <a:gd name="connsiteY2" fmla="*/ 0 h 21635"/>
              <a:gd name="connsiteX3" fmla="*/ 9144 w 9144"/>
              <a:gd name="connsiteY3" fmla="*/ 15838 h 21635"/>
              <a:gd name="connsiteX4" fmla="*/ 5797 w 9144"/>
              <a:gd name="connsiteY4" fmla="*/ 21635 h 2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" h="21635">
                <a:moveTo>
                  <a:pt x="5797" y="21635"/>
                </a:moveTo>
                <a:lnTo>
                  <a:pt x="0" y="18288"/>
                </a:lnTo>
                <a:lnTo>
                  <a:pt x="0" y="0"/>
                </a:lnTo>
                <a:lnTo>
                  <a:pt x="9144" y="15838"/>
                </a:lnTo>
                <a:lnTo>
                  <a:pt x="5797" y="2163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A55E7B8D-AA16-4915-B65B-14032024AF69}"/>
              </a:ext>
            </a:extLst>
          </p:cNvPr>
          <p:cNvSpPr/>
          <p:nvPr/>
        </p:nvSpPr>
        <p:spPr>
          <a:xfrm rot="9000000">
            <a:off x="6302351" y="3139781"/>
            <a:ext cx="941283" cy="941113"/>
          </a:xfrm>
          <a:custGeom>
            <a:avLst/>
            <a:gdLst>
              <a:gd name="connsiteX0" fmla="*/ 941283 w 941283"/>
              <a:gd name="connsiteY0" fmla="*/ 941113 h 941113"/>
              <a:gd name="connsiteX1" fmla="*/ 0 w 941283"/>
              <a:gd name="connsiteY1" fmla="*/ 397663 h 941113"/>
              <a:gd name="connsiteX2" fmla="*/ 57375 w 941283"/>
              <a:gd name="connsiteY2" fmla="*/ 308942 h 941113"/>
              <a:gd name="connsiteX3" fmla="*/ 379535 w 941283"/>
              <a:gd name="connsiteY3" fmla="*/ 10080 h 941113"/>
              <a:gd name="connsiteX4" fmla="*/ 397931 w 941283"/>
              <a:gd name="connsiteY4" fmla="*/ 0 h 941113"/>
              <a:gd name="connsiteX5" fmla="*/ 941283 w 941283"/>
              <a:gd name="connsiteY5" fmla="*/ 941113 h 94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1283" h="941113">
                <a:moveTo>
                  <a:pt x="941283" y="941113"/>
                </a:moveTo>
                <a:lnTo>
                  <a:pt x="0" y="397663"/>
                </a:lnTo>
                <a:lnTo>
                  <a:pt x="57375" y="308942"/>
                </a:lnTo>
                <a:cubicBezTo>
                  <a:pt x="146040" y="186000"/>
                  <a:pt x="256165" y="85645"/>
                  <a:pt x="379535" y="10080"/>
                </a:cubicBezTo>
                <a:lnTo>
                  <a:pt x="397931" y="0"/>
                </a:lnTo>
                <a:lnTo>
                  <a:pt x="941283" y="94111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14188574-A743-4ACC-99B7-B9E33B3D557F}"/>
              </a:ext>
            </a:extLst>
          </p:cNvPr>
          <p:cNvSpPr/>
          <p:nvPr/>
        </p:nvSpPr>
        <p:spPr>
          <a:xfrm rot="9000000">
            <a:off x="6081835" y="3444389"/>
            <a:ext cx="15838" cy="15838"/>
          </a:xfrm>
          <a:custGeom>
            <a:avLst/>
            <a:gdLst>
              <a:gd name="connsiteX0" fmla="*/ 0 w 15838"/>
              <a:gd name="connsiteY0" fmla="*/ 15838 h 15838"/>
              <a:gd name="connsiteX1" fmla="*/ 0 w 15838"/>
              <a:gd name="connsiteY1" fmla="*/ 9144 h 15838"/>
              <a:gd name="connsiteX2" fmla="*/ 15838 w 15838"/>
              <a:gd name="connsiteY2" fmla="*/ 0 h 15838"/>
              <a:gd name="connsiteX3" fmla="*/ 6694 w 15838"/>
              <a:gd name="connsiteY3" fmla="*/ 15838 h 15838"/>
              <a:gd name="connsiteX4" fmla="*/ 0 w 15838"/>
              <a:gd name="connsiteY4" fmla="*/ 15838 h 1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38" h="15838">
                <a:moveTo>
                  <a:pt x="0" y="15838"/>
                </a:moveTo>
                <a:lnTo>
                  <a:pt x="0" y="9144"/>
                </a:lnTo>
                <a:lnTo>
                  <a:pt x="15838" y="0"/>
                </a:lnTo>
                <a:lnTo>
                  <a:pt x="6694" y="15838"/>
                </a:lnTo>
                <a:lnTo>
                  <a:pt x="0" y="1583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B48F3FF0-2FFF-42B5-B969-C46C9369A427}"/>
              </a:ext>
            </a:extLst>
          </p:cNvPr>
          <p:cNvSpPr/>
          <p:nvPr/>
        </p:nvSpPr>
        <p:spPr>
          <a:xfrm rot="9000000">
            <a:off x="6099122" y="3440654"/>
            <a:ext cx="9144" cy="21635"/>
          </a:xfrm>
          <a:custGeom>
            <a:avLst/>
            <a:gdLst>
              <a:gd name="connsiteX0" fmla="*/ 3347 w 9144"/>
              <a:gd name="connsiteY0" fmla="*/ 21635 h 21635"/>
              <a:gd name="connsiteX1" fmla="*/ 0 w 9144"/>
              <a:gd name="connsiteY1" fmla="*/ 15838 h 21635"/>
              <a:gd name="connsiteX2" fmla="*/ 9144 w 9144"/>
              <a:gd name="connsiteY2" fmla="*/ 0 h 21635"/>
              <a:gd name="connsiteX3" fmla="*/ 9144 w 9144"/>
              <a:gd name="connsiteY3" fmla="*/ 18288 h 21635"/>
              <a:gd name="connsiteX4" fmla="*/ 3347 w 9144"/>
              <a:gd name="connsiteY4" fmla="*/ 21635 h 2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" h="21635">
                <a:moveTo>
                  <a:pt x="3347" y="21635"/>
                </a:moveTo>
                <a:lnTo>
                  <a:pt x="0" y="15838"/>
                </a:lnTo>
                <a:lnTo>
                  <a:pt x="9144" y="0"/>
                </a:lnTo>
                <a:lnTo>
                  <a:pt x="9144" y="18288"/>
                </a:lnTo>
                <a:lnTo>
                  <a:pt x="3347" y="2163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A5550BF-B5AE-4C59-B032-204498D0F882}"/>
              </a:ext>
            </a:extLst>
          </p:cNvPr>
          <p:cNvSpPr/>
          <p:nvPr/>
        </p:nvSpPr>
        <p:spPr>
          <a:xfrm rot="9000000">
            <a:off x="5193277" y="3689172"/>
            <a:ext cx="1086296" cy="543148"/>
          </a:xfrm>
          <a:custGeom>
            <a:avLst/>
            <a:gdLst>
              <a:gd name="connsiteX0" fmla="*/ 0 w 1086296"/>
              <a:gd name="connsiteY0" fmla="*/ 543148 h 543148"/>
              <a:gd name="connsiteX1" fmla="*/ 940760 w 1086296"/>
              <a:gd name="connsiteY1" fmla="*/ 0 h 543148"/>
              <a:gd name="connsiteX2" fmla="*/ 973880 w 1086296"/>
              <a:gd name="connsiteY2" fmla="*/ 60444 h 543148"/>
              <a:gd name="connsiteX3" fmla="*/ 1084757 w 1086296"/>
              <a:gd name="connsiteY3" fmla="*/ 474242 h 543148"/>
              <a:gd name="connsiteX4" fmla="*/ 1086296 w 1086296"/>
              <a:gd name="connsiteY4" fmla="*/ 543148 h 543148"/>
              <a:gd name="connsiteX5" fmla="*/ 0 w 1086296"/>
              <a:gd name="connsiteY5" fmla="*/ 543148 h 54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296" h="543148">
                <a:moveTo>
                  <a:pt x="0" y="543148"/>
                </a:moveTo>
                <a:lnTo>
                  <a:pt x="940760" y="0"/>
                </a:lnTo>
                <a:lnTo>
                  <a:pt x="973880" y="60444"/>
                </a:lnTo>
                <a:cubicBezTo>
                  <a:pt x="1036912" y="189923"/>
                  <a:pt x="1074605" y="330594"/>
                  <a:pt x="1084757" y="474242"/>
                </a:cubicBezTo>
                <a:lnTo>
                  <a:pt x="1086296" y="543148"/>
                </a:lnTo>
                <a:lnTo>
                  <a:pt x="0" y="54314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B1C7DCF3-D0FD-4323-BD4E-569169BC7B98}"/>
              </a:ext>
            </a:extLst>
          </p:cNvPr>
          <p:cNvSpPr/>
          <p:nvPr/>
        </p:nvSpPr>
        <p:spPr>
          <a:xfrm rot="9000000">
            <a:off x="6356172" y="3245427"/>
            <a:ext cx="543148" cy="1086296"/>
          </a:xfrm>
          <a:custGeom>
            <a:avLst/>
            <a:gdLst>
              <a:gd name="connsiteX0" fmla="*/ 543148 w 543148"/>
              <a:gd name="connsiteY0" fmla="*/ 1086296 h 1086296"/>
              <a:gd name="connsiteX1" fmla="*/ 0 w 543148"/>
              <a:gd name="connsiteY1" fmla="*/ 145536 h 1086296"/>
              <a:gd name="connsiteX2" fmla="*/ 60444 w 543148"/>
              <a:gd name="connsiteY2" fmla="*/ 112416 h 1086296"/>
              <a:gd name="connsiteX3" fmla="*/ 474242 w 543148"/>
              <a:gd name="connsiteY3" fmla="*/ 1539 h 1086296"/>
              <a:gd name="connsiteX4" fmla="*/ 543148 w 543148"/>
              <a:gd name="connsiteY4" fmla="*/ 0 h 1086296"/>
              <a:gd name="connsiteX5" fmla="*/ 543148 w 543148"/>
              <a:gd name="connsiteY5" fmla="*/ 1086296 h 108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148" h="1086296">
                <a:moveTo>
                  <a:pt x="543148" y="1086296"/>
                </a:moveTo>
                <a:lnTo>
                  <a:pt x="0" y="145536"/>
                </a:lnTo>
                <a:lnTo>
                  <a:pt x="60444" y="112416"/>
                </a:lnTo>
                <a:cubicBezTo>
                  <a:pt x="189923" y="49384"/>
                  <a:pt x="330594" y="11691"/>
                  <a:pt x="474242" y="1539"/>
                </a:cubicBezTo>
                <a:lnTo>
                  <a:pt x="543148" y="0"/>
                </a:lnTo>
                <a:lnTo>
                  <a:pt x="543148" y="108629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833C045-ADD3-4D36-A584-1BC571388F7D}"/>
              </a:ext>
            </a:extLst>
          </p:cNvPr>
          <p:cNvSpPr/>
          <p:nvPr/>
        </p:nvSpPr>
        <p:spPr>
          <a:xfrm rot="9000000">
            <a:off x="5444107" y="3635350"/>
            <a:ext cx="941113" cy="941283"/>
          </a:xfrm>
          <a:custGeom>
            <a:avLst/>
            <a:gdLst>
              <a:gd name="connsiteX0" fmla="*/ 0 w 941113"/>
              <a:gd name="connsiteY0" fmla="*/ 941283 h 941283"/>
              <a:gd name="connsiteX1" fmla="*/ 543450 w 941113"/>
              <a:gd name="connsiteY1" fmla="*/ 0 h 941283"/>
              <a:gd name="connsiteX2" fmla="*/ 632171 w 941113"/>
              <a:gd name="connsiteY2" fmla="*/ 57375 h 941283"/>
              <a:gd name="connsiteX3" fmla="*/ 931033 w 941113"/>
              <a:gd name="connsiteY3" fmla="*/ 379535 h 941283"/>
              <a:gd name="connsiteX4" fmla="*/ 941113 w 941113"/>
              <a:gd name="connsiteY4" fmla="*/ 397931 h 941283"/>
              <a:gd name="connsiteX5" fmla="*/ 0 w 941113"/>
              <a:gd name="connsiteY5" fmla="*/ 941283 h 94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1113" h="941283">
                <a:moveTo>
                  <a:pt x="0" y="941283"/>
                </a:moveTo>
                <a:lnTo>
                  <a:pt x="543450" y="0"/>
                </a:lnTo>
                <a:lnTo>
                  <a:pt x="632171" y="57375"/>
                </a:lnTo>
                <a:cubicBezTo>
                  <a:pt x="755114" y="146041"/>
                  <a:pt x="855468" y="256165"/>
                  <a:pt x="931033" y="379535"/>
                </a:cubicBezTo>
                <a:lnTo>
                  <a:pt x="941113" y="397931"/>
                </a:lnTo>
                <a:lnTo>
                  <a:pt x="0" y="94128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403B29B-5955-4C27-86FA-90D90C15FAF3}"/>
              </a:ext>
            </a:extLst>
          </p:cNvPr>
          <p:cNvSpPr/>
          <p:nvPr/>
        </p:nvSpPr>
        <p:spPr>
          <a:xfrm rot="9000000">
            <a:off x="5869891" y="3526162"/>
            <a:ext cx="543450" cy="1087172"/>
          </a:xfrm>
          <a:custGeom>
            <a:avLst/>
            <a:gdLst>
              <a:gd name="connsiteX0" fmla="*/ 0 w 543450"/>
              <a:gd name="connsiteY0" fmla="*/ 1087172 h 1087172"/>
              <a:gd name="connsiteX1" fmla="*/ 0 w 543450"/>
              <a:gd name="connsiteY1" fmla="*/ 468 h 1087172"/>
              <a:gd name="connsiteX2" fmla="*/ 20972 w 543450"/>
              <a:gd name="connsiteY2" fmla="*/ 0 h 1087172"/>
              <a:gd name="connsiteX3" fmla="*/ 449401 w 543450"/>
              <a:gd name="connsiteY3" fmla="*/ 97742 h 1087172"/>
              <a:gd name="connsiteX4" fmla="*/ 543450 w 543450"/>
              <a:gd name="connsiteY4" fmla="*/ 145889 h 1087172"/>
              <a:gd name="connsiteX5" fmla="*/ 0 w 543450"/>
              <a:gd name="connsiteY5" fmla="*/ 1087172 h 10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450" h="1087172">
                <a:moveTo>
                  <a:pt x="0" y="1087172"/>
                </a:moveTo>
                <a:lnTo>
                  <a:pt x="0" y="468"/>
                </a:lnTo>
                <a:lnTo>
                  <a:pt x="20972" y="0"/>
                </a:lnTo>
                <a:cubicBezTo>
                  <a:pt x="165596" y="3756"/>
                  <a:pt x="311143" y="35603"/>
                  <a:pt x="449401" y="97742"/>
                </a:cubicBezTo>
                <a:lnTo>
                  <a:pt x="543450" y="145889"/>
                </a:lnTo>
                <a:lnTo>
                  <a:pt x="0" y="108717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4DD6553-1E49-4864-A9AE-29FA7245254B}"/>
              </a:ext>
            </a:extLst>
          </p:cNvPr>
          <p:cNvSpPr/>
          <p:nvPr/>
        </p:nvSpPr>
        <p:spPr>
          <a:xfrm rot="9000000">
            <a:off x="4462603" y="4157739"/>
            <a:ext cx="710690" cy="18288"/>
          </a:xfrm>
          <a:custGeom>
            <a:avLst/>
            <a:gdLst>
              <a:gd name="connsiteX0" fmla="*/ 408 w 710690"/>
              <a:gd name="connsiteY0" fmla="*/ 18288 h 18288"/>
              <a:gd name="connsiteX1" fmla="*/ 0 w 710690"/>
              <a:gd name="connsiteY1" fmla="*/ 0 h 18288"/>
              <a:gd name="connsiteX2" fmla="*/ 710281 w 710690"/>
              <a:gd name="connsiteY2" fmla="*/ 0 h 18288"/>
              <a:gd name="connsiteX3" fmla="*/ 710690 w 710690"/>
              <a:gd name="connsiteY3" fmla="*/ 18288 h 18288"/>
              <a:gd name="connsiteX4" fmla="*/ 408 w 710690"/>
              <a:gd name="connsiteY4" fmla="*/ 18288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90" h="18288">
                <a:moveTo>
                  <a:pt x="408" y="18288"/>
                </a:moveTo>
                <a:lnTo>
                  <a:pt x="0" y="0"/>
                </a:lnTo>
                <a:lnTo>
                  <a:pt x="710281" y="0"/>
                </a:lnTo>
                <a:lnTo>
                  <a:pt x="710690" y="18288"/>
                </a:lnTo>
                <a:lnTo>
                  <a:pt x="408" y="1828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93E9C6B-605B-4BD4-BE5D-A0E4019293B8}"/>
              </a:ext>
            </a:extLst>
          </p:cNvPr>
          <p:cNvSpPr/>
          <p:nvPr/>
        </p:nvSpPr>
        <p:spPr>
          <a:xfrm rot="9000000">
            <a:off x="7188460" y="3854926"/>
            <a:ext cx="371183" cy="623912"/>
          </a:xfrm>
          <a:custGeom>
            <a:avLst/>
            <a:gdLst>
              <a:gd name="connsiteX0" fmla="*/ 355141 w 371183"/>
              <a:gd name="connsiteY0" fmla="*/ 623912 h 623912"/>
              <a:gd name="connsiteX1" fmla="*/ 0 w 371183"/>
              <a:gd name="connsiteY1" fmla="*/ 8790 h 623912"/>
              <a:gd name="connsiteX2" fmla="*/ 16042 w 371183"/>
              <a:gd name="connsiteY2" fmla="*/ 0 h 623912"/>
              <a:gd name="connsiteX3" fmla="*/ 371183 w 371183"/>
              <a:gd name="connsiteY3" fmla="*/ 615121 h 623912"/>
              <a:gd name="connsiteX4" fmla="*/ 355141 w 371183"/>
              <a:gd name="connsiteY4" fmla="*/ 623912 h 62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183" h="623912">
                <a:moveTo>
                  <a:pt x="355141" y="623912"/>
                </a:moveTo>
                <a:lnTo>
                  <a:pt x="0" y="8790"/>
                </a:lnTo>
                <a:lnTo>
                  <a:pt x="16042" y="0"/>
                </a:lnTo>
                <a:lnTo>
                  <a:pt x="371183" y="615121"/>
                </a:lnTo>
                <a:lnTo>
                  <a:pt x="355141" y="62391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D16ECE7-E2FA-4D20-A9E0-0283A0FFD505}"/>
              </a:ext>
            </a:extLst>
          </p:cNvPr>
          <p:cNvSpPr/>
          <p:nvPr/>
        </p:nvSpPr>
        <p:spPr>
          <a:xfrm rot="9000000">
            <a:off x="5046161" y="4521460"/>
            <a:ext cx="623912" cy="371183"/>
          </a:xfrm>
          <a:custGeom>
            <a:avLst/>
            <a:gdLst>
              <a:gd name="connsiteX0" fmla="*/ 8791 w 623912"/>
              <a:gd name="connsiteY0" fmla="*/ 371183 h 371183"/>
              <a:gd name="connsiteX1" fmla="*/ 0 w 623912"/>
              <a:gd name="connsiteY1" fmla="*/ 355141 h 371183"/>
              <a:gd name="connsiteX2" fmla="*/ 615122 w 623912"/>
              <a:gd name="connsiteY2" fmla="*/ 0 h 371183"/>
              <a:gd name="connsiteX3" fmla="*/ 623912 w 623912"/>
              <a:gd name="connsiteY3" fmla="*/ 16042 h 371183"/>
              <a:gd name="connsiteX4" fmla="*/ 8791 w 623912"/>
              <a:gd name="connsiteY4" fmla="*/ 371183 h 37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912" h="371183">
                <a:moveTo>
                  <a:pt x="8791" y="371183"/>
                </a:moveTo>
                <a:lnTo>
                  <a:pt x="0" y="355141"/>
                </a:lnTo>
                <a:lnTo>
                  <a:pt x="615122" y="0"/>
                </a:lnTo>
                <a:lnTo>
                  <a:pt x="623912" y="16042"/>
                </a:lnTo>
                <a:lnTo>
                  <a:pt x="8791" y="37118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CEA650F-95E8-4592-982D-D0623B90C273}"/>
              </a:ext>
            </a:extLst>
          </p:cNvPr>
          <p:cNvSpPr/>
          <p:nvPr/>
        </p:nvSpPr>
        <p:spPr>
          <a:xfrm rot="9000000">
            <a:off x="6824739" y="4351707"/>
            <a:ext cx="18288" cy="710690"/>
          </a:xfrm>
          <a:custGeom>
            <a:avLst/>
            <a:gdLst>
              <a:gd name="connsiteX0" fmla="*/ 0 w 18288"/>
              <a:gd name="connsiteY0" fmla="*/ 710690 h 710690"/>
              <a:gd name="connsiteX1" fmla="*/ 0 w 18288"/>
              <a:gd name="connsiteY1" fmla="*/ 409 h 710690"/>
              <a:gd name="connsiteX2" fmla="*/ 18288 w 18288"/>
              <a:gd name="connsiteY2" fmla="*/ 0 h 710690"/>
              <a:gd name="connsiteX3" fmla="*/ 18288 w 18288"/>
              <a:gd name="connsiteY3" fmla="*/ 710282 h 710690"/>
              <a:gd name="connsiteX4" fmla="*/ 0 w 18288"/>
              <a:gd name="connsiteY4" fmla="*/ 710690 h 71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" h="710690">
                <a:moveTo>
                  <a:pt x="0" y="710690"/>
                </a:moveTo>
                <a:lnTo>
                  <a:pt x="0" y="409"/>
                </a:lnTo>
                <a:lnTo>
                  <a:pt x="18288" y="0"/>
                </a:lnTo>
                <a:lnTo>
                  <a:pt x="18288" y="710282"/>
                </a:lnTo>
                <a:lnTo>
                  <a:pt x="0" y="71069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A47C3A3-268A-45E3-87F1-02B082A63DDE}"/>
              </a:ext>
            </a:extLst>
          </p:cNvPr>
          <p:cNvSpPr/>
          <p:nvPr/>
        </p:nvSpPr>
        <p:spPr>
          <a:xfrm rot="9000000">
            <a:off x="5910374" y="4593070"/>
            <a:ext cx="371253" cy="624740"/>
          </a:xfrm>
          <a:custGeom>
            <a:avLst/>
            <a:gdLst>
              <a:gd name="connsiteX0" fmla="*/ 15838 w 371253"/>
              <a:gd name="connsiteY0" fmla="*/ 624740 h 624740"/>
              <a:gd name="connsiteX1" fmla="*/ 8150 w 371253"/>
              <a:gd name="connsiteY1" fmla="*/ 619768 h 624740"/>
              <a:gd name="connsiteX2" fmla="*/ 0 w 371253"/>
              <a:gd name="connsiteY2" fmla="*/ 615596 h 624740"/>
              <a:gd name="connsiteX3" fmla="*/ 355415 w 371253"/>
              <a:gd name="connsiteY3" fmla="*/ 0 h 624740"/>
              <a:gd name="connsiteX4" fmla="*/ 363565 w 371253"/>
              <a:gd name="connsiteY4" fmla="*/ 4172 h 624740"/>
              <a:gd name="connsiteX5" fmla="*/ 371253 w 371253"/>
              <a:gd name="connsiteY5" fmla="*/ 9144 h 624740"/>
              <a:gd name="connsiteX6" fmla="*/ 15838 w 371253"/>
              <a:gd name="connsiteY6" fmla="*/ 624740 h 62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253" h="624740">
                <a:moveTo>
                  <a:pt x="15838" y="624740"/>
                </a:moveTo>
                <a:lnTo>
                  <a:pt x="8150" y="619768"/>
                </a:lnTo>
                <a:lnTo>
                  <a:pt x="0" y="615596"/>
                </a:lnTo>
                <a:lnTo>
                  <a:pt x="355415" y="0"/>
                </a:lnTo>
                <a:lnTo>
                  <a:pt x="363565" y="4172"/>
                </a:lnTo>
                <a:lnTo>
                  <a:pt x="371253" y="9144"/>
                </a:lnTo>
                <a:lnTo>
                  <a:pt x="15838" y="62474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2DFC690-AEDB-4181-AF53-D1FAFEA2BB53}"/>
              </a:ext>
            </a:extLst>
          </p:cNvPr>
          <p:cNvSpPr/>
          <p:nvPr/>
        </p:nvSpPr>
        <p:spPr>
          <a:xfrm rot="9000000">
            <a:off x="5888382" y="847279"/>
            <a:ext cx="415239" cy="700928"/>
          </a:xfrm>
          <a:custGeom>
            <a:avLst/>
            <a:gdLst>
              <a:gd name="connsiteX0" fmla="*/ 15838 w 415239"/>
              <a:gd name="connsiteY0" fmla="*/ 700928 h 700928"/>
              <a:gd name="connsiteX1" fmla="*/ 0 w 415239"/>
              <a:gd name="connsiteY1" fmla="*/ 691784 h 700928"/>
              <a:gd name="connsiteX2" fmla="*/ 399401 w 415239"/>
              <a:gd name="connsiteY2" fmla="*/ 0 h 700928"/>
              <a:gd name="connsiteX3" fmla="*/ 407090 w 415239"/>
              <a:gd name="connsiteY3" fmla="*/ 4972 h 700928"/>
              <a:gd name="connsiteX4" fmla="*/ 415239 w 415239"/>
              <a:gd name="connsiteY4" fmla="*/ 9144 h 700928"/>
              <a:gd name="connsiteX5" fmla="*/ 15838 w 415239"/>
              <a:gd name="connsiteY5" fmla="*/ 700928 h 70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239" h="700928">
                <a:moveTo>
                  <a:pt x="15838" y="700928"/>
                </a:moveTo>
                <a:lnTo>
                  <a:pt x="0" y="691784"/>
                </a:lnTo>
                <a:lnTo>
                  <a:pt x="399401" y="0"/>
                </a:lnTo>
                <a:lnTo>
                  <a:pt x="407090" y="4972"/>
                </a:lnTo>
                <a:lnTo>
                  <a:pt x="415239" y="9144"/>
                </a:lnTo>
                <a:lnTo>
                  <a:pt x="15838" y="70092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1A1C00F4-6059-424E-B6E8-36F40B962B70}"/>
              </a:ext>
            </a:extLst>
          </p:cNvPr>
          <p:cNvSpPr/>
          <p:nvPr/>
        </p:nvSpPr>
        <p:spPr>
          <a:xfrm rot="9000000">
            <a:off x="4971516" y="1097197"/>
            <a:ext cx="18288" cy="799955"/>
          </a:xfrm>
          <a:custGeom>
            <a:avLst/>
            <a:gdLst>
              <a:gd name="connsiteX0" fmla="*/ 0 w 18288"/>
              <a:gd name="connsiteY0" fmla="*/ 799955 h 799955"/>
              <a:gd name="connsiteX1" fmla="*/ 0 w 18288"/>
              <a:gd name="connsiteY1" fmla="*/ 408 h 799955"/>
              <a:gd name="connsiteX2" fmla="*/ 18288 w 18288"/>
              <a:gd name="connsiteY2" fmla="*/ 0 h 799955"/>
              <a:gd name="connsiteX3" fmla="*/ 18288 w 18288"/>
              <a:gd name="connsiteY3" fmla="*/ 799955 h 799955"/>
              <a:gd name="connsiteX4" fmla="*/ 0 w 18288"/>
              <a:gd name="connsiteY4" fmla="*/ 799955 h 799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" h="799955">
                <a:moveTo>
                  <a:pt x="0" y="799955"/>
                </a:moveTo>
                <a:lnTo>
                  <a:pt x="0" y="408"/>
                </a:lnTo>
                <a:lnTo>
                  <a:pt x="18288" y="0"/>
                </a:lnTo>
                <a:lnTo>
                  <a:pt x="18288" y="799955"/>
                </a:lnTo>
                <a:lnTo>
                  <a:pt x="0" y="79995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DADEC395-70F2-4469-A651-FA6257AD519F}"/>
              </a:ext>
            </a:extLst>
          </p:cNvPr>
          <p:cNvSpPr/>
          <p:nvPr/>
        </p:nvSpPr>
        <p:spPr>
          <a:xfrm rot="9000000">
            <a:off x="6860707" y="1289178"/>
            <a:ext cx="701572" cy="415815"/>
          </a:xfrm>
          <a:custGeom>
            <a:avLst/>
            <a:gdLst>
              <a:gd name="connsiteX0" fmla="*/ 9144 w 701572"/>
              <a:gd name="connsiteY0" fmla="*/ 415815 h 415815"/>
              <a:gd name="connsiteX1" fmla="*/ 0 w 701572"/>
              <a:gd name="connsiteY1" fmla="*/ 399977 h 415815"/>
              <a:gd name="connsiteX2" fmla="*/ 692782 w 701572"/>
              <a:gd name="connsiteY2" fmla="*/ 0 h 415815"/>
              <a:gd name="connsiteX3" fmla="*/ 701572 w 701572"/>
              <a:gd name="connsiteY3" fmla="*/ 16042 h 415815"/>
              <a:gd name="connsiteX4" fmla="*/ 9144 w 701572"/>
              <a:gd name="connsiteY4" fmla="*/ 415815 h 41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572" h="415815">
                <a:moveTo>
                  <a:pt x="9144" y="415815"/>
                </a:moveTo>
                <a:lnTo>
                  <a:pt x="0" y="399977"/>
                </a:lnTo>
                <a:lnTo>
                  <a:pt x="692782" y="0"/>
                </a:lnTo>
                <a:lnTo>
                  <a:pt x="701572" y="16042"/>
                </a:lnTo>
                <a:lnTo>
                  <a:pt x="9144" y="41581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D788C99-0E60-474A-8AE2-7FE19CE7D719}"/>
              </a:ext>
            </a:extLst>
          </p:cNvPr>
          <p:cNvSpPr/>
          <p:nvPr/>
        </p:nvSpPr>
        <p:spPr>
          <a:xfrm rot="9000000">
            <a:off x="5341853" y="1555767"/>
            <a:ext cx="898865" cy="856597"/>
          </a:xfrm>
          <a:custGeom>
            <a:avLst/>
            <a:gdLst>
              <a:gd name="connsiteX0" fmla="*/ 0 w 898865"/>
              <a:gd name="connsiteY0" fmla="*/ 615596 h 856597"/>
              <a:gd name="connsiteX1" fmla="*/ 355415 w 898865"/>
              <a:gd name="connsiteY1" fmla="*/ 0 h 856597"/>
              <a:gd name="connsiteX2" fmla="*/ 449464 w 898865"/>
              <a:gd name="connsiteY2" fmla="*/ 48147 h 856597"/>
              <a:gd name="connsiteX3" fmla="*/ 877893 w 898865"/>
              <a:gd name="connsiteY3" fmla="*/ 145889 h 856597"/>
              <a:gd name="connsiteX4" fmla="*/ 898865 w 898865"/>
              <a:gd name="connsiteY4" fmla="*/ 145421 h 856597"/>
              <a:gd name="connsiteX5" fmla="*/ 898865 w 898865"/>
              <a:gd name="connsiteY5" fmla="*/ 855702 h 856597"/>
              <a:gd name="connsiteX6" fmla="*/ 858805 w 898865"/>
              <a:gd name="connsiteY6" fmla="*/ 856597 h 856597"/>
              <a:gd name="connsiteX7" fmla="*/ 158825 w 898865"/>
              <a:gd name="connsiteY7" fmla="*/ 696903 h 856597"/>
              <a:gd name="connsiteX8" fmla="*/ 0 w 898865"/>
              <a:gd name="connsiteY8" fmla="*/ 615596 h 85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865" h="856597">
                <a:moveTo>
                  <a:pt x="0" y="615596"/>
                </a:moveTo>
                <a:lnTo>
                  <a:pt x="355415" y="0"/>
                </a:lnTo>
                <a:lnTo>
                  <a:pt x="449464" y="48147"/>
                </a:lnTo>
                <a:cubicBezTo>
                  <a:pt x="587722" y="110286"/>
                  <a:pt x="733269" y="142133"/>
                  <a:pt x="877893" y="145889"/>
                </a:cubicBezTo>
                <a:lnTo>
                  <a:pt x="898865" y="145421"/>
                </a:lnTo>
                <a:lnTo>
                  <a:pt x="898865" y="855702"/>
                </a:lnTo>
                <a:lnTo>
                  <a:pt x="858805" y="856597"/>
                </a:lnTo>
                <a:cubicBezTo>
                  <a:pt x="622515" y="850461"/>
                  <a:pt x="384715" y="798428"/>
                  <a:pt x="158825" y="696903"/>
                </a:cubicBezTo>
                <a:lnTo>
                  <a:pt x="0" y="61559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824A420-793A-4700-8631-A5634E250677}"/>
              </a:ext>
            </a:extLst>
          </p:cNvPr>
          <p:cNvSpPr/>
          <p:nvPr/>
        </p:nvSpPr>
        <p:spPr>
          <a:xfrm rot="9000000">
            <a:off x="5982885" y="1453762"/>
            <a:ext cx="1012785" cy="1013527"/>
          </a:xfrm>
          <a:custGeom>
            <a:avLst/>
            <a:gdLst>
              <a:gd name="connsiteX0" fmla="*/ 657370 w 1012785"/>
              <a:gd name="connsiteY0" fmla="*/ 1013527 h 1013527"/>
              <a:gd name="connsiteX1" fmla="*/ 507544 w 1012785"/>
              <a:gd name="connsiteY1" fmla="*/ 916634 h 1013527"/>
              <a:gd name="connsiteX2" fmla="*/ 19255 w 1012785"/>
              <a:gd name="connsiteY2" fmla="*/ 390281 h 1013527"/>
              <a:gd name="connsiteX3" fmla="*/ 0 w 1012785"/>
              <a:gd name="connsiteY3" fmla="*/ 355141 h 1013527"/>
              <a:gd name="connsiteX4" fmla="*/ 615122 w 1012785"/>
              <a:gd name="connsiteY4" fmla="*/ 0 h 1013527"/>
              <a:gd name="connsiteX5" fmla="*/ 625202 w 1012785"/>
              <a:gd name="connsiteY5" fmla="*/ 18396 h 1013527"/>
              <a:gd name="connsiteX6" fmla="*/ 924064 w 1012785"/>
              <a:gd name="connsiteY6" fmla="*/ 340556 h 1013527"/>
              <a:gd name="connsiteX7" fmla="*/ 1012785 w 1012785"/>
              <a:gd name="connsiteY7" fmla="*/ 397931 h 1013527"/>
              <a:gd name="connsiteX8" fmla="*/ 657370 w 1012785"/>
              <a:gd name="connsiteY8" fmla="*/ 1013527 h 101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2785" h="1013527">
                <a:moveTo>
                  <a:pt x="657370" y="1013527"/>
                </a:moveTo>
                <a:lnTo>
                  <a:pt x="507544" y="916634"/>
                </a:lnTo>
                <a:cubicBezTo>
                  <a:pt x="306676" y="771770"/>
                  <a:pt x="142715" y="591846"/>
                  <a:pt x="19255" y="390281"/>
                </a:cubicBezTo>
                <a:lnTo>
                  <a:pt x="0" y="355141"/>
                </a:lnTo>
                <a:lnTo>
                  <a:pt x="615122" y="0"/>
                </a:lnTo>
                <a:lnTo>
                  <a:pt x="625202" y="18396"/>
                </a:lnTo>
                <a:cubicBezTo>
                  <a:pt x="700767" y="141766"/>
                  <a:pt x="801121" y="251890"/>
                  <a:pt x="924064" y="340556"/>
                </a:cubicBezTo>
                <a:lnTo>
                  <a:pt x="1012785" y="397931"/>
                </a:lnTo>
                <a:lnTo>
                  <a:pt x="657370" y="101352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C3227D6-41C8-47E6-BC46-357D3AE34C68}"/>
              </a:ext>
            </a:extLst>
          </p:cNvPr>
          <p:cNvSpPr/>
          <p:nvPr/>
        </p:nvSpPr>
        <p:spPr>
          <a:xfrm rot="9000000">
            <a:off x="4548569" y="2015380"/>
            <a:ext cx="898289" cy="855817"/>
          </a:xfrm>
          <a:custGeom>
            <a:avLst/>
            <a:gdLst>
              <a:gd name="connsiteX0" fmla="*/ 0 w 898289"/>
              <a:gd name="connsiteY0" fmla="*/ 855817 h 855817"/>
              <a:gd name="connsiteX1" fmla="*/ 0 w 898289"/>
              <a:gd name="connsiteY1" fmla="*/ 145536 h 855817"/>
              <a:gd name="connsiteX2" fmla="*/ 68906 w 898289"/>
              <a:gd name="connsiteY2" fmla="*/ 143997 h 855817"/>
              <a:gd name="connsiteX3" fmla="*/ 482704 w 898289"/>
              <a:gd name="connsiteY3" fmla="*/ 33120 h 855817"/>
              <a:gd name="connsiteX4" fmla="*/ 543148 w 898289"/>
              <a:gd name="connsiteY4" fmla="*/ 0 h 855817"/>
              <a:gd name="connsiteX5" fmla="*/ 898289 w 898289"/>
              <a:gd name="connsiteY5" fmla="*/ 615121 h 855817"/>
              <a:gd name="connsiteX6" fmla="*/ 794450 w 898289"/>
              <a:gd name="connsiteY6" fmla="*/ 672021 h 855817"/>
              <a:gd name="connsiteX7" fmla="*/ 118377 w 898289"/>
              <a:gd name="connsiteY7" fmla="*/ 853174 h 855817"/>
              <a:gd name="connsiteX8" fmla="*/ 0 w 898289"/>
              <a:gd name="connsiteY8" fmla="*/ 855817 h 85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289" h="855817">
                <a:moveTo>
                  <a:pt x="0" y="855817"/>
                </a:moveTo>
                <a:lnTo>
                  <a:pt x="0" y="145536"/>
                </a:lnTo>
                <a:lnTo>
                  <a:pt x="68906" y="143997"/>
                </a:lnTo>
                <a:cubicBezTo>
                  <a:pt x="212555" y="133845"/>
                  <a:pt x="353225" y="96152"/>
                  <a:pt x="482704" y="33120"/>
                </a:cubicBezTo>
                <a:lnTo>
                  <a:pt x="543148" y="0"/>
                </a:lnTo>
                <a:lnTo>
                  <a:pt x="898289" y="615121"/>
                </a:lnTo>
                <a:lnTo>
                  <a:pt x="794450" y="672021"/>
                </a:lnTo>
                <a:cubicBezTo>
                  <a:pt x="582904" y="775005"/>
                  <a:pt x="353073" y="836588"/>
                  <a:pt x="118377" y="853174"/>
                </a:cubicBezTo>
                <a:lnTo>
                  <a:pt x="0" y="85581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0AB117E-D308-40A9-9CF6-EA94A4009FF7}"/>
              </a:ext>
            </a:extLst>
          </p:cNvPr>
          <p:cNvSpPr/>
          <p:nvPr/>
        </p:nvSpPr>
        <p:spPr>
          <a:xfrm rot="9000000">
            <a:off x="6653803" y="1881569"/>
            <a:ext cx="855817" cy="898289"/>
          </a:xfrm>
          <a:custGeom>
            <a:avLst/>
            <a:gdLst>
              <a:gd name="connsiteX0" fmla="*/ 240696 w 855817"/>
              <a:gd name="connsiteY0" fmla="*/ 898289 h 898289"/>
              <a:gd name="connsiteX1" fmla="*/ 183796 w 855817"/>
              <a:gd name="connsiteY1" fmla="*/ 794450 h 898289"/>
              <a:gd name="connsiteX2" fmla="*/ 2643 w 855817"/>
              <a:gd name="connsiteY2" fmla="*/ 118377 h 898289"/>
              <a:gd name="connsiteX3" fmla="*/ 0 w 855817"/>
              <a:gd name="connsiteY3" fmla="*/ 0 h 898289"/>
              <a:gd name="connsiteX4" fmla="*/ 710281 w 855817"/>
              <a:gd name="connsiteY4" fmla="*/ 0 h 898289"/>
              <a:gd name="connsiteX5" fmla="*/ 711820 w 855817"/>
              <a:gd name="connsiteY5" fmla="*/ 68906 h 898289"/>
              <a:gd name="connsiteX6" fmla="*/ 822697 w 855817"/>
              <a:gd name="connsiteY6" fmla="*/ 482704 h 898289"/>
              <a:gd name="connsiteX7" fmla="*/ 855817 w 855817"/>
              <a:gd name="connsiteY7" fmla="*/ 543148 h 898289"/>
              <a:gd name="connsiteX8" fmla="*/ 240696 w 855817"/>
              <a:gd name="connsiteY8" fmla="*/ 898289 h 8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5817" h="898289">
                <a:moveTo>
                  <a:pt x="240696" y="898289"/>
                </a:moveTo>
                <a:lnTo>
                  <a:pt x="183796" y="794450"/>
                </a:lnTo>
                <a:cubicBezTo>
                  <a:pt x="80812" y="582904"/>
                  <a:pt x="19229" y="353073"/>
                  <a:pt x="2643" y="118377"/>
                </a:cubicBezTo>
                <a:lnTo>
                  <a:pt x="0" y="0"/>
                </a:lnTo>
                <a:lnTo>
                  <a:pt x="710281" y="0"/>
                </a:lnTo>
                <a:lnTo>
                  <a:pt x="711820" y="68906"/>
                </a:lnTo>
                <a:cubicBezTo>
                  <a:pt x="721972" y="212554"/>
                  <a:pt x="759665" y="353225"/>
                  <a:pt x="822697" y="482704"/>
                </a:cubicBezTo>
                <a:lnTo>
                  <a:pt x="855817" y="543148"/>
                </a:lnTo>
                <a:lnTo>
                  <a:pt x="240696" y="89828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6423689-35A2-4B27-B5DA-9F83D640A0B8}"/>
              </a:ext>
            </a:extLst>
          </p:cNvPr>
          <p:cNvSpPr/>
          <p:nvPr/>
        </p:nvSpPr>
        <p:spPr>
          <a:xfrm rot="9000000">
            <a:off x="3956179" y="1962721"/>
            <a:ext cx="415815" cy="701572"/>
          </a:xfrm>
          <a:custGeom>
            <a:avLst/>
            <a:gdLst>
              <a:gd name="connsiteX0" fmla="*/ 399977 w 415815"/>
              <a:gd name="connsiteY0" fmla="*/ 701572 h 701572"/>
              <a:gd name="connsiteX1" fmla="*/ 0 w 415815"/>
              <a:gd name="connsiteY1" fmla="*/ 8790 h 701572"/>
              <a:gd name="connsiteX2" fmla="*/ 16042 w 415815"/>
              <a:gd name="connsiteY2" fmla="*/ 0 h 701572"/>
              <a:gd name="connsiteX3" fmla="*/ 415815 w 415815"/>
              <a:gd name="connsiteY3" fmla="*/ 692428 h 701572"/>
              <a:gd name="connsiteX4" fmla="*/ 399977 w 415815"/>
              <a:gd name="connsiteY4" fmla="*/ 701572 h 70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815" h="701572">
                <a:moveTo>
                  <a:pt x="399977" y="701572"/>
                </a:moveTo>
                <a:lnTo>
                  <a:pt x="0" y="8790"/>
                </a:lnTo>
                <a:lnTo>
                  <a:pt x="16042" y="0"/>
                </a:lnTo>
                <a:lnTo>
                  <a:pt x="415815" y="692428"/>
                </a:lnTo>
                <a:lnTo>
                  <a:pt x="399977" y="70157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72DD204-8342-4D26-988D-94D3E8016EF4}"/>
              </a:ext>
            </a:extLst>
          </p:cNvPr>
          <p:cNvSpPr/>
          <p:nvPr/>
        </p:nvSpPr>
        <p:spPr>
          <a:xfrm rot="9000000">
            <a:off x="7627850" y="2304515"/>
            <a:ext cx="799955" cy="18288"/>
          </a:xfrm>
          <a:custGeom>
            <a:avLst/>
            <a:gdLst>
              <a:gd name="connsiteX0" fmla="*/ 0 w 799955"/>
              <a:gd name="connsiteY0" fmla="*/ 18288 h 18288"/>
              <a:gd name="connsiteX1" fmla="*/ 0 w 799955"/>
              <a:gd name="connsiteY1" fmla="*/ 0 h 18288"/>
              <a:gd name="connsiteX2" fmla="*/ 799546 w 799955"/>
              <a:gd name="connsiteY2" fmla="*/ 0 h 18288"/>
              <a:gd name="connsiteX3" fmla="*/ 799955 w 799955"/>
              <a:gd name="connsiteY3" fmla="*/ 18288 h 18288"/>
              <a:gd name="connsiteX4" fmla="*/ 0 w 799955"/>
              <a:gd name="connsiteY4" fmla="*/ 18288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9955" h="18288">
                <a:moveTo>
                  <a:pt x="0" y="18288"/>
                </a:moveTo>
                <a:lnTo>
                  <a:pt x="0" y="0"/>
                </a:lnTo>
                <a:lnTo>
                  <a:pt x="799546" y="0"/>
                </a:lnTo>
                <a:lnTo>
                  <a:pt x="799955" y="18288"/>
                </a:lnTo>
                <a:lnTo>
                  <a:pt x="0" y="1828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CBB4F99-4AD1-4E51-BF39-454DEEBF004A}"/>
              </a:ext>
            </a:extLst>
          </p:cNvPr>
          <p:cNvSpPr/>
          <p:nvPr/>
        </p:nvSpPr>
        <p:spPr>
          <a:xfrm rot="9000000">
            <a:off x="5818642" y="2375598"/>
            <a:ext cx="559288" cy="959571"/>
          </a:xfrm>
          <a:custGeom>
            <a:avLst/>
            <a:gdLst>
              <a:gd name="connsiteX0" fmla="*/ 7688 w 559288"/>
              <a:gd name="connsiteY0" fmla="*/ 955399 h 959571"/>
              <a:gd name="connsiteX1" fmla="*/ 0 w 559288"/>
              <a:gd name="connsiteY1" fmla="*/ 950427 h 959571"/>
              <a:gd name="connsiteX2" fmla="*/ 543450 w 559288"/>
              <a:gd name="connsiteY2" fmla="*/ 9144 h 959571"/>
              <a:gd name="connsiteX3" fmla="*/ 559288 w 559288"/>
              <a:gd name="connsiteY3" fmla="*/ 0 h 959571"/>
              <a:gd name="connsiteX4" fmla="*/ 559288 w 559288"/>
              <a:gd name="connsiteY4" fmla="*/ 18288 h 959571"/>
              <a:gd name="connsiteX5" fmla="*/ 15838 w 559288"/>
              <a:gd name="connsiteY5" fmla="*/ 959571 h 959571"/>
              <a:gd name="connsiteX6" fmla="*/ 7688 w 559288"/>
              <a:gd name="connsiteY6" fmla="*/ 955399 h 95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288" h="959571">
                <a:moveTo>
                  <a:pt x="7688" y="955399"/>
                </a:moveTo>
                <a:lnTo>
                  <a:pt x="0" y="950427"/>
                </a:lnTo>
                <a:lnTo>
                  <a:pt x="543450" y="9144"/>
                </a:lnTo>
                <a:lnTo>
                  <a:pt x="559288" y="0"/>
                </a:lnTo>
                <a:lnTo>
                  <a:pt x="559288" y="18288"/>
                </a:lnTo>
                <a:lnTo>
                  <a:pt x="15838" y="959571"/>
                </a:lnTo>
                <a:lnTo>
                  <a:pt x="7688" y="95539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6D6C675-0D4C-4633-88D9-12B6B21613FD}"/>
              </a:ext>
            </a:extLst>
          </p:cNvPr>
          <p:cNvSpPr/>
          <p:nvPr/>
        </p:nvSpPr>
        <p:spPr>
          <a:xfrm rot="9000000">
            <a:off x="5802076" y="2384476"/>
            <a:ext cx="18288" cy="1102542"/>
          </a:xfrm>
          <a:custGeom>
            <a:avLst/>
            <a:gdLst>
              <a:gd name="connsiteX0" fmla="*/ 0 w 18288"/>
              <a:gd name="connsiteY0" fmla="*/ 1102542 h 1102542"/>
              <a:gd name="connsiteX1" fmla="*/ 0 w 18288"/>
              <a:gd name="connsiteY1" fmla="*/ 15838 h 1102542"/>
              <a:gd name="connsiteX2" fmla="*/ 9144 w 18288"/>
              <a:gd name="connsiteY2" fmla="*/ 0 h 1102542"/>
              <a:gd name="connsiteX3" fmla="*/ 18288 w 18288"/>
              <a:gd name="connsiteY3" fmla="*/ 15838 h 1102542"/>
              <a:gd name="connsiteX4" fmla="*/ 18288 w 18288"/>
              <a:gd name="connsiteY4" fmla="*/ 1102134 h 1102542"/>
              <a:gd name="connsiteX5" fmla="*/ 0 w 18288"/>
              <a:gd name="connsiteY5" fmla="*/ 1102542 h 1102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8" h="1102542">
                <a:moveTo>
                  <a:pt x="0" y="1102542"/>
                </a:moveTo>
                <a:lnTo>
                  <a:pt x="0" y="15838"/>
                </a:lnTo>
                <a:lnTo>
                  <a:pt x="9144" y="0"/>
                </a:lnTo>
                <a:lnTo>
                  <a:pt x="18288" y="15838"/>
                </a:lnTo>
                <a:lnTo>
                  <a:pt x="18288" y="1102134"/>
                </a:lnTo>
                <a:lnTo>
                  <a:pt x="0" y="110254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6C2903C-B32D-4430-BFA8-670A9B23518A}"/>
              </a:ext>
            </a:extLst>
          </p:cNvPr>
          <p:cNvSpPr/>
          <p:nvPr/>
        </p:nvSpPr>
        <p:spPr>
          <a:xfrm rot="9000000">
            <a:off x="5901102" y="2651668"/>
            <a:ext cx="959048" cy="559190"/>
          </a:xfrm>
          <a:custGeom>
            <a:avLst/>
            <a:gdLst>
              <a:gd name="connsiteX0" fmla="*/ 8791 w 959048"/>
              <a:gd name="connsiteY0" fmla="*/ 559190 h 559190"/>
              <a:gd name="connsiteX1" fmla="*/ 0 w 959048"/>
              <a:gd name="connsiteY1" fmla="*/ 543148 h 559190"/>
              <a:gd name="connsiteX2" fmla="*/ 940760 w 959048"/>
              <a:gd name="connsiteY2" fmla="*/ 0 h 559190"/>
              <a:gd name="connsiteX3" fmla="*/ 959048 w 959048"/>
              <a:gd name="connsiteY3" fmla="*/ 0 h 559190"/>
              <a:gd name="connsiteX4" fmla="*/ 949904 w 959048"/>
              <a:gd name="connsiteY4" fmla="*/ 15838 h 559190"/>
              <a:gd name="connsiteX5" fmla="*/ 8791 w 959048"/>
              <a:gd name="connsiteY5" fmla="*/ 559190 h 55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048" h="559190">
                <a:moveTo>
                  <a:pt x="8791" y="559190"/>
                </a:moveTo>
                <a:lnTo>
                  <a:pt x="0" y="543148"/>
                </a:lnTo>
                <a:lnTo>
                  <a:pt x="940760" y="0"/>
                </a:lnTo>
                <a:lnTo>
                  <a:pt x="959048" y="0"/>
                </a:lnTo>
                <a:lnTo>
                  <a:pt x="949904" y="15838"/>
                </a:lnTo>
                <a:lnTo>
                  <a:pt x="8791" y="55919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93552EE-BA61-4C98-B508-034D6CC21883}"/>
              </a:ext>
            </a:extLst>
          </p:cNvPr>
          <p:cNvSpPr/>
          <p:nvPr/>
        </p:nvSpPr>
        <p:spPr>
          <a:xfrm rot="9000000">
            <a:off x="4120763" y="2529331"/>
            <a:ext cx="1013527" cy="1012785"/>
          </a:xfrm>
          <a:custGeom>
            <a:avLst/>
            <a:gdLst>
              <a:gd name="connsiteX0" fmla="*/ 355141 w 1013527"/>
              <a:gd name="connsiteY0" fmla="*/ 1012785 h 1012785"/>
              <a:gd name="connsiteX1" fmla="*/ 0 w 1013527"/>
              <a:gd name="connsiteY1" fmla="*/ 397663 h 1012785"/>
              <a:gd name="connsiteX2" fmla="*/ 18396 w 1013527"/>
              <a:gd name="connsiteY2" fmla="*/ 387583 h 1012785"/>
              <a:gd name="connsiteX3" fmla="*/ 340556 w 1013527"/>
              <a:gd name="connsiteY3" fmla="*/ 88721 h 1012785"/>
              <a:gd name="connsiteX4" fmla="*/ 397931 w 1013527"/>
              <a:gd name="connsiteY4" fmla="*/ 0 h 1012785"/>
              <a:gd name="connsiteX5" fmla="*/ 1013527 w 1013527"/>
              <a:gd name="connsiteY5" fmla="*/ 355415 h 1012785"/>
              <a:gd name="connsiteX6" fmla="*/ 916634 w 1013527"/>
              <a:gd name="connsiteY6" fmla="*/ 505241 h 1012785"/>
              <a:gd name="connsiteX7" fmla="*/ 390281 w 1013527"/>
              <a:gd name="connsiteY7" fmla="*/ 993530 h 1012785"/>
              <a:gd name="connsiteX8" fmla="*/ 355141 w 1013527"/>
              <a:gd name="connsiteY8" fmla="*/ 1012785 h 101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3527" h="1012785">
                <a:moveTo>
                  <a:pt x="355141" y="1012785"/>
                </a:moveTo>
                <a:lnTo>
                  <a:pt x="0" y="397663"/>
                </a:lnTo>
                <a:lnTo>
                  <a:pt x="18396" y="387583"/>
                </a:lnTo>
                <a:cubicBezTo>
                  <a:pt x="141766" y="312018"/>
                  <a:pt x="251891" y="211663"/>
                  <a:pt x="340556" y="88721"/>
                </a:cubicBezTo>
                <a:lnTo>
                  <a:pt x="397931" y="0"/>
                </a:lnTo>
                <a:lnTo>
                  <a:pt x="1013527" y="355415"/>
                </a:lnTo>
                <a:lnTo>
                  <a:pt x="916634" y="505241"/>
                </a:lnTo>
                <a:cubicBezTo>
                  <a:pt x="771771" y="706109"/>
                  <a:pt x="591846" y="870070"/>
                  <a:pt x="390281" y="993530"/>
                </a:cubicBezTo>
                <a:lnTo>
                  <a:pt x="355141" y="101278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E179059-FC95-4792-875F-93633328BAF5}"/>
              </a:ext>
            </a:extLst>
          </p:cNvPr>
          <p:cNvSpPr/>
          <p:nvPr/>
        </p:nvSpPr>
        <p:spPr>
          <a:xfrm rot="9000000">
            <a:off x="7112636" y="2674852"/>
            <a:ext cx="856597" cy="898865"/>
          </a:xfrm>
          <a:custGeom>
            <a:avLst/>
            <a:gdLst>
              <a:gd name="connsiteX0" fmla="*/ 894 w 856597"/>
              <a:gd name="connsiteY0" fmla="*/ 898865 h 898865"/>
              <a:gd name="connsiteX1" fmla="*/ 0 w 856597"/>
              <a:gd name="connsiteY1" fmla="*/ 858805 h 898865"/>
              <a:gd name="connsiteX2" fmla="*/ 159694 w 856597"/>
              <a:gd name="connsiteY2" fmla="*/ 158825 h 898865"/>
              <a:gd name="connsiteX3" fmla="*/ 241001 w 856597"/>
              <a:gd name="connsiteY3" fmla="*/ 0 h 898865"/>
              <a:gd name="connsiteX4" fmla="*/ 856597 w 856597"/>
              <a:gd name="connsiteY4" fmla="*/ 355415 h 898865"/>
              <a:gd name="connsiteX5" fmla="*/ 808450 w 856597"/>
              <a:gd name="connsiteY5" fmla="*/ 449464 h 898865"/>
              <a:gd name="connsiteX6" fmla="*/ 710708 w 856597"/>
              <a:gd name="connsiteY6" fmla="*/ 877893 h 898865"/>
              <a:gd name="connsiteX7" fmla="*/ 711176 w 856597"/>
              <a:gd name="connsiteY7" fmla="*/ 898865 h 898865"/>
              <a:gd name="connsiteX8" fmla="*/ 894 w 856597"/>
              <a:gd name="connsiteY8" fmla="*/ 898865 h 89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6597" h="898865">
                <a:moveTo>
                  <a:pt x="894" y="898865"/>
                </a:moveTo>
                <a:lnTo>
                  <a:pt x="0" y="858805"/>
                </a:lnTo>
                <a:cubicBezTo>
                  <a:pt x="6136" y="622515"/>
                  <a:pt x="58169" y="384715"/>
                  <a:pt x="159694" y="158825"/>
                </a:cubicBezTo>
                <a:lnTo>
                  <a:pt x="241001" y="0"/>
                </a:lnTo>
                <a:lnTo>
                  <a:pt x="856597" y="355415"/>
                </a:lnTo>
                <a:lnTo>
                  <a:pt x="808450" y="449464"/>
                </a:lnTo>
                <a:cubicBezTo>
                  <a:pt x="746311" y="587721"/>
                  <a:pt x="714464" y="733269"/>
                  <a:pt x="710708" y="877893"/>
                </a:cubicBezTo>
                <a:lnTo>
                  <a:pt x="711176" y="898865"/>
                </a:lnTo>
                <a:lnTo>
                  <a:pt x="894" y="89886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1E2BA2E-8F99-45CD-B3A7-1E9D532F07B4}"/>
              </a:ext>
            </a:extLst>
          </p:cNvPr>
          <p:cNvSpPr/>
          <p:nvPr/>
        </p:nvSpPr>
        <p:spPr>
          <a:xfrm rot="9000000">
            <a:off x="5318669" y="2664849"/>
            <a:ext cx="559190" cy="959048"/>
          </a:xfrm>
          <a:custGeom>
            <a:avLst/>
            <a:gdLst>
              <a:gd name="connsiteX0" fmla="*/ 543148 w 559190"/>
              <a:gd name="connsiteY0" fmla="*/ 959048 h 959048"/>
              <a:gd name="connsiteX1" fmla="*/ 0 w 559190"/>
              <a:gd name="connsiteY1" fmla="*/ 18288 h 959048"/>
              <a:gd name="connsiteX2" fmla="*/ 0 w 559190"/>
              <a:gd name="connsiteY2" fmla="*/ 0 h 959048"/>
              <a:gd name="connsiteX3" fmla="*/ 15838 w 559190"/>
              <a:gd name="connsiteY3" fmla="*/ 9144 h 959048"/>
              <a:gd name="connsiteX4" fmla="*/ 559190 w 559190"/>
              <a:gd name="connsiteY4" fmla="*/ 950257 h 959048"/>
              <a:gd name="connsiteX5" fmla="*/ 543148 w 559190"/>
              <a:gd name="connsiteY5" fmla="*/ 959048 h 95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190" h="959048">
                <a:moveTo>
                  <a:pt x="543148" y="959048"/>
                </a:moveTo>
                <a:lnTo>
                  <a:pt x="0" y="18288"/>
                </a:lnTo>
                <a:lnTo>
                  <a:pt x="0" y="0"/>
                </a:lnTo>
                <a:lnTo>
                  <a:pt x="15838" y="9144"/>
                </a:lnTo>
                <a:lnTo>
                  <a:pt x="559190" y="950257"/>
                </a:lnTo>
                <a:lnTo>
                  <a:pt x="543148" y="95904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B95C8DB-8B4A-472A-9C1E-2AA569D49118}"/>
              </a:ext>
            </a:extLst>
          </p:cNvPr>
          <p:cNvSpPr/>
          <p:nvPr/>
        </p:nvSpPr>
        <p:spPr>
          <a:xfrm rot="9000000">
            <a:off x="6037981" y="3135076"/>
            <a:ext cx="1102542" cy="18288"/>
          </a:xfrm>
          <a:custGeom>
            <a:avLst/>
            <a:gdLst>
              <a:gd name="connsiteX0" fmla="*/ 408 w 1102542"/>
              <a:gd name="connsiteY0" fmla="*/ 18288 h 18288"/>
              <a:gd name="connsiteX1" fmla="*/ 0 w 1102542"/>
              <a:gd name="connsiteY1" fmla="*/ 0 h 18288"/>
              <a:gd name="connsiteX2" fmla="*/ 1086704 w 1102542"/>
              <a:gd name="connsiteY2" fmla="*/ 0 h 18288"/>
              <a:gd name="connsiteX3" fmla="*/ 1102542 w 1102542"/>
              <a:gd name="connsiteY3" fmla="*/ 9144 h 18288"/>
              <a:gd name="connsiteX4" fmla="*/ 1086704 w 1102542"/>
              <a:gd name="connsiteY4" fmla="*/ 18288 h 18288"/>
              <a:gd name="connsiteX5" fmla="*/ 408 w 1102542"/>
              <a:gd name="connsiteY5" fmla="*/ 18288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2542" h="18288">
                <a:moveTo>
                  <a:pt x="408" y="18288"/>
                </a:moveTo>
                <a:lnTo>
                  <a:pt x="0" y="0"/>
                </a:lnTo>
                <a:lnTo>
                  <a:pt x="1086704" y="0"/>
                </a:lnTo>
                <a:lnTo>
                  <a:pt x="1102542" y="9144"/>
                </a:lnTo>
                <a:lnTo>
                  <a:pt x="1086704" y="18288"/>
                </a:lnTo>
                <a:lnTo>
                  <a:pt x="408" y="1828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9A22EA7-08D1-4090-B847-3A2A839A0233}"/>
              </a:ext>
            </a:extLst>
          </p:cNvPr>
          <p:cNvSpPr/>
          <p:nvPr/>
        </p:nvSpPr>
        <p:spPr>
          <a:xfrm rot="9000000">
            <a:off x="6092265" y="3411713"/>
            <a:ext cx="5797" cy="6694"/>
          </a:xfrm>
          <a:custGeom>
            <a:avLst/>
            <a:gdLst>
              <a:gd name="connsiteX0" fmla="*/ 0 w 5797"/>
              <a:gd name="connsiteY0" fmla="*/ 6694 h 6694"/>
              <a:gd name="connsiteX1" fmla="*/ 0 w 5797"/>
              <a:gd name="connsiteY1" fmla="*/ 0 h 6694"/>
              <a:gd name="connsiteX2" fmla="*/ 3865 w 5797"/>
              <a:gd name="connsiteY2" fmla="*/ 0 h 6694"/>
              <a:gd name="connsiteX3" fmla="*/ 5797 w 5797"/>
              <a:gd name="connsiteY3" fmla="*/ 3347 h 6694"/>
              <a:gd name="connsiteX4" fmla="*/ 0 w 5797"/>
              <a:gd name="connsiteY4" fmla="*/ 6694 h 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7" h="6694">
                <a:moveTo>
                  <a:pt x="0" y="6694"/>
                </a:moveTo>
                <a:lnTo>
                  <a:pt x="0" y="0"/>
                </a:lnTo>
                <a:lnTo>
                  <a:pt x="3865" y="0"/>
                </a:lnTo>
                <a:lnTo>
                  <a:pt x="5797" y="3347"/>
                </a:lnTo>
                <a:lnTo>
                  <a:pt x="0" y="669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6D5A9A4-820F-4D6F-8186-BAEAB7C03C4D}"/>
              </a:ext>
            </a:extLst>
          </p:cNvPr>
          <p:cNvSpPr/>
          <p:nvPr/>
        </p:nvSpPr>
        <p:spPr>
          <a:xfrm rot="9000000">
            <a:off x="6085441" y="3412644"/>
            <a:ext cx="6694" cy="7729"/>
          </a:xfrm>
          <a:custGeom>
            <a:avLst/>
            <a:gdLst>
              <a:gd name="connsiteX0" fmla="*/ 3347 w 6694"/>
              <a:gd name="connsiteY0" fmla="*/ 7729 h 7729"/>
              <a:gd name="connsiteX1" fmla="*/ 0 w 6694"/>
              <a:gd name="connsiteY1" fmla="*/ 1932 h 7729"/>
              <a:gd name="connsiteX2" fmla="*/ 3347 w 6694"/>
              <a:gd name="connsiteY2" fmla="*/ 0 h 7729"/>
              <a:gd name="connsiteX3" fmla="*/ 6694 w 6694"/>
              <a:gd name="connsiteY3" fmla="*/ 1932 h 7729"/>
              <a:gd name="connsiteX4" fmla="*/ 3347 w 6694"/>
              <a:gd name="connsiteY4" fmla="*/ 7729 h 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4" h="7729">
                <a:moveTo>
                  <a:pt x="3347" y="7729"/>
                </a:moveTo>
                <a:lnTo>
                  <a:pt x="0" y="1932"/>
                </a:lnTo>
                <a:lnTo>
                  <a:pt x="3347" y="0"/>
                </a:lnTo>
                <a:lnTo>
                  <a:pt x="6694" y="1932"/>
                </a:lnTo>
                <a:lnTo>
                  <a:pt x="3347" y="772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86321A3-EF5A-4E58-BD21-5282C153FAA5}"/>
              </a:ext>
            </a:extLst>
          </p:cNvPr>
          <p:cNvSpPr/>
          <p:nvPr/>
        </p:nvSpPr>
        <p:spPr>
          <a:xfrm rot="9000000">
            <a:off x="6100348" y="3414448"/>
            <a:ext cx="6694" cy="5797"/>
          </a:xfrm>
          <a:custGeom>
            <a:avLst/>
            <a:gdLst>
              <a:gd name="connsiteX0" fmla="*/ 0 w 6694"/>
              <a:gd name="connsiteY0" fmla="*/ 5797 h 5797"/>
              <a:gd name="connsiteX1" fmla="*/ 3347 w 6694"/>
              <a:gd name="connsiteY1" fmla="*/ 0 h 5797"/>
              <a:gd name="connsiteX2" fmla="*/ 6694 w 6694"/>
              <a:gd name="connsiteY2" fmla="*/ 1932 h 5797"/>
              <a:gd name="connsiteX3" fmla="*/ 6694 w 6694"/>
              <a:gd name="connsiteY3" fmla="*/ 5797 h 5797"/>
              <a:gd name="connsiteX4" fmla="*/ 0 w 6694"/>
              <a:gd name="connsiteY4" fmla="*/ 5797 h 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4" h="5797">
                <a:moveTo>
                  <a:pt x="0" y="5797"/>
                </a:moveTo>
                <a:lnTo>
                  <a:pt x="3347" y="0"/>
                </a:lnTo>
                <a:lnTo>
                  <a:pt x="6694" y="1932"/>
                </a:lnTo>
                <a:lnTo>
                  <a:pt x="6694" y="5797"/>
                </a:lnTo>
                <a:lnTo>
                  <a:pt x="0" y="579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5E29671-C3D4-4A33-B5EC-8246AD0584BE}"/>
              </a:ext>
            </a:extLst>
          </p:cNvPr>
          <p:cNvSpPr/>
          <p:nvPr/>
        </p:nvSpPr>
        <p:spPr>
          <a:xfrm rot="9000000">
            <a:off x="6093878" y="3418631"/>
            <a:ext cx="4244" cy="2450"/>
          </a:xfrm>
          <a:custGeom>
            <a:avLst/>
            <a:gdLst>
              <a:gd name="connsiteX0" fmla="*/ 1415 w 4244"/>
              <a:gd name="connsiteY0" fmla="*/ 2450 h 2450"/>
              <a:gd name="connsiteX1" fmla="*/ 0 w 4244"/>
              <a:gd name="connsiteY1" fmla="*/ 0 h 2450"/>
              <a:gd name="connsiteX2" fmla="*/ 4244 w 4244"/>
              <a:gd name="connsiteY2" fmla="*/ 2450 h 2450"/>
              <a:gd name="connsiteX3" fmla="*/ 1415 w 4244"/>
              <a:gd name="connsiteY3" fmla="*/ 2450 h 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4" h="2450">
                <a:moveTo>
                  <a:pt x="1415" y="2450"/>
                </a:moveTo>
                <a:lnTo>
                  <a:pt x="0" y="0"/>
                </a:lnTo>
                <a:lnTo>
                  <a:pt x="4244" y="2450"/>
                </a:lnTo>
                <a:lnTo>
                  <a:pt x="1415" y="245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62EE04B-7A22-47AD-AF65-66467E0B4AD2}"/>
              </a:ext>
            </a:extLst>
          </p:cNvPr>
          <p:cNvSpPr/>
          <p:nvPr/>
        </p:nvSpPr>
        <p:spPr>
          <a:xfrm rot="9000000">
            <a:off x="3514279" y="3221380"/>
            <a:ext cx="700928" cy="415239"/>
          </a:xfrm>
          <a:custGeom>
            <a:avLst/>
            <a:gdLst>
              <a:gd name="connsiteX0" fmla="*/ 691784 w 700928"/>
              <a:gd name="connsiteY0" fmla="*/ 415239 h 415239"/>
              <a:gd name="connsiteX1" fmla="*/ 0 w 700928"/>
              <a:gd name="connsiteY1" fmla="*/ 15838 h 415239"/>
              <a:gd name="connsiteX2" fmla="*/ 4972 w 700928"/>
              <a:gd name="connsiteY2" fmla="*/ 8150 h 415239"/>
              <a:gd name="connsiteX3" fmla="*/ 9144 w 700928"/>
              <a:gd name="connsiteY3" fmla="*/ 0 h 415239"/>
              <a:gd name="connsiteX4" fmla="*/ 700928 w 700928"/>
              <a:gd name="connsiteY4" fmla="*/ 399401 h 415239"/>
              <a:gd name="connsiteX5" fmla="*/ 691784 w 700928"/>
              <a:gd name="connsiteY5" fmla="*/ 415239 h 41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0928" h="415239">
                <a:moveTo>
                  <a:pt x="691784" y="415239"/>
                </a:moveTo>
                <a:lnTo>
                  <a:pt x="0" y="15838"/>
                </a:lnTo>
                <a:lnTo>
                  <a:pt x="4972" y="8150"/>
                </a:lnTo>
                <a:lnTo>
                  <a:pt x="9144" y="0"/>
                </a:lnTo>
                <a:lnTo>
                  <a:pt x="700928" y="399401"/>
                </a:lnTo>
                <a:lnTo>
                  <a:pt x="691784" y="4152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F1C3D2C-8C97-4EDB-941A-742F5A714154}"/>
              </a:ext>
            </a:extLst>
          </p:cNvPr>
          <p:cNvSpPr/>
          <p:nvPr/>
        </p:nvSpPr>
        <p:spPr>
          <a:xfrm rot="9000000">
            <a:off x="5042599" y="3147069"/>
            <a:ext cx="959571" cy="559288"/>
          </a:xfrm>
          <a:custGeom>
            <a:avLst/>
            <a:gdLst>
              <a:gd name="connsiteX0" fmla="*/ 950427 w 959571"/>
              <a:gd name="connsiteY0" fmla="*/ 559288 h 559288"/>
              <a:gd name="connsiteX1" fmla="*/ 9144 w 959571"/>
              <a:gd name="connsiteY1" fmla="*/ 15838 h 559288"/>
              <a:gd name="connsiteX2" fmla="*/ 0 w 959571"/>
              <a:gd name="connsiteY2" fmla="*/ 0 h 559288"/>
              <a:gd name="connsiteX3" fmla="*/ 18288 w 959571"/>
              <a:gd name="connsiteY3" fmla="*/ 0 h 559288"/>
              <a:gd name="connsiteX4" fmla="*/ 959571 w 959571"/>
              <a:gd name="connsiteY4" fmla="*/ 543450 h 559288"/>
              <a:gd name="connsiteX5" fmla="*/ 955399 w 959571"/>
              <a:gd name="connsiteY5" fmla="*/ 551600 h 559288"/>
              <a:gd name="connsiteX6" fmla="*/ 950427 w 959571"/>
              <a:gd name="connsiteY6" fmla="*/ 559288 h 55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571" h="559288">
                <a:moveTo>
                  <a:pt x="950427" y="559288"/>
                </a:moveTo>
                <a:lnTo>
                  <a:pt x="9144" y="15838"/>
                </a:lnTo>
                <a:lnTo>
                  <a:pt x="0" y="0"/>
                </a:lnTo>
                <a:lnTo>
                  <a:pt x="18288" y="0"/>
                </a:lnTo>
                <a:lnTo>
                  <a:pt x="959571" y="543450"/>
                </a:lnTo>
                <a:lnTo>
                  <a:pt x="955399" y="551600"/>
                </a:lnTo>
                <a:lnTo>
                  <a:pt x="950427" y="55928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4BD4AFE-38FB-4519-ACAA-C96F890D610C}"/>
              </a:ext>
            </a:extLst>
          </p:cNvPr>
          <p:cNvSpPr/>
          <p:nvPr/>
        </p:nvSpPr>
        <p:spPr>
          <a:xfrm rot="9000000">
            <a:off x="6081447" y="3417959"/>
            <a:ext cx="5797" cy="6694"/>
          </a:xfrm>
          <a:custGeom>
            <a:avLst/>
            <a:gdLst>
              <a:gd name="connsiteX0" fmla="*/ 5797 w 5797"/>
              <a:gd name="connsiteY0" fmla="*/ 6694 h 6694"/>
              <a:gd name="connsiteX1" fmla="*/ 0 w 5797"/>
              <a:gd name="connsiteY1" fmla="*/ 3347 h 6694"/>
              <a:gd name="connsiteX2" fmla="*/ 1932 w 5797"/>
              <a:gd name="connsiteY2" fmla="*/ 0 h 6694"/>
              <a:gd name="connsiteX3" fmla="*/ 5797 w 5797"/>
              <a:gd name="connsiteY3" fmla="*/ 0 h 6694"/>
              <a:gd name="connsiteX4" fmla="*/ 5797 w 5797"/>
              <a:gd name="connsiteY4" fmla="*/ 6694 h 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7" h="6694">
                <a:moveTo>
                  <a:pt x="5797" y="6694"/>
                </a:moveTo>
                <a:lnTo>
                  <a:pt x="0" y="3347"/>
                </a:lnTo>
                <a:lnTo>
                  <a:pt x="1932" y="0"/>
                </a:lnTo>
                <a:lnTo>
                  <a:pt x="5797" y="0"/>
                </a:lnTo>
                <a:lnTo>
                  <a:pt x="5797" y="669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9E24E7A-A7B4-4142-AFBE-26E20ABCC70D}"/>
              </a:ext>
            </a:extLst>
          </p:cNvPr>
          <p:cNvSpPr/>
          <p:nvPr/>
        </p:nvSpPr>
        <p:spPr>
          <a:xfrm rot="9000000">
            <a:off x="6088624" y="3419761"/>
            <a:ext cx="4900" cy="1415"/>
          </a:xfrm>
          <a:custGeom>
            <a:avLst/>
            <a:gdLst>
              <a:gd name="connsiteX0" fmla="*/ 2450 w 4900"/>
              <a:gd name="connsiteY0" fmla="*/ 1415 h 1415"/>
              <a:gd name="connsiteX1" fmla="*/ 0 w 4900"/>
              <a:gd name="connsiteY1" fmla="*/ 0 h 1415"/>
              <a:gd name="connsiteX2" fmla="*/ 4900 w 4900"/>
              <a:gd name="connsiteY2" fmla="*/ 0 h 1415"/>
              <a:gd name="connsiteX3" fmla="*/ 2450 w 4900"/>
              <a:gd name="connsiteY3" fmla="*/ 1415 h 1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" h="1415">
                <a:moveTo>
                  <a:pt x="2450" y="1415"/>
                </a:moveTo>
                <a:lnTo>
                  <a:pt x="0" y="0"/>
                </a:lnTo>
                <a:lnTo>
                  <a:pt x="4900" y="0"/>
                </a:lnTo>
                <a:lnTo>
                  <a:pt x="2450" y="141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C7F08AB-FE71-4393-988E-9B38E1E262B0}"/>
              </a:ext>
            </a:extLst>
          </p:cNvPr>
          <p:cNvSpPr/>
          <p:nvPr/>
        </p:nvSpPr>
        <p:spPr>
          <a:xfrm rot="9000000">
            <a:off x="6099347" y="3418959"/>
            <a:ext cx="2450" cy="4244"/>
          </a:xfrm>
          <a:custGeom>
            <a:avLst/>
            <a:gdLst>
              <a:gd name="connsiteX0" fmla="*/ 2450 w 2450"/>
              <a:gd name="connsiteY0" fmla="*/ 4244 h 4244"/>
              <a:gd name="connsiteX1" fmla="*/ 0 w 2450"/>
              <a:gd name="connsiteY1" fmla="*/ 2829 h 4244"/>
              <a:gd name="connsiteX2" fmla="*/ 0 w 2450"/>
              <a:gd name="connsiteY2" fmla="*/ 0 h 4244"/>
              <a:gd name="connsiteX3" fmla="*/ 2450 w 2450"/>
              <a:gd name="connsiteY3" fmla="*/ 4244 h 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0" h="4244">
                <a:moveTo>
                  <a:pt x="2450" y="4244"/>
                </a:moveTo>
                <a:lnTo>
                  <a:pt x="0" y="2829"/>
                </a:lnTo>
                <a:lnTo>
                  <a:pt x="0" y="0"/>
                </a:lnTo>
                <a:lnTo>
                  <a:pt x="2450" y="424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2AEB6AC-C3E2-41CF-8740-DAE86E971FE4}"/>
              </a:ext>
            </a:extLst>
          </p:cNvPr>
          <p:cNvSpPr/>
          <p:nvPr/>
        </p:nvSpPr>
        <p:spPr>
          <a:xfrm rot="9000000">
            <a:off x="6104626" y="3418442"/>
            <a:ext cx="7729" cy="6694"/>
          </a:xfrm>
          <a:custGeom>
            <a:avLst/>
            <a:gdLst>
              <a:gd name="connsiteX0" fmla="*/ 5797 w 7729"/>
              <a:gd name="connsiteY0" fmla="*/ 6694 h 6694"/>
              <a:gd name="connsiteX1" fmla="*/ 0 w 7729"/>
              <a:gd name="connsiteY1" fmla="*/ 3347 h 6694"/>
              <a:gd name="connsiteX2" fmla="*/ 5797 w 7729"/>
              <a:gd name="connsiteY2" fmla="*/ 0 h 6694"/>
              <a:gd name="connsiteX3" fmla="*/ 7729 w 7729"/>
              <a:gd name="connsiteY3" fmla="*/ 3347 h 6694"/>
              <a:gd name="connsiteX4" fmla="*/ 5797 w 7729"/>
              <a:gd name="connsiteY4" fmla="*/ 6694 h 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9" h="6694">
                <a:moveTo>
                  <a:pt x="5797" y="6694"/>
                </a:moveTo>
                <a:lnTo>
                  <a:pt x="0" y="3347"/>
                </a:lnTo>
                <a:lnTo>
                  <a:pt x="5797" y="0"/>
                </a:lnTo>
                <a:lnTo>
                  <a:pt x="7729" y="3347"/>
                </a:lnTo>
                <a:lnTo>
                  <a:pt x="5797" y="669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5C83FA8-793F-4847-AA78-5B8040BEC61C}"/>
              </a:ext>
            </a:extLst>
          </p:cNvPr>
          <p:cNvSpPr/>
          <p:nvPr/>
        </p:nvSpPr>
        <p:spPr>
          <a:xfrm rot="9000000">
            <a:off x="6189832" y="3151641"/>
            <a:ext cx="959571" cy="559288"/>
          </a:xfrm>
          <a:custGeom>
            <a:avLst/>
            <a:gdLst>
              <a:gd name="connsiteX0" fmla="*/ 941283 w 959571"/>
              <a:gd name="connsiteY0" fmla="*/ 559288 h 559288"/>
              <a:gd name="connsiteX1" fmla="*/ 0 w 959571"/>
              <a:gd name="connsiteY1" fmla="*/ 15838 h 559288"/>
              <a:gd name="connsiteX2" fmla="*/ 4172 w 959571"/>
              <a:gd name="connsiteY2" fmla="*/ 7688 h 559288"/>
              <a:gd name="connsiteX3" fmla="*/ 9144 w 959571"/>
              <a:gd name="connsiteY3" fmla="*/ 0 h 559288"/>
              <a:gd name="connsiteX4" fmla="*/ 950427 w 959571"/>
              <a:gd name="connsiteY4" fmla="*/ 543450 h 559288"/>
              <a:gd name="connsiteX5" fmla="*/ 959571 w 959571"/>
              <a:gd name="connsiteY5" fmla="*/ 559288 h 559288"/>
              <a:gd name="connsiteX6" fmla="*/ 941283 w 959571"/>
              <a:gd name="connsiteY6" fmla="*/ 559288 h 55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571" h="559288">
                <a:moveTo>
                  <a:pt x="941283" y="559288"/>
                </a:moveTo>
                <a:lnTo>
                  <a:pt x="0" y="15838"/>
                </a:lnTo>
                <a:lnTo>
                  <a:pt x="4172" y="7688"/>
                </a:lnTo>
                <a:lnTo>
                  <a:pt x="9144" y="0"/>
                </a:lnTo>
                <a:lnTo>
                  <a:pt x="950427" y="543450"/>
                </a:lnTo>
                <a:lnTo>
                  <a:pt x="959571" y="559288"/>
                </a:lnTo>
                <a:lnTo>
                  <a:pt x="941283" y="55928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AABE3CA-EF14-4844-97F9-6FD0677532B7}"/>
              </a:ext>
            </a:extLst>
          </p:cNvPr>
          <p:cNvSpPr/>
          <p:nvPr/>
        </p:nvSpPr>
        <p:spPr>
          <a:xfrm rot="9000000">
            <a:off x="7976792" y="3221380"/>
            <a:ext cx="700928" cy="415239"/>
          </a:xfrm>
          <a:custGeom>
            <a:avLst/>
            <a:gdLst>
              <a:gd name="connsiteX0" fmla="*/ 691784 w 700928"/>
              <a:gd name="connsiteY0" fmla="*/ 415239 h 415239"/>
              <a:gd name="connsiteX1" fmla="*/ 0 w 700928"/>
              <a:gd name="connsiteY1" fmla="*/ 15838 h 415239"/>
              <a:gd name="connsiteX2" fmla="*/ 9144 w 700928"/>
              <a:gd name="connsiteY2" fmla="*/ 0 h 415239"/>
              <a:gd name="connsiteX3" fmla="*/ 700928 w 700928"/>
              <a:gd name="connsiteY3" fmla="*/ 399401 h 415239"/>
              <a:gd name="connsiteX4" fmla="*/ 695956 w 700928"/>
              <a:gd name="connsiteY4" fmla="*/ 407090 h 415239"/>
              <a:gd name="connsiteX5" fmla="*/ 691784 w 700928"/>
              <a:gd name="connsiteY5" fmla="*/ 415239 h 41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0928" h="415239">
                <a:moveTo>
                  <a:pt x="691784" y="415239"/>
                </a:moveTo>
                <a:lnTo>
                  <a:pt x="0" y="15838"/>
                </a:lnTo>
                <a:lnTo>
                  <a:pt x="9144" y="0"/>
                </a:lnTo>
                <a:lnTo>
                  <a:pt x="700928" y="399401"/>
                </a:lnTo>
                <a:lnTo>
                  <a:pt x="695956" y="407090"/>
                </a:lnTo>
                <a:lnTo>
                  <a:pt x="691784" y="41523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67C5618-CE4F-485B-B882-6258F3D0733E}"/>
              </a:ext>
            </a:extLst>
          </p:cNvPr>
          <p:cNvSpPr/>
          <p:nvPr/>
        </p:nvSpPr>
        <p:spPr>
          <a:xfrm rot="9000000">
            <a:off x="6085959" y="3423203"/>
            <a:ext cx="4244" cy="2450"/>
          </a:xfrm>
          <a:custGeom>
            <a:avLst/>
            <a:gdLst>
              <a:gd name="connsiteX0" fmla="*/ 0 w 4244"/>
              <a:gd name="connsiteY0" fmla="*/ 2450 h 2450"/>
              <a:gd name="connsiteX1" fmla="*/ 4244 w 4244"/>
              <a:gd name="connsiteY1" fmla="*/ 0 h 2450"/>
              <a:gd name="connsiteX2" fmla="*/ 2829 w 4244"/>
              <a:gd name="connsiteY2" fmla="*/ 2450 h 2450"/>
              <a:gd name="connsiteX3" fmla="*/ 0 w 4244"/>
              <a:gd name="connsiteY3" fmla="*/ 2450 h 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4" h="2450">
                <a:moveTo>
                  <a:pt x="0" y="2450"/>
                </a:moveTo>
                <a:lnTo>
                  <a:pt x="4244" y="0"/>
                </a:lnTo>
                <a:lnTo>
                  <a:pt x="2829" y="2450"/>
                </a:lnTo>
                <a:lnTo>
                  <a:pt x="0" y="245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500043-1A32-4AEC-A6A4-4414DFDC98AD}"/>
              </a:ext>
            </a:extLst>
          </p:cNvPr>
          <p:cNvSpPr/>
          <p:nvPr/>
        </p:nvSpPr>
        <p:spPr>
          <a:xfrm rot="9000000">
            <a:off x="6103824" y="3421625"/>
            <a:ext cx="1415" cy="4900"/>
          </a:xfrm>
          <a:custGeom>
            <a:avLst/>
            <a:gdLst>
              <a:gd name="connsiteX0" fmla="*/ 1415 w 1415"/>
              <a:gd name="connsiteY0" fmla="*/ 4900 h 4900"/>
              <a:gd name="connsiteX1" fmla="*/ 0 w 1415"/>
              <a:gd name="connsiteY1" fmla="*/ 2450 h 4900"/>
              <a:gd name="connsiteX2" fmla="*/ 1415 w 1415"/>
              <a:gd name="connsiteY2" fmla="*/ 0 h 4900"/>
              <a:gd name="connsiteX3" fmla="*/ 1415 w 1415"/>
              <a:gd name="connsiteY3" fmla="*/ 4900 h 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5" h="4900">
                <a:moveTo>
                  <a:pt x="1415" y="4900"/>
                </a:moveTo>
                <a:lnTo>
                  <a:pt x="0" y="2450"/>
                </a:lnTo>
                <a:lnTo>
                  <a:pt x="1415" y="0"/>
                </a:lnTo>
                <a:lnTo>
                  <a:pt x="1415" y="49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1F3A525-BB4C-4DB8-B09E-7D4E309D1966}"/>
              </a:ext>
            </a:extLst>
          </p:cNvPr>
          <p:cNvSpPr/>
          <p:nvPr/>
        </p:nvSpPr>
        <p:spPr>
          <a:xfrm rot="9000000">
            <a:off x="6078713" y="3426939"/>
            <a:ext cx="6694" cy="5797"/>
          </a:xfrm>
          <a:custGeom>
            <a:avLst/>
            <a:gdLst>
              <a:gd name="connsiteX0" fmla="*/ 0 w 6694"/>
              <a:gd name="connsiteY0" fmla="*/ 5797 h 5797"/>
              <a:gd name="connsiteX1" fmla="*/ 0 w 6694"/>
              <a:gd name="connsiteY1" fmla="*/ 1932 h 5797"/>
              <a:gd name="connsiteX2" fmla="*/ 3347 w 6694"/>
              <a:gd name="connsiteY2" fmla="*/ 0 h 5797"/>
              <a:gd name="connsiteX3" fmla="*/ 6694 w 6694"/>
              <a:gd name="connsiteY3" fmla="*/ 5797 h 5797"/>
              <a:gd name="connsiteX4" fmla="*/ 0 w 6694"/>
              <a:gd name="connsiteY4" fmla="*/ 5797 h 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4" h="5797">
                <a:moveTo>
                  <a:pt x="0" y="5797"/>
                </a:moveTo>
                <a:lnTo>
                  <a:pt x="0" y="1932"/>
                </a:lnTo>
                <a:lnTo>
                  <a:pt x="3347" y="0"/>
                </a:lnTo>
                <a:lnTo>
                  <a:pt x="6694" y="5797"/>
                </a:lnTo>
                <a:lnTo>
                  <a:pt x="0" y="579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341A30-C481-455E-9855-B2A018277B55}"/>
              </a:ext>
            </a:extLst>
          </p:cNvPr>
          <p:cNvSpPr/>
          <p:nvPr/>
        </p:nvSpPr>
        <p:spPr>
          <a:xfrm rot="9000000">
            <a:off x="6106593" y="3425265"/>
            <a:ext cx="6694" cy="5797"/>
          </a:xfrm>
          <a:custGeom>
            <a:avLst/>
            <a:gdLst>
              <a:gd name="connsiteX0" fmla="*/ 3347 w 6694"/>
              <a:gd name="connsiteY0" fmla="*/ 5797 h 5797"/>
              <a:gd name="connsiteX1" fmla="*/ 0 w 6694"/>
              <a:gd name="connsiteY1" fmla="*/ 0 h 5797"/>
              <a:gd name="connsiteX2" fmla="*/ 6694 w 6694"/>
              <a:gd name="connsiteY2" fmla="*/ 0 h 5797"/>
              <a:gd name="connsiteX3" fmla="*/ 6694 w 6694"/>
              <a:gd name="connsiteY3" fmla="*/ 3865 h 5797"/>
              <a:gd name="connsiteX4" fmla="*/ 3347 w 6694"/>
              <a:gd name="connsiteY4" fmla="*/ 5797 h 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4" h="5797">
                <a:moveTo>
                  <a:pt x="3347" y="5797"/>
                </a:moveTo>
                <a:lnTo>
                  <a:pt x="0" y="0"/>
                </a:lnTo>
                <a:lnTo>
                  <a:pt x="6694" y="0"/>
                </a:lnTo>
                <a:lnTo>
                  <a:pt x="6694" y="3865"/>
                </a:lnTo>
                <a:lnTo>
                  <a:pt x="3347" y="579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3A05ACD-F097-460F-B963-D5A4EC4E14EE}"/>
              </a:ext>
            </a:extLst>
          </p:cNvPr>
          <p:cNvSpPr/>
          <p:nvPr/>
        </p:nvSpPr>
        <p:spPr>
          <a:xfrm rot="9000000">
            <a:off x="6085631" y="3426878"/>
            <a:ext cx="2450" cy="4244"/>
          </a:xfrm>
          <a:custGeom>
            <a:avLst/>
            <a:gdLst>
              <a:gd name="connsiteX0" fmla="*/ 0 w 2450"/>
              <a:gd name="connsiteY0" fmla="*/ 4244 h 4244"/>
              <a:gd name="connsiteX1" fmla="*/ 2450 w 2450"/>
              <a:gd name="connsiteY1" fmla="*/ 0 h 4244"/>
              <a:gd name="connsiteX2" fmla="*/ 2450 w 2450"/>
              <a:gd name="connsiteY2" fmla="*/ 2829 h 4244"/>
              <a:gd name="connsiteX3" fmla="*/ 0 w 2450"/>
              <a:gd name="connsiteY3" fmla="*/ 4244 h 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0" h="4244">
                <a:moveTo>
                  <a:pt x="0" y="4244"/>
                </a:moveTo>
                <a:lnTo>
                  <a:pt x="2450" y="0"/>
                </a:lnTo>
                <a:lnTo>
                  <a:pt x="2450" y="2829"/>
                </a:lnTo>
                <a:lnTo>
                  <a:pt x="0" y="424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87D0C7C-B983-4DD3-AE9E-00FD1A70E3AB}"/>
              </a:ext>
            </a:extLst>
          </p:cNvPr>
          <p:cNvSpPr/>
          <p:nvPr/>
        </p:nvSpPr>
        <p:spPr>
          <a:xfrm rot="9000000">
            <a:off x="6103919" y="3426878"/>
            <a:ext cx="2450" cy="4244"/>
          </a:xfrm>
          <a:custGeom>
            <a:avLst/>
            <a:gdLst>
              <a:gd name="connsiteX0" fmla="*/ 0 w 2450"/>
              <a:gd name="connsiteY0" fmla="*/ 4244 h 4244"/>
              <a:gd name="connsiteX1" fmla="*/ 0 w 2450"/>
              <a:gd name="connsiteY1" fmla="*/ 1415 h 4244"/>
              <a:gd name="connsiteX2" fmla="*/ 2450 w 2450"/>
              <a:gd name="connsiteY2" fmla="*/ 0 h 4244"/>
              <a:gd name="connsiteX3" fmla="*/ 0 w 2450"/>
              <a:gd name="connsiteY3" fmla="*/ 4244 h 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0" h="4244">
                <a:moveTo>
                  <a:pt x="0" y="4244"/>
                </a:moveTo>
                <a:lnTo>
                  <a:pt x="0" y="1415"/>
                </a:lnTo>
                <a:lnTo>
                  <a:pt x="2450" y="0"/>
                </a:lnTo>
                <a:lnTo>
                  <a:pt x="0" y="424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9C157B0-B0C2-4B25-A381-76AB6E8C5620}"/>
              </a:ext>
            </a:extLst>
          </p:cNvPr>
          <p:cNvSpPr/>
          <p:nvPr/>
        </p:nvSpPr>
        <p:spPr>
          <a:xfrm rot="9000000">
            <a:off x="6086761" y="3431476"/>
            <a:ext cx="1415" cy="4900"/>
          </a:xfrm>
          <a:custGeom>
            <a:avLst/>
            <a:gdLst>
              <a:gd name="connsiteX0" fmla="*/ 0 w 1415"/>
              <a:gd name="connsiteY0" fmla="*/ 4900 h 4900"/>
              <a:gd name="connsiteX1" fmla="*/ 0 w 1415"/>
              <a:gd name="connsiteY1" fmla="*/ 0 h 4900"/>
              <a:gd name="connsiteX2" fmla="*/ 1415 w 1415"/>
              <a:gd name="connsiteY2" fmla="*/ 2450 h 4900"/>
              <a:gd name="connsiteX3" fmla="*/ 0 w 1415"/>
              <a:gd name="connsiteY3" fmla="*/ 4900 h 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5" h="4900">
                <a:moveTo>
                  <a:pt x="0" y="4900"/>
                </a:moveTo>
                <a:lnTo>
                  <a:pt x="0" y="0"/>
                </a:lnTo>
                <a:lnTo>
                  <a:pt x="1415" y="2450"/>
                </a:lnTo>
                <a:lnTo>
                  <a:pt x="0" y="49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FAA7662-4BBD-4078-B2A0-1E5E622DF33A}"/>
              </a:ext>
            </a:extLst>
          </p:cNvPr>
          <p:cNvSpPr/>
          <p:nvPr/>
        </p:nvSpPr>
        <p:spPr>
          <a:xfrm rot="9000000">
            <a:off x="6101797" y="3432347"/>
            <a:ext cx="4244" cy="2450"/>
          </a:xfrm>
          <a:custGeom>
            <a:avLst/>
            <a:gdLst>
              <a:gd name="connsiteX0" fmla="*/ 0 w 4244"/>
              <a:gd name="connsiteY0" fmla="*/ 2450 h 2450"/>
              <a:gd name="connsiteX1" fmla="*/ 1415 w 4244"/>
              <a:gd name="connsiteY1" fmla="*/ 0 h 2450"/>
              <a:gd name="connsiteX2" fmla="*/ 4244 w 4244"/>
              <a:gd name="connsiteY2" fmla="*/ 0 h 2450"/>
              <a:gd name="connsiteX3" fmla="*/ 0 w 4244"/>
              <a:gd name="connsiteY3" fmla="*/ 2450 h 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4" h="2450">
                <a:moveTo>
                  <a:pt x="0" y="2450"/>
                </a:moveTo>
                <a:lnTo>
                  <a:pt x="1415" y="0"/>
                </a:lnTo>
                <a:lnTo>
                  <a:pt x="4244" y="0"/>
                </a:lnTo>
                <a:lnTo>
                  <a:pt x="0" y="245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6A22F39-9C86-40C7-9C80-839180748F75}"/>
              </a:ext>
            </a:extLst>
          </p:cNvPr>
          <p:cNvSpPr/>
          <p:nvPr/>
        </p:nvSpPr>
        <p:spPr>
          <a:xfrm rot="9000000">
            <a:off x="6079644" y="3432865"/>
            <a:ext cx="7729" cy="6694"/>
          </a:xfrm>
          <a:custGeom>
            <a:avLst/>
            <a:gdLst>
              <a:gd name="connsiteX0" fmla="*/ 1932 w 7729"/>
              <a:gd name="connsiteY0" fmla="*/ 6694 h 6694"/>
              <a:gd name="connsiteX1" fmla="*/ 0 w 7729"/>
              <a:gd name="connsiteY1" fmla="*/ 3347 h 6694"/>
              <a:gd name="connsiteX2" fmla="*/ 1932 w 7729"/>
              <a:gd name="connsiteY2" fmla="*/ 0 h 6694"/>
              <a:gd name="connsiteX3" fmla="*/ 7729 w 7729"/>
              <a:gd name="connsiteY3" fmla="*/ 3347 h 6694"/>
              <a:gd name="connsiteX4" fmla="*/ 1932 w 7729"/>
              <a:gd name="connsiteY4" fmla="*/ 6694 h 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9" h="6694">
                <a:moveTo>
                  <a:pt x="1932" y="6694"/>
                </a:moveTo>
                <a:lnTo>
                  <a:pt x="0" y="3347"/>
                </a:lnTo>
                <a:lnTo>
                  <a:pt x="1932" y="0"/>
                </a:lnTo>
                <a:lnTo>
                  <a:pt x="7729" y="3347"/>
                </a:lnTo>
                <a:lnTo>
                  <a:pt x="1932" y="669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7AA0995-00FE-41EC-82E8-B633DEABA7A8}"/>
              </a:ext>
            </a:extLst>
          </p:cNvPr>
          <p:cNvSpPr/>
          <p:nvPr/>
        </p:nvSpPr>
        <p:spPr>
          <a:xfrm rot="9000000">
            <a:off x="6104756" y="3433348"/>
            <a:ext cx="5797" cy="6694"/>
          </a:xfrm>
          <a:custGeom>
            <a:avLst/>
            <a:gdLst>
              <a:gd name="connsiteX0" fmla="*/ 0 w 5797"/>
              <a:gd name="connsiteY0" fmla="*/ 6694 h 6694"/>
              <a:gd name="connsiteX1" fmla="*/ 0 w 5797"/>
              <a:gd name="connsiteY1" fmla="*/ 0 h 6694"/>
              <a:gd name="connsiteX2" fmla="*/ 5797 w 5797"/>
              <a:gd name="connsiteY2" fmla="*/ 3347 h 6694"/>
              <a:gd name="connsiteX3" fmla="*/ 3865 w 5797"/>
              <a:gd name="connsiteY3" fmla="*/ 6694 h 6694"/>
              <a:gd name="connsiteX4" fmla="*/ 0 w 5797"/>
              <a:gd name="connsiteY4" fmla="*/ 6694 h 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7" h="6694">
                <a:moveTo>
                  <a:pt x="0" y="6694"/>
                </a:moveTo>
                <a:lnTo>
                  <a:pt x="0" y="0"/>
                </a:lnTo>
                <a:lnTo>
                  <a:pt x="5797" y="3347"/>
                </a:lnTo>
                <a:lnTo>
                  <a:pt x="3865" y="6694"/>
                </a:lnTo>
                <a:lnTo>
                  <a:pt x="0" y="669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BCBAFB0-70DE-4E74-94F5-201C8A6068DB}"/>
              </a:ext>
            </a:extLst>
          </p:cNvPr>
          <p:cNvSpPr/>
          <p:nvPr/>
        </p:nvSpPr>
        <p:spPr>
          <a:xfrm rot="9000000">
            <a:off x="6090203" y="3434797"/>
            <a:ext cx="2450" cy="4244"/>
          </a:xfrm>
          <a:custGeom>
            <a:avLst/>
            <a:gdLst>
              <a:gd name="connsiteX0" fmla="*/ 2450 w 2450"/>
              <a:gd name="connsiteY0" fmla="*/ 4244 h 4244"/>
              <a:gd name="connsiteX1" fmla="*/ 0 w 2450"/>
              <a:gd name="connsiteY1" fmla="*/ 0 h 4244"/>
              <a:gd name="connsiteX2" fmla="*/ 2450 w 2450"/>
              <a:gd name="connsiteY2" fmla="*/ 1415 h 4244"/>
              <a:gd name="connsiteX3" fmla="*/ 2450 w 2450"/>
              <a:gd name="connsiteY3" fmla="*/ 4244 h 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0" h="4244">
                <a:moveTo>
                  <a:pt x="2450" y="4244"/>
                </a:moveTo>
                <a:lnTo>
                  <a:pt x="0" y="0"/>
                </a:lnTo>
                <a:lnTo>
                  <a:pt x="2450" y="1415"/>
                </a:lnTo>
                <a:lnTo>
                  <a:pt x="2450" y="424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5DD488E-5B4D-4870-A7D8-676CD17097E5}"/>
              </a:ext>
            </a:extLst>
          </p:cNvPr>
          <p:cNvSpPr/>
          <p:nvPr/>
        </p:nvSpPr>
        <p:spPr>
          <a:xfrm rot="9000000">
            <a:off x="6098475" y="3436825"/>
            <a:ext cx="4900" cy="1415"/>
          </a:xfrm>
          <a:custGeom>
            <a:avLst/>
            <a:gdLst>
              <a:gd name="connsiteX0" fmla="*/ 0 w 4900"/>
              <a:gd name="connsiteY0" fmla="*/ 1415 h 1415"/>
              <a:gd name="connsiteX1" fmla="*/ 2450 w 4900"/>
              <a:gd name="connsiteY1" fmla="*/ 0 h 1415"/>
              <a:gd name="connsiteX2" fmla="*/ 4900 w 4900"/>
              <a:gd name="connsiteY2" fmla="*/ 1415 h 1415"/>
              <a:gd name="connsiteX3" fmla="*/ 0 w 4900"/>
              <a:gd name="connsiteY3" fmla="*/ 1415 h 1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" h="1415">
                <a:moveTo>
                  <a:pt x="0" y="1415"/>
                </a:moveTo>
                <a:lnTo>
                  <a:pt x="2450" y="0"/>
                </a:lnTo>
                <a:lnTo>
                  <a:pt x="4900" y="1415"/>
                </a:lnTo>
                <a:lnTo>
                  <a:pt x="0" y="141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ED2C90F-623E-455F-8824-27493D9FA85A}"/>
              </a:ext>
            </a:extLst>
          </p:cNvPr>
          <p:cNvSpPr/>
          <p:nvPr/>
        </p:nvSpPr>
        <p:spPr>
          <a:xfrm rot="9000000">
            <a:off x="4222767" y="3284282"/>
            <a:ext cx="856597" cy="898865"/>
          </a:xfrm>
          <a:custGeom>
            <a:avLst/>
            <a:gdLst>
              <a:gd name="connsiteX0" fmla="*/ 615596 w 856597"/>
              <a:gd name="connsiteY0" fmla="*/ 898865 h 898865"/>
              <a:gd name="connsiteX1" fmla="*/ 0 w 856597"/>
              <a:gd name="connsiteY1" fmla="*/ 543450 h 898865"/>
              <a:gd name="connsiteX2" fmla="*/ 48147 w 856597"/>
              <a:gd name="connsiteY2" fmla="*/ 449401 h 898865"/>
              <a:gd name="connsiteX3" fmla="*/ 145889 w 856597"/>
              <a:gd name="connsiteY3" fmla="*/ 20972 h 898865"/>
              <a:gd name="connsiteX4" fmla="*/ 145421 w 856597"/>
              <a:gd name="connsiteY4" fmla="*/ 0 h 898865"/>
              <a:gd name="connsiteX5" fmla="*/ 855703 w 856597"/>
              <a:gd name="connsiteY5" fmla="*/ 0 h 898865"/>
              <a:gd name="connsiteX6" fmla="*/ 856597 w 856597"/>
              <a:gd name="connsiteY6" fmla="*/ 40060 h 898865"/>
              <a:gd name="connsiteX7" fmla="*/ 696903 w 856597"/>
              <a:gd name="connsiteY7" fmla="*/ 740040 h 898865"/>
              <a:gd name="connsiteX8" fmla="*/ 615596 w 856597"/>
              <a:gd name="connsiteY8" fmla="*/ 898865 h 89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6597" h="898865">
                <a:moveTo>
                  <a:pt x="615596" y="898865"/>
                </a:moveTo>
                <a:lnTo>
                  <a:pt x="0" y="543450"/>
                </a:lnTo>
                <a:lnTo>
                  <a:pt x="48147" y="449401"/>
                </a:lnTo>
                <a:cubicBezTo>
                  <a:pt x="110286" y="311144"/>
                  <a:pt x="142133" y="165596"/>
                  <a:pt x="145889" y="20972"/>
                </a:cubicBezTo>
                <a:lnTo>
                  <a:pt x="145421" y="0"/>
                </a:lnTo>
                <a:lnTo>
                  <a:pt x="855703" y="0"/>
                </a:lnTo>
                <a:lnTo>
                  <a:pt x="856597" y="40060"/>
                </a:lnTo>
                <a:cubicBezTo>
                  <a:pt x="850461" y="276350"/>
                  <a:pt x="798428" y="514150"/>
                  <a:pt x="696903" y="740040"/>
                </a:cubicBezTo>
                <a:lnTo>
                  <a:pt x="615596" y="89886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29ECC92-75DC-464D-9076-55F6F5EAA6BC}"/>
              </a:ext>
            </a:extLst>
          </p:cNvPr>
          <p:cNvSpPr/>
          <p:nvPr/>
        </p:nvSpPr>
        <p:spPr>
          <a:xfrm rot="9000000">
            <a:off x="5051476" y="3704635"/>
            <a:ext cx="1102542" cy="18288"/>
          </a:xfrm>
          <a:custGeom>
            <a:avLst/>
            <a:gdLst>
              <a:gd name="connsiteX0" fmla="*/ 15838 w 1102542"/>
              <a:gd name="connsiteY0" fmla="*/ 18288 h 18288"/>
              <a:gd name="connsiteX1" fmla="*/ 0 w 1102542"/>
              <a:gd name="connsiteY1" fmla="*/ 9144 h 18288"/>
              <a:gd name="connsiteX2" fmla="*/ 15838 w 1102542"/>
              <a:gd name="connsiteY2" fmla="*/ 0 h 18288"/>
              <a:gd name="connsiteX3" fmla="*/ 1102134 w 1102542"/>
              <a:gd name="connsiteY3" fmla="*/ 0 h 18288"/>
              <a:gd name="connsiteX4" fmla="*/ 1102542 w 1102542"/>
              <a:gd name="connsiteY4" fmla="*/ 18288 h 18288"/>
              <a:gd name="connsiteX5" fmla="*/ 15838 w 1102542"/>
              <a:gd name="connsiteY5" fmla="*/ 18288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2542" h="18288">
                <a:moveTo>
                  <a:pt x="15838" y="18288"/>
                </a:moveTo>
                <a:lnTo>
                  <a:pt x="0" y="9144"/>
                </a:lnTo>
                <a:lnTo>
                  <a:pt x="15838" y="0"/>
                </a:lnTo>
                <a:lnTo>
                  <a:pt x="1102134" y="0"/>
                </a:lnTo>
                <a:lnTo>
                  <a:pt x="1102542" y="18288"/>
                </a:lnTo>
                <a:lnTo>
                  <a:pt x="15838" y="1828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2A981B-8A59-4AAB-AE0F-4786CD8DA864}"/>
              </a:ext>
            </a:extLst>
          </p:cNvPr>
          <p:cNvSpPr/>
          <p:nvPr/>
        </p:nvSpPr>
        <p:spPr>
          <a:xfrm rot="9000000">
            <a:off x="6084958" y="3437756"/>
            <a:ext cx="6694" cy="5797"/>
          </a:xfrm>
          <a:custGeom>
            <a:avLst/>
            <a:gdLst>
              <a:gd name="connsiteX0" fmla="*/ 3347 w 6694"/>
              <a:gd name="connsiteY0" fmla="*/ 5797 h 5797"/>
              <a:gd name="connsiteX1" fmla="*/ 0 w 6694"/>
              <a:gd name="connsiteY1" fmla="*/ 3865 h 5797"/>
              <a:gd name="connsiteX2" fmla="*/ 0 w 6694"/>
              <a:gd name="connsiteY2" fmla="*/ 0 h 5797"/>
              <a:gd name="connsiteX3" fmla="*/ 6694 w 6694"/>
              <a:gd name="connsiteY3" fmla="*/ 0 h 5797"/>
              <a:gd name="connsiteX4" fmla="*/ 3347 w 6694"/>
              <a:gd name="connsiteY4" fmla="*/ 5797 h 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4" h="5797">
                <a:moveTo>
                  <a:pt x="3347" y="5797"/>
                </a:moveTo>
                <a:lnTo>
                  <a:pt x="0" y="3865"/>
                </a:lnTo>
                <a:lnTo>
                  <a:pt x="0" y="0"/>
                </a:lnTo>
                <a:lnTo>
                  <a:pt x="6694" y="0"/>
                </a:lnTo>
                <a:lnTo>
                  <a:pt x="3347" y="579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E27F335-C699-4341-BFDF-8A9D8547587F}"/>
              </a:ext>
            </a:extLst>
          </p:cNvPr>
          <p:cNvSpPr/>
          <p:nvPr/>
        </p:nvSpPr>
        <p:spPr>
          <a:xfrm rot="9000000">
            <a:off x="6093878" y="3436919"/>
            <a:ext cx="4244" cy="2450"/>
          </a:xfrm>
          <a:custGeom>
            <a:avLst/>
            <a:gdLst>
              <a:gd name="connsiteX0" fmla="*/ 4244 w 4244"/>
              <a:gd name="connsiteY0" fmla="*/ 2450 h 2450"/>
              <a:gd name="connsiteX1" fmla="*/ 0 w 4244"/>
              <a:gd name="connsiteY1" fmla="*/ 0 h 2450"/>
              <a:gd name="connsiteX2" fmla="*/ 2829 w 4244"/>
              <a:gd name="connsiteY2" fmla="*/ 0 h 2450"/>
              <a:gd name="connsiteX3" fmla="*/ 4244 w 4244"/>
              <a:gd name="connsiteY3" fmla="*/ 2450 h 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4" h="2450">
                <a:moveTo>
                  <a:pt x="4244" y="2450"/>
                </a:moveTo>
                <a:lnTo>
                  <a:pt x="0" y="0"/>
                </a:lnTo>
                <a:lnTo>
                  <a:pt x="2829" y="0"/>
                </a:lnTo>
                <a:lnTo>
                  <a:pt x="4244" y="245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E3C6860-9CEA-4FF8-B04C-F7054D760D1F}"/>
              </a:ext>
            </a:extLst>
          </p:cNvPr>
          <p:cNvSpPr/>
          <p:nvPr/>
        </p:nvSpPr>
        <p:spPr>
          <a:xfrm rot="9000000">
            <a:off x="6099865" y="3437627"/>
            <a:ext cx="6694" cy="7729"/>
          </a:xfrm>
          <a:custGeom>
            <a:avLst/>
            <a:gdLst>
              <a:gd name="connsiteX0" fmla="*/ 3347 w 6694"/>
              <a:gd name="connsiteY0" fmla="*/ 7729 h 7729"/>
              <a:gd name="connsiteX1" fmla="*/ 0 w 6694"/>
              <a:gd name="connsiteY1" fmla="*/ 5797 h 7729"/>
              <a:gd name="connsiteX2" fmla="*/ 3347 w 6694"/>
              <a:gd name="connsiteY2" fmla="*/ 0 h 7729"/>
              <a:gd name="connsiteX3" fmla="*/ 6694 w 6694"/>
              <a:gd name="connsiteY3" fmla="*/ 5797 h 7729"/>
              <a:gd name="connsiteX4" fmla="*/ 3347 w 6694"/>
              <a:gd name="connsiteY4" fmla="*/ 7729 h 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4" h="7729">
                <a:moveTo>
                  <a:pt x="3347" y="7729"/>
                </a:moveTo>
                <a:lnTo>
                  <a:pt x="0" y="5797"/>
                </a:lnTo>
                <a:lnTo>
                  <a:pt x="3347" y="0"/>
                </a:lnTo>
                <a:lnTo>
                  <a:pt x="6694" y="5797"/>
                </a:lnTo>
                <a:lnTo>
                  <a:pt x="3347" y="772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51FEE4-ADF7-47DC-B00C-CB210B6E3000}"/>
              </a:ext>
            </a:extLst>
          </p:cNvPr>
          <p:cNvSpPr/>
          <p:nvPr/>
        </p:nvSpPr>
        <p:spPr>
          <a:xfrm rot="9000000">
            <a:off x="6314142" y="3234102"/>
            <a:ext cx="559190" cy="959048"/>
          </a:xfrm>
          <a:custGeom>
            <a:avLst/>
            <a:gdLst>
              <a:gd name="connsiteX0" fmla="*/ 559190 w 559190"/>
              <a:gd name="connsiteY0" fmla="*/ 959048 h 959048"/>
              <a:gd name="connsiteX1" fmla="*/ 543352 w 559190"/>
              <a:gd name="connsiteY1" fmla="*/ 949904 h 959048"/>
              <a:gd name="connsiteX2" fmla="*/ 0 w 559190"/>
              <a:gd name="connsiteY2" fmla="*/ 8791 h 959048"/>
              <a:gd name="connsiteX3" fmla="*/ 16042 w 559190"/>
              <a:gd name="connsiteY3" fmla="*/ 0 h 959048"/>
              <a:gd name="connsiteX4" fmla="*/ 559190 w 559190"/>
              <a:gd name="connsiteY4" fmla="*/ 940760 h 959048"/>
              <a:gd name="connsiteX5" fmla="*/ 559190 w 559190"/>
              <a:gd name="connsiteY5" fmla="*/ 959048 h 95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190" h="959048">
                <a:moveTo>
                  <a:pt x="559190" y="959048"/>
                </a:moveTo>
                <a:lnTo>
                  <a:pt x="543352" y="949904"/>
                </a:lnTo>
                <a:lnTo>
                  <a:pt x="0" y="8791"/>
                </a:lnTo>
                <a:lnTo>
                  <a:pt x="16042" y="0"/>
                </a:lnTo>
                <a:lnTo>
                  <a:pt x="559190" y="940760"/>
                </a:lnTo>
                <a:lnTo>
                  <a:pt x="559190" y="95904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07FC1B4-2FEA-4A8C-9A4D-B304568CEED8}"/>
              </a:ext>
            </a:extLst>
          </p:cNvPr>
          <p:cNvSpPr/>
          <p:nvPr/>
        </p:nvSpPr>
        <p:spPr>
          <a:xfrm rot="9000000">
            <a:off x="7057711" y="3315884"/>
            <a:ext cx="1013527" cy="1012785"/>
          </a:xfrm>
          <a:custGeom>
            <a:avLst/>
            <a:gdLst>
              <a:gd name="connsiteX0" fmla="*/ 615596 w 1013527"/>
              <a:gd name="connsiteY0" fmla="*/ 1012785 h 1012785"/>
              <a:gd name="connsiteX1" fmla="*/ 0 w 1013527"/>
              <a:gd name="connsiteY1" fmla="*/ 657370 h 1012785"/>
              <a:gd name="connsiteX2" fmla="*/ 96893 w 1013527"/>
              <a:gd name="connsiteY2" fmla="*/ 507544 h 1012785"/>
              <a:gd name="connsiteX3" fmla="*/ 623246 w 1013527"/>
              <a:gd name="connsiteY3" fmla="*/ 19255 h 1012785"/>
              <a:gd name="connsiteX4" fmla="*/ 658386 w 1013527"/>
              <a:gd name="connsiteY4" fmla="*/ 0 h 1012785"/>
              <a:gd name="connsiteX5" fmla="*/ 1013527 w 1013527"/>
              <a:gd name="connsiteY5" fmla="*/ 615122 h 1012785"/>
              <a:gd name="connsiteX6" fmla="*/ 995131 w 1013527"/>
              <a:gd name="connsiteY6" fmla="*/ 625202 h 1012785"/>
              <a:gd name="connsiteX7" fmla="*/ 672971 w 1013527"/>
              <a:gd name="connsiteY7" fmla="*/ 924064 h 1012785"/>
              <a:gd name="connsiteX8" fmla="*/ 615596 w 1013527"/>
              <a:gd name="connsiteY8" fmla="*/ 1012785 h 101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3527" h="1012785">
                <a:moveTo>
                  <a:pt x="615596" y="1012785"/>
                </a:moveTo>
                <a:lnTo>
                  <a:pt x="0" y="657370"/>
                </a:lnTo>
                <a:lnTo>
                  <a:pt x="96893" y="507544"/>
                </a:lnTo>
                <a:cubicBezTo>
                  <a:pt x="241756" y="306676"/>
                  <a:pt x="421681" y="142715"/>
                  <a:pt x="623246" y="19255"/>
                </a:cubicBezTo>
                <a:lnTo>
                  <a:pt x="658386" y="0"/>
                </a:lnTo>
                <a:lnTo>
                  <a:pt x="1013527" y="615122"/>
                </a:lnTo>
                <a:lnTo>
                  <a:pt x="995131" y="625202"/>
                </a:lnTo>
                <a:cubicBezTo>
                  <a:pt x="871761" y="700767"/>
                  <a:pt x="761636" y="801122"/>
                  <a:pt x="672971" y="924064"/>
                </a:cubicBezTo>
                <a:lnTo>
                  <a:pt x="615596" y="101278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7DF9878-8E26-418F-BC30-9019F33E9512}"/>
              </a:ext>
            </a:extLst>
          </p:cNvPr>
          <p:cNvSpPr/>
          <p:nvPr/>
        </p:nvSpPr>
        <p:spPr>
          <a:xfrm rot="9000000">
            <a:off x="6093938" y="3439594"/>
            <a:ext cx="5797" cy="6694"/>
          </a:xfrm>
          <a:custGeom>
            <a:avLst/>
            <a:gdLst>
              <a:gd name="connsiteX0" fmla="*/ 1932 w 5797"/>
              <a:gd name="connsiteY0" fmla="*/ 6694 h 6694"/>
              <a:gd name="connsiteX1" fmla="*/ 0 w 5797"/>
              <a:gd name="connsiteY1" fmla="*/ 3347 h 6694"/>
              <a:gd name="connsiteX2" fmla="*/ 5797 w 5797"/>
              <a:gd name="connsiteY2" fmla="*/ 0 h 6694"/>
              <a:gd name="connsiteX3" fmla="*/ 5797 w 5797"/>
              <a:gd name="connsiteY3" fmla="*/ 6694 h 6694"/>
              <a:gd name="connsiteX4" fmla="*/ 1932 w 5797"/>
              <a:gd name="connsiteY4" fmla="*/ 6694 h 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7" h="6694">
                <a:moveTo>
                  <a:pt x="1932" y="6694"/>
                </a:moveTo>
                <a:lnTo>
                  <a:pt x="0" y="3347"/>
                </a:lnTo>
                <a:lnTo>
                  <a:pt x="5797" y="0"/>
                </a:lnTo>
                <a:lnTo>
                  <a:pt x="5797" y="6694"/>
                </a:lnTo>
                <a:lnTo>
                  <a:pt x="1932" y="669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12C955D-95CF-44BA-92DE-A03117FC169B}"/>
              </a:ext>
            </a:extLst>
          </p:cNvPr>
          <p:cNvSpPr/>
          <p:nvPr/>
        </p:nvSpPr>
        <p:spPr>
          <a:xfrm rot="9000000">
            <a:off x="5331849" y="3647141"/>
            <a:ext cx="959048" cy="559190"/>
          </a:xfrm>
          <a:custGeom>
            <a:avLst/>
            <a:gdLst>
              <a:gd name="connsiteX0" fmla="*/ 0 w 959048"/>
              <a:gd name="connsiteY0" fmla="*/ 559190 h 559190"/>
              <a:gd name="connsiteX1" fmla="*/ 9144 w 959048"/>
              <a:gd name="connsiteY1" fmla="*/ 543352 h 559190"/>
              <a:gd name="connsiteX2" fmla="*/ 950257 w 959048"/>
              <a:gd name="connsiteY2" fmla="*/ 0 h 559190"/>
              <a:gd name="connsiteX3" fmla="*/ 959048 w 959048"/>
              <a:gd name="connsiteY3" fmla="*/ 16042 h 559190"/>
              <a:gd name="connsiteX4" fmla="*/ 18288 w 959048"/>
              <a:gd name="connsiteY4" fmla="*/ 559190 h 559190"/>
              <a:gd name="connsiteX5" fmla="*/ 0 w 959048"/>
              <a:gd name="connsiteY5" fmla="*/ 559190 h 55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048" h="559190">
                <a:moveTo>
                  <a:pt x="0" y="559190"/>
                </a:moveTo>
                <a:lnTo>
                  <a:pt x="9144" y="543352"/>
                </a:lnTo>
                <a:lnTo>
                  <a:pt x="950257" y="0"/>
                </a:lnTo>
                <a:lnTo>
                  <a:pt x="959048" y="16042"/>
                </a:lnTo>
                <a:lnTo>
                  <a:pt x="18288" y="559190"/>
                </a:lnTo>
                <a:lnTo>
                  <a:pt x="0" y="55919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CA7763-CC64-413A-B8BC-9548C66E7D88}"/>
              </a:ext>
            </a:extLst>
          </p:cNvPr>
          <p:cNvSpPr/>
          <p:nvPr/>
        </p:nvSpPr>
        <p:spPr>
          <a:xfrm rot="9000000">
            <a:off x="6371635" y="3370982"/>
            <a:ext cx="18288" cy="1102542"/>
          </a:xfrm>
          <a:custGeom>
            <a:avLst/>
            <a:gdLst>
              <a:gd name="connsiteX0" fmla="*/ 9144 w 18288"/>
              <a:gd name="connsiteY0" fmla="*/ 1102542 h 1102542"/>
              <a:gd name="connsiteX1" fmla="*/ 0 w 18288"/>
              <a:gd name="connsiteY1" fmla="*/ 1086704 h 1102542"/>
              <a:gd name="connsiteX2" fmla="*/ 0 w 18288"/>
              <a:gd name="connsiteY2" fmla="*/ 408 h 1102542"/>
              <a:gd name="connsiteX3" fmla="*/ 18288 w 18288"/>
              <a:gd name="connsiteY3" fmla="*/ 0 h 1102542"/>
              <a:gd name="connsiteX4" fmla="*/ 18288 w 18288"/>
              <a:gd name="connsiteY4" fmla="*/ 1086704 h 1102542"/>
              <a:gd name="connsiteX5" fmla="*/ 9144 w 18288"/>
              <a:gd name="connsiteY5" fmla="*/ 1102542 h 1102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88" h="1102542">
                <a:moveTo>
                  <a:pt x="9144" y="1102542"/>
                </a:moveTo>
                <a:lnTo>
                  <a:pt x="0" y="1086704"/>
                </a:lnTo>
                <a:lnTo>
                  <a:pt x="0" y="408"/>
                </a:lnTo>
                <a:lnTo>
                  <a:pt x="18288" y="0"/>
                </a:lnTo>
                <a:lnTo>
                  <a:pt x="18288" y="1086704"/>
                </a:lnTo>
                <a:lnTo>
                  <a:pt x="9144" y="110254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5B767A-002E-448F-9AE3-D50243F868DC}"/>
              </a:ext>
            </a:extLst>
          </p:cNvPr>
          <p:cNvSpPr/>
          <p:nvPr/>
        </p:nvSpPr>
        <p:spPr>
          <a:xfrm rot="9000000">
            <a:off x="5814070" y="3522831"/>
            <a:ext cx="559288" cy="959571"/>
          </a:xfrm>
          <a:custGeom>
            <a:avLst/>
            <a:gdLst>
              <a:gd name="connsiteX0" fmla="*/ 0 w 559288"/>
              <a:gd name="connsiteY0" fmla="*/ 959571 h 959571"/>
              <a:gd name="connsiteX1" fmla="*/ 0 w 559288"/>
              <a:gd name="connsiteY1" fmla="*/ 941283 h 959571"/>
              <a:gd name="connsiteX2" fmla="*/ 543450 w 559288"/>
              <a:gd name="connsiteY2" fmla="*/ 0 h 959571"/>
              <a:gd name="connsiteX3" fmla="*/ 551600 w 559288"/>
              <a:gd name="connsiteY3" fmla="*/ 4172 h 959571"/>
              <a:gd name="connsiteX4" fmla="*/ 559288 w 559288"/>
              <a:gd name="connsiteY4" fmla="*/ 9144 h 959571"/>
              <a:gd name="connsiteX5" fmla="*/ 15838 w 559288"/>
              <a:gd name="connsiteY5" fmla="*/ 950427 h 959571"/>
              <a:gd name="connsiteX6" fmla="*/ 0 w 559288"/>
              <a:gd name="connsiteY6" fmla="*/ 959571 h 95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9288" h="959571">
                <a:moveTo>
                  <a:pt x="0" y="959571"/>
                </a:moveTo>
                <a:lnTo>
                  <a:pt x="0" y="941283"/>
                </a:lnTo>
                <a:lnTo>
                  <a:pt x="543450" y="0"/>
                </a:lnTo>
                <a:lnTo>
                  <a:pt x="551600" y="4172"/>
                </a:lnTo>
                <a:lnTo>
                  <a:pt x="559288" y="9144"/>
                </a:lnTo>
                <a:lnTo>
                  <a:pt x="15838" y="950427"/>
                </a:lnTo>
                <a:lnTo>
                  <a:pt x="0" y="95957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2EED36-176C-4019-91B6-8A92FE1E63DE}"/>
              </a:ext>
            </a:extLst>
          </p:cNvPr>
          <p:cNvSpPr/>
          <p:nvPr/>
        </p:nvSpPr>
        <p:spPr>
          <a:xfrm rot="9000000">
            <a:off x="4682381" y="4078142"/>
            <a:ext cx="855817" cy="898289"/>
          </a:xfrm>
          <a:custGeom>
            <a:avLst/>
            <a:gdLst>
              <a:gd name="connsiteX0" fmla="*/ 145536 w 855817"/>
              <a:gd name="connsiteY0" fmla="*/ 898289 h 898289"/>
              <a:gd name="connsiteX1" fmla="*/ 143997 w 855817"/>
              <a:gd name="connsiteY1" fmla="*/ 829383 h 898289"/>
              <a:gd name="connsiteX2" fmla="*/ 33120 w 855817"/>
              <a:gd name="connsiteY2" fmla="*/ 415585 h 898289"/>
              <a:gd name="connsiteX3" fmla="*/ 0 w 855817"/>
              <a:gd name="connsiteY3" fmla="*/ 355141 h 898289"/>
              <a:gd name="connsiteX4" fmla="*/ 615121 w 855817"/>
              <a:gd name="connsiteY4" fmla="*/ 0 h 898289"/>
              <a:gd name="connsiteX5" fmla="*/ 672021 w 855817"/>
              <a:gd name="connsiteY5" fmla="*/ 103839 h 898289"/>
              <a:gd name="connsiteX6" fmla="*/ 853174 w 855817"/>
              <a:gd name="connsiteY6" fmla="*/ 779912 h 898289"/>
              <a:gd name="connsiteX7" fmla="*/ 855817 w 855817"/>
              <a:gd name="connsiteY7" fmla="*/ 898289 h 898289"/>
              <a:gd name="connsiteX8" fmla="*/ 145536 w 855817"/>
              <a:gd name="connsiteY8" fmla="*/ 898289 h 89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5817" h="898289">
                <a:moveTo>
                  <a:pt x="145536" y="898289"/>
                </a:moveTo>
                <a:lnTo>
                  <a:pt x="143997" y="829383"/>
                </a:lnTo>
                <a:cubicBezTo>
                  <a:pt x="133845" y="685735"/>
                  <a:pt x="96152" y="545064"/>
                  <a:pt x="33120" y="415585"/>
                </a:cubicBezTo>
                <a:lnTo>
                  <a:pt x="0" y="355141"/>
                </a:lnTo>
                <a:lnTo>
                  <a:pt x="615121" y="0"/>
                </a:lnTo>
                <a:lnTo>
                  <a:pt x="672021" y="103839"/>
                </a:lnTo>
                <a:cubicBezTo>
                  <a:pt x="775005" y="315385"/>
                  <a:pt x="836588" y="545216"/>
                  <a:pt x="853174" y="779912"/>
                </a:cubicBezTo>
                <a:lnTo>
                  <a:pt x="855817" y="898289"/>
                </a:lnTo>
                <a:lnTo>
                  <a:pt x="145536" y="89828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8FA79C4-66AF-4152-A5AA-EC60B5B39B97}"/>
              </a:ext>
            </a:extLst>
          </p:cNvPr>
          <p:cNvSpPr/>
          <p:nvPr/>
        </p:nvSpPr>
        <p:spPr>
          <a:xfrm rot="9000000">
            <a:off x="6745143" y="3986803"/>
            <a:ext cx="898289" cy="855817"/>
          </a:xfrm>
          <a:custGeom>
            <a:avLst/>
            <a:gdLst>
              <a:gd name="connsiteX0" fmla="*/ 355141 w 898289"/>
              <a:gd name="connsiteY0" fmla="*/ 855817 h 855817"/>
              <a:gd name="connsiteX1" fmla="*/ 0 w 898289"/>
              <a:gd name="connsiteY1" fmla="*/ 240696 h 855817"/>
              <a:gd name="connsiteX2" fmla="*/ 103839 w 898289"/>
              <a:gd name="connsiteY2" fmla="*/ 183796 h 855817"/>
              <a:gd name="connsiteX3" fmla="*/ 779912 w 898289"/>
              <a:gd name="connsiteY3" fmla="*/ 2643 h 855817"/>
              <a:gd name="connsiteX4" fmla="*/ 898289 w 898289"/>
              <a:gd name="connsiteY4" fmla="*/ 0 h 855817"/>
              <a:gd name="connsiteX5" fmla="*/ 898289 w 898289"/>
              <a:gd name="connsiteY5" fmla="*/ 710281 h 855817"/>
              <a:gd name="connsiteX6" fmla="*/ 829383 w 898289"/>
              <a:gd name="connsiteY6" fmla="*/ 711820 h 855817"/>
              <a:gd name="connsiteX7" fmla="*/ 415585 w 898289"/>
              <a:gd name="connsiteY7" fmla="*/ 822697 h 855817"/>
              <a:gd name="connsiteX8" fmla="*/ 355141 w 898289"/>
              <a:gd name="connsiteY8" fmla="*/ 855817 h 855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289" h="855817">
                <a:moveTo>
                  <a:pt x="355141" y="855817"/>
                </a:moveTo>
                <a:lnTo>
                  <a:pt x="0" y="240696"/>
                </a:lnTo>
                <a:lnTo>
                  <a:pt x="103839" y="183796"/>
                </a:lnTo>
                <a:cubicBezTo>
                  <a:pt x="315385" y="80812"/>
                  <a:pt x="545216" y="19229"/>
                  <a:pt x="779912" y="2643"/>
                </a:cubicBezTo>
                <a:lnTo>
                  <a:pt x="898289" y="0"/>
                </a:lnTo>
                <a:lnTo>
                  <a:pt x="898289" y="710281"/>
                </a:lnTo>
                <a:lnTo>
                  <a:pt x="829383" y="711820"/>
                </a:lnTo>
                <a:cubicBezTo>
                  <a:pt x="685735" y="721972"/>
                  <a:pt x="545064" y="759665"/>
                  <a:pt x="415585" y="822697"/>
                </a:cubicBezTo>
                <a:lnTo>
                  <a:pt x="355141" y="85581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49C3F5D-5CDB-4CCA-A915-62111AD5CD7C}"/>
              </a:ext>
            </a:extLst>
          </p:cNvPr>
          <p:cNvSpPr/>
          <p:nvPr/>
        </p:nvSpPr>
        <p:spPr>
          <a:xfrm rot="9000000">
            <a:off x="3764198" y="4535196"/>
            <a:ext cx="799955" cy="18288"/>
          </a:xfrm>
          <a:custGeom>
            <a:avLst/>
            <a:gdLst>
              <a:gd name="connsiteX0" fmla="*/ 409 w 799955"/>
              <a:gd name="connsiteY0" fmla="*/ 18288 h 18288"/>
              <a:gd name="connsiteX1" fmla="*/ 0 w 799955"/>
              <a:gd name="connsiteY1" fmla="*/ 0 h 18288"/>
              <a:gd name="connsiteX2" fmla="*/ 799955 w 799955"/>
              <a:gd name="connsiteY2" fmla="*/ 0 h 18288"/>
              <a:gd name="connsiteX3" fmla="*/ 799955 w 799955"/>
              <a:gd name="connsiteY3" fmla="*/ 18288 h 18288"/>
              <a:gd name="connsiteX4" fmla="*/ 409 w 799955"/>
              <a:gd name="connsiteY4" fmla="*/ 18288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9955" h="18288">
                <a:moveTo>
                  <a:pt x="409" y="18288"/>
                </a:moveTo>
                <a:lnTo>
                  <a:pt x="0" y="0"/>
                </a:lnTo>
                <a:lnTo>
                  <a:pt x="799955" y="0"/>
                </a:lnTo>
                <a:lnTo>
                  <a:pt x="799955" y="18288"/>
                </a:lnTo>
                <a:lnTo>
                  <a:pt x="409" y="1828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29D4B14-AA51-42CB-968B-6E9CC61F2B03}"/>
              </a:ext>
            </a:extLst>
          </p:cNvPr>
          <p:cNvSpPr/>
          <p:nvPr/>
        </p:nvSpPr>
        <p:spPr>
          <a:xfrm rot="9000000">
            <a:off x="7820008" y="4193708"/>
            <a:ext cx="415815" cy="701572"/>
          </a:xfrm>
          <a:custGeom>
            <a:avLst/>
            <a:gdLst>
              <a:gd name="connsiteX0" fmla="*/ 399773 w 415815"/>
              <a:gd name="connsiteY0" fmla="*/ 701572 h 701572"/>
              <a:gd name="connsiteX1" fmla="*/ 0 w 415815"/>
              <a:gd name="connsiteY1" fmla="*/ 9144 h 701572"/>
              <a:gd name="connsiteX2" fmla="*/ 15838 w 415815"/>
              <a:gd name="connsiteY2" fmla="*/ 0 h 701572"/>
              <a:gd name="connsiteX3" fmla="*/ 415815 w 415815"/>
              <a:gd name="connsiteY3" fmla="*/ 692782 h 701572"/>
              <a:gd name="connsiteX4" fmla="*/ 399773 w 415815"/>
              <a:gd name="connsiteY4" fmla="*/ 701572 h 70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815" h="701572">
                <a:moveTo>
                  <a:pt x="399773" y="701572"/>
                </a:moveTo>
                <a:lnTo>
                  <a:pt x="0" y="9144"/>
                </a:lnTo>
                <a:lnTo>
                  <a:pt x="15838" y="0"/>
                </a:lnTo>
                <a:lnTo>
                  <a:pt x="415815" y="692782"/>
                </a:lnTo>
                <a:lnTo>
                  <a:pt x="399773" y="70157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E7C47BB-54AD-46EE-88FD-246F98DD4807}"/>
              </a:ext>
            </a:extLst>
          </p:cNvPr>
          <p:cNvSpPr/>
          <p:nvPr/>
        </p:nvSpPr>
        <p:spPr>
          <a:xfrm rot="9000000">
            <a:off x="5196332" y="4390710"/>
            <a:ext cx="1012785" cy="1013527"/>
          </a:xfrm>
          <a:custGeom>
            <a:avLst/>
            <a:gdLst>
              <a:gd name="connsiteX0" fmla="*/ 397663 w 1012785"/>
              <a:gd name="connsiteY0" fmla="*/ 1013527 h 1013527"/>
              <a:gd name="connsiteX1" fmla="*/ 387583 w 1012785"/>
              <a:gd name="connsiteY1" fmla="*/ 995131 h 1013527"/>
              <a:gd name="connsiteX2" fmla="*/ 88721 w 1012785"/>
              <a:gd name="connsiteY2" fmla="*/ 672971 h 1013527"/>
              <a:gd name="connsiteX3" fmla="*/ 0 w 1012785"/>
              <a:gd name="connsiteY3" fmla="*/ 615596 h 1013527"/>
              <a:gd name="connsiteX4" fmla="*/ 355415 w 1012785"/>
              <a:gd name="connsiteY4" fmla="*/ 0 h 1013527"/>
              <a:gd name="connsiteX5" fmla="*/ 505241 w 1012785"/>
              <a:gd name="connsiteY5" fmla="*/ 96893 h 1013527"/>
              <a:gd name="connsiteX6" fmla="*/ 993530 w 1012785"/>
              <a:gd name="connsiteY6" fmla="*/ 623246 h 1013527"/>
              <a:gd name="connsiteX7" fmla="*/ 1012785 w 1012785"/>
              <a:gd name="connsiteY7" fmla="*/ 658386 h 1013527"/>
              <a:gd name="connsiteX8" fmla="*/ 397663 w 1012785"/>
              <a:gd name="connsiteY8" fmla="*/ 1013527 h 1013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2785" h="1013527">
                <a:moveTo>
                  <a:pt x="397663" y="1013527"/>
                </a:moveTo>
                <a:lnTo>
                  <a:pt x="387583" y="995131"/>
                </a:lnTo>
                <a:cubicBezTo>
                  <a:pt x="312018" y="871761"/>
                  <a:pt x="211664" y="761637"/>
                  <a:pt x="88721" y="672971"/>
                </a:cubicBezTo>
                <a:lnTo>
                  <a:pt x="0" y="615596"/>
                </a:lnTo>
                <a:lnTo>
                  <a:pt x="355415" y="0"/>
                </a:lnTo>
                <a:lnTo>
                  <a:pt x="505241" y="96893"/>
                </a:lnTo>
                <a:cubicBezTo>
                  <a:pt x="706109" y="241756"/>
                  <a:pt x="870070" y="421681"/>
                  <a:pt x="993530" y="623246"/>
                </a:cubicBezTo>
                <a:lnTo>
                  <a:pt x="1012785" y="658386"/>
                </a:lnTo>
                <a:lnTo>
                  <a:pt x="397663" y="1013527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6431C7-EADE-4CE3-8A10-6536FBC1FB98}"/>
              </a:ext>
            </a:extLst>
          </p:cNvPr>
          <p:cNvSpPr/>
          <p:nvPr/>
        </p:nvSpPr>
        <p:spPr>
          <a:xfrm rot="9000000">
            <a:off x="5951283" y="4445636"/>
            <a:ext cx="898865" cy="856597"/>
          </a:xfrm>
          <a:custGeom>
            <a:avLst/>
            <a:gdLst>
              <a:gd name="connsiteX0" fmla="*/ 0 w 898865"/>
              <a:gd name="connsiteY0" fmla="*/ 711176 h 856597"/>
              <a:gd name="connsiteX1" fmla="*/ 0 w 898865"/>
              <a:gd name="connsiteY1" fmla="*/ 894 h 856597"/>
              <a:gd name="connsiteX2" fmla="*/ 40060 w 898865"/>
              <a:gd name="connsiteY2" fmla="*/ 0 h 856597"/>
              <a:gd name="connsiteX3" fmla="*/ 740040 w 898865"/>
              <a:gd name="connsiteY3" fmla="*/ 159694 h 856597"/>
              <a:gd name="connsiteX4" fmla="*/ 898865 w 898865"/>
              <a:gd name="connsiteY4" fmla="*/ 241001 h 856597"/>
              <a:gd name="connsiteX5" fmla="*/ 543450 w 898865"/>
              <a:gd name="connsiteY5" fmla="*/ 856597 h 856597"/>
              <a:gd name="connsiteX6" fmla="*/ 449401 w 898865"/>
              <a:gd name="connsiteY6" fmla="*/ 808450 h 856597"/>
              <a:gd name="connsiteX7" fmla="*/ 20972 w 898865"/>
              <a:gd name="connsiteY7" fmla="*/ 710708 h 856597"/>
              <a:gd name="connsiteX8" fmla="*/ 0 w 898865"/>
              <a:gd name="connsiteY8" fmla="*/ 711176 h 856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8865" h="856597">
                <a:moveTo>
                  <a:pt x="0" y="711176"/>
                </a:moveTo>
                <a:lnTo>
                  <a:pt x="0" y="894"/>
                </a:lnTo>
                <a:lnTo>
                  <a:pt x="40060" y="0"/>
                </a:lnTo>
                <a:cubicBezTo>
                  <a:pt x="276350" y="6136"/>
                  <a:pt x="514150" y="58169"/>
                  <a:pt x="740040" y="159694"/>
                </a:cubicBezTo>
                <a:lnTo>
                  <a:pt x="898865" y="241001"/>
                </a:lnTo>
                <a:lnTo>
                  <a:pt x="543450" y="856597"/>
                </a:lnTo>
                <a:lnTo>
                  <a:pt x="449401" y="808450"/>
                </a:lnTo>
                <a:cubicBezTo>
                  <a:pt x="311143" y="746311"/>
                  <a:pt x="165596" y="714464"/>
                  <a:pt x="20972" y="710708"/>
                </a:cubicBezTo>
                <a:lnTo>
                  <a:pt x="0" y="71117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7DE230-9B6E-41A0-9793-F13AFC1705C4}"/>
              </a:ext>
            </a:extLst>
          </p:cNvPr>
          <p:cNvSpPr/>
          <p:nvPr/>
        </p:nvSpPr>
        <p:spPr>
          <a:xfrm rot="9000000">
            <a:off x="4629720" y="5153007"/>
            <a:ext cx="701572" cy="415815"/>
          </a:xfrm>
          <a:custGeom>
            <a:avLst/>
            <a:gdLst>
              <a:gd name="connsiteX0" fmla="*/ 8790 w 701572"/>
              <a:gd name="connsiteY0" fmla="*/ 415815 h 415815"/>
              <a:gd name="connsiteX1" fmla="*/ 0 w 701572"/>
              <a:gd name="connsiteY1" fmla="*/ 399773 h 415815"/>
              <a:gd name="connsiteX2" fmla="*/ 692428 w 701572"/>
              <a:gd name="connsiteY2" fmla="*/ 0 h 415815"/>
              <a:gd name="connsiteX3" fmla="*/ 701572 w 701572"/>
              <a:gd name="connsiteY3" fmla="*/ 15838 h 415815"/>
              <a:gd name="connsiteX4" fmla="*/ 8790 w 701572"/>
              <a:gd name="connsiteY4" fmla="*/ 415815 h 41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572" h="415815">
                <a:moveTo>
                  <a:pt x="8790" y="415815"/>
                </a:moveTo>
                <a:lnTo>
                  <a:pt x="0" y="399773"/>
                </a:lnTo>
                <a:lnTo>
                  <a:pt x="692428" y="0"/>
                </a:lnTo>
                <a:lnTo>
                  <a:pt x="701572" y="15838"/>
                </a:lnTo>
                <a:lnTo>
                  <a:pt x="8790" y="41581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FCD2F22-29E3-4745-A3DA-431BF81B6CB8}"/>
              </a:ext>
            </a:extLst>
          </p:cNvPr>
          <p:cNvSpPr/>
          <p:nvPr/>
        </p:nvSpPr>
        <p:spPr>
          <a:xfrm rot="9000000">
            <a:off x="7202196" y="4960849"/>
            <a:ext cx="18288" cy="799955"/>
          </a:xfrm>
          <a:custGeom>
            <a:avLst/>
            <a:gdLst>
              <a:gd name="connsiteX0" fmla="*/ 0 w 18288"/>
              <a:gd name="connsiteY0" fmla="*/ 799955 h 799955"/>
              <a:gd name="connsiteX1" fmla="*/ 0 w 18288"/>
              <a:gd name="connsiteY1" fmla="*/ 0 h 799955"/>
              <a:gd name="connsiteX2" fmla="*/ 18288 w 18288"/>
              <a:gd name="connsiteY2" fmla="*/ 0 h 799955"/>
              <a:gd name="connsiteX3" fmla="*/ 18288 w 18288"/>
              <a:gd name="connsiteY3" fmla="*/ 799546 h 799955"/>
              <a:gd name="connsiteX4" fmla="*/ 0 w 18288"/>
              <a:gd name="connsiteY4" fmla="*/ 799955 h 799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" h="799955">
                <a:moveTo>
                  <a:pt x="0" y="799955"/>
                </a:moveTo>
                <a:lnTo>
                  <a:pt x="0" y="0"/>
                </a:lnTo>
                <a:lnTo>
                  <a:pt x="18288" y="0"/>
                </a:lnTo>
                <a:lnTo>
                  <a:pt x="18288" y="799546"/>
                </a:lnTo>
                <a:lnTo>
                  <a:pt x="0" y="79995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644BE8-F3E3-4D40-AA06-35FAE3C98D7F}"/>
              </a:ext>
            </a:extLst>
          </p:cNvPr>
          <p:cNvSpPr/>
          <p:nvPr/>
        </p:nvSpPr>
        <p:spPr>
          <a:xfrm rot="9000000">
            <a:off x="5888382" y="5309792"/>
            <a:ext cx="415239" cy="700928"/>
          </a:xfrm>
          <a:custGeom>
            <a:avLst/>
            <a:gdLst>
              <a:gd name="connsiteX0" fmla="*/ 15838 w 415239"/>
              <a:gd name="connsiteY0" fmla="*/ 700928 h 700928"/>
              <a:gd name="connsiteX1" fmla="*/ 8150 w 415239"/>
              <a:gd name="connsiteY1" fmla="*/ 695956 h 700928"/>
              <a:gd name="connsiteX2" fmla="*/ 0 w 415239"/>
              <a:gd name="connsiteY2" fmla="*/ 691784 h 700928"/>
              <a:gd name="connsiteX3" fmla="*/ 399401 w 415239"/>
              <a:gd name="connsiteY3" fmla="*/ 0 h 700928"/>
              <a:gd name="connsiteX4" fmla="*/ 415239 w 415239"/>
              <a:gd name="connsiteY4" fmla="*/ 9144 h 700928"/>
              <a:gd name="connsiteX5" fmla="*/ 15838 w 415239"/>
              <a:gd name="connsiteY5" fmla="*/ 700928 h 70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239" h="700928">
                <a:moveTo>
                  <a:pt x="15838" y="700928"/>
                </a:moveTo>
                <a:lnTo>
                  <a:pt x="8150" y="695956"/>
                </a:lnTo>
                <a:lnTo>
                  <a:pt x="0" y="691784"/>
                </a:lnTo>
                <a:lnTo>
                  <a:pt x="399401" y="0"/>
                </a:lnTo>
                <a:lnTo>
                  <a:pt x="415239" y="9144"/>
                </a:lnTo>
                <a:lnTo>
                  <a:pt x="15838" y="700928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5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D1D0A74-EB18-43BD-9E14-30916E027788}"/>
              </a:ext>
            </a:extLst>
          </p:cNvPr>
          <p:cNvGrpSpPr/>
          <p:nvPr/>
        </p:nvGrpSpPr>
        <p:grpSpPr>
          <a:xfrm>
            <a:off x="4120763" y="1453762"/>
            <a:ext cx="3950475" cy="3950475"/>
            <a:chOff x="4120763" y="1453762"/>
            <a:chExt cx="3950475" cy="395047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B40C7AF-6866-41DA-91AA-734A724543C0}"/>
                </a:ext>
              </a:extLst>
            </p:cNvPr>
            <p:cNvSpPr/>
            <p:nvPr/>
          </p:nvSpPr>
          <p:spPr>
            <a:xfrm rot="9000000">
              <a:off x="5341853" y="1555767"/>
              <a:ext cx="898865" cy="856597"/>
            </a:xfrm>
            <a:custGeom>
              <a:avLst/>
              <a:gdLst>
                <a:gd name="connsiteX0" fmla="*/ 0 w 898865"/>
                <a:gd name="connsiteY0" fmla="*/ 615596 h 856597"/>
                <a:gd name="connsiteX1" fmla="*/ 355415 w 898865"/>
                <a:gd name="connsiteY1" fmla="*/ 0 h 856597"/>
                <a:gd name="connsiteX2" fmla="*/ 449464 w 898865"/>
                <a:gd name="connsiteY2" fmla="*/ 48147 h 856597"/>
                <a:gd name="connsiteX3" fmla="*/ 877893 w 898865"/>
                <a:gd name="connsiteY3" fmla="*/ 145889 h 856597"/>
                <a:gd name="connsiteX4" fmla="*/ 898865 w 898865"/>
                <a:gd name="connsiteY4" fmla="*/ 145421 h 856597"/>
                <a:gd name="connsiteX5" fmla="*/ 898865 w 898865"/>
                <a:gd name="connsiteY5" fmla="*/ 855702 h 856597"/>
                <a:gd name="connsiteX6" fmla="*/ 858805 w 898865"/>
                <a:gd name="connsiteY6" fmla="*/ 856597 h 856597"/>
                <a:gd name="connsiteX7" fmla="*/ 158825 w 898865"/>
                <a:gd name="connsiteY7" fmla="*/ 696903 h 856597"/>
                <a:gd name="connsiteX8" fmla="*/ 0 w 898865"/>
                <a:gd name="connsiteY8" fmla="*/ 615596 h 85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8865" h="856597">
                  <a:moveTo>
                    <a:pt x="0" y="615596"/>
                  </a:moveTo>
                  <a:lnTo>
                    <a:pt x="355415" y="0"/>
                  </a:lnTo>
                  <a:lnTo>
                    <a:pt x="449464" y="48147"/>
                  </a:lnTo>
                  <a:cubicBezTo>
                    <a:pt x="587722" y="110286"/>
                    <a:pt x="733269" y="142133"/>
                    <a:pt x="877893" y="145889"/>
                  </a:cubicBezTo>
                  <a:lnTo>
                    <a:pt x="898865" y="145421"/>
                  </a:lnTo>
                  <a:lnTo>
                    <a:pt x="898865" y="855702"/>
                  </a:lnTo>
                  <a:lnTo>
                    <a:pt x="858805" y="856597"/>
                  </a:lnTo>
                  <a:cubicBezTo>
                    <a:pt x="622515" y="850461"/>
                    <a:pt x="384715" y="798428"/>
                    <a:pt x="158825" y="696903"/>
                  </a:cubicBezTo>
                  <a:lnTo>
                    <a:pt x="0" y="61559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9A8FCDE-E067-42DA-922E-42E8E7E9CFB5}"/>
                </a:ext>
              </a:extLst>
            </p:cNvPr>
            <p:cNvSpPr/>
            <p:nvPr/>
          </p:nvSpPr>
          <p:spPr>
            <a:xfrm rot="9000000">
              <a:off x="5982885" y="1453762"/>
              <a:ext cx="1012785" cy="1013527"/>
            </a:xfrm>
            <a:custGeom>
              <a:avLst/>
              <a:gdLst>
                <a:gd name="connsiteX0" fmla="*/ 657370 w 1012785"/>
                <a:gd name="connsiteY0" fmla="*/ 1013527 h 1013527"/>
                <a:gd name="connsiteX1" fmla="*/ 507544 w 1012785"/>
                <a:gd name="connsiteY1" fmla="*/ 916634 h 1013527"/>
                <a:gd name="connsiteX2" fmla="*/ 19255 w 1012785"/>
                <a:gd name="connsiteY2" fmla="*/ 390281 h 1013527"/>
                <a:gd name="connsiteX3" fmla="*/ 0 w 1012785"/>
                <a:gd name="connsiteY3" fmla="*/ 355141 h 1013527"/>
                <a:gd name="connsiteX4" fmla="*/ 615122 w 1012785"/>
                <a:gd name="connsiteY4" fmla="*/ 0 h 1013527"/>
                <a:gd name="connsiteX5" fmla="*/ 625202 w 1012785"/>
                <a:gd name="connsiteY5" fmla="*/ 18396 h 1013527"/>
                <a:gd name="connsiteX6" fmla="*/ 924064 w 1012785"/>
                <a:gd name="connsiteY6" fmla="*/ 340556 h 1013527"/>
                <a:gd name="connsiteX7" fmla="*/ 1012785 w 1012785"/>
                <a:gd name="connsiteY7" fmla="*/ 397931 h 1013527"/>
                <a:gd name="connsiteX8" fmla="*/ 657370 w 1012785"/>
                <a:gd name="connsiteY8" fmla="*/ 1013527 h 101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2785" h="1013527">
                  <a:moveTo>
                    <a:pt x="657370" y="1013527"/>
                  </a:moveTo>
                  <a:lnTo>
                    <a:pt x="507544" y="916634"/>
                  </a:lnTo>
                  <a:cubicBezTo>
                    <a:pt x="306676" y="771770"/>
                    <a:pt x="142715" y="591846"/>
                    <a:pt x="19255" y="390281"/>
                  </a:cubicBezTo>
                  <a:lnTo>
                    <a:pt x="0" y="355141"/>
                  </a:lnTo>
                  <a:lnTo>
                    <a:pt x="615122" y="0"/>
                  </a:lnTo>
                  <a:lnTo>
                    <a:pt x="625202" y="18396"/>
                  </a:lnTo>
                  <a:cubicBezTo>
                    <a:pt x="700767" y="141766"/>
                    <a:pt x="801121" y="251890"/>
                    <a:pt x="924064" y="340556"/>
                  </a:cubicBezTo>
                  <a:lnTo>
                    <a:pt x="1012785" y="397931"/>
                  </a:lnTo>
                  <a:lnTo>
                    <a:pt x="657370" y="101352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FBBC9E3-984E-4AF2-BAED-8E9BCD886C64}"/>
                </a:ext>
              </a:extLst>
            </p:cNvPr>
            <p:cNvSpPr/>
            <p:nvPr/>
          </p:nvSpPr>
          <p:spPr>
            <a:xfrm rot="9000000">
              <a:off x="4548569" y="2015380"/>
              <a:ext cx="898289" cy="855817"/>
            </a:xfrm>
            <a:custGeom>
              <a:avLst/>
              <a:gdLst>
                <a:gd name="connsiteX0" fmla="*/ 0 w 898289"/>
                <a:gd name="connsiteY0" fmla="*/ 855817 h 855817"/>
                <a:gd name="connsiteX1" fmla="*/ 0 w 898289"/>
                <a:gd name="connsiteY1" fmla="*/ 145536 h 855817"/>
                <a:gd name="connsiteX2" fmla="*/ 68906 w 898289"/>
                <a:gd name="connsiteY2" fmla="*/ 143997 h 855817"/>
                <a:gd name="connsiteX3" fmla="*/ 482704 w 898289"/>
                <a:gd name="connsiteY3" fmla="*/ 33120 h 855817"/>
                <a:gd name="connsiteX4" fmla="*/ 543148 w 898289"/>
                <a:gd name="connsiteY4" fmla="*/ 0 h 855817"/>
                <a:gd name="connsiteX5" fmla="*/ 898289 w 898289"/>
                <a:gd name="connsiteY5" fmla="*/ 615121 h 855817"/>
                <a:gd name="connsiteX6" fmla="*/ 794450 w 898289"/>
                <a:gd name="connsiteY6" fmla="*/ 672021 h 855817"/>
                <a:gd name="connsiteX7" fmla="*/ 118377 w 898289"/>
                <a:gd name="connsiteY7" fmla="*/ 853174 h 855817"/>
                <a:gd name="connsiteX8" fmla="*/ 0 w 898289"/>
                <a:gd name="connsiteY8" fmla="*/ 855817 h 85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8289" h="855817">
                  <a:moveTo>
                    <a:pt x="0" y="855817"/>
                  </a:moveTo>
                  <a:lnTo>
                    <a:pt x="0" y="145536"/>
                  </a:lnTo>
                  <a:lnTo>
                    <a:pt x="68906" y="143997"/>
                  </a:lnTo>
                  <a:cubicBezTo>
                    <a:pt x="212555" y="133845"/>
                    <a:pt x="353225" y="96152"/>
                    <a:pt x="482704" y="33120"/>
                  </a:cubicBezTo>
                  <a:lnTo>
                    <a:pt x="543148" y="0"/>
                  </a:lnTo>
                  <a:lnTo>
                    <a:pt x="898289" y="615121"/>
                  </a:lnTo>
                  <a:lnTo>
                    <a:pt x="794450" y="672021"/>
                  </a:lnTo>
                  <a:cubicBezTo>
                    <a:pt x="582904" y="775005"/>
                    <a:pt x="353073" y="836588"/>
                    <a:pt x="118377" y="853174"/>
                  </a:cubicBezTo>
                  <a:lnTo>
                    <a:pt x="0" y="85581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E071757-2AAF-4858-9ED5-845758791866}"/>
                </a:ext>
              </a:extLst>
            </p:cNvPr>
            <p:cNvSpPr/>
            <p:nvPr/>
          </p:nvSpPr>
          <p:spPr>
            <a:xfrm rot="9000000">
              <a:off x="6653803" y="1881569"/>
              <a:ext cx="855817" cy="898289"/>
            </a:xfrm>
            <a:custGeom>
              <a:avLst/>
              <a:gdLst>
                <a:gd name="connsiteX0" fmla="*/ 240696 w 855817"/>
                <a:gd name="connsiteY0" fmla="*/ 898289 h 898289"/>
                <a:gd name="connsiteX1" fmla="*/ 183796 w 855817"/>
                <a:gd name="connsiteY1" fmla="*/ 794450 h 898289"/>
                <a:gd name="connsiteX2" fmla="*/ 2643 w 855817"/>
                <a:gd name="connsiteY2" fmla="*/ 118377 h 898289"/>
                <a:gd name="connsiteX3" fmla="*/ 0 w 855817"/>
                <a:gd name="connsiteY3" fmla="*/ 0 h 898289"/>
                <a:gd name="connsiteX4" fmla="*/ 710281 w 855817"/>
                <a:gd name="connsiteY4" fmla="*/ 0 h 898289"/>
                <a:gd name="connsiteX5" fmla="*/ 711820 w 855817"/>
                <a:gd name="connsiteY5" fmla="*/ 68906 h 898289"/>
                <a:gd name="connsiteX6" fmla="*/ 822697 w 855817"/>
                <a:gd name="connsiteY6" fmla="*/ 482704 h 898289"/>
                <a:gd name="connsiteX7" fmla="*/ 855817 w 855817"/>
                <a:gd name="connsiteY7" fmla="*/ 543148 h 898289"/>
                <a:gd name="connsiteX8" fmla="*/ 240696 w 855817"/>
                <a:gd name="connsiteY8" fmla="*/ 898289 h 89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5817" h="898289">
                  <a:moveTo>
                    <a:pt x="240696" y="898289"/>
                  </a:moveTo>
                  <a:lnTo>
                    <a:pt x="183796" y="794450"/>
                  </a:lnTo>
                  <a:cubicBezTo>
                    <a:pt x="80812" y="582904"/>
                    <a:pt x="19229" y="353073"/>
                    <a:pt x="2643" y="118377"/>
                  </a:cubicBezTo>
                  <a:lnTo>
                    <a:pt x="0" y="0"/>
                  </a:lnTo>
                  <a:lnTo>
                    <a:pt x="710281" y="0"/>
                  </a:lnTo>
                  <a:lnTo>
                    <a:pt x="711820" y="68906"/>
                  </a:lnTo>
                  <a:cubicBezTo>
                    <a:pt x="721972" y="212554"/>
                    <a:pt x="759665" y="353225"/>
                    <a:pt x="822697" y="482704"/>
                  </a:cubicBezTo>
                  <a:lnTo>
                    <a:pt x="855817" y="543148"/>
                  </a:lnTo>
                  <a:lnTo>
                    <a:pt x="240696" y="89828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E5FE22-9F8D-4F39-8CF0-E158370718A9}"/>
                </a:ext>
              </a:extLst>
            </p:cNvPr>
            <p:cNvSpPr/>
            <p:nvPr/>
          </p:nvSpPr>
          <p:spPr>
            <a:xfrm rot="9000000">
              <a:off x="4120763" y="2529331"/>
              <a:ext cx="1013527" cy="1012785"/>
            </a:xfrm>
            <a:custGeom>
              <a:avLst/>
              <a:gdLst>
                <a:gd name="connsiteX0" fmla="*/ 355141 w 1013527"/>
                <a:gd name="connsiteY0" fmla="*/ 1012785 h 1012785"/>
                <a:gd name="connsiteX1" fmla="*/ 0 w 1013527"/>
                <a:gd name="connsiteY1" fmla="*/ 397663 h 1012785"/>
                <a:gd name="connsiteX2" fmla="*/ 18396 w 1013527"/>
                <a:gd name="connsiteY2" fmla="*/ 387583 h 1012785"/>
                <a:gd name="connsiteX3" fmla="*/ 340556 w 1013527"/>
                <a:gd name="connsiteY3" fmla="*/ 88721 h 1012785"/>
                <a:gd name="connsiteX4" fmla="*/ 397931 w 1013527"/>
                <a:gd name="connsiteY4" fmla="*/ 0 h 1012785"/>
                <a:gd name="connsiteX5" fmla="*/ 1013527 w 1013527"/>
                <a:gd name="connsiteY5" fmla="*/ 355415 h 1012785"/>
                <a:gd name="connsiteX6" fmla="*/ 916634 w 1013527"/>
                <a:gd name="connsiteY6" fmla="*/ 505241 h 1012785"/>
                <a:gd name="connsiteX7" fmla="*/ 390281 w 1013527"/>
                <a:gd name="connsiteY7" fmla="*/ 993530 h 1012785"/>
                <a:gd name="connsiteX8" fmla="*/ 355141 w 1013527"/>
                <a:gd name="connsiteY8" fmla="*/ 1012785 h 101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3527" h="1012785">
                  <a:moveTo>
                    <a:pt x="355141" y="1012785"/>
                  </a:moveTo>
                  <a:lnTo>
                    <a:pt x="0" y="397663"/>
                  </a:lnTo>
                  <a:lnTo>
                    <a:pt x="18396" y="387583"/>
                  </a:lnTo>
                  <a:cubicBezTo>
                    <a:pt x="141766" y="312018"/>
                    <a:pt x="251891" y="211663"/>
                    <a:pt x="340556" y="88721"/>
                  </a:cubicBezTo>
                  <a:lnTo>
                    <a:pt x="397931" y="0"/>
                  </a:lnTo>
                  <a:lnTo>
                    <a:pt x="1013527" y="355415"/>
                  </a:lnTo>
                  <a:lnTo>
                    <a:pt x="916634" y="505241"/>
                  </a:lnTo>
                  <a:cubicBezTo>
                    <a:pt x="771771" y="706109"/>
                    <a:pt x="591846" y="870070"/>
                    <a:pt x="390281" y="993530"/>
                  </a:cubicBezTo>
                  <a:lnTo>
                    <a:pt x="355141" y="101278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246E98C-0AEE-41B8-B68D-0506F70FA3E3}"/>
                </a:ext>
              </a:extLst>
            </p:cNvPr>
            <p:cNvSpPr/>
            <p:nvPr/>
          </p:nvSpPr>
          <p:spPr>
            <a:xfrm rot="9000000">
              <a:off x="7112636" y="2674852"/>
              <a:ext cx="856597" cy="898865"/>
            </a:xfrm>
            <a:custGeom>
              <a:avLst/>
              <a:gdLst>
                <a:gd name="connsiteX0" fmla="*/ 894 w 856597"/>
                <a:gd name="connsiteY0" fmla="*/ 898865 h 898865"/>
                <a:gd name="connsiteX1" fmla="*/ 0 w 856597"/>
                <a:gd name="connsiteY1" fmla="*/ 858805 h 898865"/>
                <a:gd name="connsiteX2" fmla="*/ 159694 w 856597"/>
                <a:gd name="connsiteY2" fmla="*/ 158825 h 898865"/>
                <a:gd name="connsiteX3" fmla="*/ 241001 w 856597"/>
                <a:gd name="connsiteY3" fmla="*/ 0 h 898865"/>
                <a:gd name="connsiteX4" fmla="*/ 856597 w 856597"/>
                <a:gd name="connsiteY4" fmla="*/ 355415 h 898865"/>
                <a:gd name="connsiteX5" fmla="*/ 808450 w 856597"/>
                <a:gd name="connsiteY5" fmla="*/ 449464 h 898865"/>
                <a:gd name="connsiteX6" fmla="*/ 710708 w 856597"/>
                <a:gd name="connsiteY6" fmla="*/ 877893 h 898865"/>
                <a:gd name="connsiteX7" fmla="*/ 711176 w 856597"/>
                <a:gd name="connsiteY7" fmla="*/ 898865 h 898865"/>
                <a:gd name="connsiteX8" fmla="*/ 894 w 856597"/>
                <a:gd name="connsiteY8" fmla="*/ 898865 h 89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6597" h="898865">
                  <a:moveTo>
                    <a:pt x="894" y="898865"/>
                  </a:moveTo>
                  <a:lnTo>
                    <a:pt x="0" y="858805"/>
                  </a:lnTo>
                  <a:cubicBezTo>
                    <a:pt x="6136" y="622515"/>
                    <a:pt x="58169" y="384715"/>
                    <a:pt x="159694" y="158825"/>
                  </a:cubicBezTo>
                  <a:lnTo>
                    <a:pt x="241001" y="0"/>
                  </a:lnTo>
                  <a:lnTo>
                    <a:pt x="856597" y="355415"/>
                  </a:lnTo>
                  <a:lnTo>
                    <a:pt x="808450" y="449464"/>
                  </a:lnTo>
                  <a:cubicBezTo>
                    <a:pt x="746311" y="587721"/>
                    <a:pt x="714464" y="733269"/>
                    <a:pt x="710708" y="877893"/>
                  </a:cubicBezTo>
                  <a:lnTo>
                    <a:pt x="711176" y="898865"/>
                  </a:lnTo>
                  <a:lnTo>
                    <a:pt x="894" y="89886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9E7A54B-630D-41A9-93DC-123F0FA5AFB0}"/>
                </a:ext>
              </a:extLst>
            </p:cNvPr>
            <p:cNvSpPr/>
            <p:nvPr/>
          </p:nvSpPr>
          <p:spPr>
            <a:xfrm rot="9000000">
              <a:off x="4222767" y="3284282"/>
              <a:ext cx="856597" cy="898865"/>
            </a:xfrm>
            <a:custGeom>
              <a:avLst/>
              <a:gdLst>
                <a:gd name="connsiteX0" fmla="*/ 615596 w 856597"/>
                <a:gd name="connsiteY0" fmla="*/ 898865 h 898865"/>
                <a:gd name="connsiteX1" fmla="*/ 0 w 856597"/>
                <a:gd name="connsiteY1" fmla="*/ 543450 h 898865"/>
                <a:gd name="connsiteX2" fmla="*/ 48147 w 856597"/>
                <a:gd name="connsiteY2" fmla="*/ 449401 h 898865"/>
                <a:gd name="connsiteX3" fmla="*/ 145889 w 856597"/>
                <a:gd name="connsiteY3" fmla="*/ 20972 h 898865"/>
                <a:gd name="connsiteX4" fmla="*/ 145421 w 856597"/>
                <a:gd name="connsiteY4" fmla="*/ 0 h 898865"/>
                <a:gd name="connsiteX5" fmla="*/ 855703 w 856597"/>
                <a:gd name="connsiteY5" fmla="*/ 0 h 898865"/>
                <a:gd name="connsiteX6" fmla="*/ 856597 w 856597"/>
                <a:gd name="connsiteY6" fmla="*/ 40060 h 898865"/>
                <a:gd name="connsiteX7" fmla="*/ 696903 w 856597"/>
                <a:gd name="connsiteY7" fmla="*/ 740040 h 898865"/>
                <a:gd name="connsiteX8" fmla="*/ 615596 w 856597"/>
                <a:gd name="connsiteY8" fmla="*/ 898865 h 89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6597" h="898865">
                  <a:moveTo>
                    <a:pt x="615596" y="898865"/>
                  </a:moveTo>
                  <a:lnTo>
                    <a:pt x="0" y="543450"/>
                  </a:lnTo>
                  <a:lnTo>
                    <a:pt x="48147" y="449401"/>
                  </a:lnTo>
                  <a:cubicBezTo>
                    <a:pt x="110286" y="311144"/>
                    <a:pt x="142133" y="165596"/>
                    <a:pt x="145889" y="20972"/>
                  </a:cubicBezTo>
                  <a:lnTo>
                    <a:pt x="145421" y="0"/>
                  </a:lnTo>
                  <a:lnTo>
                    <a:pt x="855703" y="0"/>
                  </a:lnTo>
                  <a:lnTo>
                    <a:pt x="856597" y="40060"/>
                  </a:lnTo>
                  <a:cubicBezTo>
                    <a:pt x="850461" y="276350"/>
                    <a:pt x="798428" y="514150"/>
                    <a:pt x="696903" y="740040"/>
                  </a:cubicBezTo>
                  <a:lnTo>
                    <a:pt x="615596" y="89886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2EF5046-47F4-4A6C-BC66-F672C518CB3F}"/>
                </a:ext>
              </a:extLst>
            </p:cNvPr>
            <p:cNvSpPr/>
            <p:nvPr/>
          </p:nvSpPr>
          <p:spPr>
            <a:xfrm rot="9000000">
              <a:off x="7057711" y="3315884"/>
              <a:ext cx="1013527" cy="1012785"/>
            </a:xfrm>
            <a:custGeom>
              <a:avLst/>
              <a:gdLst>
                <a:gd name="connsiteX0" fmla="*/ 615596 w 1013527"/>
                <a:gd name="connsiteY0" fmla="*/ 1012785 h 1012785"/>
                <a:gd name="connsiteX1" fmla="*/ 0 w 1013527"/>
                <a:gd name="connsiteY1" fmla="*/ 657370 h 1012785"/>
                <a:gd name="connsiteX2" fmla="*/ 96893 w 1013527"/>
                <a:gd name="connsiteY2" fmla="*/ 507544 h 1012785"/>
                <a:gd name="connsiteX3" fmla="*/ 623246 w 1013527"/>
                <a:gd name="connsiteY3" fmla="*/ 19255 h 1012785"/>
                <a:gd name="connsiteX4" fmla="*/ 658386 w 1013527"/>
                <a:gd name="connsiteY4" fmla="*/ 0 h 1012785"/>
                <a:gd name="connsiteX5" fmla="*/ 1013527 w 1013527"/>
                <a:gd name="connsiteY5" fmla="*/ 615122 h 1012785"/>
                <a:gd name="connsiteX6" fmla="*/ 995131 w 1013527"/>
                <a:gd name="connsiteY6" fmla="*/ 625202 h 1012785"/>
                <a:gd name="connsiteX7" fmla="*/ 672971 w 1013527"/>
                <a:gd name="connsiteY7" fmla="*/ 924064 h 1012785"/>
                <a:gd name="connsiteX8" fmla="*/ 615596 w 1013527"/>
                <a:gd name="connsiteY8" fmla="*/ 1012785 h 101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3527" h="1012785">
                  <a:moveTo>
                    <a:pt x="615596" y="1012785"/>
                  </a:moveTo>
                  <a:lnTo>
                    <a:pt x="0" y="657370"/>
                  </a:lnTo>
                  <a:lnTo>
                    <a:pt x="96893" y="507544"/>
                  </a:lnTo>
                  <a:cubicBezTo>
                    <a:pt x="241756" y="306676"/>
                    <a:pt x="421681" y="142715"/>
                    <a:pt x="623246" y="19255"/>
                  </a:cubicBezTo>
                  <a:lnTo>
                    <a:pt x="658386" y="0"/>
                  </a:lnTo>
                  <a:lnTo>
                    <a:pt x="1013527" y="615122"/>
                  </a:lnTo>
                  <a:lnTo>
                    <a:pt x="995131" y="625202"/>
                  </a:lnTo>
                  <a:cubicBezTo>
                    <a:pt x="871761" y="700767"/>
                    <a:pt x="761636" y="801122"/>
                    <a:pt x="672971" y="924064"/>
                  </a:cubicBezTo>
                  <a:lnTo>
                    <a:pt x="615596" y="101278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F50AF29-7425-428F-916B-D4841816735D}"/>
                </a:ext>
              </a:extLst>
            </p:cNvPr>
            <p:cNvSpPr/>
            <p:nvPr/>
          </p:nvSpPr>
          <p:spPr>
            <a:xfrm rot="9000000">
              <a:off x="4682381" y="4078142"/>
              <a:ext cx="855817" cy="898289"/>
            </a:xfrm>
            <a:custGeom>
              <a:avLst/>
              <a:gdLst>
                <a:gd name="connsiteX0" fmla="*/ 145536 w 855817"/>
                <a:gd name="connsiteY0" fmla="*/ 898289 h 898289"/>
                <a:gd name="connsiteX1" fmla="*/ 143997 w 855817"/>
                <a:gd name="connsiteY1" fmla="*/ 829383 h 898289"/>
                <a:gd name="connsiteX2" fmla="*/ 33120 w 855817"/>
                <a:gd name="connsiteY2" fmla="*/ 415585 h 898289"/>
                <a:gd name="connsiteX3" fmla="*/ 0 w 855817"/>
                <a:gd name="connsiteY3" fmla="*/ 355141 h 898289"/>
                <a:gd name="connsiteX4" fmla="*/ 615121 w 855817"/>
                <a:gd name="connsiteY4" fmla="*/ 0 h 898289"/>
                <a:gd name="connsiteX5" fmla="*/ 672021 w 855817"/>
                <a:gd name="connsiteY5" fmla="*/ 103839 h 898289"/>
                <a:gd name="connsiteX6" fmla="*/ 853174 w 855817"/>
                <a:gd name="connsiteY6" fmla="*/ 779912 h 898289"/>
                <a:gd name="connsiteX7" fmla="*/ 855817 w 855817"/>
                <a:gd name="connsiteY7" fmla="*/ 898289 h 898289"/>
                <a:gd name="connsiteX8" fmla="*/ 145536 w 855817"/>
                <a:gd name="connsiteY8" fmla="*/ 898289 h 898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5817" h="898289">
                  <a:moveTo>
                    <a:pt x="145536" y="898289"/>
                  </a:moveTo>
                  <a:lnTo>
                    <a:pt x="143997" y="829383"/>
                  </a:lnTo>
                  <a:cubicBezTo>
                    <a:pt x="133845" y="685735"/>
                    <a:pt x="96152" y="545064"/>
                    <a:pt x="33120" y="415585"/>
                  </a:cubicBezTo>
                  <a:lnTo>
                    <a:pt x="0" y="355141"/>
                  </a:lnTo>
                  <a:lnTo>
                    <a:pt x="615121" y="0"/>
                  </a:lnTo>
                  <a:lnTo>
                    <a:pt x="672021" y="103839"/>
                  </a:lnTo>
                  <a:cubicBezTo>
                    <a:pt x="775005" y="315385"/>
                    <a:pt x="836588" y="545216"/>
                    <a:pt x="853174" y="779912"/>
                  </a:cubicBezTo>
                  <a:lnTo>
                    <a:pt x="855817" y="898289"/>
                  </a:lnTo>
                  <a:lnTo>
                    <a:pt x="145536" y="89828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FE60408-0A46-40DC-B9DD-6E72B08CEBB8}"/>
                </a:ext>
              </a:extLst>
            </p:cNvPr>
            <p:cNvSpPr/>
            <p:nvPr/>
          </p:nvSpPr>
          <p:spPr>
            <a:xfrm rot="9000000">
              <a:off x="6745143" y="3986803"/>
              <a:ext cx="898289" cy="855817"/>
            </a:xfrm>
            <a:custGeom>
              <a:avLst/>
              <a:gdLst>
                <a:gd name="connsiteX0" fmla="*/ 355141 w 898289"/>
                <a:gd name="connsiteY0" fmla="*/ 855817 h 855817"/>
                <a:gd name="connsiteX1" fmla="*/ 0 w 898289"/>
                <a:gd name="connsiteY1" fmla="*/ 240696 h 855817"/>
                <a:gd name="connsiteX2" fmla="*/ 103839 w 898289"/>
                <a:gd name="connsiteY2" fmla="*/ 183796 h 855817"/>
                <a:gd name="connsiteX3" fmla="*/ 779912 w 898289"/>
                <a:gd name="connsiteY3" fmla="*/ 2643 h 855817"/>
                <a:gd name="connsiteX4" fmla="*/ 898289 w 898289"/>
                <a:gd name="connsiteY4" fmla="*/ 0 h 855817"/>
                <a:gd name="connsiteX5" fmla="*/ 898289 w 898289"/>
                <a:gd name="connsiteY5" fmla="*/ 710281 h 855817"/>
                <a:gd name="connsiteX6" fmla="*/ 829383 w 898289"/>
                <a:gd name="connsiteY6" fmla="*/ 711820 h 855817"/>
                <a:gd name="connsiteX7" fmla="*/ 415585 w 898289"/>
                <a:gd name="connsiteY7" fmla="*/ 822697 h 855817"/>
                <a:gd name="connsiteX8" fmla="*/ 355141 w 898289"/>
                <a:gd name="connsiteY8" fmla="*/ 855817 h 85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8289" h="855817">
                  <a:moveTo>
                    <a:pt x="355141" y="855817"/>
                  </a:moveTo>
                  <a:lnTo>
                    <a:pt x="0" y="240696"/>
                  </a:lnTo>
                  <a:lnTo>
                    <a:pt x="103839" y="183796"/>
                  </a:lnTo>
                  <a:cubicBezTo>
                    <a:pt x="315385" y="80812"/>
                    <a:pt x="545216" y="19229"/>
                    <a:pt x="779912" y="2643"/>
                  </a:cubicBezTo>
                  <a:lnTo>
                    <a:pt x="898289" y="0"/>
                  </a:lnTo>
                  <a:lnTo>
                    <a:pt x="898289" y="710281"/>
                  </a:lnTo>
                  <a:lnTo>
                    <a:pt x="829383" y="711820"/>
                  </a:lnTo>
                  <a:cubicBezTo>
                    <a:pt x="685735" y="721972"/>
                    <a:pt x="545064" y="759665"/>
                    <a:pt x="415585" y="822697"/>
                  </a:cubicBezTo>
                  <a:lnTo>
                    <a:pt x="355141" y="85581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5E94C3-6BD0-49F0-AD33-84125E561ED2}"/>
                </a:ext>
              </a:extLst>
            </p:cNvPr>
            <p:cNvSpPr/>
            <p:nvPr/>
          </p:nvSpPr>
          <p:spPr>
            <a:xfrm rot="9000000">
              <a:off x="5196332" y="4390710"/>
              <a:ext cx="1012785" cy="1013527"/>
            </a:xfrm>
            <a:custGeom>
              <a:avLst/>
              <a:gdLst>
                <a:gd name="connsiteX0" fmla="*/ 397663 w 1012785"/>
                <a:gd name="connsiteY0" fmla="*/ 1013527 h 1013527"/>
                <a:gd name="connsiteX1" fmla="*/ 387583 w 1012785"/>
                <a:gd name="connsiteY1" fmla="*/ 995131 h 1013527"/>
                <a:gd name="connsiteX2" fmla="*/ 88721 w 1012785"/>
                <a:gd name="connsiteY2" fmla="*/ 672971 h 1013527"/>
                <a:gd name="connsiteX3" fmla="*/ 0 w 1012785"/>
                <a:gd name="connsiteY3" fmla="*/ 615596 h 1013527"/>
                <a:gd name="connsiteX4" fmla="*/ 355415 w 1012785"/>
                <a:gd name="connsiteY4" fmla="*/ 0 h 1013527"/>
                <a:gd name="connsiteX5" fmla="*/ 505241 w 1012785"/>
                <a:gd name="connsiteY5" fmla="*/ 96893 h 1013527"/>
                <a:gd name="connsiteX6" fmla="*/ 993530 w 1012785"/>
                <a:gd name="connsiteY6" fmla="*/ 623246 h 1013527"/>
                <a:gd name="connsiteX7" fmla="*/ 1012785 w 1012785"/>
                <a:gd name="connsiteY7" fmla="*/ 658386 h 1013527"/>
                <a:gd name="connsiteX8" fmla="*/ 397663 w 1012785"/>
                <a:gd name="connsiteY8" fmla="*/ 1013527 h 101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2785" h="1013527">
                  <a:moveTo>
                    <a:pt x="397663" y="1013527"/>
                  </a:moveTo>
                  <a:lnTo>
                    <a:pt x="387583" y="995131"/>
                  </a:lnTo>
                  <a:cubicBezTo>
                    <a:pt x="312018" y="871761"/>
                    <a:pt x="211664" y="761637"/>
                    <a:pt x="88721" y="672971"/>
                  </a:cubicBezTo>
                  <a:lnTo>
                    <a:pt x="0" y="615596"/>
                  </a:lnTo>
                  <a:lnTo>
                    <a:pt x="355415" y="0"/>
                  </a:lnTo>
                  <a:lnTo>
                    <a:pt x="505241" y="96893"/>
                  </a:lnTo>
                  <a:cubicBezTo>
                    <a:pt x="706109" y="241756"/>
                    <a:pt x="870070" y="421681"/>
                    <a:pt x="993530" y="623246"/>
                  </a:cubicBezTo>
                  <a:lnTo>
                    <a:pt x="1012785" y="658386"/>
                  </a:lnTo>
                  <a:lnTo>
                    <a:pt x="397663" y="101352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8635C25-BF27-4BE5-9E0D-ADA25F6A54EB}"/>
                </a:ext>
              </a:extLst>
            </p:cNvPr>
            <p:cNvSpPr/>
            <p:nvPr/>
          </p:nvSpPr>
          <p:spPr>
            <a:xfrm rot="9000000">
              <a:off x="5951283" y="4445636"/>
              <a:ext cx="898865" cy="856597"/>
            </a:xfrm>
            <a:custGeom>
              <a:avLst/>
              <a:gdLst>
                <a:gd name="connsiteX0" fmla="*/ 0 w 898865"/>
                <a:gd name="connsiteY0" fmla="*/ 711176 h 856597"/>
                <a:gd name="connsiteX1" fmla="*/ 0 w 898865"/>
                <a:gd name="connsiteY1" fmla="*/ 894 h 856597"/>
                <a:gd name="connsiteX2" fmla="*/ 40060 w 898865"/>
                <a:gd name="connsiteY2" fmla="*/ 0 h 856597"/>
                <a:gd name="connsiteX3" fmla="*/ 740040 w 898865"/>
                <a:gd name="connsiteY3" fmla="*/ 159694 h 856597"/>
                <a:gd name="connsiteX4" fmla="*/ 898865 w 898865"/>
                <a:gd name="connsiteY4" fmla="*/ 241001 h 856597"/>
                <a:gd name="connsiteX5" fmla="*/ 543450 w 898865"/>
                <a:gd name="connsiteY5" fmla="*/ 856597 h 856597"/>
                <a:gd name="connsiteX6" fmla="*/ 449401 w 898865"/>
                <a:gd name="connsiteY6" fmla="*/ 808450 h 856597"/>
                <a:gd name="connsiteX7" fmla="*/ 20972 w 898865"/>
                <a:gd name="connsiteY7" fmla="*/ 710708 h 856597"/>
                <a:gd name="connsiteX8" fmla="*/ 0 w 898865"/>
                <a:gd name="connsiteY8" fmla="*/ 711176 h 85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8865" h="856597">
                  <a:moveTo>
                    <a:pt x="0" y="711176"/>
                  </a:moveTo>
                  <a:lnTo>
                    <a:pt x="0" y="894"/>
                  </a:lnTo>
                  <a:lnTo>
                    <a:pt x="40060" y="0"/>
                  </a:lnTo>
                  <a:cubicBezTo>
                    <a:pt x="276350" y="6136"/>
                    <a:pt x="514150" y="58169"/>
                    <a:pt x="740040" y="159694"/>
                  </a:cubicBezTo>
                  <a:lnTo>
                    <a:pt x="898865" y="241001"/>
                  </a:lnTo>
                  <a:lnTo>
                    <a:pt x="543450" y="856597"/>
                  </a:lnTo>
                  <a:lnTo>
                    <a:pt x="449401" y="808450"/>
                  </a:lnTo>
                  <a:cubicBezTo>
                    <a:pt x="311143" y="746311"/>
                    <a:pt x="165596" y="714464"/>
                    <a:pt x="20972" y="710708"/>
                  </a:cubicBezTo>
                  <a:lnTo>
                    <a:pt x="0" y="71117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27A202-5F20-40C9-9104-897D83923C30}"/>
              </a:ext>
            </a:extLst>
          </p:cNvPr>
          <p:cNvGrpSpPr/>
          <p:nvPr/>
        </p:nvGrpSpPr>
        <p:grpSpPr>
          <a:xfrm>
            <a:off x="5187915" y="2520915"/>
            <a:ext cx="1816170" cy="1816170"/>
            <a:chOff x="5062024" y="2395024"/>
            <a:chExt cx="2067952" cy="206795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BAD17B3-9756-4E2F-A03F-86B2F351A3A8}"/>
                </a:ext>
              </a:extLst>
            </p:cNvPr>
            <p:cNvSpPr/>
            <p:nvPr/>
          </p:nvSpPr>
          <p:spPr>
            <a:xfrm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8ABFB42-0F21-40D1-860D-F1427F41EE3B}"/>
                </a:ext>
              </a:extLst>
            </p:cNvPr>
            <p:cNvSpPr/>
            <p:nvPr/>
          </p:nvSpPr>
          <p:spPr>
            <a:xfrm rot="9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86F19DF-73D4-4E3C-A61B-E755D62BE3DF}"/>
                </a:ext>
              </a:extLst>
            </p:cNvPr>
            <p:cNvSpPr/>
            <p:nvPr/>
          </p:nvSpPr>
          <p:spPr>
            <a:xfrm rot="18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A639289-93B4-4FD0-B2BB-7C3091079CD0}"/>
                </a:ext>
              </a:extLst>
            </p:cNvPr>
            <p:cNvSpPr/>
            <p:nvPr/>
          </p:nvSpPr>
          <p:spPr>
            <a:xfrm rot="27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681012D-D8CD-4518-8FF1-4DA6A3DE6CF1}"/>
                </a:ext>
              </a:extLst>
            </p:cNvPr>
            <p:cNvSpPr/>
            <p:nvPr/>
          </p:nvSpPr>
          <p:spPr>
            <a:xfrm rot="36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E05C9C-2202-4270-A54C-DD9296FB9732}"/>
                </a:ext>
              </a:extLst>
            </p:cNvPr>
            <p:cNvSpPr/>
            <p:nvPr/>
          </p:nvSpPr>
          <p:spPr>
            <a:xfrm rot="45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B86A566-F4CF-4507-A852-1E81796669A4}"/>
                </a:ext>
              </a:extLst>
            </p:cNvPr>
            <p:cNvSpPr/>
            <p:nvPr/>
          </p:nvSpPr>
          <p:spPr>
            <a:xfrm rot="54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B01354E-83B0-493B-867C-3AEEAA75E230}"/>
                </a:ext>
              </a:extLst>
            </p:cNvPr>
            <p:cNvSpPr/>
            <p:nvPr/>
          </p:nvSpPr>
          <p:spPr>
            <a:xfrm rot="63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2088134-9F4A-419A-9001-B75A06B9A375}"/>
                </a:ext>
              </a:extLst>
            </p:cNvPr>
            <p:cNvSpPr/>
            <p:nvPr/>
          </p:nvSpPr>
          <p:spPr>
            <a:xfrm rot="72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57DD88C-A2D4-4EAD-ABAE-4D5DEC652D69}"/>
                </a:ext>
              </a:extLst>
            </p:cNvPr>
            <p:cNvSpPr/>
            <p:nvPr/>
          </p:nvSpPr>
          <p:spPr>
            <a:xfrm rot="81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0779913-A1B5-4E56-94AC-CF05BFB82D8D}"/>
                </a:ext>
              </a:extLst>
            </p:cNvPr>
            <p:cNvSpPr/>
            <p:nvPr/>
          </p:nvSpPr>
          <p:spPr>
            <a:xfrm rot="90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2C93E7-2677-4E02-A6E4-2590529DB410}"/>
                </a:ext>
              </a:extLst>
            </p:cNvPr>
            <p:cNvSpPr/>
            <p:nvPr/>
          </p:nvSpPr>
          <p:spPr>
            <a:xfrm rot="99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Circle: Hollow 29">
              <a:extLst>
                <a:ext uri="{FF2B5EF4-FFF2-40B4-BE49-F238E27FC236}">
                  <a16:creationId xmlns:a16="http://schemas.microsoft.com/office/drawing/2014/main" id="{7F1E3DA5-2869-4356-A5E5-CC62D7F66D18}"/>
                </a:ext>
              </a:extLst>
            </p:cNvPr>
            <p:cNvSpPr/>
            <p:nvPr/>
          </p:nvSpPr>
          <p:spPr>
            <a:xfrm>
              <a:off x="5062024" y="2395024"/>
              <a:ext cx="2067952" cy="2067952"/>
            </a:xfrm>
            <a:prstGeom prst="donut">
              <a:avLst>
                <a:gd name="adj" fmla="val 9226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7BA7DE-107D-4B3B-AF06-9E147303B0B0}"/>
              </a:ext>
            </a:extLst>
          </p:cNvPr>
          <p:cNvGrpSpPr/>
          <p:nvPr/>
        </p:nvGrpSpPr>
        <p:grpSpPr>
          <a:xfrm>
            <a:off x="5390593" y="2714043"/>
            <a:ext cx="1410814" cy="1402482"/>
            <a:chOff x="4500092" y="1828800"/>
            <a:chExt cx="3191816" cy="317296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10E7FEF-69A1-4C64-9825-79B8E4067B79}"/>
                </a:ext>
              </a:extLst>
            </p:cNvPr>
            <p:cNvGrpSpPr/>
            <p:nvPr/>
          </p:nvGrpSpPr>
          <p:grpSpPr>
            <a:xfrm rot="2700000">
              <a:off x="4935188" y="2275042"/>
              <a:ext cx="2321625" cy="2307916"/>
              <a:chOff x="4500092" y="1828800"/>
              <a:chExt cx="3191816" cy="3172968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EDC2F3D-A931-4F4C-A89F-382BFABE828B}"/>
                  </a:ext>
                </a:extLst>
              </p:cNvPr>
              <p:cNvGrpSpPr/>
              <p:nvPr/>
            </p:nvGrpSpPr>
            <p:grpSpPr>
              <a:xfrm>
                <a:off x="5819431" y="1828800"/>
                <a:ext cx="553139" cy="1586484"/>
                <a:chOff x="5819431" y="1828800"/>
                <a:chExt cx="553139" cy="1586484"/>
              </a:xfrm>
            </p:grpSpPr>
            <p:sp>
              <p:nvSpPr>
                <p:cNvPr id="56" name="Isosceles Triangle 55">
                  <a:extLst>
                    <a:ext uri="{FF2B5EF4-FFF2-40B4-BE49-F238E27FC236}">
                      <a16:creationId xmlns:a16="http://schemas.microsoft.com/office/drawing/2014/main" id="{3C0C4A70-70A5-4091-A1B7-29D35DFBC6D5}"/>
                    </a:ext>
                  </a:extLst>
                </p:cNvPr>
                <p:cNvSpPr/>
                <p:nvPr/>
              </p:nvSpPr>
              <p:spPr>
                <a:xfrm>
                  <a:off x="5819431" y="1828800"/>
                  <a:ext cx="553139" cy="158648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EEC250F3-2A3E-452B-A973-9CC07383E246}"/>
                    </a:ext>
                  </a:extLst>
                </p:cNvPr>
                <p:cNvSpPr/>
                <p:nvPr/>
              </p:nvSpPr>
              <p:spPr>
                <a:xfrm>
                  <a:off x="6086577" y="1828800"/>
                  <a:ext cx="285993" cy="1586484"/>
                </a:xfrm>
                <a:custGeom>
                  <a:avLst/>
                  <a:gdLst>
                    <a:gd name="connsiteX0" fmla="*/ 9424 w 285993"/>
                    <a:gd name="connsiteY0" fmla="*/ 0 h 1586484"/>
                    <a:gd name="connsiteX1" fmla="*/ 285993 w 285993"/>
                    <a:gd name="connsiteY1" fmla="*/ 1586484 h 1586484"/>
                    <a:gd name="connsiteX2" fmla="*/ 0 w 285993"/>
                    <a:gd name="connsiteY2" fmla="*/ 1586484 h 1586484"/>
                    <a:gd name="connsiteX3" fmla="*/ 0 w 285993"/>
                    <a:gd name="connsiteY3" fmla="*/ 54059 h 1586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993" h="1586484">
                      <a:moveTo>
                        <a:pt x="9424" y="0"/>
                      </a:moveTo>
                      <a:lnTo>
                        <a:pt x="285993" y="1586484"/>
                      </a:lnTo>
                      <a:lnTo>
                        <a:pt x="0" y="1586484"/>
                      </a:lnTo>
                      <a:lnTo>
                        <a:pt x="0" y="54059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6C49107-D995-4B80-A32E-65B50D550966}"/>
                  </a:ext>
                </a:extLst>
              </p:cNvPr>
              <p:cNvGrpSpPr/>
              <p:nvPr/>
            </p:nvGrpSpPr>
            <p:grpSpPr>
              <a:xfrm flipH="1" flipV="1">
                <a:off x="5819431" y="3415284"/>
                <a:ext cx="553139" cy="1586484"/>
                <a:chOff x="5819431" y="1828800"/>
                <a:chExt cx="553139" cy="1586484"/>
              </a:xfrm>
            </p:grpSpPr>
            <p:sp>
              <p:nvSpPr>
                <p:cNvPr id="54" name="Isosceles Triangle 53">
                  <a:extLst>
                    <a:ext uri="{FF2B5EF4-FFF2-40B4-BE49-F238E27FC236}">
                      <a16:creationId xmlns:a16="http://schemas.microsoft.com/office/drawing/2014/main" id="{CF01F6D1-E19B-4A91-A8AF-08E1F3588A26}"/>
                    </a:ext>
                  </a:extLst>
                </p:cNvPr>
                <p:cNvSpPr/>
                <p:nvPr/>
              </p:nvSpPr>
              <p:spPr>
                <a:xfrm>
                  <a:off x="5819431" y="1828800"/>
                  <a:ext cx="553139" cy="158648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C8FF824B-13EE-4F5C-9118-2C537F488E13}"/>
                    </a:ext>
                  </a:extLst>
                </p:cNvPr>
                <p:cNvSpPr/>
                <p:nvPr/>
              </p:nvSpPr>
              <p:spPr>
                <a:xfrm>
                  <a:off x="6086577" y="1828800"/>
                  <a:ext cx="285993" cy="1586484"/>
                </a:xfrm>
                <a:custGeom>
                  <a:avLst/>
                  <a:gdLst>
                    <a:gd name="connsiteX0" fmla="*/ 9424 w 285993"/>
                    <a:gd name="connsiteY0" fmla="*/ 0 h 1586484"/>
                    <a:gd name="connsiteX1" fmla="*/ 285993 w 285993"/>
                    <a:gd name="connsiteY1" fmla="*/ 1586484 h 1586484"/>
                    <a:gd name="connsiteX2" fmla="*/ 0 w 285993"/>
                    <a:gd name="connsiteY2" fmla="*/ 1586484 h 1586484"/>
                    <a:gd name="connsiteX3" fmla="*/ 0 w 285993"/>
                    <a:gd name="connsiteY3" fmla="*/ 54059 h 1586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993" h="1586484">
                      <a:moveTo>
                        <a:pt x="9424" y="0"/>
                      </a:moveTo>
                      <a:lnTo>
                        <a:pt x="285993" y="1586484"/>
                      </a:lnTo>
                      <a:lnTo>
                        <a:pt x="0" y="1586484"/>
                      </a:lnTo>
                      <a:lnTo>
                        <a:pt x="0" y="54059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F88BFF8-B533-458D-82AD-6FBD46D8EDA0}"/>
                  </a:ext>
                </a:extLst>
              </p:cNvPr>
              <p:cNvGrpSpPr/>
              <p:nvPr/>
            </p:nvGrpSpPr>
            <p:grpSpPr>
              <a:xfrm rot="16200000" flipH="1" flipV="1">
                <a:off x="6622096" y="2631467"/>
                <a:ext cx="553139" cy="1586484"/>
                <a:chOff x="5819431" y="1828800"/>
                <a:chExt cx="553139" cy="1586484"/>
              </a:xfrm>
            </p:grpSpPr>
            <p:sp>
              <p:nvSpPr>
                <p:cNvPr id="52" name="Isosceles Triangle 51">
                  <a:extLst>
                    <a:ext uri="{FF2B5EF4-FFF2-40B4-BE49-F238E27FC236}">
                      <a16:creationId xmlns:a16="http://schemas.microsoft.com/office/drawing/2014/main" id="{1FA4772E-BF8D-4AF6-8DB5-986587701E72}"/>
                    </a:ext>
                  </a:extLst>
                </p:cNvPr>
                <p:cNvSpPr/>
                <p:nvPr/>
              </p:nvSpPr>
              <p:spPr>
                <a:xfrm>
                  <a:off x="5819431" y="1828800"/>
                  <a:ext cx="553139" cy="158648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CC0143B8-6033-4B76-8C74-BDF137C7CEDE}"/>
                    </a:ext>
                  </a:extLst>
                </p:cNvPr>
                <p:cNvSpPr/>
                <p:nvPr/>
              </p:nvSpPr>
              <p:spPr>
                <a:xfrm>
                  <a:off x="6086577" y="1828800"/>
                  <a:ext cx="285993" cy="1586484"/>
                </a:xfrm>
                <a:custGeom>
                  <a:avLst/>
                  <a:gdLst>
                    <a:gd name="connsiteX0" fmla="*/ 9424 w 285993"/>
                    <a:gd name="connsiteY0" fmla="*/ 0 h 1586484"/>
                    <a:gd name="connsiteX1" fmla="*/ 285993 w 285993"/>
                    <a:gd name="connsiteY1" fmla="*/ 1586484 h 1586484"/>
                    <a:gd name="connsiteX2" fmla="*/ 0 w 285993"/>
                    <a:gd name="connsiteY2" fmla="*/ 1586484 h 1586484"/>
                    <a:gd name="connsiteX3" fmla="*/ 0 w 285993"/>
                    <a:gd name="connsiteY3" fmla="*/ 54059 h 1586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993" h="1586484">
                      <a:moveTo>
                        <a:pt x="9424" y="0"/>
                      </a:moveTo>
                      <a:lnTo>
                        <a:pt x="285993" y="1586484"/>
                      </a:lnTo>
                      <a:lnTo>
                        <a:pt x="0" y="1586484"/>
                      </a:lnTo>
                      <a:lnTo>
                        <a:pt x="0" y="54059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96AC7D6-21F4-4661-B5C5-9C6DB9BCDBB2}"/>
                  </a:ext>
                </a:extLst>
              </p:cNvPr>
              <p:cNvGrpSpPr/>
              <p:nvPr/>
            </p:nvGrpSpPr>
            <p:grpSpPr>
              <a:xfrm rot="16200000">
                <a:off x="5016764" y="2631466"/>
                <a:ext cx="553139" cy="1586484"/>
                <a:chOff x="5819431" y="1828800"/>
                <a:chExt cx="553139" cy="1586484"/>
              </a:xfrm>
            </p:grpSpPr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EFE4C769-F1BD-4C65-BEEC-D9591E46AD63}"/>
                    </a:ext>
                  </a:extLst>
                </p:cNvPr>
                <p:cNvSpPr/>
                <p:nvPr/>
              </p:nvSpPr>
              <p:spPr>
                <a:xfrm>
                  <a:off x="5819431" y="1828800"/>
                  <a:ext cx="553139" cy="158648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1955327D-9022-4C34-9584-E72023B2C4D2}"/>
                    </a:ext>
                  </a:extLst>
                </p:cNvPr>
                <p:cNvSpPr/>
                <p:nvPr/>
              </p:nvSpPr>
              <p:spPr>
                <a:xfrm>
                  <a:off x="6086577" y="1828800"/>
                  <a:ext cx="285993" cy="1586484"/>
                </a:xfrm>
                <a:custGeom>
                  <a:avLst/>
                  <a:gdLst>
                    <a:gd name="connsiteX0" fmla="*/ 9424 w 285993"/>
                    <a:gd name="connsiteY0" fmla="*/ 0 h 1586484"/>
                    <a:gd name="connsiteX1" fmla="*/ 285993 w 285993"/>
                    <a:gd name="connsiteY1" fmla="*/ 1586484 h 1586484"/>
                    <a:gd name="connsiteX2" fmla="*/ 0 w 285993"/>
                    <a:gd name="connsiteY2" fmla="*/ 1586484 h 1586484"/>
                    <a:gd name="connsiteX3" fmla="*/ 0 w 285993"/>
                    <a:gd name="connsiteY3" fmla="*/ 54059 h 1586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993" h="1586484">
                      <a:moveTo>
                        <a:pt x="9424" y="0"/>
                      </a:moveTo>
                      <a:lnTo>
                        <a:pt x="285993" y="1586484"/>
                      </a:lnTo>
                      <a:lnTo>
                        <a:pt x="0" y="1586484"/>
                      </a:lnTo>
                      <a:lnTo>
                        <a:pt x="0" y="54059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9646DC4-9F4A-4E1F-83DB-AFED9A584F5C}"/>
                </a:ext>
              </a:extLst>
            </p:cNvPr>
            <p:cNvGrpSpPr/>
            <p:nvPr/>
          </p:nvGrpSpPr>
          <p:grpSpPr>
            <a:xfrm>
              <a:off x="4500092" y="1828800"/>
              <a:ext cx="3191816" cy="3172968"/>
              <a:chOff x="4500092" y="1828800"/>
              <a:chExt cx="3191816" cy="317296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B353275-FEF6-41BF-8C6E-D67CECD3B896}"/>
                  </a:ext>
                </a:extLst>
              </p:cNvPr>
              <p:cNvGrpSpPr/>
              <p:nvPr/>
            </p:nvGrpSpPr>
            <p:grpSpPr>
              <a:xfrm>
                <a:off x="5819431" y="1828800"/>
                <a:ext cx="553139" cy="1586484"/>
                <a:chOff x="5819431" y="1828800"/>
                <a:chExt cx="553139" cy="1586484"/>
              </a:xfrm>
            </p:grpSpPr>
            <p:sp>
              <p:nvSpPr>
                <p:cNvPr id="44" name="Isosceles Triangle 43">
                  <a:extLst>
                    <a:ext uri="{FF2B5EF4-FFF2-40B4-BE49-F238E27FC236}">
                      <a16:creationId xmlns:a16="http://schemas.microsoft.com/office/drawing/2014/main" id="{958AD3BE-0DBB-41E5-BE0C-3B4657437C69}"/>
                    </a:ext>
                  </a:extLst>
                </p:cNvPr>
                <p:cNvSpPr/>
                <p:nvPr/>
              </p:nvSpPr>
              <p:spPr>
                <a:xfrm>
                  <a:off x="5819431" y="1828800"/>
                  <a:ext cx="553139" cy="158648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35457718-7FAC-410C-973E-CD39D3E0B38D}"/>
                    </a:ext>
                  </a:extLst>
                </p:cNvPr>
                <p:cNvSpPr/>
                <p:nvPr/>
              </p:nvSpPr>
              <p:spPr>
                <a:xfrm>
                  <a:off x="6086577" y="1828800"/>
                  <a:ext cx="285993" cy="1586484"/>
                </a:xfrm>
                <a:custGeom>
                  <a:avLst/>
                  <a:gdLst>
                    <a:gd name="connsiteX0" fmla="*/ 9424 w 285993"/>
                    <a:gd name="connsiteY0" fmla="*/ 0 h 1586484"/>
                    <a:gd name="connsiteX1" fmla="*/ 285993 w 285993"/>
                    <a:gd name="connsiteY1" fmla="*/ 1586484 h 1586484"/>
                    <a:gd name="connsiteX2" fmla="*/ 0 w 285993"/>
                    <a:gd name="connsiteY2" fmla="*/ 1586484 h 1586484"/>
                    <a:gd name="connsiteX3" fmla="*/ 0 w 285993"/>
                    <a:gd name="connsiteY3" fmla="*/ 54059 h 1586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993" h="1586484">
                      <a:moveTo>
                        <a:pt x="9424" y="0"/>
                      </a:moveTo>
                      <a:lnTo>
                        <a:pt x="285993" y="1586484"/>
                      </a:lnTo>
                      <a:lnTo>
                        <a:pt x="0" y="1586484"/>
                      </a:lnTo>
                      <a:lnTo>
                        <a:pt x="0" y="54059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229F3B7-BB41-4A0D-964F-107E04C19EE4}"/>
                  </a:ext>
                </a:extLst>
              </p:cNvPr>
              <p:cNvGrpSpPr/>
              <p:nvPr/>
            </p:nvGrpSpPr>
            <p:grpSpPr>
              <a:xfrm flipH="1" flipV="1">
                <a:off x="5819431" y="3415284"/>
                <a:ext cx="553139" cy="1586484"/>
                <a:chOff x="5819431" y="1828800"/>
                <a:chExt cx="553139" cy="1586484"/>
              </a:xfrm>
            </p:grpSpPr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60CC9D7A-6BB4-499A-A7C3-31D6C0F371B6}"/>
                    </a:ext>
                  </a:extLst>
                </p:cNvPr>
                <p:cNvSpPr/>
                <p:nvPr/>
              </p:nvSpPr>
              <p:spPr>
                <a:xfrm>
                  <a:off x="5819431" y="1828800"/>
                  <a:ext cx="553139" cy="158648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7E009097-0FEA-427E-B2E2-E5593578E1CD}"/>
                    </a:ext>
                  </a:extLst>
                </p:cNvPr>
                <p:cNvSpPr/>
                <p:nvPr/>
              </p:nvSpPr>
              <p:spPr>
                <a:xfrm>
                  <a:off x="6086577" y="1828800"/>
                  <a:ext cx="285993" cy="1586484"/>
                </a:xfrm>
                <a:custGeom>
                  <a:avLst/>
                  <a:gdLst>
                    <a:gd name="connsiteX0" fmla="*/ 9424 w 285993"/>
                    <a:gd name="connsiteY0" fmla="*/ 0 h 1586484"/>
                    <a:gd name="connsiteX1" fmla="*/ 285993 w 285993"/>
                    <a:gd name="connsiteY1" fmla="*/ 1586484 h 1586484"/>
                    <a:gd name="connsiteX2" fmla="*/ 0 w 285993"/>
                    <a:gd name="connsiteY2" fmla="*/ 1586484 h 1586484"/>
                    <a:gd name="connsiteX3" fmla="*/ 0 w 285993"/>
                    <a:gd name="connsiteY3" fmla="*/ 54059 h 1586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993" h="1586484">
                      <a:moveTo>
                        <a:pt x="9424" y="0"/>
                      </a:moveTo>
                      <a:lnTo>
                        <a:pt x="285993" y="1586484"/>
                      </a:lnTo>
                      <a:lnTo>
                        <a:pt x="0" y="1586484"/>
                      </a:lnTo>
                      <a:lnTo>
                        <a:pt x="0" y="54059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D2EBF55-6F4F-4D5F-B01A-866743E853D5}"/>
                  </a:ext>
                </a:extLst>
              </p:cNvPr>
              <p:cNvGrpSpPr/>
              <p:nvPr/>
            </p:nvGrpSpPr>
            <p:grpSpPr>
              <a:xfrm rot="16200000" flipH="1" flipV="1">
                <a:off x="6622096" y="2631467"/>
                <a:ext cx="553139" cy="1586484"/>
                <a:chOff x="5819431" y="1828800"/>
                <a:chExt cx="553139" cy="1586484"/>
              </a:xfrm>
            </p:grpSpPr>
            <p:sp>
              <p:nvSpPr>
                <p:cNvPr id="40" name="Isosceles Triangle 39">
                  <a:extLst>
                    <a:ext uri="{FF2B5EF4-FFF2-40B4-BE49-F238E27FC236}">
                      <a16:creationId xmlns:a16="http://schemas.microsoft.com/office/drawing/2014/main" id="{899B63D8-2DB0-407A-8076-35C7EFBCECC0}"/>
                    </a:ext>
                  </a:extLst>
                </p:cNvPr>
                <p:cNvSpPr/>
                <p:nvPr/>
              </p:nvSpPr>
              <p:spPr>
                <a:xfrm>
                  <a:off x="5819431" y="1828800"/>
                  <a:ext cx="553139" cy="158648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E565E953-5312-497E-9774-B0D55B8057AD}"/>
                    </a:ext>
                  </a:extLst>
                </p:cNvPr>
                <p:cNvSpPr/>
                <p:nvPr/>
              </p:nvSpPr>
              <p:spPr>
                <a:xfrm>
                  <a:off x="6086577" y="1828800"/>
                  <a:ext cx="285993" cy="1586484"/>
                </a:xfrm>
                <a:custGeom>
                  <a:avLst/>
                  <a:gdLst>
                    <a:gd name="connsiteX0" fmla="*/ 9424 w 285993"/>
                    <a:gd name="connsiteY0" fmla="*/ 0 h 1586484"/>
                    <a:gd name="connsiteX1" fmla="*/ 285993 w 285993"/>
                    <a:gd name="connsiteY1" fmla="*/ 1586484 h 1586484"/>
                    <a:gd name="connsiteX2" fmla="*/ 0 w 285993"/>
                    <a:gd name="connsiteY2" fmla="*/ 1586484 h 1586484"/>
                    <a:gd name="connsiteX3" fmla="*/ 0 w 285993"/>
                    <a:gd name="connsiteY3" fmla="*/ 54059 h 1586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993" h="1586484">
                      <a:moveTo>
                        <a:pt x="9424" y="0"/>
                      </a:moveTo>
                      <a:lnTo>
                        <a:pt x="285993" y="1586484"/>
                      </a:lnTo>
                      <a:lnTo>
                        <a:pt x="0" y="1586484"/>
                      </a:lnTo>
                      <a:lnTo>
                        <a:pt x="0" y="54059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9E186A8-5212-4EED-ABE0-255EA7764AFC}"/>
                  </a:ext>
                </a:extLst>
              </p:cNvPr>
              <p:cNvGrpSpPr/>
              <p:nvPr/>
            </p:nvGrpSpPr>
            <p:grpSpPr>
              <a:xfrm rot="16200000">
                <a:off x="5016764" y="2631466"/>
                <a:ext cx="553139" cy="1586484"/>
                <a:chOff x="5819431" y="1828800"/>
                <a:chExt cx="553139" cy="1586484"/>
              </a:xfrm>
            </p:grpSpPr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21A18731-0258-40C4-9F4F-1285EEB60B9A}"/>
                    </a:ext>
                  </a:extLst>
                </p:cNvPr>
                <p:cNvSpPr/>
                <p:nvPr/>
              </p:nvSpPr>
              <p:spPr>
                <a:xfrm>
                  <a:off x="5819431" y="1828800"/>
                  <a:ext cx="553139" cy="1586484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CB4A68DF-C244-4300-913C-3D8D703B8D28}"/>
                    </a:ext>
                  </a:extLst>
                </p:cNvPr>
                <p:cNvSpPr/>
                <p:nvPr/>
              </p:nvSpPr>
              <p:spPr>
                <a:xfrm>
                  <a:off x="6086577" y="1828800"/>
                  <a:ext cx="285993" cy="1586484"/>
                </a:xfrm>
                <a:custGeom>
                  <a:avLst/>
                  <a:gdLst>
                    <a:gd name="connsiteX0" fmla="*/ 9424 w 285993"/>
                    <a:gd name="connsiteY0" fmla="*/ 0 h 1586484"/>
                    <a:gd name="connsiteX1" fmla="*/ 285993 w 285993"/>
                    <a:gd name="connsiteY1" fmla="*/ 1586484 h 1586484"/>
                    <a:gd name="connsiteX2" fmla="*/ 0 w 285993"/>
                    <a:gd name="connsiteY2" fmla="*/ 1586484 h 1586484"/>
                    <a:gd name="connsiteX3" fmla="*/ 0 w 285993"/>
                    <a:gd name="connsiteY3" fmla="*/ 54059 h 1586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993" h="1586484">
                      <a:moveTo>
                        <a:pt x="9424" y="0"/>
                      </a:moveTo>
                      <a:lnTo>
                        <a:pt x="285993" y="1586484"/>
                      </a:lnTo>
                      <a:lnTo>
                        <a:pt x="0" y="1586484"/>
                      </a:lnTo>
                      <a:lnTo>
                        <a:pt x="0" y="54059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70" name="Graphic 69" descr="Bullseye">
            <a:extLst>
              <a:ext uri="{FF2B5EF4-FFF2-40B4-BE49-F238E27FC236}">
                <a16:creationId xmlns:a16="http://schemas.microsoft.com/office/drawing/2014/main" id="{83CFF779-A613-46E1-AF33-8B7B32F60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2423" y="1856967"/>
            <a:ext cx="274320" cy="274320"/>
          </a:xfrm>
          <a:prstGeom prst="rect">
            <a:avLst/>
          </a:prstGeom>
        </p:spPr>
      </p:pic>
      <p:pic>
        <p:nvPicPr>
          <p:cNvPr id="72" name="Graphic 71" descr="Presentation with bar chart RTL">
            <a:extLst>
              <a:ext uri="{FF2B5EF4-FFF2-40B4-BE49-F238E27FC236}">
                <a16:creationId xmlns:a16="http://schemas.microsoft.com/office/drawing/2014/main" id="{3BF946D4-5B62-4556-BC03-66621104F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8395" y="2992525"/>
            <a:ext cx="274320" cy="274320"/>
          </a:xfrm>
          <a:prstGeom prst="rect">
            <a:avLst/>
          </a:prstGeom>
        </p:spPr>
      </p:pic>
      <p:pic>
        <p:nvPicPr>
          <p:cNvPr id="74" name="Graphic 73" descr="Single gear">
            <a:extLst>
              <a:ext uri="{FF2B5EF4-FFF2-40B4-BE49-F238E27FC236}">
                <a16:creationId xmlns:a16="http://schemas.microsoft.com/office/drawing/2014/main" id="{DBAAC903-8D29-48A2-B737-779ACF1324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8793" y="2269048"/>
            <a:ext cx="274320" cy="274320"/>
          </a:xfrm>
          <a:prstGeom prst="rect">
            <a:avLst/>
          </a:prstGeom>
        </p:spPr>
      </p:pic>
      <p:pic>
        <p:nvPicPr>
          <p:cNvPr id="76" name="Graphic 75" descr="Hourglass">
            <a:extLst>
              <a:ext uri="{FF2B5EF4-FFF2-40B4-BE49-F238E27FC236}">
                <a16:creationId xmlns:a16="http://schemas.microsoft.com/office/drawing/2014/main" id="{03EA205B-2671-4035-9779-884391B13E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63678" y="3707729"/>
            <a:ext cx="274320" cy="274320"/>
          </a:xfrm>
          <a:prstGeom prst="rect">
            <a:avLst/>
          </a:prstGeom>
        </p:spPr>
      </p:pic>
      <p:pic>
        <p:nvPicPr>
          <p:cNvPr id="78" name="Graphic 77" descr="Head with gears">
            <a:extLst>
              <a:ext uri="{FF2B5EF4-FFF2-40B4-BE49-F238E27FC236}">
                <a16:creationId xmlns:a16="http://schemas.microsoft.com/office/drawing/2014/main" id="{62C60D78-6302-4EB9-842A-3C25CC56F7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83619" y="4658666"/>
            <a:ext cx="274320" cy="274320"/>
          </a:xfrm>
          <a:prstGeom prst="rect">
            <a:avLst/>
          </a:prstGeom>
        </p:spPr>
      </p:pic>
      <p:pic>
        <p:nvPicPr>
          <p:cNvPr id="80" name="Graphic 79" descr="Eye">
            <a:extLst>
              <a:ext uri="{FF2B5EF4-FFF2-40B4-BE49-F238E27FC236}">
                <a16:creationId xmlns:a16="http://schemas.microsoft.com/office/drawing/2014/main" id="{21EEC89B-A8FD-4331-AB96-6982E19B07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86793" y="4346487"/>
            <a:ext cx="274320" cy="274320"/>
          </a:xfrm>
          <a:prstGeom prst="rect">
            <a:avLst/>
          </a:prstGeom>
        </p:spPr>
      </p:pic>
      <p:pic>
        <p:nvPicPr>
          <p:cNvPr id="82" name="Graphic 81" descr="Target Audience">
            <a:extLst>
              <a:ext uri="{FF2B5EF4-FFF2-40B4-BE49-F238E27FC236}">
                <a16:creationId xmlns:a16="http://schemas.microsoft.com/office/drawing/2014/main" id="{F26E3B7F-BB91-4188-86C4-A19CD977FF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13594" y="4337084"/>
            <a:ext cx="274320" cy="274320"/>
          </a:xfrm>
          <a:prstGeom prst="rect">
            <a:avLst/>
          </a:prstGeom>
        </p:spPr>
      </p:pic>
      <p:pic>
        <p:nvPicPr>
          <p:cNvPr id="84" name="Graphic 83" descr="Barn">
            <a:extLst>
              <a:ext uri="{FF2B5EF4-FFF2-40B4-BE49-F238E27FC236}">
                <a16:creationId xmlns:a16="http://schemas.microsoft.com/office/drawing/2014/main" id="{7284B98A-0DF4-4769-8989-6EC39D6BF1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28577" y="4719801"/>
            <a:ext cx="274320" cy="274320"/>
          </a:xfrm>
          <a:prstGeom prst="rect">
            <a:avLst/>
          </a:prstGeom>
        </p:spPr>
      </p:pic>
      <p:pic>
        <p:nvPicPr>
          <p:cNvPr id="86" name="Graphic 85" descr="Business Growth">
            <a:extLst>
              <a:ext uri="{FF2B5EF4-FFF2-40B4-BE49-F238E27FC236}">
                <a16:creationId xmlns:a16="http://schemas.microsoft.com/office/drawing/2014/main" id="{4A1B2DE0-52DF-46EF-91EC-04B387519C4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46582" y="3727654"/>
            <a:ext cx="274320" cy="274320"/>
          </a:xfrm>
          <a:prstGeom prst="rect">
            <a:avLst/>
          </a:prstGeom>
        </p:spPr>
      </p:pic>
      <p:pic>
        <p:nvPicPr>
          <p:cNvPr id="88" name="Graphic 87" descr="Handshake">
            <a:extLst>
              <a:ext uri="{FF2B5EF4-FFF2-40B4-BE49-F238E27FC236}">
                <a16:creationId xmlns:a16="http://schemas.microsoft.com/office/drawing/2014/main" id="{3D195802-227F-4033-B22F-BFBD905C4EA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04635" y="2931207"/>
            <a:ext cx="274320" cy="274320"/>
          </a:xfrm>
          <a:prstGeom prst="rect">
            <a:avLst/>
          </a:prstGeom>
        </p:spPr>
      </p:pic>
      <p:pic>
        <p:nvPicPr>
          <p:cNvPr id="90" name="Graphic 89" descr="Medal">
            <a:extLst>
              <a:ext uri="{FF2B5EF4-FFF2-40B4-BE49-F238E27FC236}">
                <a16:creationId xmlns:a16="http://schemas.microsoft.com/office/drawing/2014/main" id="{7F5852EC-CDB3-4E3C-8916-C85590B71BF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47692" y="2295194"/>
            <a:ext cx="274320" cy="274320"/>
          </a:xfrm>
          <a:prstGeom prst="rect">
            <a:avLst/>
          </a:prstGeom>
        </p:spPr>
      </p:pic>
      <p:pic>
        <p:nvPicPr>
          <p:cNvPr id="92" name="Graphic 91" descr="Trophy">
            <a:extLst>
              <a:ext uri="{FF2B5EF4-FFF2-40B4-BE49-F238E27FC236}">
                <a16:creationId xmlns:a16="http://schemas.microsoft.com/office/drawing/2014/main" id="{1A7D086A-DA4C-45E3-B1EF-A31FDC2E9D9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646616" y="1924427"/>
            <a:ext cx="274320" cy="274320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512A0517-9F4B-4AB2-BCCA-BC9AD6EC90F3}"/>
              </a:ext>
            </a:extLst>
          </p:cNvPr>
          <p:cNvGrpSpPr/>
          <p:nvPr/>
        </p:nvGrpSpPr>
        <p:grpSpPr>
          <a:xfrm>
            <a:off x="5866562" y="1839336"/>
            <a:ext cx="458876" cy="3179328"/>
            <a:chOff x="5866562" y="1839336"/>
            <a:chExt cx="458876" cy="317932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3038FE7-2504-4FA4-B077-472F0B024B79}"/>
                </a:ext>
              </a:extLst>
            </p:cNvPr>
            <p:cNvGrpSpPr/>
            <p:nvPr/>
          </p:nvGrpSpPr>
          <p:grpSpPr>
            <a:xfrm rot="927553">
              <a:off x="5866562" y="1839336"/>
              <a:ext cx="458876" cy="3179328"/>
              <a:chOff x="9061824" y="1693908"/>
              <a:chExt cx="553139" cy="317932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9D01BE9A-19DD-45A0-B95E-2FBC0E2C3FB3}"/>
                  </a:ext>
                </a:extLst>
              </p:cNvPr>
              <p:cNvGrpSpPr/>
              <p:nvPr/>
            </p:nvGrpSpPr>
            <p:grpSpPr>
              <a:xfrm>
                <a:off x="9061824" y="1700268"/>
                <a:ext cx="553139" cy="1586484"/>
                <a:chOff x="5819431" y="1828800"/>
                <a:chExt cx="553139" cy="1586484"/>
              </a:xfrm>
            </p:grpSpPr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62ABD7D-BA99-437A-B01E-D7D5EC57A238}"/>
                    </a:ext>
                  </a:extLst>
                </p:cNvPr>
                <p:cNvSpPr/>
                <p:nvPr/>
              </p:nvSpPr>
              <p:spPr>
                <a:xfrm>
                  <a:off x="5819431" y="1828800"/>
                  <a:ext cx="553139" cy="1586484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A0F6F0E6-C416-408F-822B-A44F75319908}"/>
                    </a:ext>
                  </a:extLst>
                </p:cNvPr>
                <p:cNvSpPr/>
                <p:nvPr/>
              </p:nvSpPr>
              <p:spPr>
                <a:xfrm>
                  <a:off x="6086577" y="1828800"/>
                  <a:ext cx="285993" cy="1586484"/>
                </a:xfrm>
                <a:custGeom>
                  <a:avLst/>
                  <a:gdLst>
                    <a:gd name="connsiteX0" fmla="*/ 9424 w 285993"/>
                    <a:gd name="connsiteY0" fmla="*/ 0 h 1586484"/>
                    <a:gd name="connsiteX1" fmla="*/ 285993 w 285993"/>
                    <a:gd name="connsiteY1" fmla="*/ 1586484 h 1586484"/>
                    <a:gd name="connsiteX2" fmla="*/ 0 w 285993"/>
                    <a:gd name="connsiteY2" fmla="*/ 1586484 h 1586484"/>
                    <a:gd name="connsiteX3" fmla="*/ 0 w 285993"/>
                    <a:gd name="connsiteY3" fmla="*/ 54059 h 1586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993" h="1586484">
                      <a:moveTo>
                        <a:pt x="9424" y="0"/>
                      </a:moveTo>
                      <a:lnTo>
                        <a:pt x="285993" y="1586484"/>
                      </a:lnTo>
                      <a:lnTo>
                        <a:pt x="0" y="1586484"/>
                      </a:lnTo>
                      <a:lnTo>
                        <a:pt x="0" y="54059"/>
                      </a:lnTo>
                      <a:close/>
                    </a:path>
                  </a:pathLst>
                </a:custGeom>
                <a:solidFill>
                  <a:srgbClr val="33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F432510-7154-43EC-AF99-C1C887EC7B8D}"/>
                  </a:ext>
                </a:extLst>
              </p:cNvPr>
              <p:cNvGrpSpPr/>
              <p:nvPr/>
            </p:nvGrpSpPr>
            <p:grpSpPr>
              <a:xfrm flipH="1" flipV="1">
                <a:off x="9061824" y="3286752"/>
                <a:ext cx="553139" cy="1586484"/>
                <a:chOff x="5819431" y="1828800"/>
                <a:chExt cx="553139" cy="1586484"/>
              </a:xfrm>
            </p:grpSpPr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561F0CB1-D999-411D-AF89-F1649CAA452B}"/>
                    </a:ext>
                  </a:extLst>
                </p:cNvPr>
                <p:cNvSpPr/>
                <p:nvPr/>
              </p:nvSpPr>
              <p:spPr>
                <a:xfrm>
                  <a:off x="5819431" y="1828800"/>
                  <a:ext cx="553139" cy="1586484"/>
                </a:xfrm>
                <a:prstGeom prst="triangle">
                  <a:avLst/>
                </a:prstGeom>
                <a:solidFill>
                  <a:srgbClr val="33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EEA81DE-8249-47DE-AAA2-54B432F0B25C}"/>
                    </a:ext>
                  </a:extLst>
                </p:cNvPr>
                <p:cNvSpPr/>
                <p:nvPr/>
              </p:nvSpPr>
              <p:spPr>
                <a:xfrm>
                  <a:off x="6086577" y="1828800"/>
                  <a:ext cx="285993" cy="1586484"/>
                </a:xfrm>
                <a:custGeom>
                  <a:avLst/>
                  <a:gdLst>
                    <a:gd name="connsiteX0" fmla="*/ 9424 w 285993"/>
                    <a:gd name="connsiteY0" fmla="*/ 0 h 1586484"/>
                    <a:gd name="connsiteX1" fmla="*/ 285993 w 285993"/>
                    <a:gd name="connsiteY1" fmla="*/ 1586484 h 1586484"/>
                    <a:gd name="connsiteX2" fmla="*/ 0 w 285993"/>
                    <a:gd name="connsiteY2" fmla="*/ 1586484 h 1586484"/>
                    <a:gd name="connsiteX3" fmla="*/ 0 w 285993"/>
                    <a:gd name="connsiteY3" fmla="*/ 54059 h 1586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993" h="1586484">
                      <a:moveTo>
                        <a:pt x="9424" y="0"/>
                      </a:moveTo>
                      <a:lnTo>
                        <a:pt x="285993" y="1586484"/>
                      </a:lnTo>
                      <a:lnTo>
                        <a:pt x="0" y="1586484"/>
                      </a:lnTo>
                      <a:lnTo>
                        <a:pt x="0" y="54059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95930B6-86BC-4318-A5D3-F74CB9E56B1A}"/>
                  </a:ext>
                </a:extLst>
              </p:cNvPr>
              <p:cNvGrpSpPr/>
              <p:nvPr/>
            </p:nvGrpSpPr>
            <p:grpSpPr>
              <a:xfrm>
                <a:off x="9186164" y="1693908"/>
                <a:ext cx="304458" cy="873232"/>
                <a:chOff x="10924168" y="1814939"/>
                <a:chExt cx="304458" cy="873232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8121D4D7-CE61-482F-9BD6-FD8440F3618C}"/>
                    </a:ext>
                  </a:extLst>
                </p:cNvPr>
                <p:cNvSpPr/>
                <p:nvPr/>
              </p:nvSpPr>
              <p:spPr>
                <a:xfrm>
                  <a:off x="10924168" y="1814939"/>
                  <a:ext cx="304458" cy="873230"/>
                </a:xfrm>
                <a:custGeom>
                  <a:avLst/>
                  <a:gdLst>
                    <a:gd name="connsiteX0" fmla="*/ 152229 w 304458"/>
                    <a:gd name="connsiteY0" fmla="*/ 0 h 873230"/>
                    <a:gd name="connsiteX1" fmla="*/ 304458 w 304458"/>
                    <a:gd name="connsiteY1" fmla="*/ 873230 h 873230"/>
                    <a:gd name="connsiteX2" fmla="*/ 0 w 304458"/>
                    <a:gd name="connsiteY2" fmla="*/ 873230 h 873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4458" h="873230">
                      <a:moveTo>
                        <a:pt x="152229" y="0"/>
                      </a:moveTo>
                      <a:lnTo>
                        <a:pt x="304458" y="873230"/>
                      </a:lnTo>
                      <a:lnTo>
                        <a:pt x="0" y="8732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424D7A5-2485-4E3C-8D47-01F453069B12}"/>
                    </a:ext>
                  </a:extLst>
                </p:cNvPr>
                <p:cNvSpPr/>
                <p:nvPr/>
              </p:nvSpPr>
              <p:spPr>
                <a:xfrm>
                  <a:off x="11066973" y="1814940"/>
                  <a:ext cx="161653" cy="873231"/>
                </a:xfrm>
                <a:custGeom>
                  <a:avLst/>
                  <a:gdLst>
                    <a:gd name="connsiteX0" fmla="*/ 9424 w 161653"/>
                    <a:gd name="connsiteY0" fmla="*/ 0 h 873231"/>
                    <a:gd name="connsiteX1" fmla="*/ 161653 w 161653"/>
                    <a:gd name="connsiteY1" fmla="*/ 873231 h 873231"/>
                    <a:gd name="connsiteX2" fmla="*/ 0 w 161653"/>
                    <a:gd name="connsiteY2" fmla="*/ 873231 h 873231"/>
                    <a:gd name="connsiteX3" fmla="*/ 0 w 161653"/>
                    <a:gd name="connsiteY3" fmla="*/ 54059 h 873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1653" h="873231">
                      <a:moveTo>
                        <a:pt x="9424" y="0"/>
                      </a:moveTo>
                      <a:lnTo>
                        <a:pt x="161653" y="873231"/>
                      </a:lnTo>
                      <a:lnTo>
                        <a:pt x="0" y="873231"/>
                      </a:lnTo>
                      <a:lnTo>
                        <a:pt x="0" y="54059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8" name="Circle: Hollow 67">
              <a:extLst>
                <a:ext uri="{FF2B5EF4-FFF2-40B4-BE49-F238E27FC236}">
                  <a16:creationId xmlns:a16="http://schemas.microsoft.com/office/drawing/2014/main" id="{5C8DA15B-FA1E-4DA6-B1E9-B9DA23BE9560}"/>
                </a:ext>
              </a:extLst>
            </p:cNvPr>
            <p:cNvSpPr/>
            <p:nvPr/>
          </p:nvSpPr>
          <p:spPr>
            <a:xfrm>
              <a:off x="5890589" y="3223589"/>
              <a:ext cx="410822" cy="410822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CE0B1CD-8CA7-41A3-B8D6-C7B23E31E6E3}"/>
              </a:ext>
            </a:extLst>
          </p:cNvPr>
          <p:cNvGrpSpPr/>
          <p:nvPr/>
        </p:nvGrpSpPr>
        <p:grpSpPr>
          <a:xfrm>
            <a:off x="5995465" y="870601"/>
            <a:ext cx="1383863" cy="699792"/>
            <a:chOff x="5995465" y="870601"/>
            <a:chExt cx="1383863" cy="699792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BDDFF12-0EA9-4656-AA19-E16A65DDC16B}"/>
                </a:ext>
              </a:extLst>
            </p:cNvPr>
            <p:cNvSpPr txBox="1"/>
            <p:nvPr/>
          </p:nvSpPr>
          <p:spPr>
            <a:xfrm>
              <a:off x="6108046" y="870601"/>
              <a:ext cx="1190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TITLE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8F3ED8E-908C-4EEB-AAAB-5961CC4342C4}"/>
                </a:ext>
              </a:extLst>
            </p:cNvPr>
            <p:cNvSpPr txBox="1"/>
            <p:nvPr/>
          </p:nvSpPr>
          <p:spPr>
            <a:xfrm>
              <a:off x="5995465" y="1139506"/>
              <a:ext cx="13838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detail text here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D6ABAC2-FFC6-4E99-A87F-DFA78C0F6C12}"/>
              </a:ext>
            </a:extLst>
          </p:cNvPr>
          <p:cNvGrpSpPr/>
          <p:nvPr/>
        </p:nvGrpSpPr>
        <p:grpSpPr>
          <a:xfrm>
            <a:off x="7267245" y="1415633"/>
            <a:ext cx="1383863" cy="699792"/>
            <a:chOff x="5995465" y="870601"/>
            <a:chExt cx="1383863" cy="69979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E25AF5-4786-48A0-9E45-B5014C34FE7C}"/>
                </a:ext>
              </a:extLst>
            </p:cNvPr>
            <p:cNvSpPr txBox="1"/>
            <p:nvPr/>
          </p:nvSpPr>
          <p:spPr>
            <a:xfrm>
              <a:off x="6108046" y="870601"/>
              <a:ext cx="1190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TITLE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EB9047E-4BF0-49A5-BC7B-45FDA94F4F50}"/>
                </a:ext>
              </a:extLst>
            </p:cNvPr>
            <p:cNvSpPr txBox="1"/>
            <p:nvPr/>
          </p:nvSpPr>
          <p:spPr>
            <a:xfrm>
              <a:off x="5995465" y="1139506"/>
              <a:ext cx="13838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detail text here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4D5FA3E-CBC7-47CB-8F12-EA8666B99F20}"/>
              </a:ext>
            </a:extLst>
          </p:cNvPr>
          <p:cNvGrpSpPr/>
          <p:nvPr/>
        </p:nvGrpSpPr>
        <p:grpSpPr>
          <a:xfrm>
            <a:off x="7888919" y="2504242"/>
            <a:ext cx="1383863" cy="699792"/>
            <a:chOff x="5995465" y="870601"/>
            <a:chExt cx="1383863" cy="69979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0F949BA-84AB-4CB0-98AB-CE98352957A0}"/>
                </a:ext>
              </a:extLst>
            </p:cNvPr>
            <p:cNvSpPr txBox="1"/>
            <p:nvPr/>
          </p:nvSpPr>
          <p:spPr>
            <a:xfrm>
              <a:off x="6108046" y="870601"/>
              <a:ext cx="1190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TITLE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9732C1F-1D34-465A-81BB-B9E6D914A090}"/>
                </a:ext>
              </a:extLst>
            </p:cNvPr>
            <p:cNvSpPr txBox="1"/>
            <p:nvPr/>
          </p:nvSpPr>
          <p:spPr>
            <a:xfrm>
              <a:off x="5995465" y="1139506"/>
              <a:ext cx="13838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detail text here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94DBA6F-E8E0-43A8-A9DB-E31D7A7A425E}"/>
              </a:ext>
            </a:extLst>
          </p:cNvPr>
          <p:cNvGrpSpPr/>
          <p:nvPr/>
        </p:nvGrpSpPr>
        <p:grpSpPr>
          <a:xfrm>
            <a:off x="7868213" y="3744327"/>
            <a:ext cx="1383863" cy="699792"/>
            <a:chOff x="5995465" y="870601"/>
            <a:chExt cx="1383863" cy="699792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2C7BA2C-8FF0-4CAB-B9BD-B9218E2AD4CF}"/>
                </a:ext>
              </a:extLst>
            </p:cNvPr>
            <p:cNvSpPr txBox="1"/>
            <p:nvPr/>
          </p:nvSpPr>
          <p:spPr>
            <a:xfrm>
              <a:off x="6108046" y="870601"/>
              <a:ext cx="1190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TITLE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1C3412E-1EB9-4350-B55F-4E674B9AA904}"/>
                </a:ext>
              </a:extLst>
            </p:cNvPr>
            <p:cNvSpPr txBox="1"/>
            <p:nvPr/>
          </p:nvSpPr>
          <p:spPr>
            <a:xfrm>
              <a:off x="5995465" y="1139506"/>
              <a:ext cx="13838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detail text here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9410862-2F4C-4C1F-AFA9-4061E8D18E98}"/>
              </a:ext>
            </a:extLst>
          </p:cNvPr>
          <p:cNvGrpSpPr/>
          <p:nvPr/>
        </p:nvGrpSpPr>
        <p:grpSpPr>
          <a:xfrm>
            <a:off x="7379328" y="4897473"/>
            <a:ext cx="1383863" cy="699792"/>
            <a:chOff x="5995465" y="870601"/>
            <a:chExt cx="1383863" cy="69979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BF6D036-1257-41D1-AF3F-6ACCB1E88962}"/>
                </a:ext>
              </a:extLst>
            </p:cNvPr>
            <p:cNvSpPr txBox="1"/>
            <p:nvPr/>
          </p:nvSpPr>
          <p:spPr>
            <a:xfrm>
              <a:off x="6108046" y="870601"/>
              <a:ext cx="1190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TITLE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CCB1769-5165-400F-89E4-59CAEB96F3C9}"/>
                </a:ext>
              </a:extLst>
            </p:cNvPr>
            <p:cNvSpPr txBox="1"/>
            <p:nvPr/>
          </p:nvSpPr>
          <p:spPr>
            <a:xfrm>
              <a:off x="5995465" y="1139506"/>
              <a:ext cx="13838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detail text here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E3D7BF3-C3B0-4F67-B8B1-8A4835FCCEEE}"/>
              </a:ext>
            </a:extLst>
          </p:cNvPr>
          <p:cNvGrpSpPr/>
          <p:nvPr/>
        </p:nvGrpSpPr>
        <p:grpSpPr>
          <a:xfrm>
            <a:off x="5965875" y="5507936"/>
            <a:ext cx="1383863" cy="699792"/>
            <a:chOff x="5995465" y="870601"/>
            <a:chExt cx="1383863" cy="699792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CA2E805-611D-4584-94C8-68704ECAD91E}"/>
                </a:ext>
              </a:extLst>
            </p:cNvPr>
            <p:cNvSpPr txBox="1"/>
            <p:nvPr/>
          </p:nvSpPr>
          <p:spPr>
            <a:xfrm>
              <a:off x="6108046" y="870601"/>
              <a:ext cx="1190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TITLE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DBCE741-71C6-4AC6-8951-880B97AE1909}"/>
                </a:ext>
              </a:extLst>
            </p:cNvPr>
            <p:cNvSpPr txBox="1"/>
            <p:nvPr/>
          </p:nvSpPr>
          <p:spPr>
            <a:xfrm>
              <a:off x="5995465" y="1139506"/>
              <a:ext cx="13838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detail text here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B890789-CBA9-44A6-BE07-27B1E08C49B4}"/>
              </a:ext>
            </a:extLst>
          </p:cNvPr>
          <p:cNvGrpSpPr/>
          <p:nvPr/>
        </p:nvGrpSpPr>
        <p:grpSpPr>
          <a:xfrm>
            <a:off x="4712137" y="5462918"/>
            <a:ext cx="1383863" cy="699792"/>
            <a:chOff x="5995465" y="870601"/>
            <a:chExt cx="1383863" cy="69979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F8B687-45A2-408B-835C-4980E70C8D63}"/>
                </a:ext>
              </a:extLst>
            </p:cNvPr>
            <p:cNvSpPr txBox="1"/>
            <p:nvPr/>
          </p:nvSpPr>
          <p:spPr>
            <a:xfrm>
              <a:off x="6108046" y="870601"/>
              <a:ext cx="1190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TITLE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9C43C16-86A8-4E2A-8253-B190B1509605}"/>
                </a:ext>
              </a:extLst>
            </p:cNvPr>
            <p:cNvSpPr txBox="1"/>
            <p:nvPr/>
          </p:nvSpPr>
          <p:spPr>
            <a:xfrm>
              <a:off x="5995465" y="1139506"/>
              <a:ext cx="13838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detail text here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4685D3D-0EFC-4A32-8030-98734715CD65}"/>
              </a:ext>
            </a:extLst>
          </p:cNvPr>
          <p:cNvGrpSpPr/>
          <p:nvPr/>
        </p:nvGrpSpPr>
        <p:grpSpPr>
          <a:xfrm>
            <a:off x="3528658" y="4911993"/>
            <a:ext cx="1383863" cy="699792"/>
            <a:chOff x="5995465" y="870601"/>
            <a:chExt cx="1383863" cy="69979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38CFF6A-2ACE-4791-BFE5-0F4427B2DE0C}"/>
                </a:ext>
              </a:extLst>
            </p:cNvPr>
            <p:cNvSpPr txBox="1"/>
            <p:nvPr/>
          </p:nvSpPr>
          <p:spPr>
            <a:xfrm>
              <a:off x="6108046" y="870601"/>
              <a:ext cx="1190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TITLE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B17519A-8958-4F03-93AE-0C603A4A124C}"/>
                </a:ext>
              </a:extLst>
            </p:cNvPr>
            <p:cNvSpPr txBox="1"/>
            <p:nvPr/>
          </p:nvSpPr>
          <p:spPr>
            <a:xfrm>
              <a:off x="5995465" y="1139506"/>
              <a:ext cx="13838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detail text here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4736E86-F7EF-4C8A-89F4-0931E8B7B45F}"/>
              </a:ext>
            </a:extLst>
          </p:cNvPr>
          <p:cNvGrpSpPr/>
          <p:nvPr/>
        </p:nvGrpSpPr>
        <p:grpSpPr>
          <a:xfrm>
            <a:off x="2883446" y="3697311"/>
            <a:ext cx="1383863" cy="699792"/>
            <a:chOff x="5995465" y="870601"/>
            <a:chExt cx="1383863" cy="699792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7C06DC1-B298-4802-8A7C-4D8D41572D23}"/>
                </a:ext>
              </a:extLst>
            </p:cNvPr>
            <p:cNvSpPr txBox="1"/>
            <p:nvPr/>
          </p:nvSpPr>
          <p:spPr>
            <a:xfrm>
              <a:off x="6108046" y="870601"/>
              <a:ext cx="1190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TITLE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6FFED85-FFE6-4705-B000-A4874F9BE0A2}"/>
                </a:ext>
              </a:extLst>
            </p:cNvPr>
            <p:cNvSpPr txBox="1"/>
            <p:nvPr/>
          </p:nvSpPr>
          <p:spPr>
            <a:xfrm>
              <a:off x="5995465" y="1139506"/>
              <a:ext cx="13838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detail text here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D1DCB6E-84C8-4F4F-B7A3-4C64759104F0}"/>
              </a:ext>
            </a:extLst>
          </p:cNvPr>
          <p:cNvGrpSpPr/>
          <p:nvPr/>
        </p:nvGrpSpPr>
        <p:grpSpPr>
          <a:xfrm>
            <a:off x="2905787" y="2541221"/>
            <a:ext cx="1383863" cy="699792"/>
            <a:chOff x="5995465" y="870601"/>
            <a:chExt cx="1383863" cy="69979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2863BA7-4B2A-429E-B6BA-522EF6331AB8}"/>
                </a:ext>
              </a:extLst>
            </p:cNvPr>
            <p:cNvSpPr txBox="1"/>
            <p:nvPr/>
          </p:nvSpPr>
          <p:spPr>
            <a:xfrm>
              <a:off x="6108046" y="870601"/>
              <a:ext cx="1190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TITLE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71E71CC-A39C-40F0-BBD0-086B97355E4A}"/>
                </a:ext>
              </a:extLst>
            </p:cNvPr>
            <p:cNvSpPr txBox="1"/>
            <p:nvPr/>
          </p:nvSpPr>
          <p:spPr>
            <a:xfrm>
              <a:off x="5995465" y="1139506"/>
              <a:ext cx="13838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detail text here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8CF7DE7-F0E4-4427-A9C3-820CBAB3647E}"/>
              </a:ext>
            </a:extLst>
          </p:cNvPr>
          <p:cNvGrpSpPr/>
          <p:nvPr/>
        </p:nvGrpSpPr>
        <p:grpSpPr>
          <a:xfrm>
            <a:off x="3447681" y="1472897"/>
            <a:ext cx="1383863" cy="699792"/>
            <a:chOff x="5995465" y="870601"/>
            <a:chExt cx="1383863" cy="699792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9FC84C7-B847-4DBD-A61B-1D8098BA7758}"/>
                </a:ext>
              </a:extLst>
            </p:cNvPr>
            <p:cNvSpPr txBox="1"/>
            <p:nvPr/>
          </p:nvSpPr>
          <p:spPr>
            <a:xfrm>
              <a:off x="6108046" y="870601"/>
              <a:ext cx="1190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TITLE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DA99226-519C-4FB3-B2D9-664BFED0CDBB}"/>
                </a:ext>
              </a:extLst>
            </p:cNvPr>
            <p:cNvSpPr txBox="1"/>
            <p:nvPr/>
          </p:nvSpPr>
          <p:spPr>
            <a:xfrm>
              <a:off x="5995465" y="1139506"/>
              <a:ext cx="13838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detail text here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18834BB-9AE8-4539-8F34-469E9EE29406}"/>
              </a:ext>
            </a:extLst>
          </p:cNvPr>
          <p:cNvGrpSpPr/>
          <p:nvPr/>
        </p:nvGrpSpPr>
        <p:grpSpPr>
          <a:xfrm>
            <a:off x="4586001" y="825485"/>
            <a:ext cx="1383863" cy="699792"/>
            <a:chOff x="5995465" y="870601"/>
            <a:chExt cx="1383863" cy="699792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3355ADC-A246-4E49-9185-D7DEBE027DFE}"/>
                </a:ext>
              </a:extLst>
            </p:cNvPr>
            <p:cNvSpPr txBox="1"/>
            <p:nvPr/>
          </p:nvSpPr>
          <p:spPr>
            <a:xfrm>
              <a:off x="6108046" y="870601"/>
              <a:ext cx="1190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TITLE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FCF3798-E229-491C-8B26-73CF6A3D36C3}"/>
                </a:ext>
              </a:extLst>
            </p:cNvPr>
            <p:cNvSpPr txBox="1"/>
            <p:nvPr/>
          </p:nvSpPr>
          <p:spPr>
            <a:xfrm>
              <a:off x="5995465" y="1139506"/>
              <a:ext cx="13838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Add detail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0183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8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 p14:bounceEnd="82000">
                                          <p:cBhvr>
                                            <p:cTn id="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17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8" presetClass="emph" presetSubtype="0" fill="hold" nodeType="clickEffect" p14:presetBounceEnd="8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 p14:bounceEnd="82000">
                                          <p:cBhvr>
                                            <p:cTn id="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17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8" presetClass="emph" presetSubtype="0" fill="hold" nodeType="clickEffect" p14:presetBounceEnd="8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 p14:bounceEnd="82000">
                                          <p:cBhvr>
                                            <p:cTn id="2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7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8" presetClass="emph" presetSubtype="0" fill="hold" nodeType="clickEffect" p14:presetBounceEnd="82000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 p14:bounceEnd="82000">
                                          <p:cBhvr>
                                            <p:cTn id="3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17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17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1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7" presetID="17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2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7" presetID="17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800000">
                                          <p:cBhvr>
                                            <p:cTn id="3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7" presetID="17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CF56002-AAD0-4240-8E6D-684B83C8E400}"/>
              </a:ext>
            </a:extLst>
          </p:cNvPr>
          <p:cNvGrpSpPr/>
          <p:nvPr/>
        </p:nvGrpSpPr>
        <p:grpSpPr>
          <a:xfrm>
            <a:off x="1636651" y="2395024"/>
            <a:ext cx="2067952" cy="2067952"/>
            <a:chOff x="5062024" y="2395024"/>
            <a:chExt cx="2067952" cy="206795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DDD77FA-DA54-44EC-B6EA-57182D4EF725}"/>
                </a:ext>
              </a:extLst>
            </p:cNvPr>
            <p:cNvSpPr/>
            <p:nvPr/>
          </p:nvSpPr>
          <p:spPr>
            <a:xfrm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B6A4CD1-A3BA-486E-980E-74EA944E65F6}"/>
                </a:ext>
              </a:extLst>
            </p:cNvPr>
            <p:cNvSpPr/>
            <p:nvPr/>
          </p:nvSpPr>
          <p:spPr>
            <a:xfrm rot="9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8DE658D-D5A4-49DF-ADD0-0D7353BDFCC5}"/>
                </a:ext>
              </a:extLst>
            </p:cNvPr>
            <p:cNvSpPr/>
            <p:nvPr/>
          </p:nvSpPr>
          <p:spPr>
            <a:xfrm rot="18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317903-41CB-4A1C-808E-8743F58D6D52}"/>
                </a:ext>
              </a:extLst>
            </p:cNvPr>
            <p:cNvSpPr/>
            <p:nvPr/>
          </p:nvSpPr>
          <p:spPr>
            <a:xfrm rot="27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757470B-F322-461A-9C8C-32C5C2CEA2D5}"/>
                </a:ext>
              </a:extLst>
            </p:cNvPr>
            <p:cNvSpPr/>
            <p:nvPr/>
          </p:nvSpPr>
          <p:spPr>
            <a:xfrm rot="36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6EB404-FA06-4282-AAE5-9070EF2BFD7B}"/>
                </a:ext>
              </a:extLst>
            </p:cNvPr>
            <p:cNvSpPr/>
            <p:nvPr/>
          </p:nvSpPr>
          <p:spPr>
            <a:xfrm rot="45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B9A0E39-B2D5-4422-B34F-9DE4E3B4CC67}"/>
                </a:ext>
              </a:extLst>
            </p:cNvPr>
            <p:cNvSpPr/>
            <p:nvPr/>
          </p:nvSpPr>
          <p:spPr>
            <a:xfrm rot="54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AA79EA1-FB5D-45FD-8126-123DD72DE159}"/>
                </a:ext>
              </a:extLst>
            </p:cNvPr>
            <p:cNvSpPr/>
            <p:nvPr/>
          </p:nvSpPr>
          <p:spPr>
            <a:xfrm rot="63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18DB1C7-7104-40EB-B0F2-150379A1B4EF}"/>
                </a:ext>
              </a:extLst>
            </p:cNvPr>
            <p:cNvSpPr/>
            <p:nvPr/>
          </p:nvSpPr>
          <p:spPr>
            <a:xfrm rot="72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E8FAE1-ECE8-4CAD-9D93-68DE59A51563}"/>
                </a:ext>
              </a:extLst>
            </p:cNvPr>
            <p:cNvSpPr/>
            <p:nvPr/>
          </p:nvSpPr>
          <p:spPr>
            <a:xfrm rot="81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3EF6FE3-5FF1-4D8A-AE9E-09ECD428F251}"/>
                </a:ext>
              </a:extLst>
            </p:cNvPr>
            <p:cNvSpPr/>
            <p:nvPr/>
          </p:nvSpPr>
          <p:spPr>
            <a:xfrm rot="90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4A3234F-9F4E-4F63-954B-85DA606036B1}"/>
                </a:ext>
              </a:extLst>
            </p:cNvPr>
            <p:cNvSpPr/>
            <p:nvPr/>
          </p:nvSpPr>
          <p:spPr>
            <a:xfrm rot="9900000">
              <a:off x="6082284" y="2395025"/>
              <a:ext cx="27432" cy="2067951"/>
            </a:xfrm>
            <a:custGeom>
              <a:avLst/>
              <a:gdLst>
                <a:gd name="connsiteX0" fmla="*/ 0 w 27432"/>
                <a:gd name="connsiteY0" fmla="*/ 1883689 h 2067951"/>
                <a:gd name="connsiteX1" fmla="*/ 13717 w 27432"/>
                <a:gd name="connsiteY1" fmla="*/ 1885072 h 2067951"/>
                <a:gd name="connsiteX2" fmla="*/ 27432 w 27432"/>
                <a:gd name="connsiteY2" fmla="*/ 1883690 h 2067951"/>
                <a:gd name="connsiteX3" fmla="*/ 27432 w 27432"/>
                <a:gd name="connsiteY3" fmla="*/ 2067951 h 2067951"/>
                <a:gd name="connsiteX4" fmla="*/ 0 w 27432"/>
                <a:gd name="connsiteY4" fmla="*/ 2067951 h 2067951"/>
                <a:gd name="connsiteX5" fmla="*/ 0 w 27432"/>
                <a:gd name="connsiteY5" fmla="*/ 0 h 2067951"/>
                <a:gd name="connsiteX6" fmla="*/ 27432 w 27432"/>
                <a:gd name="connsiteY6" fmla="*/ 0 h 2067951"/>
                <a:gd name="connsiteX7" fmla="*/ 27432 w 27432"/>
                <a:gd name="connsiteY7" fmla="*/ 184263 h 2067951"/>
                <a:gd name="connsiteX8" fmla="*/ 13717 w 27432"/>
                <a:gd name="connsiteY8" fmla="*/ 182880 h 2067951"/>
                <a:gd name="connsiteX9" fmla="*/ 0 w 27432"/>
                <a:gd name="connsiteY9" fmla="*/ 184263 h 206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2" h="2067951">
                  <a:moveTo>
                    <a:pt x="0" y="1883689"/>
                  </a:moveTo>
                  <a:lnTo>
                    <a:pt x="13717" y="1885072"/>
                  </a:lnTo>
                  <a:lnTo>
                    <a:pt x="27432" y="1883690"/>
                  </a:lnTo>
                  <a:lnTo>
                    <a:pt x="27432" y="2067951"/>
                  </a:lnTo>
                  <a:lnTo>
                    <a:pt x="0" y="2067951"/>
                  </a:lnTo>
                  <a:close/>
                  <a:moveTo>
                    <a:pt x="0" y="0"/>
                  </a:moveTo>
                  <a:lnTo>
                    <a:pt x="27432" y="0"/>
                  </a:lnTo>
                  <a:lnTo>
                    <a:pt x="27432" y="184263"/>
                  </a:lnTo>
                  <a:lnTo>
                    <a:pt x="13717" y="182880"/>
                  </a:lnTo>
                  <a:lnTo>
                    <a:pt x="0" y="18426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Circle: Hollow 17">
              <a:extLst>
                <a:ext uri="{FF2B5EF4-FFF2-40B4-BE49-F238E27FC236}">
                  <a16:creationId xmlns:a16="http://schemas.microsoft.com/office/drawing/2014/main" id="{51055571-8C1B-4726-AA61-7D21A8648FD6}"/>
                </a:ext>
              </a:extLst>
            </p:cNvPr>
            <p:cNvSpPr/>
            <p:nvPr/>
          </p:nvSpPr>
          <p:spPr>
            <a:xfrm>
              <a:off x="5062024" y="2395024"/>
              <a:ext cx="2067952" cy="2067952"/>
            </a:xfrm>
            <a:prstGeom prst="donut">
              <a:avLst>
                <a:gd name="adj" fmla="val 9226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050A63E-AF65-4175-B206-C36AB9BE3D42}"/>
              </a:ext>
            </a:extLst>
          </p:cNvPr>
          <p:cNvGrpSpPr/>
          <p:nvPr/>
        </p:nvGrpSpPr>
        <p:grpSpPr>
          <a:xfrm rot="2700000">
            <a:off x="4935188" y="2275042"/>
            <a:ext cx="2321625" cy="2307916"/>
            <a:chOff x="4500092" y="1828800"/>
            <a:chExt cx="3191816" cy="317296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E359A52-F183-440F-8F47-B12CFCA6ADAE}"/>
                </a:ext>
              </a:extLst>
            </p:cNvPr>
            <p:cNvGrpSpPr/>
            <p:nvPr/>
          </p:nvGrpSpPr>
          <p:grpSpPr>
            <a:xfrm>
              <a:off x="5819431" y="1828800"/>
              <a:ext cx="553139" cy="1586484"/>
              <a:chOff x="5819431" y="1828800"/>
              <a:chExt cx="553139" cy="1586484"/>
            </a:xfrm>
          </p:grpSpPr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AD20C623-6B4A-4AB0-9A9C-1C0AEDEF8FA7}"/>
                  </a:ext>
                </a:extLst>
              </p:cNvPr>
              <p:cNvSpPr/>
              <p:nvPr/>
            </p:nvSpPr>
            <p:spPr>
              <a:xfrm>
                <a:off x="5819431" y="1828800"/>
                <a:ext cx="553139" cy="158648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1566726-D151-4A4F-B5ED-ED7686741BD6}"/>
                  </a:ext>
                </a:extLst>
              </p:cNvPr>
              <p:cNvSpPr/>
              <p:nvPr/>
            </p:nvSpPr>
            <p:spPr>
              <a:xfrm>
                <a:off x="6086577" y="1828800"/>
                <a:ext cx="285993" cy="1586484"/>
              </a:xfrm>
              <a:custGeom>
                <a:avLst/>
                <a:gdLst>
                  <a:gd name="connsiteX0" fmla="*/ 9424 w 285993"/>
                  <a:gd name="connsiteY0" fmla="*/ 0 h 1586484"/>
                  <a:gd name="connsiteX1" fmla="*/ 285993 w 285993"/>
                  <a:gd name="connsiteY1" fmla="*/ 1586484 h 1586484"/>
                  <a:gd name="connsiteX2" fmla="*/ 0 w 285993"/>
                  <a:gd name="connsiteY2" fmla="*/ 1586484 h 1586484"/>
                  <a:gd name="connsiteX3" fmla="*/ 0 w 285993"/>
                  <a:gd name="connsiteY3" fmla="*/ 54059 h 158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993" h="1586484">
                    <a:moveTo>
                      <a:pt x="9424" y="0"/>
                    </a:moveTo>
                    <a:lnTo>
                      <a:pt x="285993" y="1586484"/>
                    </a:lnTo>
                    <a:lnTo>
                      <a:pt x="0" y="1586484"/>
                    </a:lnTo>
                    <a:lnTo>
                      <a:pt x="0" y="5405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D16104D-11BD-4361-9A09-34967F473AAF}"/>
                </a:ext>
              </a:extLst>
            </p:cNvPr>
            <p:cNvGrpSpPr/>
            <p:nvPr/>
          </p:nvGrpSpPr>
          <p:grpSpPr>
            <a:xfrm flipH="1" flipV="1">
              <a:off x="5819431" y="3415284"/>
              <a:ext cx="553139" cy="1586484"/>
              <a:chOff x="5819431" y="1828800"/>
              <a:chExt cx="553139" cy="1586484"/>
            </a:xfrm>
          </p:grpSpPr>
          <p:sp>
            <p:nvSpPr>
              <p:cNvPr id="44" name="Isosceles Triangle 43">
                <a:extLst>
                  <a:ext uri="{FF2B5EF4-FFF2-40B4-BE49-F238E27FC236}">
                    <a16:creationId xmlns:a16="http://schemas.microsoft.com/office/drawing/2014/main" id="{C969E6C0-5EA9-4972-8978-59D10B64EF1C}"/>
                  </a:ext>
                </a:extLst>
              </p:cNvPr>
              <p:cNvSpPr/>
              <p:nvPr/>
            </p:nvSpPr>
            <p:spPr>
              <a:xfrm>
                <a:off x="5819431" y="1828800"/>
                <a:ext cx="553139" cy="158648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B107FE5-97F7-4FEA-8B5D-B8E19D263487}"/>
                  </a:ext>
                </a:extLst>
              </p:cNvPr>
              <p:cNvSpPr/>
              <p:nvPr/>
            </p:nvSpPr>
            <p:spPr>
              <a:xfrm>
                <a:off x="6086577" y="1828800"/>
                <a:ext cx="285993" cy="1586484"/>
              </a:xfrm>
              <a:custGeom>
                <a:avLst/>
                <a:gdLst>
                  <a:gd name="connsiteX0" fmla="*/ 9424 w 285993"/>
                  <a:gd name="connsiteY0" fmla="*/ 0 h 1586484"/>
                  <a:gd name="connsiteX1" fmla="*/ 285993 w 285993"/>
                  <a:gd name="connsiteY1" fmla="*/ 1586484 h 1586484"/>
                  <a:gd name="connsiteX2" fmla="*/ 0 w 285993"/>
                  <a:gd name="connsiteY2" fmla="*/ 1586484 h 1586484"/>
                  <a:gd name="connsiteX3" fmla="*/ 0 w 285993"/>
                  <a:gd name="connsiteY3" fmla="*/ 54059 h 158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993" h="1586484">
                    <a:moveTo>
                      <a:pt x="9424" y="0"/>
                    </a:moveTo>
                    <a:lnTo>
                      <a:pt x="285993" y="1586484"/>
                    </a:lnTo>
                    <a:lnTo>
                      <a:pt x="0" y="1586484"/>
                    </a:lnTo>
                    <a:lnTo>
                      <a:pt x="0" y="5405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48D8201-D7CE-41D9-ACD9-1CE794D07DC4}"/>
                </a:ext>
              </a:extLst>
            </p:cNvPr>
            <p:cNvGrpSpPr/>
            <p:nvPr/>
          </p:nvGrpSpPr>
          <p:grpSpPr>
            <a:xfrm rot="16200000" flipH="1" flipV="1">
              <a:off x="6622096" y="2631467"/>
              <a:ext cx="553139" cy="1586484"/>
              <a:chOff x="5819431" y="1828800"/>
              <a:chExt cx="553139" cy="1586484"/>
            </a:xfrm>
          </p:grpSpPr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80CBBDD8-104D-418C-8CB2-651DFB9B0203}"/>
                  </a:ext>
                </a:extLst>
              </p:cNvPr>
              <p:cNvSpPr/>
              <p:nvPr/>
            </p:nvSpPr>
            <p:spPr>
              <a:xfrm>
                <a:off x="5819431" y="1828800"/>
                <a:ext cx="553139" cy="158648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A3D0840-7D07-4374-9194-B4052C05240F}"/>
                  </a:ext>
                </a:extLst>
              </p:cNvPr>
              <p:cNvSpPr/>
              <p:nvPr/>
            </p:nvSpPr>
            <p:spPr>
              <a:xfrm>
                <a:off x="6086577" y="1828800"/>
                <a:ext cx="285993" cy="1586484"/>
              </a:xfrm>
              <a:custGeom>
                <a:avLst/>
                <a:gdLst>
                  <a:gd name="connsiteX0" fmla="*/ 9424 w 285993"/>
                  <a:gd name="connsiteY0" fmla="*/ 0 h 1586484"/>
                  <a:gd name="connsiteX1" fmla="*/ 285993 w 285993"/>
                  <a:gd name="connsiteY1" fmla="*/ 1586484 h 1586484"/>
                  <a:gd name="connsiteX2" fmla="*/ 0 w 285993"/>
                  <a:gd name="connsiteY2" fmla="*/ 1586484 h 1586484"/>
                  <a:gd name="connsiteX3" fmla="*/ 0 w 285993"/>
                  <a:gd name="connsiteY3" fmla="*/ 54059 h 158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993" h="1586484">
                    <a:moveTo>
                      <a:pt x="9424" y="0"/>
                    </a:moveTo>
                    <a:lnTo>
                      <a:pt x="285993" y="1586484"/>
                    </a:lnTo>
                    <a:lnTo>
                      <a:pt x="0" y="1586484"/>
                    </a:lnTo>
                    <a:lnTo>
                      <a:pt x="0" y="5405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65807D-11C8-42B3-AACD-B7D4CA2513A8}"/>
                </a:ext>
              </a:extLst>
            </p:cNvPr>
            <p:cNvGrpSpPr/>
            <p:nvPr/>
          </p:nvGrpSpPr>
          <p:grpSpPr>
            <a:xfrm rot="16200000">
              <a:off x="5016764" y="2631466"/>
              <a:ext cx="553139" cy="1586484"/>
              <a:chOff x="5819431" y="1828800"/>
              <a:chExt cx="553139" cy="1586484"/>
            </a:xfrm>
          </p:grpSpPr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44C85D3A-1157-4A70-A9EF-2C66CEB6967B}"/>
                  </a:ext>
                </a:extLst>
              </p:cNvPr>
              <p:cNvSpPr/>
              <p:nvPr/>
            </p:nvSpPr>
            <p:spPr>
              <a:xfrm>
                <a:off x="5819431" y="1828800"/>
                <a:ext cx="553139" cy="158648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809C757-BC9F-4747-9152-395C31062848}"/>
                  </a:ext>
                </a:extLst>
              </p:cNvPr>
              <p:cNvSpPr/>
              <p:nvPr/>
            </p:nvSpPr>
            <p:spPr>
              <a:xfrm>
                <a:off x="6086577" y="1828800"/>
                <a:ext cx="285993" cy="1586484"/>
              </a:xfrm>
              <a:custGeom>
                <a:avLst/>
                <a:gdLst>
                  <a:gd name="connsiteX0" fmla="*/ 9424 w 285993"/>
                  <a:gd name="connsiteY0" fmla="*/ 0 h 1586484"/>
                  <a:gd name="connsiteX1" fmla="*/ 285993 w 285993"/>
                  <a:gd name="connsiteY1" fmla="*/ 1586484 h 1586484"/>
                  <a:gd name="connsiteX2" fmla="*/ 0 w 285993"/>
                  <a:gd name="connsiteY2" fmla="*/ 1586484 h 1586484"/>
                  <a:gd name="connsiteX3" fmla="*/ 0 w 285993"/>
                  <a:gd name="connsiteY3" fmla="*/ 54059 h 158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993" h="1586484">
                    <a:moveTo>
                      <a:pt x="9424" y="0"/>
                    </a:moveTo>
                    <a:lnTo>
                      <a:pt x="285993" y="1586484"/>
                    </a:lnTo>
                    <a:lnTo>
                      <a:pt x="0" y="1586484"/>
                    </a:lnTo>
                    <a:lnTo>
                      <a:pt x="0" y="5405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820DBB2-BF08-4458-94A2-A3D669B1195C}"/>
              </a:ext>
            </a:extLst>
          </p:cNvPr>
          <p:cNvGrpSpPr/>
          <p:nvPr/>
        </p:nvGrpSpPr>
        <p:grpSpPr>
          <a:xfrm>
            <a:off x="9061824" y="1693908"/>
            <a:ext cx="553139" cy="3179328"/>
            <a:chOff x="9061824" y="1693908"/>
            <a:chExt cx="553139" cy="317932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A0F840D-F94E-4989-914C-8C4D2CF22B6A}"/>
                </a:ext>
              </a:extLst>
            </p:cNvPr>
            <p:cNvGrpSpPr/>
            <p:nvPr/>
          </p:nvGrpSpPr>
          <p:grpSpPr>
            <a:xfrm>
              <a:off x="9061824" y="1700268"/>
              <a:ext cx="553139" cy="1586484"/>
              <a:chOff x="5819431" y="1828800"/>
              <a:chExt cx="553139" cy="1586484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C123EA34-B448-496D-A267-21F258E0206D}"/>
                  </a:ext>
                </a:extLst>
              </p:cNvPr>
              <p:cNvSpPr/>
              <p:nvPr/>
            </p:nvSpPr>
            <p:spPr>
              <a:xfrm>
                <a:off x="5819431" y="1828800"/>
                <a:ext cx="553139" cy="1586484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3D244EF-0077-4EDC-8C3A-7EC5B48C21BD}"/>
                  </a:ext>
                </a:extLst>
              </p:cNvPr>
              <p:cNvSpPr/>
              <p:nvPr/>
            </p:nvSpPr>
            <p:spPr>
              <a:xfrm>
                <a:off x="6086577" y="1828800"/>
                <a:ext cx="285993" cy="1586484"/>
              </a:xfrm>
              <a:custGeom>
                <a:avLst/>
                <a:gdLst>
                  <a:gd name="connsiteX0" fmla="*/ 9424 w 285993"/>
                  <a:gd name="connsiteY0" fmla="*/ 0 h 1586484"/>
                  <a:gd name="connsiteX1" fmla="*/ 285993 w 285993"/>
                  <a:gd name="connsiteY1" fmla="*/ 1586484 h 1586484"/>
                  <a:gd name="connsiteX2" fmla="*/ 0 w 285993"/>
                  <a:gd name="connsiteY2" fmla="*/ 1586484 h 1586484"/>
                  <a:gd name="connsiteX3" fmla="*/ 0 w 285993"/>
                  <a:gd name="connsiteY3" fmla="*/ 54059 h 158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993" h="1586484">
                    <a:moveTo>
                      <a:pt x="9424" y="0"/>
                    </a:moveTo>
                    <a:lnTo>
                      <a:pt x="285993" y="1586484"/>
                    </a:lnTo>
                    <a:lnTo>
                      <a:pt x="0" y="1586484"/>
                    </a:lnTo>
                    <a:lnTo>
                      <a:pt x="0" y="54059"/>
                    </a:lnTo>
                    <a:close/>
                  </a:path>
                </a:pathLst>
              </a:cu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66BA10D-4AC4-4905-BD2E-9B3DA56D52E4}"/>
                </a:ext>
              </a:extLst>
            </p:cNvPr>
            <p:cNvGrpSpPr/>
            <p:nvPr/>
          </p:nvGrpSpPr>
          <p:grpSpPr>
            <a:xfrm flipH="1" flipV="1">
              <a:off x="9061824" y="3286752"/>
              <a:ext cx="553139" cy="1586484"/>
              <a:chOff x="5819431" y="1828800"/>
              <a:chExt cx="553139" cy="1586484"/>
            </a:xfrm>
          </p:grpSpPr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157BC728-9ED1-46C0-B0B3-F2D1F4FA120E}"/>
                  </a:ext>
                </a:extLst>
              </p:cNvPr>
              <p:cNvSpPr/>
              <p:nvPr/>
            </p:nvSpPr>
            <p:spPr>
              <a:xfrm>
                <a:off x="5819431" y="1828800"/>
                <a:ext cx="553139" cy="1586484"/>
              </a:xfrm>
              <a:prstGeom prst="triangle">
                <a:avLst/>
              </a:prstGeom>
              <a:solidFill>
                <a:srgbClr val="33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A0843CD-2E2D-4383-9436-61DC52DD3C5B}"/>
                  </a:ext>
                </a:extLst>
              </p:cNvPr>
              <p:cNvSpPr/>
              <p:nvPr/>
            </p:nvSpPr>
            <p:spPr>
              <a:xfrm>
                <a:off x="6086577" y="1828800"/>
                <a:ext cx="285993" cy="1586484"/>
              </a:xfrm>
              <a:custGeom>
                <a:avLst/>
                <a:gdLst>
                  <a:gd name="connsiteX0" fmla="*/ 9424 w 285993"/>
                  <a:gd name="connsiteY0" fmla="*/ 0 h 1586484"/>
                  <a:gd name="connsiteX1" fmla="*/ 285993 w 285993"/>
                  <a:gd name="connsiteY1" fmla="*/ 1586484 h 1586484"/>
                  <a:gd name="connsiteX2" fmla="*/ 0 w 285993"/>
                  <a:gd name="connsiteY2" fmla="*/ 1586484 h 1586484"/>
                  <a:gd name="connsiteX3" fmla="*/ 0 w 285993"/>
                  <a:gd name="connsiteY3" fmla="*/ 54059 h 158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993" h="1586484">
                    <a:moveTo>
                      <a:pt x="9424" y="0"/>
                    </a:moveTo>
                    <a:lnTo>
                      <a:pt x="285993" y="1586484"/>
                    </a:lnTo>
                    <a:lnTo>
                      <a:pt x="0" y="1586484"/>
                    </a:lnTo>
                    <a:lnTo>
                      <a:pt x="0" y="5405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AF8F9BB-0773-4515-8E95-C741B1E2241B}"/>
                </a:ext>
              </a:extLst>
            </p:cNvPr>
            <p:cNvGrpSpPr/>
            <p:nvPr/>
          </p:nvGrpSpPr>
          <p:grpSpPr>
            <a:xfrm>
              <a:off x="9186164" y="1693908"/>
              <a:ext cx="304458" cy="873232"/>
              <a:chOff x="10924168" y="1814939"/>
              <a:chExt cx="304458" cy="873232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9110D7C-A638-40ED-B5A6-96B80C3322E6}"/>
                  </a:ext>
                </a:extLst>
              </p:cNvPr>
              <p:cNvSpPr/>
              <p:nvPr/>
            </p:nvSpPr>
            <p:spPr>
              <a:xfrm>
                <a:off x="10924168" y="1814939"/>
                <a:ext cx="304458" cy="873230"/>
              </a:xfrm>
              <a:custGeom>
                <a:avLst/>
                <a:gdLst>
                  <a:gd name="connsiteX0" fmla="*/ 152229 w 304458"/>
                  <a:gd name="connsiteY0" fmla="*/ 0 h 873230"/>
                  <a:gd name="connsiteX1" fmla="*/ 304458 w 304458"/>
                  <a:gd name="connsiteY1" fmla="*/ 873230 h 873230"/>
                  <a:gd name="connsiteX2" fmla="*/ 0 w 304458"/>
                  <a:gd name="connsiteY2" fmla="*/ 873230 h 873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58" h="873230">
                    <a:moveTo>
                      <a:pt x="152229" y="0"/>
                    </a:moveTo>
                    <a:lnTo>
                      <a:pt x="304458" y="873230"/>
                    </a:lnTo>
                    <a:lnTo>
                      <a:pt x="0" y="87323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5D52F2F-EF09-41AA-90AC-78636263304D}"/>
                  </a:ext>
                </a:extLst>
              </p:cNvPr>
              <p:cNvSpPr/>
              <p:nvPr/>
            </p:nvSpPr>
            <p:spPr>
              <a:xfrm>
                <a:off x="11066973" y="1814940"/>
                <a:ext cx="161653" cy="873231"/>
              </a:xfrm>
              <a:custGeom>
                <a:avLst/>
                <a:gdLst>
                  <a:gd name="connsiteX0" fmla="*/ 9424 w 161653"/>
                  <a:gd name="connsiteY0" fmla="*/ 0 h 873231"/>
                  <a:gd name="connsiteX1" fmla="*/ 161653 w 161653"/>
                  <a:gd name="connsiteY1" fmla="*/ 873231 h 873231"/>
                  <a:gd name="connsiteX2" fmla="*/ 0 w 161653"/>
                  <a:gd name="connsiteY2" fmla="*/ 873231 h 873231"/>
                  <a:gd name="connsiteX3" fmla="*/ 0 w 161653"/>
                  <a:gd name="connsiteY3" fmla="*/ 54059 h 87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653" h="873231">
                    <a:moveTo>
                      <a:pt x="9424" y="0"/>
                    </a:moveTo>
                    <a:lnTo>
                      <a:pt x="161653" y="873231"/>
                    </a:lnTo>
                    <a:lnTo>
                      <a:pt x="0" y="873231"/>
                    </a:lnTo>
                    <a:lnTo>
                      <a:pt x="0" y="54059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444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7EE310-1CE8-4A24-8D40-79536F295179}"/>
              </a:ext>
            </a:extLst>
          </p:cNvPr>
          <p:cNvSpPr/>
          <p:nvPr/>
        </p:nvSpPr>
        <p:spPr>
          <a:xfrm>
            <a:off x="5160545" y="1607234"/>
            <a:ext cx="935456" cy="742872"/>
          </a:xfrm>
          <a:custGeom>
            <a:avLst/>
            <a:gdLst>
              <a:gd name="connsiteX0" fmla="*/ 935456 w 935456"/>
              <a:gd name="connsiteY0" fmla="*/ 0 h 742872"/>
              <a:gd name="connsiteX1" fmla="*/ 935456 w 935456"/>
              <a:gd name="connsiteY1" fmla="*/ 557265 h 742872"/>
              <a:gd name="connsiteX2" fmla="*/ 935455 w 935456"/>
              <a:gd name="connsiteY2" fmla="*/ 557265 h 742872"/>
              <a:gd name="connsiteX3" fmla="*/ 332719 w 935456"/>
              <a:gd name="connsiteY3" fmla="*/ 709883 h 742872"/>
              <a:gd name="connsiteX4" fmla="*/ 278418 w 935456"/>
              <a:gd name="connsiteY4" fmla="*/ 742872 h 742872"/>
              <a:gd name="connsiteX5" fmla="*/ 0 w 935456"/>
              <a:gd name="connsiteY5" fmla="*/ 260638 h 742872"/>
              <a:gd name="connsiteX6" fmla="*/ 67094 w 935456"/>
              <a:gd name="connsiteY6" fmla="*/ 219877 h 742872"/>
              <a:gd name="connsiteX7" fmla="*/ 935456 w 935456"/>
              <a:gd name="connsiteY7" fmla="*/ 0 h 74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456" h="742872">
                <a:moveTo>
                  <a:pt x="935456" y="0"/>
                </a:moveTo>
                <a:lnTo>
                  <a:pt x="935456" y="557265"/>
                </a:lnTo>
                <a:lnTo>
                  <a:pt x="935455" y="557265"/>
                </a:lnTo>
                <a:cubicBezTo>
                  <a:pt x="717216" y="557265"/>
                  <a:pt x="511890" y="612552"/>
                  <a:pt x="332719" y="709883"/>
                </a:cubicBezTo>
                <a:lnTo>
                  <a:pt x="278418" y="742872"/>
                </a:lnTo>
                <a:lnTo>
                  <a:pt x="0" y="260638"/>
                </a:lnTo>
                <a:lnTo>
                  <a:pt x="67094" y="219877"/>
                </a:lnTo>
                <a:cubicBezTo>
                  <a:pt x="325226" y="79652"/>
                  <a:pt x="621040" y="0"/>
                  <a:pt x="935456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5269852-856F-41F6-BA84-A54A6A5EDAF8}"/>
              </a:ext>
            </a:extLst>
          </p:cNvPr>
          <p:cNvSpPr/>
          <p:nvPr/>
        </p:nvSpPr>
        <p:spPr>
          <a:xfrm>
            <a:off x="6114290" y="1608158"/>
            <a:ext cx="884077" cy="721846"/>
          </a:xfrm>
          <a:custGeom>
            <a:avLst/>
            <a:gdLst>
              <a:gd name="connsiteX0" fmla="*/ 0 w 884077"/>
              <a:gd name="connsiteY0" fmla="*/ 0 h 721846"/>
              <a:gd name="connsiteX1" fmla="*/ 167976 w 884077"/>
              <a:gd name="connsiteY1" fmla="*/ 8482 h 721846"/>
              <a:gd name="connsiteX2" fmla="*/ 850073 w 884077"/>
              <a:gd name="connsiteY2" fmla="*/ 218953 h 721846"/>
              <a:gd name="connsiteX3" fmla="*/ 884077 w 884077"/>
              <a:gd name="connsiteY3" fmla="*/ 239612 h 721846"/>
              <a:gd name="connsiteX4" fmla="*/ 605660 w 884077"/>
              <a:gd name="connsiteY4" fmla="*/ 721846 h 721846"/>
              <a:gd name="connsiteX5" fmla="*/ 584447 w 884077"/>
              <a:gd name="connsiteY5" fmla="*/ 708959 h 721846"/>
              <a:gd name="connsiteX6" fmla="*/ 110999 w 884077"/>
              <a:gd name="connsiteY6" fmla="*/ 562869 h 721846"/>
              <a:gd name="connsiteX7" fmla="*/ 0 w 884077"/>
              <a:gd name="connsiteY7" fmla="*/ 557265 h 721846"/>
              <a:gd name="connsiteX8" fmla="*/ 0 w 884077"/>
              <a:gd name="connsiteY8" fmla="*/ 0 h 72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4077" h="721846">
                <a:moveTo>
                  <a:pt x="0" y="0"/>
                </a:moveTo>
                <a:lnTo>
                  <a:pt x="167976" y="8482"/>
                </a:lnTo>
                <a:cubicBezTo>
                  <a:pt x="412946" y="33360"/>
                  <a:pt x="643568" y="106772"/>
                  <a:pt x="850073" y="218953"/>
                </a:cubicBezTo>
                <a:lnTo>
                  <a:pt x="884077" y="239612"/>
                </a:lnTo>
                <a:lnTo>
                  <a:pt x="605660" y="721846"/>
                </a:lnTo>
                <a:lnTo>
                  <a:pt x="584447" y="708959"/>
                </a:lnTo>
                <a:cubicBezTo>
                  <a:pt x="441111" y="631094"/>
                  <a:pt x="281035" y="580138"/>
                  <a:pt x="110999" y="562869"/>
                </a:cubicBezTo>
                <a:lnTo>
                  <a:pt x="0" y="5572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D52E927-96C6-4F3D-A430-20F2028CC0D3}"/>
              </a:ext>
            </a:extLst>
          </p:cNvPr>
          <p:cNvSpPr/>
          <p:nvPr/>
        </p:nvSpPr>
        <p:spPr>
          <a:xfrm>
            <a:off x="6735584" y="1857268"/>
            <a:ext cx="931359" cy="930848"/>
          </a:xfrm>
          <a:custGeom>
            <a:avLst/>
            <a:gdLst>
              <a:gd name="connsiteX0" fmla="*/ 278418 w 931359"/>
              <a:gd name="connsiteY0" fmla="*/ 0 h 930848"/>
              <a:gd name="connsiteX1" fmla="*/ 378985 w 931359"/>
              <a:gd name="connsiteY1" fmla="*/ 61096 h 930848"/>
              <a:gd name="connsiteX2" fmla="*/ 871055 w 931359"/>
              <a:gd name="connsiteY2" fmla="*/ 553166 h 930848"/>
              <a:gd name="connsiteX3" fmla="*/ 931359 w 931359"/>
              <a:gd name="connsiteY3" fmla="*/ 652429 h 930848"/>
              <a:gd name="connsiteX4" fmla="*/ 449124 w 931359"/>
              <a:gd name="connsiteY4" fmla="*/ 930848 h 930848"/>
              <a:gd name="connsiteX5" fmla="*/ 408961 w 931359"/>
              <a:gd name="connsiteY5" fmla="*/ 864737 h 930848"/>
              <a:gd name="connsiteX6" fmla="*/ 67412 w 931359"/>
              <a:gd name="connsiteY6" fmla="*/ 523188 h 930848"/>
              <a:gd name="connsiteX7" fmla="*/ 0 w 931359"/>
              <a:gd name="connsiteY7" fmla="*/ 482234 h 930848"/>
              <a:gd name="connsiteX8" fmla="*/ 278418 w 931359"/>
              <a:gd name="connsiteY8" fmla="*/ 0 h 930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1359" h="930848">
                <a:moveTo>
                  <a:pt x="278418" y="0"/>
                </a:moveTo>
                <a:lnTo>
                  <a:pt x="378985" y="61096"/>
                </a:lnTo>
                <a:cubicBezTo>
                  <a:pt x="572822" y="192049"/>
                  <a:pt x="740102" y="359329"/>
                  <a:pt x="871055" y="553166"/>
                </a:cubicBezTo>
                <a:lnTo>
                  <a:pt x="931359" y="652429"/>
                </a:lnTo>
                <a:lnTo>
                  <a:pt x="449124" y="930848"/>
                </a:lnTo>
                <a:lnTo>
                  <a:pt x="408961" y="864737"/>
                </a:lnTo>
                <a:cubicBezTo>
                  <a:pt x="318065" y="730194"/>
                  <a:pt x="201956" y="614084"/>
                  <a:pt x="67412" y="523188"/>
                </a:cubicBezTo>
                <a:lnTo>
                  <a:pt x="0" y="482234"/>
                </a:lnTo>
                <a:lnTo>
                  <a:pt x="278418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92EBBAF-48C9-430E-A170-C6A33A59D228}"/>
              </a:ext>
            </a:extLst>
          </p:cNvPr>
          <p:cNvSpPr/>
          <p:nvPr/>
        </p:nvSpPr>
        <p:spPr>
          <a:xfrm>
            <a:off x="4512399" y="1877371"/>
            <a:ext cx="910930" cy="931585"/>
          </a:xfrm>
          <a:custGeom>
            <a:avLst/>
            <a:gdLst>
              <a:gd name="connsiteX0" fmla="*/ 632512 w 910930"/>
              <a:gd name="connsiteY0" fmla="*/ 0 h 931585"/>
              <a:gd name="connsiteX1" fmla="*/ 910930 w 910930"/>
              <a:gd name="connsiteY1" fmla="*/ 482234 h 931585"/>
              <a:gd name="connsiteX2" fmla="*/ 876606 w 910930"/>
              <a:gd name="connsiteY2" fmla="*/ 503086 h 931585"/>
              <a:gd name="connsiteX3" fmla="*/ 535057 w 910930"/>
              <a:gd name="connsiteY3" fmla="*/ 844635 h 931585"/>
              <a:gd name="connsiteX4" fmla="*/ 482234 w 910930"/>
              <a:gd name="connsiteY4" fmla="*/ 931585 h 931585"/>
              <a:gd name="connsiteX5" fmla="*/ 0 w 910930"/>
              <a:gd name="connsiteY5" fmla="*/ 653167 h 931585"/>
              <a:gd name="connsiteX6" fmla="*/ 72965 w 910930"/>
              <a:gd name="connsiteY6" fmla="*/ 533063 h 931585"/>
              <a:gd name="connsiteX7" fmla="*/ 565035 w 910930"/>
              <a:gd name="connsiteY7" fmla="*/ 40993 h 931585"/>
              <a:gd name="connsiteX8" fmla="*/ 632512 w 910930"/>
              <a:gd name="connsiteY8" fmla="*/ 0 h 93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930" h="931585">
                <a:moveTo>
                  <a:pt x="632512" y="0"/>
                </a:moveTo>
                <a:lnTo>
                  <a:pt x="910930" y="482234"/>
                </a:lnTo>
                <a:lnTo>
                  <a:pt x="876606" y="503086"/>
                </a:lnTo>
                <a:cubicBezTo>
                  <a:pt x="742063" y="593982"/>
                  <a:pt x="625953" y="710092"/>
                  <a:pt x="535057" y="844635"/>
                </a:cubicBezTo>
                <a:lnTo>
                  <a:pt x="482234" y="931585"/>
                </a:lnTo>
                <a:lnTo>
                  <a:pt x="0" y="653167"/>
                </a:lnTo>
                <a:lnTo>
                  <a:pt x="72965" y="533063"/>
                </a:lnTo>
                <a:cubicBezTo>
                  <a:pt x="203919" y="339226"/>
                  <a:pt x="371199" y="171947"/>
                  <a:pt x="565035" y="40993"/>
                </a:cubicBezTo>
                <a:lnTo>
                  <a:pt x="632512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9E9A94-657E-47B1-B3CF-DAA8093CD661}"/>
              </a:ext>
            </a:extLst>
          </p:cNvPr>
          <p:cNvSpPr/>
          <p:nvPr/>
        </p:nvSpPr>
        <p:spPr>
          <a:xfrm>
            <a:off x="7194205" y="2525330"/>
            <a:ext cx="723454" cy="901560"/>
          </a:xfrm>
          <a:custGeom>
            <a:avLst/>
            <a:gdLst>
              <a:gd name="connsiteX0" fmla="*/ 482234 w 723454"/>
              <a:gd name="connsiteY0" fmla="*/ 0 h 901560"/>
              <a:gd name="connsiteX1" fmla="*/ 503684 w 723454"/>
              <a:gd name="connsiteY1" fmla="*/ 35308 h 901560"/>
              <a:gd name="connsiteX2" fmla="*/ 714155 w 723454"/>
              <a:gd name="connsiteY2" fmla="*/ 717405 h 901560"/>
              <a:gd name="connsiteX3" fmla="*/ 723454 w 723454"/>
              <a:gd name="connsiteY3" fmla="*/ 901560 h 901560"/>
              <a:gd name="connsiteX4" fmla="*/ 166190 w 723454"/>
              <a:gd name="connsiteY4" fmla="*/ 901560 h 901560"/>
              <a:gd name="connsiteX5" fmla="*/ 159768 w 723454"/>
              <a:gd name="connsiteY5" fmla="*/ 774382 h 901560"/>
              <a:gd name="connsiteX6" fmla="*/ 13678 w 723454"/>
              <a:gd name="connsiteY6" fmla="*/ 300934 h 901560"/>
              <a:gd name="connsiteX7" fmla="*/ 0 w 723454"/>
              <a:gd name="connsiteY7" fmla="*/ 278418 h 901560"/>
              <a:gd name="connsiteX8" fmla="*/ 482234 w 723454"/>
              <a:gd name="connsiteY8" fmla="*/ 0 h 90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3454" h="901560">
                <a:moveTo>
                  <a:pt x="482234" y="0"/>
                </a:moveTo>
                <a:lnTo>
                  <a:pt x="503684" y="35308"/>
                </a:lnTo>
                <a:cubicBezTo>
                  <a:pt x="615865" y="241813"/>
                  <a:pt x="689277" y="472436"/>
                  <a:pt x="714155" y="717405"/>
                </a:cubicBezTo>
                <a:lnTo>
                  <a:pt x="723454" y="901560"/>
                </a:lnTo>
                <a:lnTo>
                  <a:pt x="166190" y="901560"/>
                </a:lnTo>
                <a:lnTo>
                  <a:pt x="159768" y="774382"/>
                </a:lnTo>
                <a:cubicBezTo>
                  <a:pt x="142500" y="604347"/>
                  <a:pt x="91543" y="444271"/>
                  <a:pt x="13678" y="300934"/>
                </a:cubicBezTo>
                <a:lnTo>
                  <a:pt x="0" y="278418"/>
                </a:lnTo>
                <a:lnTo>
                  <a:pt x="482234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669AD9-3460-4406-9837-495D12432EE8}"/>
              </a:ext>
            </a:extLst>
          </p:cNvPr>
          <p:cNvSpPr/>
          <p:nvPr/>
        </p:nvSpPr>
        <p:spPr>
          <a:xfrm>
            <a:off x="4274341" y="2546173"/>
            <a:ext cx="710794" cy="880719"/>
          </a:xfrm>
          <a:custGeom>
            <a:avLst/>
            <a:gdLst>
              <a:gd name="connsiteX0" fmla="*/ 228560 w 710794"/>
              <a:gd name="connsiteY0" fmla="*/ 0 h 880719"/>
              <a:gd name="connsiteX1" fmla="*/ 710794 w 710794"/>
              <a:gd name="connsiteY1" fmla="*/ 278417 h 880719"/>
              <a:gd name="connsiteX2" fmla="*/ 709776 w 710794"/>
              <a:gd name="connsiteY2" fmla="*/ 280092 h 880719"/>
              <a:gd name="connsiteX3" fmla="*/ 563686 w 710794"/>
              <a:gd name="connsiteY3" fmla="*/ 753540 h 880719"/>
              <a:gd name="connsiteX4" fmla="*/ 557265 w 710794"/>
              <a:gd name="connsiteY4" fmla="*/ 880719 h 880719"/>
              <a:gd name="connsiteX5" fmla="*/ 0 w 710794"/>
              <a:gd name="connsiteY5" fmla="*/ 880719 h 880719"/>
              <a:gd name="connsiteX6" fmla="*/ 9300 w 710794"/>
              <a:gd name="connsiteY6" fmla="*/ 696564 h 880719"/>
              <a:gd name="connsiteX7" fmla="*/ 219771 w 710794"/>
              <a:gd name="connsiteY7" fmla="*/ 14467 h 880719"/>
              <a:gd name="connsiteX8" fmla="*/ 228560 w 710794"/>
              <a:gd name="connsiteY8" fmla="*/ 0 h 88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4" h="880719">
                <a:moveTo>
                  <a:pt x="228560" y="0"/>
                </a:moveTo>
                <a:lnTo>
                  <a:pt x="710794" y="278417"/>
                </a:lnTo>
                <a:lnTo>
                  <a:pt x="709776" y="280092"/>
                </a:lnTo>
                <a:cubicBezTo>
                  <a:pt x="631911" y="423429"/>
                  <a:pt x="580955" y="583505"/>
                  <a:pt x="563686" y="753540"/>
                </a:cubicBezTo>
                <a:lnTo>
                  <a:pt x="557265" y="880719"/>
                </a:lnTo>
                <a:lnTo>
                  <a:pt x="0" y="880719"/>
                </a:lnTo>
                <a:lnTo>
                  <a:pt x="9300" y="696564"/>
                </a:lnTo>
                <a:cubicBezTo>
                  <a:pt x="34177" y="451593"/>
                  <a:pt x="107590" y="220972"/>
                  <a:pt x="219771" y="14467"/>
                </a:cubicBezTo>
                <a:lnTo>
                  <a:pt x="22856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4DF1055-EDDB-4BDD-AC45-2639CF00F56B}"/>
              </a:ext>
            </a:extLst>
          </p:cNvPr>
          <p:cNvSpPr/>
          <p:nvPr/>
        </p:nvSpPr>
        <p:spPr>
          <a:xfrm>
            <a:off x="4275054" y="3445178"/>
            <a:ext cx="721159" cy="884884"/>
          </a:xfrm>
          <a:custGeom>
            <a:avLst/>
            <a:gdLst>
              <a:gd name="connsiteX0" fmla="*/ 0 w 721159"/>
              <a:gd name="connsiteY0" fmla="*/ 0 h 884884"/>
              <a:gd name="connsiteX1" fmla="*/ 557263 w 721159"/>
              <a:gd name="connsiteY1" fmla="*/ 0 h 884884"/>
              <a:gd name="connsiteX2" fmla="*/ 562974 w 721159"/>
              <a:gd name="connsiteY2" fmla="*/ 113110 h 884884"/>
              <a:gd name="connsiteX3" fmla="*/ 709064 w 721159"/>
              <a:gd name="connsiteY3" fmla="*/ 586558 h 884884"/>
              <a:gd name="connsiteX4" fmla="*/ 721159 w 721159"/>
              <a:gd name="connsiteY4" fmla="*/ 606466 h 884884"/>
              <a:gd name="connsiteX5" fmla="*/ 238924 w 721159"/>
              <a:gd name="connsiteY5" fmla="*/ 884884 h 884884"/>
              <a:gd name="connsiteX6" fmla="*/ 219059 w 721159"/>
              <a:gd name="connsiteY6" fmla="*/ 852184 h 884884"/>
              <a:gd name="connsiteX7" fmla="*/ 8588 w 721159"/>
              <a:gd name="connsiteY7" fmla="*/ 170087 h 884884"/>
              <a:gd name="connsiteX8" fmla="*/ 0 w 721159"/>
              <a:gd name="connsiteY8" fmla="*/ 0 h 8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1159" h="884884">
                <a:moveTo>
                  <a:pt x="0" y="0"/>
                </a:moveTo>
                <a:lnTo>
                  <a:pt x="557263" y="0"/>
                </a:lnTo>
                <a:lnTo>
                  <a:pt x="562974" y="113110"/>
                </a:lnTo>
                <a:cubicBezTo>
                  <a:pt x="580243" y="283145"/>
                  <a:pt x="631199" y="443222"/>
                  <a:pt x="709064" y="586558"/>
                </a:cubicBezTo>
                <a:lnTo>
                  <a:pt x="721159" y="606466"/>
                </a:lnTo>
                <a:lnTo>
                  <a:pt x="238924" y="884884"/>
                </a:lnTo>
                <a:lnTo>
                  <a:pt x="219059" y="852184"/>
                </a:lnTo>
                <a:cubicBezTo>
                  <a:pt x="106879" y="645679"/>
                  <a:pt x="33466" y="415057"/>
                  <a:pt x="8588" y="170087"/>
                </a:cubicBez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07C8E0E-E4CF-4655-B469-13327D3DCC03}"/>
              </a:ext>
            </a:extLst>
          </p:cNvPr>
          <p:cNvSpPr/>
          <p:nvPr/>
        </p:nvSpPr>
        <p:spPr>
          <a:xfrm>
            <a:off x="7183129" y="3445179"/>
            <a:ext cx="733821" cy="905725"/>
          </a:xfrm>
          <a:custGeom>
            <a:avLst/>
            <a:gdLst>
              <a:gd name="connsiteX0" fmla="*/ 176556 w 733821"/>
              <a:gd name="connsiteY0" fmla="*/ 0 h 905725"/>
              <a:gd name="connsiteX1" fmla="*/ 733821 w 733821"/>
              <a:gd name="connsiteY1" fmla="*/ 0 h 905725"/>
              <a:gd name="connsiteX2" fmla="*/ 725232 w 733821"/>
              <a:gd name="connsiteY2" fmla="*/ 170087 h 905725"/>
              <a:gd name="connsiteX3" fmla="*/ 514761 w 733821"/>
              <a:gd name="connsiteY3" fmla="*/ 852185 h 905725"/>
              <a:gd name="connsiteX4" fmla="*/ 482234 w 733821"/>
              <a:gd name="connsiteY4" fmla="*/ 905725 h 905725"/>
              <a:gd name="connsiteX5" fmla="*/ 0 w 733821"/>
              <a:gd name="connsiteY5" fmla="*/ 627307 h 905725"/>
              <a:gd name="connsiteX6" fmla="*/ 24755 w 733821"/>
              <a:gd name="connsiteY6" fmla="*/ 586558 h 905725"/>
              <a:gd name="connsiteX7" fmla="*/ 170845 w 733821"/>
              <a:gd name="connsiteY7" fmla="*/ 113110 h 905725"/>
              <a:gd name="connsiteX8" fmla="*/ 176556 w 733821"/>
              <a:gd name="connsiteY8" fmla="*/ 0 h 90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3821" h="905725">
                <a:moveTo>
                  <a:pt x="176556" y="0"/>
                </a:moveTo>
                <a:lnTo>
                  <a:pt x="733821" y="0"/>
                </a:lnTo>
                <a:lnTo>
                  <a:pt x="725232" y="170087"/>
                </a:lnTo>
                <a:cubicBezTo>
                  <a:pt x="700354" y="415057"/>
                  <a:pt x="626941" y="645679"/>
                  <a:pt x="514761" y="852185"/>
                </a:cubicBezTo>
                <a:lnTo>
                  <a:pt x="482234" y="905725"/>
                </a:lnTo>
                <a:lnTo>
                  <a:pt x="0" y="627307"/>
                </a:lnTo>
                <a:lnTo>
                  <a:pt x="24755" y="586558"/>
                </a:lnTo>
                <a:cubicBezTo>
                  <a:pt x="102620" y="443222"/>
                  <a:pt x="153577" y="283145"/>
                  <a:pt x="170845" y="113110"/>
                </a:cubicBezTo>
                <a:lnTo>
                  <a:pt x="17655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458C69-02E0-4F12-9D51-99CA1D00579C}"/>
              </a:ext>
            </a:extLst>
          </p:cNvPr>
          <p:cNvSpPr/>
          <p:nvPr/>
        </p:nvSpPr>
        <p:spPr>
          <a:xfrm>
            <a:off x="4523474" y="4067278"/>
            <a:ext cx="932946" cy="933457"/>
          </a:xfrm>
          <a:custGeom>
            <a:avLst/>
            <a:gdLst>
              <a:gd name="connsiteX0" fmla="*/ 482235 w 932946"/>
              <a:gd name="connsiteY0" fmla="*/ 0 h 933457"/>
              <a:gd name="connsiteX1" fmla="*/ 523982 w 932946"/>
              <a:gd name="connsiteY1" fmla="*/ 68718 h 933457"/>
              <a:gd name="connsiteX2" fmla="*/ 865531 w 932946"/>
              <a:gd name="connsiteY2" fmla="*/ 410267 h 933457"/>
              <a:gd name="connsiteX3" fmla="*/ 932946 w 932946"/>
              <a:gd name="connsiteY3" fmla="*/ 451223 h 933457"/>
              <a:gd name="connsiteX4" fmla="*/ 654527 w 932946"/>
              <a:gd name="connsiteY4" fmla="*/ 933457 h 933457"/>
              <a:gd name="connsiteX5" fmla="*/ 553958 w 932946"/>
              <a:gd name="connsiteY5" fmla="*/ 872361 h 933457"/>
              <a:gd name="connsiteX6" fmla="*/ 61888 w 932946"/>
              <a:gd name="connsiteY6" fmla="*/ 380291 h 933457"/>
              <a:gd name="connsiteX7" fmla="*/ 0 w 932946"/>
              <a:gd name="connsiteY7" fmla="*/ 278419 h 933457"/>
              <a:gd name="connsiteX8" fmla="*/ 482235 w 932946"/>
              <a:gd name="connsiteY8" fmla="*/ 0 h 93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2946" h="933457">
                <a:moveTo>
                  <a:pt x="482235" y="0"/>
                </a:moveTo>
                <a:lnTo>
                  <a:pt x="523982" y="68718"/>
                </a:lnTo>
                <a:cubicBezTo>
                  <a:pt x="614878" y="203262"/>
                  <a:pt x="730988" y="319371"/>
                  <a:pt x="865531" y="410267"/>
                </a:cubicBezTo>
                <a:lnTo>
                  <a:pt x="932946" y="451223"/>
                </a:lnTo>
                <a:lnTo>
                  <a:pt x="654527" y="933457"/>
                </a:lnTo>
                <a:lnTo>
                  <a:pt x="553958" y="872361"/>
                </a:lnTo>
                <a:cubicBezTo>
                  <a:pt x="360122" y="741408"/>
                  <a:pt x="192843" y="574128"/>
                  <a:pt x="61888" y="380291"/>
                </a:cubicBezTo>
                <a:lnTo>
                  <a:pt x="0" y="278419"/>
                </a:lnTo>
                <a:lnTo>
                  <a:pt x="48223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B0F6C46-98F4-42AE-AE70-95D9F6054188}"/>
              </a:ext>
            </a:extLst>
          </p:cNvPr>
          <p:cNvSpPr/>
          <p:nvPr/>
        </p:nvSpPr>
        <p:spPr>
          <a:xfrm>
            <a:off x="6702491" y="4088119"/>
            <a:ext cx="953375" cy="932719"/>
          </a:xfrm>
          <a:custGeom>
            <a:avLst/>
            <a:gdLst>
              <a:gd name="connsiteX0" fmla="*/ 471140 w 953375"/>
              <a:gd name="connsiteY0" fmla="*/ 0 h 932719"/>
              <a:gd name="connsiteX1" fmla="*/ 953375 w 953375"/>
              <a:gd name="connsiteY1" fmla="*/ 278418 h 932719"/>
              <a:gd name="connsiteX2" fmla="*/ 904147 w 953375"/>
              <a:gd name="connsiteY2" fmla="*/ 359449 h 932719"/>
              <a:gd name="connsiteX3" fmla="*/ 412077 w 953375"/>
              <a:gd name="connsiteY3" fmla="*/ 851519 h 932719"/>
              <a:gd name="connsiteX4" fmla="*/ 278418 w 953375"/>
              <a:gd name="connsiteY4" fmla="*/ 932719 h 932719"/>
              <a:gd name="connsiteX5" fmla="*/ 0 w 953375"/>
              <a:gd name="connsiteY5" fmla="*/ 450485 h 932719"/>
              <a:gd name="connsiteX6" fmla="*/ 100505 w 953375"/>
              <a:gd name="connsiteY6" fmla="*/ 389426 h 932719"/>
              <a:gd name="connsiteX7" fmla="*/ 442054 w 953375"/>
              <a:gd name="connsiteY7" fmla="*/ 47877 h 932719"/>
              <a:gd name="connsiteX8" fmla="*/ 471140 w 953375"/>
              <a:gd name="connsiteY8" fmla="*/ 0 h 93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3375" h="932719">
                <a:moveTo>
                  <a:pt x="471140" y="0"/>
                </a:moveTo>
                <a:lnTo>
                  <a:pt x="953375" y="278418"/>
                </a:lnTo>
                <a:lnTo>
                  <a:pt x="904147" y="359449"/>
                </a:lnTo>
                <a:cubicBezTo>
                  <a:pt x="773194" y="553286"/>
                  <a:pt x="605914" y="720566"/>
                  <a:pt x="412077" y="851519"/>
                </a:cubicBezTo>
                <a:lnTo>
                  <a:pt x="278418" y="932719"/>
                </a:lnTo>
                <a:lnTo>
                  <a:pt x="0" y="450485"/>
                </a:lnTo>
                <a:lnTo>
                  <a:pt x="100505" y="389426"/>
                </a:lnTo>
                <a:cubicBezTo>
                  <a:pt x="235049" y="298530"/>
                  <a:pt x="351158" y="182421"/>
                  <a:pt x="442054" y="47877"/>
                </a:cubicBezTo>
                <a:lnTo>
                  <a:pt x="471140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8DB2E6E-708A-47D0-BCE2-E5408B69CFAC}"/>
              </a:ext>
            </a:extLst>
          </p:cNvPr>
          <p:cNvSpPr/>
          <p:nvPr/>
        </p:nvSpPr>
        <p:spPr>
          <a:xfrm>
            <a:off x="5193636" y="4527998"/>
            <a:ext cx="902365" cy="722769"/>
          </a:xfrm>
          <a:custGeom>
            <a:avLst/>
            <a:gdLst>
              <a:gd name="connsiteX0" fmla="*/ 278419 w 902365"/>
              <a:gd name="connsiteY0" fmla="*/ 0 h 722769"/>
              <a:gd name="connsiteX1" fmla="*/ 299629 w 902365"/>
              <a:gd name="connsiteY1" fmla="*/ 12886 h 722769"/>
              <a:gd name="connsiteX2" fmla="*/ 902365 w 902365"/>
              <a:gd name="connsiteY2" fmla="*/ 165504 h 722769"/>
              <a:gd name="connsiteX3" fmla="*/ 902365 w 902365"/>
              <a:gd name="connsiteY3" fmla="*/ 722769 h 722769"/>
              <a:gd name="connsiteX4" fmla="*/ 34003 w 902365"/>
              <a:gd name="connsiteY4" fmla="*/ 502892 h 722769"/>
              <a:gd name="connsiteX5" fmla="*/ 0 w 902365"/>
              <a:gd name="connsiteY5" fmla="*/ 482235 h 722769"/>
              <a:gd name="connsiteX6" fmla="*/ 278419 w 902365"/>
              <a:gd name="connsiteY6" fmla="*/ 0 h 72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2365" h="722769">
                <a:moveTo>
                  <a:pt x="278419" y="0"/>
                </a:moveTo>
                <a:lnTo>
                  <a:pt x="299629" y="12886"/>
                </a:lnTo>
                <a:cubicBezTo>
                  <a:pt x="478800" y="110218"/>
                  <a:pt x="684126" y="165504"/>
                  <a:pt x="902365" y="165504"/>
                </a:cubicBezTo>
                <a:lnTo>
                  <a:pt x="902365" y="722769"/>
                </a:lnTo>
                <a:cubicBezTo>
                  <a:pt x="587948" y="722770"/>
                  <a:pt x="292135" y="643118"/>
                  <a:pt x="34003" y="502892"/>
                </a:cubicBezTo>
                <a:lnTo>
                  <a:pt x="0" y="482235"/>
                </a:lnTo>
                <a:lnTo>
                  <a:pt x="278419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7A44C5-F1CF-4217-B7AE-E6D3066D4E7F}"/>
              </a:ext>
            </a:extLst>
          </p:cNvPr>
          <p:cNvSpPr/>
          <p:nvPr/>
        </p:nvSpPr>
        <p:spPr>
          <a:xfrm>
            <a:off x="6114288" y="4546931"/>
            <a:ext cx="850986" cy="702912"/>
          </a:xfrm>
          <a:custGeom>
            <a:avLst/>
            <a:gdLst>
              <a:gd name="connsiteX0" fmla="*/ 571893 w 850986"/>
              <a:gd name="connsiteY0" fmla="*/ 0 h 702912"/>
              <a:gd name="connsiteX1" fmla="*/ 850986 w 850986"/>
              <a:gd name="connsiteY1" fmla="*/ 483404 h 702912"/>
              <a:gd name="connsiteX2" fmla="*/ 850074 w 850986"/>
              <a:gd name="connsiteY2" fmla="*/ 483958 h 702912"/>
              <a:gd name="connsiteX3" fmla="*/ 167977 w 850986"/>
              <a:gd name="connsiteY3" fmla="*/ 694429 h 702912"/>
              <a:gd name="connsiteX4" fmla="*/ 0 w 850986"/>
              <a:gd name="connsiteY4" fmla="*/ 702912 h 702912"/>
              <a:gd name="connsiteX5" fmla="*/ 0 w 850986"/>
              <a:gd name="connsiteY5" fmla="*/ 145647 h 702912"/>
              <a:gd name="connsiteX6" fmla="*/ 111000 w 850986"/>
              <a:gd name="connsiteY6" fmla="*/ 140042 h 702912"/>
              <a:gd name="connsiteX7" fmla="*/ 473913 w 850986"/>
              <a:gd name="connsiteY7" fmla="*/ 47199 h 702912"/>
              <a:gd name="connsiteX8" fmla="*/ 571893 w 850986"/>
              <a:gd name="connsiteY8" fmla="*/ 0 h 70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986" h="702912">
                <a:moveTo>
                  <a:pt x="571893" y="0"/>
                </a:moveTo>
                <a:lnTo>
                  <a:pt x="850986" y="483404"/>
                </a:lnTo>
                <a:lnTo>
                  <a:pt x="850074" y="483958"/>
                </a:lnTo>
                <a:cubicBezTo>
                  <a:pt x="643569" y="596139"/>
                  <a:pt x="412948" y="669552"/>
                  <a:pt x="167977" y="694429"/>
                </a:cubicBezTo>
                <a:lnTo>
                  <a:pt x="0" y="702912"/>
                </a:lnTo>
                <a:lnTo>
                  <a:pt x="0" y="145647"/>
                </a:lnTo>
                <a:lnTo>
                  <a:pt x="111000" y="140042"/>
                </a:lnTo>
                <a:cubicBezTo>
                  <a:pt x="238527" y="127091"/>
                  <a:pt x="360451" y="95190"/>
                  <a:pt x="473913" y="47199"/>
                </a:cubicBezTo>
                <a:lnTo>
                  <a:pt x="57189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C85A17-26F4-45D5-9702-AA385F6E9131}"/>
              </a:ext>
            </a:extLst>
          </p:cNvPr>
          <p:cNvGrpSpPr/>
          <p:nvPr/>
        </p:nvGrpSpPr>
        <p:grpSpPr>
          <a:xfrm>
            <a:off x="5160545" y="2493545"/>
            <a:ext cx="1870912" cy="1870912"/>
            <a:chOff x="4801773" y="2134773"/>
            <a:chExt cx="2588455" cy="258845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4F0808F-EBE8-4BD8-A81D-27C41B65EAFE}"/>
                </a:ext>
              </a:extLst>
            </p:cNvPr>
            <p:cNvGrpSpPr/>
            <p:nvPr/>
          </p:nvGrpSpPr>
          <p:grpSpPr>
            <a:xfrm>
              <a:off x="4801773" y="2134773"/>
              <a:ext cx="2588455" cy="2588455"/>
              <a:chOff x="4801773" y="2134773"/>
              <a:chExt cx="2588455" cy="2588455"/>
            </a:xfrm>
            <a:solidFill>
              <a:schemeClr val="bg1">
                <a:lumMod val="65000"/>
              </a:schemeClr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7948734A-975A-444E-9BA5-3FCA7614F3A0}"/>
                  </a:ext>
                </a:extLst>
              </p:cNvPr>
              <p:cNvSpPr/>
              <p:nvPr/>
            </p:nvSpPr>
            <p:spPr>
              <a:xfrm rot="99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486E98C-1758-4B7A-8BFB-88ADD404E715}"/>
                  </a:ext>
                </a:extLst>
              </p:cNvPr>
              <p:cNvSpPr/>
              <p:nvPr/>
            </p:nvSpPr>
            <p:spPr>
              <a:xfrm rot="108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F78001B-1B88-4053-A42B-136CB3AD5A8A}"/>
                  </a:ext>
                </a:extLst>
              </p:cNvPr>
              <p:cNvSpPr/>
              <p:nvPr/>
            </p:nvSpPr>
            <p:spPr>
              <a:xfrm rot="117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54CA252-E45F-4F8F-BA5E-2E253200BA7C}"/>
                  </a:ext>
                </a:extLst>
              </p:cNvPr>
              <p:cNvSpPr/>
              <p:nvPr/>
            </p:nvSpPr>
            <p:spPr>
              <a:xfrm rot="126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CA664C6-42D8-47C8-8FC2-972E08322770}"/>
                  </a:ext>
                </a:extLst>
              </p:cNvPr>
              <p:cNvSpPr/>
              <p:nvPr/>
            </p:nvSpPr>
            <p:spPr>
              <a:xfrm rot="135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9BC73B4-7DEF-4F78-9580-83029F60682B}"/>
                  </a:ext>
                </a:extLst>
              </p:cNvPr>
              <p:cNvSpPr/>
              <p:nvPr/>
            </p:nvSpPr>
            <p:spPr>
              <a:xfrm rot="144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22796B0-728A-450F-98C7-D8D99CF6BFE7}"/>
                  </a:ext>
                </a:extLst>
              </p:cNvPr>
              <p:cNvSpPr/>
              <p:nvPr/>
            </p:nvSpPr>
            <p:spPr>
              <a:xfrm rot="153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CAC9A47-1D52-4C81-834B-FA0E076591E8}"/>
                  </a:ext>
                </a:extLst>
              </p:cNvPr>
              <p:cNvSpPr/>
              <p:nvPr/>
            </p:nvSpPr>
            <p:spPr>
              <a:xfrm rot="162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75ED3D7-40FB-40B7-9693-350D1056EE63}"/>
                  </a:ext>
                </a:extLst>
              </p:cNvPr>
              <p:cNvSpPr/>
              <p:nvPr/>
            </p:nvSpPr>
            <p:spPr>
              <a:xfrm rot="171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527DA13-86B7-4206-BA5A-D9A22330BCD3}"/>
                  </a:ext>
                </a:extLst>
              </p:cNvPr>
              <p:cNvSpPr/>
              <p:nvPr/>
            </p:nvSpPr>
            <p:spPr>
              <a:xfrm rot="180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6FD325F-8948-40A5-8339-BC5DFD49396A}"/>
                  </a:ext>
                </a:extLst>
              </p:cNvPr>
              <p:cNvSpPr/>
              <p:nvPr/>
            </p:nvSpPr>
            <p:spPr>
              <a:xfrm rot="189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58B7846-C1E0-4577-B0A6-1C25C4AC1D18}"/>
                  </a:ext>
                </a:extLst>
              </p:cNvPr>
              <p:cNvSpPr/>
              <p:nvPr/>
            </p:nvSpPr>
            <p:spPr>
              <a:xfrm rot="198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Circle: Hollow 81">
              <a:extLst>
                <a:ext uri="{FF2B5EF4-FFF2-40B4-BE49-F238E27FC236}">
                  <a16:creationId xmlns:a16="http://schemas.microsoft.com/office/drawing/2014/main" id="{38B126C5-8722-4BBC-A08D-63527A429518}"/>
                </a:ext>
              </a:extLst>
            </p:cNvPr>
            <p:cNvSpPr/>
            <p:nvPr/>
          </p:nvSpPr>
          <p:spPr>
            <a:xfrm>
              <a:off x="4801773" y="2134773"/>
              <a:ext cx="2588455" cy="2588455"/>
            </a:xfrm>
            <a:prstGeom prst="donut">
              <a:avLst>
                <a:gd name="adj" fmla="val 125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22555B1-DE73-4C97-B456-977DDE2EE75B}"/>
              </a:ext>
            </a:extLst>
          </p:cNvPr>
          <p:cNvGrpSpPr/>
          <p:nvPr/>
        </p:nvGrpSpPr>
        <p:grpSpPr>
          <a:xfrm>
            <a:off x="5158962" y="2491961"/>
            <a:ext cx="1874076" cy="1874078"/>
            <a:chOff x="4842468" y="2175468"/>
            <a:chExt cx="2507063" cy="250706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7539871-8FC7-4F8E-B9A2-DDFAEB1EC1D7}"/>
                </a:ext>
              </a:extLst>
            </p:cNvPr>
            <p:cNvGrpSpPr/>
            <p:nvPr/>
          </p:nvGrpSpPr>
          <p:grpSpPr>
            <a:xfrm rot="2700000">
              <a:off x="5274632" y="2607628"/>
              <a:ext cx="1642737" cy="1642738"/>
              <a:chOff x="4842468" y="2175468"/>
              <a:chExt cx="2507063" cy="2507064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DDEB25B-498A-4E4C-B351-6F382C456F48}"/>
                  </a:ext>
                </a:extLst>
              </p:cNvPr>
              <p:cNvGrpSpPr/>
              <p:nvPr/>
            </p:nvGrpSpPr>
            <p:grpSpPr>
              <a:xfrm>
                <a:off x="5901397" y="2175468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09" name="Isosceles Triangle 108">
                  <a:extLst>
                    <a:ext uri="{FF2B5EF4-FFF2-40B4-BE49-F238E27FC236}">
                      <a16:creationId xmlns:a16="http://schemas.microsoft.com/office/drawing/2014/main" id="{602337DD-16DB-411E-9DA2-05D56A131E9D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0B51DB9D-96EB-45D2-8AAA-3D949C82C1BB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19E49C13-E393-4C01-8ADA-76F44374AB6B}"/>
                  </a:ext>
                </a:extLst>
              </p:cNvPr>
              <p:cNvGrpSpPr/>
              <p:nvPr/>
            </p:nvGrpSpPr>
            <p:grpSpPr>
              <a:xfrm flipH="1" flipV="1">
                <a:off x="5901396" y="3429000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07" name="Isosceles Triangle 106">
                  <a:extLst>
                    <a:ext uri="{FF2B5EF4-FFF2-40B4-BE49-F238E27FC236}">
                      <a16:creationId xmlns:a16="http://schemas.microsoft.com/office/drawing/2014/main" id="{D16CCD0C-C2C0-4AA0-85FE-7DA4D5A5F6C4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5B4F817D-07B7-42A7-862B-4C9ECD8E4913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C754EACC-7FF1-4596-94F2-D1DFAF98BB49}"/>
                  </a:ext>
                </a:extLst>
              </p:cNvPr>
              <p:cNvGrpSpPr/>
              <p:nvPr/>
            </p:nvGrpSpPr>
            <p:grpSpPr>
              <a:xfrm rot="5400000" flipH="1" flipV="1">
                <a:off x="5274630" y="2802233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9CAA5241-E749-42C3-B850-17B0D946B412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C1FE94F2-3179-4AAE-8979-566DE4FC13C5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98F0B6C7-A65D-43A5-8DB6-D6A784C65EA4}"/>
                  </a:ext>
                </a:extLst>
              </p:cNvPr>
              <p:cNvGrpSpPr/>
              <p:nvPr/>
            </p:nvGrpSpPr>
            <p:grpSpPr>
              <a:xfrm rot="5400000">
                <a:off x="6528161" y="2802232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03" name="Isosceles Triangle 102">
                  <a:extLst>
                    <a:ext uri="{FF2B5EF4-FFF2-40B4-BE49-F238E27FC236}">
                      <a16:creationId xmlns:a16="http://schemas.microsoft.com/office/drawing/2014/main" id="{EA0B9098-C912-4837-857E-3A352207956C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1BA0C37B-7DA9-4EE3-88CD-8C31C1FA0715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2B38E43-CF96-4611-BC0B-E9A2A1D3D8C8}"/>
                </a:ext>
              </a:extLst>
            </p:cNvPr>
            <p:cNvGrpSpPr/>
            <p:nvPr/>
          </p:nvGrpSpPr>
          <p:grpSpPr>
            <a:xfrm>
              <a:off x="4842468" y="2175468"/>
              <a:ext cx="2507063" cy="2507064"/>
              <a:chOff x="4842468" y="2175468"/>
              <a:chExt cx="2507063" cy="250706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5F53CA6-B2ED-4E16-B56E-65E0CCBF1BBE}"/>
                  </a:ext>
                </a:extLst>
              </p:cNvPr>
              <p:cNvGrpSpPr/>
              <p:nvPr/>
            </p:nvGrpSpPr>
            <p:grpSpPr>
              <a:xfrm>
                <a:off x="5901397" y="2175468"/>
                <a:ext cx="389207" cy="1253532"/>
                <a:chOff x="5901397" y="2175468"/>
                <a:chExt cx="389207" cy="1253532"/>
              </a:xfrm>
            </p:grpSpPr>
            <p:sp>
              <p:nvSpPr>
                <p:cNvPr id="97" name="Isosceles Triangle 96">
                  <a:extLst>
                    <a:ext uri="{FF2B5EF4-FFF2-40B4-BE49-F238E27FC236}">
                      <a16:creationId xmlns:a16="http://schemas.microsoft.com/office/drawing/2014/main" id="{7C48D2DA-6704-4F55-9084-2D5C485E3375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01629568-E1D5-4CBC-8C77-9C363774CCC4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4CF9F53-80ED-400B-ABF4-6B1AAB7F72A9}"/>
                  </a:ext>
                </a:extLst>
              </p:cNvPr>
              <p:cNvGrpSpPr/>
              <p:nvPr/>
            </p:nvGrpSpPr>
            <p:grpSpPr>
              <a:xfrm flipH="1" flipV="1">
                <a:off x="5901396" y="3429000"/>
                <a:ext cx="389207" cy="1253532"/>
                <a:chOff x="5901397" y="2175468"/>
                <a:chExt cx="389207" cy="1253532"/>
              </a:xfrm>
            </p:grpSpPr>
            <p:sp>
              <p:nvSpPr>
                <p:cNvPr id="95" name="Isosceles Triangle 94">
                  <a:extLst>
                    <a:ext uri="{FF2B5EF4-FFF2-40B4-BE49-F238E27FC236}">
                      <a16:creationId xmlns:a16="http://schemas.microsoft.com/office/drawing/2014/main" id="{0A9F53E6-59FD-468B-940F-7F1088878C62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9393C4E0-08C2-46E8-8A10-8693FAABC9F3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23B30C0-DDD6-4E36-9D3E-87A3847D41ED}"/>
                  </a:ext>
                </a:extLst>
              </p:cNvPr>
              <p:cNvGrpSpPr/>
              <p:nvPr/>
            </p:nvGrpSpPr>
            <p:grpSpPr>
              <a:xfrm rot="5400000" flipH="1" flipV="1">
                <a:off x="5274630" y="2802233"/>
                <a:ext cx="389207" cy="1253532"/>
                <a:chOff x="5901397" y="2175468"/>
                <a:chExt cx="389207" cy="1253532"/>
              </a:xfrm>
            </p:grpSpPr>
            <p:sp>
              <p:nvSpPr>
                <p:cNvPr id="93" name="Isosceles Triangle 92">
                  <a:extLst>
                    <a:ext uri="{FF2B5EF4-FFF2-40B4-BE49-F238E27FC236}">
                      <a16:creationId xmlns:a16="http://schemas.microsoft.com/office/drawing/2014/main" id="{18992E9D-6087-4545-AD3E-323779E245B4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A06D0D03-7956-42B9-8F32-EA71B9FFB3D2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C61746B-5962-4BE8-979D-E91E7DFEA221}"/>
                  </a:ext>
                </a:extLst>
              </p:cNvPr>
              <p:cNvGrpSpPr/>
              <p:nvPr/>
            </p:nvGrpSpPr>
            <p:grpSpPr>
              <a:xfrm rot="5400000">
                <a:off x="6528161" y="2802232"/>
                <a:ext cx="389207" cy="1253532"/>
                <a:chOff x="5901397" y="2175468"/>
                <a:chExt cx="389207" cy="1253532"/>
              </a:xfrm>
            </p:grpSpPr>
            <p:sp>
              <p:nvSpPr>
                <p:cNvPr id="91" name="Isosceles Triangle 90">
                  <a:extLst>
                    <a:ext uri="{FF2B5EF4-FFF2-40B4-BE49-F238E27FC236}">
                      <a16:creationId xmlns:a16="http://schemas.microsoft.com/office/drawing/2014/main" id="{3895B0C8-51B5-420D-9CF3-47FB21F370CC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5BCA069E-910A-433B-8F67-9DDF2F125C3D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123" name="Graphic 122" descr="Bullseye">
            <a:extLst>
              <a:ext uri="{FF2B5EF4-FFF2-40B4-BE49-F238E27FC236}">
                <a16:creationId xmlns:a16="http://schemas.microsoft.com/office/drawing/2014/main" id="{50B4303C-0107-4F52-AABC-4CD61B051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1240" y="1845779"/>
            <a:ext cx="274320" cy="274320"/>
          </a:xfrm>
          <a:prstGeom prst="rect">
            <a:avLst/>
          </a:prstGeom>
        </p:spPr>
      </p:pic>
      <p:pic>
        <p:nvPicPr>
          <p:cNvPr id="125" name="Graphic 124" descr="Presentation with bar chart RTL">
            <a:extLst>
              <a:ext uri="{FF2B5EF4-FFF2-40B4-BE49-F238E27FC236}">
                <a16:creationId xmlns:a16="http://schemas.microsoft.com/office/drawing/2014/main" id="{33AB4481-FF6F-4977-8FE9-C9A027731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1207" y="2216037"/>
            <a:ext cx="274320" cy="274320"/>
          </a:xfrm>
          <a:prstGeom prst="rect">
            <a:avLst/>
          </a:prstGeom>
        </p:spPr>
      </p:pic>
      <p:pic>
        <p:nvPicPr>
          <p:cNvPr id="127" name="Graphic 126" descr="Single gear">
            <a:extLst>
              <a:ext uri="{FF2B5EF4-FFF2-40B4-BE49-F238E27FC236}">
                <a16:creationId xmlns:a16="http://schemas.microsoft.com/office/drawing/2014/main" id="{12CCE6B7-17B1-46E6-B3E0-4AD73F5411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1283" y="2927441"/>
            <a:ext cx="274320" cy="274320"/>
          </a:xfrm>
          <a:prstGeom prst="rect">
            <a:avLst/>
          </a:prstGeom>
        </p:spPr>
      </p:pic>
      <p:pic>
        <p:nvPicPr>
          <p:cNvPr id="129" name="Graphic 128" descr="Head with gears">
            <a:extLst>
              <a:ext uri="{FF2B5EF4-FFF2-40B4-BE49-F238E27FC236}">
                <a16:creationId xmlns:a16="http://schemas.microsoft.com/office/drawing/2014/main" id="{2A6ABC6B-5F89-4C3E-A439-D86876CFAE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5064" y="3720679"/>
            <a:ext cx="274320" cy="274320"/>
          </a:xfrm>
          <a:prstGeom prst="rect">
            <a:avLst/>
          </a:prstGeom>
        </p:spPr>
      </p:pic>
      <p:pic>
        <p:nvPicPr>
          <p:cNvPr id="131" name="Graphic 130" descr="Lightbulb">
            <a:extLst>
              <a:ext uri="{FF2B5EF4-FFF2-40B4-BE49-F238E27FC236}">
                <a16:creationId xmlns:a16="http://schemas.microsoft.com/office/drawing/2014/main" id="{4D0FAA12-4152-41CE-A4D1-7B7FDBCE61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4470" y="4390825"/>
            <a:ext cx="274320" cy="274320"/>
          </a:xfrm>
          <a:prstGeom prst="rect">
            <a:avLst/>
          </a:prstGeom>
        </p:spPr>
      </p:pic>
      <p:pic>
        <p:nvPicPr>
          <p:cNvPr id="133" name="Graphic 132" descr="Bank">
            <a:extLst>
              <a:ext uri="{FF2B5EF4-FFF2-40B4-BE49-F238E27FC236}">
                <a16:creationId xmlns:a16="http://schemas.microsoft.com/office/drawing/2014/main" id="{80354902-5034-46F7-9591-7D0E1E3DC6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65945" y="4768799"/>
            <a:ext cx="274320" cy="274320"/>
          </a:xfrm>
          <a:prstGeom prst="rect">
            <a:avLst/>
          </a:prstGeom>
        </p:spPr>
      </p:pic>
      <p:pic>
        <p:nvPicPr>
          <p:cNvPr id="135" name="Graphic 134" descr="Target Audience">
            <a:extLst>
              <a:ext uri="{FF2B5EF4-FFF2-40B4-BE49-F238E27FC236}">
                <a16:creationId xmlns:a16="http://schemas.microsoft.com/office/drawing/2014/main" id="{55B03E14-58BB-425E-B150-17BECDAFB9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59816" y="4409771"/>
            <a:ext cx="274320" cy="274320"/>
          </a:xfrm>
          <a:prstGeom prst="rect">
            <a:avLst/>
          </a:prstGeom>
        </p:spPr>
      </p:pic>
      <p:pic>
        <p:nvPicPr>
          <p:cNvPr id="137" name="Graphic 136" descr="Handshake">
            <a:extLst>
              <a:ext uri="{FF2B5EF4-FFF2-40B4-BE49-F238E27FC236}">
                <a16:creationId xmlns:a16="http://schemas.microsoft.com/office/drawing/2014/main" id="{933BA748-3542-4098-9EF8-69BC2BF7F1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18646" y="4793146"/>
            <a:ext cx="274320" cy="274320"/>
          </a:xfrm>
          <a:prstGeom prst="rect">
            <a:avLst/>
          </a:prstGeom>
        </p:spPr>
      </p:pic>
      <p:pic>
        <p:nvPicPr>
          <p:cNvPr id="139" name="Graphic 138" descr="Trophy">
            <a:extLst>
              <a:ext uri="{FF2B5EF4-FFF2-40B4-BE49-F238E27FC236}">
                <a16:creationId xmlns:a16="http://schemas.microsoft.com/office/drawing/2014/main" id="{2BA94AC4-170F-4C8A-B81F-F67E5BB177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54011" y="1841510"/>
            <a:ext cx="274320" cy="274320"/>
          </a:xfrm>
          <a:prstGeom prst="rect">
            <a:avLst/>
          </a:prstGeom>
        </p:spPr>
      </p:pic>
      <p:pic>
        <p:nvPicPr>
          <p:cNvPr id="141" name="Graphic 140" descr="Satellite">
            <a:extLst>
              <a:ext uri="{FF2B5EF4-FFF2-40B4-BE49-F238E27FC236}">
                <a16:creationId xmlns:a16="http://schemas.microsoft.com/office/drawing/2014/main" id="{324D7026-BD2E-4123-95E1-757F44DF0A2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73033" y="2924454"/>
            <a:ext cx="274320" cy="274320"/>
          </a:xfrm>
          <a:prstGeom prst="rect">
            <a:avLst/>
          </a:prstGeom>
        </p:spPr>
      </p:pic>
      <p:pic>
        <p:nvPicPr>
          <p:cNvPr id="143" name="Graphic 142" descr="Marker">
            <a:extLst>
              <a:ext uri="{FF2B5EF4-FFF2-40B4-BE49-F238E27FC236}">
                <a16:creationId xmlns:a16="http://schemas.microsoft.com/office/drawing/2014/main" id="{809EA8E8-9127-4716-9E8B-0A51EE6A513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465794" y="3740017"/>
            <a:ext cx="274320" cy="274320"/>
          </a:xfrm>
          <a:prstGeom prst="rect">
            <a:avLst/>
          </a:prstGeom>
        </p:spPr>
      </p:pic>
      <p:pic>
        <p:nvPicPr>
          <p:cNvPr id="145" name="Graphic 144" descr="Flag">
            <a:extLst>
              <a:ext uri="{FF2B5EF4-FFF2-40B4-BE49-F238E27FC236}">
                <a16:creationId xmlns:a16="http://schemas.microsoft.com/office/drawing/2014/main" id="{F75C0078-7B48-46C7-9732-96244E97DB4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841516" y="2262710"/>
            <a:ext cx="274320" cy="274320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BA60A3B-D8A2-4858-B674-2AA1129C35C1}"/>
              </a:ext>
            </a:extLst>
          </p:cNvPr>
          <p:cNvGrpSpPr/>
          <p:nvPr/>
        </p:nvGrpSpPr>
        <p:grpSpPr>
          <a:xfrm>
            <a:off x="5901396" y="1832499"/>
            <a:ext cx="389208" cy="3193002"/>
            <a:chOff x="5901396" y="1832499"/>
            <a:chExt cx="389208" cy="3193002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EBFCF68-A30F-4112-8CA2-3D199C5F0DCB}"/>
                </a:ext>
              </a:extLst>
            </p:cNvPr>
            <p:cNvGrpSpPr/>
            <p:nvPr/>
          </p:nvGrpSpPr>
          <p:grpSpPr>
            <a:xfrm rot="892775">
              <a:off x="5901396" y="1832499"/>
              <a:ext cx="389208" cy="3193002"/>
              <a:chOff x="5901396" y="2175468"/>
              <a:chExt cx="389208" cy="2507064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1A0F228-078A-4F2E-A716-E8BFC9796BA9}"/>
                  </a:ext>
                </a:extLst>
              </p:cNvPr>
              <p:cNvGrpSpPr/>
              <p:nvPr/>
            </p:nvGrpSpPr>
            <p:grpSpPr>
              <a:xfrm>
                <a:off x="5901397" y="2175468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19" name="Isosceles Triangle 118">
                  <a:extLst>
                    <a:ext uri="{FF2B5EF4-FFF2-40B4-BE49-F238E27FC236}">
                      <a16:creationId xmlns:a16="http://schemas.microsoft.com/office/drawing/2014/main" id="{F25A8FA9-ADCB-47B1-86BD-AD448B2ED405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229884B9-8C8C-4B92-9B01-9D07C26FF25E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rgbClr val="33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F0DB914-0BA5-4367-A7BE-ADFD6CEE4859}"/>
                  </a:ext>
                </a:extLst>
              </p:cNvPr>
              <p:cNvGrpSpPr/>
              <p:nvPr/>
            </p:nvGrpSpPr>
            <p:grpSpPr>
              <a:xfrm flipH="1" flipV="1">
                <a:off x="5901396" y="3429000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17" name="Isosceles Triangle 116">
                  <a:extLst>
                    <a:ext uri="{FF2B5EF4-FFF2-40B4-BE49-F238E27FC236}">
                      <a16:creationId xmlns:a16="http://schemas.microsoft.com/office/drawing/2014/main" id="{4BF60B5C-E582-4932-94A6-431B2EBAA24C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rgbClr val="33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CCA263BC-8953-4FBC-9458-699F47CB3F2E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C25E034-7D4A-4E1C-8624-A16762EBF12A}"/>
                  </a:ext>
                </a:extLst>
              </p:cNvPr>
              <p:cNvGrpSpPr/>
              <p:nvPr/>
            </p:nvGrpSpPr>
            <p:grpSpPr>
              <a:xfrm>
                <a:off x="5988722" y="2175468"/>
                <a:ext cx="214557" cy="691030"/>
                <a:chOff x="7248511" y="2419768"/>
                <a:chExt cx="214557" cy="691030"/>
              </a:xfrm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6BBB772F-80D4-4BEA-94C7-502633857734}"/>
                    </a:ext>
                  </a:extLst>
                </p:cNvPr>
                <p:cNvSpPr/>
                <p:nvPr/>
              </p:nvSpPr>
              <p:spPr>
                <a:xfrm>
                  <a:off x="7248511" y="2419768"/>
                  <a:ext cx="214556" cy="691030"/>
                </a:xfrm>
                <a:custGeom>
                  <a:avLst/>
                  <a:gdLst>
                    <a:gd name="connsiteX0" fmla="*/ 107278 w 214556"/>
                    <a:gd name="connsiteY0" fmla="*/ 0 h 691030"/>
                    <a:gd name="connsiteX1" fmla="*/ 214556 w 214556"/>
                    <a:gd name="connsiteY1" fmla="*/ 691030 h 691030"/>
                    <a:gd name="connsiteX2" fmla="*/ 0 w 214556"/>
                    <a:gd name="connsiteY2" fmla="*/ 691030 h 69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4556" h="691030">
                      <a:moveTo>
                        <a:pt x="107278" y="0"/>
                      </a:moveTo>
                      <a:lnTo>
                        <a:pt x="214556" y="691030"/>
                      </a:lnTo>
                      <a:lnTo>
                        <a:pt x="0" y="69103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7C1D7A86-0E02-4A60-BB94-9F0E9DCEB930}"/>
                    </a:ext>
                  </a:extLst>
                </p:cNvPr>
                <p:cNvSpPr/>
                <p:nvPr/>
              </p:nvSpPr>
              <p:spPr>
                <a:xfrm>
                  <a:off x="7355790" y="2419768"/>
                  <a:ext cx="107278" cy="691030"/>
                </a:xfrm>
                <a:custGeom>
                  <a:avLst/>
                  <a:gdLst>
                    <a:gd name="connsiteX0" fmla="*/ 0 w 107278"/>
                    <a:gd name="connsiteY0" fmla="*/ 0 h 691030"/>
                    <a:gd name="connsiteX1" fmla="*/ 107278 w 107278"/>
                    <a:gd name="connsiteY1" fmla="*/ 691030 h 691030"/>
                    <a:gd name="connsiteX2" fmla="*/ 0 w 107278"/>
                    <a:gd name="connsiteY2" fmla="*/ 691030 h 69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7278" h="691030">
                      <a:moveTo>
                        <a:pt x="0" y="0"/>
                      </a:moveTo>
                      <a:lnTo>
                        <a:pt x="107278" y="691030"/>
                      </a:lnTo>
                      <a:lnTo>
                        <a:pt x="0" y="6910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21" name="Circle: Hollow 120">
              <a:extLst>
                <a:ext uri="{FF2B5EF4-FFF2-40B4-BE49-F238E27FC236}">
                  <a16:creationId xmlns:a16="http://schemas.microsoft.com/office/drawing/2014/main" id="{6BFADB8E-35D6-4F60-9754-296E1775F08B}"/>
                </a:ext>
              </a:extLst>
            </p:cNvPr>
            <p:cNvSpPr/>
            <p:nvPr/>
          </p:nvSpPr>
          <p:spPr>
            <a:xfrm>
              <a:off x="5904149" y="3237149"/>
              <a:ext cx="383704" cy="383704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94E79E23-60B4-4FC8-8443-E0A3A55F9296}"/>
              </a:ext>
            </a:extLst>
          </p:cNvPr>
          <p:cNvSpPr txBox="1"/>
          <p:nvPr/>
        </p:nvSpPr>
        <p:spPr>
          <a:xfrm>
            <a:off x="6233452" y="754994"/>
            <a:ext cx="1085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YOUR TITLE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D47E2FB-8129-441E-BD7B-BF436576F067}"/>
              </a:ext>
            </a:extLst>
          </p:cNvPr>
          <p:cNvSpPr txBox="1"/>
          <p:nvPr/>
        </p:nvSpPr>
        <p:spPr>
          <a:xfrm>
            <a:off x="6023264" y="964609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Lorem ipsum 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73736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7EE310-1CE8-4A24-8D40-79536F295179}"/>
              </a:ext>
            </a:extLst>
          </p:cNvPr>
          <p:cNvSpPr/>
          <p:nvPr/>
        </p:nvSpPr>
        <p:spPr>
          <a:xfrm>
            <a:off x="5160545" y="1607234"/>
            <a:ext cx="935456" cy="742872"/>
          </a:xfrm>
          <a:custGeom>
            <a:avLst/>
            <a:gdLst>
              <a:gd name="connsiteX0" fmla="*/ 935456 w 935456"/>
              <a:gd name="connsiteY0" fmla="*/ 0 h 742872"/>
              <a:gd name="connsiteX1" fmla="*/ 935456 w 935456"/>
              <a:gd name="connsiteY1" fmla="*/ 557265 h 742872"/>
              <a:gd name="connsiteX2" fmla="*/ 935455 w 935456"/>
              <a:gd name="connsiteY2" fmla="*/ 557265 h 742872"/>
              <a:gd name="connsiteX3" fmla="*/ 332719 w 935456"/>
              <a:gd name="connsiteY3" fmla="*/ 709883 h 742872"/>
              <a:gd name="connsiteX4" fmla="*/ 278418 w 935456"/>
              <a:gd name="connsiteY4" fmla="*/ 742872 h 742872"/>
              <a:gd name="connsiteX5" fmla="*/ 0 w 935456"/>
              <a:gd name="connsiteY5" fmla="*/ 260638 h 742872"/>
              <a:gd name="connsiteX6" fmla="*/ 67094 w 935456"/>
              <a:gd name="connsiteY6" fmla="*/ 219877 h 742872"/>
              <a:gd name="connsiteX7" fmla="*/ 935456 w 935456"/>
              <a:gd name="connsiteY7" fmla="*/ 0 h 74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456" h="742872">
                <a:moveTo>
                  <a:pt x="935456" y="0"/>
                </a:moveTo>
                <a:lnTo>
                  <a:pt x="935456" y="557265"/>
                </a:lnTo>
                <a:lnTo>
                  <a:pt x="935455" y="557265"/>
                </a:lnTo>
                <a:cubicBezTo>
                  <a:pt x="717216" y="557265"/>
                  <a:pt x="511890" y="612552"/>
                  <a:pt x="332719" y="709883"/>
                </a:cubicBezTo>
                <a:lnTo>
                  <a:pt x="278418" y="742872"/>
                </a:lnTo>
                <a:lnTo>
                  <a:pt x="0" y="260638"/>
                </a:lnTo>
                <a:lnTo>
                  <a:pt x="67094" y="219877"/>
                </a:lnTo>
                <a:cubicBezTo>
                  <a:pt x="325226" y="79652"/>
                  <a:pt x="621040" y="0"/>
                  <a:pt x="935456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5269852-856F-41F6-BA84-A54A6A5EDAF8}"/>
              </a:ext>
            </a:extLst>
          </p:cNvPr>
          <p:cNvSpPr/>
          <p:nvPr/>
        </p:nvSpPr>
        <p:spPr>
          <a:xfrm>
            <a:off x="6114290" y="1608158"/>
            <a:ext cx="884077" cy="721846"/>
          </a:xfrm>
          <a:custGeom>
            <a:avLst/>
            <a:gdLst>
              <a:gd name="connsiteX0" fmla="*/ 0 w 884077"/>
              <a:gd name="connsiteY0" fmla="*/ 0 h 721846"/>
              <a:gd name="connsiteX1" fmla="*/ 167976 w 884077"/>
              <a:gd name="connsiteY1" fmla="*/ 8482 h 721846"/>
              <a:gd name="connsiteX2" fmla="*/ 850073 w 884077"/>
              <a:gd name="connsiteY2" fmla="*/ 218953 h 721846"/>
              <a:gd name="connsiteX3" fmla="*/ 884077 w 884077"/>
              <a:gd name="connsiteY3" fmla="*/ 239612 h 721846"/>
              <a:gd name="connsiteX4" fmla="*/ 605660 w 884077"/>
              <a:gd name="connsiteY4" fmla="*/ 721846 h 721846"/>
              <a:gd name="connsiteX5" fmla="*/ 584447 w 884077"/>
              <a:gd name="connsiteY5" fmla="*/ 708959 h 721846"/>
              <a:gd name="connsiteX6" fmla="*/ 110999 w 884077"/>
              <a:gd name="connsiteY6" fmla="*/ 562869 h 721846"/>
              <a:gd name="connsiteX7" fmla="*/ 0 w 884077"/>
              <a:gd name="connsiteY7" fmla="*/ 557265 h 721846"/>
              <a:gd name="connsiteX8" fmla="*/ 0 w 884077"/>
              <a:gd name="connsiteY8" fmla="*/ 0 h 72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4077" h="721846">
                <a:moveTo>
                  <a:pt x="0" y="0"/>
                </a:moveTo>
                <a:lnTo>
                  <a:pt x="167976" y="8482"/>
                </a:lnTo>
                <a:cubicBezTo>
                  <a:pt x="412946" y="33360"/>
                  <a:pt x="643568" y="106772"/>
                  <a:pt x="850073" y="218953"/>
                </a:cubicBezTo>
                <a:lnTo>
                  <a:pt x="884077" y="239612"/>
                </a:lnTo>
                <a:lnTo>
                  <a:pt x="605660" y="721846"/>
                </a:lnTo>
                <a:lnTo>
                  <a:pt x="584447" y="708959"/>
                </a:lnTo>
                <a:cubicBezTo>
                  <a:pt x="441111" y="631094"/>
                  <a:pt x="281035" y="580138"/>
                  <a:pt x="110999" y="562869"/>
                </a:cubicBezTo>
                <a:lnTo>
                  <a:pt x="0" y="557265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D52E927-96C6-4F3D-A430-20F2028CC0D3}"/>
              </a:ext>
            </a:extLst>
          </p:cNvPr>
          <p:cNvSpPr/>
          <p:nvPr/>
        </p:nvSpPr>
        <p:spPr>
          <a:xfrm>
            <a:off x="6735584" y="1857268"/>
            <a:ext cx="931359" cy="930848"/>
          </a:xfrm>
          <a:custGeom>
            <a:avLst/>
            <a:gdLst>
              <a:gd name="connsiteX0" fmla="*/ 278418 w 931359"/>
              <a:gd name="connsiteY0" fmla="*/ 0 h 930848"/>
              <a:gd name="connsiteX1" fmla="*/ 378985 w 931359"/>
              <a:gd name="connsiteY1" fmla="*/ 61096 h 930848"/>
              <a:gd name="connsiteX2" fmla="*/ 871055 w 931359"/>
              <a:gd name="connsiteY2" fmla="*/ 553166 h 930848"/>
              <a:gd name="connsiteX3" fmla="*/ 931359 w 931359"/>
              <a:gd name="connsiteY3" fmla="*/ 652429 h 930848"/>
              <a:gd name="connsiteX4" fmla="*/ 449124 w 931359"/>
              <a:gd name="connsiteY4" fmla="*/ 930848 h 930848"/>
              <a:gd name="connsiteX5" fmla="*/ 408961 w 931359"/>
              <a:gd name="connsiteY5" fmla="*/ 864737 h 930848"/>
              <a:gd name="connsiteX6" fmla="*/ 67412 w 931359"/>
              <a:gd name="connsiteY6" fmla="*/ 523188 h 930848"/>
              <a:gd name="connsiteX7" fmla="*/ 0 w 931359"/>
              <a:gd name="connsiteY7" fmla="*/ 482234 h 930848"/>
              <a:gd name="connsiteX8" fmla="*/ 278418 w 931359"/>
              <a:gd name="connsiteY8" fmla="*/ 0 h 930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1359" h="930848">
                <a:moveTo>
                  <a:pt x="278418" y="0"/>
                </a:moveTo>
                <a:lnTo>
                  <a:pt x="378985" y="61096"/>
                </a:lnTo>
                <a:cubicBezTo>
                  <a:pt x="572822" y="192049"/>
                  <a:pt x="740102" y="359329"/>
                  <a:pt x="871055" y="553166"/>
                </a:cubicBezTo>
                <a:lnTo>
                  <a:pt x="931359" y="652429"/>
                </a:lnTo>
                <a:lnTo>
                  <a:pt x="449124" y="930848"/>
                </a:lnTo>
                <a:lnTo>
                  <a:pt x="408961" y="864737"/>
                </a:lnTo>
                <a:cubicBezTo>
                  <a:pt x="318065" y="730194"/>
                  <a:pt x="201956" y="614084"/>
                  <a:pt x="67412" y="523188"/>
                </a:cubicBezTo>
                <a:lnTo>
                  <a:pt x="0" y="482234"/>
                </a:lnTo>
                <a:lnTo>
                  <a:pt x="278418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92EBBAF-48C9-430E-A170-C6A33A59D228}"/>
              </a:ext>
            </a:extLst>
          </p:cNvPr>
          <p:cNvSpPr/>
          <p:nvPr/>
        </p:nvSpPr>
        <p:spPr>
          <a:xfrm>
            <a:off x="4512399" y="1877371"/>
            <a:ext cx="910930" cy="931585"/>
          </a:xfrm>
          <a:custGeom>
            <a:avLst/>
            <a:gdLst>
              <a:gd name="connsiteX0" fmla="*/ 632512 w 910930"/>
              <a:gd name="connsiteY0" fmla="*/ 0 h 931585"/>
              <a:gd name="connsiteX1" fmla="*/ 910930 w 910930"/>
              <a:gd name="connsiteY1" fmla="*/ 482234 h 931585"/>
              <a:gd name="connsiteX2" fmla="*/ 876606 w 910930"/>
              <a:gd name="connsiteY2" fmla="*/ 503086 h 931585"/>
              <a:gd name="connsiteX3" fmla="*/ 535057 w 910930"/>
              <a:gd name="connsiteY3" fmla="*/ 844635 h 931585"/>
              <a:gd name="connsiteX4" fmla="*/ 482234 w 910930"/>
              <a:gd name="connsiteY4" fmla="*/ 931585 h 931585"/>
              <a:gd name="connsiteX5" fmla="*/ 0 w 910930"/>
              <a:gd name="connsiteY5" fmla="*/ 653167 h 931585"/>
              <a:gd name="connsiteX6" fmla="*/ 72965 w 910930"/>
              <a:gd name="connsiteY6" fmla="*/ 533063 h 931585"/>
              <a:gd name="connsiteX7" fmla="*/ 565035 w 910930"/>
              <a:gd name="connsiteY7" fmla="*/ 40993 h 931585"/>
              <a:gd name="connsiteX8" fmla="*/ 632512 w 910930"/>
              <a:gd name="connsiteY8" fmla="*/ 0 h 93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0930" h="931585">
                <a:moveTo>
                  <a:pt x="632512" y="0"/>
                </a:moveTo>
                <a:lnTo>
                  <a:pt x="910930" y="482234"/>
                </a:lnTo>
                <a:lnTo>
                  <a:pt x="876606" y="503086"/>
                </a:lnTo>
                <a:cubicBezTo>
                  <a:pt x="742063" y="593982"/>
                  <a:pt x="625953" y="710092"/>
                  <a:pt x="535057" y="844635"/>
                </a:cubicBezTo>
                <a:lnTo>
                  <a:pt x="482234" y="931585"/>
                </a:lnTo>
                <a:lnTo>
                  <a:pt x="0" y="653167"/>
                </a:lnTo>
                <a:lnTo>
                  <a:pt x="72965" y="533063"/>
                </a:lnTo>
                <a:cubicBezTo>
                  <a:pt x="203919" y="339226"/>
                  <a:pt x="371199" y="171947"/>
                  <a:pt x="565035" y="40993"/>
                </a:cubicBezTo>
                <a:lnTo>
                  <a:pt x="632512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9E9A94-657E-47B1-B3CF-DAA8093CD661}"/>
              </a:ext>
            </a:extLst>
          </p:cNvPr>
          <p:cNvSpPr/>
          <p:nvPr/>
        </p:nvSpPr>
        <p:spPr>
          <a:xfrm>
            <a:off x="7194205" y="2525330"/>
            <a:ext cx="723454" cy="901560"/>
          </a:xfrm>
          <a:custGeom>
            <a:avLst/>
            <a:gdLst>
              <a:gd name="connsiteX0" fmla="*/ 482234 w 723454"/>
              <a:gd name="connsiteY0" fmla="*/ 0 h 901560"/>
              <a:gd name="connsiteX1" fmla="*/ 503684 w 723454"/>
              <a:gd name="connsiteY1" fmla="*/ 35308 h 901560"/>
              <a:gd name="connsiteX2" fmla="*/ 714155 w 723454"/>
              <a:gd name="connsiteY2" fmla="*/ 717405 h 901560"/>
              <a:gd name="connsiteX3" fmla="*/ 723454 w 723454"/>
              <a:gd name="connsiteY3" fmla="*/ 901560 h 901560"/>
              <a:gd name="connsiteX4" fmla="*/ 166190 w 723454"/>
              <a:gd name="connsiteY4" fmla="*/ 901560 h 901560"/>
              <a:gd name="connsiteX5" fmla="*/ 159768 w 723454"/>
              <a:gd name="connsiteY5" fmla="*/ 774382 h 901560"/>
              <a:gd name="connsiteX6" fmla="*/ 13678 w 723454"/>
              <a:gd name="connsiteY6" fmla="*/ 300934 h 901560"/>
              <a:gd name="connsiteX7" fmla="*/ 0 w 723454"/>
              <a:gd name="connsiteY7" fmla="*/ 278418 h 901560"/>
              <a:gd name="connsiteX8" fmla="*/ 482234 w 723454"/>
              <a:gd name="connsiteY8" fmla="*/ 0 h 90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3454" h="901560">
                <a:moveTo>
                  <a:pt x="482234" y="0"/>
                </a:moveTo>
                <a:lnTo>
                  <a:pt x="503684" y="35308"/>
                </a:lnTo>
                <a:cubicBezTo>
                  <a:pt x="615865" y="241813"/>
                  <a:pt x="689277" y="472436"/>
                  <a:pt x="714155" y="717405"/>
                </a:cubicBezTo>
                <a:lnTo>
                  <a:pt x="723454" y="901560"/>
                </a:lnTo>
                <a:lnTo>
                  <a:pt x="166190" y="901560"/>
                </a:lnTo>
                <a:lnTo>
                  <a:pt x="159768" y="774382"/>
                </a:lnTo>
                <a:cubicBezTo>
                  <a:pt x="142500" y="604347"/>
                  <a:pt x="91543" y="444271"/>
                  <a:pt x="13678" y="300934"/>
                </a:cubicBezTo>
                <a:lnTo>
                  <a:pt x="0" y="278418"/>
                </a:lnTo>
                <a:lnTo>
                  <a:pt x="482234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669AD9-3460-4406-9837-495D12432EE8}"/>
              </a:ext>
            </a:extLst>
          </p:cNvPr>
          <p:cNvSpPr/>
          <p:nvPr/>
        </p:nvSpPr>
        <p:spPr>
          <a:xfrm>
            <a:off x="4274341" y="2546173"/>
            <a:ext cx="710794" cy="880719"/>
          </a:xfrm>
          <a:custGeom>
            <a:avLst/>
            <a:gdLst>
              <a:gd name="connsiteX0" fmla="*/ 228560 w 710794"/>
              <a:gd name="connsiteY0" fmla="*/ 0 h 880719"/>
              <a:gd name="connsiteX1" fmla="*/ 710794 w 710794"/>
              <a:gd name="connsiteY1" fmla="*/ 278417 h 880719"/>
              <a:gd name="connsiteX2" fmla="*/ 709776 w 710794"/>
              <a:gd name="connsiteY2" fmla="*/ 280092 h 880719"/>
              <a:gd name="connsiteX3" fmla="*/ 563686 w 710794"/>
              <a:gd name="connsiteY3" fmla="*/ 753540 h 880719"/>
              <a:gd name="connsiteX4" fmla="*/ 557265 w 710794"/>
              <a:gd name="connsiteY4" fmla="*/ 880719 h 880719"/>
              <a:gd name="connsiteX5" fmla="*/ 0 w 710794"/>
              <a:gd name="connsiteY5" fmla="*/ 880719 h 880719"/>
              <a:gd name="connsiteX6" fmla="*/ 9300 w 710794"/>
              <a:gd name="connsiteY6" fmla="*/ 696564 h 880719"/>
              <a:gd name="connsiteX7" fmla="*/ 219771 w 710794"/>
              <a:gd name="connsiteY7" fmla="*/ 14467 h 880719"/>
              <a:gd name="connsiteX8" fmla="*/ 228560 w 710794"/>
              <a:gd name="connsiteY8" fmla="*/ 0 h 88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0794" h="880719">
                <a:moveTo>
                  <a:pt x="228560" y="0"/>
                </a:moveTo>
                <a:lnTo>
                  <a:pt x="710794" y="278417"/>
                </a:lnTo>
                <a:lnTo>
                  <a:pt x="709776" y="280092"/>
                </a:lnTo>
                <a:cubicBezTo>
                  <a:pt x="631911" y="423429"/>
                  <a:pt x="580955" y="583505"/>
                  <a:pt x="563686" y="753540"/>
                </a:cubicBezTo>
                <a:lnTo>
                  <a:pt x="557265" y="880719"/>
                </a:lnTo>
                <a:lnTo>
                  <a:pt x="0" y="880719"/>
                </a:lnTo>
                <a:lnTo>
                  <a:pt x="9300" y="696564"/>
                </a:lnTo>
                <a:cubicBezTo>
                  <a:pt x="34177" y="451593"/>
                  <a:pt x="107590" y="220972"/>
                  <a:pt x="219771" y="14467"/>
                </a:cubicBezTo>
                <a:lnTo>
                  <a:pt x="22856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4DF1055-EDDB-4BDD-AC45-2639CF00F56B}"/>
              </a:ext>
            </a:extLst>
          </p:cNvPr>
          <p:cNvSpPr/>
          <p:nvPr/>
        </p:nvSpPr>
        <p:spPr>
          <a:xfrm>
            <a:off x="4275054" y="3445178"/>
            <a:ext cx="721159" cy="884884"/>
          </a:xfrm>
          <a:custGeom>
            <a:avLst/>
            <a:gdLst>
              <a:gd name="connsiteX0" fmla="*/ 0 w 721159"/>
              <a:gd name="connsiteY0" fmla="*/ 0 h 884884"/>
              <a:gd name="connsiteX1" fmla="*/ 557263 w 721159"/>
              <a:gd name="connsiteY1" fmla="*/ 0 h 884884"/>
              <a:gd name="connsiteX2" fmla="*/ 562974 w 721159"/>
              <a:gd name="connsiteY2" fmla="*/ 113110 h 884884"/>
              <a:gd name="connsiteX3" fmla="*/ 709064 w 721159"/>
              <a:gd name="connsiteY3" fmla="*/ 586558 h 884884"/>
              <a:gd name="connsiteX4" fmla="*/ 721159 w 721159"/>
              <a:gd name="connsiteY4" fmla="*/ 606466 h 884884"/>
              <a:gd name="connsiteX5" fmla="*/ 238924 w 721159"/>
              <a:gd name="connsiteY5" fmla="*/ 884884 h 884884"/>
              <a:gd name="connsiteX6" fmla="*/ 219059 w 721159"/>
              <a:gd name="connsiteY6" fmla="*/ 852184 h 884884"/>
              <a:gd name="connsiteX7" fmla="*/ 8588 w 721159"/>
              <a:gd name="connsiteY7" fmla="*/ 170087 h 884884"/>
              <a:gd name="connsiteX8" fmla="*/ 0 w 721159"/>
              <a:gd name="connsiteY8" fmla="*/ 0 h 8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1159" h="884884">
                <a:moveTo>
                  <a:pt x="0" y="0"/>
                </a:moveTo>
                <a:lnTo>
                  <a:pt x="557263" y="0"/>
                </a:lnTo>
                <a:lnTo>
                  <a:pt x="562974" y="113110"/>
                </a:lnTo>
                <a:cubicBezTo>
                  <a:pt x="580243" y="283145"/>
                  <a:pt x="631199" y="443222"/>
                  <a:pt x="709064" y="586558"/>
                </a:cubicBezTo>
                <a:lnTo>
                  <a:pt x="721159" y="606466"/>
                </a:lnTo>
                <a:lnTo>
                  <a:pt x="238924" y="884884"/>
                </a:lnTo>
                <a:lnTo>
                  <a:pt x="219059" y="852184"/>
                </a:lnTo>
                <a:cubicBezTo>
                  <a:pt x="106879" y="645679"/>
                  <a:pt x="33466" y="415057"/>
                  <a:pt x="8588" y="170087"/>
                </a:cubicBez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07C8E0E-E4CF-4655-B469-13327D3DCC03}"/>
              </a:ext>
            </a:extLst>
          </p:cNvPr>
          <p:cNvSpPr/>
          <p:nvPr/>
        </p:nvSpPr>
        <p:spPr>
          <a:xfrm>
            <a:off x="7183129" y="3445179"/>
            <a:ext cx="733821" cy="905725"/>
          </a:xfrm>
          <a:custGeom>
            <a:avLst/>
            <a:gdLst>
              <a:gd name="connsiteX0" fmla="*/ 176556 w 733821"/>
              <a:gd name="connsiteY0" fmla="*/ 0 h 905725"/>
              <a:gd name="connsiteX1" fmla="*/ 733821 w 733821"/>
              <a:gd name="connsiteY1" fmla="*/ 0 h 905725"/>
              <a:gd name="connsiteX2" fmla="*/ 725232 w 733821"/>
              <a:gd name="connsiteY2" fmla="*/ 170087 h 905725"/>
              <a:gd name="connsiteX3" fmla="*/ 514761 w 733821"/>
              <a:gd name="connsiteY3" fmla="*/ 852185 h 905725"/>
              <a:gd name="connsiteX4" fmla="*/ 482234 w 733821"/>
              <a:gd name="connsiteY4" fmla="*/ 905725 h 905725"/>
              <a:gd name="connsiteX5" fmla="*/ 0 w 733821"/>
              <a:gd name="connsiteY5" fmla="*/ 627307 h 905725"/>
              <a:gd name="connsiteX6" fmla="*/ 24755 w 733821"/>
              <a:gd name="connsiteY6" fmla="*/ 586558 h 905725"/>
              <a:gd name="connsiteX7" fmla="*/ 170845 w 733821"/>
              <a:gd name="connsiteY7" fmla="*/ 113110 h 905725"/>
              <a:gd name="connsiteX8" fmla="*/ 176556 w 733821"/>
              <a:gd name="connsiteY8" fmla="*/ 0 h 90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3821" h="905725">
                <a:moveTo>
                  <a:pt x="176556" y="0"/>
                </a:moveTo>
                <a:lnTo>
                  <a:pt x="733821" y="0"/>
                </a:lnTo>
                <a:lnTo>
                  <a:pt x="725232" y="170087"/>
                </a:lnTo>
                <a:cubicBezTo>
                  <a:pt x="700354" y="415057"/>
                  <a:pt x="626941" y="645679"/>
                  <a:pt x="514761" y="852185"/>
                </a:cubicBezTo>
                <a:lnTo>
                  <a:pt x="482234" y="905725"/>
                </a:lnTo>
                <a:lnTo>
                  <a:pt x="0" y="627307"/>
                </a:lnTo>
                <a:lnTo>
                  <a:pt x="24755" y="586558"/>
                </a:lnTo>
                <a:cubicBezTo>
                  <a:pt x="102620" y="443222"/>
                  <a:pt x="153577" y="283145"/>
                  <a:pt x="170845" y="113110"/>
                </a:cubicBezTo>
                <a:lnTo>
                  <a:pt x="17655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D458C69-02E0-4F12-9D51-99CA1D00579C}"/>
              </a:ext>
            </a:extLst>
          </p:cNvPr>
          <p:cNvSpPr/>
          <p:nvPr/>
        </p:nvSpPr>
        <p:spPr>
          <a:xfrm>
            <a:off x="4523474" y="4067278"/>
            <a:ext cx="932946" cy="933457"/>
          </a:xfrm>
          <a:custGeom>
            <a:avLst/>
            <a:gdLst>
              <a:gd name="connsiteX0" fmla="*/ 482235 w 932946"/>
              <a:gd name="connsiteY0" fmla="*/ 0 h 933457"/>
              <a:gd name="connsiteX1" fmla="*/ 523982 w 932946"/>
              <a:gd name="connsiteY1" fmla="*/ 68718 h 933457"/>
              <a:gd name="connsiteX2" fmla="*/ 865531 w 932946"/>
              <a:gd name="connsiteY2" fmla="*/ 410267 h 933457"/>
              <a:gd name="connsiteX3" fmla="*/ 932946 w 932946"/>
              <a:gd name="connsiteY3" fmla="*/ 451223 h 933457"/>
              <a:gd name="connsiteX4" fmla="*/ 654527 w 932946"/>
              <a:gd name="connsiteY4" fmla="*/ 933457 h 933457"/>
              <a:gd name="connsiteX5" fmla="*/ 553958 w 932946"/>
              <a:gd name="connsiteY5" fmla="*/ 872361 h 933457"/>
              <a:gd name="connsiteX6" fmla="*/ 61888 w 932946"/>
              <a:gd name="connsiteY6" fmla="*/ 380291 h 933457"/>
              <a:gd name="connsiteX7" fmla="*/ 0 w 932946"/>
              <a:gd name="connsiteY7" fmla="*/ 278419 h 933457"/>
              <a:gd name="connsiteX8" fmla="*/ 482235 w 932946"/>
              <a:gd name="connsiteY8" fmla="*/ 0 h 93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2946" h="933457">
                <a:moveTo>
                  <a:pt x="482235" y="0"/>
                </a:moveTo>
                <a:lnTo>
                  <a:pt x="523982" y="68718"/>
                </a:lnTo>
                <a:cubicBezTo>
                  <a:pt x="614878" y="203262"/>
                  <a:pt x="730988" y="319371"/>
                  <a:pt x="865531" y="410267"/>
                </a:cubicBezTo>
                <a:lnTo>
                  <a:pt x="932946" y="451223"/>
                </a:lnTo>
                <a:lnTo>
                  <a:pt x="654527" y="933457"/>
                </a:lnTo>
                <a:lnTo>
                  <a:pt x="553958" y="872361"/>
                </a:lnTo>
                <a:cubicBezTo>
                  <a:pt x="360122" y="741408"/>
                  <a:pt x="192843" y="574128"/>
                  <a:pt x="61888" y="380291"/>
                </a:cubicBezTo>
                <a:lnTo>
                  <a:pt x="0" y="278419"/>
                </a:lnTo>
                <a:lnTo>
                  <a:pt x="48223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B0F6C46-98F4-42AE-AE70-95D9F6054188}"/>
              </a:ext>
            </a:extLst>
          </p:cNvPr>
          <p:cNvSpPr/>
          <p:nvPr/>
        </p:nvSpPr>
        <p:spPr>
          <a:xfrm>
            <a:off x="6702491" y="4088119"/>
            <a:ext cx="953375" cy="932719"/>
          </a:xfrm>
          <a:custGeom>
            <a:avLst/>
            <a:gdLst>
              <a:gd name="connsiteX0" fmla="*/ 471140 w 953375"/>
              <a:gd name="connsiteY0" fmla="*/ 0 h 932719"/>
              <a:gd name="connsiteX1" fmla="*/ 953375 w 953375"/>
              <a:gd name="connsiteY1" fmla="*/ 278418 h 932719"/>
              <a:gd name="connsiteX2" fmla="*/ 904147 w 953375"/>
              <a:gd name="connsiteY2" fmla="*/ 359449 h 932719"/>
              <a:gd name="connsiteX3" fmla="*/ 412077 w 953375"/>
              <a:gd name="connsiteY3" fmla="*/ 851519 h 932719"/>
              <a:gd name="connsiteX4" fmla="*/ 278418 w 953375"/>
              <a:gd name="connsiteY4" fmla="*/ 932719 h 932719"/>
              <a:gd name="connsiteX5" fmla="*/ 0 w 953375"/>
              <a:gd name="connsiteY5" fmla="*/ 450485 h 932719"/>
              <a:gd name="connsiteX6" fmla="*/ 100505 w 953375"/>
              <a:gd name="connsiteY6" fmla="*/ 389426 h 932719"/>
              <a:gd name="connsiteX7" fmla="*/ 442054 w 953375"/>
              <a:gd name="connsiteY7" fmla="*/ 47877 h 932719"/>
              <a:gd name="connsiteX8" fmla="*/ 471140 w 953375"/>
              <a:gd name="connsiteY8" fmla="*/ 0 h 93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3375" h="932719">
                <a:moveTo>
                  <a:pt x="471140" y="0"/>
                </a:moveTo>
                <a:lnTo>
                  <a:pt x="953375" y="278418"/>
                </a:lnTo>
                <a:lnTo>
                  <a:pt x="904147" y="359449"/>
                </a:lnTo>
                <a:cubicBezTo>
                  <a:pt x="773194" y="553286"/>
                  <a:pt x="605914" y="720566"/>
                  <a:pt x="412077" y="851519"/>
                </a:cubicBezTo>
                <a:lnTo>
                  <a:pt x="278418" y="932719"/>
                </a:lnTo>
                <a:lnTo>
                  <a:pt x="0" y="450485"/>
                </a:lnTo>
                <a:lnTo>
                  <a:pt x="100505" y="389426"/>
                </a:lnTo>
                <a:cubicBezTo>
                  <a:pt x="235049" y="298530"/>
                  <a:pt x="351158" y="182421"/>
                  <a:pt x="442054" y="47877"/>
                </a:cubicBezTo>
                <a:lnTo>
                  <a:pt x="471140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8DB2E6E-708A-47D0-BCE2-E5408B69CFAC}"/>
              </a:ext>
            </a:extLst>
          </p:cNvPr>
          <p:cNvSpPr/>
          <p:nvPr/>
        </p:nvSpPr>
        <p:spPr>
          <a:xfrm>
            <a:off x="5193636" y="4527998"/>
            <a:ext cx="902365" cy="722769"/>
          </a:xfrm>
          <a:custGeom>
            <a:avLst/>
            <a:gdLst>
              <a:gd name="connsiteX0" fmla="*/ 278419 w 902365"/>
              <a:gd name="connsiteY0" fmla="*/ 0 h 722769"/>
              <a:gd name="connsiteX1" fmla="*/ 299629 w 902365"/>
              <a:gd name="connsiteY1" fmla="*/ 12886 h 722769"/>
              <a:gd name="connsiteX2" fmla="*/ 902365 w 902365"/>
              <a:gd name="connsiteY2" fmla="*/ 165504 h 722769"/>
              <a:gd name="connsiteX3" fmla="*/ 902365 w 902365"/>
              <a:gd name="connsiteY3" fmla="*/ 722769 h 722769"/>
              <a:gd name="connsiteX4" fmla="*/ 34003 w 902365"/>
              <a:gd name="connsiteY4" fmla="*/ 502892 h 722769"/>
              <a:gd name="connsiteX5" fmla="*/ 0 w 902365"/>
              <a:gd name="connsiteY5" fmla="*/ 482235 h 722769"/>
              <a:gd name="connsiteX6" fmla="*/ 278419 w 902365"/>
              <a:gd name="connsiteY6" fmla="*/ 0 h 72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2365" h="722769">
                <a:moveTo>
                  <a:pt x="278419" y="0"/>
                </a:moveTo>
                <a:lnTo>
                  <a:pt x="299629" y="12886"/>
                </a:lnTo>
                <a:cubicBezTo>
                  <a:pt x="478800" y="110218"/>
                  <a:pt x="684126" y="165504"/>
                  <a:pt x="902365" y="165504"/>
                </a:cubicBezTo>
                <a:lnTo>
                  <a:pt x="902365" y="722769"/>
                </a:lnTo>
                <a:cubicBezTo>
                  <a:pt x="587948" y="722770"/>
                  <a:pt x="292135" y="643118"/>
                  <a:pt x="34003" y="502892"/>
                </a:cubicBezTo>
                <a:lnTo>
                  <a:pt x="0" y="482235"/>
                </a:lnTo>
                <a:lnTo>
                  <a:pt x="278419" y="0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E7A44C5-F1CF-4217-B7AE-E6D3066D4E7F}"/>
              </a:ext>
            </a:extLst>
          </p:cNvPr>
          <p:cNvSpPr/>
          <p:nvPr/>
        </p:nvSpPr>
        <p:spPr>
          <a:xfrm>
            <a:off x="6114288" y="4546931"/>
            <a:ext cx="850986" cy="702912"/>
          </a:xfrm>
          <a:custGeom>
            <a:avLst/>
            <a:gdLst>
              <a:gd name="connsiteX0" fmla="*/ 571893 w 850986"/>
              <a:gd name="connsiteY0" fmla="*/ 0 h 702912"/>
              <a:gd name="connsiteX1" fmla="*/ 850986 w 850986"/>
              <a:gd name="connsiteY1" fmla="*/ 483404 h 702912"/>
              <a:gd name="connsiteX2" fmla="*/ 850074 w 850986"/>
              <a:gd name="connsiteY2" fmla="*/ 483958 h 702912"/>
              <a:gd name="connsiteX3" fmla="*/ 167977 w 850986"/>
              <a:gd name="connsiteY3" fmla="*/ 694429 h 702912"/>
              <a:gd name="connsiteX4" fmla="*/ 0 w 850986"/>
              <a:gd name="connsiteY4" fmla="*/ 702912 h 702912"/>
              <a:gd name="connsiteX5" fmla="*/ 0 w 850986"/>
              <a:gd name="connsiteY5" fmla="*/ 145647 h 702912"/>
              <a:gd name="connsiteX6" fmla="*/ 111000 w 850986"/>
              <a:gd name="connsiteY6" fmla="*/ 140042 h 702912"/>
              <a:gd name="connsiteX7" fmla="*/ 473913 w 850986"/>
              <a:gd name="connsiteY7" fmla="*/ 47199 h 702912"/>
              <a:gd name="connsiteX8" fmla="*/ 571893 w 850986"/>
              <a:gd name="connsiteY8" fmla="*/ 0 h 70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0986" h="702912">
                <a:moveTo>
                  <a:pt x="571893" y="0"/>
                </a:moveTo>
                <a:lnTo>
                  <a:pt x="850986" y="483404"/>
                </a:lnTo>
                <a:lnTo>
                  <a:pt x="850074" y="483958"/>
                </a:lnTo>
                <a:cubicBezTo>
                  <a:pt x="643569" y="596139"/>
                  <a:pt x="412948" y="669552"/>
                  <a:pt x="167977" y="694429"/>
                </a:cubicBezTo>
                <a:lnTo>
                  <a:pt x="0" y="702912"/>
                </a:lnTo>
                <a:lnTo>
                  <a:pt x="0" y="145647"/>
                </a:lnTo>
                <a:lnTo>
                  <a:pt x="111000" y="140042"/>
                </a:lnTo>
                <a:cubicBezTo>
                  <a:pt x="238527" y="127091"/>
                  <a:pt x="360451" y="95190"/>
                  <a:pt x="473913" y="47199"/>
                </a:cubicBezTo>
                <a:lnTo>
                  <a:pt x="57189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C85A17-26F4-45D5-9702-AA385F6E9131}"/>
              </a:ext>
            </a:extLst>
          </p:cNvPr>
          <p:cNvGrpSpPr/>
          <p:nvPr/>
        </p:nvGrpSpPr>
        <p:grpSpPr>
          <a:xfrm>
            <a:off x="5160545" y="2493545"/>
            <a:ext cx="1870912" cy="1870912"/>
            <a:chOff x="4801773" y="2134773"/>
            <a:chExt cx="2588455" cy="258845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4F0808F-EBE8-4BD8-A81D-27C41B65EAFE}"/>
                </a:ext>
              </a:extLst>
            </p:cNvPr>
            <p:cNvGrpSpPr/>
            <p:nvPr/>
          </p:nvGrpSpPr>
          <p:grpSpPr>
            <a:xfrm>
              <a:off x="4801773" y="2134773"/>
              <a:ext cx="2588455" cy="2588455"/>
              <a:chOff x="4801773" y="2134773"/>
              <a:chExt cx="2588455" cy="2588455"/>
            </a:xfrm>
            <a:solidFill>
              <a:schemeClr val="bg1">
                <a:lumMod val="65000"/>
              </a:schemeClr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7948734A-975A-444E-9BA5-3FCA7614F3A0}"/>
                  </a:ext>
                </a:extLst>
              </p:cNvPr>
              <p:cNvSpPr/>
              <p:nvPr/>
            </p:nvSpPr>
            <p:spPr>
              <a:xfrm rot="99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486E98C-1758-4B7A-8BFB-88ADD404E715}"/>
                  </a:ext>
                </a:extLst>
              </p:cNvPr>
              <p:cNvSpPr/>
              <p:nvPr/>
            </p:nvSpPr>
            <p:spPr>
              <a:xfrm rot="108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F78001B-1B88-4053-A42B-136CB3AD5A8A}"/>
                  </a:ext>
                </a:extLst>
              </p:cNvPr>
              <p:cNvSpPr/>
              <p:nvPr/>
            </p:nvSpPr>
            <p:spPr>
              <a:xfrm rot="117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454CA252-E45F-4F8F-BA5E-2E253200BA7C}"/>
                  </a:ext>
                </a:extLst>
              </p:cNvPr>
              <p:cNvSpPr/>
              <p:nvPr/>
            </p:nvSpPr>
            <p:spPr>
              <a:xfrm rot="126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CA664C6-42D8-47C8-8FC2-972E08322770}"/>
                  </a:ext>
                </a:extLst>
              </p:cNvPr>
              <p:cNvSpPr/>
              <p:nvPr/>
            </p:nvSpPr>
            <p:spPr>
              <a:xfrm rot="135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9BC73B4-7DEF-4F78-9580-83029F60682B}"/>
                  </a:ext>
                </a:extLst>
              </p:cNvPr>
              <p:cNvSpPr/>
              <p:nvPr/>
            </p:nvSpPr>
            <p:spPr>
              <a:xfrm rot="144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22796B0-728A-450F-98C7-D8D99CF6BFE7}"/>
                  </a:ext>
                </a:extLst>
              </p:cNvPr>
              <p:cNvSpPr/>
              <p:nvPr/>
            </p:nvSpPr>
            <p:spPr>
              <a:xfrm rot="153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CAC9A47-1D52-4C81-834B-FA0E076591E8}"/>
                  </a:ext>
                </a:extLst>
              </p:cNvPr>
              <p:cNvSpPr/>
              <p:nvPr/>
            </p:nvSpPr>
            <p:spPr>
              <a:xfrm rot="162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75ED3D7-40FB-40B7-9693-350D1056EE63}"/>
                  </a:ext>
                </a:extLst>
              </p:cNvPr>
              <p:cNvSpPr/>
              <p:nvPr/>
            </p:nvSpPr>
            <p:spPr>
              <a:xfrm rot="171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527DA13-86B7-4206-BA5A-D9A22330BCD3}"/>
                  </a:ext>
                </a:extLst>
              </p:cNvPr>
              <p:cNvSpPr/>
              <p:nvPr/>
            </p:nvSpPr>
            <p:spPr>
              <a:xfrm rot="180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6FD325F-8948-40A5-8339-BC5DFD49396A}"/>
                  </a:ext>
                </a:extLst>
              </p:cNvPr>
              <p:cNvSpPr/>
              <p:nvPr/>
            </p:nvSpPr>
            <p:spPr>
              <a:xfrm rot="189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58B7846-C1E0-4577-B0A6-1C25C4AC1D18}"/>
                  </a:ext>
                </a:extLst>
              </p:cNvPr>
              <p:cNvSpPr/>
              <p:nvPr/>
            </p:nvSpPr>
            <p:spPr>
              <a:xfrm rot="19800000">
                <a:off x="6073141" y="2134773"/>
                <a:ext cx="45719" cy="2588455"/>
              </a:xfrm>
              <a:custGeom>
                <a:avLst/>
                <a:gdLst>
                  <a:gd name="connsiteX0" fmla="*/ 0 w 45719"/>
                  <a:gd name="connsiteY0" fmla="*/ 295276 h 2588455"/>
                  <a:gd name="connsiteX1" fmla="*/ 0 w 45719"/>
                  <a:gd name="connsiteY1" fmla="*/ 0 h 2588455"/>
                  <a:gd name="connsiteX2" fmla="*/ 45719 w 45719"/>
                  <a:gd name="connsiteY2" fmla="*/ 0 h 2588455"/>
                  <a:gd name="connsiteX3" fmla="*/ 45719 w 45719"/>
                  <a:gd name="connsiteY3" fmla="*/ 295739 h 2588455"/>
                  <a:gd name="connsiteX4" fmla="*/ 0 w 45719"/>
                  <a:gd name="connsiteY4" fmla="*/ 2588455 h 2588455"/>
                  <a:gd name="connsiteX5" fmla="*/ 0 w 45719"/>
                  <a:gd name="connsiteY5" fmla="*/ 2292717 h 2588455"/>
                  <a:gd name="connsiteX6" fmla="*/ 45719 w 45719"/>
                  <a:gd name="connsiteY6" fmla="*/ 2293180 h 2588455"/>
                  <a:gd name="connsiteX7" fmla="*/ 45719 w 45719"/>
                  <a:gd name="connsiteY7" fmla="*/ 2588455 h 258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719" h="2588455">
                    <a:moveTo>
                      <a:pt x="0" y="295276"/>
                    </a:moveTo>
                    <a:lnTo>
                      <a:pt x="0" y="0"/>
                    </a:lnTo>
                    <a:lnTo>
                      <a:pt x="45719" y="0"/>
                    </a:lnTo>
                    <a:lnTo>
                      <a:pt x="45719" y="295739"/>
                    </a:lnTo>
                    <a:close/>
                    <a:moveTo>
                      <a:pt x="0" y="2588455"/>
                    </a:moveTo>
                    <a:lnTo>
                      <a:pt x="0" y="2292717"/>
                    </a:lnTo>
                    <a:lnTo>
                      <a:pt x="45719" y="2293180"/>
                    </a:lnTo>
                    <a:lnTo>
                      <a:pt x="45719" y="25884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Circle: Hollow 81">
              <a:extLst>
                <a:ext uri="{FF2B5EF4-FFF2-40B4-BE49-F238E27FC236}">
                  <a16:creationId xmlns:a16="http://schemas.microsoft.com/office/drawing/2014/main" id="{38B126C5-8722-4BBC-A08D-63527A429518}"/>
                </a:ext>
              </a:extLst>
            </p:cNvPr>
            <p:cNvSpPr/>
            <p:nvPr/>
          </p:nvSpPr>
          <p:spPr>
            <a:xfrm>
              <a:off x="4801773" y="2134773"/>
              <a:ext cx="2588455" cy="2588455"/>
            </a:xfrm>
            <a:prstGeom prst="donut">
              <a:avLst>
                <a:gd name="adj" fmla="val 12500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22555B1-DE73-4C97-B456-977DDE2EE75B}"/>
              </a:ext>
            </a:extLst>
          </p:cNvPr>
          <p:cNvGrpSpPr/>
          <p:nvPr/>
        </p:nvGrpSpPr>
        <p:grpSpPr>
          <a:xfrm>
            <a:off x="5158962" y="2491961"/>
            <a:ext cx="1874076" cy="1874078"/>
            <a:chOff x="4842468" y="2175468"/>
            <a:chExt cx="2507063" cy="250706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7539871-8FC7-4F8E-B9A2-DDFAEB1EC1D7}"/>
                </a:ext>
              </a:extLst>
            </p:cNvPr>
            <p:cNvGrpSpPr/>
            <p:nvPr/>
          </p:nvGrpSpPr>
          <p:grpSpPr>
            <a:xfrm rot="2700000">
              <a:off x="5274632" y="2607628"/>
              <a:ext cx="1642737" cy="1642738"/>
              <a:chOff x="4842468" y="2175468"/>
              <a:chExt cx="2507063" cy="2507064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DDEB25B-498A-4E4C-B351-6F382C456F48}"/>
                  </a:ext>
                </a:extLst>
              </p:cNvPr>
              <p:cNvGrpSpPr/>
              <p:nvPr/>
            </p:nvGrpSpPr>
            <p:grpSpPr>
              <a:xfrm>
                <a:off x="5901397" y="2175468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09" name="Isosceles Triangle 108">
                  <a:extLst>
                    <a:ext uri="{FF2B5EF4-FFF2-40B4-BE49-F238E27FC236}">
                      <a16:creationId xmlns:a16="http://schemas.microsoft.com/office/drawing/2014/main" id="{602337DD-16DB-411E-9DA2-05D56A131E9D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0B51DB9D-96EB-45D2-8AAA-3D949C82C1BB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19E49C13-E393-4C01-8ADA-76F44374AB6B}"/>
                  </a:ext>
                </a:extLst>
              </p:cNvPr>
              <p:cNvGrpSpPr/>
              <p:nvPr/>
            </p:nvGrpSpPr>
            <p:grpSpPr>
              <a:xfrm flipH="1" flipV="1">
                <a:off x="5901396" y="3429000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07" name="Isosceles Triangle 106">
                  <a:extLst>
                    <a:ext uri="{FF2B5EF4-FFF2-40B4-BE49-F238E27FC236}">
                      <a16:creationId xmlns:a16="http://schemas.microsoft.com/office/drawing/2014/main" id="{D16CCD0C-C2C0-4AA0-85FE-7DA4D5A5F6C4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5B4F817D-07B7-42A7-862B-4C9ECD8E4913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C754EACC-7FF1-4596-94F2-D1DFAF98BB49}"/>
                  </a:ext>
                </a:extLst>
              </p:cNvPr>
              <p:cNvGrpSpPr/>
              <p:nvPr/>
            </p:nvGrpSpPr>
            <p:grpSpPr>
              <a:xfrm rot="5400000" flipH="1" flipV="1">
                <a:off x="5274630" y="2802233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9CAA5241-E749-42C3-B850-17B0D946B412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C1FE94F2-3179-4AAE-8979-566DE4FC13C5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98F0B6C7-A65D-43A5-8DB6-D6A784C65EA4}"/>
                  </a:ext>
                </a:extLst>
              </p:cNvPr>
              <p:cNvGrpSpPr/>
              <p:nvPr/>
            </p:nvGrpSpPr>
            <p:grpSpPr>
              <a:xfrm rot="5400000">
                <a:off x="6528161" y="2802232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03" name="Isosceles Triangle 102">
                  <a:extLst>
                    <a:ext uri="{FF2B5EF4-FFF2-40B4-BE49-F238E27FC236}">
                      <a16:creationId xmlns:a16="http://schemas.microsoft.com/office/drawing/2014/main" id="{EA0B9098-C912-4837-857E-3A352207956C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1BA0C37B-7DA9-4EE3-88CD-8C31C1FA0715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2B38E43-CF96-4611-BC0B-E9A2A1D3D8C8}"/>
                </a:ext>
              </a:extLst>
            </p:cNvPr>
            <p:cNvGrpSpPr/>
            <p:nvPr/>
          </p:nvGrpSpPr>
          <p:grpSpPr>
            <a:xfrm>
              <a:off x="4842468" y="2175468"/>
              <a:ext cx="2507063" cy="2507064"/>
              <a:chOff x="4842468" y="2175468"/>
              <a:chExt cx="2507063" cy="250706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5F53CA6-B2ED-4E16-B56E-65E0CCBF1BBE}"/>
                  </a:ext>
                </a:extLst>
              </p:cNvPr>
              <p:cNvGrpSpPr/>
              <p:nvPr/>
            </p:nvGrpSpPr>
            <p:grpSpPr>
              <a:xfrm>
                <a:off x="5901397" y="2175468"/>
                <a:ext cx="389207" cy="1253532"/>
                <a:chOff x="5901397" y="2175468"/>
                <a:chExt cx="389207" cy="1253532"/>
              </a:xfrm>
            </p:grpSpPr>
            <p:sp>
              <p:nvSpPr>
                <p:cNvPr id="97" name="Isosceles Triangle 96">
                  <a:extLst>
                    <a:ext uri="{FF2B5EF4-FFF2-40B4-BE49-F238E27FC236}">
                      <a16:creationId xmlns:a16="http://schemas.microsoft.com/office/drawing/2014/main" id="{7C48D2DA-6704-4F55-9084-2D5C485E3375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01629568-E1D5-4CBC-8C77-9C363774CCC4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64CF9F53-80ED-400B-ABF4-6B1AAB7F72A9}"/>
                  </a:ext>
                </a:extLst>
              </p:cNvPr>
              <p:cNvGrpSpPr/>
              <p:nvPr/>
            </p:nvGrpSpPr>
            <p:grpSpPr>
              <a:xfrm flipH="1" flipV="1">
                <a:off x="5901396" y="3429000"/>
                <a:ext cx="389207" cy="1253532"/>
                <a:chOff x="5901397" y="2175468"/>
                <a:chExt cx="389207" cy="1253532"/>
              </a:xfrm>
            </p:grpSpPr>
            <p:sp>
              <p:nvSpPr>
                <p:cNvPr id="95" name="Isosceles Triangle 94">
                  <a:extLst>
                    <a:ext uri="{FF2B5EF4-FFF2-40B4-BE49-F238E27FC236}">
                      <a16:creationId xmlns:a16="http://schemas.microsoft.com/office/drawing/2014/main" id="{0A9F53E6-59FD-468B-940F-7F1088878C62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9393C4E0-08C2-46E8-8A10-8693FAABC9F3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23B30C0-DDD6-4E36-9D3E-87A3847D41ED}"/>
                  </a:ext>
                </a:extLst>
              </p:cNvPr>
              <p:cNvGrpSpPr/>
              <p:nvPr/>
            </p:nvGrpSpPr>
            <p:grpSpPr>
              <a:xfrm rot="5400000" flipH="1" flipV="1">
                <a:off x="5274630" y="2802233"/>
                <a:ext cx="389207" cy="1253532"/>
                <a:chOff x="5901397" y="2175468"/>
                <a:chExt cx="389207" cy="1253532"/>
              </a:xfrm>
            </p:grpSpPr>
            <p:sp>
              <p:nvSpPr>
                <p:cNvPr id="93" name="Isosceles Triangle 92">
                  <a:extLst>
                    <a:ext uri="{FF2B5EF4-FFF2-40B4-BE49-F238E27FC236}">
                      <a16:creationId xmlns:a16="http://schemas.microsoft.com/office/drawing/2014/main" id="{18992E9D-6087-4545-AD3E-323779E245B4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A06D0D03-7956-42B9-8F32-EA71B9FFB3D2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C61746B-5962-4BE8-979D-E91E7DFEA221}"/>
                  </a:ext>
                </a:extLst>
              </p:cNvPr>
              <p:cNvGrpSpPr/>
              <p:nvPr/>
            </p:nvGrpSpPr>
            <p:grpSpPr>
              <a:xfrm rot="5400000">
                <a:off x="6528161" y="2802232"/>
                <a:ext cx="389207" cy="1253532"/>
                <a:chOff x="5901397" y="2175468"/>
                <a:chExt cx="389207" cy="1253532"/>
              </a:xfrm>
            </p:grpSpPr>
            <p:sp>
              <p:nvSpPr>
                <p:cNvPr id="91" name="Isosceles Triangle 90">
                  <a:extLst>
                    <a:ext uri="{FF2B5EF4-FFF2-40B4-BE49-F238E27FC236}">
                      <a16:creationId xmlns:a16="http://schemas.microsoft.com/office/drawing/2014/main" id="{3895B0C8-51B5-420D-9CF3-47FB21F370CC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5BCA069E-910A-433B-8F67-9DDF2F125C3D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123" name="Graphic 122" descr="Bullseye">
            <a:extLst>
              <a:ext uri="{FF2B5EF4-FFF2-40B4-BE49-F238E27FC236}">
                <a16:creationId xmlns:a16="http://schemas.microsoft.com/office/drawing/2014/main" id="{50B4303C-0107-4F52-AABC-4CD61B051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1240" y="1845779"/>
            <a:ext cx="274320" cy="274320"/>
          </a:xfrm>
          <a:prstGeom prst="rect">
            <a:avLst/>
          </a:prstGeom>
        </p:spPr>
      </p:pic>
      <p:pic>
        <p:nvPicPr>
          <p:cNvPr id="125" name="Graphic 124" descr="Presentation with bar chart RTL">
            <a:extLst>
              <a:ext uri="{FF2B5EF4-FFF2-40B4-BE49-F238E27FC236}">
                <a16:creationId xmlns:a16="http://schemas.microsoft.com/office/drawing/2014/main" id="{33AB4481-FF6F-4977-8FE9-C9A027731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1207" y="2216037"/>
            <a:ext cx="274320" cy="274320"/>
          </a:xfrm>
          <a:prstGeom prst="rect">
            <a:avLst/>
          </a:prstGeom>
        </p:spPr>
      </p:pic>
      <p:pic>
        <p:nvPicPr>
          <p:cNvPr id="127" name="Graphic 126" descr="Single gear">
            <a:extLst>
              <a:ext uri="{FF2B5EF4-FFF2-40B4-BE49-F238E27FC236}">
                <a16:creationId xmlns:a16="http://schemas.microsoft.com/office/drawing/2014/main" id="{12CCE6B7-17B1-46E6-B3E0-4AD73F5411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1283" y="2927441"/>
            <a:ext cx="274320" cy="274320"/>
          </a:xfrm>
          <a:prstGeom prst="rect">
            <a:avLst/>
          </a:prstGeom>
        </p:spPr>
      </p:pic>
      <p:pic>
        <p:nvPicPr>
          <p:cNvPr id="129" name="Graphic 128" descr="Head with gears">
            <a:extLst>
              <a:ext uri="{FF2B5EF4-FFF2-40B4-BE49-F238E27FC236}">
                <a16:creationId xmlns:a16="http://schemas.microsoft.com/office/drawing/2014/main" id="{2A6ABC6B-5F89-4C3E-A439-D86876CFAE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5064" y="3720679"/>
            <a:ext cx="274320" cy="274320"/>
          </a:xfrm>
          <a:prstGeom prst="rect">
            <a:avLst/>
          </a:prstGeom>
        </p:spPr>
      </p:pic>
      <p:pic>
        <p:nvPicPr>
          <p:cNvPr id="131" name="Graphic 130" descr="Lightbulb">
            <a:extLst>
              <a:ext uri="{FF2B5EF4-FFF2-40B4-BE49-F238E27FC236}">
                <a16:creationId xmlns:a16="http://schemas.microsoft.com/office/drawing/2014/main" id="{4D0FAA12-4152-41CE-A4D1-7B7FDBCE61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4470" y="4390825"/>
            <a:ext cx="274320" cy="274320"/>
          </a:xfrm>
          <a:prstGeom prst="rect">
            <a:avLst/>
          </a:prstGeom>
        </p:spPr>
      </p:pic>
      <p:pic>
        <p:nvPicPr>
          <p:cNvPr id="133" name="Graphic 132" descr="Bank">
            <a:extLst>
              <a:ext uri="{FF2B5EF4-FFF2-40B4-BE49-F238E27FC236}">
                <a16:creationId xmlns:a16="http://schemas.microsoft.com/office/drawing/2014/main" id="{80354902-5034-46F7-9591-7D0E1E3DC6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65945" y="4768799"/>
            <a:ext cx="274320" cy="274320"/>
          </a:xfrm>
          <a:prstGeom prst="rect">
            <a:avLst/>
          </a:prstGeom>
        </p:spPr>
      </p:pic>
      <p:pic>
        <p:nvPicPr>
          <p:cNvPr id="135" name="Graphic 134" descr="Target Audience">
            <a:extLst>
              <a:ext uri="{FF2B5EF4-FFF2-40B4-BE49-F238E27FC236}">
                <a16:creationId xmlns:a16="http://schemas.microsoft.com/office/drawing/2014/main" id="{55B03E14-58BB-425E-B150-17BECDAFB9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59816" y="4409771"/>
            <a:ext cx="274320" cy="274320"/>
          </a:xfrm>
          <a:prstGeom prst="rect">
            <a:avLst/>
          </a:prstGeom>
        </p:spPr>
      </p:pic>
      <p:pic>
        <p:nvPicPr>
          <p:cNvPr id="137" name="Graphic 136" descr="Handshake">
            <a:extLst>
              <a:ext uri="{FF2B5EF4-FFF2-40B4-BE49-F238E27FC236}">
                <a16:creationId xmlns:a16="http://schemas.microsoft.com/office/drawing/2014/main" id="{933BA748-3542-4098-9EF8-69BC2BF7F1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18646" y="4793146"/>
            <a:ext cx="274320" cy="274320"/>
          </a:xfrm>
          <a:prstGeom prst="rect">
            <a:avLst/>
          </a:prstGeom>
        </p:spPr>
      </p:pic>
      <p:pic>
        <p:nvPicPr>
          <p:cNvPr id="139" name="Graphic 138" descr="Trophy">
            <a:extLst>
              <a:ext uri="{FF2B5EF4-FFF2-40B4-BE49-F238E27FC236}">
                <a16:creationId xmlns:a16="http://schemas.microsoft.com/office/drawing/2014/main" id="{2BA94AC4-170F-4C8A-B81F-F67E5BB177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54011" y="1841510"/>
            <a:ext cx="274320" cy="274320"/>
          </a:xfrm>
          <a:prstGeom prst="rect">
            <a:avLst/>
          </a:prstGeom>
        </p:spPr>
      </p:pic>
      <p:pic>
        <p:nvPicPr>
          <p:cNvPr id="141" name="Graphic 140" descr="Satellite">
            <a:extLst>
              <a:ext uri="{FF2B5EF4-FFF2-40B4-BE49-F238E27FC236}">
                <a16:creationId xmlns:a16="http://schemas.microsoft.com/office/drawing/2014/main" id="{324D7026-BD2E-4123-95E1-757F44DF0A2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73033" y="2924454"/>
            <a:ext cx="274320" cy="274320"/>
          </a:xfrm>
          <a:prstGeom prst="rect">
            <a:avLst/>
          </a:prstGeom>
        </p:spPr>
      </p:pic>
      <p:pic>
        <p:nvPicPr>
          <p:cNvPr id="143" name="Graphic 142" descr="Marker">
            <a:extLst>
              <a:ext uri="{FF2B5EF4-FFF2-40B4-BE49-F238E27FC236}">
                <a16:creationId xmlns:a16="http://schemas.microsoft.com/office/drawing/2014/main" id="{809EA8E8-9127-4716-9E8B-0A51EE6A513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465794" y="3740017"/>
            <a:ext cx="274320" cy="274320"/>
          </a:xfrm>
          <a:prstGeom prst="rect">
            <a:avLst/>
          </a:prstGeom>
        </p:spPr>
      </p:pic>
      <p:pic>
        <p:nvPicPr>
          <p:cNvPr id="145" name="Graphic 144" descr="Flag">
            <a:extLst>
              <a:ext uri="{FF2B5EF4-FFF2-40B4-BE49-F238E27FC236}">
                <a16:creationId xmlns:a16="http://schemas.microsoft.com/office/drawing/2014/main" id="{F75C0078-7B48-46C7-9732-96244E97DB4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841516" y="2262710"/>
            <a:ext cx="274320" cy="274320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BA60A3B-D8A2-4858-B674-2AA1129C35C1}"/>
              </a:ext>
            </a:extLst>
          </p:cNvPr>
          <p:cNvGrpSpPr/>
          <p:nvPr/>
        </p:nvGrpSpPr>
        <p:grpSpPr>
          <a:xfrm rot="1696847">
            <a:off x="5901396" y="1832499"/>
            <a:ext cx="389208" cy="3193002"/>
            <a:chOff x="5901396" y="1832499"/>
            <a:chExt cx="389208" cy="3193002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EBFCF68-A30F-4112-8CA2-3D199C5F0DCB}"/>
                </a:ext>
              </a:extLst>
            </p:cNvPr>
            <p:cNvGrpSpPr/>
            <p:nvPr/>
          </p:nvGrpSpPr>
          <p:grpSpPr>
            <a:xfrm rot="892775">
              <a:off x="5901396" y="1832499"/>
              <a:ext cx="389208" cy="3193002"/>
              <a:chOff x="5901396" y="2175468"/>
              <a:chExt cx="389208" cy="2507064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1A0F228-078A-4F2E-A716-E8BFC9796BA9}"/>
                  </a:ext>
                </a:extLst>
              </p:cNvPr>
              <p:cNvGrpSpPr/>
              <p:nvPr/>
            </p:nvGrpSpPr>
            <p:grpSpPr>
              <a:xfrm>
                <a:off x="5901397" y="2175468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19" name="Isosceles Triangle 118">
                  <a:extLst>
                    <a:ext uri="{FF2B5EF4-FFF2-40B4-BE49-F238E27FC236}">
                      <a16:creationId xmlns:a16="http://schemas.microsoft.com/office/drawing/2014/main" id="{F25A8FA9-ADCB-47B1-86BD-AD448B2ED405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229884B9-8C8C-4B92-9B01-9D07C26FF25E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rgbClr val="33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F0DB914-0BA5-4367-A7BE-ADFD6CEE4859}"/>
                  </a:ext>
                </a:extLst>
              </p:cNvPr>
              <p:cNvGrpSpPr/>
              <p:nvPr/>
            </p:nvGrpSpPr>
            <p:grpSpPr>
              <a:xfrm flipH="1" flipV="1">
                <a:off x="5901396" y="3429000"/>
                <a:ext cx="389207" cy="1253532"/>
                <a:chOff x="5901397" y="2175468"/>
                <a:chExt cx="389207" cy="1253532"/>
              </a:xfrm>
            </p:grpSpPr>
            <p:sp>
              <p:nvSpPr>
                <p:cNvPr id="117" name="Isosceles Triangle 116">
                  <a:extLst>
                    <a:ext uri="{FF2B5EF4-FFF2-40B4-BE49-F238E27FC236}">
                      <a16:creationId xmlns:a16="http://schemas.microsoft.com/office/drawing/2014/main" id="{4BF60B5C-E582-4932-94A6-431B2EBAA24C}"/>
                    </a:ext>
                  </a:extLst>
                </p:cNvPr>
                <p:cNvSpPr/>
                <p:nvPr/>
              </p:nvSpPr>
              <p:spPr>
                <a:xfrm>
                  <a:off x="5901397" y="2175468"/>
                  <a:ext cx="389206" cy="1253532"/>
                </a:xfrm>
                <a:prstGeom prst="triangle">
                  <a:avLst/>
                </a:prstGeom>
                <a:solidFill>
                  <a:srgbClr val="33CC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CCA263BC-8953-4FBC-9458-699F47CB3F2E}"/>
                    </a:ext>
                  </a:extLst>
                </p:cNvPr>
                <p:cNvSpPr/>
                <p:nvPr/>
              </p:nvSpPr>
              <p:spPr>
                <a:xfrm>
                  <a:off x="6096001" y="2175468"/>
                  <a:ext cx="194603" cy="1253532"/>
                </a:xfrm>
                <a:custGeom>
                  <a:avLst/>
                  <a:gdLst>
                    <a:gd name="connsiteX0" fmla="*/ 0 w 194603"/>
                    <a:gd name="connsiteY0" fmla="*/ 0 h 1253532"/>
                    <a:gd name="connsiteX1" fmla="*/ 194603 w 194603"/>
                    <a:gd name="connsiteY1" fmla="*/ 1253532 h 1253532"/>
                    <a:gd name="connsiteX2" fmla="*/ 0 w 194603"/>
                    <a:gd name="connsiteY2" fmla="*/ 1253532 h 1253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4603" h="1253532">
                      <a:moveTo>
                        <a:pt x="0" y="0"/>
                      </a:moveTo>
                      <a:lnTo>
                        <a:pt x="194603" y="1253532"/>
                      </a:lnTo>
                      <a:lnTo>
                        <a:pt x="0" y="1253532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C25E034-7D4A-4E1C-8624-A16762EBF12A}"/>
                  </a:ext>
                </a:extLst>
              </p:cNvPr>
              <p:cNvGrpSpPr/>
              <p:nvPr/>
            </p:nvGrpSpPr>
            <p:grpSpPr>
              <a:xfrm>
                <a:off x="5988722" y="2175468"/>
                <a:ext cx="214557" cy="691030"/>
                <a:chOff x="7248511" y="2419768"/>
                <a:chExt cx="214557" cy="691030"/>
              </a:xfrm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6BBB772F-80D4-4BEA-94C7-502633857734}"/>
                    </a:ext>
                  </a:extLst>
                </p:cNvPr>
                <p:cNvSpPr/>
                <p:nvPr/>
              </p:nvSpPr>
              <p:spPr>
                <a:xfrm>
                  <a:off x="7248511" y="2419768"/>
                  <a:ext cx="214556" cy="691030"/>
                </a:xfrm>
                <a:custGeom>
                  <a:avLst/>
                  <a:gdLst>
                    <a:gd name="connsiteX0" fmla="*/ 107278 w 214556"/>
                    <a:gd name="connsiteY0" fmla="*/ 0 h 691030"/>
                    <a:gd name="connsiteX1" fmla="*/ 214556 w 214556"/>
                    <a:gd name="connsiteY1" fmla="*/ 691030 h 691030"/>
                    <a:gd name="connsiteX2" fmla="*/ 0 w 214556"/>
                    <a:gd name="connsiteY2" fmla="*/ 691030 h 69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4556" h="691030">
                      <a:moveTo>
                        <a:pt x="107278" y="0"/>
                      </a:moveTo>
                      <a:lnTo>
                        <a:pt x="214556" y="691030"/>
                      </a:lnTo>
                      <a:lnTo>
                        <a:pt x="0" y="69103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7C1D7A86-0E02-4A60-BB94-9F0E9DCEB930}"/>
                    </a:ext>
                  </a:extLst>
                </p:cNvPr>
                <p:cNvSpPr/>
                <p:nvPr/>
              </p:nvSpPr>
              <p:spPr>
                <a:xfrm>
                  <a:off x="7355790" y="2419768"/>
                  <a:ext cx="107278" cy="691030"/>
                </a:xfrm>
                <a:custGeom>
                  <a:avLst/>
                  <a:gdLst>
                    <a:gd name="connsiteX0" fmla="*/ 0 w 107278"/>
                    <a:gd name="connsiteY0" fmla="*/ 0 h 691030"/>
                    <a:gd name="connsiteX1" fmla="*/ 107278 w 107278"/>
                    <a:gd name="connsiteY1" fmla="*/ 691030 h 691030"/>
                    <a:gd name="connsiteX2" fmla="*/ 0 w 107278"/>
                    <a:gd name="connsiteY2" fmla="*/ 691030 h 691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7278" h="691030">
                      <a:moveTo>
                        <a:pt x="0" y="0"/>
                      </a:moveTo>
                      <a:lnTo>
                        <a:pt x="107278" y="691030"/>
                      </a:lnTo>
                      <a:lnTo>
                        <a:pt x="0" y="69103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21" name="Circle: Hollow 120">
              <a:extLst>
                <a:ext uri="{FF2B5EF4-FFF2-40B4-BE49-F238E27FC236}">
                  <a16:creationId xmlns:a16="http://schemas.microsoft.com/office/drawing/2014/main" id="{6BFADB8E-35D6-4F60-9754-296E1775F08B}"/>
                </a:ext>
              </a:extLst>
            </p:cNvPr>
            <p:cNvSpPr/>
            <p:nvPr/>
          </p:nvSpPr>
          <p:spPr>
            <a:xfrm>
              <a:off x="5904149" y="3237149"/>
              <a:ext cx="383704" cy="383704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94E79E23-60B4-4FC8-8443-E0A3A55F9296}"/>
              </a:ext>
            </a:extLst>
          </p:cNvPr>
          <p:cNvSpPr txBox="1"/>
          <p:nvPr/>
        </p:nvSpPr>
        <p:spPr>
          <a:xfrm>
            <a:off x="7619661" y="1440944"/>
            <a:ext cx="1085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YOUR TITLE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D47E2FB-8129-441E-BD7B-BF436576F067}"/>
              </a:ext>
            </a:extLst>
          </p:cNvPr>
          <p:cNvSpPr txBox="1"/>
          <p:nvPr/>
        </p:nvSpPr>
        <p:spPr>
          <a:xfrm>
            <a:off x="7409473" y="1650559"/>
            <a:ext cx="137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Lorem ipsum 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77706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416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Oswald</vt:lpstr>
      <vt:lpstr>Roboto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19</cp:revision>
  <dcterms:created xsi:type="dcterms:W3CDTF">2021-03-23T15:44:58Z</dcterms:created>
  <dcterms:modified xsi:type="dcterms:W3CDTF">2021-03-24T06:09:48Z</dcterms:modified>
</cp:coreProperties>
</file>