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77" r:id="rId3"/>
    <p:sldId id="276" r:id="rId4"/>
    <p:sldId id="275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B4"/>
    <a:srgbClr val="804299"/>
    <a:srgbClr val="009999"/>
    <a:srgbClr val="FB8633"/>
    <a:srgbClr val="C30157"/>
    <a:srgbClr val="CCDAE6"/>
    <a:srgbClr val="FCC138"/>
    <a:srgbClr val="00B0F0"/>
    <a:srgbClr val="DC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DE38D-863F-4270-B1E5-1A993E4336EB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3C4350-1214-42C5-B4B4-A0C91B206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3C4350-1214-42C5-B4B4-A0C91B206C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67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BAFC-788F-413B-B582-CC815B1A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6603C-D36E-458E-8A5D-29265924F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9F17-2543-4DBD-B1A1-F1E026AA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4DF9-A3D3-4E08-8EA1-2E1D1033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5335-EEB1-4158-BF35-3569EDD4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53D3-85A9-4C3C-A5CD-FBED71DD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949B5-54D8-4826-BA49-2FCFBCE15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4650-875C-4FD7-A179-BB225763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E5EE-BEC6-479B-AE65-93BE7922D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36CCC-63BB-4DD2-ABC9-769F9E21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5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47C0D-2F24-4EDB-A43A-D2DCE2FA5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1C683-5C4B-4017-B7A5-1F56B3C92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8AE26-DBC0-4539-BE10-58A5637C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419CB-5F21-4C18-B3D3-2B0CA480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E0DD4-5B0A-4160-B010-111C186C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9B409-AF22-404A-A2EA-B1033046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518D5-20B7-40BA-8B18-B3D7D81E1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57F1-3ECD-4EEA-B981-2529E55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1757-26D6-4B8C-A84E-D9E73E0D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1889-A66F-4F9A-B728-899E052C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BB018-898F-40D4-AAAF-CABB38BE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AAAB1-07A0-491F-B21A-B61EFF23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9653-256B-4C8F-A13A-21D61A5F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6639-98F7-411B-A3C2-0A9A6293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1ED13-7BD3-48E8-B536-50A7AA8B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6AB0-5850-4040-A314-C1E73827B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224F-7871-4D82-A039-559454B48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E7D74-70C8-42B3-BB47-5FD70EF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DA76B-1083-42E1-ACA8-E9A0CD67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3A55D-6448-45D0-AEAB-59B08E94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5B342-53C9-4133-91CE-4C305DF0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6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F24F-8C3C-4619-B5DB-3D519E08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E053-1497-422D-8A92-6B6310086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342DD-FEDF-4258-ADA6-417C0B7ED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9D515-B9CB-4EF3-BAAB-E6F0E8E6F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55916-11B9-4929-B857-02CFA249F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BCD12C-7175-44F9-A507-9D5535E7B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6EB77-EA7E-4249-A469-143803E8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4F973-A6B4-4FC4-B859-62D4C6D2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E740-B64D-4A82-B3CE-8A4B871E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67DDC0-8CC0-4A8B-83D5-F7ECE0D1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19B3B-C944-4EF6-9A20-09267085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134FDA-7FA4-4ABB-937F-CCD485A3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FE42CE-BEBE-4B24-A321-BEAABD95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6A9AF-FC77-4C07-ACDE-FB1D6ECD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BCA92-CA68-4050-BB68-A1135492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2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1890-F6A9-4EBD-AEDE-7E0FA12F1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FD9C-7258-4BF6-9565-6B9912FA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9DDF2-A5A3-40BB-AB41-1CA26936F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C1670-55E1-4E7C-926F-521C05AE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1BF77-CC8F-4AEF-B47F-A95F26E1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0C6B8-F7B1-42FF-88DE-6DB886A1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65E2-59DF-417D-835C-18BDCB2D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C330BE-3ED3-4FAA-BA32-FFCF20084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06950-7514-4C6F-B259-F3E9EB15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83FA6-574D-4941-BE88-F18C455A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A2D2-3F97-4C6C-BEC5-538CBC36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A225-43D3-4DA3-A6B6-18DD7DD8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6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AF1D2-B2EC-4228-BC63-2C10EDF6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5D977-0920-439F-BB7C-40D87C13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94600-6400-4BC0-A85A-6A3ECF937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51FC-390A-41FF-BFD0-058B0029ADD3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0932-A7BD-4330-96A0-D8C8BDDF6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B07C-4F0A-4122-BB5B-DD5EB5E5E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2F377-FB15-43D6-86E1-E2C3496EA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5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8AE26DE6-540A-4EA6-93EB-9301237E40B4}"/>
              </a:ext>
            </a:extLst>
          </p:cNvPr>
          <p:cNvSpPr/>
          <p:nvPr/>
        </p:nvSpPr>
        <p:spPr>
          <a:xfrm rot="2330998">
            <a:off x="5714327" y="4346074"/>
            <a:ext cx="1621511" cy="21970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7E51EFD-AC65-4D5E-A2A9-3A5DDB1DE106}"/>
              </a:ext>
            </a:extLst>
          </p:cNvPr>
          <p:cNvSpPr/>
          <p:nvPr/>
        </p:nvSpPr>
        <p:spPr>
          <a:xfrm rot="2330998">
            <a:off x="2906387" y="4387604"/>
            <a:ext cx="1621511" cy="2197053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30387E9-D3F5-4DF5-94C7-81C602819E14}"/>
              </a:ext>
            </a:extLst>
          </p:cNvPr>
          <p:cNvSpPr/>
          <p:nvPr/>
        </p:nvSpPr>
        <p:spPr>
          <a:xfrm rot="19441183">
            <a:off x="4334694" y="438444"/>
            <a:ext cx="1621511" cy="21970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CA97C47-B104-4AA1-B42C-73B5C31BD8B7}"/>
              </a:ext>
            </a:extLst>
          </p:cNvPr>
          <p:cNvSpPr/>
          <p:nvPr/>
        </p:nvSpPr>
        <p:spPr>
          <a:xfrm rot="19441183">
            <a:off x="7096238" y="459697"/>
            <a:ext cx="1621511" cy="21970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6E64CC-6B99-48C0-9813-5AA2B3AA64FE}"/>
              </a:ext>
            </a:extLst>
          </p:cNvPr>
          <p:cNvSpPr/>
          <p:nvPr/>
        </p:nvSpPr>
        <p:spPr>
          <a:xfrm rot="19441183">
            <a:off x="1481132" y="562102"/>
            <a:ext cx="1621511" cy="2197053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1393366E-07B0-48FF-AFA8-FDB883461EB7}"/>
              </a:ext>
            </a:extLst>
          </p:cNvPr>
          <p:cNvSpPr/>
          <p:nvPr/>
        </p:nvSpPr>
        <p:spPr>
          <a:xfrm>
            <a:off x="-1021" y="2066184"/>
            <a:ext cx="12170545" cy="3333088"/>
          </a:xfrm>
          <a:custGeom>
            <a:avLst/>
            <a:gdLst>
              <a:gd name="connsiteX0" fmla="*/ 0 w 11901055"/>
              <a:gd name="connsiteY0" fmla="*/ 1828800 h 3685309"/>
              <a:gd name="connsiteX1" fmla="*/ 1357746 w 11901055"/>
              <a:gd name="connsiteY1" fmla="*/ 1828800 h 3685309"/>
              <a:gd name="connsiteX2" fmla="*/ 1343891 w 11901055"/>
              <a:gd name="connsiteY2" fmla="*/ 0 h 3685309"/>
              <a:gd name="connsiteX3" fmla="*/ 3214255 w 11901055"/>
              <a:gd name="connsiteY3" fmla="*/ 0 h 3685309"/>
              <a:gd name="connsiteX4" fmla="*/ 3200400 w 11901055"/>
              <a:gd name="connsiteY4" fmla="*/ 3685309 h 3685309"/>
              <a:gd name="connsiteX5" fmla="*/ 5070764 w 11901055"/>
              <a:gd name="connsiteY5" fmla="*/ 3657600 h 3685309"/>
              <a:gd name="connsiteX6" fmla="*/ 5015346 w 11901055"/>
              <a:gd name="connsiteY6" fmla="*/ 0 h 3685309"/>
              <a:gd name="connsiteX7" fmla="*/ 6871855 w 11901055"/>
              <a:gd name="connsiteY7" fmla="*/ 13855 h 3685309"/>
              <a:gd name="connsiteX8" fmla="*/ 6858000 w 11901055"/>
              <a:gd name="connsiteY8" fmla="*/ 3685309 h 3685309"/>
              <a:gd name="connsiteX9" fmla="*/ 8769927 w 11901055"/>
              <a:gd name="connsiteY9" fmla="*/ 3671455 h 3685309"/>
              <a:gd name="connsiteX10" fmla="*/ 8714509 w 11901055"/>
              <a:gd name="connsiteY10" fmla="*/ 13855 h 3685309"/>
              <a:gd name="connsiteX11" fmla="*/ 10501746 w 11901055"/>
              <a:gd name="connsiteY11" fmla="*/ 13855 h 3685309"/>
              <a:gd name="connsiteX12" fmla="*/ 10487891 w 11901055"/>
              <a:gd name="connsiteY12" fmla="*/ 1856509 h 3685309"/>
              <a:gd name="connsiteX13" fmla="*/ 11901055 w 11901055"/>
              <a:gd name="connsiteY13" fmla="*/ 1856509 h 3685309"/>
              <a:gd name="connsiteX0" fmla="*/ 0 w 14191527"/>
              <a:gd name="connsiteY0" fmla="*/ 1828800 h 3685309"/>
              <a:gd name="connsiteX1" fmla="*/ 1357746 w 14191527"/>
              <a:gd name="connsiteY1" fmla="*/ 1828800 h 3685309"/>
              <a:gd name="connsiteX2" fmla="*/ 1343891 w 14191527"/>
              <a:gd name="connsiteY2" fmla="*/ 0 h 3685309"/>
              <a:gd name="connsiteX3" fmla="*/ 3214255 w 14191527"/>
              <a:gd name="connsiteY3" fmla="*/ 0 h 3685309"/>
              <a:gd name="connsiteX4" fmla="*/ 3200400 w 14191527"/>
              <a:gd name="connsiteY4" fmla="*/ 3685309 h 3685309"/>
              <a:gd name="connsiteX5" fmla="*/ 5070764 w 14191527"/>
              <a:gd name="connsiteY5" fmla="*/ 3657600 h 3685309"/>
              <a:gd name="connsiteX6" fmla="*/ 5015346 w 14191527"/>
              <a:gd name="connsiteY6" fmla="*/ 0 h 3685309"/>
              <a:gd name="connsiteX7" fmla="*/ 6871855 w 14191527"/>
              <a:gd name="connsiteY7" fmla="*/ 13855 h 3685309"/>
              <a:gd name="connsiteX8" fmla="*/ 6858000 w 14191527"/>
              <a:gd name="connsiteY8" fmla="*/ 3685309 h 3685309"/>
              <a:gd name="connsiteX9" fmla="*/ 8769927 w 14191527"/>
              <a:gd name="connsiteY9" fmla="*/ 3671455 h 3685309"/>
              <a:gd name="connsiteX10" fmla="*/ 8714509 w 14191527"/>
              <a:gd name="connsiteY10" fmla="*/ 13855 h 3685309"/>
              <a:gd name="connsiteX11" fmla="*/ 10501746 w 14191527"/>
              <a:gd name="connsiteY11" fmla="*/ 13855 h 3685309"/>
              <a:gd name="connsiteX12" fmla="*/ 10487891 w 14191527"/>
              <a:gd name="connsiteY12" fmla="*/ 1856509 h 3685309"/>
              <a:gd name="connsiteX13" fmla="*/ 14191527 w 14191527"/>
              <a:gd name="connsiteY13" fmla="*/ 1856509 h 3685309"/>
              <a:gd name="connsiteX0" fmla="*/ 0 w 15662472"/>
              <a:gd name="connsiteY0" fmla="*/ 1846855 h 3685309"/>
              <a:gd name="connsiteX1" fmla="*/ 2828691 w 15662472"/>
              <a:gd name="connsiteY1" fmla="*/ 1828800 h 3685309"/>
              <a:gd name="connsiteX2" fmla="*/ 2814836 w 15662472"/>
              <a:gd name="connsiteY2" fmla="*/ 0 h 3685309"/>
              <a:gd name="connsiteX3" fmla="*/ 4685200 w 15662472"/>
              <a:gd name="connsiteY3" fmla="*/ 0 h 3685309"/>
              <a:gd name="connsiteX4" fmla="*/ 4671345 w 15662472"/>
              <a:gd name="connsiteY4" fmla="*/ 3685309 h 3685309"/>
              <a:gd name="connsiteX5" fmla="*/ 6541709 w 15662472"/>
              <a:gd name="connsiteY5" fmla="*/ 3657600 h 3685309"/>
              <a:gd name="connsiteX6" fmla="*/ 6486291 w 15662472"/>
              <a:gd name="connsiteY6" fmla="*/ 0 h 3685309"/>
              <a:gd name="connsiteX7" fmla="*/ 8342800 w 15662472"/>
              <a:gd name="connsiteY7" fmla="*/ 13855 h 3685309"/>
              <a:gd name="connsiteX8" fmla="*/ 8328945 w 15662472"/>
              <a:gd name="connsiteY8" fmla="*/ 3685309 h 3685309"/>
              <a:gd name="connsiteX9" fmla="*/ 10240872 w 15662472"/>
              <a:gd name="connsiteY9" fmla="*/ 3671455 h 3685309"/>
              <a:gd name="connsiteX10" fmla="*/ 10185454 w 15662472"/>
              <a:gd name="connsiteY10" fmla="*/ 13855 h 3685309"/>
              <a:gd name="connsiteX11" fmla="*/ 11972691 w 15662472"/>
              <a:gd name="connsiteY11" fmla="*/ 13855 h 3685309"/>
              <a:gd name="connsiteX12" fmla="*/ 11958836 w 15662472"/>
              <a:gd name="connsiteY12" fmla="*/ 1856509 h 3685309"/>
              <a:gd name="connsiteX13" fmla="*/ 15662472 w 15662472"/>
              <a:gd name="connsiteY13" fmla="*/ 1856509 h 36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662472" h="3685309">
                <a:moveTo>
                  <a:pt x="0" y="1846855"/>
                </a:moveTo>
                <a:lnTo>
                  <a:pt x="2828691" y="1828800"/>
                </a:lnTo>
                <a:lnTo>
                  <a:pt x="2814836" y="0"/>
                </a:lnTo>
                <a:lnTo>
                  <a:pt x="4685200" y="0"/>
                </a:lnTo>
                <a:cubicBezTo>
                  <a:pt x="4680582" y="1228436"/>
                  <a:pt x="4675963" y="2456873"/>
                  <a:pt x="4671345" y="3685309"/>
                </a:cubicBezTo>
                <a:lnTo>
                  <a:pt x="6541709" y="3657600"/>
                </a:lnTo>
                <a:lnTo>
                  <a:pt x="6486291" y="0"/>
                </a:lnTo>
                <a:lnTo>
                  <a:pt x="8342800" y="13855"/>
                </a:lnTo>
                <a:cubicBezTo>
                  <a:pt x="8338182" y="1237673"/>
                  <a:pt x="8333563" y="2461491"/>
                  <a:pt x="8328945" y="3685309"/>
                </a:cubicBezTo>
                <a:lnTo>
                  <a:pt x="10240872" y="3671455"/>
                </a:lnTo>
                <a:lnTo>
                  <a:pt x="10185454" y="13855"/>
                </a:lnTo>
                <a:lnTo>
                  <a:pt x="11972691" y="13855"/>
                </a:lnTo>
                <a:lnTo>
                  <a:pt x="11958836" y="1856509"/>
                </a:lnTo>
                <a:lnTo>
                  <a:pt x="15662472" y="1856509"/>
                </a:lnTo>
              </a:path>
            </a:pathLst>
          </a:custGeom>
          <a:noFill/>
          <a:ln w="292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8D83EE-D7DC-487A-97DE-3D70DA1C27B1}"/>
              </a:ext>
            </a:extLst>
          </p:cNvPr>
          <p:cNvGrpSpPr/>
          <p:nvPr/>
        </p:nvGrpSpPr>
        <p:grpSpPr>
          <a:xfrm>
            <a:off x="1208429" y="2055580"/>
            <a:ext cx="9454806" cy="3101215"/>
            <a:chOff x="0" y="1607128"/>
            <a:chExt cx="12291819" cy="368531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EC5BFE-8DB3-48BB-8F92-5CF44A790A08}"/>
                </a:ext>
              </a:extLst>
            </p:cNvPr>
            <p:cNvSpPr/>
            <p:nvPr/>
          </p:nvSpPr>
          <p:spPr>
            <a:xfrm>
              <a:off x="180109" y="1607128"/>
              <a:ext cx="11901055" cy="3685310"/>
            </a:xfrm>
            <a:custGeom>
              <a:avLst/>
              <a:gdLst>
                <a:gd name="connsiteX0" fmla="*/ 0 w 11901055"/>
                <a:gd name="connsiteY0" fmla="*/ 1828800 h 3685309"/>
                <a:gd name="connsiteX1" fmla="*/ 1357746 w 11901055"/>
                <a:gd name="connsiteY1" fmla="*/ 1828800 h 3685309"/>
                <a:gd name="connsiteX2" fmla="*/ 1343891 w 11901055"/>
                <a:gd name="connsiteY2" fmla="*/ 0 h 3685309"/>
                <a:gd name="connsiteX3" fmla="*/ 3214255 w 11901055"/>
                <a:gd name="connsiteY3" fmla="*/ 0 h 3685309"/>
                <a:gd name="connsiteX4" fmla="*/ 3200400 w 11901055"/>
                <a:gd name="connsiteY4" fmla="*/ 3685309 h 3685309"/>
                <a:gd name="connsiteX5" fmla="*/ 5070764 w 11901055"/>
                <a:gd name="connsiteY5" fmla="*/ 3657600 h 3685309"/>
                <a:gd name="connsiteX6" fmla="*/ 5015346 w 11901055"/>
                <a:gd name="connsiteY6" fmla="*/ 0 h 3685309"/>
                <a:gd name="connsiteX7" fmla="*/ 6871855 w 11901055"/>
                <a:gd name="connsiteY7" fmla="*/ 13855 h 3685309"/>
                <a:gd name="connsiteX8" fmla="*/ 6858000 w 11901055"/>
                <a:gd name="connsiteY8" fmla="*/ 3685309 h 3685309"/>
                <a:gd name="connsiteX9" fmla="*/ 8769927 w 11901055"/>
                <a:gd name="connsiteY9" fmla="*/ 3671455 h 3685309"/>
                <a:gd name="connsiteX10" fmla="*/ 8714509 w 11901055"/>
                <a:gd name="connsiteY10" fmla="*/ 13855 h 3685309"/>
                <a:gd name="connsiteX11" fmla="*/ 10501746 w 11901055"/>
                <a:gd name="connsiteY11" fmla="*/ 13855 h 3685309"/>
                <a:gd name="connsiteX12" fmla="*/ 10487891 w 11901055"/>
                <a:gd name="connsiteY12" fmla="*/ 1856509 h 3685309"/>
                <a:gd name="connsiteX13" fmla="*/ 11901055 w 11901055"/>
                <a:gd name="connsiteY13" fmla="*/ 1856509 h 3685309"/>
                <a:gd name="connsiteX0" fmla="*/ 0 w 11901055"/>
                <a:gd name="connsiteY0" fmla="*/ 1828800 h 3685310"/>
                <a:gd name="connsiteX1" fmla="*/ 1357746 w 11901055"/>
                <a:gd name="connsiteY1" fmla="*/ 1828800 h 3685310"/>
                <a:gd name="connsiteX2" fmla="*/ 1343891 w 11901055"/>
                <a:gd name="connsiteY2" fmla="*/ 0 h 3685310"/>
                <a:gd name="connsiteX3" fmla="*/ 3214255 w 11901055"/>
                <a:gd name="connsiteY3" fmla="*/ 0 h 3685310"/>
                <a:gd name="connsiteX4" fmla="*/ 3200400 w 11901055"/>
                <a:gd name="connsiteY4" fmla="*/ 3685309 h 3685310"/>
                <a:gd name="connsiteX5" fmla="*/ 5070764 w 11901055"/>
                <a:gd name="connsiteY5" fmla="*/ 3657600 h 3685310"/>
                <a:gd name="connsiteX6" fmla="*/ 5015346 w 11901055"/>
                <a:gd name="connsiteY6" fmla="*/ 0 h 3685310"/>
                <a:gd name="connsiteX7" fmla="*/ 6871855 w 11901055"/>
                <a:gd name="connsiteY7" fmla="*/ 13855 h 3685310"/>
                <a:gd name="connsiteX8" fmla="*/ 6858000 w 11901055"/>
                <a:gd name="connsiteY8" fmla="*/ 3685309 h 3685310"/>
                <a:gd name="connsiteX9" fmla="*/ 8728364 w 11901055"/>
                <a:gd name="connsiteY9" fmla="*/ 3685310 h 3685310"/>
                <a:gd name="connsiteX10" fmla="*/ 8714509 w 11901055"/>
                <a:gd name="connsiteY10" fmla="*/ 13855 h 3685310"/>
                <a:gd name="connsiteX11" fmla="*/ 10501746 w 11901055"/>
                <a:gd name="connsiteY11" fmla="*/ 13855 h 3685310"/>
                <a:gd name="connsiteX12" fmla="*/ 10487891 w 11901055"/>
                <a:gd name="connsiteY12" fmla="*/ 1856509 h 3685310"/>
                <a:gd name="connsiteX13" fmla="*/ 11901055 w 11901055"/>
                <a:gd name="connsiteY13" fmla="*/ 1856509 h 368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01055" h="3685310">
                  <a:moveTo>
                    <a:pt x="0" y="1828800"/>
                  </a:moveTo>
                  <a:lnTo>
                    <a:pt x="1357746" y="1828800"/>
                  </a:lnTo>
                  <a:lnTo>
                    <a:pt x="1343891" y="0"/>
                  </a:lnTo>
                  <a:lnTo>
                    <a:pt x="3214255" y="0"/>
                  </a:lnTo>
                  <a:cubicBezTo>
                    <a:pt x="3209637" y="1228436"/>
                    <a:pt x="3205018" y="2456873"/>
                    <a:pt x="3200400" y="3685309"/>
                  </a:cubicBezTo>
                  <a:lnTo>
                    <a:pt x="5070764" y="3657600"/>
                  </a:lnTo>
                  <a:lnTo>
                    <a:pt x="5015346" y="0"/>
                  </a:lnTo>
                  <a:lnTo>
                    <a:pt x="6871855" y="13855"/>
                  </a:lnTo>
                  <a:cubicBezTo>
                    <a:pt x="6867237" y="1237673"/>
                    <a:pt x="6862618" y="2461491"/>
                    <a:pt x="6858000" y="3685309"/>
                  </a:cubicBezTo>
                  <a:lnTo>
                    <a:pt x="8728364" y="3685310"/>
                  </a:lnTo>
                  <a:cubicBezTo>
                    <a:pt x="8723746" y="2461492"/>
                    <a:pt x="8719127" y="1237673"/>
                    <a:pt x="8714509" y="13855"/>
                  </a:cubicBezTo>
                  <a:lnTo>
                    <a:pt x="10501746" y="13855"/>
                  </a:lnTo>
                  <a:lnTo>
                    <a:pt x="10487891" y="1856509"/>
                  </a:lnTo>
                  <a:lnTo>
                    <a:pt x="11901055" y="1856509"/>
                  </a:lnTo>
                </a:path>
              </a:pathLst>
            </a:custGeom>
            <a:noFill/>
            <a:ln w="276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0D77ACEF-D339-47F0-9F7C-6A6DBD6772A0}"/>
                </a:ext>
              </a:extLst>
            </p:cNvPr>
            <p:cNvSpPr/>
            <p:nvPr/>
          </p:nvSpPr>
          <p:spPr>
            <a:xfrm>
              <a:off x="0" y="3217554"/>
              <a:ext cx="355599" cy="464457"/>
            </a:xfrm>
            <a:prstGeom prst="chevron">
              <a:avLst>
                <a:gd name="adj" fmla="val 51467"/>
              </a:avLst>
            </a:prstGeom>
            <a:solidFill>
              <a:srgbClr val="CCD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F8B21681-8EFA-450C-9467-0950805D2FA3}"/>
                </a:ext>
              </a:extLst>
            </p:cNvPr>
            <p:cNvSpPr/>
            <p:nvPr/>
          </p:nvSpPr>
          <p:spPr>
            <a:xfrm rot="16417492">
              <a:off x="1342572" y="2254994"/>
              <a:ext cx="355599" cy="464457"/>
            </a:xfrm>
            <a:prstGeom prst="chevron">
              <a:avLst>
                <a:gd name="adj" fmla="val 51467"/>
              </a:avLst>
            </a:prstGeom>
            <a:solidFill>
              <a:srgbClr val="CCD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293574DF-3B4D-4F4B-A633-3EAA9ABA1097}"/>
                </a:ext>
              </a:extLst>
            </p:cNvPr>
            <p:cNvSpPr/>
            <p:nvPr/>
          </p:nvSpPr>
          <p:spPr>
            <a:xfrm rot="16417492">
              <a:off x="5036458" y="3177451"/>
              <a:ext cx="355599" cy="464457"/>
            </a:xfrm>
            <a:prstGeom prst="chevron">
              <a:avLst>
                <a:gd name="adj" fmla="val 51467"/>
              </a:avLst>
            </a:prstGeom>
            <a:solidFill>
              <a:srgbClr val="CCD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091F0062-52BB-48E5-83A2-1C0AB9E11851}"/>
                </a:ext>
              </a:extLst>
            </p:cNvPr>
            <p:cNvSpPr/>
            <p:nvPr/>
          </p:nvSpPr>
          <p:spPr>
            <a:xfrm rot="16417492">
              <a:off x="8744857" y="3148797"/>
              <a:ext cx="355599" cy="464457"/>
            </a:xfrm>
            <a:prstGeom prst="chevron">
              <a:avLst>
                <a:gd name="adj" fmla="val 51467"/>
              </a:avLst>
            </a:prstGeom>
            <a:solidFill>
              <a:srgbClr val="CCD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208E22AB-A0BD-401B-96CD-D1B082A1FD3F}"/>
                </a:ext>
              </a:extLst>
            </p:cNvPr>
            <p:cNvSpPr/>
            <p:nvPr/>
          </p:nvSpPr>
          <p:spPr>
            <a:xfrm rot="5400000">
              <a:off x="3182258" y="3163124"/>
              <a:ext cx="355599" cy="464457"/>
            </a:xfrm>
            <a:prstGeom prst="chevron">
              <a:avLst>
                <a:gd name="adj" fmla="val 51467"/>
              </a:avLst>
            </a:prstGeom>
            <a:solidFill>
              <a:srgbClr val="CCD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849E581F-6A29-414C-94FF-608F2E0144E9}"/>
                </a:ext>
              </a:extLst>
            </p:cNvPr>
            <p:cNvSpPr/>
            <p:nvPr/>
          </p:nvSpPr>
          <p:spPr>
            <a:xfrm rot="5400000">
              <a:off x="6890658" y="3192155"/>
              <a:ext cx="355599" cy="464457"/>
            </a:xfrm>
            <a:prstGeom prst="chevron">
              <a:avLst>
                <a:gd name="adj" fmla="val 51467"/>
              </a:avLst>
            </a:prstGeom>
            <a:solidFill>
              <a:srgbClr val="CCD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6B426011-FAE7-45C9-B28A-430FB8AD5188}"/>
                </a:ext>
              </a:extLst>
            </p:cNvPr>
            <p:cNvSpPr/>
            <p:nvPr/>
          </p:nvSpPr>
          <p:spPr>
            <a:xfrm>
              <a:off x="11936220" y="3246584"/>
              <a:ext cx="355599" cy="464457"/>
            </a:xfrm>
            <a:prstGeom prst="chevron">
              <a:avLst>
                <a:gd name="adj" fmla="val 51467"/>
              </a:avLst>
            </a:prstGeom>
            <a:solidFill>
              <a:srgbClr val="CCDA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F4DBB-9CD4-43A1-BEA1-F29D3B1CDAEE}"/>
              </a:ext>
            </a:extLst>
          </p:cNvPr>
          <p:cNvSpPr/>
          <p:nvPr/>
        </p:nvSpPr>
        <p:spPr>
          <a:xfrm rot="19441183">
            <a:off x="1662484" y="542854"/>
            <a:ext cx="1621511" cy="2197053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533174-CD95-4731-B4C2-EBD4FCBADDE5}"/>
              </a:ext>
            </a:extLst>
          </p:cNvPr>
          <p:cNvSpPr/>
          <p:nvPr/>
        </p:nvSpPr>
        <p:spPr>
          <a:xfrm rot="2330998">
            <a:off x="3044876" y="4357250"/>
            <a:ext cx="1621511" cy="2197053"/>
          </a:xfrm>
          <a:prstGeom prst="rect">
            <a:avLst/>
          </a:prstGeom>
          <a:solidFill>
            <a:srgbClr val="C30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2F993A-B4A7-4679-80A8-89EFF0B01376}"/>
              </a:ext>
            </a:extLst>
          </p:cNvPr>
          <p:cNvSpPr/>
          <p:nvPr/>
        </p:nvSpPr>
        <p:spPr>
          <a:xfrm>
            <a:off x="2468356" y="2078397"/>
            <a:ext cx="1306354" cy="130759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38178-8851-4228-B07C-25EECB9F6BD0}"/>
              </a:ext>
            </a:extLst>
          </p:cNvPr>
          <p:cNvSpPr/>
          <p:nvPr/>
        </p:nvSpPr>
        <p:spPr>
          <a:xfrm rot="2330998">
            <a:off x="5895209" y="4308391"/>
            <a:ext cx="1621511" cy="2197053"/>
          </a:xfrm>
          <a:prstGeom prst="rect">
            <a:avLst/>
          </a:prstGeom>
          <a:solidFill>
            <a:srgbClr val="FCC1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7819A3-8F06-4527-AE25-47FE93899C9D}"/>
              </a:ext>
            </a:extLst>
          </p:cNvPr>
          <p:cNvSpPr/>
          <p:nvPr/>
        </p:nvSpPr>
        <p:spPr>
          <a:xfrm>
            <a:off x="3869776" y="3823712"/>
            <a:ext cx="1306354" cy="1307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1C38C98-0C38-4C68-BB17-45AE5AA9B461}"/>
              </a:ext>
            </a:extLst>
          </p:cNvPr>
          <p:cNvSpPr/>
          <p:nvPr/>
        </p:nvSpPr>
        <p:spPr>
          <a:xfrm rot="19441183">
            <a:off x="4492237" y="479391"/>
            <a:ext cx="1621511" cy="2197053"/>
          </a:xfrm>
          <a:prstGeom prst="rect">
            <a:avLst/>
          </a:prstGeom>
          <a:solidFill>
            <a:srgbClr val="FB8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5A866C-9BA0-42C0-ACA0-4B94D4301540}"/>
              </a:ext>
            </a:extLst>
          </p:cNvPr>
          <p:cNvSpPr/>
          <p:nvPr/>
        </p:nvSpPr>
        <p:spPr>
          <a:xfrm rot="19441183">
            <a:off x="7291846" y="485366"/>
            <a:ext cx="1621511" cy="2197053"/>
          </a:xfrm>
          <a:prstGeom prst="rect">
            <a:avLst/>
          </a:prstGeom>
          <a:solidFill>
            <a:srgbClr val="804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419D56-A185-4EA9-B4E8-DC1CA0C94D08}"/>
              </a:ext>
            </a:extLst>
          </p:cNvPr>
          <p:cNvSpPr/>
          <p:nvPr/>
        </p:nvSpPr>
        <p:spPr>
          <a:xfrm>
            <a:off x="5252649" y="1961467"/>
            <a:ext cx="1306354" cy="1307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86B59E4-8DBE-4B16-AE52-A710D495E58D}"/>
              </a:ext>
            </a:extLst>
          </p:cNvPr>
          <p:cNvSpPr/>
          <p:nvPr/>
        </p:nvSpPr>
        <p:spPr>
          <a:xfrm>
            <a:off x="6720106" y="4091679"/>
            <a:ext cx="1306354" cy="1307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DBAD82-C216-4E28-87CF-9602C7F3C8BF}"/>
              </a:ext>
            </a:extLst>
          </p:cNvPr>
          <p:cNvSpPr/>
          <p:nvPr/>
        </p:nvSpPr>
        <p:spPr>
          <a:xfrm>
            <a:off x="8080408" y="1961467"/>
            <a:ext cx="1306354" cy="1307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FC9A04E-0462-47AC-B36B-C5074985E698}"/>
              </a:ext>
            </a:extLst>
          </p:cNvPr>
          <p:cNvGrpSpPr/>
          <p:nvPr/>
        </p:nvGrpSpPr>
        <p:grpSpPr>
          <a:xfrm>
            <a:off x="2685904" y="2154378"/>
            <a:ext cx="881743" cy="801928"/>
            <a:chOff x="2685904" y="2154378"/>
            <a:chExt cx="881743" cy="80192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B29B68-D71D-41DD-B3FB-78469578EF10}"/>
                </a:ext>
              </a:extLst>
            </p:cNvPr>
            <p:cNvSpPr txBox="1"/>
            <p:nvPr/>
          </p:nvSpPr>
          <p:spPr>
            <a:xfrm>
              <a:off x="2703947" y="2154378"/>
              <a:ext cx="820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9999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9AA08E-4B49-4FAF-B47E-978C04E78D44}"/>
                </a:ext>
              </a:extLst>
            </p:cNvPr>
            <p:cNvSpPr txBox="1"/>
            <p:nvPr/>
          </p:nvSpPr>
          <p:spPr>
            <a:xfrm>
              <a:off x="2685904" y="2580749"/>
              <a:ext cx="881743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1E41874-0277-4E04-9209-F792483239F6}"/>
              </a:ext>
            </a:extLst>
          </p:cNvPr>
          <p:cNvGrpSpPr/>
          <p:nvPr/>
        </p:nvGrpSpPr>
        <p:grpSpPr>
          <a:xfrm>
            <a:off x="4067938" y="4228885"/>
            <a:ext cx="881743" cy="791050"/>
            <a:chOff x="2685904" y="2165256"/>
            <a:chExt cx="881743" cy="79105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92E0C4D-933C-4BC9-81E6-95EEEBE2951A}"/>
                </a:ext>
              </a:extLst>
            </p:cNvPr>
            <p:cNvSpPr txBox="1"/>
            <p:nvPr/>
          </p:nvSpPr>
          <p:spPr>
            <a:xfrm>
              <a:off x="2704547" y="2165256"/>
              <a:ext cx="820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30157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5E9A556-B724-4735-A6FA-88695C14587C}"/>
                </a:ext>
              </a:extLst>
            </p:cNvPr>
            <p:cNvSpPr txBox="1"/>
            <p:nvPr/>
          </p:nvSpPr>
          <p:spPr>
            <a:xfrm>
              <a:off x="2685904" y="2580749"/>
              <a:ext cx="881743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6C43C08-23D2-4C4B-BD38-E760939AD583}"/>
              </a:ext>
            </a:extLst>
          </p:cNvPr>
          <p:cNvGrpSpPr/>
          <p:nvPr/>
        </p:nvGrpSpPr>
        <p:grpSpPr>
          <a:xfrm>
            <a:off x="5506950" y="1998651"/>
            <a:ext cx="881743" cy="791050"/>
            <a:chOff x="2685904" y="2165256"/>
            <a:chExt cx="881743" cy="79105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B5A53CB-6EF9-4B44-9E34-D3244B65E594}"/>
                </a:ext>
              </a:extLst>
            </p:cNvPr>
            <p:cNvSpPr txBox="1"/>
            <p:nvPr/>
          </p:nvSpPr>
          <p:spPr>
            <a:xfrm>
              <a:off x="2704547" y="2165256"/>
              <a:ext cx="820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B8633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ED4629D-1441-42C2-A5F0-E65BDA456113}"/>
                </a:ext>
              </a:extLst>
            </p:cNvPr>
            <p:cNvSpPr txBox="1"/>
            <p:nvPr/>
          </p:nvSpPr>
          <p:spPr>
            <a:xfrm>
              <a:off x="2685904" y="2580749"/>
              <a:ext cx="881743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55E135-1BF7-4DE2-8807-6AA4F04BAD97}"/>
              </a:ext>
            </a:extLst>
          </p:cNvPr>
          <p:cNvGrpSpPr/>
          <p:nvPr/>
        </p:nvGrpSpPr>
        <p:grpSpPr>
          <a:xfrm>
            <a:off x="6983960" y="4212556"/>
            <a:ext cx="881743" cy="791050"/>
            <a:chOff x="2685904" y="2165256"/>
            <a:chExt cx="881743" cy="79105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983AF3-4375-4F0C-8155-ACADBE9AC694}"/>
                </a:ext>
              </a:extLst>
            </p:cNvPr>
            <p:cNvSpPr txBox="1"/>
            <p:nvPr/>
          </p:nvSpPr>
          <p:spPr>
            <a:xfrm>
              <a:off x="2704547" y="2165256"/>
              <a:ext cx="820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CC138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F0BA510-72D2-4FE0-9DFD-0E9CF15D271E}"/>
                </a:ext>
              </a:extLst>
            </p:cNvPr>
            <p:cNvSpPr txBox="1"/>
            <p:nvPr/>
          </p:nvSpPr>
          <p:spPr>
            <a:xfrm>
              <a:off x="2685904" y="2580749"/>
              <a:ext cx="881743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D59B212-25F4-45E5-A7CB-9DA11FBEDFF9}"/>
              </a:ext>
            </a:extLst>
          </p:cNvPr>
          <p:cNvGrpSpPr/>
          <p:nvPr/>
        </p:nvGrpSpPr>
        <p:grpSpPr>
          <a:xfrm>
            <a:off x="8292713" y="1998651"/>
            <a:ext cx="881743" cy="791050"/>
            <a:chOff x="2685904" y="2165256"/>
            <a:chExt cx="881743" cy="79105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A98876-47C2-40DD-9BE1-EE1592337195}"/>
                </a:ext>
              </a:extLst>
            </p:cNvPr>
            <p:cNvSpPr txBox="1"/>
            <p:nvPr/>
          </p:nvSpPr>
          <p:spPr>
            <a:xfrm>
              <a:off x="2704547" y="2165256"/>
              <a:ext cx="8204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804299"/>
                  </a:solidFill>
                  <a:latin typeface="Arial Black" panose="020B0A040201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17557E6-99DA-4F66-851B-BB42AE94C291}"/>
                </a:ext>
              </a:extLst>
            </p:cNvPr>
            <p:cNvSpPr txBox="1"/>
            <p:nvPr/>
          </p:nvSpPr>
          <p:spPr>
            <a:xfrm>
              <a:off x="2685904" y="2580749"/>
              <a:ext cx="881743" cy="375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494A4A5B-F8F6-423D-A897-4BCDB0B3BF58}"/>
              </a:ext>
            </a:extLst>
          </p:cNvPr>
          <p:cNvSpPr txBox="1"/>
          <p:nvPr/>
        </p:nvSpPr>
        <p:spPr>
          <a:xfrm>
            <a:off x="1584025" y="890224"/>
            <a:ext cx="15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A42201-A511-49B7-B5EF-C61E46BF16D5}"/>
              </a:ext>
            </a:extLst>
          </p:cNvPr>
          <p:cNvSpPr txBox="1"/>
          <p:nvPr/>
        </p:nvSpPr>
        <p:spPr>
          <a:xfrm>
            <a:off x="1664744" y="1348902"/>
            <a:ext cx="148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your detail text here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0BAB6AA-006B-4951-BE98-3F07B836389A}"/>
              </a:ext>
            </a:extLst>
          </p:cNvPr>
          <p:cNvSpPr txBox="1"/>
          <p:nvPr/>
        </p:nvSpPr>
        <p:spPr>
          <a:xfrm>
            <a:off x="2948100" y="5189549"/>
            <a:ext cx="15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FC38EA6-2DC4-419C-89F3-C3AF1AB87A3F}"/>
              </a:ext>
            </a:extLst>
          </p:cNvPr>
          <p:cNvSpPr txBox="1"/>
          <p:nvPr/>
        </p:nvSpPr>
        <p:spPr>
          <a:xfrm>
            <a:off x="3028819" y="5648227"/>
            <a:ext cx="148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your detail text here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BAB0B72-93F3-4DD5-A497-771E9FA47F89}"/>
              </a:ext>
            </a:extLst>
          </p:cNvPr>
          <p:cNvSpPr txBox="1"/>
          <p:nvPr/>
        </p:nvSpPr>
        <p:spPr>
          <a:xfrm>
            <a:off x="5828856" y="5189549"/>
            <a:ext cx="15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3C5DB6-E4DE-41EB-B163-DA744AC47D57}"/>
              </a:ext>
            </a:extLst>
          </p:cNvPr>
          <p:cNvSpPr txBox="1"/>
          <p:nvPr/>
        </p:nvSpPr>
        <p:spPr>
          <a:xfrm>
            <a:off x="5909575" y="5648227"/>
            <a:ext cx="148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your detail text here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518EEF0-22DF-48B7-81B9-1C4E03EFB22D}"/>
              </a:ext>
            </a:extLst>
          </p:cNvPr>
          <p:cNvSpPr txBox="1"/>
          <p:nvPr/>
        </p:nvSpPr>
        <p:spPr>
          <a:xfrm>
            <a:off x="4402029" y="827342"/>
            <a:ext cx="15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EBB8AB3-944F-491B-B124-6FF9B90A93AC}"/>
              </a:ext>
            </a:extLst>
          </p:cNvPr>
          <p:cNvSpPr txBox="1"/>
          <p:nvPr/>
        </p:nvSpPr>
        <p:spPr>
          <a:xfrm>
            <a:off x="4482748" y="1286020"/>
            <a:ext cx="148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your detail text here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D33765-9BE7-44D3-8BFE-BDE2084917A4}"/>
              </a:ext>
            </a:extLst>
          </p:cNvPr>
          <p:cNvSpPr txBox="1"/>
          <p:nvPr/>
        </p:nvSpPr>
        <p:spPr>
          <a:xfrm>
            <a:off x="7250852" y="691535"/>
            <a:ext cx="155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44D4B5-FBD5-4D44-80BD-C4FB9F2B5E3D}"/>
              </a:ext>
            </a:extLst>
          </p:cNvPr>
          <p:cNvSpPr txBox="1"/>
          <p:nvPr/>
        </p:nvSpPr>
        <p:spPr>
          <a:xfrm>
            <a:off x="7331571" y="1150213"/>
            <a:ext cx="148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Add your detail text here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C7BFEF-7580-4F5B-A7B1-EAAA3546E131}"/>
              </a:ext>
            </a:extLst>
          </p:cNvPr>
          <p:cNvSpPr txBox="1"/>
          <p:nvPr/>
        </p:nvSpPr>
        <p:spPr>
          <a:xfrm>
            <a:off x="241653" y="3410764"/>
            <a:ext cx="103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START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6FD1AD-369E-47F9-876A-45C9DB3D0E18}"/>
              </a:ext>
            </a:extLst>
          </p:cNvPr>
          <p:cNvSpPr txBox="1"/>
          <p:nvPr/>
        </p:nvSpPr>
        <p:spPr>
          <a:xfrm>
            <a:off x="10636465" y="3451478"/>
            <a:ext cx="139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FINISH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D11889F-F2C6-4733-8CB0-EAB64D20D907}"/>
              </a:ext>
            </a:extLst>
          </p:cNvPr>
          <p:cNvSpPr txBox="1"/>
          <p:nvPr/>
        </p:nvSpPr>
        <p:spPr>
          <a:xfrm>
            <a:off x="8246824" y="26744"/>
            <a:ext cx="3904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Arial Black" panose="020B0A04020102020204" pitchFamily="34" charset="0"/>
              </a:rPr>
              <a:t>5 STEPS TIMELINE</a:t>
            </a:r>
          </a:p>
        </p:txBody>
      </p:sp>
    </p:spTree>
    <p:extLst>
      <p:ext uri="{BB962C8B-B14F-4D97-AF65-F5344CB8AC3E}">
        <p14:creationId xmlns:p14="http://schemas.microsoft.com/office/powerpoint/2010/main" val="1132668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DA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898E0D0-2C2E-4EAA-960F-4A5BFB54750A}"/>
              </a:ext>
            </a:extLst>
          </p:cNvPr>
          <p:cNvSpPr/>
          <p:nvPr/>
        </p:nvSpPr>
        <p:spPr>
          <a:xfrm rot="18938414">
            <a:off x="4139633" y="641326"/>
            <a:ext cx="1734215" cy="2394857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29F298-2320-4B93-896B-970CEAC3352A}"/>
              </a:ext>
            </a:extLst>
          </p:cNvPr>
          <p:cNvSpPr/>
          <p:nvPr/>
        </p:nvSpPr>
        <p:spPr>
          <a:xfrm rot="18938414">
            <a:off x="6866095" y="655938"/>
            <a:ext cx="1734215" cy="2394857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663DA7-D855-4BB6-BF7B-D8366007CF36}"/>
              </a:ext>
            </a:extLst>
          </p:cNvPr>
          <p:cNvSpPr/>
          <p:nvPr/>
        </p:nvSpPr>
        <p:spPr>
          <a:xfrm rot="2783462">
            <a:off x="2742902" y="3960961"/>
            <a:ext cx="1734215" cy="2394857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24E35F-1B16-4AAD-A2AD-2751371072C9}"/>
              </a:ext>
            </a:extLst>
          </p:cNvPr>
          <p:cNvSpPr/>
          <p:nvPr/>
        </p:nvSpPr>
        <p:spPr>
          <a:xfrm rot="2783462">
            <a:off x="5550755" y="3963517"/>
            <a:ext cx="1734215" cy="2394857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657DAA-4CCF-4001-BD4A-33BA06B737AE}"/>
              </a:ext>
            </a:extLst>
          </p:cNvPr>
          <p:cNvSpPr/>
          <p:nvPr/>
        </p:nvSpPr>
        <p:spPr>
          <a:xfrm rot="18938414">
            <a:off x="1413171" y="626714"/>
            <a:ext cx="1734215" cy="2394857"/>
          </a:xfrm>
          <a:prstGeom prst="rect">
            <a:avLst/>
          </a:prstGeom>
          <a:solidFill>
            <a:schemeClr val="tx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226581E-8BBF-4323-9CD1-FD82255167A3}"/>
              </a:ext>
            </a:extLst>
          </p:cNvPr>
          <p:cNvSpPr/>
          <p:nvPr/>
        </p:nvSpPr>
        <p:spPr>
          <a:xfrm>
            <a:off x="62403" y="2183625"/>
            <a:ext cx="12162971" cy="2877127"/>
          </a:xfrm>
          <a:custGeom>
            <a:avLst/>
            <a:gdLst>
              <a:gd name="connsiteX0" fmla="*/ 0 w 11485418"/>
              <a:gd name="connsiteY0" fmla="*/ 1828800 h 3713018"/>
              <a:gd name="connsiteX1" fmla="*/ 1219200 w 11485418"/>
              <a:gd name="connsiteY1" fmla="*/ 1856509 h 3713018"/>
              <a:gd name="connsiteX2" fmla="*/ 1219200 w 11485418"/>
              <a:gd name="connsiteY2" fmla="*/ 13854 h 3713018"/>
              <a:gd name="connsiteX3" fmla="*/ 3075709 w 11485418"/>
              <a:gd name="connsiteY3" fmla="*/ 13854 h 3713018"/>
              <a:gd name="connsiteX4" fmla="*/ 3089564 w 11485418"/>
              <a:gd name="connsiteY4" fmla="*/ 3699163 h 3713018"/>
              <a:gd name="connsiteX5" fmla="*/ 4890655 w 11485418"/>
              <a:gd name="connsiteY5" fmla="*/ 3699163 h 3713018"/>
              <a:gd name="connsiteX6" fmla="*/ 4862945 w 11485418"/>
              <a:gd name="connsiteY6" fmla="*/ 13854 h 3713018"/>
              <a:gd name="connsiteX7" fmla="*/ 6761018 w 11485418"/>
              <a:gd name="connsiteY7" fmla="*/ 13854 h 3713018"/>
              <a:gd name="connsiteX8" fmla="*/ 6788727 w 11485418"/>
              <a:gd name="connsiteY8" fmla="*/ 3713018 h 3713018"/>
              <a:gd name="connsiteX9" fmla="*/ 8617527 w 11485418"/>
              <a:gd name="connsiteY9" fmla="*/ 3713018 h 3713018"/>
              <a:gd name="connsiteX10" fmla="*/ 8589818 w 11485418"/>
              <a:gd name="connsiteY10" fmla="*/ 0 h 3713018"/>
              <a:gd name="connsiteX11" fmla="*/ 10404764 w 11485418"/>
              <a:gd name="connsiteY11" fmla="*/ 13854 h 3713018"/>
              <a:gd name="connsiteX12" fmla="*/ 10404764 w 11485418"/>
              <a:gd name="connsiteY12" fmla="*/ 1842654 h 3713018"/>
              <a:gd name="connsiteX13" fmla="*/ 11485418 w 11485418"/>
              <a:gd name="connsiteY13" fmla="*/ 1842654 h 3713018"/>
              <a:gd name="connsiteX0" fmla="*/ 0 w 13425787"/>
              <a:gd name="connsiteY0" fmla="*/ 1828801 h 3713018"/>
              <a:gd name="connsiteX1" fmla="*/ 3159569 w 13425787"/>
              <a:gd name="connsiteY1" fmla="*/ 1856509 h 3713018"/>
              <a:gd name="connsiteX2" fmla="*/ 3159569 w 13425787"/>
              <a:gd name="connsiteY2" fmla="*/ 13854 h 3713018"/>
              <a:gd name="connsiteX3" fmla="*/ 5016078 w 13425787"/>
              <a:gd name="connsiteY3" fmla="*/ 13854 h 3713018"/>
              <a:gd name="connsiteX4" fmla="*/ 5029933 w 13425787"/>
              <a:gd name="connsiteY4" fmla="*/ 3699163 h 3713018"/>
              <a:gd name="connsiteX5" fmla="*/ 6831024 w 13425787"/>
              <a:gd name="connsiteY5" fmla="*/ 3699163 h 3713018"/>
              <a:gd name="connsiteX6" fmla="*/ 6803314 w 13425787"/>
              <a:gd name="connsiteY6" fmla="*/ 13854 h 3713018"/>
              <a:gd name="connsiteX7" fmla="*/ 8701387 w 13425787"/>
              <a:gd name="connsiteY7" fmla="*/ 13854 h 3713018"/>
              <a:gd name="connsiteX8" fmla="*/ 8729096 w 13425787"/>
              <a:gd name="connsiteY8" fmla="*/ 3713018 h 3713018"/>
              <a:gd name="connsiteX9" fmla="*/ 10557896 w 13425787"/>
              <a:gd name="connsiteY9" fmla="*/ 3713018 h 3713018"/>
              <a:gd name="connsiteX10" fmla="*/ 10530187 w 13425787"/>
              <a:gd name="connsiteY10" fmla="*/ 0 h 3713018"/>
              <a:gd name="connsiteX11" fmla="*/ 12345133 w 13425787"/>
              <a:gd name="connsiteY11" fmla="*/ 13854 h 3713018"/>
              <a:gd name="connsiteX12" fmla="*/ 12345133 w 13425787"/>
              <a:gd name="connsiteY12" fmla="*/ 1842654 h 3713018"/>
              <a:gd name="connsiteX13" fmla="*/ 13425787 w 13425787"/>
              <a:gd name="connsiteY13" fmla="*/ 1842654 h 3713018"/>
              <a:gd name="connsiteX0" fmla="*/ 0 w 16424540"/>
              <a:gd name="connsiteY0" fmla="*/ 1828801 h 3713018"/>
              <a:gd name="connsiteX1" fmla="*/ 3159569 w 16424540"/>
              <a:gd name="connsiteY1" fmla="*/ 1856509 h 3713018"/>
              <a:gd name="connsiteX2" fmla="*/ 3159569 w 16424540"/>
              <a:gd name="connsiteY2" fmla="*/ 13854 h 3713018"/>
              <a:gd name="connsiteX3" fmla="*/ 5016078 w 16424540"/>
              <a:gd name="connsiteY3" fmla="*/ 13854 h 3713018"/>
              <a:gd name="connsiteX4" fmla="*/ 5029933 w 16424540"/>
              <a:gd name="connsiteY4" fmla="*/ 3699163 h 3713018"/>
              <a:gd name="connsiteX5" fmla="*/ 6831024 w 16424540"/>
              <a:gd name="connsiteY5" fmla="*/ 3699163 h 3713018"/>
              <a:gd name="connsiteX6" fmla="*/ 6803314 w 16424540"/>
              <a:gd name="connsiteY6" fmla="*/ 13854 h 3713018"/>
              <a:gd name="connsiteX7" fmla="*/ 8701387 w 16424540"/>
              <a:gd name="connsiteY7" fmla="*/ 13854 h 3713018"/>
              <a:gd name="connsiteX8" fmla="*/ 8729096 w 16424540"/>
              <a:gd name="connsiteY8" fmla="*/ 3713018 h 3713018"/>
              <a:gd name="connsiteX9" fmla="*/ 10557896 w 16424540"/>
              <a:gd name="connsiteY9" fmla="*/ 3713018 h 3713018"/>
              <a:gd name="connsiteX10" fmla="*/ 10530187 w 16424540"/>
              <a:gd name="connsiteY10" fmla="*/ 0 h 3713018"/>
              <a:gd name="connsiteX11" fmla="*/ 12345133 w 16424540"/>
              <a:gd name="connsiteY11" fmla="*/ 13854 h 3713018"/>
              <a:gd name="connsiteX12" fmla="*/ 12345133 w 16424540"/>
              <a:gd name="connsiteY12" fmla="*/ 1842654 h 3713018"/>
              <a:gd name="connsiteX13" fmla="*/ 16424540 w 16424540"/>
              <a:gd name="connsiteY13" fmla="*/ 1786461 h 371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4540" h="3713018">
                <a:moveTo>
                  <a:pt x="0" y="1828801"/>
                </a:moveTo>
                <a:lnTo>
                  <a:pt x="3159569" y="1856509"/>
                </a:lnTo>
                <a:lnTo>
                  <a:pt x="3159569" y="13854"/>
                </a:lnTo>
                <a:lnTo>
                  <a:pt x="5016078" y="13854"/>
                </a:lnTo>
                <a:cubicBezTo>
                  <a:pt x="5020696" y="1242290"/>
                  <a:pt x="5025315" y="2470727"/>
                  <a:pt x="5029933" y="3699163"/>
                </a:cubicBezTo>
                <a:lnTo>
                  <a:pt x="6831024" y="3699163"/>
                </a:lnTo>
                <a:lnTo>
                  <a:pt x="6803314" y="13854"/>
                </a:lnTo>
                <a:lnTo>
                  <a:pt x="8701387" y="13854"/>
                </a:lnTo>
                <a:lnTo>
                  <a:pt x="8729096" y="3713018"/>
                </a:lnTo>
                <a:lnTo>
                  <a:pt x="10557896" y="3713018"/>
                </a:lnTo>
                <a:lnTo>
                  <a:pt x="10530187" y="0"/>
                </a:lnTo>
                <a:lnTo>
                  <a:pt x="12345133" y="13854"/>
                </a:lnTo>
                <a:lnTo>
                  <a:pt x="12345133" y="1842654"/>
                </a:lnTo>
                <a:lnTo>
                  <a:pt x="16424540" y="1786461"/>
                </a:lnTo>
              </a:path>
            </a:pathLst>
          </a:custGeom>
          <a:noFill/>
          <a:ln w="2222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A78694-3EE0-4816-A48B-AB36A863D3B3}"/>
              </a:ext>
            </a:extLst>
          </p:cNvPr>
          <p:cNvSpPr/>
          <p:nvPr/>
        </p:nvSpPr>
        <p:spPr>
          <a:xfrm>
            <a:off x="1669143" y="2063007"/>
            <a:ext cx="8505371" cy="2877127"/>
          </a:xfrm>
          <a:custGeom>
            <a:avLst/>
            <a:gdLst>
              <a:gd name="connsiteX0" fmla="*/ 0 w 11485418"/>
              <a:gd name="connsiteY0" fmla="*/ 1828800 h 3713018"/>
              <a:gd name="connsiteX1" fmla="*/ 1219200 w 11485418"/>
              <a:gd name="connsiteY1" fmla="*/ 1856509 h 3713018"/>
              <a:gd name="connsiteX2" fmla="*/ 1219200 w 11485418"/>
              <a:gd name="connsiteY2" fmla="*/ 13854 h 3713018"/>
              <a:gd name="connsiteX3" fmla="*/ 3075709 w 11485418"/>
              <a:gd name="connsiteY3" fmla="*/ 13854 h 3713018"/>
              <a:gd name="connsiteX4" fmla="*/ 3089564 w 11485418"/>
              <a:gd name="connsiteY4" fmla="*/ 3699163 h 3713018"/>
              <a:gd name="connsiteX5" fmla="*/ 4890655 w 11485418"/>
              <a:gd name="connsiteY5" fmla="*/ 3699163 h 3713018"/>
              <a:gd name="connsiteX6" fmla="*/ 4862945 w 11485418"/>
              <a:gd name="connsiteY6" fmla="*/ 13854 h 3713018"/>
              <a:gd name="connsiteX7" fmla="*/ 6761018 w 11485418"/>
              <a:gd name="connsiteY7" fmla="*/ 13854 h 3713018"/>
              <a:gd name="connsiteX8" fmla="*/ 6788727 w 11485418"/>
              <a:gd name="connsiteY8" fmla="*/ 3713018 h 3713018"/>
              <a:gd name="connsiteX9" fmla="*/ 8617527 w 11485418"/>
              <a:gd name="connsiteY9" fmla="*/ 3713018 h 3713018"/>
              <a:gd name="connsiteX10" fmla="*/ 8589818 w 11485418"/>
              <a:gd name="connsiteY10" fmla="*/ 0 h 3713018"/>
              <a:gd name="connsiteX11" fmla="*/ 10404764 w 11485418"/>
              <a:gd name="connsiteY11" fmla="*/ 13854 h 3713018"/>
              <a:gd name="connsiteX12" fmla="*/ 10404764 w 11485418"/>
              <a:gd name="connsiteY12" fmla="*/ 1842654 h 3713018"/>
              <a:gd name="connsiteX13" fmla="*/ 11485418 w 11485418"/>
              <a:gd name="connsiteY13" fmla="*/ 1842654 h 371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85418" h="3713018">
                <a:moveTo>
                  <a:pt x="0" y="1828800"/>
                </a:moveTo>
                <a:lnTo>
                  <a:pt x="1219200" y="1856509"/>
                </a:lnTo>
                <a:lnTo>
                  <a:pt x="1219200" y="13854"/>
                </a:lnTo>
                <a:lnTo>
                  <a:pt x="3075709" y="13854"/>
                </a:lnTo>
                <a:cubicBezTo>
                  <a:pt x="3080327" y="1242290"/>
                  <a:pt x="3084946" y="2470727"/>
                  <a:pt x="3089564" y="3699163"/>
                </a:cubicBezTo>
                <a:lnTo>
                  <a:pt x="4890655" y="3699163"/>
                </a:lnTo>
                <a:lnTo>
                  <a:pt x="4862945" y="13854"/>
                </a:lnTo>
                <a:lnTo>
                  <a:pt x="6761018" y="13854"/>
                </a:lnTo>
                <a:lnTo>
                  <a:pt x="6788727" y="3713018"/>
                </a:lnTo>
                <a:lnTo>
                  <a:pt x="8617527" y="3713018"/>
                </a:lnTo>
                <a:lnTo>
                  <a:pt x="8589818" y="0"/>
                </a:lnTo>
                <a:lnTo>
                  <a:pt x="10404764" y="13854"/>
                </a:lnTo>
                <a:lnTo>
                  <a:pt x="10404764" y="1842654"/>
                </a:lnTo>
                <a:lnTo>
                  <a:pt x="11485418" y="1842654"/>
                </a:lnTo>
              </a:path>
            </a:pathLst>
          </a:custGeom>
          <a:noFill/>
          <a:ln w="2222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578854-575D-4F1F-BDFD-8937DB94B955}"/>
              </a:ext>
            </a:extLst>
          </p:cNvPr>
          <p:cNvSpPr/>
          <p:nvPr/>
        </p:nvSpPr>
        <p:spPr>
          <a:xfrm rot="18938414">
            <a:off x="1605007" y="655940"/>
            <a:ext cx="1734215" cy="2394857"/>
          </a:xfrm>
          <a:prstGeom prst="rect">
            <a:avLst/>
          </a:prstGeom>
          <a:solidFill>
            <a:srgbClr val="C30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9C2B3-7A88-48F7-A740-DB669F4FD69E}"/>
              </a:ext>
            </a:extLst>
          </p:cNvPr>
          <p:cNvSpPr/>
          <p:nvPr/>
        </p:nvSpPr>
        <p:spPr>
          <a:xfrm>
            <a:off x="2641599" y="2063007"/>
            <a:ext cx="1248229" cy="1252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7F058A-AE9B-49CF-9760-EE02E95A5590}"/>
              </a:ext>
            </a:extLst>
          </p:cNvPr>
          <p:cNvSpPr/>
          <p:nvPr/>
        </p:nvSpPr>
        <p:spPr>
          <a:xfrm rot="18938414">
            <a:off x="4265230" y="655938"/>
            <a:ext cx="1734215" cy="2394857"/>
          </a:xfrm>
          <a:prstGeom prst="rect">
            <a:avLst/>
          </a:prstGeom>
          <a:solidFill>
            <a:srgbClr val="FB86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89AD6-9F20-4C22-B458-8CC700D2D6D2}"/>
              </a:ext>
            </a:extLst>
          </p:cNvPr>
          <p:cNvSpPr/>
          <p:nvPr/>
        </p:nvSpPr>
        <p:spPr>
          <a:xfrm rot="18938414">
            <a:off x="6993914" y="655935"/>
            <a:ext cx="1734215" cy="2394857"/>
          </a:xfrm>
          <a:prstGeom prst="rect">
            <a:avLst/>
          </a:prstGeom>
          <a:solidFill>
            <a:srgbClr val="804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616E35-CDAC-4FDA-803C-3E1958404E47}"/>
              </a:ext>
            </a:extLst>
          </p:cNvPr>
          <p:cNvSpPr/>
          <p:nvPr/>
        </p:nvSpPr>
        <p:spPr>
          <a:xfrm rot="2783462">
            <a:off x="2906091" y="3931739"/>
            <a:ext cx="1734215" cy="2394857"/>
          </a:xfrm>
          <a:prstGeom prst="rect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FD847B-B2AD-46C4-A578-E39FD8EAC6A6}"/>
              </a:ext>
            </a:extLst>
          </p:cNvPr>
          <p:cNvSpPr/>
          <p:nvPr/>
        </p:nvSpPr>
        <p:spPr>
          <a:xfrm rot="2783462">
            <a:off x="5657915" y="3960964"/>
            <a:ext cx="1734215" cy="2394857"/>
          </a:xfrm>
          <a:prstGeom prst="rect">
            <a:avLst/>
          </a:prstGeom>
          <a:solidFill>
            <a:srgbClr val="0085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FA19B7-0513-459B-A82D-9ECC473826B4}"/>
              </a:ext>
            </a:extLst>
          </p:cNvPr>
          <p:cNvSpPr/>
          <p:nvPr/>
        </p:nvSpPr>
        <p:spPr>
          <a:xfrm>
            <a:off x="4027714" y="3687406"/>
            <a:ext cx="1248229" cy="1252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02879-D7B8-423F-A7FE-A100F2E1E53D}"/>
              </a:ext>
            </a:extLst>
          </p:cNvPr>
          <p:cNvSpPr/>
          <p:nvPr/>
        </p:nvSpPr>
        <p:spPr>
          <a:xfrm>
            <a:off x="5341255" y="2063007"/>
            <a:ext cx="1248229" cy="1252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0A1B1B-61BF-4199-B5C5-DA2F000ACC1B}"/>
              </a:ext>
            </a:extLst>
          </p:cNvPr>
          <p:cNvSpPr/>
          <p:nvPr/>
        </p:nvSpPr>
        <p:spPr>
          <a:xfrm>
            <a:off x="6741881" y="3687406"/>
            <a:ext cx="1248229" cy="1252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EA6AB-BA33-40DD-9D46-87ED0C768F12}"/>
              </a:ext>
            </a:extLst>
          </p:cNvPr>
          <p:cNvSpPr/>
          <p:nvPr/>
        </p:nvSpPr>
        <p:spPr>
          <a:xfrm>
            <a:off x="8069939" y="2063007"/>
            <a:ext cx="1248229" cy="1252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83AC64-1F85-4570-B4F6-C6119F4C0273}"/>
              </a:ext>
            </a:extLst>
          </p:cNvPr>
          <p:cNvGrpSpPr/>
          <p:nvPr/>
        </p:nvGrpSpPr>
        <p:grpSpPr>
          <a:xfrm>
            <a:off x="2772227" y="2254640"/>
            <a:ext cx="1026332" cy="876117"/>
            <a:chOff x="2772227" y="2254640"/>
            <a:chExt cx="1026332" cy="87611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B00ED2-EBC2-4F9C-A84F-06961B1849F7}"/>
                </a:ext>
              </a:extLst>
            </p:cNvPr>
            <p:cNvSpPr txBox="1"/>
            <p:nvPr/>
          </p:nvSpPr>
          <p:spPr>
            <a:xfrm>
              <a:off x="2772227" y="2254640"/>
              <a:ext cx="986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C30157"/>
                  </a:solidFill>
                  <a:latin typeface="Arial Black" panose="020B0A04020102020204" pitchFamily="34" charset="0"/>
                </a:rPr>
                <a:t>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21F8A9-C44D-4CB1-B47E-DF140F5595AA}"/>
                </a:ext>
              </a:extLst>
            </p:cNvPr>
            <p:cNvSpPr txBox="1"/>
            <p:nvPr/>
          </p:nvSpPr>
          <p:spPr>
            <a:xfrm>
              <a:off x="2811588" y="2761425"/>
              <a:ext cx="986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STEP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C2BF4B-F961-4E44-9C7C-5963A92B4619}"/>
              </a:ext>
            </a:extLst>
          </p:cNvPr>
          <p:cNvGrpSpPr/>
          <p:nvPr/>
        </p:nvGrpSpPr>
        <p:grpSpPr>
          <a:xfrm>
            <a:off x="4138662" y="3875711"/>
            <a:ext cx="1026332" cy="876117"/>
            <a:chOff x="2772227" y="2254640"/>
            <a:chExt cx="1026332" cy="8761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FC6D57-B4A0-4765-8D1C-7401588C1ECA}"/>
                </a:ext>
              </a:extLst>
            </p:cNvPr>
            <p:cNvSpPr txBox="1"/>
            <p:nvPr/>
          </p:nvSpPr>
          <p:spPr>
            <a:xfrm>
              <a:off x="2772227" y="2254640"/>
              <a:ext cx="986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9999"/>
                  </a:solidFill>
                  <a:latin typeface="Arial Black" panose="020B0A04020102020204" pitchFamily="34" charset="0"/>
                </a:rPr>
                <a:t>02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C0D3A5-4DC8-42F7-9AFC-B03B0DFD4C74}"/>
                </a:ext>
              </a:extLst>
            </p:cNvPr>
            <p:cNvSpPr txBox="1"/>
            <p:nvPr/>
          </p:nvSpPr>
          <p:spPr>
            <a:xfrm>
              <a:off x="2811588" y="2761425"/>
              <a:ext cx="986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STEP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D9F8CD-91BF-4796-94D0-2BE79EDF0940}"/>
              </a:ext>
            </a:extLst>
          </p:cNvPr>
          <p:cNvGrpSpPr/>
          <p:nvPr/>
        </p:nvGrpSpPr>
        <p:grpSpPr>
          <a:xfrm>
            <a:off x="5498690" y="2193404"/>
            <a:ext cx="1026332" cy="876117"/>
            <a:chOff x="2772227" y="2254640"/>
            <a:chExt cx="1026332" cy="8761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636636-884D-44E5-81AF-1CEB86E9E781}"/>
                </a:ext>
              </a:extLst>
            </p:cNvPr>
            <p:cNvSpPr txBox="1"/>
            <p:nvPr/>
          </p:nvSpPr>
          <p:spPr>
            <a:xfrm>
              <a:off x="2772227" y="2254640"/>
              <a:ext cx="986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FB8633"/>
                  </a:solidFill>
                  <a:latin typeface="Arial Black" panose="020B0A04020102020204" pitchFamily="34" charset="0"/>
                </a:rPr>
                <a:t>03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01FFA7-4729-484A-9412-5964F37BC682}"/>
                </a:ext>
              </a:extLst>
            </p:cNvPr>
            <p:cNvSpPr txBox="1"/>
            <p:nvPr/>
          </p:nvSpPr>
          <p:spPr>
            <a:xfrm>
              <a:off x="2811588" y="2761425"/>
              <a:ext cx="986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STEP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9D968B-C9E9-4517-9788-E1B961B59D3C}"/>
              </a:ext>
            </a:extLst>
          </p:cNvPr>
          <p:cNvGrpSpPr/>
          <p:nvPr/>
        </p:nvGrpSpPr>
        <p:grpSpPr>
          <a:xfrm>
            <a:off x="6890486" y="3875711"/>
            <a:ext cx="1026332" cy="876117"/>
            <a:chOff x="2772227" y="2254640"/>
            <a:chExt cx="1026332" cy="87611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1E4172-B131-4988-BF52-357927DBB75E}"/>
                </a:ext>
              </a:extLst>
            </p:cNvPr>
            <p:cNvSpPr txBox="1"/>
            <p:nvPr/>
          </p:nvSpPr>
          <p:spPr>
            <a:xfrm>
              <a:off x="2772227" y="2254640"/>
              <a:ext cx="986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0085B4"/>
                  </a:solidFill>
                  <a:latin typeface="Arial Black" panose="020B0A04020102020204" pitchFamily="34" charset="0"/>
                </a:rPr>
                <a:t>04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A027354-582D-4960-B6DB-E4673EA0AB5D}"/>
                </a:ext>
              </a:extLst>
            </p:cNvPr>
            <p:cNvSpPr txBox="1"/>
            <p:nvPr/>
          </p:nvSpPr>
          <p:spPr>
            <a:xfrm>
              <a:off x="2811588" y="2761425"/>
              <a:ext cx="986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STEP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2A162D-9F56-4B39-AF78-0EC8438B9E7C}"/>
              </a:ext>
            </a:extLst>
          </p:cNvPr>
          <p:cNvGrpSpPr/>
          <p:nvPr/>
        </p:nvGrpSpPr>
        <p:grpSpPr>
          <a:xfrm>
            <a:off x="8180887" y="2262130"/>
            <a:ext cx="1026332" cy="876117"/>
            <a:chOff x="2772227" y="2254640"/>
            <a:chExt cx="1026332" cy="87611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387C49-086E-4343-8978-0B22A32531E9}"/>
                </a:ext>
              </a:extLst>
            </p:cNvPr>
            <p:cNvSpPr txBox="1"/>
            <p:nvPr/>
          </p:nvSpPr>
          <p:spPr>
            <a:xfrm>
              <a:off x="2772227" y="2254640"/>
              <a:ext cx="9869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rgbClr val="804299"/>
                  </a:solidFill>
                  <a:latin typeface="Arial Black" panose="020B0A04020102020204" pitchFamily="34" charset="0"/>
                </a:rPr>
                <a:t>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1433DA-E3E9-4FA0-ADC1-EE444EE50D6E}"/>
                </a:ext>
              </a:extLst>
            </p:cNvPr>
            <p:cNvSpPr txBox="1"/>
            <p:nvPr/>
          </p:nvSpPr>
          <p:spPr>
            <a:xfrm>
              <a:off x="2811588" y="2761425"/>
              <a:ext cx="986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 Black" panose="020B0A04020102020204" pitchFamily="34" charset="0"/>
                </a:rPr>
                <a:t>STEP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B89E0C2-E190-4336-91B7-BD4D7A8927CF}"/>
              </a:ext>
            </a:extLst>
          </p:cNvPr>
          <p:cNvSpPr txBox="1"/>
          <p:nvPr/>
        </p:nvSpPr>
        <p:spPr>
          <a:xfrm>
            <a:off x="1202799" y="1075873"/>
            <a:ext cx="191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D885D-2824-453B-93A0-FD067139B36D}"/>
              </a:ext>
            </a:extLst>
          </p:cNvPr>
          <p:cNvSpPr txBox="1"/>
          <p:nvPr/>
        </p:nvSpPr>
        <p:spPr>
          <a:xfrm>
            <a:off x="1304399" y="1461153"/>
            <a:ext cx="1812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detail text here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BDC38A-07E3-4FE3-A92F-295E9321E886}"/>
              </a:ext>
            </a:extLst>
          </p:cNvPr>
          <p:cNvSpPr txBox="1"/>
          <p:nvPr/>
        </p:nvSpPr>
        <p:spPr>
          <a:xfrm>
            <a:off x="3880169" y="1024104"/>
            <a:ext cx="191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C94988-859C-42B6-B2F0-CD1F8D2F1FB7}"/>
              </a:ext>
            </a:extLst>
          </p:cNvPr>
          <p:cNvSpPr txBox="1"/>
          <p:nvPr/>
        </p:nvSpPr>
        <p:spPr>
          <a:xfrm>
            <a:off x="3981769" y="1409384"/>
            <a:ext cx="1812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detail text here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9B7156-9948-4D37-9F4B-32978693BD39}"/>
              </a:ext>
            </a:extLst>
          </p:cNvPr>
          <p:cNvSpPr txBox="1"/>
          <p:nvPr/>
        </p:nvSpPr>
        <p:spPr>
          <a:xfrm>
            <a:off x="6655723" y="969324"/>
            <a:ext cx="191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C87413-4F9B-43A2-90A7-DACC1D561C40}"/>
              </a:ext>
            </a:extLst>
          </p:cNvPr>
          <p:cNvSpPr txBox="1"/>
          <p:nvPr/>
        </p:nvSpPr>
        <p:spPr>
          <a:xfrm>
            <a:off x="6757323" y="1354604"/>
            <a:ext cx="1812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detail text here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F5718E-43A2-4B8A-B5F4-D1A60AAC6EE8}"/>
              </a:ext>
            </a:extLst>
          </p:cNvPr>
          <p:cNvSpPr txBox="1"/>
          <p:nvPr/>
        </p:nvSpPr>
        <p:spPr>
          <a:xfrm>
            <a:off x="2492093" y="4876086"/>
            <a:ext cx="191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2105A4-A985-41EB-B50C-8DB88DA67083}"/>
              </a:ext>
            </a:extLst>
          </p:cNvPr>
          <p:cNvSpPr txBox="1"/>
          <p:nvPr/>
        </p:nvSpPr>
        <p:spPr>
          <a:xfrm>
            <a:off x="2593693" y="5261366"/>
            <a:ext cx="1812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detail text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AD2D04-1CB4-4267-A010-EE70EDD54F96}"/>
              </a:ext>
            </a:extLst>
          </p:cNvPr>
          <p:cNvSpPr txBox="1"/>
          <p:nvPr/>
        </p:nvSpPr>
        <p:spPr>
          <a:xfrm>
            <a:off x="5313420" y="5044599"/>
            <a:ext cx="191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Title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E12795-F26A-4B6B-90B3-7DD747E02A2A}"/>
              </a:ext>
            </a:extLst>
          </p:cNvPr>
          <p:cNvSpPr txBox="1"/>
          <p:nvPr/>
        </p:nvSpPr>
        <p:spPr>
          <a:xfrm>
            <a:off x="5415020" y="5429879"/>
            <a:ext cx="1812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detail text here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236335-610E-41A2-85F8-AB811505BA66}"/>
              </a:ext>
            </a:extLst>
          </p:cNvPr>
          <p:cNvSpPr txBox="1"/>
          <p:nvPr/>
        </p:nvSpPr>
        <p:spPr>
          <a:xfrm>
            <a:off x="-54990" y="3182180"/>
            <a:ext cx="191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START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B83575-EEF8-4185-80F1-3DC3646D3D9F}"/>
              </a:ext>
            </a:extLst>
          </p:cNvPr>
          <p:cNvSpPr txBox="1"/>
          <p:nvPr/>
        </p:nvSpPr>
        <p:spPr>
          <a:xfrm>
            <a:off x="10151969" y="3164186"/>
            <a:ext cx="1914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FINISH</a:t>
            </a:r>
          </a:p>
        </p:txBody>
      </p:sp>
    </p:spTree>
    <p:extLst>
      <p:ext uri="{BB962C8B-B14F-4D97-AF65-F5344CB8AC3E}">
        <p14:creationId xmlns:p14="http://schemas.microsoft.com/office/powerpoint/2010/main" val="3341712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DE2157CA-4C11-4901-989C-FB74101B8C95}"/>
              </a:ext>
            </a:extLst>
          </p:cNvPr>
          <p:cNvSpPr/>
          <p:nvPr/>
        </p:nvSpPr>
        <p:spPr>
          <a:xfrm flipH="1">
            <a:off x="0" y="5643154"/>
            <a:ext cx="12192000" cy="1214846"/>
          </a:xfrm>
          <a:prstGeom prst="rtTriangle">
            <a:avLst/>
          </a:prstGeom>
          <a:solidFill>
            <a:srgbClr val="57C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6EE0B59C-0FCC-40F9-89CE-E5C7D6332B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88823" y="801188"/>
            <a:ext cx="3814354" cy="4333019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id="{F9AEA74D-F044-49F4-AA20-FF2F0AFAC275}"/>
              </a:ext>
            </a:extLst>
          </p:cNvPr>
          <p:cNvSpPr/>
          <p:nvPr/>
        </p:nvSpPr>
        <p:spPr>
          <a:xfrm>
            <a:off x="0" y="5643154"/>
            <a:ext cx="12192000" cy="1214846"/>
          </a:xfrm>
          <a:prstGeom prst="rtTriangle">
            <a:avLst/>
          </a:prstGeom>
          <a:solidFill>
            <a:srgbClr val="1B32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4C577-CB23-41C9-98E2-55CA019BFDB0}"/>
              </a:ext>
            </a:extLst>
          </p:cNvPr>
          <p:cNvSpPr txBox="1"/>
          <p:nvPr/>
        </p:nvSpPr>
        <p:spPr>
          <a:xfrm>
            <a:off x="4098388" y="5134207"/>
            <a:ext cx="3995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| SHARE | SUBSCRIBE</a:t>
            </a:r>
          </a:p>
        </p:txBody>
      </p:sp>
    </p:spTree>
    <p:extLst>
      <p:ext uri="{BB962C8B-B14F-4D97-AF65-F5344CB8AC3E}">
        <p14:creationId xmlns:p14="http://schemas.microsoft.com/office/powerpoint/2010/main" val="364996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DF373-E2A5-45C0-8DFC-130E27C9307F}"/>
              </a:ext>
            </a:extLst>
          </p:cNvPr>
          <p:cNvSpPr txBox="1"/>
          <p:nvPr/>
        </p:nvSpPr>
        <p:spPr>
          <a:xfrm>
            <a:off x="0" y="266009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LIKE | SHARE | SUBSCRIBE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2A7F0-2BE8-4282-A9F3-0F48D57BB94B}"/>
              </a:ext>
            </a:extLst>
          </p:cNvPr>
          <p:cNvSpPr/>
          <p:nvPr/>
        </p:nvSpPr>
        <p:spPr>
          <a:xfrm>
            <a:off x="1" y="3823423"/>
            <a:ext cx="1219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E96C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this link to join my TELEGRAM group: https://t.me/power_university</a:t>
            </a:r>
          </a:p>
        </p:txBody>
      </p:sp>
      <p:pic>
        <p:nvPicPr>
          <p:cNvPr id="8" name="Picture 2" descr="Telegram Logo transparent PNG - StickPNG">
            <a:extLst>
              <a:ext uri="{FF2B5EF4-FFF2-40B4-BE49-F238E27FC236}">
                <a16:creationId xmlns:a16="http://schemas.microsoft.com/office/drawing/2014/main" id="{C403F101-CF82-466A-8D89-7801EBD98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8785" y="3651013"/>
            <a:ext cx="683373" cy="6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7441605-B4FC-402A-B402-8C0F7744DA8F}"/>
              </a:ext>
            </a:extLst>
          </p:cNvPr>
          <p:cNvGrpSpPr/>
          <p:nvPr/>
        </p:nvGrpSpPr>
        <p:grpSpPr>
          <a:xfrm>
            <a:off x="0" y="4684542"/>
            <a:ext cx="12192000" cy="2173458"/>
            <a:chOff x="0" y="4684542"/>
            <a:chExt cx="12192000" cy="217345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2E5ECCB-46B6-4B98-A914-69425DC144C2}"/>
                </a:ext>
              </a:extLst>
            </p:cNvPr>
            <p:cNvSpPr/>
            <p:nvPr/>
          </p:nvSpPr>
          <p:spPr>
            <a:xfrm>
              <a:off x="0" y="4853354"/>
              <a:ext cx="12192000" cy="2004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15B1778-D13C-4E4E-86FE-45972D732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67008" y="5540517"/>
              <a:ext cx="3373998" cy="1184916"/>
            </a:xfrm>
            <a:prstGeom prst="rect">
              <a:avLst/>
            </a:prstGeom>
          </p:spPr>
        </p:pic>
        <p:pic>
          <p:nvPicPr>
            <p:cNvPr id="12" name="Picture 11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53B9E9C5-6E6D-4FCD-BBA7-74CF62D337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140" b="31257"/>
            <a:stretch/>
          </p:blipFill>
          <p:spPr>
            <a:xfrm>
              <a:off x="6377605" y="5714202"/>
              <a:ext cx="2876723" cy="96663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B7AC78-A6E1-4E39-95BF-7744E56903CA}"/>
                </a:ext>
              </a:extLst>
            </p:cNvPr>
            <p:cNvSpPr txBox="1"/>
            <p:nvPr/>
          </p:nvSpPr>
          <p:spPr>
            <a:xfrm>
              <a:off x="0" y="4684542"/>
              <a:ext cx="12192000" cy="369332"/>
            </a:xfrm>
            <a:prstGeom prst="rect">
              <a:avLst/>
            </a:prstGeom>
            <a:solidFill>
              <a:srgbClr val="00206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swald" panose="02000503000000000000" pitchFamily="2" charset="0"/>
                  <a:ea typeface="+mn-ea"/>
                  <a:cs typeface="+mn-cs"/>
                </a:rPr>
                <a:t>KINDLY DONATE THROUGH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9D6112F-09DB-406B-85CC-EFF731709048}"/>
                </a:ext>
              </a:extLst>
            </p:cNvPr>
            <p:cNvSpPr/>
            <p:nvPr/>
          </p:nvSpPr>
          <p:spPr>
            <a:xfrm flipV="1">
              <a:off x="5755906" y="5027917"/>
              <a:ext cx="680188" cy="380034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1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5" name="Picture 14" descr="A picture containing graphical user interface, application&#10;&#10;Description automatically generated">
            <a:extLst>
              <a:ext uri="{FF2B5EF4-FFF2-40B4-BE49-F238E27FC236}">
                <a16:creationId xmlns:a16="http://schemas.microsoft.com/office/drawing/2014/main" id="{C3158A4C-3C52-4380-BDD7-F43E9EA9033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43222" y="2496053"/>
            <a:ext cx="966636" cy="1251403"/>
          </a:xfrm>
          <a:prstGeom prst="rect">
            <a:avLst/>
          </a:prstGeom>
        </p:spPr>
      </p:pic>
      <p:pic>
        <p:nvPicPr>
          <p:cNvPr id="16" name="Picture 15" descr="Logo, company name&#10;&#10;Description automatically generated">
            <a:extLst>
              <a:ext uri="{FF2B5EF4-FFF2-40B4-BE49-F238E27FC236}">
                <a16:creationId xmlns:a16="http://schemas.microsoft.com/office/drawing/2014/main" id="{F622EF71-C5FF-4A1F-95AC-88C63DEDFFF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8802" y="208170"/>
            <a:ext cx="2174583" cy="24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2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4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EC5BFE-8DB3-48BB-8F92-5CF44A790A08}"/>
              </a:ext>
            </a:extLst>
          </p:cNvPr>
          <p:cNvSpPr/>
          <p:nvPr/>
        </p:nvSpPr>
        <p:spPr>
          <a:xfrm>
            <a:off x="180109" y="1607127"/>
            <a:ext cx="11901055" cy="3685309"/>
          </a:xfrm>
          <a:custGeom>
            <a:avLst/>
            <a:gdLst>
              <a:gd name="connsiteX0" fmla="*/ 0 w 11901055"/>
              <a:gd name="connsiteY0" fmla="*/ 1828800 h 3685309"/>
              <a:gd name="connsiteX1" fmla="*/ 1357746 w 11901055"/>
              <a:gd name="connsiteY1" fmla="*/ 1828800 h 3685309"/>
              <a:gd name="connsiteX2" fmla="*/ 1343891 w 11901055"/>
              <a:gd name="connsiteY2" fmla="*/ 0 h 3685309"/>
              <a:gd name="connsiteX3" fmla="*/ 3214255 w 11901055"/>
              <a:gd name="connsiteY3" fmla="*/ 0 h 3685309"/>
              <a:gd name="connsiteX4" fmla="*/ 3200400 w 11901055"/>
              <a:gd name="connsiteY4" fmla="*/ 3685309 h 3685309"/>
              <a:gd name="connsiteX5" fmla="*/ 5070764 w 11901055"/>
              <a:gd name="connsiteY5" fmla="*/ 3657600 h 3685309"/>
              <a:gd name="connsiteX6" fmla="*/ 5015346 w 11901055"/>
              <a:gd name="connsiteY6" fmla="*/ 0 h 3685309"/>
              <a:gd name="connsiteX7" fmla="*/ 6871855 w 11901055"/>
              <a:gd name="connsiteY7" fmla="*/ 13855 h 3685309"/>
              <a:gd name="connsiteX8" fmla="*/ 6858000 w 11901055"/>
              <a:gd name="connsiteY8" fmla="*/ 3685309 h 3685309"/>
              <a:gd name="connsiteX9" fmla="*/ 8769927 w 11901055"/>
              <a:gd name="connsiteY9" fmla="*/ 3671455 h 3685309"/>
              <a:gd name="connsiteX10" fmla="*/ 8714509 w 11901055"/>
              <a:gd name="connsiteY10" fmla="*/ 13855 h 3685309"/>
              <a:gd name="connsiteX11" fmla="*/ 10501746 w 11901055"/>
              <a:gd name="connsiteY11" fmla="*/ 13855 h 3685309"/>
              <a:gd name="connsiteX12" fmla="*/ 10487891 w 11901055"/>
              <a:gd name="connsiteY12" fmla="*/ 1856509 h 3685309"/>
              <a:gd name="connsiteX13" fmla="*/ 11901055 w 11901055"/>
              <a:gd name="connsiteY13" fmla="*/ 1856509 h 3685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01055" h="3685309">
                <a:moveTo>
                  <a:pt x="0" y="1828800"/>
                </a:moveTo>
                <a:lnTo>
                  <a:pt x="1357746" y="1828800"/>
                </a:lnTo>
                <a:lnTo>
                  <a:pt x="1343891" y="0"/>
                </a:lnTo>
                <a:lnTo>
                  <a:pt x="3214255" y="0"/>
                </a:lnTo>
                <a:cubicBezTo>
                  <a:pt x="3209637" y="1228436"/>
                  <a:pt x="3205018" y="2456873"/>
                  <a:pt x="3200400" y="3685309"/>
                </a:cubicBezTo>
                <a:lnTo>
                  <a:pt x="5070764" y="3657600"/>
                </a:lnTo>
                <a:lnTo>
                  <a:pt x="5015346" y="0"/>
                </a:lnTo>
                <a:lnTo>
                  <a:pt x="6871855" y="13855"/>
                </a:lnTo>
                <a:cubicBezTo>
                  <a:pt x="6867237" y="1237673"/>
                  <a:pt x="6862618" y="2461491"/>
                  <a:pt x="6858000" y="3685309"/>
                </a:cubicBezTo>
                <a:lnTo>
                  <a:pt x="8769927" y="3671455"/>
                </a:lnTo>
                <a:lnTo>
                  <a:pt x="8714509" y="13855"/>
                </a:lnTo>
                <a:lnTo>
                  <a:pt x="10501746" y="13855"/>
                </a:lnTo>
                <a:lnTo>
                  <a:pt x="10487891" y="1856509"/>
                </a:lnTo>
                <a:lnTo>
                  <a:pt x="11901055" y="18565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EC5BFE-8DB3-48BB-8F92-5CF44A790A08}"/>
              </a:ext>
            </a:extLst>
          </p:cNvPr>
          <p:cNvSpPr/>
          <p:nvPr/>
        </p:nvSpPr>
        <p:spPr>
          <a:xfrm>
            <a:off x="180109" y="1607128"/>
            <a:ext cx="11901055" cy="3685310"/>
          </a:xfrm>
          <a:custGeom>
            <a:avLst/>
            <a:gdLst>
              <a:gd name="connsiteX0" fmla="*/ 0 w 11901055"/>
              <a:gd name="connsiteY0" fmla="*/ 1828800 h 3685309"/>
              <a:gd name="connsiteX1" fmla="*/ 1357746 w 11901055"/>
              <a:gd name="connsiteY1" fmla="*/ 1828800 h 3685309"/>
              <a:gd name="connsiteX2" fmla="*/ 1343891 w 11901055"/>
              <a:gd name="connsiteY2" fmla="*/ 0 h 3685309"/>
              <a:gd name="connsiteX3" fmla="*/ 3214255 w 11901055"/>
              <a:gd name="connsiteY3" fmla="*/ 0 h 3685309"/>
              <a:gd name="connsiteX4" fmla="*/ 3200400 w 11901055"/>
              <a:gd name="connsiteY4" fmla="*/ 3685309 h 3685309"/>
              <a:gd name="connsiteX5" fmla="*/ 5070764 w 11901055"/>
              <a:gd name="connsiteY5" fmla="*/ 3657600 h 3685309"/>
              <a:gd name="connsiteX6" fmla="*/ 5015346 w 11901055"/>
              <a:gd name="connsiteY6" fmla="*/ 0 h 3685309"/>
              <a:gd name="connsiteX7" fmla="*/ 6871855 w 11901055"/>
              <a:gd name="connsiteY7" fmla="*/ 13855 h 3685309"/>
              <a:gd name="connsiteX8" fmla="*/ 6858000 w 11901055"/>
              <a:gd name="connsiteY8" fmla="*/ 3685309 h 3685309"/>
              <a:gd name="connsiteX9" fmla="*/ 8769927 w 11901055"/>
              <a:gd name="connsiteY9" fmla="*/ 3671455 h 3685309"/>
              <a:gd name="connsiteX10" fmla="*/ 8714509 w 11901055"/>
              <a:gd name="connsiteY10" fmla="*/ 13855 h 3685309"/>
              <a:gd name="connsiteX11" fmla="*/ 10501746 w 11901055"/>
              <a:gd name="connsiteY11" fmla="*/ 13855 h 3685309"/>
              <a:gd name="connsiteX12" fmla="*/ 10487891 w 11901055"/>
              <a:gd name="connsiteY12" fmla="*/ 1856509 h 3685309"/>
              <a:gd name="connsiteX13" fmla="*/ 11901055 w 11901055"/>
              <a:gd name="connsiteY13" fmla="*/ 1856509 h 3685309"/>
              <a:gd name="connsiteX0" fmla="*/ 0 w 11901055"/>
              <a:gd name="connsiteY0" fmla="*/ 1828800 h 3685310"/>
              <a:gd name="connsiteX1" fmla="*/ 1357746 w 11901055"/>
              <a:gd name="connsiteY1" fmla="*/ 1828800 h 3685310"/>
              <a:gd name="connsiteX2" fmla="*/ 1343891 w 11901055"/>
              <a:gd name="connsiteY2" fmla="*/ 0 h 3685310"/>
              <a:gd name="connsiteX3" fmla="*/ 3214255 w 11901055"/>
              <a:gd name="connsiteY3" fmla="*/ 0 h 3685310"/>
              <a:gd name="connsiteX4" fmla="*/ 3200400 w 11901055"/>
              <a:gd name="connsiteY4" fmla="*/ 3685309 h 3685310"/>
              <a:gd name="connsiteX5" fmla="*/ 5070764 w 11901055"/>
              <a:gd name="connsiteY5" fmla="*/ 3657600 h 3685310"/>
              <a:gd name="connsiteX6" fmla="*/ 5015346 w 11901055"/>
              <a:gd name="connsiteY6" fmla="*/ 0 h 3685310"/>
              <a:gd name="connsiteX7" fmla="*/ 6871855 w 11901055"/>
              <a:gd name="connsiteY7" fmla="*/ 13855 h 3685310"/>
              <a:gd name="connsiteX8" fmla="*/ 6858000 w 11901055"/>
              <a:gd name="connsiteY8" fmla="*/ 3685309 h 3685310"/>
              <a:gd name="connsiteX9" fmla="*/ 8728364 w 11901055"/>
              <a:gd name="connsiteY9" fmla="*/ 3685310 h 3685310"/>
              <a:gd name="connsiteX10" fmla="*/ 8714509 w 11901055"/>
              <a:gd name="connsiteY10" fmla="*/ 13855 h 3685310"/>
              <a:gd name="connsiteX11" fmla="*/ 10501746 w 11901055"/>
              <a:gd name="connsiteY11" fmla="*/ 13855 h 3685310"/>
              <a:gd name="connsiteX12" fmla="*/ 10487891 w 11901055"/>
              <a:gd name="connsiteY12" fmla="*/ 1856509 h 3685310"/>
              <a:gd name="connsiteX13" fmla="*/ 11901055 w 11901055"/>
              <a:gd name="connsiteY13" fmla="*/ 1856509 h 3685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901055" h="3685310">
                <a:moveTo>
                  <a:pt x="0" y="1828800"/>
                </a:moveTo>
                <a:lnTo>
                  <a:pt x="1357746" y="1828800"/>
                </a:lnTo>
                <a:lnTo>
                  <a:pt x="1343891" y="0"/>
                </a:lnTo>
                <a:lnTo>
                  <a:pt x="3214255" y="0"/>
                </a:lnTo>
                <a:cubicBezTo>
                  <a:pt x="3209637" y="1228436"/>
                  <a:pt x="3205018" y="2456873"/>
                  <a:pt x="3200400" y="3685309"/>
                </a:cubicBezTo>
                <a:lnTo>
                  <a:pt x="5070764" y="3657600"/>
                </a:lnTo>
                <a:lnTo>
                  <a:pt x="5015346" y="0"/>
                </a:lnTo>
                <a:lnTo>
                  <a:pt x="6871855" y="13855"/>
                </a:lnTo>
                <a:cubicBezTo>
                  <a:pt x="6867237" y="1237673"/>
                  <a:pt x="6862618" y="2461491"/>
                  <a:pt x="6858000" y="3685309"/>
                </a:cubicBezTo>
                <a:lnTo>
                  <a:pt x="8728364" y="3685310"/>
                </a:lnTo>
                <a:cubicBezTo>
                  <a:pt x="8723746" y="2461492"/>
                  <a:pt x="8719127" y="1237673"/>
                  <a:pt x="8714509" y="13855"/>
                </a:cubicBezTo>
                <a:lnTo>
                  <a:pt x="10501746" y="13855"/>
                </a:lnTo>
                <a:lnTo>
                  <a:pt x="10487891" y="1856509"/>
                </a:lnTo>
                <a:lnTo>
                  <a:pt x="11901055" y="1856509"/>
                </a:lnTo>
              </a:path>
            </a:pathLst>
          </a:custGeom>
          <a:noFill/>
          <a:ln w="2762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0D77ACEF-D339-47F0-9F7C-6A6DBD6772A0}"/>
              </a:ext>
            </a:extLst>
          </p:cNvPr>
          <p:cNvSpPr/>
          <p:nvPr/>
        </p:nvSpPr>
        <p:spPr>
          <a:xfrm>
            <a:off x="0" y="3217554"/>
            <a:ext cx="355599" cy="464457"/>
          </a:xfrm>
          <a:prstGeom prst="chevron">
            <a:avLst>
              <a:gd name="adj" fmla="val 5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F8B21681-8EFA-450C-9467-0950805D2FA3}"/>
              </a:ext>
            </a:extLst>
          </p:cNvPr>
          <p:cNvSpPr/>
          <p:nvPr/>
        </p:nvSpPr>
        <p:spPr>
          <a:xfrm rot="16417492">
            <a:off x="1342572" y="2254994"/>
            <a:ext cx="355599" cy="464457"/>
          </a:xfrm>
          <a:prstGeom prst="chevron">
            <a:avLst>
              <a:gd name="adj" fmla="val 5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293574DF-3B4D-4F4B-A633-3EAA9ABA1097}"/>
              </a:ext>
            </a:extLst>
          </p:cNvPr>
          <p:cNvSpPr/>
          <p:nvPr/>
        </p:nvSpPr>
        <p:spPr>
          <a:xfrm rot="16417492">
            <a:off x="5036458" y="3177451"/>
            <a:ext cx="355599" cy="464457"/>
          </a:xfrm>
          <a:prstGeom prst="chevron">
            <a:avLst>
              <a:gd name="adj" fmla="val 5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091F0062-52BB-48E5-83A2-1C0AB9E11851}"/>
              </a:ext>
            </a:extLst>
          </p:cNvPr>
          <p:cNvSpPr/>
          <p:nvPr/>
        </p:nvSpPr>
        <p:spPr>
          <a:xfrm rot="16417492">
            <a:off x="8744857" y="3148797"/>
            <a:ext cx="355599" cy="464457"/>
          </a:xfrm>
          <a:prstGeom prst="chevron">
            <a:avLst>
              <a:gd name="adj" fmla="val 5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08E22AB-A0BD-401B-96CD-D1B082A1FD3F}"/>
              </a:ext>
            </a:extLst>
          </p:cNvPr>
          <p:cNvSpPr/>
          <p:nvPr/>
        </p:nvSpPr>
        <p:spPr>
          <a:xfrm rot="5400000">
            <a:off x="3182258" y="3163124"/>
            <a:ext cx="355599" cy="464457"/>
          </a:xfrm>
          <a:prstGeom prst="chevron">
            <a:avLst>
              <a:gd name="adj" fmla="val 5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849E581F-6A29-414C-94FF-608F2E0144E9}"/>
              </a:ext>
            </a:extLst>
          </p:cNvPr>
          <p:cNvSpPr/>
          <p:nvPr/>
        </p:nvSpPr>
        <p:spPr>
          <a:xfrm rot="5400000">
            <a:off x="6890658" y="3192155"/>
            <a:ext cx="355599" cy="464457"/>
          </a:xfrm>
          <a:prstGeom prst="chevron">
            <a:avLst>
              <a:gd name="adj" fmla="val 5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6B426011-FAE7-45C9-B28A-430FB8AD5188}"/>
              </a:ext>
            </a:extLst>
          </p:cNvPr>
          <p:cNvSpPr/>
          <p:nvPr/>
        </p:nvSpPr>
        <p:spPr>
          <a:xfrm>
            <a:off x="11299372" y="3246584"/>
            <a:ext cx="355599" cy="464457"/>
          </a:xfrm>
          <a:prstGeom prst="chevron">
            <a:avLst>
              <a:gd name="adj" fmla="val 51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82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114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12</cp:revision>
  <dcterms:created xsi:type="dcterms:W3CDTF">2021-08-08T15:08:59Z</dcterms:created>
  <dcterms:modified xsi:type="dcterms:W3CDTF">2021-08-08T16:14:34Z</dcterms:modified>
</cp:coreProperties>
</file>