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FFFF"/>
    <a:srgbClr val="CC00CC"/>
    <a:srgbClr val="FF0066"/>
    <a:srgbClr val="585A66"/>
    <a:srgbClr val="FB5D3B"/>
    <a:srgbClr val="FFB142"/>
    <a:srgbClr val="FB533A"/>
    <a:srgbClr val="383A46"/>
    <a:srgbClr val="FC6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9FF9-E12E-45B7-9752-7CB3B717E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46DC-493B-4489-86B6-43A2ABAFD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A653-4B01-4D08-B56D-2D7ACE56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47E2A-4A7F-42A4-AA0D-CD3CF31F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1B86-3878-4CD0-812D-B0717BFD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6A71-A0D3-4C95-9970-F858886A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B3A5E-A4E5-4882-8445-5091C4CC4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B9476-6790-4E70-8767-570FFB31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9DF7-69CE-412B-85FB-AE613609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727D-5F44-4611-913D-1489D2B8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9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B78DE-D0CC-4C6E-A431-6D68B6831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F0088-D4B6-4256-8BA9-79B1E3194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AF1E4-DE7F-4542-AD67-FCA92368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E47A2-1A03-45A5-A8BE-2DAB3044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EF46-3C69-4C3D-B719-D00B8D91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4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77B96-169B-471F-A700-AE192F2DB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5377-07DA-404C-8588-F647B3DEB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8FC4-042A-4EF1-B23C-9D915EB6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808D-67C4-4B37-95BF-63635631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262FD-5627-4F71-83B5-E4EAADB4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11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96EB-55D8-40EB-BB73-0C9BF0D36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4ED7B-60CE-48EC-82F0-9F511C8BF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3C3E1-CB78-4158-9F36-54287AA3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B1525-0149-4B15-A24B-35C904AB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D1AB6-C13A-48BC-9B16-E9A74E35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2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94407-AAC5-49BA-9C50-3F01EEF4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790C1-BB02-4E52-BD14-ACDA34F57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1376F-36B0-415C-A381-E5DCA77D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7BBBE-54CB-4E0B-BD9E-D934E09D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BAB28-E7C2-4BF4-871F-6D7F16C0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DDDA5-D0C5-4A0A-A746-B9B435EC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02DA-0136-4BE4-A0FD-5A2E7BD3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1D09-9678-4F86-B824-447177D0C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EF005-0C20-427B-ADC1-D41466D20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A523F3-AD48-4243-A12D-6281568AD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25A32-C07C-436A-831A-C20B8BDAE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D361DD-72A1-4AEA-B020-D163BEBF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E28B8-4E67-43AD-9C54-F8E78E45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9E1D61-B83F-4812-AF67-36DBA45B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2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057C-8142-4E2D-94CB-8D796DBBC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60709A-BDE4-49C0-9F33-868E4CEF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2F12-19B4-4250-9E46-4E972D83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8ECC3-E831-4149-9166-9114431D1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933F5-6800-432F-8C84-04A0B0978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AFBA85-DBC4-46FE-A50F-1A1E89E5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97F23-2BDF-4EDD-9FBD-4184E61D9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0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AE8D-85D3-4301-8140-DDE3E5175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840D-759A-4EA7-AC07-292D64985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AEDC-F65B-4436-B0A7-1AF1FE91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DEC5A-A4B5-46C4-B5E1-CA066514B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6F2AA-C3B1-4F13-89A0-FD118549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85EDC-2842-49FC-BFC7-3452F96D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BAAE-3C4A-4864-BB45-2F2EEF68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26397-5A30-495F-BD55-9BEEC9FA2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817A1-58C2-4C15-AA80-A237B75A8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2F39A-2731-410E-8FFC-B283024A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4D136-4052-4D98-B6E1-6DAB8E9FE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BF571-1AEB-4485-B913-BAFE1447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05B79-6DC0-44DE-A06F-F431A7A7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75FC5-DE22-4F07-A3F4-7AAF4E6F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66DE-B090-44C9-875C-63FCF6137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546B2-3945-49FD-A5E4-16DD74E17D9E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60C6-2C5F-43C2-9855-01C2B077D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DDD51-4C67-41A6-9571-E0EB325F2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875E6-7AF9-49FA-BA50-99CB54638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9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EF4FE46-24F0-4F9E-878D-EA10179068E3}"/>
              </a:ext>
            </a:extLst>
          </p:cNvPr>
          <p:cNvSpPr/>
          <p:nvPr/>
        </p:nvSpPr>
        <p:spPr>
          <a:xfrm>
            <a:off x="1519859" y="1600200"/>
            <a:ext cx="3657600" cy="3657600"/>
          </a:xfrm>
          <a:prstGeom prst="ellipse">
            <a:avLst/>
          </a:prstGeom>
          <a:solidFill>
            <a:srgbClr val="383A46"/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499FC8D8-16E8-42AC-8C28-E0F852FDAB2E}"/>
              </a:ext>
            </a:extLst>
          </p:cNvPr>
          <p:cNvSpPr/>
          <p:nvPr/>
        </p:nvSpPr>
        <p:spPr>
          <a:xfrm>
            <a:off x="1717813" y="1828800"/>
            <a:ext cx="3200400" cy="3200400"/>
          </a:xfrm>
          <a:prstGeom prst="donut">
            <a:avLst>
              <a:gd name="adj" fmla="val 10987"/>
            </a:avLst>
          </a:prstGeom>
          <a:solidFill>
            <a:srgbClr val="585A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C50A3-6392-4868-8DA7-50B3B4EE92E8}"/>
              </a:ext>
            </a:extLst>
          </p:cNvPr>
          <p:cNvSpPr txBox="1"/>
          <p:nvPr/>
        </p:nvSpPr>
        <p:spPr>
          <a:xfrm>
            <a:off x="2328706" y="3198166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B343"/>
                </a:solidFill>
                <a:latin typeface="Impact" panose="020B0806030902050204" pitchFamily="34" charset="0"/>
              </a:rPr>
              <a:t>5</a:t>
            </a:r>
            <a:r>
              <a:rPr lang="en-US" sz="2800" dirty="0">
                <a:solidFill>
                  <a:srgbClr val="E6E6E6"/>
                </a:solidFill>
                <a:latin typeface="Impact" panose="020B0806030902050204" pitchFamily="34" charset="0"/>
              </a:rPr>
              <a:t> OPTIONS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474A96-0E48-45CD-9C91-0698218D5354}"/>
              </a:ext>
            </a:extLst>
          </p:cNvPr>
          <p:cNvGrpSpPr/>
          <p:nvPr/>
        </p:nvGrpSpPr>
        <p:grpSpPr>
          <a:xfrm>
            <a:off x="5213176" y="1686822"/>
            <a:ext cx="742071" cy="742071"/>
            <a:chOff x="5213176" y="1686822"/>
            <a:chExt cx="742071" cy="74207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4CEC3FD-3CA2-4999-B32F-FFBFDF46174A}"/>
                </a:ext>
              </a:extLst>
            </p:cNvPr>
            <p:cNvSpPr/>
            <p:nvPr/>
          </p:nvSpPr>
          <p:spPr>
            <a:xfrm>
              <a:off x="5213176" y="1686822"/>
              <a:ext cx="742071" cy="742071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2" name="Graphic 21" descr="User network">
              <a:extLst>
                <a:ext uri="{FF2B5EF4-FFF2-40B4-BE49-F238E27FC236}">
                  <a16:creationId xmlns:a16="http://schemas.microsoft.com/office/drawing/2014/main" id="{892D4E10-7D90-4063-B3AD-DECDC7AC0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75413" y="1829257"/>
              <a:ext cx="457200" cy="457200"/>
            </a:xfrm>
            <a:prstGeom prst="rect">
              <a:avLst/>
            </a:prstGeom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616B64-E94D-48EF-8B26-F5F074BEE370}"/>
              </a:ext>
            </a:extLst>
          </p:cNvPr>
          <p:cNvGrpSpPr/>
          <p:nvPr/>
        </p:nvGrpSpPr>
        <p:grpSpPr>
          <a:xfrm>
            <a:off x="4236624" y="858296"/>
            <a:ext cx="742071" cy="742071"/>
            <a:chOff x="4236624" y="858296"/>
            <a:chExt cx="742071" cy="74207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AEF7AA1-0DEA-4478-89D5-AEE0A537C7B2}"/>
                </a:ext>
              </a:extLst>
            </p:cNvPr>
            <p:cNvSpPr/>
            <p:nvPr/>
          </p:nvSpPr>
          <p:spPr>
            <a:xfrm>
              <a:off x="4236624" y="858296"/>
              <a:ext cx="742071" cy="742071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Business Growth">
              <a:extLst>
                <a:ext uri="{FF2B5EF4-FFF2-40B4-BE49-F238E27FC236}">
                  <a16:creationId xmlns:a16="http://schemas.microsoft.com/office/drawing/2014/main" id="{31F69C6B-4E94-4A96-83AF-F19AC2BC3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43373" y="1012970"/>
              <a:ext cx="457200" cy="457200"/>
            </a:xfrm>
            <a:prstGeom prst="rect">
              <a:avLst/>
            </a:prstGeom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521069-C993-4808-88F5-01C24B56811A}"/>
              </a:ext>
            </a:extLst>
          </p:cNvPr>
          <p:cNvGrpSpPr/>
          <p:nvPr/>
        </p:nvGrpSpPr>
        <p:grpSpPr>
          <a:xfrm>
            <a:off x="5563110" y="3057964"/>
            <a:ext cx="742071" cy="742071"/>
            <a:chOff x="5563110" y="3057964"/>
            <a:chExt cx="742071" cy="74207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43284E-6F04-4D58-B238-CC668A1601BB}"/>
                </a:ext>
              </a:extLst>
            </p:cNvPr>
            <p:cNvSpPr/>
            <p:nvPr/>
          </p:nvSpPr>
          <p:spPr>
            <a:xfrm>
              <a:off x="5563110" y="3057964"/>
              <a:ext cx="742071" cy="742071"/>
            </a:xfrm>
            <a:prstGeom prst="ellipse">
              <a:avLst/>
            </a:prstGeom>
            <a:solidFill>
              <a:srgbClr val="00CC99"/>
            </a:solid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6" name="Graphic 25" descr="Presentation with media">
              <a:extLst>
                <a:ext uri="{FF2B5EF4-FFF2-40B4-BE49-F238E27FC236}">
                  <a16:creationId xmlns:a16="http://schemas.microsoft.com/office/drawing/2014/main" id="{DF828DDC-36B9-414A-8869-15A18AF82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97869" y="3202631"/>
              <a:ext cx="457200" cy="457200"/>
            </a:xfrm>
            <a:prstGeom prst="rect">
              <a:avLst/>
            </a:prstGeom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5DAE3F-90E1-4B19-A8D1-490FFFF25351}"/>
              </a:ext>
            </a:extLst>
          </p:cNvPr>
          <p:cNvGrpSpPr/>
          <p:nvPr/>
        </p:nvGrpSpPr>
        <p:grpSpPr>
          <a:xfrm>
            <a:off x="4236625" y="5115364"/>
            <a:ext cx="742071" cy="742071"/>
            <a:chOff x="4236625" y="5115364"/>
            <a:chExt cx="742071" cy="742071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26E5049-F6AF-4B1C-B039-54C7F40B7978}"/>
                </a:ext>
              </a:extLst>
            </p:cNvPr>
            <p:cNvSpPr/>
            <p:nvPr/>
          </p:nvSpPr>
          <p:spPr>
            <a:xfrm>
              <a:off x="4236625" y="5115364"/>
              <a:ext cx="742071" cy="74207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28" name="Graphic 27" descr="Trophy">
              <a:extLst>
                <a:ext uri="{FF2B5EF4-FFF2-40B4-BE49-F238E27FC236}">
                  <a16:creationId xmlns:a16="http://schemas.microsoft.com/office/drawing/2014/main" id="{F7F212A8-F006-4EC1-BC66-C32D728E5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83961" y="5255178"/>
              <a:ext cx="457200" cy="457200"/>
            </a:xfrm>
            <a:prstGeom prst="rect">
              <a:avLst/>
            </a:prstGeom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ACF4464-ED40-4559-B336-56AC175984E0}"/>
              </a:ext>
            </a:extLst>
          </p:cNvPr>
          <p:cNvGrpSpPr/>
          <p:nvPr/>
        </p:nvGrpSpPr>
        <p:grpSpPr>
          <a:xfrm>
            <a:off x="5129994" y="4282696"/>
            <a:ext cx="742071" cy="742071"/>
            <a:chOff x="5129994" y="4282696"/>
            <a:chExt cx="742071" cy="74207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7CE203-9F0D-4E5B-B6B9-4B26B4A82063}"/>
                </a:ext>
              </a:extLst>
            </p:cNvPr>
            <p:cNvSpPr/>
            <p:nvPr/>
          </p:nvSpPr>
          <p:spPr>
            <a:xfrm>
              <a:off x="5129994" y="4282696"/>
              <a:ext cx="742071" cy="742071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30" name="Graphic 29" descr="Medal">
              <a:extLst>
                <a:ext uri="{FF2B5EF4-FFF2-40B4-BE49-F238E27FC236}">
                  <a16:creationId xmlns:a16="http://schemas.microsoft.com/office/drawing/2014/main" id="{6A742891-3815-4E1E-972C-68A29FC62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289931" y="4425131"/>
              <a:ext cx="457200" cy="457200"/>
            </a:xfrm>
            <a:prstGeom prst="rect">
              <a:avLst/>
            </a:prstGeom>
            <a:effectLst>
              <a:outerShdw blurRad="50800" dist="1016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47613275-7462-4FB5-8B72-38A76921F51A}"/>
              </a:ext>
            </a:extLst>
          </p:cNvPr>
          <p:cNvSpPr/>
          <p:nvPr/>
        </p:nvSpPr>
        <p:spPr>
          <a:xfrm rot="16200000">
            <a:off x="6564648" y="847862"/>
            <a:ext cx="6077247" cy="5177457"/>
          </a:xfrm>
          <a:prstGeom prst="round2SameRect">
            <a:avLst>
              <a:gd name="adj1" fmla="val 4080"/>
              <a:gd name="adj2" fmla="val 0"/>
            </a:avLst>
          </a:prstGeom>
          <a:solidFill>
            <a:srgbClr val="434552"/>
          </a:solidFill>
          <a:ln>
            <a:noFill/>
          </a:ln>
          <a:effectLst>
            <a:outerShdw blurRad="2032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C3AA5B-9719-4127-998D-173444299584}"/>
              </a:ext>
            </a:extLst>
          </p:cNvPr>
          <p:cNvGrpSpPr/>
          <p:nvPr/>
        </p:nvGrpSpPr>
        <p:grpSpPr>
          <a:xfrm>
            <a:off x="7710911" y="622759"/>
            <a:ext cx="4079631" cy="792874"/>
            <a:chOff x="7710911" y="689019"/>
            <a:chExt cx="4079631" cy="7928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792448-1F1F-4101-8C4C-F2F2CC1AE509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3300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643E86-C33C-45D1-82EE-C948C3B792D7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AE6163-ADC7-4764-84D8-D82FFA8786FC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6F8281-5952-49DE-A7FB-4E3C1E821622}"/>
              </a:ext>
            </a:extLst>
          </p:cNvPr>
          <p:cNvGrpSpPr/>
          <p:nvPr/>
        </p:nvGrpSpPr>
        <p:grpSpPr>
          <a:xfrm>
            <a:off x="7710911" y="1834633"/>
            <a:ext cx="4079631" cy="792874"/>
            <a:chOff x="7710911" y="689019"/>
            <a:chExt cx="4079631" cy="7928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C0E855-0EAF-429A-AB66-864371A3DA0B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CC00CC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04D174-1B2F-47B8-ACBC-E87C0E55E1C5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0ED0B3-C8D5-4A48-B458-839E79B9C4E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F627FA-93A2-4594-B2FD-EEFF9ECB7BC5}"/>
              </a:ext>
            </a:extLst>
          </p:cNvPr>
          <p:cNvGrpSpPr/>
          <p:nvPr/>
        </p:nvGrpSpPr>
        <p:grpSpPr>
          <a:xfrm>
            <a:off x="7710911" y="3046507"/>
            <a:ext cx="4079631" cy="792874"/>
            <a:chOff x="7710911" y="689019"/>
            <a:chExt cx="4079631" cy="79287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88E4FF-904B-4192-9814-1D5CEB21E033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CC99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46D48C-577C-4DCC-ABD1-ECAE76B45B1B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49814A-0408-4EF8-976F-B553D420097A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7195D6-5B4B-41DD-82C8-75323681E661}"/>
              </a:ext>
            </a:extLst>
          </p:cNvPr>
          <p:cNvGrpSpPr/>
          <p:nvPr/>
        </p:nvGrpSpPr>
        <p:grpSpPr>
          <a:xfrm>
            <a:off x="7710911" y="4258381"/>
            <a:ext cx="4079631" cy="792874"/>
            <a:chOff x="7710911" y="689019"/>
            <a:chExt cx="4079631" cy="79287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45F73B-C64E-4C23-8404-AD2E8ED1CE60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0099CC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C63798-6E73-4A69-A064-FAB674E2E3B2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A051779-FE41-4FE6-B117-E74DDF52D15A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843A226-76C8-4BB8-B830-DA9F7BEEC71E}"/>
              </a:ext>
            </a:extLst>
          </p:cNvPr>
          <p:cNvGrpSpPr/>
          <p:nvPr/>
        </p:nvGrpSpPr>
        <p:grpSpPr>
          <a:xfrm>
            <a:off x="7710911" y="5470256"/>
            <a:ext cx="4079631" cy="746526"/>
            <a:chOff x="7710911" y="689019"/>
            <a:chExt cx="4079631" cy="74652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74AF66-1BE4-4718-A231-130ADFCC73E2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3CC33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54DA37-21A2-4976-B2CA-3F8625FFF1AE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9D1362C-3DEF-465A-B100-5259D816C85B}"/>
              </a:ext>
            </a:extLst>
          </p:cNvPr>
          <p:cNvGrpSpPr/>
          <p:nvPr/>
        </p:nvGrpSpPr>
        <p:grpSpPr>
          <a:xfrm>
            <a:off x="3178277" y="1828800"/>
            <a:ext cx="1739936" cy="3195967"/>
            <a:chOff x="3178277" y="1828800"/>
            <a:chExt cx="1739936" cy="3195967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E8DEC-4922-4960-9DA3-44567B5AA51A}"/>
                </a:ext>
              </a:extLst>
            </p:cNvPr>
            <p:cNvSpPr/>
            <p:nvPr/>
          </p:nvSpPr>
          <p:spPr>
            <a:xfrm>
              <a:off x="3405809" y="1833233"/>
              <a:ext cx="1512404" cy="3191534"/>
            </a:xfrm>
            <a:custGeom>
              <a:avLst/>
              <a:gdLst>
                <a:gd name="connsiteX0" fmla="*/ 0 w 1512404"/>
                <a:gd name="connsiteY0" fmla="*/ 0 h 3191534"/>
                <a:gd name="connsiteX1" fmla="*/ 75815 w 1512404"/>
                <a:gd name="connsiteY1" fmla="*/ 3829 h 3191534"/>
                <a:gd name="connsiteX2" fmla="*/ 1512404 w 1512404"/>
                <a:gd name="connsiteY2" fmla="*/ 1595767 h 3191534"/>
                <a:gd name="connsiteX3" fmla="*/ 75815 w 1512404"/>
                <a:gd name="connsiteY3" fmla="*/ 3187706 h 3191534"/>
                <a:gd name="connsiteX4" fmla="*/ 0 w 1512404"/>
                <a:gd name="connsiteY4" fmla="*/ 3191534 h 3191534"/>
                <a:gd name="connsiteX5" fmla="*/ 0 w 1512404"/>
                <a:gd name="connsiteY5" fmla="*/ 2839906 h 3191534"/>
                <a:gd name="connsiteX6" fmla="*/ 39863 w 1512404"/>
                <a:gd name="connsiteY6" fmla="*/ 2837893 h 3191534"/>
                <a:gd name="connsiteX7" fmla="*/ 1160776 w 1512404"/>
                <a:gd name="connsiteY7" fmla="*/ 1595767 h 3191534"/>
                <a:gd name="connsiteX8" fmla="*/ 39863 w 1512404"/>
                <a:gd name="connsiteY8" fmla="*/ 353641 h 3191534"/>
                <a:gd name="connsiteX9" fmla="*/ 0 w 1512404"/>
                <a:gd name="connsiteY9" fmla="*/ 351629 h 31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404" h="3191534">
                  <a:moveTo>
                    <a:pt x="0" y="0"/>
                  </a:moveTo>
                  <a:lnTo>
                    <a:pt x="75815" y="3829"/>
                  </a:lnTo>
                  <a:cubicBezTo>
                    <a:pt x="882726" y="85775"/>
                    <a:pt x="1512404" y="767237"/>
                    <a:pt x="1512404" y="1595767"/>
                  </a:cubicBezTo>
                  <a:cubicBezTo>
                    <a:pt x="1512404" y="2424298"/>
                    <a:pt x="882726" y="3105759"/>
                    <a:pt x="75815" y="3187706"/>
                  </a:cubicBezTo>
                  <a:lnTo>
                    <a:pt x="0" y="3191534"/>
                  </a:lnTo>
                  <a:lnTo>
                    <a:pt x="0" y="2839906"/>
                  </a:lnTo>
                  <a:lnTo>
                    <a:pt x="39863" y="2837893"/>
                  </a:lnTo>
                  <a:cubicBezTo>
                    <a:pt x="669463" y="2773954"/>
                    <a:pt x="1160776" y="2242236"/>
                    <a:pt x="1160776" y="1595767"/>
                  </a:cubicBezTo>
                  <a:cubicBezTo>
                    <a:pt x="1160776" y="949298"/>
                    <a:pt x="669463" y="417581"/>
                    <a:pt x="39863" y="353641"/>
                  </a:cubicBezTo>
                  <a:lnTo>
                    <a:pt x="0" y="351629"/>
                  </a:lnTo>
                  <a:close/>
                </a:path>
              </a:pathLst>
            </a:custGeom>
            <a:gradFill>
              <a:gsLst>
                <a:gs pos="0">
                  <a:srgbClr val="FFB343"/>
                </a:gs>
                <a:gs pos="47000">
                  <a:srgbClr val="FE9031"/>
                </a:gs>
                <a:gs pos="97000">
                  <a:srgbClr val="FB4C3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51134C0-857E-48FC-B0C7-FAB0B29218F5}"/>
                </a:ext>
              </a:extLst>
            </p:cNvPr>
            <p:cNvSpPr/>
            <p:nvPr/>
          </p:nvSpPr>
          <p:spPr>
            <a:xfrm>
              <a:off x="3178277" y="4667865"/>
              <a:ext cx="407841" cy="356902"/>
            </a:xfrm>
            <a:prstGeom prst="ellipse">
              <a:avLst/>
            </a:prstGeom>
            <a:solidFill>
              <a:srgbClr val="FB53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82E9A2B-0BB1-418A-8390-C191C805C985}"/>
                </a:ext>
              </a:extLst>
            </p:cNvPr>
            <p:cNvSpPr/>
            <p:nvPr/>
          </p:nvSpPr>
          <p:spPr>
            <a:xfrm>
              <a:off x="3221623" y="1828800"/>
              <a:ext cx="407841" cy="356902"/>
            </a:xfrm>
            <a:prstGeom prst="ellipse">
              <a:avLst/>
            </a:prstGeom>
            <a:solidFill>
              <a:srgbClr val="FFB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1937239-14F7-49EB-87B4-16D101B10698}"/>
              </a:ext>
            </a:extLst>
          </p:cNvPr>
          <p:cNvGrpSpPr/>
          <p:nvPr/>
        </p:nvGrpSpPr>
        <p:grpSpPr>
          <a:xfrm>
            <a:off x="0" y="-10849"/>
            <a:ext cx="3383136" cy="6868849"/>
            <a:chOff x="0" y="-10849"/>
            <a:chExt cx="3383136" cy="686884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6282F0-38B8-4D75-9DC8-A9BDD6C16A78}"/>
                </a:ext>
              </a:extLst>
            </p:cNvPr>
            <p:cNvSpPr/>
            <p:nvPr/>
          </p:nvSpPr>
          <p:spPr>
            <a:xfrm>
              <a:off x="0" y="0"/>
              <a:ext cx="3200400" cy="6858000"/>
            </a:xfrm>
            <a:custGeom>
              <a:avLst/>
              <a:gdLst>
                <a:gd name="connsiteX0" fmla="*/ 0 w 3200400"/>
                <a:gd name="connsiteY0" fmla="*/ 0 h 6858000"/>
                <a:gd name="connsiteX1" fmla="*/ 3200400 w 3200400"/>
                <a:gd name="connsiteY1" fmla="*/ 0 h 6858000"/>
                <a:gd name="connsiteX2" fmla="*/ 3200400 w 3200400"/>
                <a:gd name="connsiteY2" fmla="*/ 1377539 h 6858000"/>
                <a:gd name="connsiteX3" fmla="*/ 3107656 w 3200400"/>
                <a:gd name="connsiteY3" fmla="*/ 1382222 h 6858000"/>
                <a:gd name="connsiteX4" fmla="*/ 1260613 w 3200400"/>
                <a:gd name="connsiteY4" fmla="*/ 3429000 h 6858000"/>
                <a:gd name="connsiteX5" fmla="*/ 3107656 w 3200400"/>
                <a:gd name="connsiteY5" fmla="*/ 5475778 h 6858000"/>
                <a:gd name="connsiteX6" fmla="*/ 3200400 w 3200400"/>
                <a:gd name="connsiteY6" fmla="*/ 5480461 h 6858000"/>
                <a:gd name="connsiteX7" fmla="*/ 3200400 w 3200400"/>
                <a:gd name="connsiteY7" fmla="*/ 6858000 h 6858000"/>
                <a:gd name="connsiteX8" fmla="*/ 0 w 32004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0400" h="6858000">
                  <a:moveTo>
                    <a:pt x="0" y="0"/>
                  </a:moveTo>
                  <a:lnTo>
                    <a:pt x="3200400" y="0"/>
                  </a:lnTo>
                  <a:lnTo>
                    <a:pt x="3200400" y="1377539"/>
                  </a:lnTo>
                  <a:lnTo>
                    <a:pt x="3107656" y="1382222"/>
                  </a:lnTo>
                  <a:cubicBezTo>
                    <a:pt x="2070199" y="1487582"/>
                    <a:pt x="1260613" y="2363746"/>
                    <a:pt x="1260613" y="3429000"/>
                  </a:cubicBezTo>
                  <a:cubicBezTo>
                    <a:pt x="1260613" y="4494254"/>
                    <a:pt x="2070199" y="5370419"/>
                    <a:pt x="3107656" y="5475778"/>
                  </a:cubicBezTo>
                  <a:lnTo>
                    <a:pt x="3200400" y="5480461"/>
                  </a:lnTo>
                  <a:lnTo>
                    <a:pt x="3200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43455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7EE67E2-1D75-48B0-BF8F-F2BDC2DB16D8}"/>
                </a:ext>
              </a:extLst>
            </p:cNvPr>
            <p:cNvSpPr/>
            <p:nvPr/>
          </p:nvSpPr>
          <p:spPr>
            <a:xfrm>
              <a:off x="2846315" y="-10849"/>
              <a:ext cx="536821" cy="1371600"/>
            </a:xfrm>
            <a:prstGeom prst="roundRect">
              <a:avLst>
                <a:gd name="adj" fmla="val 42873"/>
              </a:avLst>
            </a:prstGeom>
            <a:solidFill>
              <a:srgbClr val="434552"/>
            </a:solidFill>
            <a:ln>
              <a:solidFill>
                <a:srgbClr val="43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6151C23-E7EA-481B-8F7D-1F65E223D76F}"/>
                </a:ext>
              </a:extLst>
            </p:cNvPr>
            <p:cNvSpPr/>
            <p:nvPr/>
          </p:nvSpPr>
          <p:spPr>
            <a:xfrm>
              <a:off x="2841674" y="5480427"/>
              <a:ext cx="536821" cy="1371600"/>
            </a:xfrm>
            <a:prstGeom prst="roundRect">
              <a:avLst>
                <a:gd name="adj" fmla="val 42873"/>
              </a:avLst>
            </a:prstGeom>
            <a:solidFill>
              <a:srgbClr val="434552"/>
            </a:solidFill>
            <a:ln>
              <a:solidFill>
                <a:srgbClr val="43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53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A90463-2495-431B-8528-35CD03C6377C}"/>
              </a:ext>
            </a:extLst>
          </p:cNvPr>
          <p:cNvSpPr/>
          <p:nvPr/>
        </p:nvSpPr>
        <p:spPr>
          <a:xfrm>
            <a:off x="-46704" y="0"/>
            <a:ext cx="3245911" cy="6858000"/>
          </a:xfrm>
          <a:custGeom>
            <a:avLst/>
            <a:gdLst>
              <a:gd name="connsiteX0" fmla="*/ 0 w 3245911"/>
              <a:gd name="connsiteY0" fmla="*/ 0 h 6858000"/>
              <a:gd name="connsiteX1" fmla="*/ 3245911 w 3245911"/>
              <a:gd name="connsiteY1" fmla="*/ 0 h 6858000"/>
              <a:gd name="connsiteX2" fmla="*/ 3245911 w 3245911"/>
              <a:gd name="connsiteY2" fmla="*/ 1380343 h 6858000"/>
              <a:gd name="connsiteX3" fmla="*/ 3208701 w 3245911"/>
              <a:gd name="connsiteY3" fmla="*/ 1382222 h 6858000"/>
              <a:gd name="connsiteX4" fmla="*/ 1361658 w 3245911"/>
              <a:gd name="connsiteY4" fmla="*/ 3429000 h 6858000"/>
              <a:gd name="connsiteX5" fmla="*/ 3208701 w 3245911"/>
              <a:gd name="connsiteY5" fmla="*/ 5475778 h 6858000"/>
              <a:gd name="connsiteX6" fmla="*/ 3245911 w 3245911"/>
              <a:gd name="connsiteY6" fmla="*/ 5477657 h 6858000"/>
              <a:gd name="connsiteX7" fmla="*/ 3245911 w 3245911"/>
              <a:gd name="connsiteY7" fmla="*/ 6858000 h 6858000"/>
              <a:gd name="connsiteX8" fmla="*/ 0 w 3245911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5911" h="6858000">
                <a:moveTo>
                  <a:pt x="0" y="0"/>
                </a:moveTo>
                <a:lnTo>
                  <a:pt x="3245911" y="0"/>
                </a:lnTo>
                <a:lnTo>
                  <a:pt x="3245911" y="1380343"/>
                </a:lnTo>
                <a:lnTo>
                  <a:pt x="3208701" y="1382222"/>
                </a:lnTo>
                <a:cubicBezTo>
                  <a:pt x="2171244" y="1487582"/>
                  <a:pt x="1361658" y="2363746"/>
                  <a:pt x="1361658" y="3429000"/>
                </a:cubicBezTo>
                <a:cubicBezTo>
                  <a:pt x="1361658" y="4494254"/>
                  <a:pt x="2171244" y="5370419"/>
                  <a:pt x="3208701" y="5475778"/>
                </a:cubicBezTo>
                <a:lnTo>
                  <a:pt x="3245911" y="5477657"/>
                </a:lnTo>
                <a:lnTo>
                  <a:pt x="324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585A66"/>
          </a:solidFill>
          <a:ln>
            <a:noFill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DA5AB2-68BE-4A07-BBC0-56A005CE846E}"/>
              </a:ext>
            </a:extLst>
          </p:cNvPr>
          <p:cNvSpPr/>
          <p:nvPr/>
        </p:nvSpPr>
        <p:spPr>
          <a:xfrm>
            <a:off x="1590258" y="1600200"/>
            <a:ext cx="3657600" cy="3657600"/>
          </a:xfrm>
          <a:prstGeom prst="ellipse">
            <a:avLst/>
          </a:prstGeom>
          <a:solidFill>
            <a:srgbClr val="383A46"/>
          </a:solidFill>
          <a:ln>
            <a:noFill/>
          </a:ln>
          <a:effectLst>
            <a:outerShdw blurRad="1270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13BD4013-8553-459F-91E1-DEC060D0D83D}"/>
              </a:ext>
            </a:extLst>
          </p:cNvPr>
          <p:cNvSpPr/>
          <p:nvPr/>
        </p:nvSpPr>
        <p:spPr>
          <a:xfrm>
            <a:off x="1818858" y="1828800"/>
            <a:ext cx="3200400" cy="3200400"/>
          </a:xfrm>
          <a:prstGeom prst="donut">
            <a:avLst>
              <a:gd name="adj" fmla="val 10902"/>
            </a:avLst>
          </a:prstGeom>
          <a:solidFill>
            <a:srgbClr val="585A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F73A0D2-DFF9-4735-99EA-E813F2182082}"/>
              </a:ext>
            </a:extLst>
          </p:cNvPr>
          <p:cNvGrpSpPr/>
          <p:nvPr/>
        </p:nvGrpSpPr>
        <p:grpSpPr>
          <a:xfrm>
            <a:off x="3199207" y="1828800"/>
            <a:ext cx="1820051" cy="3200400"/>
            <a:chOff x="3199207" y="1828800"/>
            <a:chExt cx="1820051" cy="32004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002E5A2-2235-4E3F-A008-76FEB6C740BA}"/>
                </a:ext>
              </a:extLst>
            </p:cNvPr>
            <p:cNvSpPr/>
            <p:nvPr/>
          </p:nvSpPr>
          <p:spPr>
            <a:xfrm>
              <a:off x="3419058" y="1828800"/>
              <a:ext cx="1600200" cy="3200400"/>
            </a:xfrm>
            <a:custGeom>
              <a:avLst/>
              <a:gdLst>
                <a:gd name="connsiteX0" fmla="*/ 0 w 1600200"/>
                <a:gd name="connsiteY0" fmla="*/ 0 h 3200400"/>
                <a:gd name="connsiteX1" fmla="*/ 1600200 w 1600200"/>
                <a:gd name="connsiteY1" fmla="*/ 1600200 h 3200400"/>
                <a:gd name="connsiteX2" fmla="*/ 0 w 1600200"/>
                <a:gd name="connsiteY2" fmla="*/ 3200400 h 3200400"/>
                <a:gd name="connsiteX3" fmla="*/ 0 w 1600200"/>
                <a:gd name="connsiteY3" fmla="*/ 2851492 h 3200400"/>
                <a:gd name="connsiteX4" fmla="*/ 1251292 w 1600200"/>
                <a:gd name="connsiteY4" fmla="*/ 1600200 h 3200400"/>
                <a:gd name="connsiteX5" fmla="*/ 0 w 1600200"/>
                <a:gd name="connsiteY5" fmla="*/ 348908 h 320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00200" h="3200400">
                  <a:moveTo>
                    <a:pt x="0" y="0"/>
                  </a:moveTo>
                  <a:cubicBezTo>
                    <a:pt x="883766" y="0"/>
                    <a:pt x="1600200" y="716434"/>
                    <a:pt x="1600200" y="1600200"/>
                  </a:cubicBezTo>
                  <a:cubicBezTo>
                    <a:pt x="1600200" y="2483966"/>
                    <a:pt x="883766" y="3200400"/>
                    <a:pt x="0" y="3200400"/>
                  </a:cubicBezTo>
                  <a:lnTo>
                    <a:pt x="0" y="2851492"/>
                  </a:lnTo>
                  <a:cubicBezTo>
                    <a:pt x="691069" y="2851492"/>
                    <a:pt x="1251292" y="2291269"/>
                    <a:pt x="1251292" y="1600200"/>
                  </a:cubicBezTo>
                  <a:cubicBezTo>
                    <a:pt x="1251292" y="909131"/>
                    <a:pt x="691069" y="348908"/>
                    <a:pt x="0" y="348908"/>
                  </a:cubicBezTo>
                  <a:close/>
                </a:path>
              </a:pathLst>
            </a:custGeom>
            <a:gradFill>
              <a:gsLst>
                <a:gs pos="0">
                  <a:srgbClr val="FFB142"/>
                </a:gs>
                <a:gs pos="100000">
                  <a:srgbClr val="FB533A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D4922F-54D7-4B0D-B21D-2E1273DD9B64}"/>
                </a:ext>
              </a:extLst>
            </p:cNvPr>
            <p:cNvSpPr/>
            <p:nvPr/>
          </p:nvSpPr>
          <p:spPr>
            <a:xfrm>
              <a:off x="3245911" y="1828800"/>
              <a:ext cx="346294" cy="346294"/>
            </a:xfrm>
            <a:prstGeom prst="ellipse">
              <a:avLst/>
            </a:prstGeom>
            <a:solidFill>
              <a:srgbClr val="FFB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2F3734-5E12-43C2-A7C3-D1D729CFBF9E}"/>
                </a:ext>
              </a:extLst>
            </p:cNvPr>
            <p:cNvSpPr/>
            <p:nvPr/>
          </p:nvSpPr>
          <p:spPr>
            <a:xfrm>
              <a:off x="3199207" y="4682906"/>
              <a:ext cx="346294" cy="346294"/>
            </a:xfrm>
            <a:prstGeom prst="ellipse">
              <a:avLst/>
            </a:prstGeom>
            <a:solidFill>
              <a:srgbClr val="FB5D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544BA30-39EE-4881-9E29-3542CF8EFD9C}"/>
              </a:ext>
            </a:extLst>
          </p:cNvPr>
          <p:cNvGrpSpPr/>
          <p:nvPr/>
        </p:nvGrpSpPr>
        <p:grpSpPr>
          <a:xfrm>
            <a:off x="5707380" y="3040380"/>
            <a:ext cx="777240" cy="777240"/>
            <a:chOff x="5707380" y="3040380"/>
            <a:chExt cx="777240" cy="77724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8401CC-530A-453B-9620-ECD6D3EC3D3F}"/>
                </a:ext>
              </a:extLst>
            </p:cNvPr>
            <p:cNvSpPr/>
            <p:nvPr/>
          </p:nvSpPr>
          <p:spPr>
            <a:xfrm>
              <a:off x="5707380" y="3040380"/>
              <a:ext cx="777240" cy="7772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Stopwatch">
              <a:extLst>
                <a:ext uri="{FF2B5EF4-FFF2-40B4-BE49-F238E27FC236}">
                  <a16:creationId xmlns:a16="http://schemas.microsoft.com/office/drawing/2014/main" id="{1DE306D6-BD12-4BD4-B7B6-F7086A1D9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32424" y="3154680"/>
              <a:ext cx="548640" cy="548640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A434B-9A2E-4317-8940-2E4BC2368CEB}"/>
              </a:ext>
            </a:extLst>
          </p:cNvPr>
          <p:cNvGrpSpPr/>
          <p:nvPr/>
        </p:nvGrpSpPr>
        <p:grpSpPr>
          <a:xfrm>
            <a:off x="5421005" y="1828800"/>
            <a:ext cx="777240" cy="777240"/>
            <a:chOff x="5421005" y="1828800"/>
            <a:chExt cx="777240" cy="7772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DAA412-F368-4474-9E92-78009563477D}"/>
                </a:ext>
              </a:extLst>
            </p:cNvPr>
            <p:cNvSpPr/>
            <p:nvPr/>
          </p:nvSpPr>
          <p:spPr>
            <a:xfrm>
              <a:off x="5421005" y="1828800"/>
              <a:ext cx="777240" cy="777240"/>
            </a:xfrm>
            <a:prstGeom prst="ellipse">
              <a:avLst/>
            </a:prstGeom>
            <a:solidFill>
              <a:srgbClr val="CC00CC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aphic 21" descr="Head with gears">
              <a:extLst>
                <a:ext uri="{FF2B5EF4-FFF2-40B4-BE49-F238E27FC236}">
                  <a16:creationId xmlns:a16="http://schemas.microsoft.com/office/drawing/2014/main" id="{A8E753DE-4B8C-4013-8826-8583F640A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9882" y="1943100"/>
              <a:ext cx="548640" cy="548640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869E75-3791-4492-9762-EFE07FD7CDCA}"/>
              </a:ext>
            </a:extLst>
          </p:cNvPr>
          <p:cNvGrpSpPr/>
          <p:nvPr/>
        </p:nvGrpSpPr>
        <p:grpSpPr>
          <a:xfrm>
            <a:off x="4399948" y="937260"/>
            <a:ext cx="777240" cy="777240"/>
            <a:chOff x="4399948" y="937260"/>
            <a:chExt cx="777240" cy="7772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89F063-371B-41A8-A37D-4C647B3AA198}"/>
                </a:ext>
              </a:extLst>
            </p:cNvPr>
            <p:cNvSpPr/>
            <p:nvPr/>
          </p:nvSpPr>
          <p:spPr>
            <a:xfrm>
              <a:off x="4399948" y="937260"/>
              <a:ext cx="777240" cy="777240"/>
            </a:xfrm>
            <a:prstGeom prst="ellipse">
              <a:avLst/>
            </a:prstGeom>
            <a:solidFill>
              <a:srgbClr val="FF006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Graphic 23" descr="Pie chart">
              <a:extLst>
                <a:ext uri="{FF2B5EF4-FFF2-40B4-BE49-F238E27FC236}">
                  <a16:creationId xmlns:a16="http://schemas.microsoft.com/office/drawing/2014/main" id="{E2506D09-2D1E-4493-A522-ED5DB1743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14248" y="1005840"/>
              <a:ext cx="548640" cy="548640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015FEA5-0BEA-42BF-A5A4-E04F178674E9}"/>
              </a:ext>
            </a:extLst>
          </p:cNvPr>
          <p:cNvGrpSpPr/>
          <p:nvPr/>
        </p:nvGrpSpPr>
        <p:grpSpPr>
          <a:xfrm>
            <a:off x="4470618" y="5257800"/>
            <a:ext cx="777240" cy="777240"/>
            <a:chOff x="4470618" y="5257800"/>
            <a:chExt cx="777240" cy="77724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9E926-5C0B-46DF-B260-21BC6FC9C8FE}"/>
                </a:ext>
              </a:extLst>
            </p:cNvPr>
            <p:cNvSpPr/>
            <p:nvPr/>
          </p:nvSpPr>
          <p:spPr>
            <a:xfrm>
              <a:off x="4470618" y="5257800"/>
              <a:ext cx="777240" cy="7772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Venn diagram">
              <a:extLst>
                <a:ext uri="{FF2B5EF4-FFF2-40B4-BE49-F238E27FC236}">
                  <a16:creationId xmlns:a16="http://schemas.microsoft.com/office/drawing/2014/main" id="{462DAA8B-2625-4E42-8C07-41AD4C0B2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4918" y="5372100"/>
              <a:ext cx="548640" cy="548640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2FE631B-A971-471B-A764-B6DF4298ED9F}"/>
              </a:ext>
            </a:extLst>
          </p:cNvPr>
          <p:cNvGrpSpPr/>
          <p:nvPr/>
        </p:nvGrpSpPr>
        <p:grpSpPr>
          <a:xfrm>
            <a:off x="5367516" y="4251960"/>
            <a:ext cx="777240" cy="777240"/>
            <a:chOff x="5367516" y="4251960"/>
            <a:chExt cx="777240" cy="7772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F802A5A-099C-4FB6-B38B-B3A4EE1C03CB}"/>
                </a:ext>
              </a:extLst>
            </p:cNvPr>
            <p:cNvSpPr/>
            <p:nvPr/>
          </p:nvSpPr>
          <p:spPr>
            <a:xfrm>
              <a:off x="5367516" y="4251960"/>
              <a:ext cx="777240" cy="777240"/>
            </a:xfrm>
            <a:prstGeom prst="ellipse">
              <a:avLst/>
            </a:prstGeom>
            <a:solidFill>
              <a:srgbClr val="00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Bullseye">
              <a:extLst>
                <a:ext uri="{FF2B5EF4-FFF2-40B4-BE49-F238E27FC236}">
                  <a16:creationId xmlns:a16="http://schemas.microsoft.com/office/drawing/2014/main" id="{CDABBEF1-BE4C-4F6C-BA7F-B77AA8D9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98925" y="4362048"/>
              <a:ext cx="548640" cy="548640"/>
            </a:xfrm>
            <a:prstGeom prst="rect">
              <a:avLst/>
            </a:prstGeom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9" name="Rectangle: Top Corners Rounded 28">
            <a:extLst>
              <a:ext uri="{FF2B5EF4-FFF2-40B4-BE49-F238E27FC236}">
                <a16:creationId xmlns:a16="http://schemas.microsoft.com/office/drawing/2014/main" id="{84A20E83-13E0-4803-BEFC-42A6BBC997EF}"/>
              </a:ext>
            </a:extLst>
          </p:cNvPr>
          <p:cNvSpPr/>
          <p:nvPr/>
        </p:nvSpPr>
        <p:spPr>
          <a:xfrm rot="16200000">
            <a:off x="7030916" y="1127173"/>
            <a:ext cx="5613010" cy="4709160"/>
          </a:xfrm>
          <a:prstGeom prst="round2SameRect">
            <a:avLst>
              <a:gd name="adj1" fmla="val 5913"/>
              <a:gd name="adj2" fmla="val 0"/>
            </a:avLst>
          </a:prstGeom>
          <a:solidFill>
            <a:srgbClr val="585A66"/>
          </a:solidFill>
          <a:ln>
            <a:noFill/>
          </a:ln>
          <a:effectLst>
            <a:outerShdw blurRad="50800" dist="1016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80F68D-83CB-4B5E-AB44-7B6E3A48D860}"/>
              </a:ext>
            </a:extLst>
          </p:cNvPr>
          <p:cNvSpPr txBox="1"/>
          <p:nvPr/>
        </p:nvSpPr>
        <p:spPr>
          <a:xfrm>
            <a:off x="2370741" y="3043897"/>
            <a:ext cx="2116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5 OPTIONS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F93B86-6E5F-4F03-ABF9-178BC83F2287}"/>
              </a:ext>
            </a:extLst>
          </p:cNvPr>
          <p:cNvGrpSpPr/>
          <p:nvPr/>
        </p:nvGrpSpPr>
        <p:grpSpPr>
          <a:xfrm>
            <a:off x="7638172" y="905553"/>
            <a:ext cx="4553828" cy="694647"/>
            <a:chOff x="7638172" y="905553"/>
            <a:chExt cx="4553828" cy="69464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0D9C4E-8923-4ED0-9F3C-4F7A6C8B42C2}"/>
                </a:ext>
              </a:extLst>
            </p:cNvPr>
            <p:cNvSpPr txBox="1"/>
            <p:nvPr/>
          </p:nvSpPr>
          <p:spPr>
            <a:xfrm>
              <a:off x="7638172" y="905553"/>
              <a:ext cx="455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66"/>
                  </a:solidFill>
                </a:rPr>
                <a:t>Your Title goes here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23F706-509F-4A16-B6B5-135ECF525697}"/>
                </a:ext>
              </a:extLst>
            </p:cNvPr>
            <p:cNvSpPr txBox="1"/>
            <p:nvPr/>
          </p:nvSpPr>
          <p:spPr>
            <a:xfrm>
              <a:off x="7651900" y="1228192"/>
              <a:ext cx="3617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D1DB29-E83E-4B2F-BF35-4639D73D6B7A}"/>
                </a:ext>
              </a:extLst>
            </p:cNvPr>
            <p:cNvCxnSpPr/>
            <p:nvPr/>
          </p:nvCxnSpPr>
          <p:spPr>
            <a:xfrm>
              <a:off x="7651900" y="1600200"/>
              <a:ext cx="42220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EA145D-BEB9-4BEE-B548-FD4F868299C3}"/>
              </a:ext>
            </a:extLst>
          </p:cNvPr>
          <p:cNvGrpSpPr/>
          <p:nvPr/>
        </p:nvGrpSpPr>
        <p:grpSpPr>
          <a:xfrm>
            <a:off x="7638172" y="1962190"/>
            <a:ext cx="4553828" cy="694647"/>
            <a:chOff x="7638172" y="905553"/>
            <a:chExt cx="4553828" cy="69464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2F78B2-4B46-4675-BCA4-83E79856DE00}"/>
                </a:ext>
              </a:extLst>
            </p:cNvPr>
            <p:cNvSpPr txBox="1"/>
            <p:nvPr/>
          </p:nvSpPr>
          <p:spPr>
            <a:xfrm>
              <a:off x="7638172" y="905553"/>
              <a:ext cx="455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C00CC"/>
                  </a:solidFill>
                </a:rPr>
                <a:t>Your Title goes here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F26D69-76D3-45FC-886A-F1C11DFEB016}"/>
                </a:ext>
              </a:extLst>
            </p:cNvPr>
            <p:cNvSpPr txBox="1"/>
            <p:nvPr/>
          </p:nvSpPr>
          <p:spPr>
            <a:xfrm>
              <a:off x="7651900" y="1228192"/>
              <a:ext cx="3617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25DD0A8-5603-4B17-B721-14DED6E6A665}"/>
                </a:ext>
              </a:extLst>
            </p:cNvPr>
            <p:cNvCxnSpPr/>
            <p:nvPr/>
          </p:nvCxnSpPr>
          <p:spPr>
            <a:xfrm>
              <a:off x="7651900" y="1600200"/>
              <a:ext cx="42220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D0BCC5-B526-4CB3-9D7B-F982ADCE3924}"/>
              </a:ext>
            </a:extLst>
          </p:cNvPr>
          <p:cNvGrpSpPr/>
          <p:nvPr/>
        </p:nvGrpSpPr>
        <p:grpSpPr>
          <a:xfrm>
            <a:off x="7638172" y="3018827"/>
            <a:ext cx="4553828" cy="694647"/>
            <a:chOff x="7638172" y="905553"/>
            <a:chExt cx="4553828" cy="69464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44BAF9-B30C-4BB4-BD45-1A93FF10BBFD}"/>
                </a:ext>
              </a:extLst>
            </p:cNvPr>
            <p:cNvSpPr txBox="1"/>
            <p:nvPr/>
          </p:nvSpPr>
          <p:spPr>
            <a:xfrm>
              <a:off x="7638172" y="905553"/>
              <a:ext cx="455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CC33"/>
                  </a:solidFill>
                </a:rPr>
                <a:t>Your Title goes here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0A1381B-AFEE-423D-AEC7-91EB011FC19B}"/>
                </a:ext>
              </a:extLst>
            </p:cNvPr>
            <p:cNvSpPr txBox="1"/>
            <p:nvPr/>
          </p:nvSpPr>
          <p:spPr>
            <a:xfrm>
              <a:off x="7651900" y="1228192"/>
              <a:ext cx="3617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781313D-DEA8-4B89-9BAA-4E7C5A64A686}"/>
                </a:ext>
              </a:extLst>
            </p:cNvPr>
            <p:cNvCxnSpPr/>
            <p:nvPr/>
          </p:nvCxnSpPr>
          <p:spPr>
            <a:xfrm>
              <a:off x="7651900" y="1600200"/>
              <a:ext cx="42220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9DD97A-3CA7-4232-9591-6D3BD279780F}"/>
              </a:ext>
            </a:extLst>
          </p:cNvPr>
          <p:cNvGrpSpPr/>
          <p:nvPr/>
        </p:nvGrpSpPr>
        <p:grpSpPr>
          <a:xfrm>
            <a:off x="7638172" y="4075464"/>
            <a:ext cx="4553828" cy="694647"/>
            <a:chOff x="7638172" y="905553"/>
            <a:chExt cx="4553828" cy="69464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509D6FC-A3AD-46DF-ADFB-964413AA5580}"/>
                </a:ext>
              </a:extLst>
            </p:cNvPr>
            <p:cNvSpPr txBox="1"/>
            <p:nvPr/>
          </p:nvSpPr>
          <p:spPr>
            <a:xfrm>
              <a:off x="7638172" y="905553"/>
              <a:ext cx="455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FF"/>
                  </a:solidFill>
                </a:rPr>
                <a:t>Your Title goes here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0ECC36-13CB-44CC-A325-00A3504DDCA3}"/>
                </a:ext>
              </a:extLst>
            </p:cNvPr>
            <p:cNvSpPr txBox="1"/>
            <p:nvPr/>
          </p:nvSpPr>
          <p:spPr>
            <a:xfrm>
              <a:off x="7651900" y="1228192"/>
              <a:ext cx="3617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18C0127-4382-4DFD-BC4D-046B2D15E6EA}"/>
                </a:ext>
              </a:extLst>
            </p:cNvPr>
            <p:cNvCxnSpPr/>
            <p:nvPr/>
          </p:nvCxnSpPr>
          <p:spPr>
            <a:xfrm>
              <a:off x="7651900" y="1600200"/>
              <a:ext cx="422204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6A95F91-9505-4CFF-8B6F-C249B8704F64}"/>
              </a:ext>
            </a:extLst>
          </p:cNvPr>
          <p:cNvGrpSpPr/>
          <p:nvPr/>
        </p:nvGrpSpPr>
        <p:grpSpPr>
          <a:xfrm>
            <a:off x="7638172" y="5132101"/>
            <a:ext cx="4553828" cy="599638"/>
            <a:chOff x="7638172" y="905553"/>
            <a:chExt cx="4553828" cy="59963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1EDA2DD-45B7-49C8-8DFC-4D1EF98219F9}"/>
                </a:ext>
              </a:extLst>
            </p:cNvPr>
            <p:cNvSpPr txBox="1"/>
            <p:nvPr/>
          </p:nvSpPr>
          <p:spPr>
            <a:xfrm>
              <a:off x="7638172" y="905553"/>
              <a:ext cx="4553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33CC33"/>
                  </a:solidFill>
                </a:rPr>
                <a:t>Your Title goes here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6FD356-3CB5-46E5-B45E-E38FDF615C9D}"/>
                </a:ext>
              </a:extLst>
            </p:cNvPr>
            <p:cNvSpPr txBox="1"/>
            <p:nvPr/>
          </p:nvSpPr>
          <p:spPr>
            <a:xfrm>
              <a:off x="7651900" y="1228192"/>
              <a:ext cx="36178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Add your detail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50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EF4FE46-24F0-4F9E-878D-EA10179068E3}"/>
              </a:ext>
            </a:extLst>
          </p:cNvPr>
          <p:cNvSpPr/>
          <p:nvPr/>
        </p:nvSpPr>
        <p:spPr>
          <a:xfrm>
            <a:off x="1519859" y="1600200"/>
            <a:ext cx="3657600" cy="3657600"/>
          </a:xfrm>
          <a:prstGeom prst="ellipse">
            <a:avLst/>
          </a:prstGeom>
          <a:solidFill>
            <a:srgbClr val="383A46"/>
          </a:solidFill>
          <a:ln>
            <a:noFill/>
          </a:ln>
          <a:effectLst>
            <a:outerShdw blurRad="177800" dist="152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499FC8D8-16E8-42AC-8C28-E0F852FDAB2E}"/>
              </a:ext>
            </a:extLst>
          </p:cNvPr>
          <p:cNvSpPr/>
          <p:nvPr/>
        </p:nvSpPr>
        <p:spPr>
          <a:xfrm>
            <a:off x="1717813" y="1828800"/>
            <a:ext cx="3200400" cy="3200400"/>
          </a:xfrm>
          <a:prstGeom prst="donut">
            <a:avLst>
              <a:gd name="adj" fmla="val 10987"/>
            </a:avLst>
          </a:prstGeom>
          <a:solidFill>
            <a:srgbClr val="585A6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EF7AA1-0DEA-4478-89D5-AEE0A537C7B2}"/>
              </a:ext>
            </a:extLst>
          </p:cNvPr>
          <p:cNvSpPr/>
          <p:nvPr/>
        </p:nvSpPr>
        <p:spPr>
          <a:xfrm>
            <a:off x="4236624" y="858296"/>
            <a:ext cx="742071" cy="742071"/>
          </a:xfrm>
          <a:prstGeom prst="ellipse">
            <a:avLst/>
          </a:prstGeom>
          <a:solidFill>
            <a:srgbClr val="434552"/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CEC3FD-3CA2-4999-B32F-FFBFDF46174A}"/>
              </a:ext>
            </a:extLst>
          </p:cNvPr>
          <p:cNvSpPr/>
          <p:nvPr/>
        </p:nvSpPr>
        <p:spPr>
          <a:xfrm>
            <a:off x="5213176" y="1686822"/>
            <a:ext cx="742071" cy="742071"/>
          </a:xfrm>
          <a:prstGeom prst="ellipse">
            <a:avLst/>
          </a:prstGeom>
          <a:solidFill>
            <a:srgbClr val="434552"/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43284E-6F04-4D58-B238-CC668A1601BB}"/>
              </a:ext>
            </a:extLst>
          </p:cNvPr>
          <p:cNvSpPr/>
          <p:nvPr/>
        </p:nvSpPr>
        <p:spPr>
          <a:xfrm>
            <a:off x="5563110" y="3057964"/>
            <a:ext cx="742071" cy="742071"/>
          </a:xfrm>
          <a:prstGeom prst="ellipse">
            <a:avLst/>
          </a:prstGeom>
          <a:solidFill>
            <a:srgbClr val="434552"/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7CE203-9F0D-4E5B-B6B9-4B26B4A82063}"/>
              </a:ext>
            </a:extLst>
          </p:cNvPr>
          <p:cNvSpPr/>
          <p:nvPr/>
        </p:nvSpPr>
        <p:spPr>
          <a:xfrm>
            <a:off x="5129994" y="4282696"/>
            <a:ext cx="742071" cy="742071"/>
          </a:xfrm>
          <a:prstGeom prst="ellipse">
            <a:avLst/>
          </a:prstGeom>
          <a:solidFill>
            <a:srgbClr val="434552"/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6E5049-F6AF-4B1C-B039-54C7F40B7978}"/>
              </a:ext>
            </a:extLst>
          </p:cNvPr>
          <p:cNvSpPr/>
          <p:nvPr/>
        </p:nvSpPr>
        <p:spPr>
          <a:xfrm>
            <a:off x="4236625" y="5115364"/>
            <a:ext cx="742071" cy="742071"/>
          </a:xfrm>
          <a:prstGeom prst="ellipse">
            <a:avLst/>
          </a:prstGeom>
          <a:solidFill>
            <a:srgbClr val="434552"/>
          </a:solidFill>
          <a:ln>
            <a:noFill/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C50A3-6392-4868-8DA7-50B3B4EE92E8}"/>
              </a:ext>
            </a:extLst>
          </p:cNvPr>
          <p:cNvSpPr txBox="1"/>
          <p:nvPr/>
        </p:nvSpPr>
        <p:spPr>
          <a:xfrm>
            <a:off x="2328706" y="3198166"/>
            <a:ext cx="201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B343"/>
                </a:solidFill>
                <a:latin typeface="Impact" panose="020B0806030902050204" pitchFamily="34" charset="0"/>
              </a:rPr>
              <a:t>5</a:t>
            </a:r>
            <a:r>
              <a:rPr lang="en-US" sz="2800" dirty="0">
                <a:solidFill>
                  <a:srgbClr val="E6E6E6"/>
                </a:solidFill>
                <a:latin typeface="Impact" panose="020B0806030902050204" pitchFamily="34" charset="0"/>
              </a:rPr>
              <a:t> OPTIONS</a:t>
            </a:r>
          </a:p>
        </p:txBody>
      </p:sp>
      <p:pic>
        <p:nvPicPr>
          <p:cNvPr id="22" name="Graphic 21" descr="User network">
            <a:extLst>
              <a:ext uri="{FF2B5EF4-FFF2-40B4-BE49-F238E27FC236}">
                <a16:creationId xmlns:a16="http://schemas.microsoft.com/office/drawing/2014/main" id="{892D4E10-7D90-4063-B3AD-DECDC7AC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413" y="1829257"/>
            <a:ext cx="457200" cy="457200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Graphic 23" descr="Business Growth">
            <a:extLst>
              <a:ext uri="{FF2B5EF4-FFF2-40B4-BE49-F238E27FC236}">
                <a16:creationId xmlns:a16="http://schemas.microsoft.com/office/drawing/2014/main" id="{31F69C6B-4E94-4A96-83AF-F19AC2BC3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3373" y="1012970"/>
            <a:ext cx="457200" cy="457200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Graphic 25" descr="Presentation with media">
            <a:extLst>
              <a:ext uri="{FF2B5EF4-FFF2-40B4-BE49-F238E27FC236}">
                <a16:creationId xmlns:a16="http://schemas.microsoft.com/office/drawing/2014/main" id="{DF828DDC-36B9-414A-8869-15A18AF82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7869" y="3202631"/>
            <a:ext cx="457200" cy="457200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Graphic 27" descr="Trophy">
            <a:extLst>
              <a:ext uri="{FF2B5EF4-FFF2-40B4-BE49-F238E27FC236}">
                <a16:creationId xmlns:a16="http://schemas.microsoft.com/office/drawing/2014/main" id="{F7F212A8-F006-4EC1-BC66-C32D728E5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3961" y="5255178"/>
            <a:ext cx="457200" cy="457200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Graphic 29" descr="Medal">
            <a:extLst>
              <a:ext uri="{FF2B5EF4-FFF2-40B4-BE49-F238E27FC236}">
                <a16:creationId xmlns:a16="http://schemas.microsoft.com/office/drawing/2014/main" id="{6A742891-3815-4E1E-972C-68A29FC62D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9931" y="4425131"/>
            <a:ext cx="457200" cy="457200"/>
          </a:xfrm>
          <a:prstGeom prst="rect">
            <a:avLst/>
          </a:prstGeom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Rectangle: Top Corners Rounded 30">
            <a:extLst>
              <a:ext uri="{FF2B5EF4-FFF2-40B4-BE49-F238E27FC236}">
                <a16:creationId xmlns:a16="http://schemas.microsoft.com/office/drawing/2014/main" id="{47613275-7462-4FB5-8B72-38A76921F51A}"/>
              </a:ext>
            </a:extLst>
          </p:cNvPr>
          <p:cNvSpPr/>
          <p:nvPr/>
        </p:nvSpPr>
        <p:spPr>
          <a:xfrm rot="16200000">
            <a:off x="6564648" y="840270"/>
            <a:ext cx="6077247" cy="5177457"/>
          </a:xfrm>
          <a:prstGeom prst="round2SameRect">
            <a:avLst>
              <a:gd name="adj1" fmla="val 4080"/>
              <a:gd name="adj2" fmla="val 0"/>
            </a:avLst>
          </a:prstGeom>
          <a:solidFill>
            <a:srgbClr val="434552"/>
          </a:solidFill>
          <a:ln>
            <a:noFill/>
          </a:ln>
          <a:effectLst>
            <a:outerShdw blurRad="203200" dist="889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FC3AA5B-9719-4127-998D-173444299584}"/>
              </a:ext>
            </a:extLst>
          </p:cNvPr>
          <p:cNvGrpSpPr/>
          <p:nvPr/>
        </p:nvGrpSpPr>
        <p:grpSpPr>
          <a:xfrm>
            <a:off x="7710911" y="689019"/>
            <a:ext cx="4079631" cy="792874"/>
            <a:chOff x="7710911" y="689019"/>
            <a:chExt cx="4079631" cy="7928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792448-1F1F-4101-8C4C-F2F2CC1AE509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B142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D643E86-C33C-45D1-82EE-C948C3B792D7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8AE6163-ADC7-4764-84D8-D82FFA8786FC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6F8281-5952-49DE-A7FB-4E3C1E821622}"/>
              </a:ext>
            </a:extLst>
          </p:cNvPr>
          <p:cNvGrpSpPr/>
          <p:nvPr/>
        </p:nvGrpSpPr>
        <p:grpSpPr>
          <a:xfrm>
            <a:off x="7710911" y="1900893"/>
            <a:ext cx="4079631" cy="792874"/>
            <a:chOff x="7710911" y="689019"/>
            <a:chExt cx="4079631" cy="792874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7C0E855-0EAF-429A-AB66-864371A3DA0B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FA43B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04D174-1B2F-47B8-ACBC-E87C0E55E1C5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00ED0B3-C8D5-4A48-B458-839E79B9C4E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FF627FA-93A2-4594-B2FD-EEFF9ECB7BC5}"/>
              </a:ext>
            </a:extLst>
          </p:cNvPr>
          <p:cNvGrpSpPr/>
          <p:nvPr/>
        </p:nvGrpSpPr>
        <p:grpSpPr>
          <a:xfrm>
            <a:off x="7710911" y="3112767"/>
            <a:ext cx="4079631" cy="792874"/>
            <a:chOff x="7710911" y="689019"/>
            <a:chExt cx="4079631" cy="792874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488E4FF-904B-4192-9814-1D5CEB21E033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E8B32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46D48C-577C-4DCC-ABD1-ECAE76B45B1B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E49814A-0408-4EF8-976F-B553D420097A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57195D6-5B4B-41DD-82C8-75323681E661}"/>
              </a:ext>
            </a:extLst>
          </p:cNvPr>
          <p:cNvGrpSpPr/>
          <p:nvPr/>
        </p:nvGrpSpPr>
        <p:grpSpPr>
          <a:xfrm>
            <a:off x="7710911" y="4324641"/>
            <a:ext cx="4079631" cy="792874"/>
            <a:chOff x="7710911" y="689019"/>
            <a:chExt cx="4079631" cy="792874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45F73B-C64E-4C23-8404-AD2E8ED1CE60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C6937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AC63798-6E73-4A69-A064-FAB674E2E3B2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A051779-FE41-4FE6-B117-E74DDF52D15A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843A226-76C8-4BB8-B830-DA9F7BEEC71E}"/>
              </a:ext>
            </a:extLst>
          </p:cNvPr>
          <p:cNvGrpSpPr/>
          <p:nvPr/>
        </p:nvGrpSpPr>
        <p:grpSpPr>
          <a:xfrm>
            <a:off x="7710911" y="5536516"/>
            <a:ext cx="4079631" cy="746526"/>
            <a:chOff x="7710911" y="689019"/>
            <a:chExt cx="4079631" cy="74652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E74AF66-1BE4-4718-A231-130ADFCC73E2}"/>
                </a:ext>
              </a:extLst>
            </p:cNvPr>
            <p:cNvSpPr txBox="1"/>
            <p:nvPr/>
          </p:nvSpPr>
          <p:spPr>
            <a:xfrm>
              <a:off x="7710911" y="689019"/>
              <a:ext cx="32215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FB533A"/>
                  </a:solidFill>
                  <a:latin typeface="Century Gothic" panose="020B0502020202020204" pitchFamily="34" charset="0"/>
                </a:rPr>
                <a:t>YOUR TEXT HERE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54DA37-21A2-4976-B2CA-3F8625FFF1AE}"/>
                </a:ext>
              </a:extLst>
            </p:cNvPr>
            <p:cNvSpPr txBox="1"/>
            <p:nvPr/>
          </p:nvSpPr>
          <p:spPr>
            <a:xfrm>
              <a:off x="7710911" y="1020047"/>
              <a:ext cx="407963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>
                      <a:lumMod val="85000"/>
                    </a:schemeClr>
                  </a:solidFill>
                </a:rPr>
                <a:t>Lorem ipsum dolor sit amet, consectetuer adipiscing elit. Maecenas porttitor congue massa. 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9D1362C-3DEF-465A-B100-5259D816C85B}"/>
              </a:ext>
            </a:extLst>
          </p:cNvPr>
          <p:cNvGrpSpPr/>
          <p:nvPr/>
        </p:nvGrpSpPr>
        <p:grpSpPr>
          <a:xfrm>
            <a:off x="3178277" y="1828800"/>
            <a:ext cx="1739936" cy="3195967"/>
            <a:chOff x="3178277" y="1828800"/>
            <a:chExt cx="1739936" cy="3195967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E8DEC-4922-4960-9DA3-44567B5AA51A}"/>
                </a:ext>
              </a:extLst>
            </p:cNvPr>
            <p:cNvSpPr/>
            <p:nvPr/>
          </p:nvSpPr>
          <p:spPr>
            <a:xfrm>
              <a:off x="3405809" y="1833233"/>
              <a:ext cx="1512404" cy="3191534"/>
            </a:xfrm>
            <a:custGeom>
              <a:avLst/>
              <a:gdLst>
                <a:gd name="connsiteX0" fmla="*/ 0 w 1512404"/>
                <a:gd name="connsiteY0" fmla="*/ 0 h 3191534"/>
                <a:gd name="connsiteX1" fmla="*/ 75815 w 1512404"/>
                <a:gd name="connsiteY1" fmla="*/ 3829 h 3191534"/>
                <a:gd name="connsiteX2" fmla="*/ 1512404 w 1512404"/>
                <a:gd name="connsiteY2" fmla="*/ 1595767 h 3191534"/>
                <a:gd name="connsiteX3" fmla="*/ 75815 w 1512404"/>
                <a:gd name="connsiteY3" fmla="*/ 3187706 h 3191534"/>
                <a:gd name="connsiteX4" fmla="*/ 0 w 1512404"/>
                <a:gd name="connsiteY4" fmla="*/ 3191534 h 3191534"/>
                <a:gd name="connsiteX5" fmla="*/ 0 w 1512404"/>
                <a:gd name="connsiteY5" fmla="*/ 2839906 h 3191534"/>
                <a:gd name="connsiteX6" fmla="*/ 39863 w 1512404"/>
                <a:gd name="connsiteY6" fmla="*/ 2837893 h 3191534"/>
                <a:gd name="connsiteX7" fmla="*/ 1160776 w 1512404"/>
                <a:gd name="connsiteY7" fmla="*/ 1595767 h 3191534"/>
                <a:gd name="connsiteX8" fmla="*/ 39863 w 1512404"/>
                <a:gd name="connsiteY8" fmla="*/ 353641 h 3191534"/>
                <a:gd name="connsiteX9" fmla="*/ 0 w 1512404"/>
                <a:gd name="connsiteY9" fmla="*/ 351629 h 3191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12404" h="3191534">
                  <a:moveTo>
                    <a:pt x="0" y="0"/>
                  </a:moveTo>
                  <a:lnTo>
                    <a:pt x="75815" y="3829"/>
                  </a:lnTo>
                  <a:cubicBezTo>
                    <a:pt x="882726" y="85775"/>
                    <a:pt x="1512404" y="767237"/>
                    <a:pt x="1512404" y="1595767"/>
                  </a:cubicBezTo>
                  <a:cubicBezTo>
                    <a:pt x="1512404" y="2424298"/>
                    <a:pt x="882726" y="3105759"/>
                    <a:pt x="75815" y="3187706"/>
                  </a:cubicBezTo>
                  <a:lnTo>
                    <a:pt x="0" y="3191534"/>
                  </a:lnTo>
                  <a:lnTo>
                    <a:pt x="0" y="2839906"/>
                  </a:lnTo>
                  <a:lnTo>
                    <a:pt x="39863" y="2837893"/>
                  </a:lnTo>
                  <a:cubicBezTo>
                    <a:pt x="669463" y="2773954"/>
                    <a:pt x="1160776" y="2242236"/>
                    <a:pt x="1160776" y="1595767"/>
                  </a:cubicBezTo>
                  <a:cubicBezTo>
                    <a:pt x="1160776" y="949298"/>
                    <a:pt x="669463" y="417581"/>
                    <a:pt x="39863" y="353641"/>
                  </a:cubicBezTo>
                  <a:lnTo>
                    <a:pt x="0" y="351629"/>
                  </a:lnTo>
                  <a:close/>
                </a:path>
              </a:pathLst>
            </a:custGeom>
            <a:gradFill>
              <a:gsLst>
                <a:gs pos="0">
                  <a:srgbClr val="FFB343"/>
                </a:gs>
                <a:gs pos="47000">
                  <a:srgbClr val="FE9031"/>
                </a:gs>
                <a:gs pos="97000">
                  <a:srgbClr val="FB4C3B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51134C0-857E-48FC-B0C7-FAB0B29218F5}"/>
                </a:ext>
              </a:extLst>
            </p:cNvPr>
            <p:cNvSpPr/>
            <p:nvPr/>
          </p:nvSpPr>
          <p:spPr>
            <a:xfrm>
              <a:off x="3178277" y="4667865"/>
              <a:ext cx="407841" cy="356902"/>
            </a:xfrm>
            <a:prstGeom prst="ellipse">
              <a:avLst/>
            </a:prstGeom>
            <a:solidFill>
              <a:srgbClr val="FB53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82E9A2B-0BB1-418A-8390-C191C805C985}"/>
                </a:ext>
              </a:extLst>
            </p:cNvPr>
            <p:cNvSpPr/>
            <p:nvPr/>
          </p:nvSpPr>
          <p:spPr>
            <a:xfrm>
              <a:off x="3221623" y="1828800"/>
              <a:ext cx="407841" cy="356902"/>
            </a:xfrm>
            <a:prstGeom prst="ellipse">
              <a:avLst/>
            </a:prstGeom>
            <a:solidFill>
              <a:srgbClr val="FFB1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1937239-14F7-49EB-87B4-16D101B10698}"/>
              </a:ext>
            </a:extLst>
          </p:cNvPr>
          <p:cNvGrpSpPr/>
          <p:nvPr/>
        </p:nvGrpSpPr>
        <p:grpSpPr>
          <a:xfrm>
            <a:off x="0" y="-10849"/>
            <a:ext cx="3383136" cy="6868849"/>
            <a:chOff x="0" y="-10849"/>
            <a:chExt cx="3383136" cy="6868849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6282F0-38B8-4D75-9DC8-A9BDD6C16A78}"/>
                </a:ext>
              </a:extLst>
            </p:cNvPr>
            <p:cNvSpPr/>
            <p:nvPr/>
          </p:nvSpPr>
          <p:spPr>
            <a:xfrm>
              <a:off x="0" y="0"/>
              <a:ext cx="3200400" cy="6858000"/>
            </a:xfrm>
            <a:custGeom>
              <a:avLst/>
              <a:gdLst>
                <a:gd name="connsiteX0" fmla="*/ 0 w 3200400"/>
                <a:gd name="connsiteY0" fmla="*/ 0 h 6858000"/>
                <a:gd name="connsiteX1" fmla="*/ 3200400 w 3200400"/>
                <a:gd name="connsiteY1" fmla="*/ 0 h 6858000"/>
                <a:gd name="connsiteX2" fmla="*/ 3200400 w 3200400"/>
                <a:gd name="connsiteY2" fmla="*/ 1377539 h 6858000"/>
                <a:gd name="connsiteX3" fmla="*/ 3107656 w 3200400"/>
                <a:gd name="connsiteY3" fmla="*/ 1382222 h 6858000"/>
                <a:gd name="connsiteX4" fmla="*/ 1260613 w 3200400"/>
                <a:gd name="connsiteY4" fmla="*/ 3429000 h 6858000"/>
                <a:gd name="connsiteX5" fmla="*/ 3107656 w 3200400"/>
                <a:gd name="connsiteY5" fmla="*/ 5475778 h 6858000"/>
                <a:gd name="connsiteX6" fmla="*/ 3200400 w 3200400"/>
                <a:gd name="connsiteY6" fmla="*/ 5480461 h 6858000"/>
                <a:gd name="connsiteX7" fmla="*/ 3200400 w 3200400"/>
                <a:gd name="connsiteY7" fmla="*/ 6858000 h 6858000"/>
                <a:gd name="connsiteX8" fmla="*/ 0 w 3200400"/>
                <a:gd name="connsiteY8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00400" h="6858000">
                  <a:moveTo>
                    <a:pt x="0" y="0"/>
                  </a:moveTo>
                  <a:lnTo>
                    <a:pt x="3200400" y="0"/>
                  </a:lnTo>
                  <a:lnTo>
                    <a:pt x="3200400" y="1377539"/>
                  </a:lnTo>
                  <a:lnTo>
                    <a:pt x="3107656" y="1382222"/>
                  </a:lnTo>
                  <a:cubicBezTo>
                    <a:pt x="2070199" y="1487582"/>
                    <a:pt x="1260613" y="2363746"/>
                    <a:pt x="1260613" y="3429000"/>
                  </a:cubicBezTo>
                  <a:cubicBezTo>
                    <a:pt x="1260613" y="4494254"/>
                    <a:pt x="2070199" y="5370419"/>
                    <a:pt x="3107656" y="5475778"/>
                  </a:cubicBezTo>
                  <a:lnTo>
                    <a:pt x="3200400" y="5480461"/>
                  </a:lnTo>
                  <a:lnTo>
                    <a:pt x="32004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434552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7EE67E2-1D75-48B0-BF8F-F2BDC2DB16D8}"/>
                </a:ext>
              </a:extLst>
            </p:cNvPr>
            <p:cNvSpPr/>
            <p:nvPr/>
          </p:nvSpPr>
          <p:spPr>
            <a:xfrm>
              <a:off x="2846315" y="-10849"/>
              <a:ext cx="536821" cy="1371600"/>
            </a:xfrm>
            <a:prstGeom prst="roundRect">
              <a:avLst>
                <a:gd name="adj" fmla="val 42873"/>
              </a:avLst>
            </a:prstGeom>
            <a:solidFill>
              <a:srgbClr val="434552"/>
            </a:solidFill>
            <a:ln>
              <a:solidFill>
                <a:srgbClr val="43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6151C23-E7EA-481B-8F7D-1F65E223D76F}"/>
                </a:ext>
              </a:extLst>
            </p:cNvPr>
            <p:cNvSpPr/>
            <p:nvPr/>
          </p:nvSpPr>
          <p:spPr>
            <a:xfrm>
              <a:off x="2841674" y="5480427"/>
              <a:ext cx="536821" cy="1371600"/>
            </a:xfrm>
            <a:prstGeom prst="roundRect">
              <a:avLst>
                <a:gd name="adj" fmla="val 42873"/>
              </a:avLst>
            </a:prstGeom>
            <a:solidFill>
              <a:srgbClr val="434552"/>
            </a:solidFill>
            <a:ln>
              <a:solidFill>
                <a:srgbClr val="43455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79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0EF4FE46-24F0-4F9E-878D-EA10179068E3}"/>
              </a:ext>
            </a:extLst>
          </p:cNvPr>
          <p:cNvSpPr/>
          <p:nvPr/>
        </p:nvSpPr>
        <p:spPr>
          <a:xfrm>
            <a:off x="1519859" y="1600200"/>
            <a:ext cx="3657600" cy="3657600"/>
          </a:xfrm>
          <a:prstGeom prst="ellipse">
            <a:avLst/>
          </a:prstGeom>
          <a:solidFill>
            <a:srgbClr val="383A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499FC8D8-16E8-42AC-8C28-E0F852FDAB2E}"/>
              </a:ext>
            </a:extLst>
          </p:cNvPr>
          <p:cNvSpPr/>
          <p:nvPr/>
        </p:nvSpPr>
        <p:spPr>
          <a:xfrm>
            <a:off x="1717813" y="1828800"/>
            <a:ext cx="3200400" cy="3200400"/>
          </a:xfrm>
          <a:prstGeom prst="donut">
            <a:avLst>
              <a:gd name="adj" fmla="val 10987"/>
            </a:avLst>
          </a:prstGeom>
          <a:solidFill>
            <a:srgbClr val="585A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FE8DEC-4922-4960-9DA3-44567B5AA51A}"/>
              </a:ext>
            </a:extLst>
          </p:cNvPr>
          <p:cNvSpPr/>
          <p:nvPr/>
        </p:nvSpPr>
        <p:spPr>
          <a:xfrm>
            <a:off x="3405809" y="1833233"/>
            <a:ext cx="1512404" cy="3191534"/>
          </a:xfrm>
          <a:custGeom>
            <a:avLst/>
            <a:gdLst>
              <a:gd name="connsiteX0" fmla="*/ 0 w 1512404"/>
              <a:gd name="connsiteY0" fmla="*/ 0 h 3191534"/>
              <a:gd name="connsiteX1" fmla="*/ 75815 w 1512404"/>
              <a:gd name="connsiteY1" fmla="*/ 3829 h 3191534"/>
              <a:gd name="connsiteX2" fmla="*/ 1512404 w 1512404"/>
              <a:gd name="connsiteY2" fmla="*/ 1595767 h 3191534"/>
              <a:gd name="connsiteX3" fmla="*/ 75815 w 1512404"/>
              <a:gd name="connsiteY3" fmla="*/ 3187706 h 3191534"/>
              <a:gd name="connsiteX4" fmla="*/ 0 w 1512404"/>
              <a:gd name="connsiteY4" fmla="*/ 3191534 h 3191534"/>
              <a:gd name="connsiteX5" fmla="*/ 0 w 1512404"/>
              <a:gd name="connsiteY5" fmla="*/ 2839906 h 3191534"/>
              <a:gd name="connsiteX6" fmla="*/ 39863 w 1512404"/>
              <a:gd name="connsiteY6" fmla="*/ 2837893 h 3191534"/>
              <a:gd name="connsiteX7" fmla="*/ 1160776 w 1512404"/>
              <a:gd name="connsiteY7" fmla="*/ 1595767 h 3191534"/>
              <a:gd name="connsiteX8" fmla="*/ 39863 w 1512404"/>
              <a:gd name="connsiteY8" fmla="*/ 353641 h 3191534"/>
              <a:gd name="connsiteX9" fmla="*/ 0 w 1512404"/>
              <a:gd name="connsiteY9" fmla="*/ 351629 h 31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2404" h="3191534">
                <a:moveTo>
                  <a:pt x="0" y="0"/>
                </a:moveTo>
                <a:lnTo>
                  <a:pt x="75815" y="3829"/>
                </a:lnTo>
                <a:cubicBezTo>
                  <a:pt x="882726" y="85775"/>
                  <a:pt x="1512404" y="767237"/>
                  <a:pt x="1512404" y="1595767"/>
                </a:cubicBezTo>
                <a:cubicBezTo>
                  <a:pt x="1512404" y="2424298"/>
                  <a:pt x="882726" y="3105759"/>
                  <a:pt x="75815" y="3187706"/>
                </a:cubicBezTo>
                <a:lnTo>
                  <a:pt x="0" y="3191534"/>
                </a:lnTo>
                <a:lnTo>
                  <a:pt x="0" y="2839906"/>
                </a:lnTo>
                <a:lnTo>
                  <a:pt x="39863" y="2837893"/>
                </a:lnTo>
                <a:cubicBezTo>
                  <a:pt x="669463" y="2773954"/>
                  <a:pt x="1160776" y="2242236"/>
                  <a:pt x="1160776" y="1595767"/>
                </a:cubicBezTo>
                <a:cubicBezTo>
                  <a:pt x="1160776" y="949298"/>
                  <a:pt x="669463" y="417581"/>
                  <a:pt x="39863" y="353641"/>
                </a:cubicBezTo>
                <a:lnTo>
                  <a:pt x="0" y="351629"/>
                </a:lnTo>
                <a:close/>
              </a:path>
            </a:pathLst>
          </a:custGeom>
          <a:gradFill>
            <a:gsLst>
              <a:gs pos="0">
                <a:srgbClr val="FFB343"/>
              </a:gs>
              <a:gs pos="47000">
                <a:srgbClr val="FE9031"/>
              </a:gs>
              <a:gs pos="97000">
                <a:srgbClr val="FB4C3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6282F0-38B8-4D75-9DC8-A9BDD6C16A78}"/>
              </a:ext>
            </a:extLst>
          </p:cNvPr>
          <p:cNvSpPr/>
          <p:nvPr/>
        </p:nvSpPr>
        <p:spPr>
          <a:xfrm>
            <a:off x="0" y="0"/>
            <a:ext cx="3200400" cy="6858000"/>
          </a:xfrm>
          <a:custGeom>
            <a:avLst/>
            <a:gdLst>
              <a:gd name="connsiteX0" fmla="*/ 0 w 3200400"/>
              <a:gd name="connsiteY0" fmla="*/ 0 h 6858000"/>
              <a:gd name="connsiteX1" fmla="*/ 3200400 w 3200400"/>
              <a:gd name="connsiteY1" fmla="*/ 0 h 6858000"/>
              <a:gd name="connsiteX2" fmla="*/ 3200400 w 3200400"/>
              <a:gd name="connsiteY2" fmla="*/ 1377539 h 6858000"/>
              <a:gd name="connsiteX3" fmla="*/ 3107656 w 3200400"/>
              <a:gd name="connsiteY3" fmla="*/ 1382222 h 6858000"/>
              <a:gd name="connsiteX4" fmla="*/ 1260613 w 3200400"/>
              <a:gd name="connsiteY4" fmla="*/ 3429000 h 6858000"/>
              <a:gd name="connsiteX5" fmla="*/ 3107656 w 3200400"/>
              <a:gd name="connsiteY5" fmla="*/ 5475778 h 6858000"/>
              <a:gd name="connsiteX6" fmla="*/ 3200400 w 3200400"/>
              <a:gd name="connsiteY6" fmla="*/ 5480461 h 6858000"/>
              <a:gd name="connsiteX7" fmla="*/ 3200400 w 3200400"/>
              <a:gd name="connsiteY7" fmla="*/ 6858000 h 6858000"/>
              <a:gd name="connsiteX8" fmla="*/ 0 w 32004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00400" h="6858000">
                <a:moveTo>
                  <a:pt x="0" y="0"/>
                </a:moveTo>
                <a:lnTo>
                  <a:pt x="3200400" y="0"/>
                </a:lnTo>
                <a:lnTo>
                  <a:pt x="3200400" y="1377539"/>
                </a:lnTo>
                <a:lnTo>
                  <a:pt x="3107656" y="1382222"/>
                </a:lnTo>
                <a:cubicBezTo>
                  <a:pt x="2070199" y="1487582"/>
                  <a:pt x="1260613" y="2363746"/>
                  <a:pt x="1260613" y="3429000"/>
                </a:cubicBezTo>
                <a:cubicBezTo>
                  <a:pt x="1260613" y="4494254"/>
                  <a:pt x="2070199" y="5370419"/>
                  <a:pt x="3107656" y="5475778"/>
                </a:cubicBezTo>
                <a:lnTo>
                  <a:pt x="3200400" y="5480461"/>
                </a:lnTo>
                <a:lnTo>
                  <a:pt x="3200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34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EF7AA1-0DEA-4478-89D5-AEE0A537C7B2}"/>
              </a:ext>
            </a:extLst>
          </p:cNvPr>
          <p:cNvSpPr/>
          <p:nvPr/>
        </p:nvSpPr>
        <p:spPr>
          <a:xfrm>
            <a:off x="4236624" y="858296"/>
            <a:ext cx="742071" cy="742071"/>
          </a:xfrm>
          <a:prstGeom prst="ellipse">
            <a:avLst/>
          </a:prstGeom>
          <a:solidFill>
            <a:srgbClr val="FF33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CEC3FD-3CA2-4999-B32F-FFBFDF46174A}"/>
              </a:ext>
            </a:extLst>
          </p:cNvPr>
          <p:cNvSpPr/>
          <p:nvPr/>
        </p:nvSpPr>
        <p:spPr>
          <a:xfrm>
            <a:off x="5213176" y="1686822"/>
            <a:ext cx="742071" cy="742071"/>
          </a:xfrm>
          <a:prstGeom prst="ellipse">
            <a:avLst/>
          </a:prstGeom>
          <a:solidFill>
            <a:srgbClr val="CC00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43284E-6F04-4D58-B238-CC668A1601BB}"/>
              </a:ext>
            </a:extLst>
          </p:cNvPr>
          <p:cNvSpPr/>
          <p:nvPr/>
        </p:nvSpPr>
        <p:spPr>
          <a:xfrm>
            <a:off x="5563110" y="3057964"/>
            <a:ext cx="742071" cy="742071"/>
          </a:xfrm>
          <a:prstGeom prst="ellipse">
            <a:avLst/>
          </a:prstGeom>
          <a:solidFill>
            <a:srgbClr val="00CC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7CE203-9F0D-4E5B-B6B9-4B26B4A82063}"/>
              </a:ext>
            </a:extLst>
          </p:cNvPr>
          <p:cNvSpPr/>
          <p:nvPr/>
        </p:nvSpPr>
        <p:spPr>
          <a:xfrm>
            <a:off x="5129994" y="4282696"/>
            <a:ext cx="742071" cy="742071"/>
          </a:xfrm>
          <a:prstGeom prst="ellipse">
            <a:avLst/>
          </a:prstGeom>
          <a:solidFill>
            <a:srgbClr val="0099C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26E5049-F6AF-4B1C-B039-54C7F40B7978}"/>
              </a:ext>
            </a:extLst>
          </p:cNvPr>
          <p:cNvSpPr/>
          <p:nvPr/>
        </p:nvSpPr>
        <p:spPr>
          <a:xfrm>
            <a:off x="4236625" y="5115364"/>
            <a:ext cx="742071" cy="742071"/>
          </a:xfrm>
          <a:prstGeom prst="ellipse">
            <a:avLst/>
          </a:prstGeom>
          <a:solidFill>
            <a:srgbClr val="33CC3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C50A3-6392-4868-8DA7-50B3B4EE92E8}"/>
              </a:ext>
            </a:extLst>
          </p:cNvPr>
          <p:cNvSpPr txBox="1"/>
          <p:nvPr/>
        </p:nvSpPr>
        <p:spPr>
          <a:xfrm>
            <a:off x="2328706" y="3198166"/>
            <a:ext cx="2011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B343"/>
                </a:solidFill>
                <a:latin typeface="Impact" panose="020B0806030902050204" pitchFamily="34" charset="0"/>
              </a:rPr>
              <a:t>5</a:t>
            </a:r>
            <a:r>
              <a:rPr lang="en-US" sz="2400" dirty="0">
                <a:solidFill>
                  <a:srgbClr val="E6E6E6"/>
                </a:solidFill>
                <a:latin typeface="Impact" panose="020B0806030902050204" pitchFamily="34" charset="0"/>
              </a:rPr>
              <a:t> OPTIONS</a:t>
            </a:r>
          </a:p>
        </p:txBody>
      </p:sp>
      <p:pic>
        <p:nvPicPr>
          <p:cNvPr id="22" name="Graphic 21" descr="User network">
            <a:extLst>
              <a:ext uri="{FF2B5EF4-FFF2-40B4-BE49-F238E27FC236}">
                <a16:creationId xmlns:a16="http://schemas.microsoft.com/office/drawing/2014/main" id="{892D4E10-7D90-4063-B3AD-DECDC7AC0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5413" y="1829257"/>
            <a:ext cx="457200" cy="457200"/>
          </a:xfrm>
          <a:prstGeom prst="rect">
            <a:avLst/>
          </a:prstGeom>
        </p:spPr>
      </p:pic>
      <p:pic>
        <p:nvPicPr>
          <p:cNvPr id="24" name="Graphic 23" descr="Business Growth">
            <a:extLst>
              <a:ext uri="{FF2B5EF4-FFF2-40B4-BE49-F238E27FC236}">
                <a16:creationId xmlns:a16="http://schemas.microsoft.com/office/drawing/2014/main" id="{31F69C6B-4E94-4A96-83AF-F19AC2BC3F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3373" y="1012970"/>
            <a:ext cx="457200" cy="457200"/>
          </a:xfrm>
          <a:prstGeom prst="rect">
            <a:avLst/>
          </a:prstGeom>
        </p:spPr>
      </p:pic>
      <p:pic>
        <p:nvPicPr>
          <p:cNvPr id="26" name="Graphic 25" descr="Presentation with media">
            <a:extLst>
              <a:ext uri="{FF2B5EF4-FFF2-40B4-BE49-F238E27FC236}">
                <a16:creationId xmlns:a16="http://schemas.microsoft.com/office/drawing/2014/main" id="{DF828DDC-36B9-414A-8869-15A18AF825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97869" y="3202631"/>
            <a:ext cx="457200" cy="457200"/>
          </a:xfrm>
          <a:prstGeom prst="rect">
            <a:avLst/>
          </a:prstGeom>
        </p:spPr>
      </p:pic>
      <p:pic>
        <p:nvPicPr>
          <p:cNvPr id="28" name="Graphic 27" descr="Trophy">
            <a:extLst>
              <a:ext uri="{FF2B5EF4-FFF2-40B4-BE49-F238E27FC236}">
                <a16:creationId xmlns:a16="http://schemas.microsoft.com/office/drawing/2014/main" id="{F7F212A8-F006-4EC1-BC66-C32D728E50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83961" y="5255178"/>
            <a:ext cx="457200" cy="457200"/>
          </a:xfrm>
          <a:prstGeom prst="rect">
            <a:avLst/>
          </a:prstGeom>
        </p:spPr>
      </p:pic>
      <p:pic>
        <p:nvPicPr>
          <p:cNvPr id="30" name="Graphic 29" descr="Medal">
            <a:extLst>
              <a:ext uri="{FF2B5EF4-FFF2-40B4-BE49-F238E27FC236}">
                <a16:creationId xmlns:a16="http://schemas.microsoft.com/office/drawing/2014/main" id="{6A742891-3815-4E1E-972C-68A29FC62D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9931" y="442513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9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233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owaisarabia@gmail.com</dc:creator>
  <cp:lastModifiedBy>owaisarabia@gmail.com</cp:lastModifiedBy>
  <cp:revision>16</cp:revision>
  <dcterms:created xsi:type="dcterms:W3CDTF">2020-04-19T12:59:48Z</dcterms:created>
  <dcterms:modified xsi:type="dcterms:W3CDTF">2020-04-30T11:43:49Z</dcterms:modified>
</cp:coreProperties>
</file>