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6" r:id="rId14"/>
    <p:sldId id="260" r:id="rId15"/>
    <p:sldId id="257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3399"/>
    <a:srgbClr val="FF9933"/>
    <a:srgbClr val="AE2167"/>
    <a:srgbClr val="0077A2"/>
    <a:srgbClr val="E3F1F1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C8BC-AF4A-4F4C-BB94-0A407AAB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19BD3-BEE1-4ED3-B6C7-990EC20A0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29B6-587B-4B90-89EB-EC280443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337A-376E-4293-8B25-D4CA0E0E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4DD9-3308-40B3-928B-F2C85F4E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3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514C-9266-4ABB-A370-08475399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8487-DD84-4EBB-9991-23DF21438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4F2C-AD34-4283-83CA-0EE89DA0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323C-CA95-47F6-A5D7-04F7069F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24CC-D781-4666-AA1B-ACFE56E0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5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628F0-FA89-4C96-A2C8-8902CA9B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CCA19-1D11-4B49-ADBB-404DC7825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B33E-FA3D-492F-8341-5ECBC065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B2925-992E-40BD-81F6-6DFF5745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1795-2F99-4012-AB85-A75BA575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B0FB-694E-457D-8879-1B341C54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CCF9-C7E7-4813-BF3F-73B29376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EB52-A148-4086-B08C-958640C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90DA-9D50-4F6B-A585-A3775B5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4BB5-6EA0-4477-88BF-59B55EA4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71A5-E29B-492F-B38E-7F776337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7002F-CFFB-4440-9CBA-37AA5728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6D7F-693E-4CE7-A0C0-26C6F19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2CDF-9B21-4185-9A28-4CB8DDA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E05E-1A83-46FE-9A6D-09EBE257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7A5-77FD-48B0-8A07-87BC2E7C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6B7D-E553-478B-833C-1B1BE65BB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74113-324B-455F-9400-A6E441A6D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156B4-A824-4D44-A044-68FDD07A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2C41-5B93-4479-A530-E37F34DA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B520-494B-49F6-8941-6C9B612A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3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9E8-0111-42AA-822F-A33C57C8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3DD9-83C6-4CA3-920F-E13A3327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3E131-DCB8-442C-9483-E7974714D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8A4EE-73CE-43E0-871D-68DEA7584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FA3A2-A1CD-47B4-91A0-8D66FC16C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A3620-D279-44D1-85B7-D01BF52E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A4FB6-BE5E-4000-A9E3-F3BDD212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2BF6E-1C81-4D93-BA04-71F144F3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8A75-4177-45B0-8110-4883C91D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E2ED1-2FCE-48F0-9E7C-76C8A29B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0B5E1-6384-4A04-BA35-F72C3CC4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DBA5E-F283-462E-9432-1C54040A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6E46B-0F7C-4044-AB2B-06F3CA9F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D1D42-9F6B-4DA1-8309-3AEEBB7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E5B29-5C3F-497C-B0AA-1435CD89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50E4-6238-4B75-9321-C49F2C5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56DD-5634-4CA5-B537-91123183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1F9C3-1A05-43B7-B743-2DEBC4F7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A6AB-A83A-4EF7-AD31-DC0B452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510B-244F-4F96-87C8-E359B263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D4AA-ABC5-49A6-81C9-50B0E90D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F28F-0505-435E-B6F4-AFB16A08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CDE9A-9BBF-4A94-A166-36A5C2B5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C5CFE-FF52-4AE6-AF54-7DF95FBD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56525-BB2F-4630-BB9F-A4408B38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CEBB-6E96-401C-AB4F-FAD550F6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6A63-6617-4F7F-83B7-934DB8D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36F33-3BFF-4F71-ABC9-89D44371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F544-80F7-477E-BC18-863677A5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B4CC-2976-4A98-9643-BCEF88804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122F-B6FD-42F8-99E6-26E86480F18A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5BB2-630D-44A5-908A-6D9A6B3F0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7A9F-FAF2-493D-BE88-1FE7CB0A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6E46-2B4E-4E31-B1CC-A9867871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5284231" y="434345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7442570" y="1249263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5191927" y="4416450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7527677" y="3432381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2880167" y="3432381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3024158" y="1284406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</p:spTree>
    <p:extLst>
      <p:ext uri="{BB962C8B-B14F-4D97-AF65-F5344CB8AC3E}">
        <p14:creationId xmlns:p14="http://schemas.microsoft.com/office/powerpoint/2010/main" val="3381803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3E9178-5E80-454C-A7D2-C1043FD4EC4A}"/>
              </a:ext>
            </a:extLst>
          </p:cNvPr>
          <p:cNvSpPr/>
          <p:nvPr/>
        </p:nvSpPr>
        <p:spPr>
          <a:xfrm>
            <a:off x="2926080" y="956604"/>
            <a:ext cx="5964701" cy="45860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B199B0-447D-42EA-A82E-E8D7761AEDC4}"/>
              </a:ext>
            </a:extLst>
          </p:cNvPr>
          <p:cNvGrpSpPr/>
          <p:nvPr/>
        </p:nvGrpSpPr>
        <p:grpSpPr>
          <a:xfrm>
            <a:off x="5073189" y="4473487"/>
            <a:ext cx="1670482" cy="1670482"/>
            <a:chOff x="5260759" y="0"/>
            <a:chExt cx="1670482" cy="1670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1835-5BDB-4021-892A-6F631AE3B8CB}"/>
                </a:ext>
              </a:extLst>
            </p:cNvPr>
            <p:cNvGrpSpPr/>
            <p:nvPr/>
          </p:nvGrpSpPr>
          <p:grpSpPr>
            <a:xfrm>
              <a:off x="5260759" y="0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9A7E8-F1FD-4E82-8AFD-190E103FFC04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5D0967-0BFC-48BF-9560-B3B0CF768849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 descr="Present">
              <a:extLst>
                <a:ext uri="{FF2B5EF4-FFF2-40B4-BE49-F238E27FC236}">
                  <a16:creationId xmlns:a16="http://schemas.microsoft.com/office/drawing/2014/main" id="{6EDAFB52-DD8A-48FD-932F-2A4F81D6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6057" y="4946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9C2B3-9B8D-4C39-BA0F-1FCAD757AE1F}"/>
              </a:ext>
            </a:extLst>
          </p:cNvPr>
          <p:cNvGrpSpPr/>
          <p:nvPr/>
        </p:nvGrpSpPr>
        <p:grpSpPr>
          <a:xfrm>
            <a:off x="8062740" y="2430184"/>
            <a:ext cx="1670482" cy="1675925"/>
            <a:chOff x="2090839" y="2408954"/>
            <a:chExt cx="1670482" cy="1675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2020A4-3414-4245-B19A-5459D97ECFE5}"/>
                </a:ext>
              </a:extLst>
            </p:cNvPr>
            <p:cNvGrpSpPr/>
            <p:nvPr/>
          </p:nvGrpSpPr>
          <p:grpSpPr>
            <a:xfrm>
              <a:off x="2090839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AA1BFB-3E1D-47BC-8666-1B03480D5BA1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5516B1-7F66-4812-9B2C-A4E1530A71B2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 descr="Medal">
              <a:extLst>
                <a:ext uri="{FF2B5EF4-FFF2-40B4-BE49-F238E27FC236}">
                  <a16:creationId xmlns:a16="http://schemas.microsoft.com/office/drawing/2014/main" id="{B8FDF544-D680-4A6F-9E7F-48EE02BC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8981" y="2408954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C64813-1131-47E0-896B-6682D0EF8643}"/>
              </a:ext>
            </a:extLst>
          </p:cNvPr>
          <p:cNvGrpSpPr/>
          <p:nvPr/>
        </p:nvGrpSpPr>
        <p:grpSpPr>
          <a:xfrm>
            <a:off x="5082902" y="0"/>
            <a:ext cx="1670482" cy="1670482"/>
            <a:chOff x="5087813" y="4680857"/>
            <a:chExt cx="1670482" cy="1670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30141-EFB0-4AE4-9961-1C4E0B3D68D1}"/>
                </a:ext>
              </a:extLst>
            </p:cNvPr>
            <p:cNvGrpSpPr/>
            <p:nvPr/>
          </p:nvGrpSpPr>
          <p:grpSpPr>
            <a:xfrm>
              <a:off x="5087813" y="468085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15E7A3-5F96-4012-879A-028A4A5433C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C4E343-256C-49B1-9585-483C8B243700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Graphic 24" descr="Podium">
              <a:extLst>
                <a:ext uri="{FF2B5EF4-FFF2-40B4-BE49-F238E27FC236}">
                  <a16:creationId xmlns:a16="http://schemas.microsoft.com/office/drawing/2014/main" id="{03224B06-A50C-4154-8064-AD5B5E5EA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3111" y="4730318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3BD70-57EA-46DD-9F10-4DFE325F1F87}"/>
              </a:ext>
            </a:extLst>
          </p:cNvPr>
          <p:cNvGrpSpPr/>
          <p:nvPr/>
        </p:nvGrpSpPr>
        <p:grpSpPr>
          <a:xfrm>
            <a:off x="2090839" y="2593759"/>
            <a:ext cx="1670482" cy="1670482"/>
            <a:chOff x="8055540" y="2414397"/>
            <a:chExt cx="1670482" cy="16704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A9A2D7-2CFD-4C64-958D-20A0BFB52C7A}"/>
                </a:ext>
              </a:extLst>
            </p:cNvPr>
            <p:cNvGrpSpPr/>
            <p:nvPr/>
          </p:nvGrpSpPr>
          <p:grpSpPr>
            <a:xfrm>
              <a:off x="8055540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BBCBC7-3329-4499-9B64-E5A1DEC806A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ED8002-C60D-4A14-9363-5C088A6BB481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Graphic 26" descr="Balloons">
              <a:extLst>
                <a:ext uri="{FF2B5EF4-FFF2-40B4-BE49-F238E27FC236}">
                  <a16:creationId xmlns:a16="http://schemas.microsoft.com/office/drawing/2014/main" id="{523BB4F6-A1E1-47F1-9DD0-8ED2A119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23479" y="2425786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54AA3E-C830-4BEB-90B1-9DCBF5128286}"/>
              </a:ext>
            </a:extLst>
          </p:cNvPr>
          <p:cNvSpPr txBox="1"/>
          <p:nvPr/>
        </p:nvSpPr>
        <p:spPr>
          <a:xfrm>
            <a:off x="-3953251" y="598989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01. Your First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B1083-2EB6-4707-A359-4828F3CE4D85}"/>
              </a:ext>
            </a:extLst>
          </p:cNvPr>
          <p:cNvSpPr txBox="1"/>
          <p:nvPr/>
        </p:nvSpPr>
        <p:spPr>
          <a:xfrm>
            <a:off x="3913495" y="598989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</a:rPr>
              <a:t>02. Your Second text</a:t>
            </a:r>
          </a:p>
        </p:txBody>
      </p:sp>
    </p:spTree>
    <p:extLst>
      <p:ext uri="{BB962C8B-B14F-4D97-AF65-F5344CB8AC3E}">
        <p14:creationId xmlns:p14="http://schemas.microsoft.com/office/powerpoint/2010/main" val="1603441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3E9178-5E80-454C-A7D2-C1043FD4EC4A}"/>
              </a:ext>
            </a:extLst>
          </p:cNvPr>
          <p:cNvSpPr/>
          <p:nvPr/>
        </p:nvSpPr>
        <p:spPr>
          <a:xfrm>
            <a:off x="2926080" y="956604"/>
            <a:ext cx="5964701" cy="45860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B199B0-447D-42EA-A82E-E8D7761AEDC4}"/>
              </a:ext>
            </a:extLst>
          </p:cNvPr>
          <p:cNvGrpSpPr/>
          <p:nvPr/>
        </p:nvGrpSpPr>
        <p:grpSpPr>
          <a:xfrm>
            <a:off x="2090839" y="2435627"/>
            <a:ext cx="1670482" cy="1670482"/>
            <a:chOff x="5260759" y="0"/>
            <a:chExt cx="1670482" cy="1670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1835-5BDB-4021-892A-6F631AE3B8CB}"/>
                </a:ext>
              </a:extLst>
            </p:cNvPr>
            <p:cNvGrpSpPr/>
            <p:nvPr/>
          </p:nvGrpSpPr>
          <p:grpSpPr>
            <a:xfrm>
              <a:off x="5260759" y="0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9A7E8-F1FD-4E82-8AFD-190E103FFC04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5D0967-0BFC-48BF-9560-B3B0CF768849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 descr="Present">
              <a:extLst>
                <a:ext uri="{FF2B5EF4-FFF2-40B4-BE49-F238E27FC236}">
                  <a16:creationId xmlns:a16="http://schemas.microsoft.com/office/drawing/2014/main" id="{6EDAFB52-DD8A-48FD-932F-2A4F81D6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6057" y="4946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9C2B3-9B8D-4C39-BA0F-1FCAD757AE1F}"/>
              </a:ext>
            </a:extLst>
          </p:cNvPr>
          <p:cNvGrpSpPr/>
          <p:nvPr/>
        </p:nvGrpSpPr>
        <p:grpSpPr>
          <a:xfrm>
            <a:off x="5090159" y="4504933"/>
            <a:ext cx="1670482" cy="1675925"/>
            <a:chOff x="2090839" y="2408954"/>
            <a:chExt cx="1670482" cy="1675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2020A4-3414-4245-B19A-5459D97ECFE5}"/>
                </a:ext>
              </a:extLst>
            </p:cNvPr>
            <p:cNvGrpSpPr/>
            <p:nvPr/>
          </p:nvGrpSpPr>
          <p:grpSpPr>
            <a:xfrm>
              <a:off x="2090839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AA1BFB-3E1D-47BC-8666-1B03480D5BA1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5516B1-7F66-4812-9B2C-A4E1530A71B2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 descr="Medal">
              <a:extLst>
                <a:ext uri="{FF2B5EF4-FFF2-40B4-BE49-F238E27FC236}">
                  <a16:creationId xmlns:a16="http://schemas.microsoft.com/office/drawing/2014/main" id="{B8FDF544-D680-4A6F-9E7F-48EE02BC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8981" y="2408954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C64813-1131-47E0-896B-6682D0EF8643}"/>
              </a:ext>
            </a:extLst>
          </p:cNvPr>
          <p:cNvGrpSpPr/>
          <p:nvPr/>
        </p:nvGrpSpPr>
        <p:grpSpPr>
          <a:xfrm>
            <a:off x="8055540" y="2245416"/>
            <a:ext cx="1670482" cy="1670482"/>
            <a:chOff x="5087813" y="4680857"/>
            <a:chExt cx="1670482" cy="1670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30141-EFB0-4AE4-9961-1C4E0B3D68D1}"/>
                </a:ext>
              </a:extLst>
            </p:cNvPr>
            <p:cNvGrpSpPr/>
            <p:nvPr/>
          </p:nvGrpSpPr>
          <p:grpSpPr>
            <a:xfrm>
              <a:off x="5087813" y="468085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15E7A3-5F96-4012-879A-028A4A5433C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C4E343-256C-49B1-9585-483C8B243700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Graphic 24" descr="Podium">
              <a:extLst>
                <a:ext uri="{FF2B5EF4-FFF2-40B4-BE49-F238E27FC236}">
                  <a16:creationId xmlns:a16="http://schemas.microsoft.com/office/drawing/2014/main" id="{03224B06-A50C-4154-8064-AD5B5E5EA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3111" y="4730318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3BD70-57EA-46DD-9F10-4DFE325F1F87}"/>
              </a:ext>
            </a:extLst>
          </p:cNvPr>
          <p:cNvGrpSpPr/>
          <p:nvPr/>
        </p:nvGrpSpPr>
        <p:grpSpPr>
          <a:xfrm>
            <a:off x="5144366" y="121363"/>
            <a:ext cx="1670482" cy="1670482"/>
            <a:chOff x="8055540" y="2414397"/>
            <a:chExt cx="1670482" cy="16704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A9A2D7-2CFD-4C64-958D-20A0BFB52C7A}"/>
                </a:ext>
              </a:extLst>
            </p:cNvPr>
            <p:cNvGrpSpPr/>
            <p:nvPr/>
          </p:nvGrpSpPr>
          <p:grpSpPr>
            <a:xfrm>
              <a:off x="8055540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BBCBC7-3329-4499-9B64-E5A1DEC806A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ED8002-C60D-4A14-9363-5C088A6BB481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Graphic 26" descr="Balloons">
              <a:extLst>
                <a:ext uri="{FF2B5EF4-FFF2-40B4-BE49-F238E27FC236}">
                  <a16:creationId xmlns:a16="http://schemas.microsoft.com/office/drawing/2014/main" id="{523BB4F6-A1E1-47F1-9DD0-8ED2A119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23479" y="2425786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DFB1083-2EB6-4707-A359-4828F3CE4D85}"/>
              </a:ext>
            </a:extLst>
          </p:cNvPr>
          <p:cNvSpPr txBox="1"/>
          <p:nvPr/>
        </p:nvSpPr>
        <p:spPr>
          <a:xfrm>
            <a:off x="-3955158" y="598989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Century Gothic" panose="020B0502020202020204" pitchFamily="34" charset="0"/>
              </a:rPr>
              <a:t>02. Your Second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1CF46-FC54-4FCB-9082-514C7CBE91D5}"/>
              </a:ext>
            </a:extLst>
          </p:cNvPr>
          <p:cNvSpPr txBox="1"/>
          <p:nvPr/>
        </p:nvSpPr>
        <p:spPr>
          <a:xfrm>
            <a:off x="4070977" y="596685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  <a:latin typeface="Century Gothic" panose="020B0502020202020204" pitchFamily="34" charset="0"/>
              </a:rPr>
              <a:t>03. Your Third text</a:t>
            </a:r>
          </a:p>
        </p:txBody>
      </p:sp>
    </p:spTree>
    <p:extLst>
      <p:ext uri="{BB962C8B-B14F-4D97-AF65-F5344CB8AC3E}">
        <p14:creationId xmlns:p14="http://schemas.microsoft.com/office/powerpoint/2010/main" val="1993146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3E9178-5E80-454C-A7D2-C1043FD4EC4A}"/>
              </a:ext>
            </a:extLst>
          </p:cNvPr>
          <p:cNvSpPr/>
          <p:nvPr/>
        </p:nvSpPr>
        <p:spPr>
          <a:xfrm>
            <a:off x="2926080" y="956604"/>
            <a:ext cx="5964701" cy="45860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B199B0-447D-42EA-A82E-E8D7761AEDC4}"/>
              </a:ext>
            </a:extLst>
          </p:cNvPr>
          <p:cNvGrpSpPr/>
          <p:nvPr/>
        </p:nvGrpSpPr>
        <p:grpSpPr>
          <a:xfrm>
            <a:off x="5260759" y="121363"/>
            <a:ext cx="1670482" cy="1670482"/>
            <a:chOff x="5260759" y="0"/>
            <a:chExt cx="1670482" cy="1670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1835-5BDB-4021-892A-6F631AE3B8CB}"/>
                </a:ext>
              </a:extLst>
            </p:cNvPr>
            <p:cNvGrpSpPr/>
            <p:nvPr/>
          </p:nvGrpSpPr>
          <p:grpSpPr>
            <a:xfrm>
              <a:off x="5260759" y="0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9A7E8-F1FD-4E82-8AFD-190E103FFC04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5D0967-0BFC-48BF-9560-B3B0CF768849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 descr="Present">
              <a:extLst>
                <a:ext uri="{FF2B5EF4-FFF2-40B4-BE49-F238E27FC236}">
                  <a16:creationId xmlns:a16="http://schemas.microsoft.com/office/drawing/2014/main" id="{6EDAFB52-DD8A-48FD-932F-2A4F81D6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6057" y="4946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9C2B3-9B8D-4C39-BA0F-1FCAD757AE1F}"/>
              </a:ext>
            </a:extLst>
          </p:cNvPr>
          <p:cNvGrpSpPr/>
          <p:nvPr/>
        </p:nvGrpSpPr>
        <p:grpSpPr>
          <a:xfrm>
            <a:off x="2090839" y="2411675"/>
            <a:ext cx="1670482" cy="1675925"/>
            <a:chOff x="2090839" y="2408954"/>
            <a:chExt cx="1670482" cy="1675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2020A4-3414-4245-B19A-5459D97ECFE5}"/>
                </a:ext>
              </a:extLst>
            </p:cNvPr>
            <p:cNvGrpSpPr/>
            <p:nvPr/>
          </p:nvGrpSpPr>
          <p:grpSpPr>
            <a:xfrm>
              <a:off x="2090839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AA1BFB-3E1D-47BC-8666-1B03480D5BA1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5516B1-7F66-4812-9B2C-A4E1530A71B2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 descr="Medal">
              <a:extLst>
                <a:ext uri="{FF2B5EF4-FFF2-40B4-BE49-F238E27FC236}">
                  <a16:creationId xmlns:a16="http://schemas.microsoft.com/office/drawing/2014/main" id="{B8FDF544-D680-4A6F-9E7F-48EE02BC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8981" y="2408954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C64813-1131-47E0-896B-6682D0EF8643}"/>
              </a:ext>
            </a:extLst>
          </p:cNvPr>
          <p:cNvGrpSpPr/>
          <p:nvPr/>
        </p:nvGrpSpPr>
        <p:grpSpPr>
          <a:xfrm>
            <a:off x="5134264" y="4638979"/>
            <a:ext cx="1670482" cy="1670482"/>
            <a:chOff x="5087813" y="4680857"/>
            <a:chExt cx="1670482" cy="1670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30141-EFB0-4AE4-9961-1C4E0B3D68D1}"/>
                </a:ext>
              </a:extLst>
            </p:cNvPr>
            <p:cNvGrpSpPr/>
            <p:nvPr/>
          </p:nvGrpSpPr>
          <p:grpSpPr>
            <a:xfrm>
              <a:off x="5087813" y="468085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15E7A3-5F96-4012-879A-028A4A5433C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C4E343-256C-49B1-9585-483C8B243700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Graphic 24" descr="Podium">
              <a:extLst>
                <a:ext uri="{FF2B5EF4-FFF2-40B4-BE49-F238E27FC236}">
                  <a16:creationId xmlns:a16="http://schemas.microsoft.com/office/drawing/2014/main" id="{03224B06-A50C-4154-8064-AD5B5E5EA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3111" y="4730318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3BD70-57EA-46DD-9F10-4DFE325F1F87}"/>
              </a:ext>
            </a:extLst>
          </p:cNvPr>
          <p:cNvGrpSpPr/>
          <p:nvPr/>
        </p:nvGrpSpPr>
        <p:grpSpPr>
          <a:xfrm>
            <a:off x="8124988" y="2411675"/>
            <a:ext cx="1670482" cy="1670482"/>
            <a:chOff x="8055540" y="2414397"/>
            <a:chExt cx="1670482" cy="16704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A9A2D7-2CFD-4C64-958D-20A0BFB52C7A}"/>
                </a:ext>
              </a:extLst>
            </p:cNvPr>
            <p:cNvGrpSpPr/>
            <p:nvPr/>
          </p:nvGrpSpPr>
          <p:grpSpPr>
            <a:xfrm>
              <a:off x="8055540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BBCBC7-3329-4499-9B64-E5A1DEC806A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ED8002-C60D-4A14-9363-5C088A6BB481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Graphic 26" descr="Balloons">
              <a:extLst>
                <a:ext uri="{FF2B5EF4-FFF2-40B4-BE49-F238E27FC236}">
                  <a16:creationId xmlns:a16="http://schemas.microsoft.com/office/drawing/2014/main" id="{523BB4F6-A1E1-47F1-9DD0-8ED2A119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23479" y="2425786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C41CF46-FC54-4FCB-9082-514C7CBE91D5}"/>
              </a:ext>
            </a:extLst>
          </p:cNvPr>
          <p:cNvSpPr txBox="1"/>
          <p:nvPr/>
        </p:nvSpPr>
        <p:spPr>
          <a:xfrm>
            <a:off x="-4158627" y="596685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  <a:latin typeface="Century Gothic" panose="020B0502020202020204" pitchFamily="34" charset="0"/>
              </a:rPr>
              <a:t>03. Your Third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2B55D-C89D-445D-9F53-8472565EBE19}"/>
              </a:ext>
            </a:extLst>
          </p:cNvPr>
          <p:cNvSpPr txBox="1"/>
          <p:nvPr/>
        </p:nvSpPr>
        <p:spPr>
          <a:xfrm>
            <a:off x="4187370" y="6066713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99"/>
                </a:solidFill>
                <a:latin typeface="Century Gothic" panose="020B0502020202020204" pitchFamily="34" charset="0"/>
              </a:rPr>
              <a:t>04. Your Fourth text</a:t>
            </a:r>
          </a:p>
        </p:txBody>
      </p:sp>
    </p:spTree>
    <p:extLst>
      <p:ext uri="{BB962C8B-B14F-4D97-AF65-F5344CB8AC3E}">
        <p14:creationId xmlns:p14="http://schemas.microsoft.com/office/powerpoint/2010/main" val="3093062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108564" y="1685362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828309" y="2369134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3BC81-B51A-4F94-934B-45C069E0119D}"/>
              </a:ext>
            </a:extLst>
          </p:cNvPr>
          <p:cNvGrpSpPr/>
          <p:nvPr/>
        </p:nvGrpSpPr>
        <p:grpSpPr>
          <a:xfrm>
            <a:off x="5276333" y="4852549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3C73BC-633C-4E41-9740-B46B22EF78E9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  <a:effectLst>
              <a:outerShdw blurRad="190500" dist="1270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492EB6-19EB-40DC-9C0D-CB1141DB291E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A72B4E-0942-41CE-A454-095778C1FCA5}"/>
              </a:ext>
            </a:extLst>
          </p:cNvPr>
          <p:cNvGrpSpPr/>
          <p:nvPr/>
        </p:nvGrpSpPr>
        <p:grpSpPr>
          <a:xfrm>
            <a:off x="7612083" y="388102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2D60C9-6ABA-4F3A-AEF1-B50A9D81BF35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1F02C5-E8A0-4FBB-AA9A-2E9EC540FD29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18F2B-4AB1-40FF-AFA5-362033AC4205}"/>
              </a:ext>
            </a:extLst>
          </p:cNvPr>
          <p:cNvGrpSpPr/>
          <p:nvPr/>
        </p:nvGrpSpPr>
        <p:grpSpPr>
          <a:xfrm>
            <a:off x="7526976" y="168536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ADBB20-4DD6-4425-9152-8D3291E9E9D3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B9DECC-ECCC-4E91-AEBD-2F30CD246262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198467-FEBD-486E-8A38-5809D9FA6822}"/>
              </a:ext>
            </a:extLst>
          </p:cNvPr>
          <p:cNvGrpSpPr/>
          <p:nvPr/>
        </p:nvGrpSpPr>
        <p:grpSpPr>
          <a:xfrm>
            <a:off x="5368637" y="92283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ED9C42-58D2-46E4-9C25-EE7E5DF3D71B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D06EB9-4D45-4078-852E-C32C2DB44E4D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5F85C6-AE6F-4CE0-ADB5-3BDD0B806C68}"/>
              </a:ext>
            </a:extLst>
          </p:cNvPr>
          <p:cNvGrpSpPr/>
          <p:nvPr/>
        </p:nvGrpSpPr>
        <p:grpSpPr>
          <a:xfrm>
            <a:off x="3108564" y="1764624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7D4EF3-076B-4FB6-8EFF-0BA1CB1FDBFC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5802D-E664-43FA-9149-CE7383EFC24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C79F39-75EC-4906-8CB1-474291E90141}"/>
              </a:ext>
            </a:extLst>
          </p:cNvPr>
          <p:cNvGrpSpPr/>
          <p:nvPr/>
        </p:nvGrpSpPr>
        <p:grpSpPr>
          <a:xfrm>
            <a:off x="2964573" y="391029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1E423E-1385-4D41-A0D6-27B2BF8D111F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127000" dist="1905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BA781-4D1B-4237-9042-88C9F326F234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C76D17-9DCF-4037-AFB2-DCF2152B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9" y="870444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2C1CE7-C655-457C-AEB8-BDE64D75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1720505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9" y="2614698"/>
            <a:ext cx="1242563" cy="1242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52723F-3154-4790-ABC8-765F3BD68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62" y="4903047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226BB0-A07D-4BFA-871C-8062F4B29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45" y="3868480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F2F221-4EA1-4009-8A88-111FA8180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2" y="3868480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3AF629-93F3-4E3B-8846-1BCA345AB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80" y="1720505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929B846-475F-4D93-8BAF-5E87F1EDFF55}"/>
              </a:ext>
            </a:extLst>
          </p:cNvPr>
          <p:cNvGrpSpPr/>
          <p:nvPr/>
        </p:nvGrpSpPr>
        <p:grpSpPr>
          <a:xfrm>
            <a:off x="9230094" y="1920037"/>
            <a:ext cx="1841139" cy="805860"/>
            <a:chOff x="9274628" y="622455"/>
            <a:chExt cx="1841139" cy="8058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FA5FD0-63C5-443B-AB15-7DCFF5F9748E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5640FD-E0A9-4692-82CF-872CD1B84DA9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45902A-3D2D-42EA-9C89-90540CED2BE6}"/>
              </a:ext>
            </a:extLst>
          </p:cNvPr>
          <p:cNvGrpSpPr/>
          <p:nvPr/>
        </p:nvGrpSpPr>
        <p:grpSpPr>
          <a:xfrm>
            <a:off x="9267430" y="4364189"/>
            <a:ext cx="1841139" cy="805860"/>
            <a:chOff x="9274628" y="622455"/>
            <a:chExt cx="1841139" cy="8058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465E58-C3F5-4B9A-8059-DEB8917F574E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46F43F-1D90-4757-A8A1-2EB65556F37E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F084F-9F53-4BD6-B04C-F795F9A972D3}"/>
              </a:ext>
            </a:extLst>
          </p:cNvPr>
          <p:cNvGrpSpPr/>
          <p:nvPr/>
        </p:nvGrpSpPr>
        <p:grpSpPr>
          <a:xfrm>
            <a:off x="5175429" y="6124111"/>
            <a:ext cx="1841139" cy="733889"/>
            <a:chOff x="9274628" y="694426"/>
            <a:chExt cx="1841139" cy="7338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A6A811-8437-4AF1-95E4-A6C4FCE9904A}"/>
                </a:ext>
              </a:extLst>
            </p:cNvPr>
            <p:cNvSpPr txBox="1"/>
            <p:nvPr/>
          </p:nvSpPr>
          <p:spPr>
            <a:xfrm>
              <a:off x="9360684" y="694426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DD502F-13E5-4373-A741-0A861B690FCA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17DEC-15EC-4015-A076-C0C322776193}"/>
              </a:ext>
            </a:extLst>
          </p:cNvPr>
          <p:cNvGrpSpPr/>
          <p:nvPr/>
        </p:nvGrpSpPr>
        <p:grpSpPr>
          <a:xfrm>
            <a:off x="1006390" y="4588932"/>
            <a:ext cx="1841139" cy="768860"/>
            <a:chOff x="9002095" y="622455"/>
            <a:chExt cx="1841139" cy="7688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81A1BD-D113-4E20-9B3F-8A36619D9058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41D459-8248-4E47-9AB2-58A61CC3EE4C}"/>
                </a:ext>
              </a:extLst>
            </p:cNvPr>
            <p:cNvSpPr txBox="1"/>
            <p:nvPr/>
          </p:nvSpPr>
          <p:spPr>
            <a:xfrm>
              <a:off x="9002095" y="837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B51DA0-BD7E-49EC-B38F-762E86D287A6}"/>
              </a:ext>
            </a:extLst>
          </p:cNvPr>
          <p:cNvGrpSpPr/>
          <p:nvPr/>
        </p:nvGrpSpPr>
        <p:grpSpPr>
          <a:xfrm>
            <a:off x="1087513" y="2115104"/>
            <a:ext cx="1841139" cy="768860"/>
            <a:chOff x="9002095" y="622455"/>
            <a:chExt cx="1841139" cy="7688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B59FDD-0E16-4456-AB49-225EAF955E70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9E3BA6-A00E-4936-B84D-301CDDBAB59B}"/>
                </a:ext>
              </a:extLst>
            </p:cNvPr>
            <p:cNvSpPr txBox="1"/>
            <p:nvPr/>
          </p:nvSpPr>
          <p:spPr>
            <a:xfrm>
              <a:off x="9002095" y="837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6DA935-51E1-44F8-8F77-F291BE508081}"/>
              </a:ext>
            </a:extLst>
          </p:cNvPr>
          <p:cNvGrpSpPr/>
          <p:nvPr/>
        </p:nvGrpSpPr>
        <p:grpSpPr>
          <a:xfrm>
            <a:off x="5260535" y="142954"/>
            <a:ext cx="1841139" cy="733952"/>
            <a:chOff x="9274628" y="694363"/>
            <a:chExt cx="1841139" cy="73395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88C045-5E26-488F-9D0D-B0F5EECDF2C4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57381F-626B-4D08-93DA-FFB010F17FBC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326083" y="4411959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EA75C0-CB96-4581-BEA6-C225EC6A1F30}"/>
              </a:ext>
            </a:extLst>
          </p:cNvPr>
          <p:cNvSpPr txBox="1"/>
          <p:nvPr/>
        </p:nvSpPr>
        <p:spPr>
          <a:xfrm>
            <a:off x="110994" y="130893"/>
            <a:ext cx="508636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ROTATING OPTIONS</a:t>
            </a:r>
          </a:p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WITH MORTH TRANSITION</a:t>
            </a:r>
          </a:p>
        </p:txBody>
      </p:sp>
    </p:spTree>
    <p:extLst>
      <p:ext uri="{BB962C8B-B14F-4D97-AF65-F5344CB8AC3E}">
        <p14:creationId xmlns:p14="http://schemas.microsoft.com/office/powerpoint/2010/main" val="348516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108564" y="1685362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828309" y="2369134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7490923" y="1444743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8028313" y="3592114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9" y="2614698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2936806" y="3794485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5259383" y="4838983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2779870" y="1683536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5067030" y="815188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326083" y="4411959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7326CD-6A1F-4A88-9515-5CFA71E5E116}"/>
              </a:ext>
            </a:extLst>
          </p:cNvPr>
          <p:cNvGrpSpPr/>
          <p:nvPr/>
        </p:nvGrpSpPr>
        <p:grpSpPr>
          <a:xfrm>
            <a:off x="5175429" y="6124048"/>
            <a:ext cx="1841139" cy="733952"/>
            <a:chOff x="9274628" y="694363"/>
            <a:chExt cx="1841139" cy="7339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FBAA38-FD45-43D1-8B0D-70605156138E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644D52-02D1-4976-975D-43CC1B994809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20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108564" y="1685362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828309" y="2369134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3BC81-B51A-4F94-934B-45C069E0119D}"/>
              </a:ext>
            </a:extLst>
          </p:cNvPr>
          <p:cNvGrpSpPr/>
          <p:nvPr/>
        </p:nvGrpSpPr>
        <p:grpSpPr>
          <a:xfrm>
            <a:off x="5276333" y="4852549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3C73BC-633C-4E41-9740-B46B22EF78E9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  <a:effectLst>
              <a:outerShdw blurRad="190500" dist="1270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492EB6-19EB-40DC-9C0D-CB1141DB291E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A72B4E-0942-41CE-A454-095778C1FCA5}"/>
              </a:ext>
            </a:extLst>
          </p:cNvPr>
          <p:cNvGrpSpPr/>
          <p:nvPr/>
        </p:nvGrpSpPr>
        <p:grpSpPr>
          <a:xfrm>
            <a:off x="7612083" y="388102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2D60C9-6ABA-4F3A-AEF1-B50A9D81BF35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1F02C5-E8A0-4FBB-AA9A-2E9EC540FD29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18F2B-4AB1-40FF-AFA5-362033AC4205}"/>
              </a:ext>
            </a:extLst>
          </p:cNvPr>
          <p:cNvGrpSpPr/>
          <p:nvPr/>
        </p:nvGrpSpPr>
        <p:grpSpPr>
          <a:xfrm>
            <a:off x="7526976" y="168536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ADBB20-4DD6-4425-9152-8D3291E9E9D3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B9DECC-ECCC-4E91-AEBD-2F30CD246262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198467-FEBD-486E-8A38-5809D9FA6822}"/>
              </a:ext>
            </a:extLst>
          </p:cNvPr>
          <p:cNvGrpSpPr/>
          <p:nvPr/>
        </p:nvGrpSpPr>
        <p:grpSpPr>
          <a:xfrm>
            <a:off x="5368637" y="92283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ED9C42-58D2-46E4-9C25-EE7E5DF3D71B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D06EB9-4D45-4078-852E-C32C2DB44E4D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5F85C6-AE6F-4CE0-ADB5-3BDD0B806C68}"/>
              </a:ext>
            </a:extLst>
          </p:cNvPr>
          <p:cNvGrpSpPr/>
          <p:nvPr/>
        </p:nvGrpSpPr>
        <p:grpSpPr>
          <a:xfrm>
            <a:off x="3108564" y="1764624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7D4EF3-076B-4FB6-8EFF-0BA1CB1FDBFC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5802D-E664-43FA-9149-CE7383EFC24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C79F39-75EC-4906-8CB1-474291E90141}"/>
              </a:ext>
            </a:extLst>
          </p:cNvPr>
          <p:cNvGrpSpPr/>
          <p:nvPr/>
        </p:nvGrpSpPr>
        <p:grpSpPr>
          <a:xfrm>
            <a:off x="2964573" y="391029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1E423E-1385-4D41-A0D6-27B2BF8D111F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127000" dist="1905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BA781-4D1B-4237-9042-88C9F326F234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C76D17-9DCF-4037-AFB2-DCF2152B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9" y="870444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2C1CE7-C655-457C-AEB8-BDE64D75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1720505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9" y="2614698"/>
            <a:ext cx="1242563" cy="1242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52723F-3154-4790-ABC8-765F3BD68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62" y="4903047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226BB0-A07D-4BFA-871C-8062F4B29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45" y="3868480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F2F221-4EA1-4009-8A88-111FA8180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2" y="3868480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3AF629-93F3-4E3B-8846-1BCA345AB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80" y="1720505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929B846-475F-4D93-8BAF-5E87F1EDFF55}"/>
              </a:ext>
            </a:extLst>
          </p:cNvPr>
          <p:cNvGrpSpPr/>
          <p:nvPr/>
        </p:nvGrpSpPr>
        <p:grpSpPr>
          <a:xfrm>
            <a:off x="9230094" y="1920037"/>
            <a:ext cx="1841139" cy="805860"/>
            <a:chOff x="9274628" y="622455"/>
            <a:chExt cx="1841139" cy="80586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FA5FD0-63C5-443B-AB15-7DCFF5F9748E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5640FD-E0A9-4692-82CF-872CD1B84DA9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45902A-3D2D-42EA-9C89-90540CED2BE6}"/>
              </a:ext>
            </a:extLst>
          </p:cNvPr>
          <p:cNvGrpSpPr/>
          <p:nvPr/>
        </p:nvGrpSpPr>
        <p:grpSpPr>
          <a:xfrm>
            <a:off x="9267430" y="4364189"/>
            <a:ext cx="1841139" cy="805860"/>
            <a:chOff x="9274628" y="622455"/>
            <a:chExt cx="1841139" cy="80586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465E58-C3F5-4B9A-8059-DEB8917F574E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46F43F-1D90-4757-A8A1-2EB65556F37E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F084F-9F53-4BD6-B04C-F795F9A972D3}"/>
              </a:ext>
            </a:extLst>
          </p:cNvPr>
          <p:cNvGrpSpPr/>
          <p:nvPr/>
        </p:nvGrpSpPr>
        <p:grpSpPr>
          <a:xfrm>
            <a:off x="5175429" y="6124111"/>
            <a:ext cx="1841139" cy="733889"/>
            <a:chOff x="9274628" y="694426"/>
            <a:chExt cx="1841139" cy="73388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3A6A811-8437-4AF1-95E4-A6C4FCE9904A}"/>
                </a:ext>
              </a:extLst>
            </p:cNvPr>
            <p:cNvSpPr txBox="1"/>
            <p:nvPr/>
          </p:nvSpPr>
          <p:spPr>
            <a:xfrm>
              <a:off x="9360684" y="694426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DD502F-13E5-4373-A741-0A861B690FCA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017DEC-15EC-4015-A076-C0C322776193}"/>
              </a:ext>
            </a:extLst>
          </p:cNvPr>
          <p:cNvGrpSpPr/>
          <p:nvPr/>
        </p:nvGrpSpPr>
        <p:grpSpPr>
          <a:xfrm>
            <a:off x="1006390" y="4588932"/>
            <a:ext cx="1841139" cy="768860"/>
            <a:chOff x="9002095" y="622455"/>
            <a:chExt cx="1841139" cy="7688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81A1BD-D113-4E20-9B3F-8A36619D9058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41D459-8248-4E47-9AB2-58A61CC3EE4C}"/>
                </a:ext>
              </a:extLst>
            </p:cNvPr>
            <p:cNvSpPr txBox="1"/>
            <p:nvPr/>
          </p:nvSpPr>
          <p:spPr>
            <a:xfrm>
              <a:off x="9002095" y="837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B51DA0-BD7E-49EC-B38F-762E86D287A6}"/>
              </a:ext>
            </a:extLst>
          </p:cNvPr>
          <p:cNvGrpSpPr/>
          <p:nvPr/>
        </p:nvGrpSpPr>
        <p:grpSpPr>
          <a:xfrm>
            <a:off x="1087513" y="2115104"/>
            <a:ext cx="1841139" cy="768860"/>
            <a:chOff x="9002095" y="622455"/>
            <a:chExt cx="1841139" cy="7688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B59FDD-0E16-4456-AB49-225EAF955E70}"/>
                </a:ext>
              </a:extLst>
            </p:cNvPr>
            <p:cNvSpPr txBox="1"/>
            <p:nvPr/>
          </p:nvSpPr>
          <p:spPr>
            <a:xfrm>
              <a:off x="9274629" y="622455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9E3BA6-A00E-4936-B84D-301CDDBAB59B}"/>
                </a:ext>
              </a:extLst>
            </p:cNvPr>
            <p:cNvSpPr txBox="1"/>
            <p:nvPr/>
          </p:nvSpPr>
          <p:spPr>
            <a:xfrm>
              <a:off x="9002095" y="837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6DA935-51E1-44F8-8F77-F291BE508081}"/>
              </a:ext>
            </a:extLst>
          </p:cNvPr>
          <p:cNvGrpSpPr/>
          <p:nvPr/>
        </p:nvGrpSpPr>
        <p:grpSpPr>
          <a:xfrm>
            <a:off x="5260535" y="142954"/>
            <a:ext cx="1841139" cy="733952"/>
            <a:chOff x="9274628" y="694363"/>
            <a:chExt cx="1841139" cy="73395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88C045-5E26-488F-9D0D-B0F5EECDF2C4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Oswald" panose="02000503000000000000" pitchFamily="2" charset="0"/>
                </a:rPr>
                <a:t>Type your title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57381F-626B-4D08-93DA-FFB010F17FBC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326083" y="4411959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</p:spTree>
    <p:extLst>
      <p:ext uri="{BB962C8B-B14F-4D97-AF65-F5344CB8AC3E}">
        <p14:creationId xmlns:p14="http://schemas.microsoft.com/office/powerpoint/2010/main" val="397348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108564" y="1685362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828309" y="2369134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3BC81-B51A-4F94-934B-45C069E0119D}"/>
              </a:ext>
            </a:extLst>
          </p:cNvPr>
          <p:cNvGrpSpPr/>
          <p:nvPr/>
        </p:nvGrpSpPr>
        <p:grpSpPr>
          <a:xfrm>
            <a:off x="5276333" y="4852549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3C73BC-633C-4E41-9740-B46B22EF78E9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  <a:effectLst>
              <a:outerShdw blurRad="190500" dist="1270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492EB6-19EB-40DC-9C0D-CB1141DB291E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A72B4E-0942-41CE-A454-095778C1FCA5}"/>
              </a:ext>
            </a:extLst>
          </p:cNvPr>
          <p:cNvGrpSpPr/>
          <p:nvPr/>
        </p:nvGrpSpPr>
        <p:grpSpPr>
          <a:xfrm>
            <a:off x="7612083" y="388102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2D60C9-6ABA-4F3A-AEF1-B50A9D81BF35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1F02C5-E8A0-4FBB-AA9A-2E9EC540FD29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D18F2B-4AB1-40FF-AFA5-362033AC4205}"/>
              </a:ext>
            </a:extLst>
          </p:cNvPr>
          <p:cNvGrpSpPr/>
          <p:nvPr/>
        </p:nvGrpSpPr>
        <p:grpSpPr>
          <a:xfrm>
            <a:off x="7526976" y="168536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ADBB20-4DD6-4425-9152-8D3291E9E9D3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B9DECC-ECCC-4E91-AEBD-2F30CD246262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198467-FEBD-486E-8A38-5809D9FA6822}"/>
              </a:ext>
            </a:extLst>
          </p:cNvPr>
          <p:cNvGrpSpPr/>
          <p:nvPr/>
        </p:nvGrpSpPr>
        <p:grpSpPr>
          <a:xfrm>
            <a:off x="5368637" y="922835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ED9C42-58D2-46E4-9C25-EE7E5DF3D71B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D06EB9-4D45-4078-852E-C32C2DB44E4D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5F85C6-AE6F-4CE0-ADB5-3BDD0B806C68}"/>
              </a:ext>
            </a:extLst>
          </p:cNvPr>
          <p:cNvGrpSpPr/>
          <p:nvPr/>
        </p:nvGrpSpPr>
        <p:grpSpPr>
          <a:xfrm>
            <a:off x="3108564" y="1764624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7D4EF3-076B-4FB6-8EFF-0BA1CB1FDBFC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>
              <a:outerShdw blurRad="127000" dist="190500" dir="8100000" algn="t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5802D-E664-43FA-9149-CE7383EFC24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C79F39-75EC-4906-8CB1-474291E90141}"/>
              </a:ext>
            </a:extLst>
          </p:cNvPr>
          <p:cNvGrpSpPr/>
          <p:nvPr/>
        </p:nvGrpSpPr>
        <p:grpSpPr>
          <a:xfrm>
            <a:off x="2964573" y="3910292"/>
            <a:ext cx="1539833" cy="1539833"/>
            <a:chOff x="4862945" y="2050473"/>
            <a:chExt cx="2535382" cy="2535382"/>
          </a:xfrm>
          <a:effectLst>
            <a:outerShdw blurRad="355600" dist="1905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31E423E-1385-4D41-A0D6-27B2BF8D111F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  <a:effectLst>
              <a:outerShdw blurRad="127000" dist="190500" dir="10800000" algn="r" rotWithShape="0">
                <a:prstClr val="black">
                  <a:alpha val="40000"/>
                </a:prstClr>
              </a:outerShdw>
            </a:effectLst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2BA781-4D1B-4237-9042-88C9F326F234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2095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BC76D17-9DCF-4037-AFB2-DCF2152B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99" y="870444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2C1CE7-C655-457C-AEB8-BDE64D756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692" y="1720505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649" y="2614698"/>
            <a:ext cx="1242563" cy="1242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52723F-3154-4790-ABC8-765F3BD68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62" y="4903047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226BB0-A07D-4BFA-871C-8062F4B29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45" y="3868480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1F2F221-4EA1-4009-8A88-111FA8180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02" y="3868480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3AF629-93F3-4E3B-8846-1BCA345ABA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80" y="1720505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326083" y="4411959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</p:spTree>
    <p:extLst>
      <p:ext uri="{BB962C8B-B14F-4D97-AF65-F5344CB8AC3E}">
        <p14:creationId xmlns:p14="http://schemas.microsoft.com/office/powerpoint/2010/main" val="338493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7642581" y="1316300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7931325" y="3156015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2915793" y="3516777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5326083" y="4464753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2611606" y="1446940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5110477" y="337714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A8A2B7-3FB7-48A8-81C7-45EC34A9957E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3CD409-A32E-4C0A-8193-7D949CEBAEC0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33399"/>
                  </a:solidFill>
                  <a:latin typeface="Oswald" panose="02000503000000000000" pitchFamily="2" charset="0"/>
                </a:rPr>
                <a:t>01. Type your title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AD3553-458F-4B78-AFD4-3ADD1019775A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4965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8034637" y="3129819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5294227" y="4367687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2795675" y="1302445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2834358" y="3516877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5170432" y="336171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7527055" y="1215928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1895CC-7EF5-4626-8D50-15751BA395F9}"/>
              </a:ext>
            </a:extLst>
          </p:cNvPr>
          <p:cNvGrpSpPr/>
          <p:nvPr/>
        </p:nvGrpSpPr>
        <p:grpSpPr>
          <a:xfrm>
            <a:off x="-2166508" y="5907520"/>
            <a:ext cx="1841139" cy="733952"/>
            <a:chOff x="9274628" y="694363"/>
            <a:chExt cx="1841139" cy="73395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A3A248-A8AF-421A-86F9-04424BA2286C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33399"/>
                  </a:solidFill>
                  <a:latin typeface="Oswald" panose="02000503000000000000" pitchFamily="2" charset="0"/>
                </a:rPr>
                <a:t>01. Type your title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131332A-AA5E-4AD3-9AF5-45D616F66069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5B990D-2D06-40D5-B3B5-54ADBA10A4FE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8D4C3D-2A67-4ABA-93C9-347AC4ED8275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7A2"/>
                  </a:solidFill>
                  <a:latin typeface="Oswald" panose="02000503000000000000" pitchFamily="2" charset="0"/>
                </a:rPr>
                <a:t>02. Type your 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7B4982-9346-42E5-9A1C-EA75153C4687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778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5357048" y="4315296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2717013" y="3518384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5057216" y="359369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2770562" y="1391845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7448833" y="1110978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7979725" y="3054570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5B990D-2D06-40D5-B3B5-54ADBA10A4FE}"/>
              </a:ext>
            </a:extLst>
          </p:cNvPr>
          <p:cNvGrpSpPr/>
          <p:nvPr/>
        </p:nvGrpSpPr>
        <p:grpSpPr>
          <a:xfrm>
            <a:off x="-2152441" y="5907520"/>
            <a:ext cx="1841139" cy="733952"/>
            <a:chOff x="9274628" y="694363"/>
            <a:chExt cx="1841139" cy="73395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8D4C3D-2A67-4ABA-93C9-347AC4ED8275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77A2"/>
                  </a:solidFill>
                  <a:latin typeface="Oswald" panose="02000503000000000000" pitchFamily="2" charset="0"/>
                </a:rPr>
                <a:t>02. Type your 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7B4982-9346-42E5-9A1C-EA75153C4687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322018-6B4A-4BF0-AD02-6104CED4F045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0FF862-8C76-4BD8-BB7F-98CB690558EE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Oswald" panose="02000503000000000000" pitchFamily="2" charset="0"/>
                </a:rPr>
                <a:t>03. Type your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F8A419-5F42-4B15-8E0F-82E19B9D304B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642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2869066" y="3440742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2779152" y="1163118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7809188" y="1536328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5193323" y="337572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7829476" y="3323536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5259460" y="4302784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322018-6B4A-4BF0-AD02-6104CED4F045}"/>
              </a:ext>
            </a:extLst>
          </p:cNvPr>
          <p:cNvGrpSpPr/>
          <p:nvPr/>
        </p:nvGrpSpPr>
        <p:grpSpPr>
          <a:xfrm>
            <a:off x="-2138373" y="5790954"/>
            <a:ext cx="1841139" cy="733952"/>
            <a:chOff x="9274628" y="694363"/>
            <a:chExt cx="1841139" cy="7339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0FF862-8C76-4BD8-BB7F-98CB690558EE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Oswald" panose="02000503000000000000" pitchFamily="2" charset="0"/>
                </a:rPr>
                <a:t>03. Type your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F8A419-5F42-4B15-8E0F-82E19B9D304B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BF5148-482F-4690-A896-6FA5B84F8B6F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B9B159-8544-4A6C-9E58-C7A0478E8FCD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33399"/>
                  </a:solidFill>
                  <a:latin typeface="Oswald" panose="02000503000000000000" pitchFamily="2" charset="0"/>
                </a:rPr>
                <a:t>04. Type your title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99CC33-E730-48AC-AF3B-D262DCCF43B2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70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2753341" y="1349496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5146949" y="364895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7898741" y="3370520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7741479" y="1473153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5326083" y="4343237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2767847" y="3460883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BF5148-482F-4690-A896-6FA5B84F8B6F}"/>
              </a:ext>
            </a:extLst>
          </p:cNvPr>
          <p:cNvGrpSpPr/>
          <p:nvPr/>
        </p:nvGrpSpPr>
        <p:grpSpPr>
          <a:xfrm>
            <a:off x="-2082102" y="5762819"/>
            <a:ext cx="1841139" cy="733952"/>
            <a:chOff x="9274628" y="694363"/>
            <a:chExt cx="1841139" cy="73395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BB9B159-8544-4A6C-9E58-C7A0478E8FCD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33399"/>
                  </a:solidFill>
                  <a:latin typeface="Oswald" panose="02000503000000000000" pitchFamily="2" charset="0"/>
                </a:rPr>
                <a:t>04. Type your title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99CC33-E730-48AC-AF3B-D262DCCF43B2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34B08F-1851-4F81-8C7D-3226EE7E2ADE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7504A8-F5F4-44BC-9664-796E69972831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E2167"/>
                  </a:solidFill>
                  <a:latin typeface="Oswald" panose="02000503000000000000" pitchFamily="2" charset="0"/>
                </a:rPr>
                <a:t>05. Type your title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FDE6E4-1B9A-42FE-9074-3C5982F083FC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11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20FB9140-65C1-4B92-9CE9-08B3667A00CC}"/>
              </a:ext>
            </a:extLst>
          </p:cNvPr>
          <p:cNvSpPr/>
          <p:nvPr/>
        </p:nvSpPr>
        <p:spPr>
          <a:xfrm>
            <a:off x="3024158" y="1249263"/>
            <a:ext cx="5832236" cy="4084096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CF720-A204-436C-8D53-31D0DBF572FE}"/>
              </a:ext>
            </a:extLst>
          </p:cNvPr>
          <p:cNvGrpSpPr/>
          <p:nvPr/>
        </p:nvGrpSpPr>
        <p:grpSpPr>
          <a:xfrm>
            <a:off x="4743903" y="1933035"/>
            <a:ext cx="2535382" cy="2535382"/>
            <a:chOff x="4862945" y="2050473"/>
            <a:chExt cx="2535382" cy="2535382"/>
          </a:xfrm>
          <a:effectLst>
            <a:outerShdw blurRad="393700" dist="304800" dir="5400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29E2F0-52A3-4A10-95CB-3369E58FF1B2}"/>
                </a:ext>
              </a:extLst>
            </p:cNvPr>
            <p:cNvSpPr/>
            <p:nvPr/>
          </p:nvSpPr>
          <p:spPr>
            <a:xfrm>
              <a:off x="4862945" y="2050473"/>
              <a:ext cx="2535382" cy="2535382"/>
            </a:xfrm>
            <a:prstGeom prst="ellipse">
              <a:avLst/>
            </a:prstGeom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270B43-876F-4215-A833-188E2FCE6F08}"/>
                </a:ext>
              </a:extLst>
            </p:cNvPr>
            <p:cNvSpPr/>
            <p:nvPr/>
          </p:nvSpPr>
          <p:spPr>
            <a:xfrm>
              <a:off x="5403273" y="2590801"/>
              <a:ext cx="1454727" cy="14547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323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10A93-0B80-486F-88C9-8F9F3DF358A8}"/>
              </a:ext>
            </a:extLst>
          </p:cNvPr>
          <p:cNvGrpSpPr/>
          <p:nvPr/>
        </p:nvGrpSpPr>
        <p:grpSpPr>
          <a:xfrm>
            <a:off x="5102731" y="370817"/>
            <a:ext cx="1539833" cy="1592224"/>
            <a:chOff x="5368637" y="870444"/>
            <a:chExt cx="1539833" cy="15922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198467-FEBD-486E-8A38-5809D9FA6822}"/>
                </a:ext>
              </a:extLst>
            </p:cNvPr>
            <p:cNvGrpSpPr/>
            <p:nvPr/>
          </p:nvGrpSpPr>
          <p:grpSpPr>
            <a:xfrm>
              <a:off x="5368637" y="92283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ED9C42-58D2-46E4-9C25-EE7E5DF3D71B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D06EB9-4D45-4078-852E-C32C2DB44E4D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C76D17-9DCF-4037-AFB2-DCF2152B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799" y="870444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891873-A732-4E1D-8AD2-979A9FB566A1}"/>
              </a:ext>
            </a:extLst>
          </p:cNvPr>
          <p:cNvGrpSpPr/>
          <p:nvPr/>
        </p:nvGrpSpPr>
        <p:grpSpPr>
          <a:xfrm>
            <a:off x="7611300" y="1369080"/>
            <a:ext cx="1539833" cy="1539833"/>
            <a:chOff x="7526976" y="1685362"/>
            <a:chExt cx="1539833" cy="153983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8F2B-4AB1-40FF-AFA5-362033AC4205}"/>
                </a:ext>
              </a:extLst>
            </p:cNvPr>
            <p:cNvGrpSpPr/>
            <p:nvPr/>
          </p:nvGrpSpPr>
          <p:grpSpPr>
            <a:xfrm>
              <a:off x="7526976" y="168536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4ADBB20-4DD6-4425-9152-8D3291E9E9D3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FB9DECC-ECCC-4E91-AEBD-2F30CD246262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72C1CE7-C655-457C-AEB8-BDE64D756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9692" y="1720505"/>
              <a:ext cx="914400" cy="914400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F8DB094-6CAB-449D-9083-D1B73DA13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43" y="2178599"/>
            <a:ext cx="1242563" cy="124256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4A7456F-D3BD-4528-9ACA-BB1B39209D8C}"/>
              </a:ext>
            </a:extLst>
          </p:cNvPr>
          <p:cNvGrpSpPr/>
          <p:nvPr/>
        </p:nvGrpSpPr>
        <p:grpSpPr>
          <a:xfrm>
            <a:off x="5251451" y="4495782"/>
            <a:ext cx="1539833" cy="1539833"/>
            <a:chOff x="5276333" y="4852549"/>
            <a:chExt cx="1539833" cy="15398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63BC81-B51A-4F94-934B-45C069E0119D}"/>
                </a:ext>
              </a:extLst>
            </p:cNvPr>
            <p:cNvGrpSpPr/>
            <p:nvPr/>
          </p:nvGrpSpPr>
          <p:grpSpPr>
            <a:xfrm>
              <a:off x="5276333" y="4852549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3C73BC-633C-4E41-9740-B46B22EF78E9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  <a:effectLst>
                <a:outerShdw blurRad="190500" dist="1270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E492EB6-19EB-40DC-9C0D-CB1141DB291E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852723F-3154-4790-ABC8-765F3BD6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762" y="490304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4499C-BC51-4BF0-AA59-0B482735D1F3}"/>
              </a:ext>
            </a:extLst>
          </p:cNvPr>
          <p:cNvGrpSpPr/>
          <p:nvPr/>
        </p:nvGrpSpPr>
        <p:grpSpPr>
          <a:xfrm>
            <a:off x="8053887" y="3254947"/>
            <a:ext cx="1539833" cy="1552378"/>
            <a:chOff x="7612083" y="3868480"/>
            <a:chExt cx="1539833" cy="155237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1A72B4E-0942-41CE-A454-095778C1FCA5}"/>
                </a:ext>
              </a:extLst>
            </p:cNvPr>
            <p:cNvGrpSpPr/>
            <p:nvPr/>
          </p:nvGrpSpPr>
          <p:grpSpPr>
            <a:xfrm>
              <a:off x="7612083" y="3881025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52D60C9-6ABA-4F3A-AEF1-B50A9D81BF35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D1F02C5-E8A0-4FBB-AA9A-2E9EC540FD29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2226BB0-A07D-4BFA-871C-8062F4B29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0245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612A81-7C2F-4D15-B168-8959E612A191}"/>
              </a:ext>
            </a:extLst>
          </p:cNvPr>
          <p:cNvGrpSpPr/>
          <p:nvPr/>
        </p:nvGrpSpPr>
        <p:grpSpPr>
          <a:xfrm>
            <a:off x="2626518" y="3462036"/>
            <a:ext cx="1539833" cy="1581645"/>
            <a:chOff x="2964573" y="3868480"/>
            <a:chExt cx="1539833" cy="15816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79F39-75EC-4906-8CB1-474291E90141}"/>
                </a:ext>
              </a:extLst>
            </p:cNvPr>
            <p:cNvGrpSpPr/>
            <p:nvPr/>
          </p:nvGrpSpPr>
          <p:grpSpPr>
            <a:xfrm>
              <a:off x="2964573" y="3910292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1E423E-1385-4D41-A0D6-27B2BF8D111F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effectLst>
                <a:outerShdw blurRad="127000" dist="190500" dir="10800000" algn="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22BA781-4D1B-4237-9042-88C9F326F234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1F2F221-4EA1-4009-8A88-111FA8180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7002" y="3868480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D2712B-D1CE-42A2-8421-6D085D50160A}"/>
              </a:ext>
            </a:extLst>
          </p:cNvPr>
          <p:cNvGrpSpPr/>
          <p:nvPr/>
        </p:nvGrpSpPr>
        <p:grpSpPr>
          <a:xfrm>
            <a:off x="2781841" y="1324961"/>
            <a:ext cx="1539833" cy="1583952"/>
            <a:chOff x="3108564" y="1720505"/>
            <a:chExt cx="1539833" cy="15839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5F85C6-AE6F-4CE0-ADB5-3BDD0B806C68}"/>
                </a:ext>
              </a:extLst>
            </p:cNvPr>
            <p:cNvGrpSpPr/>
            <p:nvPr/>
          </p:nvGrpSpPr>
          <p:grpSpPr>
            <a:xfrm>
              <a:off x="3108564" y="1764624"/>
              <a:ext cx="1539833" cy="1539833"/>
              <a:chOff x="4862945" y="2050473"/>
              <a:chExt cx="2535382" cy="2535382"/>
            </a:xfrm>
            <a:effectLst>
              <a:outerShdw blurRad="355600" dist="190500" dir="540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7D4EF3-076B-4FB6-8EFF-0BA1CB1FDBFC}"/>
                  </a:ext>
                </a:extLst>
              </p:cNvPr>
              <p:cNvSpPr/>
              <p:nvPr/>
            </p:nvSpPr>
            <p:spPr>
              <a:xfrm>
                <a:off x="4862945" y="2050473"/>
                <a:ext cx="2535382" cy="25353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>
                <a:outerShdw blurRad="127000" dist="190500" dir="8100000" algn="tr" rotWithShape="0">
                  <a:prstClr val="black">
                    <a:alpha val="40000"/>
                  </a:prstClr>
                </a:outerShdw>
              </a:effectLst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5F5802D-E664-43FA-9149-CE7383EFC248}"/>
                  </a:ext>
                </a:extLst>
              </p:cNvPr>
              <p:cNvSpPr/>
              <p:nvPr/>
            </p:nvSpPr>
            <p:spPr>
              <a:xfrm>
                <a:off x="5403273" y="2590801"/>
                <a:ext cx="1454727" cy="14547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p3d extrusionH="2095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23AF629-93F3-4E3B-8846-1BCA345A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0" y="1720505"/>
              <a:ext cx="914400" cy="914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17CDFD0-FAF6-4C79-AFAA-46D95415159E}"/>
              </a:ext>
            </a:extLst>
          </p:cNvPr>
          <p:cNvSpPr txBox="1"/>
          <p:nvPr/>
        </p:nvSpPr>
        <p:spPr>
          <a:xfrm>
            <a:off x="5241677" y="3975860"/>
            <a:ext cx="153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swald" panose="02000503000000000000" pitchFamily="2" charset="0"/>
              </a:rPr>
              <a:t>Main Title Here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34B08F-1851-4F81-8C7D-3226EE7E2ADE}"/>
              </a:ext>
            </a:extLst>
          </p:cNvPr>
          <p:cNvGrpSpPr/>
          <p:nvPr/>
        </p:nvGrpSpPr>
        <p:grpSpPr>
          <a:xfrm>
            <a:off x="-2152441" y="5762819"/>
            <a:ext cx="1841139" cy="733952"/>
            <a:chOff x="9274628" y="694363"/>
            <a:chExt cx="1841139" cy="73395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7504A8-F5F4-44BC-9664-796E69972831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E2167"/>
                  </a:solidFill>
                  <a:latin typeface="Oswald" panose="02000503000000000000" pitchFamily="2" charset="0"/>
                </a:rPr>
                <a:t>05. Type your title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FDE6E4-1B9A-42FE-9074-3C5982F083FC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E4696A-481E-438E-A453-D8A889C337EC}"/>
              </a:ext>
            </a:extLst>
          </p:cNvPr>
          <p:cNvGrpSpPr/>
          <p:nvPr/>
        </p:nvGrpSpPr>
        <p:grpSpPr>
          <a:xfrm>
            <a:off x="5092421" y="5847225"/>
            <a:ext cx="1841139" cy="733952"/>
            <a:chOff x="9274628" y="694363"/>
            <a:chExt cx="1841139" cy="73395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288FA95-AE6B-4B5E-B03F-D26E3B3D3E0C}"/>
                </a:ext>
              </a:extLst>
            </p:cNvPr>
            <p:cNvSpPr txBox="1"/>
            <p:nvPr/>
          </p:nvSpPr>
          <p:spPr>
            <a:xfrm>
              <a:off x="9375531" y="694363"/>
              <a:ext cx="1539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9933"/>
                  </a:solidFill>
                  <a:latin typeface="Oswald" panose="02000503000000000000" pitchFamily="2" charset="0"/>
                </a:rPr>
                <a:t>06. Type your title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772A9A-10AC-4EA4-BCFA-B68E57EB5D87}"/>
                </a:ext>
              </a:extLst>
            </p:cNvPr>
            <p:cNvSpPr txBox="1"/>
            <p:nvPr/>
          </p:nvSpPr>
          <p:spPr>
            <a:xfrm>
              <a:off x="9274628" y="874317"/>
              <a:ext cx="18411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</a:rPr>
                <a:t>Type your detailed text here. This is the place to enter your 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627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3E9178-5E80-454C-A7D2-C1043FD4EC4A}"/>
              </a:ext>
            </a:extLst>
          </p:cNvPr>
          <p:cNvSpPr/>
          <p:nvPr/>
        </p:nvSpPr>
        <p:spPr>
          <a:xfrm>
            <a:off x="2926080" y="956604"/>
            <a:ext cx="5964701" cy="45860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B199B0-447D-42EA-A82E-E8D7761AEDC4}"/>
              </a:ext>
            </a:extLst>
          </p:cNvPr>
          <p:cNvGrpSpPr/>
          <p:nvPr/>
        </p:nvGrpSpPr>
        <p:grpSpPr>
          <a:xfrm>
            <a:off x="5260759" y="0"/>
            <a:ext cx="1670482" cy="1670482"/>
            <a:chOff x="5260759" y="0"/>
            <a:chExt cx="1670482" cy="1670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1835-5BDB-4021-892A-6F631AE3B8CB}"/>
                </a:ext>
              </a:extLst>
            </p:cNvPr>
            <p:cNvGrpSpPr/>
            <p:nvPr/>
          </p:nvGrpSpPr>
          <p:grpSpPr>
            <a:xfrm>
              <a:off x="5260759" y="0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9A7E8-F1FD-4E82-8AFD-190E103FFC04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5D0967-0BFC-48BF-9560-B3B0CF768849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 descr="Present">
              <a:extLst>
                <a:ext uri="{FF2B5EF4-FFF2-40B4-BE49-F238E27FC236}">
                  <a16:creationId xmlns:a16="http://schemas.microsoft.com/office/drawing/2014/main" id="{6EDAFB52-DD8A-48FD-932F-2A4F81D6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6057" y="4946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9C2B3-9B8D-4C39-BA0F-1FCAD757AE1F}"/>
              </a:ext>
            </a:extLst>
          </p:cNvPr>
          <p:cNvGrpSpPr/>
          <p:nvPr/>
        </p:nvGrpSpPr>
        <p:grpSpPr>
          <a:xfrm>
            <a:off x="2090839" y="2408954"/>
            <a:ext cx="1670482" cy="1675925"/>
            <a:chOff x="2090839" y="2408954"/>
            <a:chExt cx="1670482" cy="1675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2020A4-3414-4245-B19A-5459D97ECFE5}"/>
                </a:ext>
              </a:extLst>
            </p:cNvPr>
            <p:cNvGrpSpPr/>
            <p:nvPr/>
          </p:nvGrpSpPr>
          <p:grpSpPr>
            <a:xfrm>
              <a:off x="2090839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AA1BFB-3E1D-47BC-8666-1B03480D5BA1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5516B1-7F66-4812-9B2C-A4E1530A71B2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 descr="Medal">
              <a:extLst>
                <a:ext uri="{FF2B5EF4-FFF2-40B4-BE49-F238E27FC236}">
                  <a16:creationId xmlns:a16="http://schemas.microsoft.com/office/drawing/2014/main" id="{B8FDF544-D680-4A6F-9E7F-48EE02BC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8981" y="2408954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C64813-1131-47E0-896B-6682D0EF8643}"/>
              </a:ext>
            </a:extLst>
          </p:cNvPr>
          <p:cNvGrpSpPr/>
          <p:nvPr/>
        </p:nvGrpSpPr>
        <p:grpSpPr>
          <a:xfrm>
            <a:off x="5087813" y="4680857"/>
            <a:ext cx="1670482" cy="1670482"/>
            <a:chOff x="5087813" y="4680857"/>
            <a:chExt cx="1670482" cy="1670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30141-EFB0-4AE4-9961-1C4E0B3D68D1}"/>
                </a:ext>
              </a:extLst>
            </p:cNvPr>
            <p:cNvGrpSpPr/>
            <p:nvPr/>
          </p:nvGrpSpPr>
          <p:grpSpPr>
            <a:xfrm>
              <a:off x="5087813" y="468085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15E7A3-5F96-4012-879A-028A4A5433C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C4E343-256C-49B1-9585-483C8B243700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Graphic 24" descr="Podium">
              <a:extLst>
                <a:ext uri="{FF2B5EF4-FFF2-40B4-BE49-F238E27FC236}">
                  <a16:creationId xmlns:a16="http://schemas.microsoft.com/office/drawing/2014/main" id="{03224B06-A50C-4154-8064-AD5B5E5EA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3111" y="4730318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3BD70-57EA-46DD-9F10-4DFE325F1F87}"/>
              </a:ext>
            </a:extLst>
          </p:cNvPr>
          <p:cNvGrpSpPr/>
          <p:nvPr/>
        </p:nvGrpSpPr>
        <p:grpSpPr>
          <a:xfrm>
            <a:off x="8055540" y="2414397"/>
            <a:ext cx="1670482" cy="1670482"/>
            <a:chOff x="8055540" y="2414397"/>
            <a:chExt cx="1670482" cy="16704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A9A2D7-2CFD-4C64-958D-20A0BFB52C7A}"/>
                </a:ext>
              </a:extLst>
            </p:cNvPr>
            <p:cNvGrpSpPr/>
            <p:nvPr/>
          </p:nvGrpSpPr>
          <p:grpSpPr>
            <a:xfrm>
              <a:off x="8055540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BBCBC7-3329-4499-9B64-E5A1DEC806A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ED8002-C60D-4A14-9363-5C088A6BB481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Graphic 26" descr="Balloons">
              <a:extLst>
                <a:ext uri="{FF2B5EF4-FFF2-40B4-BE49-F238E27FC236}">
                  <a16:creationId xmlns:a16="http://schemas.microsoft.com/office/drawing/2014/main" id="{523BB4F6-A1E1-47F1-9DD0-8ED2A119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23479" y="2425786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8376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000">
              <a:schemeClr val="bg1"/>
            </a:gs>
            <a:gs pos="100000">
              <a:srgbClr val="E3F1F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3E9178-5E80-454C-A7D2-C1043FD4EC4A}"/>
              </a:ext>
            </a:extLst>
          </p:cNvPr>
          <p:cNvSpPr/>
          <p:nvPr/>
        </p:nvSpPr>
        <p:spPr>
          <a:xfrm>
            <a:off x="2926080" y="956604"/>
            <a:ext cx="5964701" cy="45860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B199B0-447D-42EA-A82E-E8D7761AEDC4}"/>
              </a:ext>
            </a:extLst>
          </p:cNvPr>
          <p:cNvGrpSpPr/>
          <p:nvPr/>
        </p:nvGrpSpPr>
        <p:grpSpPr>
          <a:xfrm>
            <a:off x="8055540" y="2262457"/>
            <a:ext cx="1670482" cy="1670482"/>
            <a:chOff x="5260759" y="0"/>
            <a:chExt cx="1670482" cy="16704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1835-5BDB-4021-892A-6F631AE3B8CB}"/>
                </a:ext>
              </a:extLst>
            </p:cNvPr>
            <p:cNvGrpSpPr/>
            <p:nvPr/>
          </p:nvGrpSpPr>
          <p:grpSpPr>
            <a:xfrm>
              <a:off x="5260759" y="0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E9A7E8-F1FD-4E82-8AFD-190E103FFC04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F5D0967-0BFC-48BF-9560-B3B0CF768849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Graphic 20" descr="Present">
              <a:extLst>
                <a:ext uri="{FF2B5EF4-FFF2-40B4-BE49-F238E27FC236}">
                  <a16:creationId xmlns:a16="http://schemas.microsoft.com/office/drawing/2014/main" id="{6EDAFB52-DD8A-48FD-932F-2A4F81D6D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6057" y="49461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69C2B3-9B8D-4C39-BA0F-1FCAD757AE1F}"/>
              </a:ext>
            </a:extLst>
          </p:cNvPr>
          <p:cNvGrpSpPr/>
          <p:nvPr/>
        </p:nvGrpSpPr>
        <p:grpSpPr>
          <a:xfrm>
            <a:off x="5260759" y="118641"/>
            <a:ext cx="1670482" cy="1675925"/>
            <a:chOff x="2090839" y="2408954"/>
            <a:chExt cx="1670482" cy="1675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2020A4-3414-4245-B19A-5459D97ECFE5}"/>
                </a:ext>
              </a:extLst>
            </p:cNvPr>
            <p:cNvGrpSpPr/>
            <p:nvPr/>
          </p:nvGrpSpPr>
          <p:grpSpPr>
            <a:xfrm>
              <a:off x="2090839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AA1BFB-3E1D-47BC-8666-1B03480D5BA1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C5516B1-7F66-4812-9B2C-A4E1530A71B2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Graphic 22" descr="Medal">
              <a:extLst>
                <a:ext uri="{FF2B5EF4-FFF2-40B4-BE49-F238E27FC236}">
                  <a16:creationId xmlns:a16="http://schemas.microsoft.com/office/drawing/2014/main" id="{B8FDF544-D680-4A6F-9E7F-48EE02BC5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8981" y="2408954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C64813-1131-47E0-896B-6682D0EF8643}"/>
              </a:ext>
            </a:extLst>
          </p:cNvPr>
          <p:cNvGrpSpPr/>
          <p:nvPr/>
        </p:nvGrpSpPr>
        <p:grpSpPr>
          <a:xfrm>
            <a:off x="2243013" y="2591037"/>
            <a:ext cx="1670482" cy="1670482"/>
            <a:chOff x="5087813" y="4680857"/>
            <a:chExt cx="1670482" cy="16704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730141-EFB0-4AE4-9961-1C4E0B3D68D1}"/>
                </a:ext>
              </a:extLst>
            </p:cNvPr>
            <p:cNvGrpSpPr/>
            <p:nvPr/>
          </p:nvGrpSpPr>
          <p:grpSpPr>
            <a:xfrm>
              <a:off x="5087813" y="468085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615E7A3-5F96-4012-879A-028A4A5433C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C4E343-256C-49B1-9585-483C8B243700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Graphic 24" descr="Podium">
              <a:extLst>
                <a:ext uri="{FF2B5EF4-FFF2-40B4-BE49-F238E27FC236}">
                  <a16:creationId xmlns:a16="http://schemas.microsoft.com/office/drawing/2014/main" id="{03224B06-A50C-4154-8064-AD5B5E5EA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3111" y="4730318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A3BD70-57EA-46DD-9F10-4DFE325F1F87}"/>
              </a:ext>
            </a:extLst>
          </p:cNvPr>
          <p:cNvGrpSpPr/>
          <p:nvPr/>
        </p:nvGrpSpPr>
        <p:grpSpPr>
          <a:xfrm>
            <a:off x="5073189" y="4480019"/>
            <a:ext cx="1670482" cy="1670482"/>
            <a:chOff x="8055540" y="2414397"/>
            <a:chExt cx="1670482" cy="16704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A9A2D7-2CFD-4C64-958D-20A0BFB52C7A}"/>
                </a:ext>
              </a:extLst>
            </p:cNvPr>
            <p:cNvGrpSpPr/>
            <p:nvPr/>
          </p:nvGrpSpPr>
          <p:grpSpPr>
            <a:xfrm>
              <a:off x="8055540" y="2414397"/>
              <a:ext cx="1670482" cy="1670482"/>
              <a:chOff x="1111348" y="956604"/>
              <a:chExt cx="1670482" cy="1670482"/>
            </a:xfrm>
            <a:effectLst>
              <a:outerShdw blurRad="165100" dist="1905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7BBCBC7-3329-4499-9B64-E5A1DEC806AB}"/>
                  </a:ext>
                </a:extLst>
              </p:cNvPr>
              <p:cNvSpPr/>
              <p:nvPr/>
            </p:nvSpPr>
            <p:spPr>
              <a:xfrm>
                <a:off x="1111348" y="956604"/>
                <a:ext cx="1670482" cy="1670482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scene3d>
                <a:camera prst="isometricOffAxis1Top"/>
                <a:lightRig rig="chilly" dir="t"/>
              </a:scene3d>
              <a:sp3d extrusionH="22225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CED8002-C60D-4A14-9363-5C088A6BB481}"/>
                  </a:ext>
                </a:extLst>
              </p:cNvPr>
              <p:cNvSpPr/>
              <p:nvPr/>
            </p:nvSpPr>
            <p:spPr>
              <a:xfrm>
                <a:off x="1496646" y="1341902"/>
                <a:ext cx="899885" cy="899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Graphic 26" descr="Balloons">
              <a:extLst>
                <a:ext uri="{FF2B5EF4-FFF2-40B4-BE49-F238E27FC236}">
                  <a16:creationId xmlns:a16="http://schemas.microsoft.com/office/drawing/2014/main" id="{523BB4F6-A1E1-47F1-9DD0-8ED2A119E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23479" y="2425786"/>
              <a:ext cx="914400" cy="9144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54AA3E-C830-4BEB-90B1-9DCBF5128286}"/>
              </a:ext>
            </a:extLst>
          </p:cNvPr>
          <p:cNvSpPr txBox="1"/>
          <p:nvPr/>
        </p:nvSpPr>
        <p:spPr>
          <a:xfrm>
            <a:off x="3913495" y="5989894"/>
            <a:ext cx="38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Century Gothic" panose="020B0502020202020204" pitchFamily="34" charset="0"/>
              </a:rPr>
              <a:t>01. Your First text</a:t>
            </a:r>
          </a:p>
        </p:txBody>
      </p:sp>
    </p:spTree>
    <p:extLst>
      <p:ext uri="{BB962C8B-B14F-4D97-AF65-F5344CB8AC3E}">
        <p14:creationId xmlns:p14="http://schemas.microsoft.com/office/powerpoint/2010/main" val="35978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503</Words>
  <Application>Microsoft Office PowerPoint</Application>
  <PresentationFormat>Widescreen</PresentationFormat>
  <Paragraphs>68</Paragraphs>
  <Slides>16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owaisarabia@gmail.com</cp:lastModifiedBy>
  <cp:revision>17</cp:revision>
  <dcterms:created xsi:type="dcterms:W3CDTF">2019-04-18T19:49:24Z</dcterms:created>
  <dcterms:modified xsi:type="dcterms:W3CDTF">2019-10-27T18:27:12Z</dcterms:modified>
</cp:coreProperties>
</file>