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 Rehman" initials="AR" lastIdx="1" clrIdx="0">
    <p:extLst>
      <p:ext uri="{19B8F6BF-5375-455C-9EA6-DF929625EA0E}">
        <p15:presenceInfo xmlns:p15="http://schemas.microsoft.com/office/powerpoint/2012/main" userId="ac3d8c764d7ac3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6600"/>
    <a:srgbClr val="FF0000"/>
    <a:srgbClr val="CCCC00"/>
    <a:srgbClr val="663300"/>
    <a:srgbClr val="FF00FF"/>
    <a:srgbClr val="CC0099"/>
    <a:srgbClr val="99FF33"/>
    <a:srgbClr val="0099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71D8-35EE-4946-9416-5EE4E2E24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976CB-5F15-4A45-B505-5629D1023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3DF63-53A0-40E2-93E1-11343031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322-0ECC-43DE-A7B3-1698E66F98D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5CC42-F59C-4673-8523-184476F4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9F200-9C92-48AB-B8B6-4AFE4C07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443E-25B1-488E-A829-1A4A2163C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2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C3C1-22D5-41CE-B4DA-C15A061D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87219-E71A-482C-BD20-A309929D3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EB231-7635-4C04-99F3-881593FA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322-0ECC-43DE-A7B3-1698E66F98D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A7A18-40B1-4C15-9AF0-9A690829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A070-F83E-4F50-BFE9-EAD61893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443E-25B1-488E-A829-1A4A2163C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4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53E7E-530D-4959-8F68-F907D13C1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67265-A353-42E5-ACAE-5C8914062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5D21D-4990-4678-BD7D-668C561F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322-0ECC-43DE-A7B3-1698E66F98D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E77CF-AFDA-4B00-87A6-D9CF4D92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463A3-AA0A-4140-AADB-24366302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443E-25B1-488E-A829-1A4A2163C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9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6F76-9E57-4555-9517-FEF04156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D31C-2B19-473F-A0B2-318967A5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83D9C-98AD-4033-B50E-A5F01C11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322-0ECC-43DE-A7B3-1698E66F98D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27314-8B3D-44D5-928A-75741C8E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19017-2F17-4C33-BD91-93940B35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443E-25B1-488E-A829-1A4A2163C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5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9509-A5F7-40BC-964B-967C8D99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E369C-4F73-4AEC-BF7D-40134BB8E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225BC-16FE-4198-8DF5-80A5A130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322-0ECC-43DE-A7B3-1698E66F98D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827AF-A4D4-4DC0-8140-E41593BF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B93C2-1303-4C8B-BCD5-8D07AE3F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443E-25B1-488E-A829-1A4A2163C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EFE6-8683-4841-828C-BFEEF5FB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A91DD-E0DD-40DC-81FF-7C4482AF0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F078D-7AD1-4372-BFE7-EBE52F699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C0F9-8546-427B-B801-B3E1F9E6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322-0ECC-43DE-A7B3-1698E66F98D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F5889-AA89-482A-ADD6-56A3C093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1AB15-AA90-409D-9A21-3ECC582F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443E-25B1-488E-A829-1A4A2163C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E6B5-A15B-4955-B554-1E85DEC5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B1CAD-3614-41C6-8AF4-53AA18874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26FED-2A52-43A2-BF83-A3D645123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901CF-68E2-48FA-A57A-339774D75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579C2-82E2-4F61-A932-4728AB13A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8852F-0724-47F4-8C35-367E871D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322-0ECC-43DE-A7B3-1698E66F98D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5BAEC-94F3-4A1F-97D6-BAED24CE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4FB5D-AF4A-4AE7-AAF1-31F61EBA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443E-25B1-488E-A829-1A4A2163C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4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C1C5-ECED-4EE8-AD6C-FA23179F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96123-0C72-46EA-9634-9A54EBAE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322-0ECC-43DE-A7B3-1698E66F98D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117BD-1B54-4B8F-982C-E5C13203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84E33-FDC8-43B6-B6A4-796BD749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443E-25B1-488E-A829-1A4A2163C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5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6019D-F5D5-4952-9CB7-5E93405B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322-0ECC-43DE-A7B3-1698E66F98D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9B896-0120-4F40-B0FC-E9D2A0CB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3F95A-F9DC-4903-96B3-29C10062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443E-25B1-488E-A829-1A4A2163C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2E6C-D94A-49D7-A6BD-A66CF5D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1643C-A5FC-45BC-96A1-872D330C8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FEA2B-5001-4D57-992C-1A30B0592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2DA44-419E-482B-9B28-EA30DE0A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322-0ECC-43DE-A7B3-1698E66F98D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42BAD-3FD4-4927-8448-B1C20FB9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8ED2C-5D82-4746-9FB7-858C0377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443E-25B1-488E-A829-1A4A2163C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1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490-5B6C-487A-A68A-210D6FCA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FACE6-9033-4C2E-B51C-A17CC0F44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91DB7-8AB6-410A-A735-E1A2ECA44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8FA27-2BD9-4EF5-ABE9-3DE26122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322-0ECC-43DE-A7B3-1698E66F98D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A2836-93B0-4ADD-83E6-9E70386A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561AD-6151-47AD-B916-6453CFDE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443E-25B1-488E-A829-1A4A2163C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7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83000">
              <a:srgbClr val="E9EFEE"/>
            </a:gs>
            <a:gs pos="100000">
              <a:srgbClr val="CBD6D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35332-FDFE-4DFC-99A1-3C33865E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39D5F-CD51-4F6F-B582-E25096953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3FA23-2690-4DC0-BB32-10086E6CC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D0322-0ECC-43DE-A7B3-1698E66F98D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13ACE-1D0F-4C5F-BC42-0AA0C68A3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4B0C-751D-4014-AF0A-08E95BB64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6443E-25B1-488E-A829-1A4A2163C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4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4.svg"/><Relationship Id="rId7" Type="http://schemas.openxmlformats.org/officeDocument/2006/relationships/image" Target="../media/image32.svg"/><Relationship Id="rId12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8.svg"/><Relationship Id="rId5" Type="http://schemas.openxmlformats.org/officeDocument/2006/relationships/image" Target="../media/image30.svg"/><Relationship Id="rId15" Type="http://schemas.openxmlformats.org/officeDocument/2006/relationships/image" Target="../media/image42.svg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0.svg"/><Relationship Id="rId7" Type="http://schemas.openxmlformats.org/officeDocument/2006/relationships/image" Target="../media/image32.sv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8.svg"/><Relationship Id="rId5" Type="http://schemas.openxmlformats.org/officeDocument/2006/relationships/image" Target="../media/image44.svg"/><Relationship Id="rId15" Type="http://schemas.openxmlformats.org/officeDocument/2006/relationships/image" Target="../media/image42.svg"/><Relationship Id="rId10" Type="http://schemas.openxmlformats.org/officeDocument/2006/relationships/image" Target="../media/image37.png"/><Relationship Id="rId4" Type="http://schemas.openxmlformats.org/officeDocument/2006/relationships/image" Target="../media/image43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0.svg"/><Relationship Id="rId3" Type="http://schemas.openxmlformats.org/officeDocument/2006/relationships/image" Target="../media/image36.svg"/><Relationship Id="rId7" Type="http://schemas.openxmlformats.org/officeDocument/2006/relationships/image" Target="../media/image44.svg"/><Relationship Id="rId12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38.svg"/><Relationship Id="rId5" Type="http://schemas.openxmlformats.org/officeDocument/2006/relationships/image" Target="../media/image30.svg"/><Relationship Id="rId15" Type="http://schemas.openxmlformats.org/officeDocument/2006/relationships/image" Target="../media/image42.svg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32.svg"/><Relationship Id="rId1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6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8.svg"/><Relationship Id="rId5" Type="http://schemas.openxmlformats.org/officeDocument/2006/relationships/image" Target="../media/image18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4.sv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0.svg"/><Relationship Id="rId5" Type="http://schemas.openxmlformats.org/officeDocument/2006/relationships/image" Target="../media/image14.svg"/><Relationship Id="rId1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8.sv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2.svg"/><Relationship Id="rId3" Type="http://schemas.openxmlformats.org/officeDocument/2006/relationships/image" Target="../media/image22.svg"/><Relationship Id="rId7" Type="http://schemas.openxmlformats.org/officeDocument/2006/relationships/image" Target="../media/image14.svg"/><Relationship Id="rId12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0.svg"/><Relationship Id="rId5" Type="http://schemas.openxmlformats.org/officeDocument/2006/relationships/image" Target="../media/image2.svg"/><Relationship Id="rId15" Type="http://schemas.openxmlformats.org/officeDocument/2006/relationships/image" Target="../media/image8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4.sv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2.svg"/><Relationship Id="rId3" Type="http://schemas.openxmlformats.org/officeDocument/2006/relationships/image" Target="../media/image24.svg"/><Relationship Id="rId7" Type="http://schemas.openxmlformats.org/officeDocument/2006/relationships/image" Target="../media/image2.svg"/><Relationship Id="rId12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4.svg"/><Relationship Id="rId5" Type="http://schemas.openxmlformats.org/officeDocument/2006/relationships/image" Target="../media/image6.svg"/><Relationship Id="rId15" Type="http://schemas.openxmlformats.org/officeDocument/2006/relationships/image" Target="../media/image10.sv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4.sv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svg"/><Relationship Id="rId3" Type="http://schemas.openxmlformats.org/officeDocument/2006/relationships/image" Target="../media/image26.svg"/><Relationship Id="rId7" Type="http://schemas.openxmlformats.org/officeDocument/2006/relationships/image" Target="../media/image6.svg"/><Relationship Id="rId12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2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2.sv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sv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12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2.sv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638E5FF-5CEC-489F-9A4B-91C31268FF7D}"/>
              </a:ext>
            </a:extLst>
          </p:cNvPr>
          <p:cNvSpPr/>
          <p:nvPr/>
        </p:nvSpPr>
        <p:spPr>
          <a:xfrm>
            <a:off x="0" y="-13356"/>
            <a:ext cx="12192000" cy="8688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51AF19-72FA-4537-AD3A-FFFB9D00BB66}"/>
              </a:ext>
            </a:extLst>
          </p:cNvPr>
          <p:cNvSpPr/>
          <p:nvPr/>
        </p:nvSpPr>
        <p:spPr>
          <a:xfrm>
            <a:off x="-2377440" y="0"/>
            <a:ext cx="203555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D82A6D-CE32-443F-85A8-A76B3416BE3F}"/>
              </a:ext>
            </a:extLst>
          </p:cNvPr>
          <p:cNvGrpSpPr/>
          <p:nvPr/>
        </p:nvGrpSpPr>
        <p:grpSpPr>
          <a:xfrm>
            <a:off x="1643929" y="2312421"/>
            <a:ext cx="2629288" cy="2836184"/>
            <a:chOff x="1643929" y="2312421"/>
            <a:chExt cx="2629288" cy="283618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D4014F5-2CAD-4E87-B1B9-7F68D0EA7574}"/>
                </a:ext>
              </a:extLst>
            </p:cNvPr>
            <p:cNvSpPr/>
            <p:nvPr/>
          </p:nvSpPr>
          <p:spPr>
            <a:xfrm>
              <a:off x="2447851" y="2312421"/>
              <a:ext cx="974383" cy="2541869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FF66FF"/>
                </a:gs>
                <a:gs pos="100000">
                  <a:srgbClr val="CC0099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6E4488-659E-4688-A77D-5FE1B476F82B}"/>
                </a:ext>
              </a:extLst>
            </p:cNvPr>
            <p:cNvSpPr/>
            <p:nvPr/>
          </p:nvSpPr>
          <p:spPr>
            <a:xfrm>
              <a:off x="1643929" y="4783294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E25253-3295-4ADA-8795-87D5DA792466}"/>
                </a:ext>
              </a:extLst>
            </p:cNvPr>
            <p:cNvSpPr txBox="1"/>
            <p:nvPr/>
          </p:nvSpPr>
          <p:spPr>
            <a:xfrm>
              <a:off x="2447851" y="2312421"/>
              <a:ext cx="9804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686DE4-CD9F-4E23-A3A4-6B27EC7867CD}"/>
                </a:ext>
              </a:extLst>
            </p:cNvPr>
            <p:cNvSpPr txBox="1"/>
            <p:nvPr/>
          </p:nvSpPr>
          <p:spPr>
            <a:xfrm>
              <a:off x="2437652" y="4130287"/>
              <a:ext cx="974208" cy="39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53367B9-3FFC-48C7-BA1C-9D5009BDB5FF}"/>
                </a:ext>
              </a:extLst>
            </p:cNvPr>
            <p:cNvGrpSpPr/>
            <p:nvPr/>
          </p:nvGrpSpPr>
          <p:grpSpPr>
            <a:xfrm>
              <a:off x="2166008" y="3028642"/>
              <a:ext cx="762561" cy="762561"/>
              <a:chOff x="1777994" y="2582722"/>
              <a:chExt cx="822960" cy="82296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7CAC746-E9DF-4534-AA08-E65934315150}"/>
                  </a:ext>
                </a:extLst>
              </p:cNvPr>
              <p:cNvSpPr/>
              <p:nvPr/>
            </p:nvSpPr>
            <p:spPr>
              <a:xfrm>
                <a:off x="1777994" y="2582722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Pie chart">
                <a:extLst>
                  <a:ext uri="{FF2B5EF4-FFF2-40B4-BE49-F238E27FC236}">
                    <a16:creationId xmlns:a16="http://schemas.microsoft.com/office/drawing/2014/main" id="{FB75BB28-4F27-4D42-9BE3-28F97CAEF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1948663" y="2772666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FDEEA7-17C5-4A95-8772-2F8DEDE3EDF2}"/>
              </a:ext>
            </a:extLst>
          </p:cNvPr>
          <p:cNvGrpSpPr/>
          <p:nvPr/>
        </p:nvGrpSpPr>
        <p:grpSpPr>
          <a:xfrm>
            <a:off x="3326915" y="2495550"/>
            <a:ext cx="2629288" cy="2447033"/>
            <a:chOff x="3326915" y="2495550"/>
            <a:chExt cx="2629288" cy="244703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5572B37-1ED4-4950-9AD6-2E338EB1D22D}"/>
                </a:ext>
              </a:extLst>
            </p:cNvPr>
            <p:cNvSpPr/>
            <p:nvPr/>
          </p:nvSpPr>
          <p:spPr>
            <a:xfrm>
              <a:off x="4167471" y="2495550"/>
              <a:ext cx="889654" cy="2169952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FF9933"/>
                </a:gs>
                <a:gs pos="100000">
                  <a:srgbClr val="FF6600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EB14F5-2EE6-4A1A-B55E-4305CED8A54A}"/>
                </a:ext>
              </a:extLst>
            </p:cNvPr>
            <p:cNvSpPr/>
            <p:nvPr/>
          </p:nvSpPr>
          <p:spPr>
            <a:xfrm>
              <a:off x="3326915" y="4568351"/>
              <a:ext cx="2629288" cy="374232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E637A3-6CA9-45B3-9521-A1D2DF9E04B6}"/>
                </a:ext>
              </a:extLst>
            </p:cNvPr>
            <p:cNvSpPr txBox="1"/>
            <p:nvPr/>
          </p:nvSpPr>
          <p:spPr>
            <a:xfrm>
              <a:off x="4167472" y="2495550"/>
              <a:ext cx="8957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2103F6-05D9-46EB-B5A0-0E2A28FF70E8}"/>
                </a:ext>
              </a:extLst>
            </p:cNvPr>
            <p:cNvSpPr txBox="1"/>
            <p:nvPr/>
          </p:nvSpPr>
          <p:spPr>
            <a:xfrm>
              <a:off x="4161418" y="4054803"/>
              <a:ext cx="895707" cy="569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657C5F4-ECBD-4911-B0B3-10FA17674D7E}"/>
                </a:ext>
              </a:extLst>
            </p:cNvPr>
            <p:cNvGrpSpPr/>
            <p:nvPr/>
          </p:nvGrpSpPr>
          <p:grpSpPr>
            <a:xfrm>
              <a:off x="3857045" y="3059905"/>
              <a:ext cx="762561" cy="781183"/>
              <a:chOff x="3520067" y="2721727"/>
              <a:chExt cx="822960" cy="82296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9939916-5E79-402D-8D3B-5859D3A962C9}"/>
                  </a:ext>
                </a:extLst>
              </p:cNvPr>
              <p:cNvSpPr/>
              <p:nvPr/>
            </p:nvSpPr>
            <p:spPr>
              <a:xfrm>
                <a:off x="3520067" y="2721727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6" name="Graphic 25" descr="Presentation with bar chart RTL">
                <a:extLst>
                  <a:ext uri="{FF2B5EF4-FFF2-40B4-BE49-F238E27FC236}">
                    <a16:creationId xmlns:a16="http://schemas.microsoft.com/office/drawing/2014/main" id="{D021B72E-E016-4006-98FB-35DB24F27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708973" y="2934206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264677-4587-4769-AAF7-09878958F133}"/>
              </a:ext>
            </a:extLst>
          </p:cNvPr>
          <p:cNvGrpSpPr/>
          <p:nvPr/>
        </p:nvGrpSpPr>
        <p:grpSpPr>
          <a:xfrm>
            <a:off x="4753848" y="2525016"/>
            <a:ext cx="2629288" cy="2328850"/>
            <a:chOff x="4753848" y="2525016"/>
            <a:chExt cx="2629288" cy="232885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7D92D52-951A-4FBE-88D0-A6B9A46E976D}"/>
                </a:ext>
              </a:extLst>
            </p:cNvPr>
            <p:cNvSpPr/>
            <p:nvPr/>
          </p:nvSpPr>
          <p:spPr>
            <a:xfrm>
              <a:off x="5690843" y="2525016"/>
              <a:ext cx="762561" cy="2074357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0099FF"/>
                </a:gs>
                <a:gs pos="100000">
                  <a:srgbClr val="0066CC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801A95A-BD6A-4DCB-B08E-40160700AD78}"/>
                </a:ext>
              </a:extLst>
            </p:cNvPr>
            <p:cNvSpPr/>
            <p:nvPr/>
          </p:nvSpPr>
          <p:spPr>
            <a:xfrm>
              <a:off x="4753848" y="4488555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FFF694-BA33-4AB5-ADC1-B1DDBC432AFB}"/>
                </a:ext>
              </a:extLst>
            </p:cNvPr>
            <p:cNvSpPr txBox="1"/>
            <p:nvPr/>
          </p:nvSpPr>
          <p:spPr>
            <a:xfrm>
              <a:off x="5747479" y="2618013"/>
              <a:ext cx="7355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2E8E650-471C-4FFF-98E8-93CEC59325A3}"/>
                </a:ext>
              </a:extLst>
            </p:cNvPr>
            <p:cNvSpPr txBox="1"/>
            <p:nvPr/>
          </p:nvSpPr>
          <p:spPr>
            <a:xfrm>
              <a:off x="5722109" y="4013052"/>
              <a:ext cx="735554" cy="556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72F843F-D98C-4D26-952D-A5299A4178C2}"/>
                </a:ext>
              </a:extLst>
            </p:cNvPr>
            <p:cNvGrpSpPr/>
            <p:nvPr/>
          </p:nvGrpSpPr>
          <p:grpSpPr>
            <a:xfrm>
              <a:off x="5455374" y="3195501"/>
              <a:ext cx="593103" cy="593103"/>
              <a:chOff x="5174504" y="2779387"/>
              <a:chExt cx="640080" cy="64008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C4665E-B8BB-4AF6-8127-77E37EA73585}"/>
                  </a:ext>
                </a:extLst>
              </p:cNvPr>
              <p:cNvSpPr/>
              <p:nvPr/>
            </p:nvSpPr>
            <p:spPr>
              <a:xfrm>
                <a:off x="5174504" y="2779387"/>
                <a:ext cx="640080" cy="64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" name="Graphic 32" descr="Head with gears">
                <a:extLst>
                  <a:ext uri="{FF2B5EF4-FFF2-40B4-BE49-F238E27FC236}">
                    <a16:creationId xmlns:a16="http://schemas.microsoft.com/office/drawing/2014/main" id="{18D270AD-380E-4970-A6AA-2E37C0D91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5370484" y="2991447"/>
                <a:ext cx="274320" cy="27432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F71808-FB0D-43DB-A30A-6E68C89217B6}"/>
              </a:ext>
            </a:extLst>
          </p:cNvPr>
          <p:cNvGrpSpPr/>
          <p:nvPr/>
        </p:nvGrpSpPr>
        <p:grpSpPr>
          <a:xfrm>
            <a:off x="6300608" y="2495551"/>
            <a:ext cx="2629288" cy="2450884"/>
            <a:chOff x="6300608" y="2495551"/>
            <a:chExt cx="2629288" cy="245088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8455521-F233-4F3D-BC2B-41B7A8CA53B7}"/>
                </a:ext>
              </a:extLst>
            </p:cNvPr>
            <p:cNvSpPr/>
            <p:nvPr/>
          </p:nvSpPr>
          <p:spPr>
            <a:xfrm>
              <a:off x="7198314" y="2495551"/>
              <a:ext cx="889654" cy="2180408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99FF33"/>
                </a:gs>
                <a:gs pos="100000">
                  <a:srgbClr val="009900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A04DC4-1332-406A-B650-01BDD2F1281F}"/>
                </a:ext>
              </a:extLst>
            </p:cNvPr>
            <p:cNvSpPr/>
            <p:nvPr/>
          </p:nvSpPr>
          <p:spPr>
            <a:xfrm>
              <a:off x="6300608" y="4581124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2C8C2CE-F19C-447C-BB7B-EE3D87C7330D}"/>
                </a:ext>
              </a:extLst>
            </p:cNvPr>
            <p:cNvSpPr txBox="1"/>
            <p:nvPr/>
          </p:nvSpPr>
          <p:spPr>
            <a:xfrm>
              <a:off x="7198315" y="2557735"/>
              <a:ext cx="889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C56F72-B32E-437A-92C2-9807C3E7CDE2}"/>
                </a:ext>
              </a:extLst>
            </p:cNvPr>
            <p:cNvSpPr txBox="1"/>
            <p:nvPr/>
          </p:nvSpPr>
          <p:spPr>
            <a:xfrm>
              <a:off x="7192261" y="4079818"/>
              <a:ext cx="881980" cy="556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4341E5B-013A-42D8-B1F7-9F11BDE13809}"/>
                </a:ext>
              </a:extLst>
            </p:cNvPr>
            <p:cNvGrpSpPr/>
            <p:nvPr/>
          </p:nvGrpSpPr>
          <p:grpSpPr>
            <a:xfrm>
              <a:off x="6910009" y="3059905"/>
              <a:ext cx="762561" cy="762561"/>
              <a:chOff x="6835649" y="2721727"/>
              <a:chExt cx="822960" cy="82296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5B6A6B0-7EFF-48F9-989C-3E3839C123BE}"/>
                  </a:ext>
                </a:extLst>
              </p:cNvPr>
              <p:cNvSpPr/>
              <p:nvPr/>
            </p:nvSpPr>
            <p:spPr>
              <a:xfrm>
                <a:off x="6835649" y="2721727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4" name="Graphic 53" descr="Bank">
                <a:extLst>
                  <a:ext uri="{FF2B5EF4-FFF2-40B4-BE49-F238E27FC236}">
                    <a16:creationId xmlns:a16="http://schemas.microsoft.com/office/drawing/2014/main" id="{6A770803-5E5D-45F2-B2BD-EB9463CD8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7018811" y="2900007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6502C4-DB5F-4702-AA0A-583CB2118BC6}"/>
              </a:ext>
            </a:extLst>
          </p:cNvPr>
          <p:cNvGrpSpPr/>
          <p:nvPr/>
        </p:nvGrpSpPr>
        <p:grpSpPr>
          <a:xfrm>
            <a:off x="8048613" y="2294140"/>
            <a:ext cx="2629288" cy="2779034"/>
            <a:chOff x="8048613" y="2294140"/>
            <a:chExt cx="2629288" cy="2779034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C8EF5194-BB4E-4612-8B00-CAE13A89D3FD}"/>
                </a:ext>
              </a:extLst>
            </p:cNvPr>
            <p:cNvSpPr/>
            <p:nvPr/>
          </p:nvSpPr>
          <p:spPr>
            <a:xfrm>
              <a:off x="8852535" y="2294140"/>
              <a:ext cx="974383" cy="2541869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CC00FF"/>
                </a:gs>
                <a:gs pos="100000">
                  <a:srgbClr val="660033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0826A73-A277-4C0D-8BA0-A41AEDD387E6}"/>
                </a:ext>
              </a:extLst>
            </p:cNvPr>
            <p:cNvSpPr/>
            <p:nvPr/>
          </p:nvSpPr>
          <p:spPr>
            <a:xfrm>
              <a:off x="8048613" y="4707863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BD865CE-B8C2-43BC-9481-EB850269E360}"/>
                </a:ext>
              </a:extLst>
            </p:cNvPr>
            <p:cNvSpPr txBox="1"/>
            <p:nvPr/>
          </p:nvSpPr>
          <p:spPr>
            <a:xfrm>
              <a:off x="8852536" y="2294140"/>
              <a:ext cx="9743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563B26-68D3-4A9C-91DE-B309412DF8CB}"/>
                </a:ext>
              </a:extLst>
            </p:cNvPr>
            <p:cNvSpPr txBox="1"/>
            <p:nvPr/>
          </p:nvSpPr>
          <p:spPr>
            <a:xfrm>
              <a:off x="8842336" y="4112006"/>
              <a:ext cx="984582" cy="39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9305B07-770E-47B2-A759-2EC5CDDD22BC}"/>
                </a:ext>
              </a:extLst>
            </p:cNvPr>
            <p:cNvGrpSpPr/>
            <p:nvPr/>
          </p:nvGrpSpPr>
          <p:grpSpPr>
            <a:xfrm>
              <a:off x="8584218" y="3028642"/>
              <a:ext cx="762561" cy="762561"/>
              <a:chOff x="8599083" y="2519656"/>
              <a:chExt cx="822960" cy="82296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0008E5B-171C-4373-85B7-7C23BB89B5EB}"/>
                  </a:ext>
                </a:extLst>
              </p:cNvPr>
              <p:cNvSpPr/>
              <p:nvPr/>
            </p:nvSpPr>
            <p:spPr>
              <a:xfrm>
                <a:off x="8599083" y="2519656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Graphic 60" descr="Lightbulb">
                <a:extLst>
                  <a:ext uri="{FF2B5EF4-FFF2-40B4-BE49-F238E27FC236}">
                    <a16:creationId xmlns:a16="http://schemas.microsoft.com/office/drawing/2014/main" id="{E4F7DFCA-70A7-4EE4-A069-C26D8FC63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8784209" y="2762847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FD77EA-4AB6-4DE5-8223-3650DB585018}"/>
              </a:ext>
            </a:extLst>
          </p:cNvPr>
          <p:cNvGrpSpPr/>
          <p:nvPr/>
        </p:nvGrpSpPr>
        <p:grpSpPr>
          <a:xfrm>
            <a:off x="9802357" y="1885950"/>
            <a:ext cx="2629288" cy="3681040"/>
            <a:chOff x="9802357" y="1885950"/>
            <a:chExt cx="2629288" cy="368104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F04D6C5-1BAD-4C03-A557-07252FC97013}"/>
                </a:ext>
              </a:extLst>
            </p:cNvPr>
            <p:cNvSpPr/>
            <p:nvPr/>
          </p:nvSpPr>
          <p:spPr>
            <a:xfrm>
              <a:off x="10595843" y="1885950"/>
              <a:ext cx="1059112" cy="3429306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9933FF"/>
                </a:gs>
                <a:gs pos="100000">
                  <a:srgbClr val="6600CC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3AE8CB4-841E-4BB8-86CE-959F1507761D}"/>
                </a:ext>
              </a:extLst>
            </p:cNvPr>
            <p:cNvSpPr/>
            <p:nvPr/>
          </p:nvSpPr>
          <p:spPr>
            <a:xfrm>
              <a:off x="9802357" y="5201679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1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395BF9-CAEC-4964-98D5-CC9C25D21E19}"/>
                </a:ext>
              </a:extLst>
            </p:cNvPr>
            <p:cNvSpPr txBox="1"/>
            <p:nvPr/>
          </p:nvSpPr>
          <p:spPr>
            <a:xfrm>
              <a:off x="10591485" y="1958840"/>
              <a:ext cx="1063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88F7E5B-5B43-45CD-BEA5-7E8361A82DBA}"/>
                </a:ext>
              </a:extLst>
            </p:cNvPr>
            <p:cNvSpPr txBox="1"/>
            <p:nvPr/>
          </p:nvSpPr>
          <p:spPr>
            <a:xfrm>
              <a:off x="10627026" y="4585314"/>
              <a:ext cx="996008" cy="39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644C30A-2C49-4F42-A8A6-70174BC031A0}"/>
                </a:ext>
              </a:extLst>
            </p:cNvPr>
            <p:cNvGrpSpPr/>
            <p:nvPr/>
          </p:nvGrpSpPr>
          <p:grpSpPr>
            <a:xfrm>
              <a:off x="10366350" y="2995849"/>
              <a:ext cx="762561" cy="762561"/>
              <a:chOff x="10308088" y="2366819"/>
              <a:chExt cx="822960" cy="82296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37BA1C6-6DDC-4C59-BE73-22AB9A55881C}"/>
                  </a:ext>
                </a:extLst>
              </p:cNvPr>
              <p:cNvSpPr/>
              <p:nvPr/>
            </p:nvSpPr>
            <p:spPr>
              <a:xfrm>
                <a:off x="10308088" y="2366819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Graphic 67" descr="Volume">
                <a:extLst>
                  <a:ext uri="{FF2B5EF4-FFF2-40B4-BE49-F238E27FC236}">
                    <a16:creationId xmlns:a16="http://schemas.microsoft.com/office/drawing/2014/main" id="{2BDDAAA1-A82C-4923-A113-B17A99A444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10500455" y="2561014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2" name="!!Group1">
            <a:extLst>
              <a:ext uri="{FF2B5EF4-FFF2-40B4-BE49-F238E27FC236}">
                <a16:creationId xmlns:a16="http://schemas.microsoft.com/office/drawing/2014/main" id="{D74C6C0E-4200-4CA7-8023-CF64847CF53F}"/>
              </a:ext>
            </a:extLst>
          </p:cNvPr>
          <p:cNvGrpSpPr/>
          <p:nvPr/>
        </p:nvGrpSpPr>
        <p:grpSpPr>
          <a:xfrm>
            <a:off x="-116303" y="1885950"/>
            <a:ext cx="2629288" cy="3651954"/>
            <a:chOff x="-116303" y="1885950"/>
            <a:chExt cx="2629288" cy="365195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F99F3DF-9F38-47BD-B66A-159EEFD165DB}"/>
                </a:ext>
              </a:extLst>
            </p:cNvPr>
            <p:cNvSpPr/>
            <p:nvPr/>
          </p:nvSpPr>
          <p:spPr>
            <a:xfrm>
              <a:off x="677183" y="1885950"/>
              <a:ext cx="1059112" cy="3353236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36000" endPos="33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267C7F-0E55-4970-B8C1-6D24B7BAEA7B}"/>
                </a:ext>
              </a:extLst>
            </p:cNvPr>
            <p:cNvSpPr/>
            <p:nvPr/>
          </p:nvSpPr>
          <p:spPr>
            <a:xfrm>
              <a:off x="-116303" y="5124831"/>
              <a:ext cx="2629288" cy="413073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1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EB7D90-85E5-4560-B5B2-55959FB22F31}"/>
                </a:ext>
              </a:extLst>
            </p:cNvPr>
            <p:cNvSpPr txBox="1"/>
            <p:nvPr/>
          </p:nvSpPr>
          <p:spPr>
            <a:xfrm>
              <a:off x="677183" y="1885950"/>
              <a:ext cx="10271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82985D-5636-4120-A31D-FFFAE397DE17}"/>
                </a:ext>
              </a:extLst>
            </p:cNvPr>
            <p:cNvSpPr txBox="1"/>
            <p:nvPr/>
          </p:nvSpPr>
          <p:spPr>
            <a:xfrm>
              <a:off x="708366" y="4413808"/>
              <a:ext cx="996008" cy="451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09AF45A-ACC3-4CF8-A1D3-3A5D26641AB2}"/>
                </a:ext>
              </a:extLst>
            </p:cNvPr>
            <p:cNvGrpSpPr/>
            <p:nvPr/>
          </p:nvGrpSpPr>
          <p:grpSpPr>
            <a:xfrm>
              <a:off x="272366" y="2995849"/>
              <a:ext cx="762561" cy="758952"/>
              <a:chOff x="147289" y="2482097"/>
              <a:chExt cx="822960" cy="72436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9DCB3DE-C78B-427A-84CD-53A572CED25D}"/>
                  </a:ext>
                </a:extLst>
              </p:cNvPr>
              <p:cNvSpPr/>
              <p:nvPr/>
            </p:nvSpPr>
            <p:spPr>
              <a:xfrm>
                <a:off x="147289" y="2482097"/>
                <a:ext cx="822960" cy="7243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Graphic 18" descr="Bar graph with upward trend">
                <a:extLst>
                  <a:ext uri="{FF2B5EF4-FFF2-40B4-BE49-F238E27FC236}">
                    <a16:creationId xmlns:a16="http://schemas.microsoft.com/office/drawing/2014/main" id="{73D4038E-1AE9-4F3A-903D-91FC69A15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49036" y="261875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B945CF7-A7AB-4BA3-9121-323614F5C117}"/>
              </a:ext>
            </a:extLst>
          </p:cNvPr>
          <p:cNvSpPr txBox="1"/>
          <p:nvPr/>
        </p:nvSpPr>
        <p:spPr>
          <a:xfrm>
            <a:off x="0" y="-1335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7 STEPS – MORPH TRANSITION EFFECTS</a:t>
            </a:r>
          </a:p>
        </p:txBody>
      </p:sp>
    </p:spTree>
    <p:extLst>
      <p:ext uri="{BB962C8B-B14F-4D97-AF65-F5344CB8AC3E}">
        <p14:creationId xmlns:p14="http://schemas.microsoft.com/office/powerpoint/2010/main" val="24789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5504965D-74C8-436D-A079-FFE3BD34B02A}"/>
              </a:ext>
            </a:extLst>
          </p:cNvPr>
          <p:cNvGrpSpPr/>
          <p:nvPr/>
        </p:nvGrpSpPr>
        <p:grpSpPr>
          <a:xfrm>
            <a:off x="1126224" y="2025748"/>
            <a:ext cx="3074135" cy="3189015"/>
            <a:chOff x="1126224" y="2025748"/>
            <a:chExt cx="3074135" cy="318901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3B54CD4-28CF-4BE3-B041-7A38A910BF4A}"/>
                </a:ext>
              </a:extLst>
            </p:cNvPr>
            <p:cNvSpPr/>
            <p:nvPr/>
          </p:nvSpPr>
          <p:spPr>
            <a:xfrm>
              <a:off x="1126224" y="4536588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0662455-3EAB-4AD1-9B11-78883662A412}"/>
                </a:ext>
              </a:extLst>
            </p:cNvPr>
            <p:cNvSpPr/>
            <p:nvPr/>
          </p:nvSpPr>
          <p:spPr>
            <a:xfrm>
              <a:off x="2222694" y="2025748"/>
              <a:ext cx="1097280" cy="2802987"/>
            </a:xfrm>
            <a:prstGeom prst="roundRect">
              <a:avLst>
                <a:gd name="adj" fmla="val 11539"/>
              </a:avLst>
            </a:prstGeom>
            <a:gradFill>
              <a:gsLst>
                <a:gs pos="0">
                  <a:srgbClr val="00CCFF"/>
                </a:gs>
                <a:gs pos="100000">
                  <a:srgbClr val="0033CC"/>
                </a:gs>
              </a:gsLst>
              <a:lin ang="5400000" scaled="1"/>
            </a:gra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C22EBEA-EC15-4DB2-A66B-A7CF76AFAC96}"/>
                </a:ext>
              </a:extLst>
            </p:cNvPr>
            <p:cNvSpPr/>
            <p:nvPr/>
          </p:nvSpPr>
          <p:spPr>
            <a:xfrm>
              <a:off x="1876387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717A8E-99BF-49D3-9286-F32FCF090305}"/>
                </a:ext>
              </a:extLst>
            </p:cNvPr>
            <p:cNvSpPr txBox="1"/>
            <p:nvPr/>
          </p:nvSpPr>
          <p:spPr>
            <a:xfrm>
              <a:off x="2262922" y="2025748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</a:p>
          </p:txBody>
        </p:sp>
        <p:pic>
          <p:nvPicPr>
            <p:cNvPr id="39" name="Graphic 38" descr="Presentation with bar chart RTL">
              <a:extLst>
                <a:ext uri="{FF2B5EF4-FFF2-40B4-BE49-F238E27FC236}">
                  <a16:creationId xmlns:a16="http://schemas.microsoft.com/office/drawing/2014/main" id="{8EB13CBF-3E9B-4A3F-8439-B87D6D54D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9534" y="2857824"/>
              <a:ext cx="365760" cy="36576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614B3A-68CF-40B5-829A-935049F7A729}"/>
                </a:ext>
              </a:extLst>
            </p:cNvPr>
            <p:cNvSpPr txBox="1"/>
            <p:nvPr/>
          </p:nvSpPr>
          <p:spPr>
            <a:xfrm>
              <a:off x="2188383" y="4176709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A2D5AE8-476D-4BC9-8968-31FE538469CA}"/>
              </a:ext>
            </a:extLst>
          </p:cNvPr>
          <p:cNvSpPr/>
          <p:nvPr/>
        </p:nvSpPr>
        <p:spPr>
          <a:xfrm>
            <a:off x="169121" y="0"/>
            <a:ext cx="2136701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96DBF6-E464-4BAB-88F3-EB4B205000C7}"/>
              </a:ext>
            </a:extLst>
          </p:cNvPr>
          <p:cNvGrpSpPr/>
          <p:nvPr/>
        </p:nvGrpSpPr>
        <p:grpSpPr>
          <a:xfrm>
            <a:off x="2862715" y="2236763"/>
            <a:ext cx="3074135" cy="2829136"/>
            <a:chOff x="2862715" y="2236763"/>
            <a:chExt cx="3074135" cy="282913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A237FE6-8584-4958-AD21-EE94BA968A33}"/>
                </a:ext>
              </a:extLst>
            </p:cNvPr>
            <p:cNvSpPr/>
            <p:nvPr/>
          </p:nvSpPr>
          <p:spPr>
            <a:xfrm>
              <a:off x="2862715" y="4387724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3FCBCEA-7174-4504-A547-39EA698D746C}"/>
                </a:ext>
              </a:extLst>
            </p:cNvPr>
            <p:cNvSpPr/>
            <p:nvPr/>
          </p:nvSpPr>
          <p:spPr>
            <a:xfrm>
              <a:off x="3885027" y="2236763"/>
              <a:ext cx="1097280" cy="2416126"/>
            </a:xfrm>
            <a:prstGeom prst="roundRect">
              <a:avLst>
                <a:gd name="adj" fmla="val 11539"/>
              </a:avLst>
            </a:prstGeom>
            <a:gradFill>
              <a:gsLst>
                <a:gs pos="0">
                  <a:srgbClr val="FFCC00"/>
                </a:gs>
                <a:gs pos="100000">
                  <a:srgbClr val="CC3300"/>
                </a:gs>
              </a:gsLst>
              <a:lin ang="5400000" scaled="1"/>
            </a:gra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81E023-4FBE-4BD8-A96D-CEB0F93D722B}"/>
                </a:ext>
              </a:extLst>
            </p:cNvPr>
            <p:cNvSpPr/>
            <p:nvPr/>
          </p:nvSpPr>
          <p:spPr>
            <a:xfrm>
              <a:off x="3525757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5B0104-3982-4E95-BCA5-EE1AFD0B1B9A}"/>
                </a:ext>
              </a:extLst>
            </p:cNvPr>
            <p:cNvSpPr txBox="1"/>
            <p:nvPr/>
          </p:nvSpPr>
          <p:spPr>
            <a:xfrm>
              <a:off x="3980870" y="2236763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</a:p>
          </p:txBody>
        </p:sp>
        <p:pic>
          <p:nvPicPr>
            <p:cNvPr id="37" name="Graphic 36" descr="Presentation with pie chart">
              <a:extLst>
                <a:ext uri="{FF2B5EF4-FFF2-40B4-BE49-F238E27FC236}">
                  <a16:creationId xmlns:a16="http://schemas.microsoft.com/office/drawing/2014/main" id="{560E6766-A1EA-400F-810F-8F3584481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66297" y="2841009"/>
              <a:ext cx="365760" cy="36576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D477A9-32EC-43F0-AD93-2BF9723F12C0}"/>
                </a:ext>
              </a:extLst>
            </p:cNvPr>
            <p:cNvSpPr txBox="1"/>
            <p:nvPr/>
          </p:nvSpPr>
          <p:spPr>
            <a:xfrm>
              <a:off x="3880555" y="4036463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FE78E85-F3EE-4461-9953-7AA5B28E85CF}"/>
              </a:ext>
            </a:extLst>
          </p:cNvPr>
          <p:cNvGrpSpPr/>
          <p:nvPr/>
        </p:nvGrpSpPr>
        <p:grpSpPr>
          <a:xfrm>
            <a:off x="-607491" y="1098452"/>
            <a:ext cx="4036680" cy="5226148"/>
            <a:chOff x="-264065" y="1631852"/>
            <a:chExt cx="3074135" cy="397997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6C66377-1F34-46EF-9132-AD9DF2B44C19}"/>
                </a:ext>
              </a:extLst>
            </p:cNvPr>
            <p:cNvSpPr/>
            <p:nvPr/>
          </p:nvSpPr>
          <p:spPr>
            <a:xfrm>
              <a:off x="-264065" y="4933652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4B2D26A-C2E8-49B9-A7AE-AE745014C4BF}"/>
                </a:ext>
              </a:extLst>
            </p:cNvPr>
            <p:cNvSpPr/>
            <p:nvPr/>
          </p:nvSpPr>
          <p:spPr>
            <a:xfrm>
              <a:off x="701038" y="1631852"/>
              <a:ext cx="1097280" cy="3604847"/>
            </a:xfrm>
            <a:prstGeom prst="roundRect">
              <a:avLst>
                <a:gd name="adj" fmla="val 11539"/>
              </a:avLst>
            </a:prstGeom>
            <a:gradFill>
              <a:gsLst>
                <a:gs pos="0">
                  <a:srgbClr val="99FF33"/>
                </a:gs>
                <a:gs pos="100000">
                  <a:srgbClr val="009900"/>
                </a:gs>
              </a:gsLst>
              <a:lin ang="5400000" scaled="1"/>
            </a:gra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7A80405-155A-4500-AE29-25F018CB5084}"/>
                </a:ext>
              </a:extLst>
            </p:cNvPr>
            <p:cNvSpPr/>
            <p:nvPr/>
          </p:nvSpPr>
          <p:spPr>
            <a:xfrm>
              <a:off x="252153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B14C54-0D62-4D0B-A6FE-EF66859947C5}"/>
                </a:ext>
              </a:extLst>
            </p:cNvPr>
            <p:cNvSpPr txBox="1"/>
            <p:nvPr/>
          </p:nvSpPr>
          <p:spPr>
            <a:xfrm>
              <a:off x="701836" y="1638554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</a:p>
          </p:txBody>
        </p:sp>
        <p:pic>
          <p:nvPicPr>
            <p:cNvPr id="35" name="Graphic 34" descr="Pie chart">
              <a:extLst>
                <a:ext uri="{FF2B5EF4-FFF2-40B4-BE49-F238E27FC236}">
                  <a16:creationId xmlns:a16="http://schemas.microsoft.com/office/drawing/2014/main" id="{165DB742-CE57-4CB2-954C-8EE33DEB8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6083" y="2831397"/>
              <a:ext cx="365760" cy="36576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B806FED-9B38-44D6-B2C8-08E47FD2FB4A}"/>
                </a:ext>
              </a:extLst>
            </p:cNvPr>
            <p:cNvSpPr txBox="1"/>
            <p:nvPr/>
          </p:nvSpPr>
          <p:spPr>
            <a:xfrm>
              <a:off x="701038" y="4422056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3DC5323-993E-4351-8BB8-FAA76A1B91C9}"/>
              </a:ext>
            </a:extLst>
          </p:cNvPr>
          <p:cNvGrpSpPr/>
          <p:nvPr/>
        </p:nvGrpSpPr>
        <p:grpSpPr>
          <a:xfrm>
            <a:off x="4551404" y="2273049"/>
            <a:ext cx="3074135" cy="2700736"/>
            <a:chOff x="4551404" y="2273049"/>
            <a:chExt cx="3074135" cy="270073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9B8B212-F83E-47FD-8591-61B79346F730}"/>
                </a:ext>
              </a:extLst>
            </p:cNvPr>
            <p:cNvSpPr/>
            <p:nvPr/>
          </p:nvSpPr>
          <p:spPr>
            <a:xfrm>
              <a:off x="4551404" y="4295610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9C819BA-BA82-45CE-B45C-C8F0B6A6280A}"/>
                </a:ext>
              </a:extLst>
            </p:cNvPr>
            <p:cNvSpPr/>
            <p:nvPr/>
          </p:nvSpPr>
          <p:spPr>
            <a:xfrm>
              <a:off x="5547360" y="2286000"/>
              <a:ext cx="1097280" cy="2286000"/>
            </a:xfrm>
            <a:prstGeom prst="roundRect">
              <a:avLst>
                <a:gd name="adj" fmla="val 11539"/>
              </a:avLst>
            </a:prstGeom>
            <a:gradFill>
              <a:gsLst>
                <a:gs pos="0">
                  <a:srgbClr val="00CC99"/>
                </a:gs>
                <a:gs pos="100000">
                  <a:srgbClr val="006666"/>
                </a:gs>
              </a:gsLst>
              <a:lin ang="5400000" scaled="1"/>
            </a:gra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6255C0-D642-41DD-BE97-194099BDE046}"/>
                </a:ext>
              </a:extLst>
            </p:cNvPr>
            <p:cNvSpPr/>
            <p:nvPr/>
          </p:nvSpPr>
          <p:spPr>
            <a:xfrm>
              <a:off x="5184204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E8F6AF-6022-4FCB-9167-CD1D303BA6C9}"/>
                </a:ext>
              </a:extLst>
            </p:cNvPr>
            <p:cNvSpPr txBox="1"/>
            <p:nvPr/>
          </p:nvSpPr>
          <p:spPr>
            <a:xfrm>
              <a:off x="5611510" y="2273049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</a:p>
          </p:txBody>
        </p:sp>
        <p:pic>
          <p:nvPicPr>
            <p:cNvPr id="43" name="Graphic 42" descr="Statistics RTL">
              <a:extLst>
                <a:ext uri="{FF2B5EF4-FFF2-40B4-BE49-F238E27FC236}">
                  <a16:creationId xmlns:a16="http://schemas.microsoft.com/office/drawing/2014/main" id="{54C2CFC2-7EFC-4C18-946B-2BC7FE15D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34735" y="2820689"/>
              <a:ext cx="365760" cy="36576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2584CC-975E-43E1-95A5-DE05C93B4EB7}"/>
                </a:ext>
              </a:extLst>
            </p:cNvPr>
            <p:cNvSpPr txBox="1"/>
            <p:nvPr/>
          </p:nvSpPr>
          <p:spPr>
            <a:xfrm>
              <a:off x="5557125" y="3929850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369986-6DE4-452A-B32A-0DE0A87EC673}"/>
              </a:ext>
            </a:extLst>
          </p:cNvPr>
          <p:cNvGrpSpPr/>
          <p:nvPr/>
        </p:nvGrpSpPr>
        <p:grpSpPr>
          <a:xfrm>
            <a:off x="7931475" y="2043332"/>
            <a:ext cx="3074135" cy="3164510"/>
            <a:chOff x="7931475" y="2043332"/>
            <a:chExt cx="3074135" cy="316451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1D1283-62B2-4612-A9EC-D7280DE501A4}"/>
                </a:ext>
              </a:extLst>
            </p:cNvPr>
            <p:cNvSpPr/>
            <p:nvPr/>
          </p:nvSpPr>
          <p:spPr>
            <a:xfrm>
              <a:off x="7931475" y="4529667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BEE8237-097A-49AC-BF40-B8897EE582E8}"/>
                </a:ext>
              </a:extLst>
            </p:cNvPr>
            <p:cNvSpPr/>
            <p:nvPr/>
          </p:nvSpPr>
          <p:spPr>
            <a:xfrm>
              <a:off x="8940648" y="2043332"/>
              <a:ext cx="1097280" cy="2802987"/>
            </a:xfrm>
            <a:prstGeom prst="roundRect">
              <a:avLst>
                <a:gd name="adj" fmla="val 11539"/>
              </a:avLst>
            </a:prstGeom>
            <a:gradFill>
              <a:gsLst>
                <a:gs pos="0">
                  <a:srgbClr val="CCCC00"/>
                </a:gs>
                <a:gs pos="100000">
                  <a:srgbClr val="663300"/>
                </a:gs>
              </a:gsLst>
              <a:lin ang="5400000" scaled="1"/>
            </a:gra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F87BDF0-E5D8-4F79-A8C5-FBBBFD2F72D4}"/>
                </a:ext>
              </a:extLst>
            </p:cNvPr>
            <p:cNvSpPr/>
            <p:nvPr/>
          </p:nvSpPr>
          <p:spPr>
            <a:xfrm>
              <a:off x="8508870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3D9D4D-E036-4E03-83B2-A3A621492E0C}"/>
                </a:ext>
              </a:extLst>
            </p:cNvPr>
            <p:cNvSpPr txBox="1"/>
            <p:nvPr/>
          </p:nvSpPr>
          <p:spPr>
            <a:xfrm>
              <a:off x="8995854" y="2068950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06</a:t>
              </a:r>
            </a:p>
          </p:txBody>
        </p:sp>
        <p:pic>
          <p:nvPicPr>
            <p:cNvPr id="45" name="Graphic 44" descr="Bar graph with downward trend">
              <a:extLst>
                <a:ext uri="{FF2B5EF4-FFF2-40B4-BE49-F238E27FC236}">
                  <a16:creationId xmlns:a16="http://schemas.microsoft.com/office/drawing/2014/main" id="{7852FF22-408F-4126-B4D4-E948FF085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776232" y="2857824"/>
              <a:ext cx="365760" cy="36576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540D24-3639-4E4A-814F-99310A33A6B6}"/>
                </a:ext>
              </a:extLst>
            </p:cNvPr>
            <p:cNvSpPr txBox="1"/>
            <p:nvPr/>
          </p:nvSpPr>
          <p:spPr>
            <a:xfrm>
              <a:off x="8952770" y="4036463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582889C-ACDF-4EB5-85B4-619D0AF65D2E}"/>
              </a:ext>
            </a:extLst>
          </p:cNvPr>
          <p:cNvGrpSpPr/>
          <p:nvPr/>
        </p:nvGrpSpPr>
        <p:grpSpPr>
          <a:xfrm>
            <a:off x="9592766" y="1624817"/>
            <a:ext cx="3074135" cy="3969552"/>
            <a:chOff x="9592766" y="1624817"/>
            <a:chExt cx="3074135" cy="396955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C65FF13-764C-4E2D-B9BD-336C9137C7B4}"/>
                </a:ext>
              </a:extLst>
            </p:cNvPr>
            <p:cNvSpPr/>
            <p:nvPr/>
          </p:nvSpPr>
          <p:spPr>
            <a:xfrm>
              <a:off x="9592766" y="4916194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14EC940-F372-41FF-AC2F-303B3BA91540}"/>
                </a:ext>
              </a:extLst>
            </p:cNvPr>
            <p:cNvSpPr/>
            <p:nvPr/>
          </p:nvSpPr>
          <p:spPr>
            <a:xfrm>
              <a:off x="10543303" y="1624817"/>
              <a:ext cx="1097280" cy="3604847"/>
            </a:xfrm>
            <a:prstGeom prst="roundRect">
              <a:avLst>
                <a:gd name="adj" fmla="val 11539"/>
              </a:avLst>
            </a:prstGeom>
            <a:gradFill>
              <a:gsLst>
                <a:gs pos="0">
                  <a:srgbClr val="FF6600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B6B32E-1774-44F9-A3B6-1C31994B3B43}"/>
                </a:ext>
              </a:extLst>
            </p:cNvPr>
            <p:cNvSpPr/>
            <p:nvPr/>
          </p:nvSpPr>
          <p:spPr>
            <a:xfrm>
              <a:off x="10239825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09C7B3-B114-4959-99C2-5C19D4EEA292}"/>
                </a:ext>
              </a:extLst>
            </p:cNvPr>
            <p:cNvSpPr txBox="1"/>
            <p:nvPr/>
          </p:nvSpPr>
          <p:spPr>
            <a:xfrm>
              <a:off x="10571288" y="1683415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07</a:t>
              </a:r>
            </a:p>
          </p:txBody>
        </p:sp>
        <p:pic>
          <p:nvPicPr>
            <p:cNvPr id="47" name="Graphic 46" descr="Bar graph with downward trend RTL">
              <a:extLst>
                <a:ext uri="{FF2B5EF4-FFF2-40B4-BE49-F238E27FC236}">
                  <a16:creationId xmlns:a16="http://schemas.microsoft.com/office/drawing/2014/main" id="{F7A67CD0-7F3C-413C-B090-1B07BBD25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461435" y="2841009"/>
              <a:ext cx="365760" cy="36576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0F81BA3-69BB-4024-9067-80238D56E7A3}"/>
                </a:ext>
              </a:extLst>
            </p:cNvPr>
            <p:cNvSpPr txBox="1"/>
            <p:nvPr/>
          </p:nvSpPr>
          <p:spPr>
            <a:xfrm>
              <a:off x="10541343" y="4441010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F0D5E78-41AD-4322-8E88-02BC9491A761}"/>
              </a:ext>
            </a:extLst>
          </p:cNvPr>
          <p:cNvGrpSpPr/>
          <p:nvPr/>
        </p:nvGrpSpPr>
        <p:grpSpPr>
          <a:xfrm>
            <a:off x="6212695" y="2236763"/>
            <a:ext cx="3074135" cy="2803841"/>
            <a:chOff x="6212695" y="2236763"/>
            <a:chExt cx="3074135" cy="280384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5F8C798-AA0E-4067-ACB2-8CFC120E638B}"/>
                </a:ext>
              </a:extLst>
            </p:cNvPr>
            <p:cNvSpPr/>
            <p:nvPr/>
          </p:nvSpPr>
          <p:spPr>
            <a:xfrm>
              <a:off x="6212695" y="4362429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9BD9BA7-8F0F-41A0-B4E3-4235B9E91029}"/>
                </a:ext>
              </a:extLst>
            </p:cNvPr>
            <p:cNvSpPr/>
            <p:nvPr/>
          </p:nvSpPr>
          <p:spPr>
            <a:xfrm>
              <a:off x="7214165" y="2236763"/>
              <a:ext cx="1097280" cy="2416126"/>
            </a:xfrm>
            <a:prstGeom prst="roundRect">
              <a:avLst>
                <a:gd name="adj" fmla="val 11539"/>
              </a:avLst>
            </a:prstGeom>
            <a:gradFill>
              <a:gsLst>
                <a:gs pos="0">
                  <a:srgbClr val="FF00FF"/>
                </a:gs>
                <a:gs pos="100000">
                  <a:srgbClr val="CC0099"/>
                </a:gs>
              </a:gsLst>
              <a:lin ang="5400000" scaled="1"/>
            </a:gra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1F5DCB5-A97A-4900-A09F-A5E61B8CF6A0}"/>
                </a:ext>
              </a:extLst>
            </p:cNvPr>
            <p:cNvSpPr/>
            <p:nvPr/>
          </p:nvSpPr>
          <p:spPr>
            <a:xfrm>
              <a:off x="6846537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7AE011-906C-4535-978E-3CBE72F3B2C1}"/>
                </a:ext>
              </a:extLst>
            </p:cNvPr>
            <p:cNvSpPr txBox="1"/>
            <p:nvPr/>
          </p:nvSpPr>
          <p:spPr>
            <a:xfrm>
              <a:off x="7319529" y="2236763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05</a:t>
              </a:r>
            </a:p>
          </p:txBody>
        </p:sp>
        <p:pic>
          <p:nvPicPr>
            <p:cNvPr id="41" name="Graphic 40" descr="Presentation with bar chart">
              <a:extLst>
                <a:ext uri="{FF2B5EF4-FFF2-40B4-BE49-F238E27FC236}">
                  <a16:creationId xmlns:a16="http://schemas.microsoft.com/office/drawing/2014/main" id="{8365BC72-D108-4E07-8881-B8D10C895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90337" y="2857824"/>
              <a:ext cx="365760" cy="36576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9A30A96-2925-4DEF-A85F-8FC67ED1C899}"/>
                </a:ext>
              </a:extLst>
            </p:cNvPr>
            <p:cNvSpPr txBox="1"/>
            <p:nvPr/>
          </p:nvSpPr>
          <p:spPr>
            <a:xfrm>
              <a:off x="7204400" y="3967583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1285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0096DBF6-E464-4BAB-88F3-EB4B205000C7}"/>
              </a:ext>
            </a:extLst>
          </p:cNvPr>
          <p:cNvGrpSpPr/>
          <p:nvPr/>
        </p:nvGrpSpPr>
        <p:grpSpPr>
          <a:xfrm>
            <a:off x="2862715" y="2236763"/>
            <a:ext cx="3074135" cy="2829136"/>
            <a:chOff x="2862715" y="2236763"/>
            <a:chExt cx="3074135" cy="282913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A237FE6-8584-4958-AD21-EE94BA968A33}"/>
                </a:ext>
              </a:extLst>
            </p:cNvPr>
            <p:cNvSpPr/>
            <p:nvPr/>
          </p:nvSpPr>
          <p:spPr>
            <a:xfrm>
              <a:off x="2862715" y="4387724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3FCBCEA-7174-4504-A547-39EA698D746C}"/>
                </a:ext>
              </a:extLst>
            </p:cNvPr>
            <p:cNvSpPr/>
            <p:nvPr/>
          </p:nvSpPr>
          <p:spPr>
            <a:xfrm>
              <a:off x="3885027" y="2236763"/>
              <a:ext cx="1097280" cy="2416126"/>
            </a:xfrm>
            <a:prstGeom prst="roundRect">
              <a:avLst>
                <a:gd name="adj" fmla="val 11539"/>
              </a:avLst>
            </a:prstGeom>
            <a:gradFill>
              <a:gsLst>
                <a:gs pos="0">
                  <a:srgbClr val="FFCC00"/>
                </a:gs>
                <a:gs pos="100000">
                  <a:srgbClr val="CC3300"/>
                </a:gs>
              </a:gsLst>
              <a:lin ang="5400000" scaled="1"/>
            </a:gra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81E023-4FBE-4BD8-A96D-CEB0F93D722B}"/>
                </a:ext>
              </a:extLst>
            </p:cNvPr>
            <p:cNvSpPr/>
            <p:nvPr/>
          </p:nvSpPr>
          <p:spPr>
            <a:xfrm>
              <a:off x="3525757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5B0104-3982-4E95-BCA5-EE1AFD0B1B9A}"/>
                </a:ext>
              </a:extLst>
            </p:cNvPr>
            <p:cNvSpPr txBox="1"/>
            <p:nvPr/>
          </p:nvSpPr>
          <p:spPr>
            <a:xfrm>
              <a:off x="3980870" y="2236763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</a:p>
          </p:txBody>
        </p:sp>
        <p:pic>
          <p:nvPicPr>
            <p:cNvPr id="37" name="Graphic 36" descr="Presentation with pie chart">
              <a:extLst>
                <a:ext uri="{FF2B5EF4-FFF2-40B4-BE49-F238E27FC236}">
                  <a16:creationId xmlns:a16="http://schemas.microsoft.com/office/drawing/2014/main" id="{560E6766-A1EA-400F-810F-8F3584481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66297" y="2841009"/>
              <a:ext cx="365760" cy="36576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D477A9-32EC-43F0-AD93-2BF9723F12C0}"/>
                </a:ext>
              </a:extLst>
            </p:cNvPr>
            <p:cNvSpPr txBox="1"/>
            <p:nvPr/>
          </p:nvSpPr>
          <p:spPr>
            <a:xfrm>
              <a:off x="3880555" y="4036463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A2D5AE8-476D-4BC9-8968-31FE538469CA}"/>
              </a:ext>
            </a:extLst>
          </p:cNvPr>
          <p:cNvSpPr/>
          <p:nvPr/>
        </p:nvSpPr>
        <p:spPr>
          <a:xfrm>
            <a:off x="1750271" y="0"/>
            <a:ext cx="2136701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504965D-74C8-436D-A079-FFE3BD34B02A}"/>
              </a:ext>
            </a:extLst>
          </p:cNvPr>
          <p:cNvGrpSpPr/>
          <p:nvPr/>
        </p:nvGrpSpPr>
        <p:grpSpPr>
          <a:xfrm>
            <a:off x="603381" y="1372328"/>
            <a:ext cx="4249590" cy="4408397"/>
            <a:chOff x="1126224" y="2025748"/>
            <a:chExt cx="3074135" cy="318901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3B54CD4-28CF-4BE3-B041-7A38A910BF4A}"/>
                </a:ext>
              </a:extLst>
            </p:cNvPr>
            <p:cNvSpPr/>
            <p:nvPr/>
          </p:nvSpPr>
          <p:spPr>
            <a:xfrm>
              <a:off x="1126224" y="4536588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0662455-3EAB-4AD1-9B11-78883662A412}"/>
                </a:ext>
              </a:extLst>
            </p:cNvPr>
            <p:cNvSpPr/>
            <p:nvPr/>
          </p:nvSpPr>
          <p:spPr>
            <a:xfrm>
              <a:off x="2222694" y="2025748"/>
              <a:ext cx="1097280" cy="2802987"/>
            </a:xfrm>
            <a:prstGeom prst="roundRect">
              <a:avLst>
                <a:gd name="adj" fmla="val 11539"/>
              </a:avLst>
            </a:prstGeom>
            <a:gradFill>
              <a:gsLst>
                <a:gs pos="0">
                  <a:srgbClr val="00CCFF"/>
                </a:gs>
                <a:gs pos="100000">
                  <a:srgbClr val="0033CC"/>
                </a:gs>
              </a:gsLst>
              <a:lin ang="5400000" scaled="1"/>
            </a:gra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C22EBEA-EC15-4DB2-A66B-A7CF76AFAC96}"/>
                </a:ext>
              </a:extLst>
            </p:cNvPr>
            <p:cNvSpPr/>
            <p:nvPr/>
          </p:nvSpPr>
          <p:spPr>
            <a:xfrm>
              <a:off x="1876387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717A8E-99BF-49D3-9286-F32FCF090305}"/>
                </a:ext>
              </a:extLst>
            </p:cNvPr>
            <p:cNvSpPr txBox="1"/>
            <p:nvPr/>
          </p:nvSpPr>
          <p:spPr>
            <a:xfrm>
              <a:off x="2262922" y="2025748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</a:p>
          </p:txBody>
        </p:sp>
        <p:pic>
          <p:nvPicPr>
            <p:cNvPr id="39" name="Graphic 38" descr="Presentation with bar chart RTL">
              <a:extLst>
                <a:ext uri="{FF2B5EF4-FFF2-40B4-BE49-F238E27FC236}">
                  <a16:creationId xmlns:a16="http://schemas.microsoft.com/office/drawing/2014/main" id="{8EB13CBF-3E9B-4A3F-8439-B87D6D54D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9534" y="2857824"/>
              <a:ext cx="365760" cy="36576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614B3A-68CF-40B5-829A-935049F7A729}"/>
                </a:ext>
              </a:extLst>
            </p:cNvPr>
            <p:cNvSpPr txBox="1"/>
            <p:nvPr/>
          </p:nvSpPr>
          <p:spPr>
            <a:xfrm>
              <a:off x="2188383" y="4176709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FE78E85-F3EE-4461-9953-7AA5B28E85CF}"/>
              </a:ext>
            </a:extLst>
          </p:cNvPr>
          <p:cNvGrpSpPr/>
          <p:nvPr/>
        </p:nvGrpSpPr>
        <p:grpSpPr>
          <a:xfrm>
            <a:off x="-417249" y="1861502"/>
            <a:ext cx="2913261" cy="3771697"/>
            <a:chOff x="-264065" y="1631852"/>
            <a:chExt cx="3074135" cy="397997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6C66377-1F34-46EF-9132-AD9DF2B44C19}"/>
                </a:ext>
              </a:extLst>
            </p:cNvPr>
            <p:cNvSpPr/>
            <p:nvPr/>
          </p:nvSpPr>
          <p:spPr>
            <a:xfrm>
              <a:off x="-264065" y="4933652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4B2D26A-C2E8-49B9-A7AE-AE745014C4BF}"/>
                </a:ext>
              </a:extLst>
            </p:cNvPr>
            <p:cNvSpPr/>
            <p:nvPr/>
          </p:nvSpPr>
          <p:spPr>
            <a:xfrm>
              <a:off x="701038" y="1631852"/>
              <a:ext cx="1097280" cy="3604847"/>
            </a:xfrm>
            <a:prstGeom prst="roundRect">
              <a:avLst>
                <a:gd name="adj" fmla="val 1153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7A80405-155A-4500-AE29-25F018CB5084}"/>
                </a:ext>
              </a:extLst>
            </p:cNvPr>
            <p:cNvSpPr/>
            <p:nvPr/>
          </p:nvSpPr>
          <p:spPr>
            <a:xfrm>
              <a:off x="252153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B14C54-0D62-4D0B-A6FE-EF66859947C5}"/>
                </a:ext>
              </a:extLst>
            </p:cNvPr>
            <p:cNvSpPr txBox="1"/>
            <p:nvPr/>
          </p:nvSpPr>
          <p:spPr>
            <a:xfrm>
              <a:off x="701836" y="1638554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</a:p>
          </p:txBody>
        </p:sp>
        <p:pic>
          <p:nvPicPr>
            <p:cNvPr id="35" name="Graphic 34" descr="Pie chart">
              <a:extLst>
                <a:ext uri="{FF2B5EF4-FFF2-40B4-BE49-F238E27FC236}">
                  <a16:creationId xmlns:a16="http://schemas.microsoft.com/office/drawing/2014/main" id="{165DB742-CE57-4CB2-954C-8EE33DEB8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6083" y="2831397"/>
              <a:ext cx="365760" cy="36576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B806FED-9B38-44D6-B2C8-08E47FD2FB4A}"/>
                </a:ext>
              </a:extLst>
            </p:cNvPr>
            <p:cNvSpPr txBox="1"/>
            <p:nvPr/>
          </p:nvSpPr>
          <p:spPr>
            <a:xfrm>
              <a:off x="701038" y="4422056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3DC5323-993E-4351-8BB8-FAA76A1B91C9}"/>
              </a:ext>
            </a:extLst>
          </p:cNvPr>
          <p:cNvGrpSpPr/>
          <p:nvPr/>
        </p:nvGrpSpPr>
        <p:grpSpPr>
          <a:xfrm>
            <a:off x="4551404" y="2273049"/>
            <a:ext cx="3074135" cy="2700736"/>
            <a:chOff x="4551404" y="2273049"/>
            <a:chExt cx="3074135" cy="270073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9B8B212-F83E-47FD-8591-61B79346F730}"/>
                </a:ext>
              </a:extLst>
            </p:cNvPr>
            <p:cNvSpPr/>
            <p:nvPr/>
          </p:nvSpPr>
          <p:spPr>
            <a:xfrm>
              <a:off x="4551404" y="4295610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9C819BA-BA82-45CE-B45C-C8F0B6A6280A}"/>
                </a:ext>
              </a:extLst>
            </p:cNvPr>
            <p:cNvSpPr/>
            <p:nvPr/>
          </p:nvSpPr>
          <p:spPr>
            <a:xfrm>
              <a:off x="5547360" y="2286000"/>
              <a:ext cx="1097280" cy="2286000"/>
            </a:xfrm>
            <a:prstGeom prst="roundRect">
              <a:avLst>
                <a:gd name="adj" fmla="val 11539"/>
              </a:avLst>
            </a:prstGeom>
            <a:gradFill>
              <a:gsLst>
                <a:gs pos="0">
                  <a:srgbClr val="00CC99"/>
                </a:gs>
                <a:gs pos="100000">
                  <a:srgbClr val="006666"/>
                </a:gs>
              </a:gsLst>
              <a:lin ang="5400000" scaled="1"/>
            </a:gra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6255C0-D642-41DD-BE97-194099BDE046}"/>
                </a:ext>
              </a:extLst>
            </p:cNvPr>
            <p:cNvSpPr/>
            <p:nvPr/>
          </p:nvSpPr>
          <p:spPr>
            <a:xfrm>
              <a:off x="5184204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E8F6AF-6022-4FCB-9167-CD1D303BA6C9}"/>
                </a:ext>
              </a:extLst>
            </p:cNvPr>
            <p:cNvSpPr txBox="1"/>
            <p:nvPr/>
          </p:nvSpPr>
          <p:spPr>
            <a:xfrm>
              <a:off x="5611510" y="2273049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</a:p>
          </p:txBody>
        </p:sp>
        <p:pic>
          <p:nvPicPr>
            <p:cNvPr id="43" name="Graphic 42" descr="Statistics RTL">
              <a:extLst>
                <a:ext uri="{FF2B5EF4-FFF2-40B4-BE49-F238E27FC236}">
                  <a16:creationId xmlns:a16="http://schemas.microsoft.com/office/drawing/2014/main" id="{54C2CFC2-7EFC-4C18-946B-2BC7FE15D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34735" y="2820689"/>
              <a:ext cx="365760" cy="36576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2584CC-975E-43E1-95A5-DE05C93B4EB7}"/>
                </a:ext>
              </a:extLst>
            </p:cNvPr>
            <p:cNvSpPr txBox="1"/>
            <p:nvPr/>
          </p:nvSpPr>
          <p:spPr>
            <a:xfrm>
              <a:off x="5557125" y="3929850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369986-6DE4-452A-B32A-0DE0A87EC673}"/>
              </a:ext>
            </a:extLst>
          </p:cNvPr>
          <p:cNvGrpSpPr/>
          <p:nvPr/>
        </p:nvGrpSpPr>
        <p:grpSpPr>
          <a:xfrm>
            <a:off x="7931475" y="2043332"/>
            <a:ext cx="3074135" cy="3164510"/>
            <a:chOff x="7931475" y="2043332"/>
            <a:chExt cx="3074135" cy="316451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1D1283-62B2-4612-A9EC-D7280DE501A4}"/>
                </a:ext>
              </a:extLst>
            </p:cNvPr>
            <p:cNvSpPr/>
            <p:nvPr/>
          </p:nvSpPr>
          <p:spPr>
            <a:xfrm>
              <a:off x="7931475" y="4529667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BEE8237-097A-49AC-BF40-B8897EE582E8}"/>
                </a:ext>
              </a:extLst>
            </p:cNvPr>
            <p:cNvSpPr/>
            <p:nvPr/>
          </p:nvSpPr>
          <p:spPr>
            <a:xfrm>
              <a:off x="8940648" y="2043332"/>
              <a:ext cx="1097280" cy="2802987"/>
            </a:xfrm>
            <a:prstGeom prst="roundRect">
              <a:avLst>
                <a:gd name="adj" fmla="val 11539"/>
              </a:avLst>
            </a:prstGeom>
            <a:gradFill>
              <a:gsLst>
                <a:gs pos="0">
                  <a:srgbClr val="CCCC00"/>
                </a:gs>
                <a:gs pos="100000">
                  <a:srgbClr val="663300"/>
                </a:gs>
              </a:gsLst>
              <a:lin ang="5400000" scaled="1"/>
            </a:gra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F87BDF0-E5D8-4F79-A8C5-FBBBFD2F72D4}"/>
                </a:ext>
              </a:extLst>
            </p:cNvPr>
            <p:cNvSpPr/>
            <p:nvPr/>
          </p:nvSpPr>
          <p:spPr>
            <a:xfrm>
              <a:off x="8508870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3D9D4D-E036-4E03-83B2-A3A621492E0C}"/>
                </a:ext>
              </a:extLst>
            </p:cNvPr>
            <p:cNvSpPr txBox="1"/>
            <p:nvPr/>
          </p:nvSpPr>
          <p:spPr>
            <a:xfrm>
              <a:off x="8995854" y="2068950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06</a:t>
              </a:r>
            </a:p>
          </p:txBody>
        </p:sp>
        <p:pic>
          <p:nvPicPr>
            <p:cNvPr id="45" name="Graphic 44" descr="Bar graph with downward trend">
              <a:extLst>
                <a:ext uri="{FF2B5EF4-FFF2-40B4-BE49-F238E27FC236}">
                  <a16:creationId xmlns:a16="http://schemas.microsoft.com/office/drawing/2014/main" id="{7852FF22-408F-4126-B4D4-E948FF085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776232" y="2857824"/>
              <a:ext cx="365760" cy="36576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540D24-3639-4E4A-814F-99310A33A6B6}"/>
                </a:ext>
              </a:extLst>
            </p:cNvPr>
            <p:cNvSpPr txBox="1"/>
            <p:nvPr/>
          </p:nvSpPr>
          <p:spPr>
            <a:xfrm>
              <a:off x="8952770" y="4036463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582889C-ACDF-4EB5-85B4-619D0AF65D2E}"/>
              </a:ext>
            </a:extLst>
          </p:cNvPr>
          <p:cNvGrpSpPr/>
          <p:nvPr/>
        </p:nvGrpSpPr>
        <p:grpSpPr>
          <a:xfrm>
            <a:off x="9592766" y="1624817"/>
            <a:ext cx="3074135" cy="3969552"/>
            <a:chOff x="9592766" y="1624817"/>
            <a:chExt cx="3074135" cy="396955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C65FF13-764C-4E2D-B9BD-336C9137C7B4}"/>
                </a:ext>
              </a:extLst>
            </p:cNvPr>
            <p:cNvSpPr/>
            <p:nvPr/>
          </p:nvSpPr>
          <p:spPr>
            <a:xfrm>
              <a:off x="9592766" y="4916194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14EC940-F372-41FF-AC2F-303B3BA91540}"/>
                </a:ext>
              </a:extLst>
            </p:cNvPr>
            <p:cNvSpPr/>
            <p:nvPr/>
          </p:nvSpPr>
          <p:spPr>
            <a:xfrm>
              <a:off x="10543303" y="1624817"/>
              <a:ext cx="1097280" cy="3604847"/>
            </a:xfrm>
            <a:prstGeom prst="roundRect">
              <a:avLst>
                <a:gd name="adj" fmla="val 11539"/>
              </a:avLst>
            </a:prstGeom>
            <a:gradFill>
              <a:gsLst>
                <a:gs pos="0">
                  <a:srgbClr val="FF6600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B6B32E-1774-44F9-A3B6-1C31994B3B43}"/>
                </a:ext>
              </a:extLst>
            </p:cNvPr>
            <p:cNvSpPr/>
            <p:nvPr/>
          </p:nvSpPr>
          <p:spPr>
            <a:xfrm>
              <a:off x="10239825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09C7B3-B114-4959-99C2-5C19D4EEA292}"/>
                </a:ext>
              </a:extLst>
            </p:cNvPr>
            <p:cNvSpPr txBox="1"/>
            <p:nvPr/>
          </p:nvSpPr>
          <p:spPr>
            <a:xfrm>
              <a:off x="10571288" y="1683415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07</a:t>
              </a:r>
            </a:p>
          </p:txBody>
        </p:sp>
        <p:pic>
          <p:nvPicPr>
            <p:cNvPr id="47" name="Graphic 46" descr="Bar graph with downward trend RTL">
              <a:extLst>
                <a:ext uri="{FF2B5EF4-FFF2-40B4-BE49-F238E27FC236}">
                  <a16:creationId xmlns:a16="http://schemas.microsoft.com/office/drawing/2014/main" id="{F7A67CD0-7F3C-413C-B090-1B07BBD25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461435" y="2841009"/>
              <a:ext cx="365760" cy="36576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0F81BA3-69BB-4024-9067-80238D56E7A3}"/>
                </a:ext>
              </a:extLst>
            </p:cNvPr>
            <p:cNvSpPr txBox="1"/>
            <p:nvPr/>
          </p:nvSpPr>
          <p:spPr>
            <a:xfrm>
              <a:off x="10541343" y="4441010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F0D5E78-41AD-4322-8E88-02BC9491A761}"/>
              </a:ext>
            </a:extLst>
          </p:cNvPr>
          <p:cNvGrpSpPr/>
          <p:nvPr/>
        </p:nvGrpSpPr>
        <p:grpSpPr>
          <a:xfrm>
            <a:off x="6212695" y="2236763"/>
            <a:ext cx="3074135" cy="2803841"/>
            <a:chOff x="6212695" y="2236763"/>
            <a:chExt cx="3074135" cy="280384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5F8C798-AA0E-4067-ACB2-8CFC120E638B}"/>
                </a:ext>
              </a:extLst>
            </p:cNvPr>
            <p:cNvSpPr/>
            <p:nvPr/>
          </p:nvSpPr>
          <p:spPr>
            <a:xfrm>
              <a:off x="6212695" y="4362429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9BD9BA7-8F0F-41A0-B4E3-4235B9E91029}"/>
                </a:ext>
              </a:extLst>
            </p:cNvPr>
            <p:cNvSpPr/>
            <p:nvPr/>
          </p:nvSpPr>
          <p:spPr>
            <a:xfrm>
              <a:off x="7214165" y="2236763"/>
              <a:ext cx="1097280" cy="2416126"/>
            </a:xfrm>
            <a:prstGeom prst="roundRect">
              <a:avLst>
                <a:gd name="adj" fmla="val 11539"/>
              </a:avLst>
            </a:prstGeom>
            <a:gradFill>
              <a:gsLst>
                <a:gs pos="0">
                  <a:srgbClr val="FF00FF"/>
                </a:gs>
                <a:gs pos="100000">
                  <a:srgbClr val="CC0099"/>
                </a:gs>
              </a:gsLst>
              <a:lin ang="5400000" scaled="1"/>
            </a:gra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1F5DCB5-A97A-4900-A09F-A5E61B8CF6A0}"/>
                </a:ext>
              </a:extLst>
            </p:cNvPr>
            <p:cNvSpPr/>
            <p:nvPr/>
          </p:nvSpPr>
          <p:spPr>
            <a:xfrm>
              <a:off x="6846537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7AE011-906C-4535-978E-3CBE72F3B2C1}"/>
                </a:ext>
              </a:extLst>
            </p:cNvPr>
            <p:cNvSpPr txBox="1"/>
            <p:nvPr/>
          </p:nvSpPr>
          <p:spPr>
            <a:xfrm>
              <a:off x="7319529" y="2236763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05</a:t>
              </a:r>
            </a:p>
          </p:txBody>
        </p:sp>
        <p:pic>
          <p:nvPicPr>
            <p:cNvPr id="41" name="Graphic 40" descr="Presentation with bar chart">
              <a:extLst>
                <a:ext uri="{FF2B5EF4-FFF2-40B4-BE49-F238E27FC236}">
                  <a16:creationId xmlns:a16="http://schemas.microsoft.com/office/drawing/2014/main" id="{8365BC72-D108-4E07-8881-B8D10C895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90337" y="2857824"/>
              <a:ext cx="365760" cy="36576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9A30A96-2925-4DEF-A85F-8FC67ED1C899}"/>
                </a:ext>
              </a:extLst>
            </p:cNvPr>
            <p:cNvSpPr txBox="1"/>
            <p:nvPr/>
          </p:nvSpPr>
          <p:spPr>
            <a:xfrm>
              <a:off x="7204400" y="3967583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8256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63DC5323-993E-4351-8BB8-FAA76A1B91C9}"/>
              </a:ext>
            </a:extLst>
          </p:cNvPr>
          <p:cNvGrpSpPr/>
          <p:nvPr/>
        </p:nvGrpSpPr>
        <p:grpSpPr>
          <a:xfrm>
            <a:off x="4551404" y="2273049"/>
            <a:ext cx="3074135" cy="2700736"/>
            <a:chOff x="4551404" y="2273049"/>
            <a:chExt cx="3074135" cy="270073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9B8B212-F83E-47FD-8591-61B79346F730}"/>
                </a:ext>
              </a:extLst>
            </p:cNvPr>
            <p:cNvSpPr/>
            <p:nvPr/>
          </p:nvSpPr>
          <p:spPr>
            <a:xfrm>
              <a:off x="4551404" y="4295610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9C819BA-BA82-45CE-B45C-C8F0B6A6280A}"/>
                </a:ext>
              </a:extLst>
            </p:cNvPr>
            <p:cNvSpPr/>
            <p:nvPr/>
          </p:nvSpPr>
          <p:spPr>
            <a:xfrm>
              <a:off x="5547360" y="2286000"/>
              <a:ext cx="1097280" cy="2286000"/>
            </a:xfrm>
            <a:prstGeom prst="roundRect">
              <a:avLst>
                <a:gd name="adj" fmla="val 11539"/>
              </a:avLst>
            </a:prstGeom>
            <a:gradFill>
              <a:gsLst>
                <a:gs pos="0">
                  <a:srgbClr val="00CC99"/>
                </a:gs>
                <a:gs pos="100000">
                  <a:srgbClr val="006666"/>
                </a:gs>
              </a:gsLst>
              <a:lin ang="5400000" scaled="1"/>
            </a:gra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6255C0-D642-41DD-BE97-194099BDE046}"/>
                </a:ext>
              </a:extLst>
            </p:cNvPr>
            <p:cNvSpPr/>
            <p:nvPr/>
          </p:nvSpPr>
          <p:spPr>
            <a:xfrm>
              <a:off x="5184204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E8F6AF-6022-4FCB-9167-CD1D303BA6C9}"/>
                </a:ext>
              </a:extLst>
            </p:cNvPr>
            <p:cNvSpPr txBox="1"/>
            <p:nvPr/>
          </p:nvSpPr>
          <p:spPr>
            <a:xfrm>
              <a:off x="5611510" y="2273049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</a:p>
          </p:txBody>
        </p:sp>
        <p:pic>
          <p:nvPicPr>
            <p:cNvPr id="43" name="Graphic 42" descr="Statistics RTL">
              <a:extLst>
                <a:ext uri="{FF2B5EF4-FFF2-40B4-BE49-F238E27FC236}">
                  <a16:creationId xmlns:a16="http://schemas.microsoft.com/office/drawing/2014/main" id="{54C2CFC2-7EFC-4C18-946B-2BC7FE15D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34735" y="2820689"/>
              <a:ext cx="365760" cy="36576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2584CC-975E-43E1-95A5-DE05C93B4EB7}"/>
                </a:ext>
              </a:extLst>
            </p:cNvPr>
            <p:cNvSpPr txBox="1"/>
            <p:nvPr/>
          </p:nvSpPr>
          <p:spPr>
            <a:xfrm>
              <a:off x="5557125" y="3929850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A2D5AE8-476D-4BC9-8968-31FE538469CA}"/>
              </a:ext>
            </a:extLst>
          </p:cNvPr>
          <p:cNvSpPr/>
          <p:nvPr/>
        </p:nvSpPr>
        <p:spPr>
          <a:xfrm>
            <a:off x="3483821" y="0"/>
            <a:ext cx="2136701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96DBF6-E464-4BAB-88F3-EB4B205000C7}"/>
              </a:ext>
            </a:extLst>
          </p:cNvPr>
          <p:cNvGrpSpPr/>
          <p:nvPr/>
        </p:nvGrpSpPr>
        <p:grpSpPr>
          <a:xfrm>
            <a:off x="2256868" y="1845321"/>
            <a:ext cx="4530092" cy="4169058"/>
            <a:chOff x="2862715" y="2236763"/>
            <a:chExt cx="3074135" cy="282913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A237FE6-8584-4958-AD21-EE94BA968A33}"/>
                </a:ext>
              </a:extLst>
            </p:cNvPr>
            <p:cNvSpPr/>
            <p:nvPr/>
          </p:nvSpPr>
          <p:spPr>
            <a:xfrm>
              <a:off x="2862715" y="4387724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3FCBCEA-7174-4504-A547-39EA698D746C}"/>
                </a:ext>
              </a:extLst>
            </p:cNvPr>
            <p:cNvSpPr/>
            <p:nvPr/>
          </p:nvSpPr>
          <p:spPr>
            <a:xfrm>
              <a:off x="3885027" y="2236763"/>
              <a:ext cx="1097280" cy="2416126"/>
            </a:xfrm>
            <a:prstGeom prst="roundRect">
              <a:avLst>
                <a:gd name="adj" fmla="val 11539"/>
              </a:avLst>
            </a:prstGeom>
            <a:gradFill>
              <a:gsLst>
                <a:gs pos="0">
                  <a:srgbClr val="FFCC00"/>
                </a:gs>
                <a:gs pos="100000">
                  <a:srgbClr val="CC3300"/>
                </a:gs>
              </a:gsLst>
              <a:lin ang="5400000" scaled="1"/>
            </a:gra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81E023-4FBE-4BD8-A96D-CEB0F93D722B}"/>
                </a:ext>
              </a:extLst>
            </p:cNvPr>
            <p:cNvSpPr/>
            <p:nvPr/>
          </p:nvSpPr>
          <p:spPr>
            <a:xfrm>
              <a:off x="3525757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5B0104-3982-4E95-BCA5-EE1AFD0B1B9A}"/>
                </a:ext>
              </a:extLst>
            </p:cNvPr>
            <p:cNvSpPr txBox="1"/>
            <p:nvPr/>
          </p:nvSpPr>
          <p:spPr>
            <a:xfrm>
              <a:off x="3980870" y="2236763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</a:p>
          </p:txBody>
        </p:sp>
        <p:pic>
          <p:nvPicPr>
            <p:cNvPr id="37" name="Graphic 36" descr="Presentation with pie chart">
              <a:extLst>
                <a:ext uri="{FF2B5EF4-FFF2-40B4-BE49-F238E27FC236}">
                  <a16:creationId xmlns:a16="http://schemas.microsoft.com/office/drawing/2014/main" id="{560E6766-A1EA-400F-810F-8F3584481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66297" y="2841009"/>
              <a:ext cx="365760" cy="36576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D477A9-32EC-43F0-AD93-2BF9723F12C0}"/>
                </a:ext>
              </a:extLst>
            </p:cNvPr>
            <p:cNvSpPr txBox="1"/>
            <p:nvPr/>
          </p:nvSpPr>
          <p:spPr>
            <a:xfrm>
              <a:off x="3880555" y="4036463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504965D-74C8-436D-A079-FFE3BD34B02A}"/>
              </a:ext>
            </a:extLst>
          </p:cNvPr>
          <p:cNvGrpSpPr/>
          <p:nvPr/>
        </p:nvGrpSpPr>
        <p:grpSpPr>
          <a:xfrm>
            <a:off x="1184817" y="2244721"/>
            <a:ext cx="3020590" cy="3133469"/>
            <a:chOff x="1126224" y="2025748"/>
            <a:chExt cx="3074135" cy="318901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3B54CD4-28CF-4BE3-B041-7A38A910BF4A}"/>
                </a:ext>
              </a:extLst>
            </p:cNvPr>
            <p:cNvSpPr/>
            <p:nvPr/>
          </p:nvSpPr>
          <p:spPr>
            <a:xfrm>
              <a:off x="1126224" y="4536588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0662455-3EAB-4AD1-9B11-78883662A412}"/>
                </a:ext>
              </a:extLst>
            </p:cNvPr>
            <p:cNvSpPr/>
            <p:nvPr/>
          </p:nvSpPr>
          <p:spPr>
            <a:xfrm>
              <a:off x="2222694" y="2025748"/>
              <a:ext cx="1097280" cy="2802987"/>
            </a:xfrm>
            <a:prstGeom prst="roundRect">
              <a:avLst>
                <a:gd name="adj" fmla="val 1153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C22EBEA-EC15-4DB2-A66B-A7CF76AFAC96}"/>
                </a:ext>
              </a:extLst>
            </p:cNvPr>
            <p:cNvSpPr/>
            <p:nvPr/>
          </p:nvSpPr>
          <p:spPr>
            <a:xfrm>
              <a:off x="1876387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717A8E-99BF-49D3-9286-F32FCF090305}"/>
                </a:ext>
              </a:extLst>
            </p:cNvPr>
            <p:cNvSpPr txBox="1"/>
            <p:nvPr/>
          </p:nvSpPr>
          <p:spPr>
            <a:xfrm>
              <a:off x="2262922" y="2025748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</a:p>
          </p:txBody>
        </p:sp>
        <p:pic>
          <p:nvPicPr>
            <p:cNvPr id="39" name="Graphic 38" descr="Presentation with bar chart RTL">
              <a:extLst>
                <a:ext uri="{FF2B5EF4-FFF2-40B4-BE49-F238E27FC236}">
                  <a16:creationId xmlns:a16="http://schemas.microsoft.com/office/drawing/2014/main" id="{8EB13CBF-3E9B-4A3F-8439-B87D6D54D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9534" y="2857824"/>
              <a:ext cx="365760" cy="36576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614B3A-68CF-40B5-829A-935049F7A729}"/>
                </a:ext>
              </a:extLst>
            </p:cNvPr>
            <p:cNvSpPr txBox="1"/>
            <p:nvPr/>
          </p:nvSpPr>
          <p:spPr>
            <a:xfrm>
              <a:off x="2188383" y="4176709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FE78E85-F3EE-4461-9953-7AA5B28E85CF}"/>
              </a:ext>
            </a:extLst>
          </p:cNvPr>
          <p:cNvGrpSpPr/>
          <p:nvPr/>
        </p:nvGrpSpPr>
        <p:grpSpPr>
          <a:xfrm>
            <a:off x="-417249" y="1861502"/>
            <a:ext cx="2913261" cy="3771697"/>
            <a:chOff x="-264065" y="1631852"/>
            <a:chExt cx="3074135" cy="397997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6C66377-1F34-46EF-9132-AD9DF2B44C19}"/>
                </a:ext>
              </a:extLst>
            </p:cNvPr>
            <p:cNvSpPr/>
            <p:nvPr/>
          </p:nvSpPr>
          <p:spPr>
            <a:xfrm>
              <a:off x="-264065" y="4933652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4B2D26A-C2E8-49B9-A7AE-AE745014C4BF}"/>
                </a:ext>
              </a:extLst>
            </p:cNvPr>
            <p:cNvSpPr/>
            <p:nvPr/>
          </p:nvSpPr>
          <p:spPr>
            <a:xfrm>
              <a:off x="701038" y="1631852"/>
              <a:ext cx="1097280" cy="3604847"/>
            </a:xfrm>
            <a:prstGeom prst="roundRect">
              <a:avLst>
                <a:gd name="adj" fmla="val 1153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7A80405-155A-4500-AE29-25F018CB5084}"/>
                </a:ext>
              </a:extLst>
            </p:cNvPr>
            <p:cNvSpPr/>
            <p:nvPr/>
          </p:nvSpPr>
          <p:spPr>
            <a:xfrm>
              <a:off x="252153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B14C54-0D62-4D0B-A6FE-EF66859947C5}"/>
                </a:ext>
              </a:extLst>
            </p:cNvPr>
            <p:cNvSpPr txBox="1"/>
            <p:nvPr/>
          </p:nvSpPr>
          <p:spPr>
            <a:xfrm>
              <a:off x="701836" y="1638554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</a:p>
          </p:txBody>
        </p:sp>
        <p:pic>
          <p:nvPicPr>
            <p:cNvPr id="35" name="Graphic 34" descr="Pie chart">
              <a:extLst>
                <a:ext uri="{FF2B5EF4-FFF2-40B4-BE49-F238E27FC236}">
                  <a16:creationId xmlns:a16="http://schemas.microsoft.com/office/drawing/2014/main" id="{165DB742-CE57-4CB2-954C-8EE33DEB8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6083" y="2831397"/>
              <a:ext cx="365760" cy="36576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B806FED-9B38-44D6-B2C8-08E47FD2FB4A}"/>
                </a:ext>
              </a:extLst>
            </p:cNvPr>
            <p:cNvSpPr txBox="1"/>
            <p:nvPr/>
          </p:nvSpPr>
          <p:spPr>
            <a:xfrm>
              <a:off x="701038" y="4422056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369986-6DE4-452A-B32A-0DE0A87EC673}"/>
              </a:ext>
            </a:extLst>
          </p:cNvPr>
          <p:cNvGrpSpPr/>
          <p:nvPr/>
        </p:nvGrpSpPr>
        <p:grpSpPr>
          <a:xfrm>
            <a:off x="7931475" y="2043332"/>
            <a:ext cx="3074135" cy="3164510"/>
            <a:chOff x="7931475" y="2043332"/>
            <a:chExt cx="3074135" cy="316451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1D1283-62B2-4612-A9EC-D7280DE501A4}"/>
                </a:ext>
              </a:extLst>
            </p:cNvPr>
            <p:cNvSpPr/>
            <p:nvPr/>
          </p:nvSpPr>
          <p:spPr>
            <a:xfrm>
              <a:off x="7931475" y="4529667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BEE8237-097A-49AC-BF40-B8897EE582E8}"/>
                </a:ext>
              </a:extLst>
            </p:cNvPr>
            <p:cNvSpPr/>
            <p:nvPr/>
          </p:nvSpPr>
          <p:spPr>
            <a:xfrm>
              <a:off x="8940648" y="2043332"/>
              <a:ext cx="1097280" cy="2802987"/>
            </a:xfrm>
            <a:prstGeom prst="roundRect">
              <a:avLst>
                <a:gd name="adj" fmla="val 11539"/>
              </a:avLst>
            </a:prstGeom>
            <a:gradFill>
              <a:gsLst>
                <a:gs pos="0">
                  <a:srgbClr val="CCCC00"/>
                </a:gs>
                <a:gs pos="100000">
                  <a:srgbClr val="663300"/>
                </a:gs>
              </a:gsLst>
              <a:lin ang="5400000" scaled="1"/>
            </a:gra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F87BDF0-E5D8-4F79-A8C5-FBBBFD2F72D4}"/>
                </a:ext>
              </a:extLst>
            </p:cNvPr>
            <p:cNvSpPr/>
            <p:nvPr/>
          </p:nvSpPr>
          <p:spPr>
            <a:xfrm>
              <a:off x="8508870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3D9D4D-E036-4E03-83B2-A3A621492E0C}"/>
                </a:ext>
              </a:extLst>
            </p:cNvPr>
            <p:cNvSpPr txBox="1"/>
            <p:nvPr/>
          </p:nvSpPr>
          <p:spPr>
            <a:xfrm>
              <a:off x="8995854" y="2068950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06</a:t>
              </a:r>
            </a:p>
          </p:txBody>
        </p:sp>
        <p:pic>
          <p:nvPicPr>
            <p:cNvPr id="45" name="Graphic 44" descr="Bar graph with downward trend">
              <a:extLst>
                <a:ext uri="{FF2B5EF4-FFF2-40B4-BE49-F238E27FC236}">
                  <a16:creationId xmlns:a16="http://schemas.microsoft.com/office/drawing/2014/main" id="{7852FF22-408F-4126-B4D4-E948FF085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776232" y="2857824"/>
              <a:ext cx="365760" cy="36576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540D24-3639-4E4A-814F-99310A33A6B6}"/>
                </a:ext>
              </a:extLst>
            </p:cNvPr>
            <p:cNvSpPr txBox="1"/>
            <p:nvPr/>
          </p:nvSpPr>
          <p:spPr>
            <a:xfrm>
              <a:off x="8952770" y="4036463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582889C-ACDF-4EB5-85B4-619D0AF65D2E}"/>
              </a:ext>
            </a:extLst>
          </p:cNvPr>
          <p:cNvGrpSpPr/>
          <p:nvPr/>
        </p:nvGrpSpPr>
        <p:grpSpPr>
          <a:xfrm>
            <a:off x="9592766" y="1624817"/>
            <a:ext cx="3074135" cy="3969552"/>
            <a:chOff x="9592766" y="1624817"/>
            <a:chExt cx="3074135" cy="396955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C65FF13-764C-4E2D-B9BD-336C9137C7B4}"/>
                </a:ext>
              </a:extLst>
            </p:cNvPr>
            <p:cNvSpPr/>
            <p:nvPr/>
          </p:nvSpPr>
          <p:spPr>
            <a:xfrm>
              <a:off x="9592766" y="4916194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14EC940-F372-41FF-AC2F-303B3BA91540}"/>
                </a:ext>
              </a:extLst>
            </p:cNvPr>
            <p:cNvSpPr/>
            <p:nvPr/>
          </p:nvSpPr>
          <p:spPr>
            <a:xfrm>
              <a:off x="10543303" y="1624817"/>
              <a:ext cx="1097280" cy="3604847"/>
            </a:xfrm>
            <a:prstGeom prst="roundRect">
              <a:avLst>
                <a:gd name="adj" fmla="val 11539"/>
              </a:avLst>
            </a:prstGeom>
            <a:gradFill>
              <a:gsLst>
                <a:gs pos="0">
                  <a:srgbClr val="FF6600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B6B32E-1774-44F9-A3B6-1C31994B3B43}"/>
                </a:ext>
              </a:extLst>
            </p:cNvPr>
            <p:cNvSpPr/>
            <p:nvPr/>
          </p:nvSpPr>
          <p:spPr>
            <a:xfrm>
              <a:off x="10239825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09C7B3-B114-4959-99C2-5C19D4EEA292}"/>
                </a:ext>
              </a:extLst>
            </p:cNvPr>
            <p:cNvSpPr txBox="1"/>
            <p:nvPr/>
          </p:nvSpPr>
          <p:spPr>
            <a:xfrm>
              <a:off x="10571288" y="1683415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07</a:t>
              </a:r>
            </a:p>
          </p:txBody>
        </p:sp>
        <p:pic>
          <p:nvPicPr>
            <p:cNvPr id="47" name="Graphic 46" descr="Bar graph with downward trend RTL">
              <a:extLst>
                <a:ext uri="{FF2B5EF4-FFF2-40B4-BE49-F238E27FC236}">
                  <a16:creationId xmlns:a16="http://schemas.microsoft.com/office/drawing/2014/main" id="{F7A67CD0-7F3C-413C-B090-1B07BBD25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461435" y="2841009"/>
              <a:ext cx="365760" cy="36576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0F81BA3-69BB-4024-9067-80238D56E7A3}"/>
                </a:ext>
              </a:extLst>
            </p:cNvPr>
            <p:cNvSpPr txBox="1"/>
            <p:nvPr/>
          </p:nvSpPr>
          <p:spPr>
            <a:xfrm>
              <a:off x="10541343" y="4441010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F0D5E78-41AD-4322-8E88-02BC9491A761}"/>
              </a:ext>
            </a:extLst>
          </p:cNvPr>
          <p:cNvGrpSpPr/>
          <p:nvPr/>
        </p:nvGrpSpPr>
        <p:grpSpPr>
          <a:xfrm>
            <a:off x="6212695" y="2236763"/>
            <a:ext cx="3074135" cy="2803841"/>
            <a:chOff x="6212695" y="2236763"/>
            <a:chExt cx="3074135" cy="280384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5F8C798-AA0E-4067-ACB2-8CFC120E638B}"/>
                </a:ext>
              </a:extLst>
            </p:cNvPr>
            <p:cNvSpPr/>
            <p:nvPr/>
          </p:nvSpPr>
          <p:spPr>
            <a:xfrm>
              <a:off x="6212695" y="4362429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9BD9BA7-8F0F-41A0-B4E3-4235B9E91029}"/>
                </a:ext>
              </a:extLst>
            </p:cNvPr>
            <p:cNvSpPr/>
            <p:nvPr/>
          </p:nvSpPr>
          <p:spPr>
            <a:xfrm>
              <a:off x="7214165" y="2236763"/>
              <a:ext cx="1097280" cy="2416126"/>
            </a:xfrm>
            <a:prstGeom prst="roundRect">
              <a:avLst>
                <a:gd name="adj" fmla="val 11539"/>
              </a:avLst>
            </a:prstGeom>
            <a:gradFill>
              <a:gsLst>
                <a:gs pos="0">
                  <a:srgbClr val="FF00FF"/>
                </a:gs>
                <a:gs pos="100000">
                  <a:srgbClr val="CC0099"/>
                </a:gs>
              </a:gsLst>
              <a:lin ang="5400000" scaled="1"/>
            </a:gra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1F5DCB5-A97A-4900-A09F-A5E61B8CF6A0}"/>
                </a:ext>
              </a:extLst>
            </p:cNvPr>
            <p:cNvSpPr/>
            <p:nvPr/>
          </p:nvSpPr>
          <p:spPr>
            <a:xfrm>
              <a:off x="6846537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7AE011-906C-4535-978E-3CBE72F3B2C1}"/>
                </a:ext>
              </a:extLst>
            </p:cNvPr>
            <p:cNvSpPr txBox="1"/>
            <p:nvPr/>
          </p:nvSpPr>
          <p:spPr>
            <a:xfrm>
              <a:off x="7319529" y="2236763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05</a:t>
              </a:r>
            </a:p>
          </p:txBody>
        </p:sp>
        <p:pic>
          <p:nvPicPr>
            <p:cNvPr id="41" name="Graphic 40" descr="Presentation with bar chart">
              <a:extLst>
                <a:ext uri="{FF2B5EF4-FFF2-40B4-BE49-F238E27FC236}">
                  <a16:creationId xmlns:a16="http://schemas.microsoft.com/office/drawing/2014/main" id="{8365BC72-D108-4E07-8881-B8D10C895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90337" y="2857824"/>
              <a:ext cx="365760" cy="36576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9A30A96-2925-4DEF-A85F-8FC67ED1C899}"/>
                </a:ext>
              </a:extLst>
            </p:cNvPr>
            <p:cNvSpPr txBox="1"/>
            <p:nvPr/>
          </p:nvSpPr>
          <p:spPr>
            <a:xfrm>
              <a:off x="7204400" y="3967583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4612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F1E778A-7747-4046-94F7-A3D2E8387EC2}"/>
              </a:ext>
            </a:extLst>
          </p:cNvPr>
          <p:cNvSpPr/>
          <p:nvPr/>
        </p:nvSpPr>
        <p:spPr>
          <a:xfrm>
            <a:off x="98474" y="0"/>
            <a:ext cx="203555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D82A6D-CE32-443F-85A8-A76B3416BE3F}"/>
              </a:ext>
            </a:extLst>
          </p:cNvPr>
          <p:cNvGrpSpPr/>
          <p:nvPr/>
        </p:nvGrpSpPr>
        <p:grpSpPr>
          <a:xfrm>
            <a:off x="1643929" y="2312421"/>
            <a:ext cx="2629288" cy="2836184"/>
            <a:chOff x="1643929" y="2312421"/>
            <a:chExt cx="2629288" cy="283618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D4014F5-2CAD-4E87-B1B9-7F68D0EA7574}"/>
                </a:ext>
              </a:extLst>
            </p:cNvPr>
            <p:cNvSpPr/>
            <p:nvPr/>
          </p:nvSpPr>
          <p:spPr>
            <a:xfrm>
              <a:off x="2447851" y="2312421"/>
              <a:ext cx="974383" cy="2541869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FF66FF"/>
                </a:gs>
                <a:gs pos="100000">
                  <a:srgbClr val="CC0099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6E4488-659E-4688-A77D-5FE1B476F82B}"/>
                </a:ext>
              </a:extLst>
            </p:cNvPr>
            <p:cNvSpPr/>
            <p:nvPr/>
          </p:nvSpPr>
          <p:spPr>
            <a:xfrm>
              <a:off x="1643929" y="4783294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E25253-3295-4ADA-8795-87D5DA792466}"/>
                </a:ext>
              </a:extLst>
            </p:cNvPr>
            <p:cNvSpPr txBox="1"/>
            <p:nvPr/>
          </p:nvSpPr>
          <p:spPr>
            <a:xfrm>
              <a:off x="2447851" y="2312421"/>
              <a:ext cx="9804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686DE4-CD9F-4E23-A3A4-6B27EC7867CD}"/>
                </a:ext>
              </a:extLst>
            </p:cNvPr>
            <p:cNvSpPr txBox="1"/>
            <p:nvPr/>
          </p:nvSpPr>
          <p:spPr>
            <a:xfrm>
              <a:off x="2437652" y="4130287"/>
              <a:ext cx="974208" cy="39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53367B9-3FFC-48C7-BA1C-9D5009BDB5FF}"/>
                </a:ext>
              </a:extLst>
            </p:cNvPr>
            <p:cNvGrpSpPr/>
            <p:nvPr/>
          </p:nvGrpSpPr>
          <p:grpSpPr>
            <a:xfrm>
              <a:off x="2166008" y="3028642"/>
              <a:ext cx="762561" cy="762561"/>
              <a:chOff x="1777994" y="2582722"/>
              <a:chExt cx="822960" cy="82296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7CAC746-E9DF-4534-AA08-E65934315150}"/>
                  </a:ext>
                </a:extLst>
              </p:cNvPr>
              <p:cNvSpPr/>
              <p:nvPr/>
            </p:nvSpPr>
            <p:spPr>
              <a:xfrm>
                <a:off x="1777994" y="2582722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Pie chart">
                <a:extLst>
                  <a:ext uri="{FF2B5EF4-FFF2-40B4-BE49-F238E27FC236}">
                    <a16:creationId xmlns:a16="http://schemas.microsoft.com/office/drawing/2014/main" id="{FB75BB28-4F27-4D42-9BE3-28F97CAEF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1948663" y="2772666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2" name="!!Group1">
            <a:extLst>
              <a:ext uri="{FF2B5EF4-FFF2-40B4-BE49-F238E27FC236}">
                <a16:creationId xmlns:a16="http://schemas.microsoft.com/office/drawing/2014/main" id="{D74C6C0E-4200-4CA7-8023-CF64847CF53F}"/>
              </a:ext>
            </a:extLst>
          </p:cNvPr>
          <p:cNvGrpSpPr/>
          <p:nvPr/>
        </p:nvGrpSpPr>
        <p:grpSpPr>
          <a:xfrm>
            <a:off x="-468036" y="1366745"/>
            <a:ext cx="3282243" cy="4558877"/>
            <a:chOff x="-116303" y="1885950"/>
            <a:chExt cx="2629288" cy="365195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F99F3DF-9F38-47BD-B66A-159EEFD165DB}"/>
                </a:ext>
              </a:extLst>
            </p:cNvPr>
            <p:cNvSpPr/>
            <p:nvPr/>
          </p:nvSpPr>
          <p:spPr>
            <a:xfrm>
              <a:off x="677183" y="1885950"/>
              <a:ext cx="1059112" cy="3353236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36000" endPos="33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267C7F-0E55-4970-B8C1-6D24B7BAEA7B}"/>
                </a:ext>
              </a:extLst>
            </p:cNvPr>
            <p:cNvSpPr/>
            <p:nvPr/>
          </p:nvSpPr>
          <p:spPr>
            <a:xfrm>
              <a:off x="-116303" y="5124831"/>
              <a:ext cx="2629288" cy="413073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1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EB7D90-85E5-4560-B5B2-55959FB22F31}"/>
                </a:ext>
              </a:extLst>
            </p:cNvPr>
            <p:cNvSpPr txBox="1"/>
            <p:nvPr/>
          </p:nvSpPr>
          <p:spPr>
            <a:xfrm>
              <a:off x="677183" y="1885950"/>
              <a:ext cx="10271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82985D-5636-4120-A31D-FFFAE397DE17}"/>
                </a:ext>
              </a:extLst>
            </p:cNvPr>
            <p:cNvSpPr txBox="1"/>
            <p:nvPr/>
          </p:nvSpPr>
          <p:spPr>
            <a:xfrm>
              <a:off x="708366" y="4413808"/>
              <a:ext cx="996008" cy="451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09AF45A-ACC3-4CF8-A1D3-3A5D26641AB2}"/>
                </a:ext>
              </a:extLst>
            </p:cNvPr>
            <p:cNvGrpSpPr/>
            <p:nvPr/>
          </p:nvGrpSpPr>
          <p:grpSpPr>
            <a:xfrm>
              <a:off x="272366" y="2995849"/>
              <a:ext cx="762561" cy="758952"/>
              <a:chOff x="147289" y="2482097"/>
              <a:chExt cx="822960" cy="72436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9DCB3DE-C78B-427A-84CD-53A572CED25D}"/>
                  </a:ext>
                </a:extLst>
              </p:cNvPr>
              <p:cNvSpPr/>
              <p:nvPr/>
            </p:nvSpPr>
            <p:spPr>
              <a:xfrm>
                <a:off x="147289" y="2482097"/>
                <a:ext cx="822960" cy="7243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Graphic 18" descr="Bar graph with upward trend">
                <a:extLst>
                  <a:ext uri="{FF2B5EF4-FFF2-40B4-BE49-F238E27FC236}">
                    <a16:creationId xmlns:a16="http://schemas.microsoft.com/office/drawing/2014/main" id="{73D4038E-1AE9-4F3A-903D-91FC69A15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49036" y="2618756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FDEEA7-17C5-4A95-8772-2F8DEDE3EDF2}"/>
              </a:ext>
            </a:extLst>
          </p:cNvPr>
          <p:cNvGrpSpPr/>
          <p:nvPr/>
        </p:nvGrpSpPr>
        <p:grpSpPr>
          <a:xfrm>
            <a:off x="3326915" y="2495550"/>
            <a:ext cx="2629288" cy="2447033"/>
            <a:chOff x="3326915" y="2495550"/>
            <a:chExt cx="2629288" cy="244703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5572B37-1ED4-4950-9AD6-2E338EB1D22D}"/>
                </a:ext>
              </a:extLst>
            </p:cNvPr>
            <p:cNvSpPr/>
            <p:nvPr/>
          </p:nvSpPr>
          <p:spPr>
            <a:xfrm>
              <a:off x="4167471" y="2495550"/>
              <a:ext cx="889654" cy="2169952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FF9933"/>
                </a:gs>
                <a:gs pos="100000">
                  <a:srgbClr val="FF6600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EB14F5-2EE6-4A1A-B55E-4305CED8A54A}"/>
                </a:ext>
              </a:extLst>
            </p:cNvPr>
            <p:cNvSpPr/>
            <p:nvPr/>
          </p:nvSpPr>
          <p:spPr>
            <a:xfrm>
              <a:off x="3326915" y="4568351"/>
              <a:ext cx="2629288" cy="374232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E637A3-6CA9-45B3-9521-A1D2DF9E04B6}"/>
                </a:ext>
              </a:extLst>
            </p:cNvPr>
            <p:cNvSpPr txBox="1"/>
            <p:nvPr/>
          </p:nvSpPr>
          <p:spPr>
            <a:xfrm>
              <a:off x="4167472" y="2495550"/>
              <a:ext cx="8957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2103F6-05D9-46EB-B5A0-0E2A28FF70E8}"/>
                </a:ext>
              </a:extLst>
            </p:cNvPr>
            <p:cNvSpPr txBox="1"/>
            <p:nvPr/>
          </p:nvSpPr>
          <p:spPr>
            <a:xfrm>
              <a:off x="4161418" y="4054803"/>
              <a:ext cx="895707" cy="569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657C5F4-ECBD-4911-B0B3-10FA17674D7E}"/>
                </a:ext>
              </a:extLst>
            </p:cNvPr>
            <p:cNvGrpSpPr/>
            <p:nvPr/>
          </p:nvGrpSpPr>
          <p:grpSpPr>
            <a:xfrm>
              <a:off x="3857045" y="3059905"/>
              <a:ext cx="762561" cy="781183"/>
              <a:chOff x="3520067" y="2721727"/>
              <a:chExt cx="822960" cy="82296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9939916-5E79-402D-8D3B-5859D3A962C9}"/>
                  </a:ext>
                </a:extLst>
              </p:cNvPr>
              <p:cNvSpPr/>
              <p:nvPr/>
            </p:nvSpPr>
            <p:spPr>
              <a:xfrm>
                <a:off x="3520067" y="2721727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6" name="Graphic 25" descr="Presentation with bar chart RTL">
                <a:extLst>
                  <a:ext uri="{FF2B5EF4-FFF2-40B4-BE49-F238E27FC236}">
                    <a16:creationId xmlns:a16="http://schemas.microsoft.com/office/drawing/2014/main" id="{D021B72E-E016-4006-98FB-35DB24F27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3708973" y="2934206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264677-4587-4769-AAF7-09878958F133}"/>
              </a:ext>
            </a:extLst>
          </p:cNvPr>
          <p:cNvGrpSpPr/>
          <p:nvPr/>
        </p:nvGrpSpPr>
        <p:grpSpPr>
          <a:xfrm>
            <a:off x="4753848" y="2525016"/>
            <a:ext cx="2629288" cy="2328850"/>
            <a:chOff x="4753848" y="2525016"/>
            <a:chExt cx="2629288" cy="232885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7D92D52-951A-4FBE-88D0-A6B9A46E976D}"/>
                </a:ext>
              </a:extLst>
            </p:cNvPr>
            <p:cNvSpPr/>
            <p:nvPr/>
          </p:nvSpPr>
          <p:spPr>
            <a:xfrm>
              <a:off x="5690843" y="2525016"/>
              <a:ext cx="762561" cy="2074357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0099FF"/>
                </a:gs>
                <a:gs pos="100000">
                  <a:srgbClr val="0066CC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801A95A-BD6A-4DCB-B08E-40160700AD78}"/>
                </a:ext>
              </a:extLst>
            </p:cNvPr>
            <p:cNvSpPr/>
            <p:nvPr/>
          </p:nvSpPr>
          <p:spPr>
            <a:xfrm>
              <a:off x="4753848" y="4488555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FFF694-BA33-4AB5-ADC1-B1DDBC432AFB}"/>
                </a:ext>
              </a:extLst>
            </p:cNvPr>
            <p:cNvSpPr txBox="1"/>
            <p:nvPr/>
          </p:nvSpPr>
          <p:spPr>
            <a:xfrm>
              <a:off x="5747479" y="2618013"/>
              <a:ext cx="7355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2E8E650-471C-4FFF-98E8-93CEC59325A3}"/>
                </a:ext>
              </a:extLst>
            </p:cNvPr>
            <p:cNvSpPr txBox="1"/>
            <p:nvPr/>
          </p:nvSpPr>
          <p:spPr>
            <a:xfrm>
              <a:off x="5722109" y="4013052"/>
              <a:ext cx="735554" cy="556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72F843F-D98C-4D26-952D-A5299A4178C2}"/>
                </a:ext>
              </a:extLst>
            </p:cNvPr>
            <p:cNvGrpSpPr/>
            <p:nvPr/>
          </p:nvGrpSpPr>
          <p:grpSpPr>
            <a:xfrm>
              <a:off x="5455374" y="3195501"/>
              <a:ext cx="593103" cy="593103"/>
              <a:chOff x="5174504" y="2779387"/>
              <a:chExt cx="640080" cy="64008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C4665E-B8BB-4AF6-8127-77E37EA73585}"/>
                  </a:ext>
                </a:extLst>
              </p:cNvPr>
              <p:cNvSpPr/>
              <p:nvPr/>
            </p:nvSpPr>
            <p:spPr>
              <a:xfrm>
                <a:off x="5174504" y="2779387"/>
                <a:ext cx="640080" cy="64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" name="Graphic 32" descr="Head with gears">
                <a:extLst>
                  <a:ext uri="{FF2B5EF4-FFF2-40B4-BE49-F238E27FC236}">
                    <a16:creationId xmlns:a16="http://schemas.microsoft.com/office/drawing/2014/main" id="{18D270AD-380E-4970-A6AA-2E37C0D91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5370484" y="2991447"/>
                <a:ext cx="274320" cy="27432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F71808-FB0D-43DB-A30A-6E68C89217B6}"/>
              </a:ext>
            </a:extLst>
          </p:cNvPr>
          <p:cNvGrpSpPr/>
          <p:nvPr/>
        </p:nvGrpSpPr>
        <p:grpSpPr>
          <a:xfrm>
            <a:off x="6300608" y="2495551"/>
            <a:ext cx="2629288" cy="2450884"/>
            <a:chOff x="6300608" y="2495551"/>
            <a:chExt cx="2629288" cy="245088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8455521-F233-4F3D-BC2B-41B7A8CA53B7}"/>
                </a:ext>
              </a:extLst>
            </p:cNvPr>
            <p:cNvSpPr/>
            <p:nvPr/>
          </p:nvSpPr>
          <p:spPr>
            <a:xfrm>
              <a:off x="7198314" y="2495551"/>
              <a:ext cx="889654" cy="2180408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99FF33"/>
                </a:gs>
                <a:gs pos="100000">
                  <a:srgbClr val="009900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A04DC4-1332-406A-B650-01BDD2F1281F}"/>
                </a:ext>
              </a:extLst>
            </p:cNvPr>
            <p:cNvSpPr/>
            <p:nvPr/>
          </p:nvSpPr>
          <p:spPr>
            <a:xfrm>
              <a:off x="6300608" y="4581124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2C8C2CE-F19C-447C-BB7B-EE3D87C7330D}"/>
                </a:ext>
              </a:extLst>
            </p:cNvPr>
            <p:cNvSpPr txBox="1"/>
            <p:nvPr/>
          </p:nvSpPr>
          <p:spPr>
            <a:xfrm>
              <a:off x="7198315" y="2557735"/>
              <a:ext cx="889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C56F72-B32E-437A-92C2-9807C3E7CDE2}"/>
                </a:ext>
              </a:extLst>
            </p:cNvPr>
            <p:cNvSpPr txBox="1"/>
            <p:nvPr/>
          </p:nvSpPr>
          <p:spPr>
            <a:xfrm>
              <a:off x="7192261" y="4079818"/>
              <a:ext cx="881980" cy="556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4341E5B-013A-42D8-B1F7-9F11BDE13809}"/>
                </a:ext>
              </a:extLst>
            </p:cNvPr>
            <p:cNvGrpSpPr/>
            <p:nvPr/>
          </p:nvGrpSpPr>
          <p:grpSpPr>
            <a:xfrm>
              <a:off x="6910009" y="3059905"/>
              <a:ext cx="762561" cy="762561"/>
              <a:chOff x="6835649" y="2721727"/>
              <a:chExt cx="822960" cy="82296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5B6A6B0-7EFF-48F9-989C-3E3839C123BE}"/>
                  </a:ext>
                </a:extLst>
              </p:cNvPr>
              <p:cNvSpPr/>
              <p:nvPr/>
            </p:nvSpPr>
            <p:spPr>
              <a:xfrm>
                <a:off x="6835649" y="2721727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4" name="Graphic 53" descr="Bank">
                <a:extLst>
                  <a:ext uri="{FF2B5EF4-FFF2-40B4-BE49-F238E27FC236}">
                    <a16:creationId xmlns:a16="http://schemas.microsoft.com/office/drawing/2014/main" id="{6A770803-5E5D-45F2-B2BD-EB9463CD8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7018811" y="2900007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6502C4-DB5F-4702-AA0A-583CB2118BC6}"/>
              </a:ext>
            </a:extLst>
          </p:cNvPr>
          <p:cNvGrpSpPr/>
          <p:nvPr/>
        </p:nvGrpSpPr>
        <p:grpSpPr>
          <a:xfrm>
            <a:off x="8048613" y="2294140"/>
            <a:ext cx="2629288" cy="2779034"/>
            <a:chOff x="8048613" y="2294140"/>
            <a:chExt cx="2629288" cy="2779034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C8EF5194-BB4E-4612-8B00-CAE13A89D3FD}"/>
                </a:ext>
              </a:extLst>
            </p:cNvPr>
            <p:cNvSpPr/>
            <p:nvPr/>
          </p:nvSpPr>
          <p:spPr>
            <a:xfrm>
              <a:off x="8852535" y="2294140"/>
              <a:ext cx="974383" cy="2541869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CC00FF"/>
                </a:gs>
                <a:gs pos="100000">
                  <a:srgbClr val="660033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0826A73-A277-4C0D-8BA0-A41AEDD387E6}"/>
                </a:ext>
              </a:extLst>
            </p:cNvPr>
            <p:cNvSpPr/>
            <p:nvPr/>
          </p:nvSpPr>
          <p:spPr>
            <a:xfrm>
              <a:off x="8048613" y="4707863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BD865CE-B8C2-43BC-9481-EB850269E360}"/>
                </a:ext>
              </a:extLst>
            </p:cNvPr>
            <p:cNvSpPr txBox="1"/>
            <p:nvPr/>
          </p:nvSpPr>
          <p:spPr>
            <a:xfrm>
              <a:off x="8852536" y="2294140"/>
              <a:ext cx="9743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563B26-68D3-4A9C-91DE-B309412DF8CB}"/>
                </a:ext>
              </a:extLst>
            </p:cNvPr>
            <p:cNvSpPr txBox="1"/>
            <p:nvPr/>
          </p:nvSpPr>
          <p:spPr>
            <a:xfrm>
              <a:off x="8842336" y="4112006"/>
              <a:ext cx="984582" cy="39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9305B07-770E-47B2-A759-2EC5CDDD22BC}"/>
                </a:ext>
              </a:extLst>
            </p:cNvPr>
            <p:cNvGrpSpPr/>
            <p:nvPr/>
          </p:nvGrpSpPr>
          <p:grpSpPr>
            <a:xfrm>
              <a:off x="8584218" y="3028642"/>
              <a:ext cx="762561" cy="762561"/>
              <a:chOff x="8599083" y="2519656"/>
              <a:chExt cx="822960" cy="82296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0008E5B-171C-4373-85B7-7C23BB89B5EB}"/>
                  </a:ext>
                </a:extLst>
              </p:cNvPr>
              <p:cNvSpPr/>
              <p:nvPr/>
            </p:nvSpPr>
            <p:spPr>
              <a:xfrm>
                <a:off x="8599083" y="2519656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Graphic 60" descr="Lightbulb">
                <a:extLst>
                  <a:ext uri="{FF2B5EF4-FFF2-40B4-BE49-F238E27FC236}">
                    <a16:creationId xmlns:a16="http://schemas.microsoft.com/office/drawing/2014/main" id="{E4F7DFCA-70A7-4EE4-A069-C26D8FC63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8784209" y="2762847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FD77EA-4AB6-4DE5-8223-3650DB585018}"/>
              </a:ext>
            </a:extLst>
          </p:cNvPr>
          <p:cNvGrpSpPr/>
          <p:nvPr/>
        </p:nvGrpSpPr>
        <p:grpSpPr>
          <a:xfrm>
            <a:off x="9802357" y="1885950"/>
            <a:ext cx="2629288" cy="3681040"/>
            <a:chOff x="9802357" y="1885950"/>
            <a:chExt cx="2629288" cy="368104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F04D6C5-1BAD-4C03-A557-07252FC97013}"/>
                </a:ext>
              </a:extLst>
            </p:cNvPr>
            <p:cNvSpPr/>
            <p:nvPr/>
          </p:nvSpPr>
          <p:spPr>
            <a:xfrm>
              <a:off x="10595843" y="1885950"/>
              <a:ext cx="1059112" cy="3429306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9933FF"/>
                </a:gs>
                <a:gs pos="100000">
                  <a:srgbClr val="6600CC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3AE8CB4-841E-4BB8-86CE-959F1507761D}"/>
                </a:ext>
              </a:extLst>
            </p:cNvPr>
            <p:cNvSpPr/>
            <p:nvPr/>
          </p:nvSpPr>
          <p:spPr>
            <a:xfrm>
              <a:off x="9802357" y="5201679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1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395BF9-CAEC-4964-98D5-CC9C25D21E19}"/>
                </a:ext>
              </a:extLst>
            </p:cNvPr>
            <p:cNvSpPr txBox="1"/>
            <p:nvPr/>
          </p:nvSpPr>
          <p:spPr>
            <a:xfrm>
              <a:off x="10591485" y="1958840"/>
              <a:ext cx="1063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88F7E5B-5B43-45CD-BEA5-7E8361A82DBA}"/>
                </a:ext>
              </a:extLst>
            </p:cNvPr>
            <p:cNvSpPr txBox="1"/>
            <p:nvPr/>
          </p:nvSpPr>
          <p:spPr>
            <a:xfrm>
              <a:off x="10627026" y="4585314"/>
              <a:ext cx="996008" cy="39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644C30A-2C49-4F42-A8A6-70174BC031A0}"/>
                </a:ext>
              </a:extLst>
            </p:cNvPr>
            <p:cNvGrpSpPr/>
            <p:nvPr/>
          </p:nvGrpSpPr>
          <p:grpSpPr>
            <a:xfrm>
              <a:off x="10366350" y="2995849"/>
              <a:ext cx="762561" cy="762561"/>
              <a:chOff x="10308088" y="2366819"/>
              <a:chExt cx="822960" cy="82296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37BA1C6-6DDC-4C59-BE73-22AB9A55881C}"/>
                  </a:ext>
                </a:extLst>
              </p:cNvPr>
              <p:cNvSpPr/>
              <p:nvPr/>
            </p:nvSpPr>
            <p:spPr>
              <a:xfrm>
                <a:off x="10308088" y="2366819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Graphic 67" descr="Volume">
                <a:extLst>
                  <a:ext uri="{FF2B5EF4-FFF2-40B4-BE49-F238E27FC236}">
                    <a16:creationId xmlns:a16="http://schemas.microsoft.com/office/drawing/2014/main" id="{2BDDAAA1-A82C-4923-A113-B17A99A444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>
              <a:xfrm>
                <a:off x="10500455" y="2561014"/>
                <a:ext cx="457200" cy="457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65144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6264677-4587-4769-AAF7-09878958F133}"/>
              </a:ext>
            </a:extLst>
          </p:cNvPr>
          <p:cNvGrpSpPr/>
          <p:nvPr/>
        </p:nvGrpSpPr>
        <p:grpSpPr>
          <a:xfrm>
            <a:off x="4753848" y="2525016"/>
            <a:ext cx="2629288" cy="2328850"/>
            <a:chOff x="4753848" y="2525016"/>
            <a:chExt cx="2629288" cy="232885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7D92D52-951A-4FBE-88D0-A6B9A46E976D}"/>
                </a:ext>
              </a:extLst>
            </p:cNvPr>
            <p:cNvSpPr/>
            <p:nvPr/>
          </p:nvSpPr>
          <p:spPr>
            <a:xfrm>
              <a:off x="5690843" y="2525016"/>
              <a:ext cx="762561" cy="2074357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0099FF"/>
                </a:gs>
                <a:gs pos="100000">
                  <a:srgbClr val="0066CC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801A95A-BD6A-4DCB-B08E-40160700AD78}"/>
                </a:ext>
              </a:extLst>
            </p:cNvPr>
            <p:cNvSpPr/>
            <p:nvPr/>
          </p:nvSpPr>
          <p:spPr>
            <a:xfrm>
              <a:off x="4753848" y="4488555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FFF694-BA33-4AB5-ADC1-B1DDBC432AFB}"/>
                </a:ext>
              </a:extLst>
            </p:cNvPr>
            <p:cNvSpPr txBox="1"/>
            <p:nvPr/>
          </p:nvSpPr>
          <p:spPr>
            <a:xfrm>
              <a:off x="5747479" y="2618013"/>
              <a:ext cx="7355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2E8E650-471C-4FFF-98E8-93CEC59325A3}"/>
                </a:ext>
              </a:extLst>
            </p:cNvPr>
            <p:cNvSpPr txBox="1"/>
            <p:nvPr/>
          </p:nvSpPr>
          <p:spPr>
            <a:xfrm>
              <a:off x="5722109" y="4013052"/>
              <a:ext cx="735554" cy="556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72F843F-D98C-4D26-952D-A5299A4178C2}"/>
                </a:ext>
              </a:extLst>
            </p:cNvPr>
            <p:cNvGrpSpPr/>
            <p:nvPr/>
          </p:nvGrpSpPr>
          <p:grpSpPr>
            <a:xfrm>
              <a:off x="5455374" y="3195501"/>
              <a:ext cx="593103" cy="593103"/>
              <a:chOff x="5174504" y="2779387"/>
              <a:chExt cx="640080" cy="64008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C4665E-B8BB-4AF6-8127-77E37EA73585}"/>
                  </a:ext>
                </a:extLst>
              </p:cNvPr>
              <p:cNvSpPr/>
              <p:nvPr/>
            </p:nvSpPr>
            <p:spPr>
              <a:xfrm>
                <a:off x="5174504" y="2779387"/>
                <a:ext cx="640080" cy="64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" name="Graphic 32" descr="Head with gears">
                <a:extLst>
                  <a:ext uri="{FF2B5EF4-FFF2-40B4-BE49-F238E27FC236}">
                    <a16:creationId xmlns:a16="http://schemas.microsoft.com/office/drawing/2014/main" id="{18D270AD-380E-4970-A6AA-2E37C0D91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5370484" y="2991447"/>
                <a:ext cx="274320" cy="274320"/>
              </a:xfrm>
              <a:prstGeom prst="rect">
                <a:avLst/>
              </a:prstGeom>
            </p:spPr>
          </p:pic>
        </p:grp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8F1E778A-7747-4046-94F7-A3D2E8387EC2}"/>
              </a:ext>
            </a:extLst>
          </p:cNvPr>
          <p:cNvSpPr/>
          <p:nvPr/>
        </p:nvSpPr>
        <p:spPr>
          <a:xfrm>
            <a:off x="1983546" y="0"/>
            <a:ext cx="203555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D82A6D-CE32-443F-85A8-A76B3416BE3F}"/>
              </a:ext>
            </a:extLst>
          </p:cNvPr>
          <p:cNvGrpSpPr/>
          <p:nvPr/>
        </p:nvGrpSpPr>
        <p:grpSpPr>
          <a:xfrm>
            <a:off x="1290711" y="1628107"/>
            <a:ext cx="3505978" cy="3781860"/>
            <a:chOff x="1643929" y="2312421"/>
            <a:chExt cx="2629288" cy="283618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D4014F5-2CAD-4E87-B1B9-7F68D0EA7574}"/>
                </a:ext>
              </a:extLst>
            </p:cNvPr>
            <p:cNvSpPr/>
            <p:nvPr/>
          </p:nvSpPr>
          <p:spPr>
            <a:xfrm>
              <a:off x="2447851" y="2312421"/>
              <a:ext cx="974383" cy="2541869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FF66FF"/>
                </a:gs>
                <a:gs pos="100000">
                  <a:srgbClr val="CC0099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6E4488-659E-4688-A77D-5FE1B476F82B}"/>
                </a:ext>
              </a:extLst>
            </p:cNvPr>
            <p:cNvSpPr/>
            <p:nvPr/>
          </p:nvSpPr>
          <p:spPr>
            <a:xfrm>
              <a:off x="1643929" y="4783294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E25253-3295-4ADA-8795-87D5DA792466}"/>
                </a:ext>
              </a:extLst>
            </p:cNvPr>
            <p:cNvSpPr txBox="1"/>
            <p:nvPr/>
          </p:nvSpPr>
          <p:spPr>
            <a:xfrm>
              <a:off x="2447851" y="2312421"/>
              <a:ext cx="9804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686DE4-CD9F-4E23-A3A4-6B27EC7867CD}"/>
                </a:ext>
              </a:extLst>
            </p:cNvPr>
            <p:cNvSpPr txBox="1"/>
            <p:nvPr/>
          </p:nvSpPr>
          <p:spPr>
            <a:xfrm>
              <a:off x="2437652" y="4130287"/>
              <a:ext cx="974208" cy="39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53367B9-3FFC-48C7-BA1C-9D5009BDB5FF}"/>
                </a:ext>
              </a:extLst>
            </p:cNvPr>
            <p:cNvGrpSpPr/>
            <p:nvPr/>
          </p:nvGrpSpPr>
          <p:grpSpPr>
            <a:xfrm>
              <a:off x="2166008" y="3028642"/>
              <a:ext cx="762561" cy="762561"/>
              <a:chOff x="1777994" y="2582722"/>
              <a:chExt cx="822960" cy="82296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7CAC746-E9DF-4534-AA08-E65934315150}"/>
                  </a:ext>
                </a:extLst>
              </p:cNvPr>
              <p:cNvSpPr/>
              <p:nvPr/>
            </p:nvSpPr>
            <p:spPr>
              <a:xfrm>
                <a:off x="1777994" y="2582722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Pie chart">
                <a:extLst>
                  <a:ext uri="{FF2B5EF4-FFF2-40B4-BE49-F238E27FC236}">
                    <a16:creationId xmlns:a16="http://schemas.microsoft.com/office/drawing/2014/main" id="{FB75BB28-4F27-4D42-9BE3-28F97CAEF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1948663" y="2772666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2" name="!!Group1">
            <a:extLst>
              <a:ext uri="{FF2B5EF4-FFF2-40B4-BE49-F238E27FC236}">
                <a16:creationId xmlns:a16="http://schemas.microsoft.com/office/drawing/2014/main" id="{D74C6C0E-4200-4CA7-8023-CF64847CF53F}"/>
              </a:ext>
            </a:extLst>
          </p:cNvPr>
          <p:cNvGrpSpPr/>
          <p:nvPr/>
        </p:nvGrpSpPr>
        <p:grpSpPr>
          <a:xfrm>
            <a:off x="-154484" y="2029556"/>
            <a:ext cx="2433786" cy="3380411"/>
            <a:chOff x="-116303" y="1885950"/>
            <a:chExt cx="2629288" cy="365195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F99F3DF-9F38-47BD-B66A-159EEFD165DB}"/>
                </a:ext>
              </a:extLst>
            </p:cNvPr>
            <p:cNvSpPr/>
            <p:nvPr/>
          </p:nvSpPr>
          <p:spPr>
            <a:xfrm>
              <a:off x="677183" y="1885950"/>
              <a:ext cx="1059112" cy="3353236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36000" endPos="33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267C7F-0E55-4970-B8C1-6D24B7BAEA7B}"/>
                </a:ext>
              </a:extLst>
            </p:cNvPr>
            <p:cNvSpPr/>
            <p:nvPr/>
          </p:nvSpPr>
          <p:spPr>
            <a:xfrm>
              <a:off x="-116303" y="5124831"/>
              <a:ext cx="2629288" cy="413073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1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EB7D90-85E5-4560-B5B2-55959FB22F31}"/>
                </a:ext>
              </a:extLst>
            </p:cNvPr>
            <p:cNvSpPr txBox="1"/>
            <p:nvPr/>
          </p:nvSpPr>
          <p:spPr>
            <a:xfrm>
              <a:off x="677183" y="1885950"/>
              <a:ext cx="10271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82985D-5636-4120-A31D-FFFAE397DE17}"/>
                </a:ext>
              </a:extLst>
            </p:cNvPr>
            <p:cNvSpPr txBox="1"/>
            <p:nvPr/>
          </p:nvSpPr>
          <p:spPr>
            <a:xfrm>
              <a:off x="708366" y="4413808"/>
              <a:ext cx="996008" cy="451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09AF45A-ACC3-4CF8-A1D3-3A5D26641AB2}"/>
                </a:ext>
              </a:extLst>
            </p:cNvPr>
            <p:cNvGrpSpPr/>
            <p:nvPr/>
          </p:nvGrpSpPr>
          <p:grpSpPr>
            <a:xfrm>
              <a:off x="272366" y="2995849"/>
              <a:ext cx="762561" cy="758952"/>
              <a:chOff x="147289" y="2482097"/>
              <a:chExt cx="822960" cy="72436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9DCB3DE-C78B-427A-84CD-53A572CED25D}"/>
                  </a:ext>
                </a:extLst>
              </p:cNvPr>
              <p:cNvSpPr/>
              <p:nvPr/>
            </p:nvSpPr>
            <p:spPr>
              <a:xfrm>
                <a:off x="147289" y="2482097"/>
                <a:ext cx="822960" cy="7243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Graphic 18" descr="Bar graph with upward trend">
                <a:extLst>
                  <a:ext uri="{FF2B5EF4-FFF2-40B4-BE49-F238E27FC236}">
                    <a16:creationId xmlns:a16="http://schemas.microsoft.com/office/drawing/2014/main" id="{73D4038E-1AE9-4F3A-903D-91FC69A15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49036" y="2618756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FDEEA7-17C5-4A95-8772-2F8DEDE3EDF2}"/>
              </a:ext>
            </a:extLst>
          </p:cNvPr>
          <p:cNvGrpSpPr/>
          <p:nvPr/>
        </p:nvGrpSpPr>
        <p:grpSpPr>
          <a:xfrm>
            <a:off x="3326915" y="2495550"/>
            <a:ext cx="2629288" cy="2447033"/>
            <a:chOff x="3326915" y="2495550"/>
            <a:chExt cx="2629288" cy="244703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5572B37-1ED4-4950-9AD6-2E338EB1D22D}"/>
                </a:ext>
              </a:extLst>
            </p:cNvPr>
            <p:cNvSpPr/>
            <p:nvPr/>
          </p:nvSpPr>
          <p:spPr>
            <a:xfrm>
              <a:off x="4167471" y="2495550"/>
              <a:ext cx="889654" cy="2169952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FF9933"/>
                </a:gs>
                <a:gs pos="100000">
                  <a:srgbClr val="FF6600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EB14F5-2EE6-4A1A-B55E-4305CED8A54A}"/>
                </a:ext>
              </a:extLst>
            </p:cNvPr>
            <p:cNvSpPr/>
            <p:nvPr/>
          </p:nvSpPr>
          <p:spPr>
            <a:xfrm>
              <a:off x="3326915" y="4568351"/>
              <a:ext cx="2629288" cy="374232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E637A3-6CA9-45B3-9521-A1D2DF9E04B6}"/>
                </a:ext>
              </a:extLst>
            </p:cNvPr>
            <p:cNvSpPr txBox="1"/>
            <p:nvPr/>
          </p:nvSpPr>
          <p:spPr>
            <a:xfrm>
              <a:off x="4167472" y="2495550"/>
              <a:ext cx="8957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2103F6-05D9-46EB-B5A0-0E2A28FF70E8}"/>
                </a:ext>
              </a:extLst>
            </p:cNvPr>
            <p:cNvSpPr txBox="1"/>
            <p:nvPr/>
          </p:nvSpPr>
          <p:spPr>
            <a:xfrm>
              <a:off x="4161418" y="4054803"/>
              <a:ext cx="895707" cy="569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657C5F4-ECBD-4911-B0B3-10FA17674D7E}"/>
                </a:ext>
              </a:extLst>
            </p:cNvPr>
            <p:cNvGrpSpPr/>
            <p:nvPr/>
          </p:nvGrpSpPr>
          <p:grpSpPr>
            <a:xfrm>
              <a:off x="3857045" y="3059905"/>
              <a:ext cx="762561" cy="781183"/>
              <a:chOff x="3520067" y="2721727"/>
              <a:chExt cx="822960" cy="82296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9939916-5E79-402D-8D3B-5859D3A962C9}"/>
                  </a:ext>
                </a:extLst>
              </p:cNvPr>
              <p:cNvSpPr/>
              <p:nvPr/>
            </p:nvSpPr>
            <p:spPr>
              <a:xfrm>
                <a:off x="3520067" y="2721727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6" name="Graphic 25" descr="Presentation with bar chart RTL">
                <a:extLst>
                  <a:ext uri="{FF2B5EF4-FFF2-40B4-BE49-F238E27FC236}">
                    <a16:creationId xmlns:a16="http://schemas.microsoft.com/office/drawing/2014/main" id="{D021B72E-E016-4006-98FB-35DB24F27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3708973" y="2934206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F71808-FB0D-43DB-A30A-6E68C89217B6}"/>
              </a:ext>
            </a:extLst>
          </p:cNvPr>
          <p:cNvGrpSpPr/>
          <p:nvPr/>
        </p:nvGrpSpPr>
        <p:grpSpPr>
          <a:xfrm>
            <a:off x="6300608" y="2495551"/>
            <a:ext cx="2629288" cy="2450884"/>
            <a:chOff x="6300608" y="2495551"/>
            <a:chExt cx="2629288" cy="245088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8455521-F233-4F3D-BC2B-41B7A8CA53B7}"/>
                </a:ext>
              </a:extLst>
            </p:cNvPr>
            <p:cNvSpPr/>
            <p:nvPr/>
          </p:nvSpPr>
          <p:spPr>
            <a:xfrm>
              <a:off x="7198314" y="2495551"/>
              <a:ext cx="889654" cy="2180408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99FF33"/>
                </a:gs>
                <a:gs pos="100000">
                  <a:srgbClr val="009900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A04DC4-1332-406A-B650-01BDD2F1281F}"/>
                </a:ext>
              </a:extLst>
            </p:cNvPr>
            <p:cNvSpPr/>
            <p:nvPr/>
          </p:nvSpPr>
          <p:spPr>
            <a:xfrm>
              <a:off x="6300608" y="4581124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2C8C2CE-F19C-447C-BB7B-EE3D87C7330D}"/>
                </a:ext>
              </a:extLst>
            </p:cNvPr>
            <p:cNvSpPr txBox="1"/>
            <p:nvPr/>
          </p:nvSpPr>
          <p:spPr>
            <a:xfrm>
              <a:off x="7198315" y="2557735"/>
              <a:ext cx="889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C56F72-B32E-437A-92C2-9807C3E7CDE2}"/>
                </a:ext>
              </a:extLst>
            </p:cNvPr>
            <p:cNvSpPr txBox="1"/>
            <p:nvPr/>
          </p:nvSpPr>
          <p:spPr>
            <a:xfrm>
              <a:off x="7192261" y="4079818"/>
              <a:ext cx="881980" cy="556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4341E5B-013A-42D8-B1F7-9F11BDE13809}"/>
                </a:ext>
              </a:extLst>
            </p:cNvPr>
            <p:cNvGrpSpPr/>
            <p:nvPr/>
          </p:nvGrpSpPr>
          <p:grpSpPr>
            <a:xfrm>
              <a:off x="6910009" y="3059905"/>
              <a:ext cx="762561" cy="762561"/>
              <a:chOff x="6835649" y="2721727"/>
              <a:chExt cx="822960" cy="82296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5B6A6B0-7EFF-48F9-989C-3E3839C123BE}"/>
                  </a:ext>
                </a:extLst>
              </p:cNvPr>
              <p:cNvSpPr/>
              <p:nvPr/>
            </p:nvSpPr>
            <p:spPr>
              <a:xfrm>
                <a:off x="6835649" y="2721727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4" name="Graphic 53" descr="Bank">
                <a:extLst>
                  <a:ext uri="{FF2B5EF4-FFF2-40B4-BE49-F238E27FC236}">
                    <a16:creationId xmlns:a16="http://schemas.microsoft.com/office/drawing/2014/main" id="{6A770803-5E5D-45F2-B2BD-EB9463CD8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7018811" y="2900007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6502C4-DB5F-4702-AA0A-583CB2118BC6}"/>
              </a:ext>
            </a:extLst>
          </p:cNvPr>
          <p:cNvGrpSpPr/>
          <p:nvPr/>
        </p:nvGrpSpPr>
        <p:grpSpPr>
          <a:xfrm>
            <a:off x="8048613" y="2294140"/>
            <a:ext cx="2629288" cy="2779034"/>
            <a:chOff x="8048613" y="2294140"/>
            <a:chExt cx="2629288" cy="2779034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C8EF5194-BB4E-4612-8B00-CAE13A89D3FD}"/>
                </a:ext>
              </a:extLst>
            </p:cNvPr>
            <p:cNvSpPr/>
            <p:nvPr/>
          </p:nvSpPr>
          <p:spPr>
            <a:xfrm>
              <a:off x="8852535" y="2294140"/>
              <a:ext cx="974383" cy="2541869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CC00FF"/>
                </a:gs>
                <a:gs pos="100000">
                  <a:srgbClr val="660033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0826A73-A277-4C0D-8BA0-A41AEDD387E6}"/>
                </a:ext>
              </a:extLst>
            </p:cNvPr>
            <p:cNvSpPr/>
            <p:nvPr/>
          </p:nvSpPr>
          <p:spPr>
            <a:xfrm>
              <a:off x="8048613" y="4707863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BD865CE-B8C2-43BC-9481-EB850269E360}"/>
                </a:ext>
              </a:extLst>
            </p:cNvPr>
            <p:cNvSpPr txBox="1"/>
            <p:nvPr/>
          </p:nvSpPr>
          <p:spPr>
            <a:xfrm>
              <a:off x="8852536" y="2294140"/>
              <a:ext cx="9743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563B26-68D3-4A9C-91DE-B309412DF8CB}"/>
                </a:ext>
              </a:extLst>
            </p:cNvPr>
            <p:cNvSpPr txBox="1"/>
            <p:nvPr/>
          </p:nvSpPr>
          <p:spPr>
            <a:xfrm>
              <a:off x="8842336" y="4112006"/>
              <a:ext cx="984582" cy="39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9305B07-770E-47B2-A759-2EC5CDDD22BC}"/>
                </a:ext>
              </a:extLst>
            </p:cNvPr>
            <p:cNvGrpSpPr/>
            <p:nvPr/>
          </p:nvGrpSpPr>
          <p:grpSpPr>
            <a:xfrm>
              <a:off x="8584218" y="3028642"/>
              <a:ext cx="762561" cy="762561"/>
              <a:chOff x="8599083" y="2519656"/>
              <a:chExt cx="822960" cy="82296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0008E5B-171C-4373-85B7-7C23BB89B5EB}"/>
                  </a:ext>
                </a:extLst>
              </p:cNvPr>
              <p:cNvSpPr/>
              <p:nvPr/>
            </p:nvSpPr>
            <p:spPr>
              <a:xfrm>
                <a:off x="8599083" y="2519656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Graphic 60" descr="Lightbulb">
                <a:extLst>
                  <a:ext uri="{FF2B5EF4-FFF2-40B4-BE49-F238E27FC236}">
                    <a16:creationId xmlns:a16="http://schemas.microsoft.com/office/drawing/2014/main" id="{E4F7DFCA-70A7-4EE4-A069-C26D8FC63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8784209" y="2762847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FD77EA-4AB6-4DE5-8223-3650DB585018}"/>
              </a:ext>
            </a:extLst>
          </p:cNvPr>
          <p:cNvGrpSpPr/>
          <p:nvPr/>
        </p:nvGrpSpPr>
        <p:grpSpPr>
          <a:xfrm>
            <a:off x="9802357" y="1885950"/>
            <a:ext cx="2629288" cy="3681040"/>
            <a:chOff x="9802357" y="1885950"/>
            <a:chExt cx="2629288" cy="368104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F04D6C5-1BAD-4C03-A557-07252FC97013}"/>
                </a:ext>
              </a:extLst>
            </p:cNvPr>
            <p:cNvSpPr/>
            <p:nvPr/>
          </p:nvSpPr>
          <p:spPr>
            <a:xfrm>
              <a:off x="10595843" y="1885950"/>
              <a:ext cx="1059112" cy="3429306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9933FF"/>
                </a:gs>
                <a:gs pos="100000">
                  <a:srgbClr val="6600CC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3AE8CB4-841E-4BB8-86CE-959F1507761D}"/>
                </a:ext>
              </a:extLst>
            </p:cNvPr>
            <p:cNvSpPr/>
            <p:nvPr/>
          </p:nvSpPr>
          <p:spPr>
            <a:xfrm>
              <a:off x="9802357" y="5201679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1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395BF9-CAEC-4964-98D5-CC9C25D21E19}"/>
                </a:ext>
              </a:extLst>
            </p:cNvPr>
            <p:cNvSpPr txBox="1"/>
            <p:nvPr/>
          </p:nvSpPr>
          <p:spPr>
            <a:xfrm>
              <a:off x="10591485" y="1958840"/>
              <a:ext cx="1063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88F7E5B-5B43-45CD-BEA5-7E8361A82DBA}"/>
                </a:ext>
              </a:extLst>
            </p:cNvPr>
            <p:cNvSpPr txBox="1"/>
            <p:nvPr/>
          </p:nvSpPr>
          <p:spPr>
            <a:xfrm>
              <a:off x="10627026" y="4585314"/>
              <a:ext cx="996008" cy="39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644C30A-2C49-4F42-A8A6-70174BC031A0}"/>
                </a:ext>
              </a:extLst>
            </p:cNvPr>
            <p:cNvGrpSpPr/>
            <p:nvPr/>
          </p:nvGrpSpPr>
          <p:grpSpPr>
            <a:xfrm>
              <a:off x="10366350" y="2995849"/>
              <a:ext cx="762561" cy="762561"/>
              <a:chOff x="10308088" y="2366819"/>
              <a:chExt cx="822960" cy="82296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37BA1C6-6DDC-4C59-BE73-22AB9A55881C}"/>
                  </a:ext>
                </a:extLst>
              </p:cNvPr>
              <p:cNvSpPr/>
              <p:nvPr/>
            </p:nvSpPr>
            <p:spPr>
              <a:xfrm>
                <a:off x="10308088" y="2366819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Graphic 67" descr="Volume">
                <a:extLst>
                  <a:ext uri="{FF2B5EF4-FFF2-40B4-BE49-F238E27FC236}">
                    <a16:creationId xmlns:a16="http://schemas.microsoft.com/office/drawing/2014/main" id="{2BDDAAA1-A82C-4923-A113-B17A99A444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>
              <a:xfrm>
                <a:off x="10500455" y="2561014"/>
                <a:ext cx="457200" cy="457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6997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F1E778A-7747-4046-94F7-A3D2E8387EC2}"/>
              </a:ext>
            </a:extLst>
          </p:cNvPr>
          <p:cNvSpPr/>
          <p:nvPr/>
        </p:nvSpPr>
        <p:spPr>
          <a:xfrm>
            <a:off x="3699806" y="0"/>
            <a:ext cx="203555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D82A6D-CE32-443F-85A8-A76B3416BE3F}"/>
              </a:ext>
            </a:extLst>
          </p:cNvPr>
          <p:cNvGrpSpPr/>
          <p:nvPr/>
        </p:nvGrpSpPr>
        <p:grpSpPr>
          <a:xfrm>
            <a:off x="1667531" y="2283832"/>
            <a:ext cx="2649949" cy="2858471"/>
            <a:chOff x="1643929" y="2312421"/>
            <a:chExt cx="2629288" cy="283618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D4014F5-2CAD-4E87-B1B9-7F68D0EA7574}"/>
                </a:ext>
              </a:extLst>
            </p:cNvPr>
            <p:cNvSpPr/>
            <p:nvPr/>
          </p:nvSpPr>
          <p:spPr>
            <a:xfrm>
              <a:off x="2447851" y="2312421"/>
              <a:ext cx="974383" cy="2541869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6E4488-659E-4688-A77D-5FE1B476F82B}"/>
                </a:ext>
              </a:extLst>
            </p:cNvPr>
            <p:cNvSpPr/>
            <p:nvPr/>
          </p:nvSpPr>
          <p:spPr>
            <a:xfrm>
              <a:off x="1643929" y="4783294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E25253-3295-4ADA-8795-87D5DA792466}"/>
                </a:ext>
              </a:extLst>
            </p:cNvPr>
            <p:cNvSpPr txBox="1"/>
            <p:nvPr/>
          </p:nvSpPr>
          <p:spPr>
            <a:xfrm>
              <a:off x="2447851" y="2312421"/>
              <a:ext cx="9804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686DE4-CD9F-4E23-A3A4-6B27EC7867CD}"/>
                </a:ext>
              </a:extLst>
            </p:cNvPr>
            <p:cNvSpPr txBox="1"/>
            <p:nvPr/>
          </p:nvSpPr>
          <p:spPr>
            <a:xfrm>
              <a:off x="2437652" y="4130287"/>
              <a:ext cx="974208" cy="39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53367B9-3FFC-48C7-BA1C-9D5009BDB5FF}"/>
                </a:ext>
              </a:extLst>
            </p:cNvPr>
            <p:cNvGrpSpPr/>
            <p:nvPr/>
          </p:nvGrpSpPr>
          <p:grpSpPr>
            <a:xfrm>
              <a:off x="2166008" y="3028642"/>
              <a:ext cx="762561" cy="762561"/>
              <a:chOff x="1777994" y="2582722"/>
              <a:chExt cx="822960" cy="82296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7CAC746-E9DF-4534-AA08-E65934315150}"/>
                  </a:ext>
                </a:extLst>
              </p:cNvPr>
              <p:cNvSpPr/>
              <p:nvPr/>
            </p:nvSpPr>
            <p:spPr>
              <a:xfrm>
                <a:off x="1777994" y="2582722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Pie chart">
                <a:extLst>
                  <a:ext uri="{FF2B5EF4-FFF2-40B4-BE49-F238E27FC236}">
                    <a16:creationId xmlns:a16="http://schemas.microsoft.com/office/drawing/2014/main" id="{FB75BB28-4F27-4D42-9BE3-28F97CAEF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1948663" y="2772666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2" name="!!Group1">
            <a:extLst>
              <a:ext uri="{FF2B5EF4-FFF2-40B4-BE49-F238E27FC236}">
                <a16:creationId xmlns:a16="http://schemas.microsoft.com/office/drawing/2014/main" id="{D74C6C0E-4200-4CA7-8023-CF64847CF53F}"/>
              </a:ext>
            </a:extLst>
          </p:cNvPr>
          <p:cNvGrpSpPr/>
          <p:nvPr/>
        </p:nvGrpSpPr>
        <p:grpSpPr>
          <a:xfrm>
            <a:off x="-154484" y="2029556"/>
            <a:ext cx="2433786" cy="3380411"/>
            <a:chOff x="-116303" y="1885950"/>
            <a:chExt cx="2629288" cy="365195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F99F3DF-9F38-47BD-B66A-159EEFD165DB}"/>
                </a:ext>
              </a:extLst>
            </p:cNvPr>
            <p:cNvSpPr/>
            <p:nvPr/>
          </p:nvSpPr>
          <p:spPr>
            <a:xfrm>
              <a:off x="677183" y="1885950"/>
              <a:ext cx="1059112" cy="3353236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36000" endPos="33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267C7F-0E55-4970-B8C1-6D24B7BAEA7B}"/>
                </a:ext>
              </a:extLst>
            </p:cNvPr>
            <p:cNvSpPr/>
            <p:nvPr/>
          </p:nvSpPr>
          <p:spPr>
            <a:xfrm>
              <a:off x="-116303" y="5124831"/>
              <a:ext cx="2629288" cy="413073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1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EB7D90-85E5-4560-B5B2-55959FB22F31}"/>
                </a:ext>
              </a:extLst>
            </p:cNvPr>
            <p:cNvSpPr txBox="1"/>
            <p:nvPr/>
          </p:nvSpPr>
          <p:spPr>
            <a:xfrm>
              <a:off x="677183" y="1885950"/>
              <a:ext cx="10271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82985D-5636-4120-A31D-FFFAE397DE17}"/>
                </a:ext>
              </a:extLst>
            </p:cNvPr>
            <p:cNvSpPr txBox="1"/>
            <p:nvPr/>
          </p:nvSpPr>
          <p:spPr>
            <a:xfrm>
              <a:off x="708366" y="4413808"/>
              <a:ext cx="996008" cy="451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09AF45A-ACC3-4CF8-A1D3-3A5D26641AB2}"/>
                </a:ext>
              </a:extLst>
            </p:cNvPr>
            <p:cNvGrpSpPr/>
            <p:nvPr/>
          </p:nvGrpSpPr>
          <p:grpSpPr>
            <a:xfrm>
              <a:off x="272366" y="2995849"/>
              <a:ext cx="762561" cy="758952"/>
              <a:chOff x="147289" y="2482097"/>
              <a:chExt cx="822960" cy="72436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9DCB3DE-C78B-427A-84CD-53A572CED25D}"/>
                  </a:ext>
                </a:extLst>
              </p:cNvPr>
              <p:cNvSpPr/>
              <p:nvPr/>
            </p:nvSpPr>
            <p:spPr>
              <a:xfrm>
                <a:off x="147289" y="2482097"/>
                <a:ext cx="822960" cy="7243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Graphic 18" descr="Bar graph with upward trend">
                <a:extLst>
                  <a:ext uri="{FF2B5EF4-FFF2-40B4-BE49-F238E27FC236}">
                    <a16:creationId xmlns:a16="http://schemas.microsoft.com/office/drawing/2014/main" id="{73D4038E-1AE9-4F3A-903D-91FC69A15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49036" y="2618756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FDEEA7-17C5-4A95-8772-2F8DEDE3EDF2}"/>
              </a:ext>
            </a:extLst>
          </p:cNvPr>
          <p:cNvGrpSpPr/>
          <p:nvPr/>
        </p:nvGrpSpPr>
        <p:grpSpPr>
          <a:xfrm>
            <a:off x="2831317" y="1713263"/>
            <a:ext cx="4053313" cy="3772348"/>
            <a:chOff x="3326915" y="2495550"/>
            <a:chExt cx="2629288" cy="244703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5572B37-1ED4-4950-9AD6-2E338EB1D22D}"/>
                </a:ext>
              </a:extLst>
            </p:cNvPr>
            <p:cNvSpPr/>
            <p:nvPr/>
          </p:nvSpPr>
          <p:spPr>
            <a:xfrm>
              <a:off x="4167471" y="2495550"/>
              <a:ext cx="889654" cy="2169952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FF9933"/>
                </a:gs>
                <a:gs pos="100000">
                  <a:srgbClr val="FF6600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EB14F5-2EE6-4A1A-B55E-4305CED8A54A}"/>
                </a:ext>
              </a:extLst>
            </p:cNvPr>
            <p:cNvSpPr/>
            <p:nvPr/>
          </p:nvSpPr>
          <p:spPr>
            <a:xfrm>
              <a:off x="3326915" y="4568351"/>
              <a:ext cx="2629288" cy="374232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E637A3-6CA9-45B3-9521-A1D2DF9E04B6}"/>
                </a:ext>
              </a:extLst>
            </p:cNvPr>
            <p:cNvSpPr txBox="1"/>
            <p:nvPr/>
          </p:nvSpPr>
          <p:spPr>
            <a:xfrm>
              <a:off x="4167472" y="2495550"/>
              <a:ext cx="8957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2103F6-05D9-46EB-B5A0-0E2A28FF70E8}"/>
                </a:ext>
              </a:extLst>
            </p:cNvPr>
            <p:cNvSpPr txBox="1"/>
            <p:nvPr/>
          </p:nvSpPr>
          <p:spPr>
            <a:xfrm>
              <a:off x="4161418" y="4054803"/>
              <a:ext cx="895707" cy="569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657C5F4-ECBD-4911-B0B3-10FA17674D7E}"/>
                </a:ext>
              </a:extLst>
            </p:cNvPr>
            <p:cNvGrpSpPr/>
            <p:nvPr/>
          </p:nvGrpSpPr>
          <p:grpSpPr>
            <a:xfrm>
              <a:off x="3857045" y="3059905"/>
              <a:ext cx="762561" cy="781183"/>
              <a:chOff x="3520067" y="2721727"/>
              <a:chExt cx="822960" cy="82296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9939916-5E79-402D-8D3B-5859D3A962C9}"/>
                  </a:ext>
                </a:extLst>
              </p:cNvPr>
              <p:cNvSpPr/>
              <p:nvPr/>
            </p:nvSpPr>
            <p:spPr>
              <a:xfrm>
                <a:off x="3520067" y="2721727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6" name="Graphic 25" descr="Presentation with bar chart RTL">
                <a:extLst>
                  <a:ext uri="{FF2B5EF4-FFF2-40B4-BE49-F238E27FC236}">
                    <a16:creationId xmlns:a16="http://schemas.microsoft.com/office/drawing/2014/main" id="{D021B72E-E016-4006-98FB-35DB24F27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3708973" y="2934206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F71808-FB0D-43DB-A30A-6E68C89217B6}"/>
              </a:ext>
            </a:extLst>
          </p:cNvPr>
          <p:cNvGrpSpPr/>
          <p:nvPr/>
        </p:nvGrpSpPr>
        <p:grpSpPr>
          <a:xfrm>
            <a:off x="6300608" y="2495551"/>
            <a:ext cx="2629288" cy="2450884"/>
            <a:chOff x="6300608" y="2495551"/>
            <a:chExt cx="2629288" cy="245088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8455521-F233-4F3D-BC2B-41B7A8CA53B7}"/>
                </a:ext>
              </a:extLst>
            </p:cNvPr>
            <p:cNvSpPr/>
            <p:nvPr/>
          </p:nvSpPr>
          <p:spPr>
            <a:xfrm>
              <a:off x="7198314" y="2495551"/>
              <a:ext cx="889654" cy="2180408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99FF33"/>
                </a:gs>
                <a:gs pos="100000">
                  <a:srgbClr val="009900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A04DC4-1332-406A-B650-01BDD2F1281F}"/>
                </a:ext>
              </a:extLst>
            </p:cNvPr>
            <p:cNvSpPr/>
            <p:nvPr/>
          </p:nvSpPr>
          <p:spPr>
            <a:xfrm>
              <a:off x="6300608" y="4581124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2C8C2CE-F19C-447C-BB7B-EE3D87C7330D}"/>
                </a:ext>
              </a:extLst>
            </p:cNvPr>
            <p:cNvSpPr txBox="1"/>
            <p:nvPr/>
          </p:nvSpPr>
          <p:spPr>
            <a:xfrm>
              <a:off x="7198315" y="2557735"/>
              <a:ext cx="889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C56F72-B32E-437A-92C2-9807C3E7CDE2}"/>
                </a:ext>
              </a:extLst>
            </p:cNvPr>
            <p:cNvSpPr txBox="1"/>
            <p:nvPr/>
          </p:nvSpPr>
          <p:spPr>
            <a:xfrm>
              <a:off x="7192261" y="4079818"/>
              <a:ext cx="881980" cy="556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4341E5B-013A-42D8-B1F7-9F11BDE13809}"/>
                </a:ext>
              </a:extLst>
            </p:cNvPr>
            <p:cNvGrpSpPr/>
            <p:nvPr/>
          </p:nvGrpSpPr>
          <p:grpSpPr>
            <a:xfrm>
              <a:off x="6910009" y="3059905"/>
              <a:ext cx="762561" cy="762561"/>
              <a:chOff x="6835649" y="2721727"/>
              <a:chExt cx="822960" cy="82296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5B6A6B0-7EFF-48F9-989C-3E3839C123BE}"/>
                  </a:ext>
                </a:extLst>
              </p:cNvPr>
              <p:cNvSpPr/>
              <p:nvPr/>
            </p:nvSpPr>
            <p:spPr>
              <a:xfrm>
                <a:off x="6835649" y="2721727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4" name="Graphic 53" descr="Bank">
                <a:extLst>
                  <a:ext uri="{FF2B5EF4-FFF2-40B4-BE49-F238E27FC236}">
                    <a16:creationId xmlns:a16="http://schemas.microsoft.com/office/drawing/2014/main" id="{6A770803-5E5D-45F2-B2BD-EB9463CD8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7018811" y="2900007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6502C4-DB5F-4702-AA0A-583CB2118BC6}"/>
              </a:ext>
            </a:extLst>
          </p:cNvPr>
          <p:cNvGrpSpPr/>
          <p:nvPr/>
        </p:nvGrpSpPr>
        <p:grpSpPr>
          <a:xfrm>
            <a:off x="8048613" y="2294140"/>
            <a:ext cx="2629288" cy="2779034"/>
            <a:chOff x="8048613" y="2294140"/>
            <a:chExt cx="2629288" cy="2779034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C8EF5194-BB4E-4612-8B00-CAE13A89D3FD}"/>
                </a:ext>
              </a:extLst>
            </p:cNvPr>
            <p:cNvSpPr/>
            <p:nvPr/>
          </p:nvSpPr>
          <p:spPr>
            <a:xfrm>
              <a:off x="8852535" y="2294140"/>
              <a:ext cx="974383" cy="2541869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CC00FF"/>
                </a:gs>
                <a:gs pos="100000">
                  <a:srgbClr val="660033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0826A73-A277-4C0D-8BA0-A41AEDD387E6}"/>
                </a:ext>
              </a:extLst>
            </p:cNvPr>
            <p:cNvSpPr/>
            <p:nvPr/>
          </p:nvSpPr>
          <p:spPr>
            <a:xfrm>
              <a:off x="8048613" y="4707863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BD865CE-B8C2-43BC-9481-EB850269E360}"/>
                </a:ext>
              </a:extLst>
            </p:cNvPr>
            <p:cNvSpPr txBox="1"/>
            <p:nvPr/>
          </p:nvSpPr>
          <p:spPr>
            <a:xfrm>
              <a:off x="8852536" y="2294140"/>
              <a:ext cx="9743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563B26-68D3-4A9C-91DE-B309412DF8CB}"/>
                </a:ext>
              </a:extLst>
            </p:cNvPr>
            <p:cNvSpPr txBox="1"/>
            <p:nvPr/>
          </p:nvSpPr>
          <p:spPr>
            <a:xfrm>
              <a:off x="8842336" y="4112006"/>
              <a:ext cx="984582" cy="39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9305B07-770E-47B2-A759-2EC5CDDD22BC}"/>
                </a:ext>
              </a:extLst>
            </p:cNvPr>
            <p:cNvGrpSpPr/>
            <p:nvPr/>
          </p:nvGrpSpPr>
          <p:grpSpPr>
            <a:xfrm>
              <a:off x="8584218" y="3028642"/>
              <a:ext cx="762561" cy="762561"/>
              <a:chOff x="8599083" y="2519656"/>
              <a:chExt cx="822960" cy="82296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0008E5B-171C-4373-85B7-7C23BB89B5EB}"/>
                  </a:ext>
                </a:extLst>
              </p:cNvPr>
              <p:cNvSpPr/>
              <p:nvPr/>
            </p:nvSpPr>
            <p:spPr>
              <a:xfrm>
                <a:off x="8599083" y="2519656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Graphic 60" descr="Lightbulb">
                <a:extLst>
                  <a:ext uri="{FF2B5EF4-FFF2-40B4-BE49-F238E27FC236}">
                    <a16:creationId xmlns:a16="http://schemas.microsoft.com/office/drawing/2014/main" id="{E4F7DFCA-70A7-4EE4-A069-C26D8FC63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8784209" y="2762847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FD77EA-4AB6-4DE5-8223-3650DB585018}"/>
              </a:ext>
            </a:extLst>
          </p:cNvPr>
          <p:cNvGrpSpPr/>
          <p:nvPr/>
        </p:nvGrpSpPr>
        <p:grpSpPr>
          <a:xfrm>
            <a:off x="9802357" y="1885950"/>
            <a:ext cx="2629288" cy="3681040"/>
            <a:chOff x="9802357" y="1885950"/>
            <a:chExt cx="2629288" cy="368104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F04D6C5-1BAD-4C03-A557-07252FC97013}"/>
                </a:ext>
              </a:extLst>
            </p:cNvPr>
            <p:cNvSpPr/>
            <p:nvPr/>
          </p:nvSpPr>
          <p:spPr>
            <a:xfrm>
              <a:off x="10595843" y="1885950"/>
              <a:ext cx="1059112" cy="3429306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9933FF"/>
                </a:gs>
                <a:gs pos="100000">
                  <a:srgbClr val="6600CC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3AE8CB4-841E-4BB8-86CE-959F1507761D}"/>
                </a:ext>
              </a:extLst>
            </p:cNvPr>
            <p:cNvSpPr/>
            <p:nvPr/>
          </p:nvSpPr>
          <p:spPr>
            <a:xfrm>
              <a:off x="9802357" y="5201679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1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395BF9-CAEC-4964-98D5-CC9C25D21E19}"/>
                </a:ext>
              </a:extLst>
            </p:cNvPr>
            <p:cNvSpPr txBox="1"/>
            <p:nvPr/>
          </p:nvSpPr>
          <p:spPr>
            <a:xfrm>
              <a:off x="10591485" y="1958840"/>
              <a:ext cx="1063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88F7E5B-5B43-45CD-BEA5-7E8361A82DBA}"/>
                </a:ext>
              </a:extLst>
            </p:cNvPr>
            <p:cNvSpPr txBox="1"/>
            <p:nvPr/>
          </p:nvSpPr>
          <p:spPr>
            <a:xfrm>
              <a:off x="10627026" y="4585314"/>
              <a:ext cx="996008" cy="39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644C30A-2C49-4F42-A8A6-70174BC031A0}"/>
                </a:ext>
              </a:extLst>
            </p:cNvPr>
            <p:cNvGrpSpPr/>
            <p:nvPr/>
          </p:nvGrpSpPr>
          <p:grpSpPr>
            <a:xfrm>
              <a:off x="10366350" y="2995849"/>
              <a:ext cx="762561" cy="762561"/>
              <a:chOff x="10308088" y="2366819"/>
              <a:chExt cx="822960" cy="82296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37BA1C6-6DDC-4C59-BE73-22AB9A55881C}"/>
                  </a:ext>
                </a:extLst>
              </p:cNvPr>
              <p:cNvSpPr/>
              <p:nvPr/>
            </p:nvSpPr>
            <p:spPr>
              <a:xfrm>
                <a:off x="10308088" y="2366819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Graphic 67" descr="Volume">
                <a:extLst>
                  <a:ext uri="{FF2B5EF4-FFF2-40B4-BE49-F238E27FC236}">
                    <a16:creationId xmlns:a16="http://schemas.microsoft.com/office/drawing/2014/main" id="{2BDDAAA1-A82C-4923-A113-B17A99A444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10500455" y="2561014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264677-4587-4769-AAF7-09878958F133}"/>
              </a:ext>
            </a:extLst>
          </p:cNvPr>
          <p:cNvGrpSpPr/>
          <p:nvPr/>
        </p:nvGrpSpPr>
        <p:grpSpPr>
          <a:xfrm>
            <a:off x="4753848" y="2525016"/>
            <a:ext cx="2629288" cy="2328850"/>
            <a:chOff x="4753848" y="2525016"/>
            <a:chExt cx="2629288" cy="232885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7D92D52-951A-4FBE-88D0-A6B9A46E976D}"/>
                </a:ext>
              </a:extLst>
            </p:cNvPr>
            <p:cNvSpPr/>
            <p:nvPr/>
          </p:nvSpPr>
          <p:spPr>
            <a:xfrm>
              <a:off x="5690843" y="2525016"/>
              <a:ext cx="762561" cy="2074357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0099FF"/>
                </a:gs>
                <a:gs pos="100000">
                  <a:srgbClr val="0066CC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801A95A-BD6A-4DCB-B08E-40160700AD78}"/>
                </a:ext>
              </a:extLst>
            </p:cNvPr>
            <p:cNvSpPr/>
            <p:nvPr/>
          </p:nvSpPr>
          <p:spPr>
            <a:xfrm>
              <a:off x="4753848" y="4488555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FFF694-BA33-4AB5-ADC1-B1DDBC432AFB}"/>
                </a:ext>
              </a:extLst>
            </p:cNvPr>
            <p:cNvSpPr txBox="1"/>
            <p:nvPr/>
          </p:nvSpPr>
          <p:spPr>
            <a:xfrm>
              <a:off x="5747479" y="2618013"/>
              <a:ext cx="7355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2E8E650-471C-4FFF-98E8-93CEC59325A3}"/>
                </a:ext>
              </a:extLst>
            </p:cNvPr>
            <p:cNvSpPr txBox="1"/>
            <p:nvPr/>
          </p:nvSpPr>
          <p:spPr>
            <a:xfrm>
              <a:off x="5722109" y="4013052"/>
              <a:ext cx="735554" cy="556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72F843F-D98C-4D26-952D-A5299A4178C2}"/>
                </a:ext>
              </a:extLst>
            </p:cNvPr>
            <p:cNvGrpSpPr/>
            <p:nvPr/>
          </p:nvGrpSpPr>
          <p:grpSpPr>
            <a:xfrm>
              <a:off x="5455374" y="3195501"/>
              <a:ext cx="593103" cy="593103"/>
              <a:chOff x="5174504" y="2779387"/>
              <a:chExt cx="640080" cy="64008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C4665E-B8BB-4AF6-8127-77E37EA73585}"/>
                  </a:ext>
                </a:extLst>
              </p:cNvPr>
              <p:cNvSpPr/>
              <p:nvPr/>
            </p:nvSpPr>
            <p:spPr>
              <a:xfrm>
                <a:off x="5174504" y="2779387"/>
                <a:ext cx="640080" cy="64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" name="Graphic 32" descr="Head with gears">
                <a:extLst>
                  <a:ext uri="{FF2B5EF4-FFF2-40B4-BE49-F238E27FC236}">
                    <a16:creationId xmlns:a16="http://schemas.microsoft.com/office/drawing/2014/main" id="{18D270AD-380E-4970-A6AA-2E37C0D91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>
              <a:xfrm>
                <a:off x="5370484" y="2991447"/>
                <a:ext cx="274320" cy="27432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24263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F1E778A-7747-4046-94F7-A3D2E8387EC2}"/>
              </a:ext>
            </a:extLst>
          </p:cNvPr>
          <p:cNvSpPr/>
          <p:nvPr/>
        </p:nvSpPr>
        <p:spPr>
          <a:xfrm>
            <a:off x="5176914" y="0"/>
            <a:ext cx="203555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264677-4587-4769-AAF7-09878958F133}"/>
              </a:ext>
            </a:extLst>
          </p:cNvPr>
          <p:cNvGrpSpPr/>
          <p:nvPr/>
        </p:nvGrpSpPr>
        <p:grpSpPr>
          <a:xfrm>
            <a:off x="4128258" y="1773151"/>
            <a:ext cx="4114151" cy="3644044"/>
            <a:chOff x="4753848" y="2525016"/>
            <a:chExt cx="2629288" cy="232885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7D92D52-951A-4FBE-88D0-A6B9A46E976D}"/>
                </a:ext>
              </a:extLst>
            </p:cNvPr>
            <p:cNvSpPr/>
            <p:nvPr/>
          </p:nvSpPr>
          <p:spPr>
            <a:xfrm>
              <a:off x="5690843" y="2525016"/>
              <a:ext cx="762561" cy="2074357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0099FF"/>
                </a:gs>
                <a:gs pos="100000">
                  <a:srgbClr val="0066CC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801A95A-BD6A-4DCB-B08E-40160700AD78}"/>
                </a:ext>
              </a:extLst>
            </p:cNvPr>
            <p:cNvSpPr/>
            <p:nvPr/>
          </p:nvSpPr>
          <p:spPr>
            <a:xfrm>
              <a:off x="4753848" y="4488555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FFF694-BA33-4AB5-ADC1-B1DDBC432AFB}"/>
                </a:ext>
              </a:extLst>
            </p:cNvPr>
            <p:cNvSpPr txBox="1"/>
            <p:nvPr/>
          </p:nvSpPr>
          <p:spPr>
            <a:xfrm>
              <a:off x="5747479" y="2618013"/>
              <a:ext cx="7355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2E8E650-471C-4FFF-98E8-93CEC59325A3}"/>
                </a:ext>
              </a:extLst>
            </p:cNvPr>
            <p:cNvSpPr txBox="1"/>
            <p:nvPr/>
          </p:nvSpPr>
          <p:spPr>
            <a:xfrm>
              <a:off x="5722109" y="4013052"/>
              <a:ext cx="735554" cy="556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72F843F-D98C-4D26-952D-A5299A4178C2}"/>
                </a:ext>
              </a:extLst>
            </p:cNvPr>
            <p:cNvGrpSpPr/>
            <p:nvPr/>
          </p:nvGrpSpPr>
          <p:grpSpPr>
            <a:xfrm>
              <a:off x="5455374" y="3195501"/>
              <a:ext cx="593103" cy="593103"/>
              <a:chOff x="5174504" y="2779387"/>
              <a:chExt cx="640080" cy="64008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C4665E-B8BB-4AF6-8127-77E37EA73585}"/>
                  </a:ext>
                </a:extLst>
              </p:cNvPr>
              <p:cNvSpPr/>
              <p:nvPr/>
            </p:nvSpPr>
            <p:spPr>
              <a:xfrm>
                <a:off x="5174504" y="2779387"/>
                <a:ext cx="640080" cy="64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" name="Graphic 32" descr="Head with gears">
                <a:extLst>
                  <a:ext uri="{FF2B5EF4-FFF2-40B4-BE49-F238E27FC236}">
                    <a16:creationId xmlns:a16="http://schemas.microsoft.com/office/drawing/2014/main" id="{18D270AD-380E-4970-A6AA-2E37C0D91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5370484" y="2991447"/>
                <a:ext cx="274320" cy="274320"/>
              </a:xfrm>
              <a:prstGeom prst="rect">
                <a:avLst/>
              </a:prstGeom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ED82A6D-CE32-443F-85A8-A76B3416BE3F}"/>
              </a:ext>
            </a:extLst>
          </p:cNvPr>
          <p:cNvGrpSpPr/>
          <p:nvPr/>
        </p:nvGrpSpPr>
        <p:grpSpPr>
          <a:xfrm>
            <a:off x="1667531" y="2283832"/>
            <a:ext cx="2649949" cy="2858471"/>
            <a:chOff x="1643929" y="2312421"/>
            <a:chExt cx="2629288" cy="283618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D4014F5-2CAD-4E87-B1B9-7F68D0EA7574}"/>
                </a:ext>
              </a:extLst>
            </p:cNvPr>
            <p:cNvSpPr/>
            <p:nvPr/>
          </p:nvSpPr>
          <p:spPr>
            <a:xfrm>
              <a:off x="2447851" y="2312421"/>
              <a:ext cx="974383" cy="2541869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6E4488-659E-4688-A77D-5FE1B476F82B}"/>
                </a:ext>
              </a:extLst>
            </p:cNvPr>
            <p:cNvSpPr/>
            <p:nvPr/>
          </p:nvSpPr>
          <p:spPr>
            <a:xfrm>
              <a:off x="1643929" y="4783294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E25253-3295-4ADA-8795-87D5DA792466}"/>
                </a:ext>
              </a:extLst>
            </p:cNvPr>
            <p:cNvSpPr txBox="1"/>
            <p:nvPr/>
          </p:nvSpPr>
          <p:spPr>
            <a:xfrm>
              <a:off x="2447851" y="2312421"/>
              <a:ext cx="9804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686DE4-CD9F-4E23-A3A4-6B27EC7867CD}"/>
                </a:ext>
              </a:extLst>
            </p:cNvPr>
            <p:cNvSpPr txBox="1"/>
            <p:nvPr/>
          </p:nvSpPr>
          <p:spPr>
            <a:xfrm>
              <a:off x="2437652" y="4130287"/>
              <a:ext cx="974208" cy="39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53367B9-3FFC-48C7-BA1C-9D5009BDB5FF}"/>
                </a:ext>
              </a:extLst>
            </p:cNvPr>
            <p:cNvGrpSpPr/>
            <p:nvPr/>
          </p:nvGrpSpPr>
          <p:grpSpPr>
            <a:xfrm>
              <a:off x="2166008" y="3028642"/>
              <a:ext cx="762561" cy="762561"/>
              <a:chOff x="1777994" y="2582722"/>
              <a:chExt cx="822960" cy="82296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7CAC746-E9DF-4534-AA08-E65934315150}"/>
                  </a:ext>
                </a:extLst>
              </p:cNvPr>
              <p:cNvSpPr/>
              <p:nvPr/>
            </p:nvSpPr>
            <p:spPr>
              <a:xfrm>
                <a:off x="1777994" y="2582722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Pie chart">
                <a:extLst>
                  <a:ext uri="{FF2B5EF4-FFF2-40B4-BE49-F238E27FC236}">
                    <a16:creationId xmlns:a16="http://schemas.microsoft.com/office/drawing/2014/main" id="{FB75BB28-4F27-4D42-9BE3-28F97CAEF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1948663" y="2772666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2" name="!!Group1">
            <a:extLst>
              <a:ext uri="{FF2B5EF4-FFF2-40B4-BE49-F238E27FC236}">
                <a16:creationId xmlns:a16="http://schemas.microsoft.com/office/drawing/2014/main" id="{D74C6C0E-4200-4CA7-8023-CF64847CF53F}"/>
              </a:ext>
            </a:extLst>
          </p:cNvPr>
          <p:cNvGrpSpPr/>
          <p:nvPr/>
        </p:nvGrpSpPr>
        <p:grpSpPr>
          <a:xfrm>
            <a:off x="-154484" y="2029556"/>
            <a:ext cx="2433786" cy="3380411"/>
            <a:chOff x="-116303" y="1885950"/>
            <a:chExt cx="2629288" cy="365195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F99F3DF-9F38-47BD-B66A-159EEFD165DB}"/>
                </a:ext>
              </a:extLst>
            </p:cNvPr>
            <p:cNvSpPr/>
            <p:nvPr/>
          </p:nvSpPr>
          <p:spPr>
            <a:xfrm>
              <a:off x="677183" y="1885950"/>
              <a:ext cx="1059112" cy="3353236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36000" endPos="33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267C7F-0E55-4970-B8C1-6D24B7BAEA7B}"/>
                </a:ext>
              </a:extLst>
            </p:cNvPr>
            <p:cNvSpPr/>
            <p:nvPr/>
          </p:nvSpPr>
          <p:spPr>
            <a:xfrm>
              <a:off x="-116303" y="5124831"/>
              <a:ext cx="2629288" cy="413073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1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EB7D90-85E5-4560-B5B2-55959FB22F31}"/>
                </a:ext>
              </a:extLst>
            </p:cNvPr>
            <p:cNvSpPr txBox="1"/>
            <p:nvPr/>
          </p:nvSpPr>
          <p:spPr>
            <a:xfrm>
              <a:off x="677183" y="1885950"/>
              <a:ext cx="10271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82985D-5636-4120-A31D-FFFAE397DE17}"/>
                </a:ext>
              </a:extLst>
            </p:cNvPr>
            <p:cNvSpPr txBox="1"/>
            <p:nvPr/>
          </p:nvSpPr>
          <p:spPr>
            <a:xfrm>
              <a:off x="708366" y="4413808"/>
              <a:ext cx="996008" cy="451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09AF45A-ACC3-4CF8-A1D3-3A5D26641AB2}"/>
                </a:ext>
              </a:extLst>
            </p:cNvPr>
            <p:cNvGrpSpPr/>
            <p:nvPr/>
          </p:nvGrpSpPr>
          <p:grpSpPr>
            <a:xfrm>
              <a:off x="272366" y="2995849"/>
              <a:ext cx="762561" cy="758952"/>
              <a:chOff x="147289" y="2482097"/>
              <a:chExt cx="822960" cy="72436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9DCB3DE-C78B-427A-84CD-53A572CED25D}"/>
                  </a:ext>
                </a:extLst>
              </p:cNvPr>
              <p:cNvSpPr/>
              <p:nvPr/>
            </p:nvSpPr>
            <p:spPr>
              <a:xfrm>
                <a:off x="147289" y="2482097"/>
                <a:ext cx="822960" cy="7243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Graphic 18" descr="Bar graph with upward trend">
                <a:extLst>
                  <a:ext uri="{FF2B5EF4-FFF2-40B4-BE49-F238E27FC236}">
                    <a16:creationId xmlns:a16="http://schemas.microsoft.com/office/drawing/2014/main" id="{73D4038E-1AE9-4F3A-903D-91FC69A15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49036" y="2618756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FDEEA7-17C5-4A95-8772-2F8DEDE3EDF2}"/>
              </a:ext>
            </a:extLst>
          </p:cNvPr>
          <p:cNvGrpSpPr/>
          <p:nvPr/>
        </p:nvGrpSpPr>
        <p:grpSpPr>
          <a:xfrm>
            <a:off x="3227828" y="2446639"/>
            <a:ext cx="2783313" cy="2590381"/>
            <a:chOff x="3326915" y="2495550"/>
            <a:chExt cx="2629288" cy="244703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5572B37-1ED4-4950-9AD6-2E338EB1D22D}"/>
                </a:ext>
              </a:extLst>
            </p:cNvPr>
            <p:cNvSpPr/>
            <p:nvPr/>
          </p:nvSpPr>
          <p:spPr>
            <a:xfrm>
              <a:off x="4167471" y="2495550"/>
              <a:ext cx="889654" cy="2169952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EB14F5-2EE6-4A1A-B55E-4305CED8A54A}"/>
                </a:ext>
              </a:extLst>
            </p:cNvPr>
            <p:cNvSpPr/>
            <p:nvPr/>
          </p:nvSpPr>
          <p:spPr>
            <a:xfrm>
              <a:off x="3326915" y="4568351"/>
              <a:ext cx="2629288" cy="374232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E637A3-6CA9-45B3-9521-A1D2DF9E04B6}"/>
                </a:ext>
              </a:extLst>
            </p:cNvPr>
            <p:cNvSpPr txBox="1"/>
            <p:nvPr/>
          </p:nvSpPr>
          <p:spPr>
            <a:xfrm>
              <a:off x="4167472" y="2495550"/>
              <a:ext cx="8957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2103F6-05D9-46EB-B5A0-0E2A28FF70E8}"/>
                </a:ext>
              </a:extLst>
            </p:cNvPr>
            <p:cNvSpPr txBox="1"/>
            <p:nvPr/>
          </p:nvSpPr>
          <p:spPr>
            <a:xfrm>
              <a:off x="4161418" y="4054803"/>
              <a:ext cx="895707" cy="569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657C5F4-ECBD-4911-B0B3-10FA17674D7E}"/>
                </a:ext>
              </a:extLst>
            </p:cNvPr>
            <p:cNvGrpSpPr/>
            <p:nvPr/>
          </p:nvGrpSpPr>
          <p:grpSpPr>
            <a:xfrm>
              <a:off x="3857045" y="3059905"/>
              <a:ext cx="762561" cy="781183"/>
              <a:chOff x="3520067" y="2721727"/>
              <a:chExt cx="822960" cy="82296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9939916-5E79-402D-8D3B-5859D3A962C9}"/>
                  </a:ext>
                </a:extLst>
              </p:cNvPr>
              <p:cNvSpPr/>
              <p:nvPr/>
            </p:nvSpPr>
            <p:spPr>
              <a:xfrm>
                <a:off x="3520067" y="2721727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6" name="Graphic 25" descr="Presentation with bar chart RTL">
                <a:extLst>
                  <a:ext uri="{FF2B5EF4-FFF2-40B4-BE49-F238E27FC236}">
                    <a16:creationId xmlns:a16="http://schemas.microsoft.com/office/drawing/2014/main" id="{D021B72E-E016-4006-98FB-35DB24F27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3708973" y="2934206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6502C4-DB5F-4702-AA0A-583CB2118BC6}"/>
              </a:ext>
            </a:extLst>
          </p:cNvPr>
          <p:cNvGrpSpPr/>
          <p:nvPr/>
        </p:nvGrpSpPr>
        <p:grpSpPr>
          <a:xfrm>
            <a:off x="8048613" y="2294140"/>
            <a:ext cx="2629288" cy="2779034"/>
            <a:chOff x="8048613" y="2294140"/>
            <a:chExt cx="2629288" cy="2779034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C8EF5194-BB4E-4612-8B00-CAE13A89D3FD}"/>
                </a:ext>
              </a:extLst>
            </p:cNvPr>
            <p:cNvSpPr/>
            <p:nvPr/>
          </p:nvSpPr>
          <p:spPr>
            <a:xfrm>
              <a:off x="8852535" y="2294140"/>
              <a:ext cx="974383" cy="2541869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CC00FF"/>
                </a:gs>
                <a:gs pos="100000">
                  <a:srgbClr val="660033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0826A73-A277-4C0D-8BA0-A41AEDD387E6}"/>
                </a:ext>
              </a:extLst>
            </p:cNvPr>
            <p:cNvSpPr/>
            <p:nvPr/>
          </p:nvSpPr>
          <p:spPr>
            <a:xfrm>
              <a:off x="8048613" y="4707863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BD865CE-B8C2-43BC-9481-EB850269E360}"/>
                </a:ext>
              </a:extLst>
            </p:cNvPr>
            <p:cNvSpPr txBox="1"/>
            <p:nvPr/>
          </p:nvSpPr>
          <p:spPr>
            <a:xfrm>
              <a:off x="8852536" y="2294140"/>
              <a:ext cx="9743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563B26-68D3-4A9C-91DE-B309412DF8CB}"/>
                </a:ext>
              </a:extLst>
            </p:cNvPr>
            <p:cNvSpPr txBox="1"/>
            <p:nvPr/>
          </p:nvSpPr>
          <p:spPr>
            <a:xfrm>
              <a:off x="8842336" y="4112006"/>
              <a:ext cx="984582" cy="39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9305B07-770E-47B2-A759-2EC5CDDD22BC}"/>
                </a:ext>
              </a:extLst>
            </p:cNvPr>
            <p:cNvGrpSpPr/>
            <p:nvPr/>
          </p:nvGrpSpPr>
          <p:grpSpPr>
            <a:xfrm>
              <a:off x="8584218" y="3028642"/>
              <a:ext cx="762561" cy="762561"/>
              <a:chOff x="8599083" y="2519656"/>
              <a:chExt cx="822960" cy="82296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0008E5B-171C-4373-85B7-7C23BB89B5EB}"/>
                  </a:ext>
                </a:extLst>
              </p:cNvPr>
              <p:cNvSpPr/>
              <p:nvPr/>
            </p:nvSpPr>
            <p:spPr>
              <a:xfrm>
                <a:off x="8599083" y="2519656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Graphic 60" descr="Lightbulb">
                <a:extLst>
                  <a:ext uri="{FF2B5EF4-FFF2-40B4-BE49-F238E27FC236}">
                    <a16:creationId xmlns:a16="http://schemas.microsoft.com/office/drawing/2014/main" id="{E4F7DFCA-70A7-4EE4-A069-C26D8FC63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8784209" y="2762847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FD77EA-4AB6-4DE5-8223-3650DB585018}"/>
              </a:ext>
            </a:extLst>
          </p:cNvPr>
          <p:cNvGrpSpPr/>
          <p:nvPr/>
        </p:nvGrpSpPr>
        <p:grpSpPr>
          <a:xfrm>
            <a:off x="9802357" y="1885950"/>
            <a:ext cx="2629288" cy="3681040"/>
            <a:chOff x="9802357" y="1885950"/>
            <a:chExt cx="2629288" cy="368104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F04D6C5-1BAD-4C03-A557-07252FC97013}"/>
                </a:ext>
              </a:extLst>
            </p:cNvPr>
            <p:cNvSpPr/>
            <p:nvPr/>
          </p:nvSpPr>
          <p:spPr>
            <a:xfrm>
              <a:off x="10595843" y="1885950"/>
              <a:ext cx="1059112" cy="3429306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9933FF"/>
                </a:gs>
                <a:gs pos="100000">
                  <a:srgbClr val="6600CC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3AE8CB4-841E-4BB8-86CE-959F1507761D}"/>
                </a:ext>
              </a:extLst>
            </p:cNvPr>
            <p:cNvSpPr/>
            <p:nvPr/>
          </p:nvSpPr>
          <p:spPr>
            <a:xfrm>
              <a:off x="9802357" y="5201679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1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395BF9-CAEC-4964-98D5-CC9C25D21E19}"/>
                </a:ext>
              </a:extLst>
            </p:cNvPr>
            <p:cNvSpPr txBox="1"/>
            <p:nvPr/>
          </p:nvSpPr>
          <p:spPr>
            <a:xfrm>
              <a:off x="10591485" y="1958840"/>
              <a:ext cx="1063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88F7E5B-5B43-45CD-BEA5-7E8361A82DBA}"/>
                </a:ext>
              </a:extLst>
            </p:cNvPr>
            <p:cNvSpPr txBox="1"/>
            <p:nvPr/>
          </p:nvSpPr>
          <p:spPr>
            <a:xfrm>
              <a:off x="10627026" y="4585314"/>
              <a:ext cx="996008" cy="39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644C30A-2C49-4F42-A8A6-70174BC031A0}"/>
                </a:ext>
              </a:extLst>
            </p:cNvPr>
            <p:cNvGrpSpPr/>
            <p:nvPr/>
          </p:nvGrpSpPr>
          <p:grpSpPr>
            <a:xfrm>
              <a:off x="10366350" y="2995849"/>
              <a:ext cx="762561" cy="762561"/>
              <a:chOff x="10308088" y="2366819"/>
              <a:chExt cx="822960" cy="82296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37BA1C6-6DDC-4C59-BE73-22AB9A55881C}"/>
                  </a:ext>
                </a:extLst>
              </p:cNvPr>
              <p:cNvSpPr/>
              <p:nvPr/>
            </p:nvSpPr>
            <p:spPr>
              <a:xfrm>
                <a:off x="10308088" y="2366819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Graphic 67" descr="Volume">
                <a:extLst>
                  <a:ext uri="{FF2B5EF4-FFF2-40B4-BE49-F238E27FC236}">
                    <a16:creationId xmlns:a16="http://schemas.microsoft.com/office/drawing/2014/main" id="{2BDDAAA1-A82C-4923-A113-B17A99A444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10500455" y="2561014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F71808-FB0D-43DB-A30A-6E68C89217B6}"/>
              </a:ext>
            </a:extLst>
          </p:cNvPr>
          <p:cNvGrpSpPr/>
          <p:nvPr/>
        </p:nvGrpSpPr>
        <p:grpSpPr>
          <a:xfrm>
            <a:off x="6300608" y="2495551"/>
            <a:ext cx="2629288" cy="2450884"/>
            <a:chOff x="6300608" y="2495551"/>
            <a:chExt cx="2629288" cy="245088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8455521-F233-4F3D-BC2B-41B7A8CA53B7}"/>
                </a:ext>
              </a:extLst>
            </p:cNvPr>
            <p:cNvSpPr/>
            <p:nvPr/>
          </p:nvSpPr>
          <p:spPr>
            <a:xfrm>
              <a:off x="7198314" y="2495551"/>
              <a:ext cx="889654" cy="2180408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99FF33"/>
                </a:gs>
                <a:gs pos="100000">
                  <a:srgbClr val="009900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A04DC4-1332-406A-B650-01BDD2F1281F}"/>
                </a:ext>
              </a:extLst>
            </p:cNvPr>
            <p:cNvSpPr/>
            <p:nvPr/>
          </p:nvSpPr>
          <p:spPr>
            <a:xfrm>
              <a:off x="6300608" y="4581124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2C8C2CE-F19C-447C-BB7B-EE3D87C7330D}"/>
                </a:ext>
              </a:extLst>
            </p:cNvPr>
            <p:cNvSpPr txBox="1"/>
            <p:nvPr/>
          </p:nvSpPr>
          <p:spPr>
            <a:xfrm>
              <a:off x="7198315" y="2557735"/>
              <a:ext cx="889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C56F72-B32E-437A-92C2-9807C3E7CDE2}"/>
                </a:ext>
              </a:extLst>
            </p:cNvPr>
            <p:cNvSpPr txBox="1"/>
            <p:nvPr/>
          </p:nvSpPr>
          <p:spPr>
            <a:xfrm>
              <a:off x="7192261" y="4079818"/>
              <a:ext cx="881980" cy="556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4341E5B-013A-42D8-B1F7-9F11BDE13809}"/>
                </a:ext>
              </a:extLst>
            </p:cNvPr>
            <p:cNvGrpSpPr/>
            <p:nvPr/>
          </p:nvGrpSpPr>
          <p:grpSpPr>
            <a:xfrm>
              <a:off x="6910009" y="3059905"/>
              <a:ext cx="762561" cy="762561"/>
              <a:chOff x="6835649" y="2721727"/>
              <a:chExt cx="822960" cy="82296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5B6A6B0-7EFF-48F9-989C-3E3839C123BE}"/>
                  </a:ext>
                </a:extLst>
              </p:cNvPr>
              <p:cNvSpPr/>
              <p:nvPr/>
            </p:nvSpPr>
            <p:spPr>
              <a:xfrm>
                <a:off x="6835649" y="2721727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4" name="Graphic 53" descr="Bank">
                <a:extLst>
                  <a:ext uri="{FF2B5EF4-FFF2-40B4-BE49-F238E27FC236}">
                    <a16:creationId xmlns:a16="http://schemas.microsoft.com/office/drawing/2014/main" id="{6A770803-5E5D-45F2-B2BD-EB9463CD8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>
              <a:xfrm>
                <a:off x="7018811" y="2900007"/>
                <a:ext cx="457200" cy="457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52710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F1E778A-7747-4046-94F7-A3D2E8387EC2}"/>
              </a:ext>
            </a:extLst>
          </p:cNvPr>
          <p:cNvSpPr/>
          <p:nvPr/>
        </p:nvSpPr>
        <p:spPr>
          <a:xfrm>
            <a:off x="6836903" y="0"/>
            <a:ext cx="203555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F71808-FB0D-43DB-A30A-6E68C89217B6}"/>
              </a:ext>
            </a:extLst>
          </p:cNvPr>
          <p:cNvGrpSpPr/>
          <p:nvPr/>
        </p:nvGrpSpPr>
        <p:grpSpPr>
          <a:xfrm>
            <a:off x="6052531" y="1866855"/>
            <a:ext cx="3678931" cy="3429306"/>
            <a:chOff x="6300608" y="2495551"/>
            <a:chExt cx="2629288" cy="245088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8455521-F233-4F3D-BC2B-41B7A8CA53B7}"/>
                </a:ext>
              </a:extLst>
            </p:cNvPr>
            <p:cNvSpPr/>
            <p:nvPr/>
          </p:nvSpPr>
          <p:spPr>
            <a:xfrm>
              <a:off x="7198314" y="2495551"/>
              <a:ext cx="889654" cy="2180408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99FF33"/>
                </a:gs>
                <a:gs pos="100000">
                  <a:srgbClr val="009900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A04DC4-1332-406A-B650-01BDD2F1281F}"/>
                </a:ext>
              </a:extLst>
            </p:cNvPr>
            <p:cNvSpPr/>
            <p:nvPr/>
          </p:nvSpPr>
          <p:spPr>
            <a:xfrm>
              <a:off x="6300608" y="4581124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2C8C2CE-F19C-447C-BB7B-EE3D87C7330D}"/>
                </a:ext>
              </a:extLst>
            </p:cNvPr>
            <p:cNvSpPr txBox="1"/>
            <p:nvPr/>
          </p:nvSpPr>
          <p:spPr>
            <a:xfrm>
              <a:off x="7198315" y="2557735"/>
              <a:ext cx="889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C56F72-B32E-437A-92C2-9807C3E7CDE2}"/>
                </a:ext>
              </a:extLst>
            </p:cNvPr>
            <p:cNvSpPr txBox="1"/>
            <p:nvPr/>
          </p:nvSpPr>
          <p:spPr>
            <a:xfrm>
              <a:off x="7192261" y="4079818"/>
              <a:ext cx="881980" cy="556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4341E5B-013A-42D8-B1F7-9F11BDE13809}"/>
                </a:ext>
              </a:extLst>
            </p:cNvPr>
            <p:cNvGrpSpPr/>
            <p:nvPr/>
          </p:nvGrpSpPr>
          <p:grpSpPr>
            <a:xfrm>
              <a:off x="6910009" y="3059905"/>
              <a:ext cx="762561" cy="762561"/>
              <a:chOff x="6835649" y="2721727"/>
              <a:chExt cx="822960" cy="82296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5B6A6B0-7EFF-48F9-989C-3E3839C123BE}"/>
                  </a:ext>
                </a:extLst>
              </p:cNvPr>
              <p:cNvSpPr/>
              <p:nvPr/>
            </p:nvSpPr>
            <p:spPr>
              <a:xfrm>
                <a:off x="6835649" y="2721727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4" name="Graphic 53" descr="Bank">
                <a:extLst>
                  <a:ext uri="{FF2B5EF4-FFF2-40B4-BE49-F238E27FC236}">
                    <a16:creationId xmlns:a16="http://schemas.microsoft.com/office/drawing/2014/main" id="{6A770803-5E5D-45F2-B2BD-EB9463CD8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7018811" y="2900007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264677-4587-4769-AAF7-09878958F133}"/>
              </a:ext>
            </a:extLst>
          </p:cNvPr>
          <p:cNvGrpSpPr/>
          <p:nvPr/>
        </p:nvGrpSpPr>
        <p:grpSpPr>
          <a:xfrm>
            <a:off x="4923199" y="2707933"/>
            <a:ext cx="2389529" cy="2116487"/>
            <a:chOff x="4753848" y="2525016"/>
            <a:chExt cx="2629288" cy="232885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7D92D52-951A-4FBE-88D0-A6B9A46E976D}"/>
                </a:ext>
              </a:extLst>
            </p:cNvPr>
            <p:cNvSpPr/>
            <p:nvPr/>
          </p:nvSpPr>
          <p:spPr>
            <a:xfrm>
              <a:off x="5690843" y="2525016"/>
              <a:ext cx="762561" cy="2074357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801A95A-BD6A-4DCB-B08E-40160700AD78}"/>
                </a:ext>
              </a:extLst>
            </p:cNvPr>
            <p:cNvSpPr/>
            <p:nvPr/>
          </p:nvSpPr>
          <p:spPr>
            <a:xfrm>
              <a:off x="4753848" y="4488555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FFF694-BA33-4AB5-ADC1-B1DDBC432AFB}"/>
                </a:ext>
              </a:extLst>
            </p:cNvPr>
            <p:cNvSpPr txBox="1"/>
            <p:nvPr/>
          </p:nvSpPr>
          <p:spPr>
            <a:xfrm>
              <a:off x="5747479" y="2618013"/>
              <a:ext cx="7355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2E8E650-471C-4FFF-98E8-93CEC59325A3}"/>
                </a:ext>
              </a:extLst>
            </p:cNvPr>
            <p:cNvSpPr txBox="1"/>
            <p:nvPr/>
          </p:nvSpPr>
          <p:spPr>
            <a:xfrm>
              <a:off x="5644480" y="3952218"/>
              <a:ext cx="837784" cy="660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72F843F-D98C-4D26-952D-A5299A4178C2}"/>
                </a:ext>
              </a:extLst>
            </p:cNvPr>
            <p:cNvGrpSpPr/>
            <p:nvPr/>
          </p:nvGrpSpPr>
          <p:grpSpPr>
            <a:xfrm>
              <a:off x="5455374" y="3195501"/>
              <a:ext cx="593103" cy="593103"/>
              <a:chOff x="5174504" y="2779387"/>
              <a:chExt cx="640080" cy="64008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C4665E-B8BB-4AF6-8127-77E37EA73585}"/>
                  </a:ext>
                </a:extLst>
              </p:cNvPr>
              <p:cNvSpPr/>
              <p:nvPr/>
            </p:nvSpPr>
            <p:spPr>
              <a:xfrm>
                <a:off x="5174504" y="2779387"/>
                <a:ext cx="640080" cy="64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" name="Graphic 32" descr="Head with gears">
                <a:extLst>
                  <a:ext uri="{FF2B5EF4-FFF2-40B4-BE49-F238E27FC236}">
                    <a16:creationId xmlns:a16="http://schemas.microsoft.com/office/drawing/2014/main" id="{18D270AD-380E-4970-A6AA-2E37C0D91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5370484" y="2991447"/>
                <a:ext cx="274320" cy="274320"/>
              </a:xfrm>
              <a:prstGeom prst="rect">
                <a:avLst/>
              </a:prstGeom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ED82A6D-CE32-443F-85A8-A76B3416BE3F}"/>
              </a:ext>
            </a:extLst>
          </p:cNvPr>
          <p:cNvGrpSpPr/>
          <p:nvPr/>
        </p:nvGrpSpPr>
        <p:grpSpPr>
          <a:xfrm>
            <a:off x="1667531" y="2283832"/>
            <a:ext cx="2649949" cy="2858471"/>
            <a:chOff x="1643929" y="2312421"/>
            <a:chExt cx="2629288" cy="283618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D4014F5-2CAD-4E87-B1B9-7F68D0EA7574}"/>
                </a:ext>
              </a:extLst>
            </p:cNvPr>
            <p:cNvSpPr/>
            <p:nvPr/>
          </p:nvSpPr>
          <p:spPr>
            <a:xfrm>
              <a:off x="2447851" y="2312421"/>
              <a:ext cx="974383" cy="2541869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6E4488-659E-4688-A77D-5FE1B476F82B}"/>
                </a:ext>
              </a:extLst>
            </p:cNvPr>
            <p:cNvSpPr/>
            <p:nvPr/>
          </p:nvSpPr>
          <p:spPr>
            <a:xfrm>
              <a:off x="1643929" y="4783294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E25253-3295-4ADA-8795-87D5DA792466}"/>
                </a:ext>
              </a:extLst>
            </p:cNvPr>
            <p:cNvSpPr txBox="1"/>
            <p:nvPr/>
          </p:nvSpPr>
          <p:spPr>
            <a:xfrm>
              <a:off x="2447851" y="2312421"/>
              <a:ext cx="9804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686DE4-CD9F-4E23-A3A4-6B27EC7867CD}"/>
                </a:ext>
              </a:extLst>
            </p:cNvPr>
            <p:cNvSpPr txBox="1"/>
            <p:nvPr/>
          </p:nvSpPr>
          <p:spPr>
            <a:xfrm>
              <a:off x="2437652" y="4130287"/>
              <a:ext cx="974208" cy="39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53367B9-3FFC-48C7-BA1C-9D5009BDB5FF}"/>
                </a:ext>
              </a:extLst>
            </p:cNvPr>
            <p:cNvGrpSpPr/>
            <p:nvPr/>
          </p:nvGrpSpPr>
          <p:grpSpPr>
            <a:xfrm>
              <a:off x="2166008" y="3028642"/>
              <a:ext cx="762561" cy="762561"/>
              <a:chOff x="1777994" y="2582722"/>
              <a:chExt cx="822960" cy="82296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7CAC746-E9DF-4534-AA08-E65934315150}"/>
                  </a:ext>
                </a:extLst>
              </p:cNvPr>
              <p:cNvSpPr/>
              <p:nvPr/>
            </p:nvSpPr>
            <p:spPr>
              <a:xfrm>
                <a:off x="1777994" y="2582722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Pie chart">
                <a:extLst>
                  <a:ext uri="{FF2B5EF4-FFF2-40B4-BE49-F238E27FC236}">
                    <a16:creationId xmlns:a16="http://schemas.microsoft.com/office/drawing/2014/main" id="{FB75BB28-4F27-4D42-9BE3-28F97CAEF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1948663" y="2772666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2" name="!!Group1">
            <a:extLst>
              <a:ext uri="{FF2B5EF4-FFF2-40B4-BE49-F238E27FC236}">
                <a16:creationId xmlns:a16="http://schemas.microsoft.com/office/drawing/2014/main" id="{D74C6C0E-4200-4CA7-8023-CF64847CF53F}"/>
              </a:ext>
            </a:extLst>
          </p:cNvPr>
          <p:cNvGrpSpPr/>
          <p:nvPr/>
        </p:nvGrpSpPr>
        <p:grpSpPr>
          <a:xfrm>
            <a:off x="-154484" y="2029556"/>
            <a:ext cx="2433786" cy="3380411"/>
            <a:chOff x="-116303" y="1885950"/>
            <a:chExt cx="2629288" cy="365195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F99F3DF-9F38-47BD-B66A-159EEFD165DB}"/>
                </a:ext>
              </a:extLst>
            </p:cNvPr>
            <p:cNvSpPr/>
            <p:nvPr/>
          </p:nvSpPr>
          <p:spPr>
            <a:xfrm>
              <a:off x="677183" y="1885950"/>
              <a:ext cx="1059112" cy="3353236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36000" endPos="33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267C7F-0E55-4970-B8C1-6D24B7BAEA7B}"/>
                </a:ext>
              </a:extLst>
            </p:cNvPr>
            <p:cNvSpPr/>
            <p:nvPr/>
          </p:nvSpPr>
          <p:spPr>
            <a:xfrm>
              <a:off x="-116303" y="5124831"/>
              <a:ext cx="2629288" cy="413073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1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EB7D90-85E5-4560-B5B2-55959FB22F31}"/>
                </a:ext>
              </a:extLst>
            </p:cNvPr>
            <p:cNvSpPr txBox="1"/>
            <p:nvPr/>
          </p:nvSpPr>
          <p:spPr>
            <a:xfrm>
              <a:off x="677183" y="1885950"/>
              <a:ext cx="10271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82985D-5636-4120-A31D-FFFAE397DE17}"/>
                </a:ext>
              </a:extLst>
            </p:cNvPr>
            <p:cNvSpPr txBox="1"/>
            <p:nvPr/>
          </p:nvSpPr>
          <p:spPr>
            <a:xfrm>
              <a:off x="708366" y="4413808"/>
              <a:ext cx="996008" cy="451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09AF45A-ACC3-4CF8-A1D3-3A5D26641AB2}"/>
                </a:ext>
              </a:extLst>
            </p:cNvPr>
            <p:cNvGrpSpPr/>
            <p:nvPr/>
          </p:nvGrpSpPr>
          <p:grpSpPr>
            <a:xfrm>
              <a:off x="272366" y="2995849"/>
              <a:ext cx="762561" cy="758952"/>
              <a:chOff x="147289" y="2482097"/>
              <a:chExt cx="822960" cy="72436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9DCB3DE-C78B-427A-84CD-53A572CED25D}"/>
                  </a:ext>
                </a:extLst>
              </p:cNvPr>
              <p:cNvSpPr/>
              <p:nvPr/>
            </p:nvSpPr>
            <p:spPr>
              <a:xfrm>
                <a:off x="147289" y="2482097"/>
                <a:ext cx="822960" cy="7243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Graphic 18" descr="Bar graph with upward trend">
                <a:extLst>
                  <a:ext uri="{FF2B5EF4-FFF2-40B4-BE49-F238E27FC236}">
                    <a16:creationId xmlns:a16="http://schemas.microsoft.com/office/drawing/2014/main" id="{73D4038E-1AE9-4F3A-903D-91FC69A15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49036" y="2618756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FDEEA7-17C5-4A95-8772-2F8DEDE3EDF2}"/>
              </a:ext>
            </a:extLst>
          </p:cNvPr>
          <p:cNvGrpSpPr/>
          <p:nvPr/>
        </p:nvGrpSpPr>
        <p:grpSpPr>
          <a:xfrm>
            <a:off x="3227828" y="2446639"/>
            <a:ext cx="2783313" cy="2590381"/>
            <a:chOff x="3326915" y="2495550"/>
            <a:chExt cx="2629288" cy="244703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5572B37-1ED4-4950-9AD6-2E338EB1D22D}"/>
                </a:ext>
              </a:extLst>
            </p:cNvPr>
            <p:cNvSpPr/>
            <p:nvPr/>
          </p:nvSpPr>
          <p:spPr>
            <a:xfrm>
              <a:off x="4167471" y="2495550"/>
              <a:ext cx="889654" cy="2169952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EB14F5-2EE6-4A1A-B55E-4305CED8A54A}"/>
                </a:ext>
              </a:extLst>
            </p:cNvPr>
            <p:cNvSpPr/>
            <p:nvPr/>
          </p:nvSpPr>
          <p:spPr>
            <a:xfrm>
              <a:off x="3326915" y="4568351"/>
              <a:ext cx="2629288" cy="374232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E637A3-6CA9-45B3-9521-A1D2DF9E04B6}"/>
                </a:ext>
              </a:extLst>
            </p:cNvPr>
            <p:cNvSpPr txBox="1"/>
            <p:nvPr/>
          </p:nvSpPr>
          <p:spPr>
            <a:xfrm>
              <a:off x="4167472" y="2495550"/>
              <a:ext cx="8957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2103F6-05D9-46EB-B5A0-0E2A28FF70E8}"/>
                </a:ext>
              </a:extLst>
            </p:cNvPr>
            <p:cNvSpPr txBox="1"/>
            <p:nvPr/>
          </p:nvSpPr>
          <p:spPr>
            <a:xfrm>
              <a:off x="4161418" y="4054803"/>
              <a:ext cx="895707" cy="569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657C5F4-ECBD-4911-B0B3-10FA17674D7E}"/>
                </a:ext>
              </a:extLst>
            </p:cNvPr>
            <p:cNvGrpSpPr/>
            <p:nvPr/>
          </p:nvGrpSpPr>
          <p:grpSpPr>
            <a:xfrm>
              <a:off x="3857045" y="3059905"/>
              <a:ext cx="762561" cy="781183"/>
              <a:chOff x="3520067" y="2721727"/>
              <a:chExt cx="822960" cy="82296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9939916-5E79-402D-8D3B-5859D3A962C9}"/>
                  </a:ext>
                </a:extLst>
              </p:cNvPr>
              <p:cNvSpPr/>
              <p:nvPr/>
            </p:nvSpPr>
            <p:spPr>
              <a:xfrm>
                <a:off x="3520067" y="2721727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6" name="Graphic 25" descr="Presentation with bar chart RTL">
                <a:extLst>
                  <a:ext uri="{FF2B5EF4-FFF2-40B4-BE49-F238E27FC236}">
                    <a16:creationId xmlns:a16="http://schemas.microsoft.com/office/drawing/2014/main" id="{D021B72E-E016-4006-98FB-35DB24F27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3708973" y="2934206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FD77EA-4AB6-4DE5-8223-3650DB585018}"/>
              </a:ext>
            </a:extLst>
          </p:cNvPr>
          <p:cNvGrpSpPr/>
          <p:nvPr/>
        </p:nvGrpSpPr>
        <p:grpSpPr>
          <a:xfrm>
            <a:off x="9802357" y="1885950"/>
            <a:ext cx="2629288" cy="3681040"/>
            <a:chOff x="9802357" y="1885950"/>
            <a:chExt cx="2629288" cy="368104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F04D6C5-1BAD-4C03-A557-07252FC97013}"/>
                </a:ext>
              </a:extLst>
            </p:cNvPr>
            <p:cNvSpPr/>
            <p:nvPr/>
          </p:nvSpPr>
          <p:spPr>
            <a:xfrm>
              <a:off x="10595843" y="1885950"/>
              <a:ext cx="1059112" cy="3429306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9933FF"/>
                </a:gs>
                <a:gs pos="100000">
                  <a:srgbClr val="6600CC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3AE8CB4-841E-4BB8-86CE-959F1507761D}"/>
                </a:ext>
              </a:extLst>
            </p:cNvPr>
            <p:cNvSpPr/>
            <p:nvPr/>
          </p:nvSpPr>
          <p:spPr>
            <a:xfrm>
              <a:off x="9802357" y="5201679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1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395BF9-CAEC-4964-98D5-CC9C25D21E19}"/>
                </a:ext>
              </a:extLst>
            </p:cNvPr>
            <p:cNvSpPr txBox="1"/>
            <p:nvPr/>
          </p:nvSpPr>
          <p:spPr>
            <a:xfrm>
              <a:off x="10591485" y="1958840"/>
              <a:ext cx="1063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88F7E5B-5B43-45CD-BEA5-7E8361A82DBA}"/>
                </a:ext>
              </a:extLst>
            </p:cNvPr>
            <p:cNvSpPr txBox="1"/>
            <p:nvPr/>
          </p:nvSpPr>
          <p:spPr>
            <a:xfrm>
              <a:off x="10627026" y="4585314"/>
              <a:ext cx="996008" cy="39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644C30A-2C49-4F42-A8A6-70174BC031A0}"/>
                </a:ext>
              </a:extLst>
            </p:cNvPr>
            <p:cNvGrpSpPr/>
            <p:nvPr/>
          </p:nvGrpSpPr>
          <p:grpSpPr>
            <a:xfrm>
              <a:off x="10366350" y="2995849"/>
              <a:ext cx="762561" cy="762561"/>
              <a:chOff x="10308088" y="2366819"/>
              <a:chExt cx="822960" cy="82296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37BA1C6-6DDC-4C59-BE73-22AB9A55881C}"/>
                  </a:ext>
                </a:extLst>
              </p:cNvPr>
              <p:cNvSpPr/>
              <p:nvPr/>
            </p:nvSpPr>
            <p:spPr>
              <a:xfrm>
                <a:off x="10308088" y="2366819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Graphic 67" descr="Volume">
                <a:extLst>
                  <a:ext uri="{FF2B5EF4-FFF2-40B4-BE49-F238E27FC236}">
                    <a16:creationId xmlns:a16="http://schemas.microsoft.com/office/drawing/2014/main" id="{2BDDAAA1-A82C-4923-A113-B17A99A444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10500455" y="2561014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6502C4-DB5F-4702-AA0A-583CB2118BC6}"/>
              </a:ext>
            </a:extLst>
          </p:cNvPr>
          <p:cNvGrpSpPr/>
          <p:nvPr/>
        </p:nvGrpSpPr>
        <p:grpSpPr>
          <a:xfrm>
            <a:off x="8048613" y="2294140"/>
            <a:ext cx="2629288" cy="2779034"/>
            <a:chOff x="8048613" y="2294140"/>
            <a:chExt cx="2629288" cy="2779034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C8EF5194-BB4E-4612-8B00-CAE13A89D3FD}"/>
                </a:ext>
              </a:extLst>
            </p:cNvPr>
            <p:cNvSpPr/>
            <p:nvPr/>
          </p:nvSpPr>
          <p:spPr>
            <a:xfrm>
              <a:off x="8852535" y="2294140"/>
              <a:ext cx="974383" cy="2541869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CC00FF"/>
                </a:gs>
                <a:gs pos="100000">
                  <a:srgbClr val="660033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0826A73-A277-4C0D-8BA0-A41AEDD387E6}"/>
                </a:ext>
              </a:extLst>
            </p:cNvPr>
            <p:cNvSpPr/>
            <p:nvPr/>
          </p:nvSpPr>
          <p:spPr>
            <a:xfrm>
              <a:off x="8048613" y="4707863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BD865CE-B8C2-43BC-9481-EB850269E360}"/>
                </a:ext>
              </a:extLst>
            </p:cNvPr>
            <p:cNvSpPr txBox="1"/>
            <p:nvPr/>
          </p:nvSpPr>
          <p:spPr>
            <a:xfrm>
              <a:off x="8852536" y="2294140"/>
              <a:ext cx="9743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563B26-68D3-4A9C-91DE-B309412DF8CB}"/>
                </a:ext>
              </a:extLst>
            </p:cNvPr>
            <p:cNvSpPr txBox="1"/>
            <p:nvPr/>
          </p:nvSpPr>
          <p:spPr>
            <a:xfrm>
              <a:off x="8842336" y="4112006"/>
              <a:ext cx="984582" cy="39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9305B07-770E-47B2-A759-2EC5CDDD22BC}"/>
                </a:ext>
              </a:extLst>
            </p:cNvPr>
            <p:cNvGrpSpPr/>
            <p:nvPr/>
          </p:nvGrpSpPr>
          <p:grpSpPr>
            <a:xfrm>
              <a:off x="8584218" y="3028642"/>
              <a:ext cx="762561" cy="762561"/>
              <a:chOff x="8599083" y="2519656"/>
              <a:chExt cx="822960" cy="82296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0008E5B-171C-4373-85B7-7C23BB89B5EB}"/>
                  </a:ext>
                </a:extLst>
              </p:cNvPr>
              <p:cNvSpPr/>
              <p:nvPr/>
            </p:nvSpPr>
            <p:spPr>
              <a:xfrm>
                <a:off x="8599083" y="2519656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Graphic 60" descr="Lightbulb">
                <a:extLst>
                  <a:ext uri="{FF2B5EF4-FFF2-40B4-BE49-F238E27FC236}">
                    <a16:creationId xmlns:a16="http://schemas.microsoft.com/office/drawing/2014/main" id="{E4F7DFCA-70A7-4EE4-A069-C26D8FC63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>
              <a:xfrm>
                <a:off x="8784209" y="2762847"/>
                <a:ext cx="457200" cy="457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57839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F1E778A-7747-4046-94F7-A3D2E8387EC2}"/>
              </a:ext>
            </a:extLst>
          </p:cNvPr>
          <p:cNvSpPr/>
          <p:nvPr/>
        </p:nvSpPr>
        <p:spPr>
          <a:xfrm>
            <a:off x="8173335" y="0"/>
            <a:ext cx="203555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6502C4-DB5F-4702-AA0A-583CB2118BC6}"/>
              </a:ext>
            </a:extLst>
          </p:cNvPr>
          <p:cNvGrpSpPr/>
          <p:nvPr/>
        </p:nvGrpSpPr>
        <p:grpSpPr>
          <a:xfrm>
            <a:off x="7659010" y="1880520"/>
            <a:ext cx="3244521" cy="3429306"/>
            <a:chOff x="8048613" y="2294140"/>
            <a:chExt cx="2629288" cy="2779034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C8EF5194-BB4E-4612-8B00-CAE13A89D3FD}"/>
                </a:ext>
              </a:extLst>
            </p:cNvPr>
            <p:cNvSpPr/>
            <p:nvPr/>
          </p:nvSpPr>
          <p:spPr>
            <a:xfrm>
              <a:off x="8852535" y="2294140"/>
              <a:ext cx="974383" cy="2541869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CC00FF"/>
                </a:gs>
                <a:gs pos="100000">
                  <a:srgbClr val="660033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0826A73-A277-4C0D-8BA0-A41AEDD387E6}"/>
                </a:ext>
              </a:extLst>
            </p:cNvPr>
            <p:cNvSpPr/>
            <p:nvPr/>
          </p:nvSpPr>
          <p:spPr>
            <a:xfrm>
              <a:off x="8048613" y="4707863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BD865CE-B8C2-43BC-9481-EB850269E360}"/>
                </a:ext>
              </a:extLst>
            </p:cNvPr>
            <p:cNvSpPr txBox="1"/>
            <p:nvPr/>
          </p:nvSpPr>
          <p:spPr>
            <a:xfrm>
              <a:off x="8852536" y="2294140"/>
              <a:ext cx="9743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563B26-68D3-4A9C-91DE-B309412DF8CB}"/>
                </a:ext>
              </a:extLst>
            </p:cNvPr>
            <p:cNvSpPr txBox="1"/>
            <p:nvPr/>
          </p:nvSpPr>
          <p:spPr>
            <a:xfrm>
              <a:off x="8842336" y="4112006"/>
              <a:ext cx="984582" cy="39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9305B07-770E-47B2-A759-2EC5CDDD22BC}"/>
                </a:ext>
              </a:extLst>
            </p:cNvPr>
            <p:cNvGrpSpPr/>
            <p:nvPr/>
          </p:nvGrpSpPr>
          <p:grpSpPr>
            <a:xfrm>
              <a:off x="8584218" y="3028642"/>
              <a:ext cx="762561" cy="762561"/>
              <a:chOff x="8599083" y="2519656"/>
              <a:chExt cx="822960" cy="82296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0008E5B-171C-4373-85B7-7C23BB89B5EB}"/>
                  </a:ext>
                </a:extLst>
              </p:cNvPr>
              <p:cNvSpPr/>
              <p:nvPr/>
            </p:nvSpPr>
            <p:spPr>
              <a:xfrm>
                <a:off x="8599083" y="2519656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Graphic 60" descr="Lightbulb">
                <a:extLst>
                  <a:ext uri="{FF2B5EF4-FFF2-40B4-BE49-F238E27FC236}">
                    <a16:creationId xmlns:a16="http://schemas.microsoft.com/office/drawing/2014/main" id="{E4F7DFCA-70A7-4EE4-A069-C26D8FC63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8784209" y="2762847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F71808-FB0D-43DB-A30A-6E68C89217B6}"/>
              </a:ext>
            </a:extLst>
          </p:cNvPr>
          <p:cNvGrpSpPr/>
          <p:nvPr/>
        </p:nvGrpSpPr>
        <p:grpSpPr>
          <a:xfrm>
            <a:off x="6063872" y="2475383"/>
            <a:ext cx="2752842" cy="2566054"/>
            <a:chOff x="6300608" y="2495551"/>
            <a:chExt cx="2629288" cy="245088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8455521-F233-4F3D-BC2B-41B7A8CA53B7}"/>
                </a:ext>
              </a:extLst>
            </p:cNvPr>
            <p:cNvSpPr/>
            <p:nvPr/>
          </p:nvSpPr>
          <p:spPr>
            <a:xfrm>
              <a:off x="7198314" y="2495551"/>
              <a:ext cx="889654" cy="2180408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A04DC4-1332-406A-B650-01BDD2F1281F}"/>
                </a:ext>
              </a:extLst>
            </p:cNvPr>
            <p:cNvSpPr/>
            <p:nvPr/>
          </p:nvSpPr>
          <p:spPr>
            <a:xfrm>
              <a:off x="6300608" y="4581124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2C8C2CE-F19C-447C-BB7B-EE3D87C7330D}"/>
                </a:ext>
              </a:extLst>
            </p:cNvPr>
            <p:cNvSpPr txBox="1"/>
            <p:nvPr/>
          </p:nvSpPr>
          <p:spPr>
            <a:xfrm>
              <a:off x="7198315" y="2557735"/>
              <a:ext cx="889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C56F72-B32E-437A-92C2-9807C3E7CDE2}"/>
                </a:ext>
              </a:extLst>
            </p:cNvPr>
            <p:cNvSpPr txBox="1"/>
            <p:nvPr/>
          </p:nvSpPr>
          <p:spPr>
            <a:xfrm>
              <a:off x="7192261" y="4079818"/>
              <a:ext cx="881980" cy="556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4341E5B-013A-42D8-B1F7-9F11BDE13809}"/>
                </a:ext>
              </a:extLst>
            </p:cNvPr>
            <p:cNvGrpSpPr/>
            <p:nvPr/>
          </p:nvGrpSpPr>
          <p:grpSpPr>
            <a:xfrm>
              <a:off x="6910009" y="3059905"/>
              <a:ext cx="762561" cy="762561"/>
              <a:chOff x="6835649" y="2721727"/>
              <a:chExt cx="822960" cy="82296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5B6A6B0-7EFF-48F9-989C-3E3839C123BE}"/>
                  </a:ext>
                </a:extLst>
              </p:cNvPr>
              <p:cNvSpPr/>
              <p:nvPr/>
            </p:nvSpPr>
            <p:spPr>
              <a:xfrm>
                <a:off x="6835649" y="2721727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4" name="Graphic 53" descr="Bank">
                <a:extLst>
                  <a:ext uri="{FF2B5EF4-FFF2-40B4-BE49-F238E27FC236}">
                    <a16:creationId xmlns:a16="http://schemas.microsoft.com/office/drawing/2014/main" id="{6A770803-5E5D-45F2-B2BD-EB9463CD8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7018811" y="2900007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264677-4587-4769-AAF7-09878958F133}"/>
              </a:ext>
            </a:extLst>
          </p:cNvPr>
          <p:cNvGrpSpPr/>
          <p:nvPr/>
        </p:nvGrpSpPr>
        <p:grpSpPr>
          <a:xfrm>
            <a:off x="4923199" y="2707933"/>
            <a:ext cx="2389529" cy="2116487"/>
            <a:chOff x="4753848" y="2525016"/>
            <a:chExt cx="2629288" cy="232885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7D92D52-951A-4FBE-88D0-A6B9A46E976D}"/>
                </a:ext>
              </a:extLst>
            </p:cNvPr>
            <p:cNvSpPr/>
            <p:nvPr/>
          </p:nvSpPr>
          <p:spPr>
            <a:xfrm>
              <a:off x="5690843" y="2525016"/>
              <a:ext cx="762561" cy="2074357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801A95A-BD6A-4DCB-B08E-40160700AD78}"/>
                </a:ext>
              </a:extLst>
            </p:cNvPr>
            <p:cNvSpPr/>
            <p:nvPr/>
          </p:nvSpPr>
          <p:spPr>
            <a:xfrm>
              <a:off x="4753848" y="4488555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FFF694-BA33-4AB5-ADC1-B1DDBC432AFB}"/>
                </a:ext>
              </a:extLst>
            </p:cNvPr>
            <p:cNvSpPr txBox="1"/>
            <p:nvPr/>
          </p:nvSpPr>
          <p:spPr>
            <a:xfrm>
              <a:off x="5747479" y="2618013"/>
              <a:ext cx="7355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2E8E650-471C-4FFF-98E8-93CEC59325A3}"/>
                </a:ext>
              </a:extLst>
            </p:cNvPr>
            <p:cNvSpPr txBox="1"/>
            <p:nvPr/>
          </p:nvSpPr>
          <p:spPr>
            <a:xfrm>
              <a:off x="5644480" y="3952218"/>
              <a:ext cx="837784" cy="660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72F843F-D98C-4D26-952D-A5299A4178C2}"/>
                </a:ext>
              </a:extLst>
            </p:cNvPr>
            <p:cNvGrpSpPr/>
            <p:nvPr/>
          </p:nvGrpSpPr>
          <p:grpSpPr>
            <a:xfrm>
              <a:off x="5455374" y="3195501"/>
              <a:ext cx="593103" cy="593103"/>
              <a:chOff x="5174504" y="2779387"/>
              <a:chExt cx="640080" cy="64008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C4665E-B8BB-4AF6-8127-77E37EA73585}"/>
                  </a:ext>
                </a:extLst>
              </p:cNvPr>
              <p:cNvSpPr/>
              <p:nvPr/>
            </p:nvSpPr>
            <p:spPr>
              <a:xfrm>
                <a:off x="5174504" y="2779387"/>
                <a:ext cx="640080" cy="64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" name="Graphic 32" descr="Head with gears">
                <a:extLst>
                  <a:ext uri="{FF2B5EF4-FFF2-40B4-BE49-F238E27FC236}">
                    <a16:creationId xmlns:a16="http://schemas.microsoft.com/office/drawing/2014/main" id="{18D270AD-380E-4970-A6AA-2E37C0D91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5370484" y="2991447"/>
                <a:ext cx="274320" cy="274320"/>
              </a:xfrm>
              <a:prstGeom prst="rect">
                <a:avLst/>
              </a:prstGeom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ED82A6D-CE32-443F-85A8-A76B3416BE3F}"/>
              </a:ext>
            </a:extLst>
          </p:cNvPr>
          <p:cNvGrpSpPr/>
          <p:nvPr/>
        </p:nvGrpSpPr>
        <p:grpSpPr>
          <a:xfrm>
            <a:off x="1667531" y="2283832"/>
            <a:ext cx="2649949" cy="2858471"/>
            <a:chOff x="1643929" y="2312421"/>
            <a:chExt cx="2629288" cy="283618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D4014F5-2CAD-4E87-B1B9-7F68D0EA7574}"/>
                </a:ext>
              </a:extLst>
            </p:cNvPr>
            <p:cNvSpPr/>
            <p:nvPr/>
          </p:nvSpPr>
          <p:spPr>
            <a:xfrm>
              <a:off x="2447851" y="2312421"/>
              <a:ext cx="974383" cy="2541869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6E4488-659E-4688-A77D-5FE1B476F82B}"/>
                </a:ext>
              </a:extLst>
            </p:cNvPr>
            <p:cNvSpPr/>
            <p:nvPr/>
          </p:nvSpPr>
          <p:spPr>
            <a:xfrm>
              <a:off x="1643929" y="4783294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E25253-3295-4ADA-8795-87D5DA792466}"/>
                </a:ext>
              </a:extLst>
            </p:cNvPr>
            <p:cNvSpPr txBox="1"/>
            <p:nvPr/>
          </p:nvSpPr>
          <p:spPr>
            <a:xfrm>
              <a:off x="2447851" y="2312421"/>
              <a:ext cx="9804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686DE4-CD9F-4E23-A3A4-6B27EC7867CD}"/>
                </a:ext>
              </a:extLst>
            </p:cNvPr>
            <p:cNvSpPr txBox="1"/>
            <p:nvPr/>
          </p:nvSpPr>
          <p:spPr>
            <a:xfrm>
              <a:off x="2437652" y="4130287"/>
              <a:ext cx="974208" cy="39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53367B9-3FFC-48C7-BA1C-9D5009BDB5FF}"/>
                </a:ext>
              </a:extLst>
            </p:cNvPr>
            <p:cNvGrpSpPr/>
            <p:nvPr/>
          </p:nvGrpSpPr>
          <p:grpSpPr>
            <a:xfrm>
              <a:off x="2166008" y="3028642"/>
              <a:ext cx="762561" cy="762561"/>
              <a:chOff x="1777994" y="2582722"/>
              <a:chExt cx="822960" cy="82296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7CAC746-E9DF-4534-AA08-E65934315150}"/>
                  </a:ext>
                </a:extLst>
              </p:cNvPr>
              <p:cNvSpPr/>
              <p:nvPr/>
            </p:nvSpPr>
            <p:spPr>
              <a:xfrm>
                <a:off x="1777994" y="2582722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Pie chart">
                <a:extLst>
                  <a:ext uri="{FF2B5EF4-FFF2-40B4-BE49-F238E27FC236}">
                    <a16:creationId xmlns:a16="http://schemas.microsoft.com/office/drawing/2014/main" id="{FB75BB28-4F27-4D42-9BE3-28F97CAEF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1948663" y="2772666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2" name="!!Group1">
            <a:extLst>
              <a:ext uri="{FF2B5EF4-FFF2-40B4-BE49-F238E27FC236}">
                <a16:creationId xmlns:a16="http://schemas.microsoft.com/office/drawing/2014/main" id="{D74C6C0E-4200-4CA7-8023-CF64847CF53F}"/>
              </a:ext>
            </a:extLst>
          </p:cNvPr>
          <p:cNvGrpSpPr/>
          <p:nvPr/>
        </p:nvGrpSpPr>
        <p:grpSpPr>
          <a:xfrm>
            <a:off x="-154484" y="2029556"/>
            <a:ext cx="2433786" cy="3380411"/>
            <a:chOff x="-116303" y="1885950"/>
            <a:chExt cx="2629288" cy="365195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F99F3DF-9F38-47BD-B66A-159EEFD165DB}"/>
                </a:ext>
              </a:extLst>
            </p:cNvPr>
            <p:cNvSpPr/>
            <p:nvPr/>
          </p:nvSpPr>
          <p:spPr>
            <a:xfrm>
              <a:off x="677183" y="1885950"/>
              <a:ext cx="1059112" cy="3353236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36000" endPos="33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267C7F-0E55-4970-B8C1-6D24B7BAEA7B}"/>
                </a:ext>
              </a:extLst>
            </p:cNvPr>
            <p:cNvSpPr/>
            <p:nvPr/>
          </p:nvSpPr>
          <p:spPr>
            <a:xfrm>
              <a:off x="-116303" y="5124831"/>
              <a:ext cx="2629288" cy="413073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1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EB7D90-85E5-4560-B5B2-55959FB22F31}"/>
                </a:ext>
              </a:extLst>
            </p:cNvPr>
            <p:cNvSpPr txBox="1"/>
            <p:nvPr/>
          </p:nvSpPr>
          <p:spPr>
            <a:xfrm>
              <a:off x="677183" y="1885950"/>
              <a:ext cx="10271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82985D-5636-4120-A31D-FFFAE397DE17}"/>
                </a:ext>
              </a:extLst>
            </p:cNvPr>
            <p:cNvSpPr txBox="1"/>
            <p:nvPr/>
          </p:nvSpPr>
          <p:spPr>
            <a:xfrm>
              <a:off x="708366" y="4413808"/>
              <a:ext cx="996008" cy="451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09AF45A-ACC3-4CF8-A1D3-3A5D26641AB2}"/>
                </a:ext>
              </a:extLst>
            </p:cNvPr>
            <p:cNvGrpSpPr/>
            <p:nvPr/>
          </p:nvGrpSpPr>
          <p:grpSpPr>
            <a:xfrm>
              <a:off x="272366" y="2995849"/>
              <a:ext cx="762561" cy="758952"/>
              <a:chOff x="147289" y="2482097"/>
              <a:chExt cx="822960" cy="72436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9DCB3DE-C78B-427A-84CD-53A572CED25D}"/>
                  </a:ext>
                </a:extLst>
              </p:cNvPr>
              <p:cNvSpPr/>
              <p:nvPr/>
            </p:nvSpPr>
            <p:spPr>
              <a:xfrm>
                <a:off x="147289" y="2482097"/>
                <a:ext cx="822960" cy="7243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Graphic 18" descr="Bar graph with upward trend">
                <a:extLst>
                  <a:ext uri="{FF2B5EF4-FFF2-40B4-BE49-F238E27FC236}">
                    <a16:creationId xmlns:a16="http://schemas.microsoft.com/office/drawing/2014/main" id="{73D4038E-1AE9-4F3A-903D-91FC69A15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49036" y="2618756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FDEEA7-17C5-4A95-8772-2F8DEDE3EDF2}"/>
              </a:ext>
            </a:extLst>
          </p:cNvPr>
          <p:cNvGrpSpPr/>
          <p:nvPr/>
        </p:nvGrpSpPr>
        <p:grpSpPr>
          <a:xfrm>
            <a:off x="3227828" y="2446639"/>
            <a:ext cx="2783313" cy="2590381"/>
            <a:chOff x="3326915" y="2495550"/>
            <a:chExt cx="2629288" cy="244703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5572B37-1ED4-4950-9AD6-2E338EB1D22D}"/>
                </a:ext>
              </a:extLst>
            </p:cNvPr>
            <p:cNvSpPr/>
            <p:nvPr/>
          </p:nvSpPr>
          <p:spPr>
            <a:xfrm>
              <a:off x="4167471" y="2495550"/>
              <a:ext cx="889654" cy="2169952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EB14F5-2EE6-4A1A-B55E-4305CED8A54A}"/>
                </a:ext>
              </a:extLst>
            </p:cNvPr>
            <p:cNvSpPr/>
            <p:nvPr/>
          </p:nvSpPr>
          <p:spPr>
            <a:xfrm>
              <a:off x="3326915" y="4568351"/>
              <a:ext cx="2629288" cy="374232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E637A3-6CA9-45B3-9521-A1D2DF9E04B6}"/>
                </a:ext>
              </a:extLst>
            </p:cNvPr>
            <p:cNvSpPr txBox="1"/>
            <p:nvPr/>
          </p:nvSpPr>
          <p:spPr>
            <a:xfrm>
              <a:off x="4167472" y="2495550"/>
              <a:ext cx="8957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2103F6-05D9-46EB-B5A0-0E2A28FF70E8}"/>
                </a:ext>
              </a:extLst>
            </p:cNvPr>
            <p:cNvSpPr txBox="1"/>
            <p:nvPr/>
          </p:nvSpPr>
          <p:spPr>
            <a:xfrm>
              <a:off x="4161418" y="4054803"/>
              <a:ext cx="895707" cy="569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657C5F4-ECBD-4911-B0B3-10FA17674D7E}"/>
                </a:ext>
              </a:extLst>
            </p:cNvPr>
            <p:cNvGrpSpPr/>
            <p:nvPr/>
          </p:nvGrpSpPr>
          <p:grpSpPr>
            <a:xfrm>
              <a:off x="3857045" y="3059905"/>
              <a:ext cx="762561" cy="781183"/>
              <a:chOff x="3520067" y="2721727"/>
              <a:chExt cx="822960" cy="82296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9939916-5E79-402D-8D3B-5859D3A962C9}"/>
                  </a:ext>
                </a:extLst>
              </p:cNvPr>
              <p:cNvSpPr/>
              <p:nvPr/>
            </p:nvSpPr>
            <p:spPr>
              <a:xfrm>
                <a:off x="3520067" y="2721727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6" name="Graphic 25" descr="Presentation with bar chart RTL">
                <a:extLst>
                  <a:ext uri="{FF2B5EF4-FFF2-40B4-BE49-F238E27FC236}">
                    <a16:creationId xmlns:a16="http://schemas.microsoft.com/office/drawing/2014/main" id="{D021B72E-E016-4006-98FB-35DB24F27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3708973" y="2934206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FD77EA-4AB6-4DE5-8223-3650DB585018}"/>
              </a:ext>
            </a:extLst>
          </p:cNvPr>
          <p:cNvGrpSpPr/>
          <p:nvPr/>
        </p:nvGrpSpPr>
        <p:grpSpPr>
          <a:xfrm>
            <a:off x="9802357" y="1885950"/>
            <a:ext cx="2629288" cy="3681040"/>
            <a:chOff x="9802357" y="1885950"/>
            <a:chExt cx="2629288" cy="368104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F04D6C5-1BAD-4C03-A557-07252FC97013}"/>
                </a:ext>
              </a:extLst>
            </p:cNvPr>
            <p:cNvSpPr/>
            <p:nvPr/>
          </p:nvSpPr>
          <p:spPr>
            <a:xfrm>
              <a:off x="10595843" y="1885950"/>
              <a:ext cx="1059112" cy="3429306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9933FF"/>
                </a:gs>
                <a:gs pos="100000">
                  <a:srgbClr val="6600CC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3AE8CB4-841E-4BB8-86CE-959F1507761D}"/>
                </a:ext>
              </a:extLst>
            </p:cNvPr>
            <p:cNvSpPr/>
            <p:nvPr/>
          </p:nvSpPr>
          <p:spPr>
            <a:xfrm>
              <a:off x="9802357" y="5201679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1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395BF9-CAEC-4964-98D5-CC9C25D21E19}"/>
                </a:ext>
              </a:extLst>
            </p:cNvPr>
            <p:cNvSpPr txBox="1"/>
            <p:nvPr/>
          </p:nvSpPr>
          <p:spPr>
            <a:xfrm>
              <a:off x="10591485" y="1958840"/>
              <a:ext cx="1063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88F7E5B-5B43-45CD-BEA5-7E8361A82DBA}"/>
                </a:ext>
              </a:extLst>
            </p:cNvPr>
            <p:cNvSpPr txBox="1"/>
            <p:nvPr/>
          </p:nvSpPr>
          <p:spPr>
            <a:xfrm>
              <a:off x="10627026" y="4585314"/>
              <a:ext cx="996008" cy="39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644C30A-2C49-4F42-A8A6-70174BC031A0}"/>
                </a:ext>
              </a:extLst>
            </p:cNvPr>
            <p:cNvGrpSpPr/>
            <p:nvPr/>
          </p:nvGrpSpPr>
          <p:grpSpPr>
            <a:xfrm>
              <a:off x="10366350" y="2995849"/>
              <a:ext cx="762561" cy="762561"/>
              <a:chOff x="10308088" y="2366819"/>
              <a:chExt cx="822960" cy="82296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37BA1C6-6DDC-4C59-BE73-22AB9A55881C}"/>
                  </a:ext>
                </a:extLst>
              </p:cNvPr>
              <p:cNvSpPr/>
              <p:nvPr/>
            </p:nvSpPr>
            <p:spPr>
              <a:xfrm>
                <a:off x="10308088" y="2366819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Graphic 67" descr="Volume">
                <a:extLst>
                  <a:ext uri="{FF2B5EF4-FFF2-40B4-BE49-F238E27FC236}">
                    <a16:creationId xmlns:a16="http://schemas.microsoft.com/office/drawing/2014/main" id="{2BDDAAA1-A82C-4923-A113-B17A99A444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>
              <a:xfrm>
                <a:off x="10500455" y="2561014"/>
                <a:ext cx="457200" cy="457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0339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F1E778A-7747-4046-94F7-A3D2E8387EC2}"/>
              </a:ext>
            </a:extLst>
          </p:cNvPr>
          <p:cNvSpPr/>
          <p:nvPr/>
        </p:nvSpPr>
        <p:spPr>
          <a:xfrm>
            <a:off x="10030273" y="0"/>
            <a:ext cx="203555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6502C4-DB5F-4702-AA0A-583CB2118BC6}"/>
              </a:ext>
            </a:extLst>
          </p:cNvPr>
          <p:cNvGrpSpPr/>
          <p:nvPr/>
        </p:nvGrpSpPr>
        <p:grpSpPr>
          <a:xfrm>
            <a:off x="7664630" y="2365499"/>
            <a:ext cx="2699541" cy="2853288"/>
            <a:chOff x="8048613" y="2294140"/>
            <a:chExt cx="2629288" cy="2779034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C8EF5194-BB4E-4612-8B00-CAE13A89D3FD}"/>
                </a:ext>
              </a:extLst>
            </p:cNvPr>
            <p:cNvSpPr/>
            <p:nvPr/>
          </p:nvSpPr>
          <p:spPr>
            <a:xfrm>
              <a:off x="8852535" y="2294140"/>
              <a:ext cx="974383" cy="2541869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0826A73-A277-4C0D-8BA0-A41AEDD387E6}"/>
                </a:ext>
              </a:extLst>
            </p:cNvPr>
            <p:cNvSpPr/>
            <p:nvPr/>
          </p:nvSpPr>
          <p:spPr>
            <a:xfrm>
              <a:off x="8048613" y="4707863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BD865CE-B8C2-43BC-9481-EB850269E360}"/>
                </a:ext>
              </a:extLst>
            </p:cNvPr>
            <p:cNvSpPr txBox="1"/>
            <p:nvPr/>
          </p:nvSpPr>
          <p:spPr>
            <a:xfrm>
              <a:off x="8852536" y="2294140"/>
              <a:ext cx="9743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563B26-68D3-4A9C-91DE-B309412DF8CB}"/>
                </a:ext>
              </a:extLst>
            </p:cNvPr>
            <p:cNvSpPr txBox="1"/>
            <p:nvPr/>
          </p:nvSpPr>
          <p:spPr>
            <a:xfrm>
              <a:off x="8842336" y="4112006"/>
              <a:ext cx="984582" cy="39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9305B07-770E-47B2-A759-2EC5CDDD22BC}"/>
                </a:ext>
              </a:extLst>
            </p:cNvPr>
            <p:cNvGrpSpPr/>
            <p:nvPr/>
          </p:nvGrpSpPr>
          <p:grpSpPr>
            <a:xfrm>
              <a:off x="8584218" y="3028642"/>
              <a:ext cx="762561" cy="762561"/>
              <a:chOff x="8599083" y="2519656"/>
              <a:chExt cx="822960" cy="82296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0008E5B-171C-4373-85B7-7C23BB89B5EB}"/>
                  </a:ext>
                </a:extLst>
              </p:cNvPr>
              <p:cNvSpPr/>
              <p:nvPr/>
            </p:nvSpPr>
            <p:spPr>
              <a:xfrm>
                <a:off x="8599083" y="2519656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Graphic 60" descr="Lightbulb">
                <a:extLst>
                  <a:ext uri="{FF2B5EF4-FFF2-40B4-BE49-F238E27FC236}">
                    <a16:creationId xmlns:a16="http://schemas.microsoft.com/office/drawing/2014/main" id="{E4F7DFCA-70A7-4EE4-A069-C26D8FC63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8784209" y="2762847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F71808-FB0D-43DB-A30A-6E68C89217B6}"/>
              </a:ext>
            </a:extLst>
          </p:cNvPr>
          <p:cNvGrpSpPr/>
          <p:nvPr/>
        </p:nvGrpSpPr>
        <p:grpSpPr>
          <a:xfrm>
            <a:off x="6063872" y="2475383"/>
            <a:ext cx="2752842" cy="2566054"/>
            <a:chOff x="6300608" y="2495551"/>
            <a:chExt cx="2629288" cy="245088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8455521-F233-4F3D-BC2B-41B7A8CA53B7}"/>
                </a:ext>
              </a:extLst>
            </p:cNvPr>
            <p:cNvSpPr/>
            <p:nvPr/>
          </p:nvSpPr>
          <p:spPr>
            <a:xfrm>
              <a:off x="7198314" y="2495551"/>
              <a:ext cx="889654" cy="2180408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A04DC4-1332-406A-B650-01BDD2F1281F}"/>
                </a:ext>
              </a:extLst>
            </p:cNvPr>
            <p:cNvSpPr/>
            <p:nvPr/>
          </p:nvSpPr>
          <p:spPr>
            <a:xfrm>
              <a:off x="6300608" y="4581124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2C8C2CE-F19C-447C-BB7B-EE3D87C7330D}"/>
                </a:ext>
              </a:extLst>
            </p:cNvPr>
            <p:cNvSpPr txBox="1"/>
            <p:nvPr/>
          </p:nvSpPr>
          <p:spPr>
            <a:xfrm>
              <a:off x="7198315" y="2557735"/>
              <a:ext cx="889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C56F72-B32E-437A-92C2-9807C3E7CDE2}"/>
                </a:ext>
              </a:extLst>
            </p:cNvPr>
            <p:cNvSpPr txBox="1"/>
            <p:nvPr/>
          </p:nvSpPr>
          <p:spPr>
            <a:xfrm>
              <a:off x="7192261" y="4079818"/>
              <a:ext cx="881980" cy="556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4341E5B-013A-42D8-B1F7-9F11BDE13809}"/>
                </a:ext>
              </a:extLst>
            </p:cNvPr>
            <p:cNvGrpSpPr/>
            <p:nvPr/>
          </p:nvGrpSpPr>
          <p:grpSpPr>
            <a:xfrm>
              <a:off x="6910009" y="3059905"/>
              <a:ext cx="762561" cy="762561"/>
              <a:chOff x="6835649" y="2721727"/>
              <a:chExt cx="822960" cy="82296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5B6A6B0-7EFF-48F9-989C-3E3839C123BE}"/>
                  </a:ext>
                </a:extLst>
              </p:cNvPr>
              <p:cNvSpPr/>
              <p:nvPr/>
            </p:nvSpPr>
            <p:spPr>
              <a:xfrm>
                <a:off x="6835649" y="2721727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4" name="Graphic 53" descr="Bank">
                <a:extLst>
                  <a:ext uri="{FF2B5EF4-FFF2-40B4-BE49-F238E27FC236}">
                    <a16:creationId xmlns:a16="http://schemas.microsoft.com/office/drawing/2014/main" id="{6A770803-5E5D-45F2-B2BD-EB9463CD8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7018811" y="2900007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264677-4587-4769-AAF7-09878958F133}"/>
              </a:ext>
            </a:extLst>
          </p:cNvPr>
          <p:cNvGrpSpPr/>
          <p:nvPr/>
        </p:nvGrpSpPr>
        <p:grpSpPr>
          <a:xfrm>
            <a:off x="4923199" y="2707933"/>
            <a:ext cx="2389529" cy="2116487"/>
            <a:chOff x="4753848" y="2525016"/>
            <a:chExt cx="2629288" cy="232885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7D92D52-951A-4FBE-88D0-A6B9A46E976D}"/>
                </a:ext>
              </a:extLst>
            </p:cNvPr>
            <p:cNvSpPr/>
            <p:nvPr/>
          </p:nvSpPr>
          <p:spPr>
            <a:xfrm>
              <a:off x="5690843" y="2525016"/>
              <a:ext cx="762561" cy="2074357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801A95A-BD6A-4DCB-B08E-40160700AD78}"/>
                </a:ext>
              </a:extLst>
            </p:cNvPr>
            <p:cNvSpPr/>
            <p:nvPr/>
          </p:nvSpPr>
          <p:spPr>
            <a:xfrm>
              <a:off x="4753848" y="4488555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FFF694-BA33-4AB5-ADC1-B1DDBC432AFB}"/>
                </a:ext>
              </a:extLst>
            </p:cNvPr>
            <p:cNvSpPr txBox="1"/>
            <p:nvPr/>
          </p:nvSpPr>
          <p:spPr>
            <a:xfrm>
              <a:off x="5747479" y="2618013"/>
              <a:ext cx="7355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2E8E650-471C-4FFF-98E8-93CEC59325A3}"/>
                </a:ext>
              </a:extLst>
            </p:cNvPr>
            <p:cNvSpPr txBox="1"/>
            <p:nvPr/>
          </p:nvSpPr>
          <p:spPr>
            <a:xfrm>
              <a:off x="5644480" y="3952218"/>
              <a:ext cx="837784" cy="660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72F843F-D98C-4D26-952D-A5299A4178C2}"/>
                </a:ext>
              </a:extLst>
            </p:cNvPr>
            <p:cNvGrpSpPr/>
            <p:nvPr/>
          </p:nvGrpSpPr>
          <p:grpSpPr>
            <a:xfrm>
              <a:off x="5455374" y="3195501"/>
              <a:ext cx="593103" cy="593103"/>
              <a:chOff x="5174504" y="2779387"/>
              <a:chExt cx="640080" cy="64008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C4665E-B8BB-4AF6-8127-77E37EA73585}"/>
                  </a:ext>
                </a:extLst>
              </p:cNvPr>
              <p:cNvSpPr/>
              <p:nvPr/>
            </p:nvSpPr>
            <p:spPr>
              <a:xfrm>
                <a:off x="5174504" y="2779387"/>
                <a:ext cx="640080" cy="64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" name="Graphic 32" descr="Head with gears">
                <a:extLst>
                  <a:ext uri="{FF2B5EF4-FFF2-40B4-BE49-F238E27FC236}">
                    <a16:creationId xmlns:a16="http://schemas.microsoft.com/office/drawing/2014/main" id="{18D270AD-380E-4970-A6AA-2E37C0D91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5370484" y="2991447"/>
                <a:ext cx="274320" cy="274320"/>
              </a:xfrm>
              <a:prstGeom prst="rect">
                <a:avLst/>
              </a:prstGeom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ED82A6D-CE32-443F-85A8-A76B3416BE3F}"/>
              </a:ext>
            </a:extLst>
          </p:cNvPr>
          <p:cNvGrpSpPr/>
          <p:nvPr/>
        </p:nvGrpSpPr>
        <p:grpSpPr>
          <a:xfrm>
            <a:off x="1667531" y="2283832"/>
            <a:ext cx="2649949" cy="2858471"/>
            <a:chOff x="1643929" y="2312421"/>
            <a:chExt cx="2629288" cy="283618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D4014F5-2CAD-4E87-B1B9-7F68D0EA7574}"/>
                </a:ext>
              </a:extLst>
            </p:cNvPr>
            <p:cNvSpPr/>
            <p:nvPr/>
          </p:nvSpPr>
          <p:spPr>
            <a:xfrm>
              <a:off x="2447851" y="2312421"/>
              <a:ext cx="974383" cy="2541869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6E4488-659E-4688-A77D-5FE1B476F82B}"/>
                </a:ext>
              </a:extLst>
            </p:cNvPr>
            <p:cNvSpPr/>
            <p:nvPr/>
          </p:nvSpPr>
          <p:spPr>
            <a:xfrm>
              <a:off x="1643929" y="4783294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E25253-3295-4ADA-8795-87D5DA792466}"/>
                </a:ext>
              </a:extLst>
            </p:cNvPr>
            <p:cNvSpPr txBox="1"/>
            <p:nvPr/>
          </p:nvSpPr>
          <p:spPr>
            <a:xfrm>
              <a:off x="2447851" y="2312421"/>
              <a:ext cx="9804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686DE4-CD9F-4E23-A3A4-6B27EC7867CD}"/>
                </a:ext>
              </a:extLst>
            </p:cNvPr>
            <p:cNvSpPr txBox="1"/>
            <p:nvPr/>
          </p:nvSpPr>
          <p:spPr>
            <a:xfrm>
              <a:off x="2437652" y="4130287"/>
              <a:ext cx="974208" cy="39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53367B9-3FFC-48C7-BA1C-9D5009BDB5FF}"/>
                </a:ext>
              </a:extLst>
            </p:cNvPr>
            <p:cNvGrpSpPr/>
            <p:nvPr/>
          </p:nvGrpSpPr>
          <p:grpSpPr>
            <a:xfrm>
              <a:off x="2166008" y="3028642"/>
              <a:ext cx="762561" cy="762561"/>
              <a:chOff x="1777994" y="2582722"/>
              <a:chExt cx="822960" cy="82296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7CAC746-E9DF-4534-AA08-E65934315150}"/>
                  </a:ext>
                </a:extLst>
              </p:cNvPr>
              <p:cNvSpPr/>
              <p:nvPr/>
            </p:nvSpPr>
            <p:spPr>
              <a:xfrm>
                <a:off x="1777994" y="2582722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Pie chart">
                <a:extLst>
                  <a:ext uri="{FF2B5EF4-FFF2-40B4-BE49-F238E27FC236}">
                    <a16:creationId xmlns:a16="http://schemas.microsoft.com/office/drawing/2014/main" id="{FB75BB28-4F27-4D42-9BE3-28F97CAEF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1948663" y="2772666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2" name="!!Group1">
            <a:extLst>
              <a:ext uri="{FF2B5EF4-FFF2-40B4-BE49-F238E27FC236}">
                <a16:creationId xmlns:a16="http://schemas.microsoft.com/office/drawing/2014/main" id="{D74C6C0E-4200-4CA7-8023-CF64847CF53F}"/>
              </a:ext>
            </a:extLst>
          </p:cNvPr>
          <p:cNvGrpSpPr/>
          <p:nvPr/>
        </p:nvGrpSpPr>
        <p:grpSpPr>
          <a:xfrm>
            <a:off x="-154484" y="2029556"/>
            <a:ext cx="2433786" cy="3380411"/>
            <a:chOff x="-116303" y="1885950"/>
            <a:chExt cx="2629288" cy="365195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F99F3DF-9F38-47BD-B66A-159EEFD165DB}"/>
                </a:ext>
              </a:extLst>
            </p:cNvPr>
            <p:cNvSpPr/>
            <p:nvPr/>
          </p:nvSpPr>
          <p:spPr>
            <a:xfrm>
              <a:off x="677183" y="1885950"/>
              <a:ext cx="1059112" cy="3353236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36000" endPos="33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267C7F-0E55-4970-B8C1-6D24B7BAEA7B}"/>
                </a:ext>
              </a:extLst>
            </p:cNvPr>
            <p:cNvSpPr/>
            <p:nvPr/>
          </p:nvSpPr>
          <p:spPr>
            <a:xfrm>
              <a:off x="-116303" y="5124831"/>
              <a:ext cx="2629288" cy="413073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1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EB7D90-85E5-4560-B5B2-55959FB22F31}"/>
                </a:ext>
              </a:extLst>
            </p:cNvPr>
            <p:cNvSpPr txBox="1"/>
            <p:nvPr/>
          </p:nvSpPr>
          <p:spPr>
            <a:xfrm>
              <a:off x="677183" y="1885950"/>
              <a:ext cx="10271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82985D-5636-4120-A31D-FFFAE397DE17}"/>
                </a:ext>
              </a:extLst>
            </p:cNvPr>
            <p:cNvSpPr txBox="1"/>
            <p:nvPr/>
          </p:nvSpPr>
          <p:spPr>
            <a:xfrm>
              <a:off x="708366" y="4413808"/>
              <a:ext cx="996008" cy="451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09AF45A-ACC3-4CF8-A1D3-3A5D26641AB2}"/>
                </a:ext>
              </a:extLst>
            </p:cNvPr>
            <p:cNvGrpSpPr/>
            <p:nvPr/>
          </p:nvGrpSpPr>
          <p:grpSpPr>
            <a:xfrm>
              <a:off x="272366" y="2995849"/>
              <a:ext cx="762561" cy="758952"/>
              <a:chOff x="147289" y="2482097"/>
              <a:chExt cx="822960" cy="72436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9DCB3DE-C78B-427A-84CD-53A572CED25D}"/>
                  </a:ext>
                </a:extLst>
              </p:cNvPr>
              <p:cNvSpPr/>
              <p:nvPr/>
            </p:nvSpPr>
            <p:spPr>
              <a:xfrm>
                <a:off x="147289" y="2482097"/>
                <a:ext cx="822960" cy="7243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Graphic 18" descr="Bar graph with upward trend">
                <a:extLst>
                  <a:ext uri="{FF2B5EF4-FFF2-40B4-BE49-F238E27FC236}">
                    <a16:creationId xmlns:a16="http://schemas.microsoft.com/office/drawing/2014/main" id="{73D4038E-1AE9-4F3A-903D-91FC69A15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49036" y="2618756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FDEEA7-17C5-4A95-8772-2F8DEDE3EDF2}"/>
              </a:ext>
            </a:extLst>
          </p:cNvPr>
          <p:cNvGrpSpPr/>
          <p:nvPr/>
        </p:nvGrpSpPr>
        <p:grpSpPr>
          <a:xfrm>
            <a:off x="3227828" y="2446639"/>
            <a:ext cx="2783313" cy="2590381"/>
            <a:chOff x="3326915" y="2495550"/>
            <a:chExt cx="2629288" cy="244703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5572B37-1ED4-4950-9AD6-2E338EB1D22D}"/>
                </a:ext>
              </a:extLst>
            </p:cNvPr>
            <p:cNvSpPr/>
            <p:nvPr/>
          </p:nvSpPr>
          <p:spPr>
            <a:xfrm>
              <a:off x="4167471" y="2495550"/>
              <a:ext cx="889654" cy="2169952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EB14F5-2EE6-4A1A-B55E-4305CED8A54A}"/>
                </a:ext>
              </a:extLst>
            </p:cNvPr>
            <p:cNvSpPr/>
            <p:nvPr/>
          </p:nvSpPr>
          <p:spPr>
            <a:xfrm>
              <a:off x="3326915" y="4568351"/>
              <a:ext cx="2629288" cy="374232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E637A3-6CA9-45B3-9521-A1D2DF9E04B6}"/>
                </a:ext>
              </a:extLst>
            </p:cNvPr>
            <p:cNvSpPr txBox="1"/>
            <p:nvPr/>
          </p:nvSpPr>
          <p:spPr>
            <a:xfrm>
              <a:off x="4167472" y="2495550"/>
              <a:ext cx="8957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2103F6-05D9-46EB-B5A0-0E2A28FF70E8}"/>
                </a:ext>
              </a:extLst>
            </p:cNvPr>
            <p:cNvSpPr txBox="1"/>
            <p:nvPr/>
          </p:nvSpPr>
          <p:spPr>
            <a:xfrm>
              <a:off x="4161418" y="4054803"/>
              <a:ext cx="895707" cy="569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657C5F4-ECBD-4911-B0B3-10FA17674D7E}"/>
                </a:ext>
              </a:extLst>
            </p:cNvPr>
            <p:cNvGrpSpPr/>
            <p:nvPr/>
          </p:nvGrpSpPr>
          <p:grpSpPr>
            <a:xfrm>
              <a:off x="3857045" y="3059905"/>
              <a:ext cx="762561" cy="781183"/>
              <a:chOff x="3520067" y="2721727"/>
              <a:chExt cx="822960" cy="82296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9939916-5E79-402D-8D3B-5859D3A962C9}"/>
                  </a:ext>
                </a:extLst>
              </p:cNvPr>
              <p:cNvSpPr/>
              <p:nvPr/>
            </p:nvSpPr>
            <p:spPr>
              <a:xfrm>
                <a:off x="3520067" y="2721727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6" name="Graphic 25" descr="Presentation with bar chart RTL">
                <a:extLst>
                  <a:ext uri="{FF2B5EF4-FFF2-40B4-BE49-F238E27FC236}">
                    <a16:creationId xmlns:a16="http://schemas.microsoft.com/office/drawing/2014/main" id="{D021B72E-E016-4006-98FB-35DB24F27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3708973" y="2934206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FD77EA-4AB6-4DE5-8223-3650DB585018}"/>
              </a:ext>
            </a:extLst>
          </p:cNvPr>
          <p:cNvGrpSpPr/>
          <p:nvPr/>
        </p:nvGrpSpPr>
        <p:grpSpPr>
          <a:xfrm>
            <a:off x="9646853" y="1359992"/>
            <a:ext cx="3051203" cy="4271727"/>
            <a:chOff x="9802357" y="1885950"/>
            <a:chExt cx="2629288" cy="368104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F04D6C5-1BAD-4C03-A557-07252FC97013}"/>
                </a:ext>
              </a:extLst>
            </p:cNvPr>
            <p:cNvSpPr/>
            <p:nvPr/>
          </p:nvSpPr>
          <p:spPr>
            <a:xfrm>
              <a:off x="10595843" y="1885950"/>
              <a:ext cx="1059112" cy="3429306"/>
            </a:xfrm>
            <a:prstGeom prst="roundRect">
              <a:avLst>
                <a:gd name="adj" fmla="val 6202"/>
              </a:avLst>
            </a:prstGeom>
            <a:gradFill flip="none" rotWithShape="1">
              <a:gsLst>
                <a:gs pos="0">
                  <a:srgbClr val="9933FF"/>
                </a:gs>
                <a:gs pos="100000">
                  <a:srgbClr val="6600CC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4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3AE8CB4-841E-4BB8-86CE-959F1507761D}"/>
                </a:ext>
              </a:extLst>
            </p:cNvPr>
            <p:cNvSpPr/>
            <p:nvPr/>
          </p:nvSpPr>
          <p:spPr>
            <a:xfrm>
              <a:off x="9802357" y="5201679"/>
              <a:ext cx="2629288" cy="365311"/>
            </a:xfrm>
            <a:prstGeom prst="ellipse">
              <a:avLst/>
            </a:prstGeom>
            <a:gradFill flip="none" rotWithShape="1">
              <a:gsLst>
                <a:gs pos="100000">
                  <a:srgbClr val="EFF3F2">
                    <a:alpha val="0"/>
                  </a:srgbClr>
                </a:gs>
                <a:gs pos="0">
                  <a:schemeClr val="tx1">
                    <a:alpha val="51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395BF9-CAEC-4964-98D5-CC9C25D21E19}"/>
                </a:ext>
              </a:extLst>
            </p:cNvPr>
            <p:cNvSpPr txBox="1"/>
            <p:nvPr/>
          </p:nvSpPr>
          <p:spPr>
            <a:xfrm>
              <a:off x="10591485" y="1958840"/>
              <a:ext cx="1063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88F7E5B-5B43-45CD-BEA5-7E8361A82DBA}"/>
                </a:ext>
              </a:extLst>
            </p:cNvPr>
            <p:cNvSpPr txBox="1"/>
            <p:nvPr/>
          </p:nvSpPr>
          <p:spPr>
            <a:xfrm>
              <a:off x="10627026" y="4585314"/>
              <a:ext cx="996008" cy="39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644C30A-2C49-4F42-A8A6-70174BC031A0}"/>
                </a:ext>
              </a:extLst>
            </p:cNvPr>
            <p:cNvGrpSpPr/>
            <p:nvPr/>
          </p:nvGrpSpPr>
          <p:grpSpPr>
            <a:xfrm>
              <a:off x="10366350" y="2995849"/>
              <a:ext cx="762561" cy="762561"/>
              <a:chOff x="10308088" y="2366819"/>
              <a:chExt cx="822960" cy="82296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37BA1C6-6DDC-4C59-BE73-22AB9A55881C}"/>
                  </a:ext>
                </a:extLst>
              </p:cNvPr>
              <p:cNvSpPr/>
              <p:nvPr/>
            </p:nvSpPr>
            <p:spPr>
              <a:xfrm>
                <a:off x="10308088" y="2366819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9525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Graphic 67" descr="Volume">
                <a:extLst>
                  <a:ext uri="{FF2B5EF4-FFF2-40B4-BE49-F238E27FC236}">
                    <a16:creationId xmlns:a16="http://schemas.microsoft.com/office/drawing/2014/main" id="{2BDDAAA1-A82C-4923-A113-B17A99A444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>
              <a:xfrm>
                <a:off x="10500455" y="2561014"/>
                <a:ext cx="457200" cy="457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1781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EA2D5AE8-476D-4BC9-8968-31FE538469CA}"/>
              </a:ext>
            </a:extLst>
          </p:cNvPr>
          <p:cNvSpPr/>
          <p:nvPr/>
        </p:nvSpPr>
        <p:spPr>
          <a:xfrm>
            <a:off x="-2383579" y="0"/>
            <a:ext cx="2136701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96DBF6-E464-4BAB-88F3-EB4B205000C7}"/>
              </a:ext>
            </a:extLst>
          </p:cNvPr>
          <p:cNvGrpSpPr/>
          <p:nvPr/>
        </p:nvGrpSpPr>
        <p:grpSpPr>
          <a:xfrm>
            <a:off x="2862715" y="2236763"/>
            <a:ext cx="3074135" cy="2829136"/>
            <a:chOff x="2862715" y="2236763"/>
            <a:chExt cx="3074135" cy="282913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A237FE6-8584-4958-AD21-EE94BA968A33}"/>
                </a:ext>
              </a:extLst>
            </p:cNvPr>
            <p:cNvSpPr/>
            <p:nvPr/>
          </p:nvSpPr>
          <p:spPr>
            <a:xfrm>
              <a:off x="2862715" y="4387724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3FCBCEA-7174-4504-A547-39EA698D746C}"/>
                </a:ext>
              </a:extLst>
            </p:cNvPr>
            <p:cNvSpPr/>
            <p:nvPr/>
          </p:nvSpPr>
          <p:spPr>
            <a:xfrm>
              <a:off x="3885027" y="2236763"/>
              <a:ext cx="1097280" cy="2416126"/>
            </a:xfrm>
            <a:prstGeom prst="roundRect">
              <a:avLst>
                <a:gd name="adj" fmla="val 11539"/>
              </a:avLst>
            </a:prstGeom>
            <a:gradFill>
              <a:gsLst>
                <a:gs pos="0">
                  <a:srgbClr val="FFCC00"/>
                </a:gs>
                <a:gs pos="100000">
                  <a:srgbClr val="CC3300"/>
                </a:gs>
              </a:gsLst>
              <a:lin ang="5400000" scaled="1"/>
            </a:gra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81E023-4FBE-4BD8-A96D-CEB0F93D722B}"/>
                </a:ext>
              </a:extLst>
            </p:cNvPr>
            <p:cNvSpPr/>
            <p:nvPr/>
          </p:nvSpPr>
          <p:spPr>
            <a:xfrm>
              <a:off x="3525757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5B0104-3982-4E95-BCA5-EE1AFD0B1B9A}"/>
                </a:ext>
              </a:extLst>
            </p:cNvPr>
            <p:cNvSpPr txBox="1"/>
            <p:nvPr/>
          </p:nvSpPr>
          <p:spPr>
            <a:xfrm>
              <a:off x="3980870" y="2236763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</a:p>
          </p:txBody>
        </p:sp>
        <p:pic>
          <p:nvPicPr>
            <p:cNvPr id="37" name="Graphic 36" descr="Presentation with pie chart">
              <a:extLst>
                <a:ext uri="{FF2B5EF4-FFF2-40B4-BE49-F238E27FC236}">
                  <a16:creationId xmlns:a16="http://schemas.microsoft.com/office/drawing/2014/main" id="{560E6766-A1EA-400F-810F-8F3584481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66297" y="2841009"/>
              <a:ext cx="365760" cy="36576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D477A9-32EC-43F0-AD93-2BF9723F12C0}"/>
                </a:ext>
              </a:extLst>
            </p:cNvPr>
            <p:cNvSpPr txBox="1"/>
            <p:nvPr/>
          </p:nvSpPr>
          <p:spPr>
            <a:xfrm>
              <a:off x="3880555" y="4036463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FE78E85-F3EE-4461-9953-7AA5B28E85CF}"/>
              </a:ext>
            </a:extLst>
          </p:cNvPr>
          <p:cNvGrpSpPr/>
          <p:nvPr/>
        </p:nvGrpSpPr>
        <p:grpSpPr>
          <a:xfrm>
            <a:off x="-264065" y="1631852"/>
            <a:ext cx="3074135" cy="3979975"/>
            <a:chOff x="-264065" y="1631852"/>
            <a:chExt cx="3074135" cy="397997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6C66377-1F34-46EF-9132-AD9DF2B44C19}"/>
                </a:ext>
              </a:extLst>
            </p:cNvPr>
            <p:cNvSpPr/>
            <p:nvPr/>
          </p:nvSpPr>
          <p:spPr>
            <a:xfrm>
              <a:off x="-264065" y="4933652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4B2D26A-C2E8-49B9-A7AE-AE745014C4BF}"/>
                </a:ext>
              </a:extLst>
            </p:cNvPr>
            <p:cNvSpPr/>
            <p:nvPr/>
          </p:nvSpPr>
          <p:spPr>
            <a:xfrm>
              <a:off x="701038" y="1631852"/>
              <a:ext cx="1097280" cy="3604847"/>
            </a:xfrm>
            <a:prstGeom prst="roundRect">
              <a:avLst>
                <a:gd name="adj" fmla="val 11539"/>
              </a:avLst>
            </a:prstGeom>
            <a:gradFill>
              <a:gsLst>
                <a:gs pos="0">
                  <a:srgbClr val="99FF33"/>
                </a:gs>
                <a:gs pos="100000">
                  <a:srgbClr val="009900"/>
                </a:gs>
              </a:gsLst>
              <a:lin ang="5400000" scaled="1"/>
            </a:gra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7A80405-155A-4500-AE29-25F018CB5084}"/>
                </a:ext>
              </a:extLst>
            </p:cNvPr>
            <p:cNvSpPr/>
            <p:nvPr/>
          </p:nvSpPr>
          <p:spPr>
            <a:xfrm>
              <a:off x="252153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B14C54-0D62-4D0B-A6FE-EF66859947C5}"/>
                </a:ext>
              </a:extLst>
            </p:cNvPr>
            <p:cNvSpPr txBox="1"/>
            <p:nvPr/>
          </p:nvSpPr>
          <p:spPr>
            <a:xfrm>
              <a:off x="701836" y="1638554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</a:p>
          </p:txBody>
        </p:sp>
        <p:pic>
          <p:nvPicPr>
            <p:cNvPr id="35" name="Graphic 34" descr="Pie chart">
              <a:extLst>
                <a:ext uri="{FF2B5EF4-FFF2-40B4-BE49-F238E27FC236}">
                  <a16:creationId xmlns:a16="http://schemas.microsoft.com/office/drawing/2014/main" id="{165DB742-CE57-4CB2-954C-8EE33DEB8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6083" y="2831397"/>
              <a:ext cx="365760" cy="36576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B806FED-9B38-44D6-B2C8-08E47FD2FB4A}"/>
                </a:ext>
              </a:extLst>
            </p:cNvPr>
            <p:cNvSpPr txBox="1"/>
            <p:nvPr/>
          </p:nvSpPr>
          <p:spPr>
            <a:xfrm>
              <a:off x="701038" y="4422056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504965D-74C8-436D-A079-FFE3BD34B02A}"/>
              </a:ext>
            </a:extLst>
          </p:cNvPr>
          <p:cNvGrpSpPr/>
          <p:nvPr/>
        </p:nvGrpSpPr>
        <p:grpSpPr>
          <a:xfrm>
            <a:off x="1126224" y="2025748"/>
            <a:ext cx="3074135" cy="3189015"/>
            <a:chOff x="1126224" y="2025748"/>
            <a:chExt cx="3074135" cy="318901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3B54CD4-28CF-4BE3-B041-7A38A910BF4A}"/>
                </a:ext>
              </a:extLst>
            </p:cNvPr>
            <p:cNvSpPr/>
            <p:nvPr/>
          </p:nvSpPr>
          <p:spPr>
            <a:xfrm>
              <a:off x="1126224" y="4536588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0662455-3EAB-4AD1-9B11-78883662A412}"/>
                </a:ext>
              </a:extLst>
            </p:cNvPr>
            <p:cNvSpPr/>
            <p:nvPr/>
          </p:nvSpPr>
          <p:spPr>
            <a:xfrm>
              <a:off x="2222694" y="2025748"/>
              <a:ext cx="1097280" cy="2802987"/>
            </a:xfrm>
            <a:prstGeom prst="roundRect">
              <a:avLst>
                <a:gd name="adj" fmla="val 11539"/>
              </a:avLst>
            </a:prstGeom>
            <a:gradFill>
              <a:gsLst>
                <a:gs pos="0">
                  <a:srgbClr val="00CCFF"/>
                </a:gs>
                <a:gs pos="100000">
                  <a:srgbClr val="0033CC"/>
                </a:gs>
              </a:gsLst>
              <a:lin ang="5400000" scaled="1"/>
            </a:gra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C22EBEA-EC15-4DB2-A66B-A7CF76AFAC96}"/>
                </a:ext>
              </a:extLst>
            </p:cNvPr>
            <p:cNvSpPr/>
            <p:nvPr/>
          </p:nvSpPr>
          <p:spPr>
            <a:xfrm>
              <a:off x="1876387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717A8E-99BF-49D3-9286-F32FCF090305}"/>
                </a:ext>
              </a:extLst>
            </p:cNvPr>
            <p:cNvSpPr txBox="1"/>
            <p:nvPr/>
          </p:nvSpPr>
          <p:spPr>
            <a:xfrm>
              <a:off x="2262922" y="2025748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</a:p>
          </p:txBody>
        </p:sp>
        <p:pic>
          <p:nvPicPr>
            <p:cNvPr id="39" name="Graphic 38" descr="Presentation with bar chart RTL">
              <a:extLst>
                <a:ext uri="{FF2B5EF4-FFF2-40B4-BE49-F238E27FC236}">
                  <a16:creationId xmlns:a16="http://schemas.microsoft.com/office/drawing/2014/main" id="{8EB13CBF-3E9B-4A3F-8439-B87D6D54D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9534" y="2857824"/>
              <a:ext cx="365760" cy="36576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614B3A-68CF-40B5-829A-935049F7A729}"/>
                </a:ext>
              </a:extLst>
            </p:cNvPr>
            <p:cNvSpPr txBox="1"/>
            <p:nvPr/>
          </p:nvSpPr>
          <p:spPr>
            <a:xfrm>
              <a:off x="2188383" y="4176709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3DC5323-993E-4351-8BB8-FAA76A1B91C9}"/>
              </a:ext>
            </a:extLst>
          </p:cNvPr>
          <p:cNvGrpSpPr/>
          <p:nvPr/>
        </p:nvGrpSpPr>
        <p:grpSpPr>
          <a:xfrm>
            <a:off x="4551404" y="2273049"/>
            <a:ext cx="3074135" cy="2700736"/>
            <a:chOff x="4551404" y="2273049"/>
            <a:chExt cx="3074135" cy="270073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9B8B212-F83E-47FD-8591-61B79346F730}"/>
                </a:ext>
              </a:extLst>
            </p:cNvPr>
            <p:cNvSpPr/>
            <p:nvPr/>
          </p:nvSpPr>
          <p:spPr>
            <a:xfrm>
              <a:off x="4551404" y="4295610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9C819BA-BA82-45CE-B45C-C8F0B6A6280A}"/>
                </a:ext>
              </a:extLst>
            </p:cNvPr>
            <p:cNvSpPr/>
            <p:nvPr/>
          </p:nvSpPr>
          <p:spPr>
            <a:xfrm>
              <a:off x="5547360" y="2286000"/>
              <a:ext cx="1097280" cy="2286000"/>
            </a:xfrm>
            <a:prstGeom prst="roundRect">
              <a:avLst>
                <a:gd name="adj" fmla="val 11539"/>
              </a:avLst>
            </a:prstGeom>
            <a:gradFill>
              <a:gsLst>
                <a:gs pos="0">
                  <a:srgbClr val="00CC99"/>
                </a:gs>
                <a:gs pos="100000">
                  <a:srgbClr val="006666"/>
                </a:gs>
              </a:gsLst>
              <a:lin ang="5400000" scaled="1"/>
            </a:gra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6255C0-D642-41DD-BE97-194099BDE046}"/>
                </a:ext>
              </a:extLst>
            </p:cNvPr>
            <p:cNvSpPr/>
            <p:nvPr/>
          </p:nvSpPr>
          <p:spPr>
            <a:xfrm>
              <a:off x="5184204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E8F6AF-6022-4FCB-9167-CD1D303BA6C9}"/>
                </a:ext>
              </a:extLst>
            </p:cNvPr>
            <p:cNvSpPr txBox="1"/>
            <p:nvPr/>
          </p:nvSpPr>
          <p:spPr>
            <a:xfrm>
              <a:off x="5611510" y="2273049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</a:p>
          </p:txBody>
        </p:sp>
        <p:pic>
          <p:nvPicPr>
            <p:cNvPr id="43" name="Graphic 42" descr="Statistics RTL">
              <a:extLst>
                <a:ext uri="{FF2B5EF4-FFF2-40B4-BE49-F238E27FC236}">
                  <a16:creationId xmlns:a16="http://schemas.microsoft.com/office/drawing/2014/main" id="{54C2CFC2-7EFC-4C18-946B-2BC7FE15D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34735" y="2820689"/>
              <a:ext cx="365760" cy="36576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2584CC-975E-43E1-95A5-DE05C93B4EB7}"/>
                </a:ext>
              </a:extLst>
            </p:cNvPr>
            <p:cNvSpPr txBox="1"/>
            <p:nvPr/>
          </p:nvSpPr>
          <p:spPr>
            <a:xfrm>
              <a:off x="5557125" y="3929850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369986-6DE4-452A-B32A-0DE0A87EC673}"/>
              </a:ext>
            </a:extLst>
          </p:cNvPr>
          <p:cNvGrpSpPr/>
          <p:nvPr/>
        </p:nvGrpSpPr>
        <p:grpSpPr>
          <a:xfrm>
            <a:off x="7931475" y="2043332"/>
            <a:ext cx="3074135" cy="3164510"/>
            <a:chOff x="7931475" y="2043332"/>
            <a:chExt cx="3074135" cy="316451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1D1283-62B2-4612-A9EC-D7280DE501A4}"/>
                </a:ext>
              </a:extLst>
            </p:cNvPr>
            <p:cNvSpPr/>
            <p:nvPr/>
          </p:nvSpPr>
          <p:spPr>
            <a:xfrm>
              <a:off x="7931475" y="4529667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BEE8237-097A-49AC-BF40-B8897EE582E8}"/>
                </a:ext>
              </a:extLst>
            </p:cNvPr>
            <p:cNvSpPr/>
            <p:nvPr/>
          </p:nvSpPr>
          <p:spPr>
            <a:xfrm>
              <a:off x="8940648" y="2043332"/>
              <a:ext cx="1097280" cy="2802987"/>
            </a:xfrm>
            <a:prstGeom prst="roundRect">
              <a:avLst>
                <a:gd name="adj" fmla="val 11539"/>
              </a:avLst>
            </a:prstGeom>
            <a:gradFill>
              <a:gsLst>
                <a:gs pos="0">
                  <a:srgbClr val="CCCC00"/>
                </a:gs>
                <a:gs pos="100000">
                  <a:srgbClr val="663300"/>
                </a:gs>
              </a:gsLst>
              <a:lin ang="5400000" scaled="1"/>
            </a:gra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F87BDF0-E5D8-4F79-A8C5-FBBBFD2F72D4}"/>
                </a:ext>
              </a:extLst>
            </p:cNvPr>
            <p:cNvSpPr/>
            <p:nvPr/>
          </p:nvSpPr>
          <p:spPr>
            <a:xfrm>
              <a:off x="8508870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3D9D4D-E036-4E03-83B2-A3A621492E0C}"/>
                </a:ext>
              </a:extLst>
            </p:cNvPr>
            <p:cNvSpPr txBox="1"/>
            <p:nvPr/>
          </p:nvSpPr>
          <p:spPr>
            <a:xfrm>
              <a:off x="8995854" y="2068950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06</a:t>
              </a:r>
            </a:p>
          </p:txBody>
        </p:sp>
        <p:pic>
          <p:nvPicPr>
            <p:cNvPr id="45" name="Graphic 44" descr="Bar graph with downward trend">
              <a:extLst>
                <a:ext uri="{FF2B5EF4-FFF2-40B4-BE49-F238E27FC236}">
                  <a16:creationId xmlns:a16="http://schemas.microsoft.com/office/drawing/2014/main" id="{7852FF22-408F-4126-B4D4-E948FF085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776232" y="2857824"/>
              <a:ext cx="365760" cy="36576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540D24-3639-4E4A-814F-99310A33A6B6}"/>
                </a:ext>
              </a:extLst>
            </p:cNvPr>
            <p:cNvSpPr txBox="1"/>
            <p:nvPr/>
          </p:nvSpPr>
          <p:spPr>
            <a:xfrm>
              <a:off x="8952770" y="4036463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582889C-ACDF-4EB5-85B4-619D0AF65D2E}"/>
              </a:ext>
            </a:extLst>
          </p:cNvPr>
          <p:cNvGrpSpPr/>
          <p:nvPr/>
        </p:nvGrpSpPr>
        <p:grpSpPr>
          <a:xfrm>
            <a:off x="9592766" y="1624817"/>
            <a:ext cx="3074135" cy="3969552"/>
            <a:chOff x="9592766" y="1624817"/>
            <a:chExt cx="3074135" cy="396955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C65FF13-764C-4E2D-B9BD-336C9137C7B4}"/>
                </a:ext>
              </a:extLst>
            </p:cNvPr>
            <p:cNvSpPr/>
            <p:nvPr/>
          </p:nvSpPr>
          <p:spPr>
            <a:xfrm>
              <a:off x="9592766" y="4916194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14EC940-F372-41FF-AC2F-303B3BA91540}"/>
                </a:ext>
              </a:extLst>
            </p:cNvPr>
            <p:cNvSpPr/>
            <p:nvPr/>
          </p:nvSpPr>
          <p:spPr>
            <a:xfrm>
              <a:off x="10543303" y="1624817"/>
              <a:ext cx="1097280" cy="3604847"/>
            </a:xfrm>
            <a:prstGeom prst="roundRect">
              <a:avLst>
                <a:gd name="adj" fmla="val 11539"/>
              </a:avLst>
            </a:prstGeom>
            <a:gradFill>
              <a:gsLst>
                <a:gs pos="0">
                  <a:srgbClr val="FF6600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B6B32E-1774-44F9-A3B6-1C31994B3B43}"/>
                </a:ext>
              </a:extLst>
            </p:cNvPr>
            <p:cNvSpPr/>
            <p:nvPr/>
          </p:nvSpPr>
          <p:spPr>
            <a:xfrm>
              <a:off x="10239825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09C7B3-B114-4959-99C2-5C19D4EEA292}"/>
                </a:ext>
              </a:extLst>
            </p:cNvPr>
            <p:cNvSpPr txBox="1"/>
            <p:nvPr/>
          </p:nvSpPr>
          <p:spPr>
            <a:xfrm>
              <a:off x="10571288" y="1683415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07</a:t>
              </a:r>
            </a:p>
          </p:txBody>
        </p:sp>
        <p:pic>
          <p:nvPicPr>
            <p:cNvPr id="47" name="Graphic 46" descr="Bar graph with downward trend RTL">
              <a:extLst>
                <a:ext uri="{FF2B5EF4-FFF2-40B4-BE49-F238E27FC236}">
                  <a16:creationId xmlns:a16="http://schemas.microsoft.com/office/drawing/2014/main" id="{F7A67CD0-7F3C-413C-B090-1B07BBD25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461435" y="2841009"/>
              <a:ext cx="365760" cy="36576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0F81BA3-69BB-4024-9067-80238D56E7A3}"/>
                </a:ext>
              </a:extLst>
            </p:cNvPr>
            <p:cNvSpPr txBox="1"/>
            <p:nvPr/>
          </p:nvSpPr>
          <p:spPr>
            <a:xfrm>
              <a:off x="10541343" y="4441010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F0D5E78-41AD-4322-8E88-02BC9491A761}"/>
              </a:ext>
            </a:extLst>
          </p:cNvPr>
          <p:cNvGrpSpPr/>
          <p:nvPr/>
        </p:nvGrpSpPr>
        <p:grpSpPr>
          <a:xfrm>
            <a:off x="6212695" y="2236763"/>
            <a:ext cx="3074135" cy="2803841"/>
            <a:chOff x="6212695" y="2236763"/>
            <a:chExt cx="3074135" cy="280384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5F8C798-AA0E-4067-ACB2-8CFC120E638B}"/>
                </a:ext>
              </a:extLst>
            </p:cNvPr>
            <p:cNvSpPr/>
            <p:nvPr/>
          </p:nvSpPr>
          <p:spPr>
            <a:xfrm>
              <a:off x="6212695" y="4362429"/>
              <a:ext cx="3074135" cy="6781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rgbClr val="ECF1F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9BD9BA7-8F0F-41A0-B4E3-4235B9E91029}"/>
                </a:ext>
              </a:extLst>
            </p:cNvPr>
            <p:cNvSpPr/>
            <p:nvPr/>
          </p:nvSpPr>
          <p:spPr>
            <a:xfrm>
              <a:off x="7214165" y="2236763"/>
              <a:ext cx="1097280" cy="2416126"/>
            </a:xfrm>
            <a:prstGeom prst="roundRect">
              <a:avLst>
                <a:gd name="adj" fmla="val 11539"/>
              </a:avLst>
            </a:prstGeom>
            <a:gradFill>
              <a:gsLst>
                <a:gs pos="0">
                  <a:srgbClr val="FF00FF"/>
                </a:gs>
                <a:gs pos="100000">
                  <a:srgbClr val="CC0099"/>
                </a:gs>
              </a:gsLst>
              <a:lin ang="5400000" scaled="1"/>
            </a:gra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1F5DCB5-A97A-4900-A09F-A5E61B8CF6A0}"/>
                </a:ext>
              </a:extLst>
            </p:cNvPr>
            <p:cNvSpPr/>
            <p:nvPr/>
          </p:nvSpPr>
          <p:spPr>
            <a:xfrm>
              <a:off x="6846537" y="2586971"/>
              <a:ext cx="854612" cy="8546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7AE011-906C-4535-978E-3CBE72F3B2C1}"/>
                </a:ext>
              </a:extLst>
            </p:cNvPr>
            <p:cNvSpPr txBox="1"/>
            <p:nvPr/>
          </p:nvSpPr>
          <p:spPr>
            <a:xfrm>
              <a:off x="7319529" y="2236763"/>
              <a:ext cx="973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05</a:t>
              </a:r>
            </a:p>
          </p:txBody>
        </p:sp>
        <p:pic>
          <p:nvPicPr>
            <p:cNvPr id="41" name="Graphic 40" descr="Presentation with bar chart">
              <a:extLst>
                <a:ext uri="{FF2B5EF4-FFF2-40B4-BE49-F238E27FC236}">
                  <a16:creationId xmlns:a16="http://schemas.microsoft.com/office/drawing/2014/main" id="{8365BC72-D108-4E07-8881-B8D10C895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90337" y="2857824"/>
              <a:ext cx="365760" cy="36576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9A30A96-2925-4DEF-A85F-8FC67ED1C899}"/>
                </a:ext>
              </a:extLst>
            </p:cNvPr>
            <p:cNvSpPr txBox="1"/>
            <p:nvPr/>
          </p:nvSpPr>
          <p:spPr>
            <a:xfrm>
              <a:off x="7204400" y="3967583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71326B36-2C60-4FD6-BCD2-A3849D004FC5}"/>
              </a:ext>
            </a:extLst>
          </p:cNvPr>
          <p:cNvSpPr/>
          <p:nvPr/>
        </p:nvSpPr>
        <p:spPr>
          <a:xfrm>
            <a:off x="0" y="-13356"/>
            <a:ext cx="12192000" cy="8688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8AC922-F390-4CA7-8B94-7C8F7C90C7D6}"/>
              </a:ext>
            </a:extLst>
          </p:cNvPr>
          <p:cNvSpPr txBox="1"/>
          <p:nvPr/>
        </p:nvSpPr>
        <p:spPr>
          <a:xfrm>
            <a:off x="0" y="-13356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7 STEPS – MORPH TRANSITION EFFECTS</a:t>
            </a:r>
          </a:p>
        </p:txBody>
      </p:sp>
    </p:spTree>
    <p:extLst>
      <p:ext uri="{BB962C8B-B14F-4D97-AF65-F5344CB8AC3E}">
        <p14:creationId xmlns:p14="http://schemas.microsoft.com/office/powerpoint/2010/main" val="230462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572</Words>
  <Application>Microsoft Office PowerPoint</Application>
  <PresentationFormat>Widescreen</PresentationFormat>
  <Paragraphs>254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Abdul Rehman</cp:lastModifiedBy>
  <cp:revision>24</cp:revision>
  <dcterms:created xsi:type="dcterms:W3CDTF">2020-08-22T09:53:45Z</dcterms:created>
  <dcterms:modified xsi:type="dcterms:W3CDTF">2020-08-23T15:12:04Z</dcterms:modified>
</cp:coreProperties>
</file>