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5E5E5"/>
    <a:srgbClr val="EEEEEE"/>
    <a:srgbClr val="E3E3E3"/>
    <a:srgbClr val="EAEAEA"/>
    <a:srgbClr val="EFEFEF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32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748F-6FE9-4632-8BFE-C1CEA0832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92E9A-DFA9-4335-A257-7A88D54B9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025FA-B2C1-4B44-88C2-62FE43C2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86F2-54B3-4CC1-B06F-CE90AFDF114E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85A4C-BAF1-4B4E-ABB4-08ABF378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99FB1-A0BC-4535-A7F7-E8E8F383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8074-9C2D-4B46-AB86-3277B611A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3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EE0F-B3C7-473A-B060-9CD09848E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9E5BD-4C18-4066-8C7A-8DC997C16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4B4D4-BD01-49D0-BA1A-F3323DAA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86F2-54B3-4CC1-B06F-CE90AFDF114E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FC85-97D6-4F08-9579-160F69FE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35389-E83E-435C-82C5-04568EB0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8074-9C2D-4B46-AB86-3277B611A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88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6EC24-0ADD-49F0-9AAD-149635FFC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3C711-4A9B-407A-AF8B-85F47733D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42E8C-6C1D-4ABE-9093-276BDA8B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86F2-54B3-4CC1-B06F-CE90AFDF114E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B2B98-40CE-4D19-8A62-B048FEB1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DF649-7DFC-428A-AEB5-21A6CF30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8074-9C2D-4B46-AB86-3277B611A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27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8CD9-4AF8-4C9E-9629-A65F20E81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4E054-ECE8-4957-BA33-BC36FBD4C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5E332-64DA-475B-9051-367830D2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86F2-54B3-4CC1-B06F-CE90AFDF114E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41099-8DD1-410C-80D1-2E6CE264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59172-6A82-4EFB-AE4E-7BD7AD094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8074-9C2D-4B46-AB86-3277B611A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56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99F9-BAE6-45C8-BD81-28F89044D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7E44C-1A39-47C3-A0A3-B879FDB4B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C3471-1458-4D89-9B02-1D356B8C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86F2-54B3-4CC1-B06F-CE90AFDF114E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0578F-E708-45A4-9ADD-10E59F13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EBFF4-1188-4675-8A00-77EB71CE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8074-9C2D-4B46-AB86-3277B611A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84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0AD4-BEC5-46AE-807B-4CBC90D0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9F3E3-EA84-49EA-B4E9-AF0EE08E8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D5B90-160A-414D-96F3-70023CED1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54E58-5464-48EE-BAE1-8CA4ED93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86F2-54B3-4CC1-B06F-CE90AFDF114E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F5C6A-5D03-4C7E-8B18-BB4DDB84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DCFF4-8C27-4454-B8D5-52795FDCC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8074-9C2D-4B46-AB86-3277B611A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18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84A6-AFB3-489C-9DE8-7979D9370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87590-07FC-4B67-8270-4A9F38FB8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CC5AB-AC5F-406C-AF17-9EA29F557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870C9-DF79-4AE4-B9FB-79ADCB3FE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CCE29-C6A3-4B6C-A66F-D7F6899EE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5E208-A721-46B0-983A-4136A068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86F2-54B3-4CC1-B06F-CE90AFDF114E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A9A77B-6E6C-4E6C-B4A6-FF798658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6B877B-B463-44D6-8A80-B991709C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8074-9C2D-4B46-AB86-3277B611A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34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185A-2F86-407E-9486-D3F23EB7E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1AA4E-89CB-42E0-9930-4E176DAD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86F2-54B3-4CC1-B06F-CE90AFDF114E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5F738-0E19-4C3B-8E71-CD9045EE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2783C-19E3-4D68-A20E-4469991C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8074-9C2D-4B46-AB86-3277B611A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69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B3C25-BA06-4081-81CC-7DD5C95A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86F2-54B3-4CC1-B06F-CE90AFDF114E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F9B62-1BE1-4AF2-BD57-0FD3FBA8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AFC6F-1630-4AC0-B3DA-215F142E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8074-9C2D-4B46-AB86-3277B611A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70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6A75-CA8E-4AB1-AE62-CE406D3C8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3BD8A-6B3C-493B-95A4-670ECDCBD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AADBC-0535-4070-8666-B3DD1FB0D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C64F8-4DEB-4790-9F31-93660814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86F2-54B3-4CC1-B06F-CE90AFDF114E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CC16A-3D1A-4E71-9A98-C561E050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5964F-9577-43BA-9108-95B04619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8074-9C2D-4B46-AB86-3277B611A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8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B84D-1774-4A5C-B350-D39ED07A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340214-D9A9-41E9-90C1-7FBD64BC5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226EA-E1F0-4585-B2C5-6AB7353D7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57111-E1B5-43B9-8269-96A324969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86F2-54B3-4CC1-B06F-CE90AFDF114E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E1C5C-4251-477E-AD26-30D96928E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A9A8C-6B0A-4371-AB2A-77012011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8074-9C2D-4B46-AB86-3277B611A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29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2E3DCA-E80B-4EAF-B3DB-AA012A34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3259D-3BE6-49EE-864F-FAD596BA6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06F8-41A1-4D13-BFF4-AE285978E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F86F2-54B3-4CC1-B06F-CE90AFDF114E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81512-98EF-4DF7-84C4-626533D39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9F4C8-747D-4733-8B9D-56137E9A0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F8074-9C2D-4B46-AB86-3277B611A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83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phic 37" descr="Lightbulb and gear">
            <a:extLst>
              <a:ext uri="{FF2B5EF4-FFF2-40B4-BE49-F238E27FC236}">
                <a16:creationId xmlns:a16="http://schemas.microsoft.com/office/drawing/2014/main" id="{F58CD551-32D0-4A01-8DE1-3AB1B374F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14601" y="1679391"/>
            <a:ext cx="449970" cy="44997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CA6B209-4AC6-47BC-A68F-AE7080FAC7F9}"/>
              </a:ext>
            </a:extLst>
          </p:cNvPr>
          <p:cNvSpPr txBox="1"/>
          <p:nvPr/>
        </p:nvSpPr>
        <p:spPr>
          <a:xfrm>
            <a:off x="2624770" y="2184763"/>
            <a:ext cx="1497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Rajdhani bold" panose="02000000000000000000" pitchFamily="2" charset="0"/>
                <a:cs typeface="Rajdhani bold" panose="02000000000000000000" pitchFamily="2" charset="0"/>
              </a:rPr>
              <a:t>HEADING </a:t>
            </a:r>
          </a:p>
          <a:p>
            <a:pPr algn="ctr"/>
            <a:r>
              <a:rPr lang="en-I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Economica" panose="02000506040000020004" pitchFamily="2" charset="0"/>
              </a:rPr>
              <a:t>Some text goes here. Some text goes here. Some text goes here. Some text goes here. Some text goes here.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0394D3-BC88-4979-B21A-72824FE6DBE4}"/>
              </a:ext>
            </a:extLst>
          </p:cNvPr>
          <p:cNvSpPr txBox="1"/>
          <p:nvPr/>
        </p:nvSpPr>
        <p:spPr>
          <a:xfrm>
            <a:off x="4114480" y="4487394"/>
            <a:ext cx="1497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Rajdhani bold" panose="02000000000000000000" pitchFamily="2" charset="0"/>
                <a:cs typeface="Rajdhani bold" panose="02000000000000000000" pitchFamily="2" charset="0"/>
              </a:rPr>
              <a:t>HEADING </a:t>
            </a:r>
          </a:p>
          <a:p>
            <a:pPr algn="ctr"/>
            <a:r>
              <a:rPr lang="en-I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Economica" panose="02000506040000020004" pitchFamily="2" charset="0"/>
              </a:rPr>
              <a:t>Some text goes here. Some text goes here. Some text goes here. Some text goes here. Some text goes here.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460D35-24FF-4D2F-9AB1-AE28F1028964}"/>
              </a:ext>
            </a:extLst>
          </p:cNvPr>
          <p:cNvSpPr txBox="1"/>
          <p:nvPr/>
        </p:nvSpPr>
        <p:spPr>
          <a:xfrm>
            <a:off x="7012566" y="4487394"/>
            <a:ext cx="1497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Rajdhani bold" panose="02000000000000000000" pitchFamily="2" charset="0"/>
                <a:cs typeface="Rajdhani bold" panose="02000000000000000000" pitchFamily="2" charset="0"/>
              </a:rPr>
              <a:t>HEADING </a:t>
            </a:r>
          </a:p>
          <a:p>
            <a:pPr algn="ctr"/>
            <a:r>
              <a:rPr lang="en-I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Economica" panose="02000506040000020004" pitchFamily="2" charset="0"/>
              </a:rPr>
              <a:t>Some text goes here. Some text goes here. Some text goes here. Some text goes here. Some text goes here.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F0F852-A822-480B-A0A0-4BCB777AD2E9}"/>
              </a:ext>
            </a:extLst>
          </p:cNvPr>
          <p:cNvSpPr txBox="1"/>
          <p:nvPr/>
        </p:nvSpPr>
        <p:spPr>
          <a:xfrm>
            <a:off x="23315" y="36205"/>
            <a:ext cx="51034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ajdhani bold" panose="02000000000000000000" pitchFamily="2" charset="0"/>
                <a:cs typeface="Rajdhani bold" panose="02000000000000000000" pitchFamily="2" charset="0"/>
              </a:rPr>
              <a:t>5 Step CIRCULAR Infographic with 3D Shadow Effect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latin typeface="Economica" panose="02000506040000020004" pitchFamily="2" charset="0"/>
            </a:endParaRPr>
          </a:p>
        </p:txBody>
      </p:sp>
      <p:pic>
        <p:nvPicPr>
          <p:cNvPr id="43" name="Graphic 42" descr="Gears">
            <a:extLst>
              <a:ext uri="{FF2B5EF4-FFF2-40B4-BE49-F238E27FC236}">
                <a16:creationId xmlns:a16="http://schemas.microsoft.com/office/drawing/2014/main" id="{8864B167-A17B-4049-AF03-42DA4257D1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71015" y="1697428"/>
            <a:ext cx="449970" cy="449970"/>
          </a:xfrm>
          <a:prstGeom prst="rect">
            <a:avLst/>
          </a:prstGeom>
        </p:spPr>
      </p:pic>
      <p:pic>
        <p:nvPicPr>
          <p:cNvPr id="44" name="Graphic 43" descr="Bar graph with upward trend">
            <a:extLst>
              <a:ext uri="{FF2B5EF4-FFF2-40B4-BE49-F238E27FC236}">
                <a16:creationId xmlns:a16="http://schemas.microsoft.com/office/drawing/2014/main" id="{9C2F375C-E48C-47D4-AB98-550AAE0684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56498" y="4061438"/>
            <a:ext cx="449970" cy="44997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5F5E405-1EEB-4468-AFF5-7D00822C0656}"/>
              </a:ext>
            </a:extLst>
          </p:cNvPr>
          <p:cNvSpPr txBox="1"/>
          <p:nvPr/>
        </p:nvSpPr>
        <p:spPr>
          <a:xfrm>
            <a:off x="5440193" y="2184763"/>
            <a:ext cx="1497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Rajdhani bold" panose="02000000000000000000" pitchFamily="2" charset="0"/>
                <a:cs typeface="Rajdhani bold" panose="02000000000000000000" pitchFamily="2" charset="0"/>
              </a:rPr>
              <a:t>HEADING </a:t>
            </a:r>
          </a:p>
          <a:p>
            <a:pPr algn="ctr"/>
            <a:r>
              <a:rPr lang="en-I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Economica" panose="02000506040000020004" pitchFamily="2" charset="0"/>
              </a:rPr>
              <a:t>Some text goes here. Some text goes here. Some text goes here. Some text goes here. Some text goes here.</a:t>
            </a:r>
          </a:p>
        </p:txBody>
      </p:sp>
      <p:pic>
        <p:nvPicPr>
          <p:cNvPr id="46" name="Graphic 45" descr="Briefcase">
            <a:extLst>
              <a:ext uri="{FF2B5EF4-FFF2-40B4-BE49-F238E27FC236}">
                <a16:creationId xmlns:a16="http://schemas.microsoft.com/office/drawing/2014/main" id="{2590AE92-231C-4C11-A54B-E54773ED3C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66328" y="1694901"/>
            <a:ext cx="449970" cy="44997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1A89366-81DA-41F7-8600-620C8FE91863}"/>
              </a:ext>
            </a:extLst>
          </p:cNvPr>
          <p:cNvSpPr txBox="1"/>
          <p:nvPr/>
        </p:nvSpPr>
        <p:spPr>
          <a:xfrm>
            <a:off x="8264972" y="2184763"/>
            <a:ext cx="1497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Rajdhani bold" panose="02000000000000000000" pitchFamily="2" charset="0"/>
                <a:cs typeface="Rajdhani bold" panose="02000000000000000000" pitchFamily="2" charset="0"/>
              </a:rPr>
              <a:t>HEADING </a:t>
            </a:r>
          </a:p>
          <a:p>
            <a:pPr algn="ctr"/>
            <a:r>
              <a:rPr lang="en-I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Economica" panose="02000506040000020004" pitchFamily="2" charset="0"/>
              </a:rPr>
              <a:t>Some text goes here. Some text goes here. Some text goes here. Some text goes here. Some text goes here.</a:t>
            </a:r>
          </a:p>
        </p:txBody>
      </p:sp>
      <p:pic>
        <p:nvPicPr>
          <p:cNvPr id="48" name="Graphic 47" descr="Handshake">
            <a:extLst>
              <a:ext uri="{FF2B5EF4-FFF2-40B4-BE49-F238E27FC236}">
                <a16:creationId xmlns:a16="http://schemas.microsoft.com/office/drawing/2014/main" id="{7DD95397-83A8-4DFE-B46E-6E36790D24B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48107" y="4088978"/>
            <a:ext cx="449970" cy="44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0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Economica</vt:lpstr>
      <vt:lpstr>Rajdhani 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PowerUP with PowerPoint</dc:creator>
  <cp:lastModifiedBy>PowerUP with PowerPoint</cp:lastModifiedBy>
  <cp:revision>7</cp:revision>
  <dcterms:created xsi:type="dcterms:W3CDTF">2021-07-28T17:41:42Z</dcterms:created>
  <dcterms:modified xsi:type="dcterms:W3CDTF">2021-07-28T18:18:35Z</dcterms:modified>
</cp:coreProperties>
</file>