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6" r:id="rId4"/>
    <p:sldId id="273" r:id="rId5"/>
    <p:sldId id="274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0E3"/>
    <a:srgbClr val="D400CE"/>
    <a:srgbClr val="E7005E"/>
    <a:srgbClr val="00BBB6"/>
    <a:srgbClr val="00D87F"/>
    <a:srgbClr val="31B501"/>
    <a:srgbClr val="95AD01"/>
    <a:srgbClr val="00B0F0"/>
    <a:srgbClr val="ABD300"/>
    <a:srgbClr val="35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976C-13B8-49A1-A497-A96592E4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1EE9C-44E9-4D0B-A3EF-95DF1FD6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F229-2FA3-4542-B95A-A17BF7BE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DA1D-601C-454C-93D7-4B28FDEE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F93B-C65B-4002-A735-7EFA0B59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A42E-5B98-46F7-B309-F2090F67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8E8A-381F-4EAF-AAED-6DF34A4EB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E0D3-5449-40AE-A7E5-897D50DB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4A869-6BB4-47A1-B0B0-FE47CF25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B4AD-6D25-4BA9-BBB3-43C8106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E1E171-D2CA-44F3-A836-A18B7B85C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538C0-8CC2-45B5-8B8A-1E4CAA217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BED3-6B93-4F99-9F15-9D53D1B4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855F-717E-4C8A-8B68-1BA86F0F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8F57-B4D3-48D3-A356-D90831C8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D417-FAB5-474F-BDCE-E8A91AE70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403A8-AA65-45EA-B62B-727945890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63FE-CE2B-4BC7-9F7E-9AFFA775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6DC0-1232-4055-AF48-FC6AA1B7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247C-0079-4EDA-8F5B-2CCDE14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3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FE2-170E-4D85-978A-757F6F29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6E17-DBD5-4003-83AF-7C924E16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C2D1-0029-48A3-B77C-89870667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A5F1-2204-406C-91F9-BABC97EB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5AE1-DE2E-41A7-9C11-37533EF5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39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094A-BFE3-4853-9F93-1AF511B1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6D4B-877B-403E-AEF5-0B6309D3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78BD-8E35-4007-872C-FEB978A4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B22B-20CE-420C-A334-FB09D5D3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9CC6-F2D7-4AFF-9B18-19824C0A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1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9492-F865-45A8-B183-44D7F244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F8CA-B8DA-49B7-9027-8C655438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75E4C-CD44-44FA-AFC1-D2DAFB96A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0203-6843-40EF-809A-BF4D48D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FA62A-DDE9-4F83-B519-DF19CD19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BBAC-470C-4B68-A00E-B54874A4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86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A75B-355D-45D4-A7F0-E3ADFBBD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DCFD-F1CA-4351-AA9F-6338C466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D0C76-89EA-4682-9F97-542E6EBE3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9B2C4-B420-4DF1-8608-C1E691648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49AC-AAE4-4BAD-95FC-AE8D4C0F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49DB6-C513-4790-AF4E-56BA8309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F8680-0B68-4900-913D-4EFCB745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0A16A-B5E3-4ABA-ADE7-2E3312D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8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357D-E964-46AB-A4CB-4B5224C6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E550D-6431-4E51-972B-2B1D5BDC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48B32-C71F-4F60-9DC8-8E07EAA2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E15FE-D652-4429-9590-8F695CDC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7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BACF-9EF9-457C-A4A0-9E6C73ED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DBB88-9B64-435A-B2D9-A7491972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5A4F3-82A7-488E-9A54-0038B646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2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D90C-AAE3-4E3A-ADD4-10407CB3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54E4-5B77-4F22-9131-7F5EE243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76091-8F61-4B3F-98AB-42F1239F8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9101-C11C-4961-A8B0-E1AE8E8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BDCD-7E3C-425F-A9DC-459C1CE0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67A2D-D49E-453D-8C0B-FFFDBD2F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387F-941A-4E8B-AF56-8FC4BD11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6009-0550-471E-B95D-45B8D323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325A-C36E-4E5C-AFDF-09EDE4FA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CDDC-94A6-4237-9E94-72AD3A5C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CF32-4F0C-4B11-9EFB-2DC811F2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9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32EC-E295-45DE-9CA2-ABBAF691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533F7-D947-41B4-8C8F-AD5EA07EE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C7B0-98CD-4281-97BF-EF5E1A1B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9791-6D17-4D31-B6D1-C9A2685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2A62C-1310-4297-9C7C-80FF9B19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7280-6FA8-4A1B-92FE-4D50296D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7059-AD69-4B3B-8FD5-3929140F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A7601-5A0E-43AB-AE68-737B8098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32EB-4186-4FA3-A58B-E078B940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8731A-49A7-41BE-8AFB-5235CE4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2495-44E7-487C-AB9D-E984629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32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807FC-B31F-41F4-A0BA-413EB2D35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3C744-70E6-4C0C-A9DF-AB889E14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E801-2C7D-41A0-BBC3-499CBB4F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600F-83B1-4C8D-959E-B6CB2819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53EF-ECB4-4B28-A3A9-6B74F11D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FD35-993E-4427-A51B-227CC711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ACCC-5E7E-4362-A9E5-8A3F5F9D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4A2E-E69F-4531-9471-5D4AE1CF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5D25-2675-4C55-992A-B8D73914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89EB-B0E8-408D-BCA6-EF0BC7CA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7CE6-C903-45BA-9572-7B8C03DF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ACF7-BB40-4D75-A2D5-C89DA127F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8ECED-C66E-4014-8849-E99B4900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F28B4-068E-4A53-8FA3-3A69D45A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18A03-2B47-4594-8723-16C9DA78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78BCE-4CF9-4AAA-BD3F-C7828982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4177-AE18-4283-9462-DE3682D9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ABF6-86B5-4C4E-B318-3701C8DD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8BF8D-7A83-4CB0-BA78-B15AD274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918F7-1A03-4D77-8B10-0B0153D67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73CB9-1997-4EEF-BC15-9FBD4E73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364A8-8ADA-4FE4-BBDD-D57251A6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454F4-94D5-4232-871D-557023E4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EAD2C-5936-4AE9-AB31-1DCC45F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E019-1054-4AD8-86D0-51F90213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4D1E5-EC7B-43FC-99B4-FF958238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15A95-E465-4587-8900-B94D74DA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85F36-6637-4358-ABDC-63B306B2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0A275-F423-4B98-9730-9A75A60F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3791D-0AAA-40C8-8B95-C3BB762D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6071F-D152-430A-BA38-8902950F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7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0B6C-AC39-4E91-BDF8-76EC0676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139B-C040-46C7-8B12-2F66A65E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73AF8-B80C-4C13-A374-26C8B4FC5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1AEAD-9A46-4231-941A-E96977A0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02674-323C-4430-B55E-C49C9873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322E-AD99-4C89-A729-0443B4FB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456D-61AD-4185-B0E0-E7E06B4F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86A7E-684A-4796-9851-30CB46F57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67995-4661-4B43-AC76-B3F4FCF9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5C786-40CE-4C19-9C26-39A5CE8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0AE8C-4D77-4507-BD88-47AC8B16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93AD8-EAD3-4483-B35A-148724EA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4B300-1CE5-401B-9B67-32D7810F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41F43-D897-4A9B-8399-2963A523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3AFA-F16F-48BC-BC36-2F334F505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77126-A1F1-4A9D-B4F4-B939D71B033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E596-B0EA-4E3B-AB35-979C927A8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B335-C152-4EE5-B3D8-1D686CB1A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D6CBE-1BBB-4DCC-8B2C-7293659B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3893D-1A57-4AFA-B32E-68E8A563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FA0B7-221E-4E5B-990B-D6887510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16CB-A78D-4BA9-A415-099E69D4A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1713-271D-4F93-AD42-83A56AE295F0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E3AE-9758-487D-B3EC-E62F1986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A085-C82D-4368-8A39-D8A032AF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8.svg"/><Relationship Id="rId5" Type="http://schemas.openxmlformats.org/officeDocument/2006/relationships/image" Target="../media/image18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A88BE2E-0DA6-4943-A084-916F5017B2F1}"/>
              </a:ext>
            </a:extLst>
          </p:cNvPr>
          <p:cNvGrpSpPr/>
          <p:nvPr/>
        </p:nvGrpSpPr>
        <p:grpSpPr>
          <a:xfrm>
            <a:off x="4669713" y="645558"/>
            <a:ext cx="1230519" cy="1820465"/>
            <a:chOff x="5193945" y="1280161"/>
            <a:chExt cx="1239440" cy="21242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C42166-42EC-4A2E-932F-7CB39CB333F7}"/>
                </a:ext>
              </a:extLst>
            </p:cNvPr>
            <p:cNvSpPr/>
            <p:nvPr/>
          </p:nvSpPr>
          <p:spPr>
            <a:xfrm>
              <a:off x="5361274" y="1280161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69F410-9526-410A-880A-FEE143FCED42}"/>
                </a:ext>
              </a:extLst>
            </p:cNvPr>
            <p:cNvSpPr/>
            <p:nvPr/>
          </p:nvSpPr>
          <p:spPr>
            <a:xfrm flipH="1" flipV="1">
              <a:off x="5193945" y="2342272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5B57A-9076-43C3-AB04-F071015CB120}"/>
              </a:ext>
            </a:extLst>
          </p:cNvPr>
          <p:cNvGrpSpPr/>
          <p:nvPr/>
        </p:nvGrpSpPr>
        <p:grpSpPr>
          <a:xfrm flipH="1">
            <a:off x="6291770" y="645558"/>
            <a:ext cx="1230519" cy="1820465"/>
            <a:chOff x="5193945" y="1280161"/>
            <a:chExt cx="1239440" cy="21242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A9E668B-67B4-42E3-A0FD-FA9E2A3AFCF6}"/>
                </a:ext>
              </a:extLst>
            </p:cNvPr>
            <p:cNvSpPr/>
            <p:nvPr/>
          </p:nvSpPr>
          <p:spPr>
            <a:xfrm>
              <a:off x="5361274" y="1280161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AB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9018A8-D479-43EB-9C6F-76C8C019F8C1}"/>
                </a:ext>
              </a:extLst>
            </p:cNvPr>
            <p:cNvSpPr/>
            <p:nvPr/>
          </p:nvSpPr>
          <p:spPr>
            <a:xfrm flipH="1" flipV="1">
              <a:off x="5193945" y="2342272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95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C62A17-B0C0-47C4-88C0-481B81AEC880}"/>
              </a:ext>
            </a:extLst>
          </p:cNvPr>
          <p:cNvGrpSpPr/>
          <p:nvPr/>
        </p:nvGrpSpPr>
        <p:grpSpPr>
          <a:xfrm>
            <a:off x="2881532" y="1555791"/>
            <a:ext cx="1230519" cy="1820465"/>
            <a:chOff x="5193945" y="1280161"/>
            <a:chExt cx="1239440" cy="21242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5D6844-08D7-48B6-BE26-42DCC8E1C004}"/>
                </a:ext>
              </a:extLst>
            </p:cNvPr>
            <p:cNvSpPr/>
            <p:nvPr/>
          </p:nvSpPr>
          <p:spPr>
            <a:xfrm>
              <a:off x="5361274" y="1280161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670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075C30-4A24-4018-9435-8A2B255473DE}"/>
                </a:ext>
              </a:extLst>
            </p:cNvPr>
            <p:cNvSpPr/>
            <p:nvPr/>
          </p:nvSpPr>
          <p:spPr>
            <a:xfrm flipH="1" flipV="1">
              <a:off x="5193945" y="2342272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770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EECB85-6E57-4504-9C21-6D0051DAF5FD}"/>
              </a:ext>
            </a:extLst>
          </p:cNvPr>
          <p:cNvGrpSpPr/>
          <p:nvPr/>
        </p:nvGrpSpPr>
        <p:grpSpPr>
          <a:xfrm flipV="1">
            <a:off x="2881532" y="3481745"/>
            <a:ext cx="1230519" cy="1820465"/>
            <a:chOff x="5193945" y="1280161"/>
            <a:chExt cx="1239440" cy="212422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3342C8-998D-4A09-A866-269E6C83683F}"/>
                </a:ext>
              </a:extLst>
            </p:cNvPr>
            <p:cNvSpPr/>
            <p:nvPr/>
          </p:nvSpPr>
          <p:spPr>
            <a:xfrm>
              <a:off x="5361274" y="1280161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E50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19F558-7C93-4722-854D-F7194747B2B8}"/>
                </a:ext>
              </a:extLst>
            </p:cNvPr>
            <p:cNvSpPr/>
            <p:nvPr/>
          </p:nvSpPr>
          <p:spPr>
            <a:xfrm flipH="1" flipV="1">
              <a:off x="5193945" y="2342272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D4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E6C5C-B438-4F70-A435-7852E2A0B9F9}"/>
              </a:ext>
            </a:extLst>
          </p:cNvPr>
          <p:cNvGrpSpPr/>
          <p:nvPr/>
        </p:nvGrpSpPr>
        <p:grpSpPr>
          <a:xfrm flipH="1">
            <a:off x="4669713" y="4391978"/>
            <a:ext cx="1230519" cy="1820465"/>
            <a:chOff x="5193945" y="1280161"/>
            <a:chExt cx="1239440" cy="212422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F60CDBC-F816-432A-9031-978ADF1E2E19}"/>
                </a:ext>
              </a:extLst>
            </p:cNvPr>
            <p:cNvSpPr/>
            <p:nvPr/>
          </p:nvSpPr>
          <p:spPr>
            <a:xfrm>
              <a:off x="5361274" y="1280161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E7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3413F6F-8D1A-43A8-9D7C-6E908BA4DA42}"/>
                </a:ext>
              </a:extLst>
            </p:cNvPr>
            <p:cNvSpPr/>
            <p:nvPr/>
          </p:nvSpPr>
          <p:spPr>
            <a:xfrm flipH="1" flipV="1">
              <a:off x="5193945" y="2342272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CF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51F9CE-D5BB-4000-9497-B822C1559A1F}"/>
              </a:ext>
            </a:extLst>
          </p:cNvPr>
          <p:cNvGrpSpPr/>
          <p:nvPr/>
        </p:nvGrpSpPr>
        <p:grpSpPr>
          <a:xfrm>
            <a:off x="6254766" y="4391978"/>
            <a:ext cx="1230519" cy="1820465"/>
            <a:chOff x="5193945" y="1280161"/>
            <a:chExt cx="1239440" cy="212422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37F49B-BCE7-4A30-AFEA-0A2A60265DAD}"/>
                </a:ext>
              </a:extLst>
            </p:cNvPr>
            <p:cNvSpPr/>
            <p:nvPr/>
          </p:nvSpPr>
          <p:spPr>
            <a:xfrm>
              <a:off x="5361274" y="1280161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00B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D475BF-4F91-4191-8DA1-719CA26CA826}"/>
                </a:ext>
              </a:extLst>
            </p:cNvPr>
            <p:cNvSpPr/>
            <p:nvPr/>
          </p:nvSpPr>
          <p:spPr>
            <a:xfrm flipH="1" flipV="1">
              <a:off x="5193945" y="2342272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00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ED65E1-C18D-46A9-8984-A615A2CAEA8F}"/>
              </a:ext>
            </a:extLst>
          </p:cNvPr>
          <p:cNvGrpSpPr/>
          <p:nvPr/>
        </p:nvGrpSpPr>
        <p:grpSpPr>
          <a:xfrm flipH="1">
            <a:off x="8051402" y="1555791"/>
            <a:ext cx="1230519" cy="1820465"/>
            <a:chOff x="5193945" y="1280161"/>
            <a:chExt cx="1239440" cy="212422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C5353B-8085-47CF-AD00-6793B6069890}"/>
                </a:ext>
              </a:extLst>
            </p:cNvPr>
            <p:cNvSpPr/>
            <p:nvPr/>
          </p:nvSpPr>
          <p:spPr>
            <a:xfrm>
              <a:off x="5361274" y="1280161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35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A89E3A4-956D-4A97-820C-56C9F8C30619}"/>
                </a:ext>
              </a:extLst>
            </p:cNvPr>
            <p:cNvSpPr/>
            <p:nvPr/>
          </p:nvSpPr>
          <p:spPr>
            <a:xfrm flipH="1" flipV="1">
              <a:off x="5193945" y="2342272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31B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47C11A-FE79-422F-9350-FD49D90B4780}"/>
              </a:ext>
            </a:extLst>
          </p:cNvPr>
          <p:cNvGrpSpPr/>
          <p:nvPr/>
        </p:nvGrpSpPr>
        <p:grpSpPr>
          <a:xfrm>
            <a:off x="8079950" y="3492294"/>
            <a:ext cx="1230519" cy="1820465"/>
            <a:chOff x="5193945" y="1280161"/>
            <a:chExt cx="1239440" cy="2124222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B231B95-047F-41ED-8FD2-6C003667EFE5}"/>
                </a:ext>
              </a:extLst>
            </p:cNvPr>
            <p:cNvSpPr/>
            <p:nvPr/>
          </p:nvSpPr>
          <p:spPr>
            <a:xfrm>
              <a:off x="5361274" y="1280161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00D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C12669-CC9D-4D7E-8D4E-06CCA1A3B3F4}"/>
                </a:ext>
              </a:extLst>
            </p:cNvPr>
            <p:cNvSpPr/>
            <p:nvPr/>
          </p:nvSpPr>
          <p:spPr>
            <a:xfrm flipH="1" flipV="1">
              <a:off x="5193945" y="2342272"/>
              <a:ext cx="1072111" cy="1062111"/>
            </a:xfrm>
            <a:custGeom>
              <a:avLst/>
              <a:gdLst>
                <a:gd name="connsiteX0" fmla="*/ 551002 w 1072111"/>
                <a:gd name="connsiteY0" fmla="*/ 0 h 1062111"/>
                <a:gd name="connsiteX1" fmla="*/ 1072111 w 1072111"/>
                <a:gd name="connsiteY1" fmla="*/ 0 h 1062111"/>
                <a:gd name="connsiteX2" fmla="*/ 1032589 w 1072111"/>
                <a:gd name="connsiteY2" fmla="*/ 32608 h 1062111"/>
                <a:gd name="connsiteX3" fmla="*/ 897989 w 1072111"/>
                <a:gd name="connsiteY3" fmla="*/ 357562 h 1062111"/>
                <a:gd name="connsiteX4" fmla="*/ 897989 w 1072111"/>
                <a:gd name="connsiteY4" fmla="*/ 1062111 h 1062111"/>
                <a:gd name="connsiteX5" fmla="*/ 0 w 1072111"/>
                <a:gd name="connsiteY5" fmla="*/ 1062111 h 1062111"/>
                <a:gd name="connsiteX6" fmla="*/ 0 w 1072111"/>
                <a:gd name="connsiteY6" fmla="*/ 551002 h 1062111"/>
                <a:gd name="connsiteX7" fmla="*/ 551002 w 1072111"/>
                <a:gd name="connsiteY7" fmla="*/ 0 h 106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2111" h="1062111">
                  <a:moveTo>
                    <a:pt x="551002" y="0"/>
                  </a:moveTo>
                  <a:lnTo>
                    <a:pt x="1072111" y="0"/>
                  </a:lnTo>
                  <a:lnTo>
                    <a:pt x="1032589" y="32608"/>
                  </a:lnTo>
                  <a:cubicBezTo>
                    <a:pt x="949427" y="115771"/>
                    <a:pt x="897989" y="230660"/>
                    <a:pt x="897989" y="357562"/>
                  </a:cubicBezTo>
                  <a:lnTo>
                    <a:pt x="897989" y="1062111"/>
                  </a:lnTo>
                  <a:lnTo>
                    <a:pt x="0" y="1062111"/>
                  </a:lnTo>
                  <a:lnTo>
                    <a:pt x="0" y="551002"/>
                  </a:lnTo>
                  <a:cubicBezTo>
                    <a:pt x="0" y="246692"/>
                    <a:pt x="246692" y="0"/>
                    <a:pt x="551002" y="0"/>
                  </a:cubicBezTo>
                  <a:close/>
                </a:path>
              </a:pathLst>
            </a:custGeom>
            <a:solidFill>
              <a:srgbClr val="00A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0CF8E7C1-2DDA-4555-A82B-84EE363F5DE1}"/>
              </a:ext>
            </a:extLst>
          </p:cNvPr>
          <p:cNvSpPr/>
          <p:nvPr/>
        </p:nvSpPr>
        <p:spPr>
          <a:xfrm>
            <a:off x="4027648" y="1667808"/>
            <a:ext cx="686195" cy="686195"/>
          </a:xfrm>
          <a:prstGeom prst="ellipse">
            <a:avLst/>
          </a:prstGeom>
          <a:solidFill>
            <a:schemeClr val="bg1"/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EB1D74-D3B4-435B-847C-3417EC86A0F9}"/>
              </a:ext>
            </a:extLst>
          </p:cNvPr>
          <p:cNvSpPr/>
          <p:nvPr/>
        </p:nvSpPr>
        <p:spPr>
          <a:xfrm>
            <a:off x="4032306" y="4503996"/>
            <a:ext cx="686195" cy="686195"/>
          </a:xfrm>
          <a:prstGeom prst="ellipse">
            <a:avLst/>
          </a:prstGeom>
          <a:solidFill>
            <a:schemeClr val="bg1"/>
          </a:solidFill>
          <a:ln w="44450">
            <a:solidFill>
              <a:srgbClr val="E700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D61581-9001-45F2-AA4B-F91BBA233282}"/>
              </a:ext>
            </a:extLst>
          </p:cNvPr>
          <p:cNvSpPr/>
          <p:nvPr/>
        </p:nvSpPr>
        <p:spPr>
          <a:xfrm>
            <a:off x="7439520" y="4503995"/>
            <a:ext cx="686195" cy="686195"/>
          </a:xfrm>
          <a:prstGeom prst="ellipse">
            <a:avLst/>
          </a:prstGeom>
          <a:solidFill>
            <a:schemeClr val="bg1"/>
          </a:solidFill>
          <a:ln w="44450">
            <a:solidFill>
              <a:srgbClr val="00B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C20DDC-0EFC-42A2-BD7E-0B68AD61ADD1}"/>
              </a:ext>
            </a:extLst>
          </p:cNvPr>
          <p:cNvSpPr/>
          <p:nvPr/>
        </p:nvSpPr>
        <p:spPr>
          <a:xfrm>
            <a:off x="9310468" y="3583214"/>
            <a:ext cx="686195" cy="686195"/>
          </a:xfrm>
          <a:prstGeom prst="ellipse">
            <a:avLst/>
          </a:prstGeom>
          <a:solidFill>
            <a:schemeClr val="bg1"/>
          </a:solidFill>
          <a:ln w="44450">
            <a:solidFill>
              <a:srgbClr val="00D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FA81D4-A0B7-48AD-9275-D3710593996A}"/>
              </a:ext>
            </a:extLst>
          </p:cNvPr>
          <p:cNvSpPr/>
          <p:nvPr/>
        </p:nvSpPr>
        <p:spPr>
          <a:xfrm>
            <a:off x="9290964" y="2571512"/>
            <a:ext cx="686195" cy="686195"/>
          </a:xfrm>
          <a:prstGeom prst="ellipse">
            <a:avLst/>
          </a:prstGeom>
          <a:solidFill>
            <a:schemeClr val="bg1"/>
          </a:solidFill>
          <a:ln w="44450">
            <a:solidFill>
              <a:srgbClr val="31B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C136203-7C80-405E-96C7-BF05F40E0680}"/>
              </a:ext>
            </a:extLst>
          </p:cNvPr>
          <p:cNvSpPr/>
          <p:nvPr/>
        </p:nvSpPr>
        <p:spPr>
          <a:xfrm>
            <a:off x="7439520" y="1667808"/>
            <a:ext cx="686195" cy="686195"/>
          </a:xfrm>
          <a:prstGeom prst="ellipse">
            <a:avLst/>
          </a:prstGeom>
          <a:solidFill>
            <a:schemeClr val="bg1"/>
          </a:solidFill>
          <a:ln w="44450">
            <a:solidFill>
              <a:srgbClr val="95A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88E368-96BF-41E6-A985-4BFEC931E36C}"/>
              </a:ext>
            </a:extLst>
          </p:cNvPr>
          <p:cNvSpPr/>
          <p:nvPr/>
        </p:nvSpPr>
        <p:spPr>
          <a:xfrm>
            <a:off x="2204380" y="3583214"/>
            <a:ext cx="686195" cy="686195"/>
          </a:xfrm>
          <a:prstGeom prst="ellipse">
            <a:avLst/>
          </a:prstGeom>
          <a:solidFill>
            <a:schemeClr val="bg1"/>
          </a:solidFill>
          <a:ln w="44450">
            <a:solidFill>
              <a:srgbClr val="D400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1A7FE21-C1DE-4838-810B-F9E4DF1E35D6}"/>
              </a:ext>
            </a:extLst>
          </p:cNvPr>
          <p:cNvSpPr/>
          <p:nvPr/>
        </p:nvSpPr>
        <p:spPr>
          <a:xfrm>
            <a:off x="2204380" y="2571512"/>
            <a:ext cx="686195" cy="686195"/>
          </a:xfrm>
          <a:prstGeom prst="ellipse">
            <a:avLst/>
          </a:prstGeom>
          <a:solidFill>
            <a:schemeClr val="bg1"/>
          </a:solidFill>
          <a:ln w="44450">
            <a:solidFill>
              <a:srgbClr val="7700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Bullseye">
            <a:extLst>
              <a:ext uri="{FF2B5EF4-FFF2-40B4-BE49-F238E27FC236}">
                <a16:creationId xmlns:a16="http://schemas.microsoft.com/office/drawing/2014/main" id="{5EE4ADFB-4855-4FCD-A724-AB1028314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193" y="1782305"/>
            <a:ext cx="457200" cy="457200"/>
          </a:xfrm>
          <a:prstGeom prst="rect">
            <a:avLst/>
          </a:prstGeom>
        </p:spPr>
      </p:pic>
      <p:pic>
        <p:nvPicPr>
          <p:cNvPr id="44" name="Graphic 43" descr="Presentation with bar chart RTL">
            <a:extLst>
              <a:ext uri="{FF2B5EF4-FFF2-40B4-BE49-F238E27FC236}">
                <a16:creationId xmlns:a16="http://schemas.microsoft.com/office/drawing/2014/main" id="{5AF09D14-25FE-49EA-B1CB-9262D240B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5461" y="2734661"/>
            <a:ext cx="457200" cy="457200"/>
          </a:xfrm>
          <a:prstGeom prst="rect">
            <a:avLst/>
          </a:prstGeom>
        </p:spPr>
      </p:pic>
      <p:pic>
        <p:nvPicPr>
          <p:cNvPr id="46" name="Graphic 45" descr="Bank">
            <a:extLst>
              <a:ext uri="{FF2B5EF4-FFF2-40B4-BE49-F238E27FC236}">
                <a16:creationId xmlns:a16="http://schemas.microsoft.com/office/drawing/2014/main" id="{54AC18FE-6960-4D16-AD26-5BD86146A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9504" y="3669046"/>
            <a:ext cx="457200" cy="457200"/>
          </a:xfrm>
          <a:prstGeom prst="rect">
            <a:avLst/>
          </a:prstGeom>
        </p:spPr>
      </p:pic>
      <p:pic>
        <p:nvPicPr>
          <p:cNvPr id="48" name="Graphic 47" descr="Handshake">
            <a:extLst>
              <a:ext uri="{FF2B5EF4-FFF2-40B4-BE49-F238E27FC236}">
                <a16:creationId xmlns:a16="http://schemas.microsoft.com/office/drawing/2014/main" id="{23339EE3-B0B6-4EB0-828B-C478B74203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0534" y="4645584"/>
            <a:ext cx="457200" cy="457200"/>
          </a:xfrm>
          <a:prstGeom prst="rect">
            <a:avLst/>
          </a:prstGeom>
        </p:spPr>
      </p:pic>
      <p:pic>
        <p:nvPicPr>
          <p:cNvPr id="50" name="Graphic 49" descr="Wreath">
            <a:extLst>
              <a:ext uri="{FF2B5EF4-FFF2-40B4-BE49-F238E27FC236}">
                <a16:creationId xmlns:a16="http://schemas.microsoft.com/office/drawing/2014/main" id="{99198ED6-89DA-40E4-9D2E-E32A30AC8C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4193" y="4618492"/>
            <a:ext cx="457200" cy="457200"/>
          </a:xfrm>
          <a:prstGeom prst="rect">
            <a:avLst/>
          </a:prstGeom>
        </p:spPr>
      </p:pic>
      <p:pic>
        <p:nvPicPr>
          <p:cNvPr id="52" name="Graphic 51" descr="Medal">
            <a:extLst>
              <a:ext uri="{FF2B5EF4-FFF2-40B4-BE49-F238E27FC236}">
                <a16:creationId xmlns:a16="http://schemas.microsoft.com/office/drawing/2014/main" id="{CC281D2E-CB60-49A7-8097-FE8018957E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38109" y="2692540"/>
            <a:ext cx="457200" cy="457200"/>
          </a:xfrm>
          <a:prstGeom prst="rect">
            <a:avLst/>
          </a:prstGeom>
        </p:spPr>
      </p:pic>
      <p:pic>
        <p:nvPicPr>
          <p:cNvPr id="54" name="Graphic 53" descr="Money">
            <a:extLst>
              <a:ext uri="{FF2B5EF4-FFF2-40B4-BE49-F238E27FC236}">
                <a16:creationId xmlns:a16="http://schemas.microsoft.com/office/drawing/2014/main" id="{CB9C0AF7-B903-4BFE-9BF1-1B362D45CC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09835" y="3686192"/>
            <a:ext cx="457200" cy="457200"/>
          </a:xfrm>
          <a:prstGeom prst="rect">
            <a:avLst/>
          </a:prstGeom>
        </p:spPr>
      </p:pic>
      <p:pic>
        <p:nvPicPr>
          <p:cNvPr id="56" name="Graphic 55" descr="Send">
            <a:extLst>
              <a:ext uri="{FF2B5EF4-FFF2-40B4-BE49-F238E27FC236}">
                <a16:creationId xmlns:a16="http://schemas.microsoft.com/office/drawing/2014/main" id="{49FF6E4D-1A4E-4ABB-AF28-C6E9B8BFED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03045" y="1809016"/>
            <a:ext cx="457200" cy="4572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BA56D12-221D-46C5-9ED6-391BEFD937BA}"/>
              </a:ext>
            </a:extLst>
          </p:cNvPr>
          <p:cNvSpPr txBox="1"/>
          <p:nvPr/>
        </p:nvSpPr>
        <p:spPr>
          <a:xfrm>
            <a:off x="6235512" y="862066"/>
            <a:ext cx="13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67859E-9188-45DA-80F1-47548FDC9D03}"/>
              </a:ext>
            </a:extLst>
          </p:cNvPr>
          <p:cNvSpPr txBox="1"/>
          <p:nvPr/>
        </p:nvSpPr>
        <p:spPr>
          <a:xfrm>
            <a:off x="7961477" y="1769390"/>
            <a:ext cx="13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3FDBAE-2DBA-48FD-855C-4F3B758B0DD2}"/>
              </a:ext>
            </a:extLst>
          </p:cNvPr>
          <p:cNvSpPr txBox="1"/>
          <p:nvPr/>
        </p:nvSpPr>
        <p:spPr>
          <a:xfrm>
            <a:off x="8051402" y="3705893"/>
            <a:ext cx="13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13739F-F64C-406D-8390-2A692AA72F8D}"/>
              </a:ext>
            </a:extLst>
          </p:cNvPr>
          <p:cNvSpPr txBox="1"/>
          <p:nvPr/>
        </p:nvSpPr>
        <p:spPr>
          <a:xfrm>
            <a:off x="6241322" y="4599869"/>
            <a:ext cx="13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EC710C-12F3-4B50-8707-396A24556DF5}"/>
              </a:ext>
            </a:extLst>
          </p:cNvPr>
          <p:cNvSpPr txBox="1"/>
          <p:nvPr/>
        </p:nvSpPr>
        <p:spPr>
          <a:xfrm>
            <a:off x="4619266" y="4629043"/>
            <a:ext cx="13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6D5449-559A-4BD1-9A2C-45C9B69DBE66}"/>
              </a:ext>
            </a:extLst>
          </p:cNvPr>
          <p:cNvSpPr txBox="1"/>
          <p:nvPr/>
        </p:nvSpPr>
        <p:spPr>
          <a:xfrm>
            <a:off x="2795309" y="3724547"/>
            <a:ext cx="13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74F3FC-75E4-4E6C-9247-4F3FA871B5CB}"/>
              </a:ext>
            </a:extLst>
          </p:cNvPr>
          <p:cNvSpPr txBox="1"/>
          <p:nvPr/>
        </p:nvSpPr>
        <p:spPr>
          <a:xfrm>
            <a:off x="2825719" y="1761025"/>
            <a:ext cx="13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4DCA8-9D25-4F9E-9C84-DCDDD1CAE6E5}"/>
              </a:ext>
            </a:extLst>
          </p:cNvPr>
          <p:cNvSpPr txBox="1"/>
          <p:nvPr/>
        </p:nvSpPr>
        <p:spPr>
          <a:xfrm>
            <a:off x="4619266" y="856107"/>
            <a:ext cx="13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4944A0-51BA-4EE4-80C1-362474AE1D34}"/>
              </a:ext>
            </a:extLst>
          </p:cNvPr>
          <p:cNvSpPr txBox="1"/>
          <p:nvPr/>
        </p:nvSpPr>
        <p:spPr>
          <a:xfrm>
            <a:off x="7517379" y="622510"/>
            <a:ext cx="2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2CE6EB-12FA-4D1E-BD3E-C2DECA8B43BC}"/>
              </a:ext>
            </a:extLst>
          </p:cNvPr>
          <p:cNvSpPr txBox="1"/>
          <p:nvPr/>
        </p:nvSpPr>
        <p:spPr>
          <a:xfrm>
            <a:off x="7485285" y="897058"/>
            <a:ext cx="204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60532D-BEDE-4F22-9523-4ECA852F3988}"/>
              </a:ext>
            </a:extLst>
          </p:cNvPr>
          <p:cNvSpPr txBox="1"/>
          <p:nvPr/>
        </p:nvSpPr>
        <p:spPr>
          <a:xfrm>
            <a:off x="10031059" y="2599184"/>
            <a:ext cx="2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93FB55-B6A9-49F1-98DE-A34A1E32BBD8}"/>
              </a:ext>
            </a:extLst>
          </p:cNvPr>
          <p:cNvSpPr txBox="1"/>
          <p:nvPr/>
        </p:nvSpPr>
        <p:spPr>
          <a:xfrm>
            <a:off x="9998965" y="2873732"/>
            <a:ext cx="204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DA9A74-1B84-41F5-ABF6-30B9600D9D77}"/>
              </a:ext>
            </a:extLst>
          </p:cNvPr>
          <p:cNvSpPr txBox="1"/>
          <p:nvPr/>
        </p:nvSpPr>
        <p:spPr>
          <a:xfrm>
            <a:off x="10071259" y="3658735"/>
            <a:ext cx="2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D15403-7A6A-46EE-8384-32CE6A2C9291}"/>
              </a:ext>
            </a:extLst>
          </p:cNvPr>
          <p:cNvSpPr txBox="1"/>
          <p:nvPr/>
        </p:nvSpPr>
        <p:spPr>
          <a:xfrm>
            <a:off x="10039165" y="3933283"/>
            <a:ext cx="204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264CF4-205E-4D3E-AB67-9EFA0051B389}"/>
              </a:ext>
            </a:extLst>
          </p:cNvPr>
          <p:cNvSpPr txBox="1"/>
          <p:nvPr/>
        </p:nvSpPr>
        <p:spPr>
          <a:xfrm>
            <a:off x="7485285" y="5394780"/>
            <a:ext cx="2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C4D771-DEB2-434B-8AE3-E83F6F22C9A8}"/>
              </a:ext>
            </a:extLst>
          </p:cNvPr>
          <p:cNvSpPr txBox="1"/>
          <p:nvPr/>
        </p:nvSpPr>
        <p:spPr>
          <a:xfrm>
            <a:off x="7453191" y="5669328"/>
            <a:ext cx="204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2C27CF-CF7F-4A06-A80D-B6C1E3FCB55C}"/>
              </a:ext>
            </a:extLst>
          </p:cNvPr>
          <p:cNvSpPr txBox="1"/>
          <p:nvPr/>
        </p:nvSpPr>
        <p:spPr>
          <a:xfrm>
            <a:off x="2248787" y="5401934"/>
            <a:ext cx="2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TITLE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80EB9A-3D66-439D-9F05-31F0133AFEFC}"/>
              </a:ext>
            </a:extLst>
          </p:cNvPr>
          <p:cNvSpPr txBox="1"/>
          <p:nvPr/>
        </p:nvSpPr>
        <p:spPr>
          <a:xfrm>
            <a:off x="2620619" y="5676482"/>
            <a:ext cx="204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C3BA69-29F7-455A-ADA4-B22DB867453D}"/>
              </a:ext>
            </a:extLst>
          </p:cNvPr>
          <p:cNvSpPr txBox="1"/>
          <p:nvPr/>
        </p:nvSpPr>
        <p:spPr>
          <a:xfrm>
            <a:off x="-299608" y="3664970"/>
            <a:ext cx="2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TITLE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7C19EB-7DDE-4A82-8966-A27AE7C47CA9}"/>
              </a:ext>
            </a:extLst>
          </p:cNvPr>
          <p:cNvSpPr txBox="1"/>
          <p:nvPr/>
        </p:nvSpPr>
        <p:spPr>
          <a:xfrm>
            <a:off x="72224" y="3939518"/>
            <a:ext cx="204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2C426C-EA3F-47C2-B343-5ADBD8369203}"/>
              </a:ext>
            </a:extLst>
          </p:cNvPr>
          <p:cNvSpPr txBox="1"/>
          <p:nvPr/>
        </p:nvSpPr>
        <p:spPr>
          <a:xfrm>
            <a:off x="-308376" y="2571512"/>
            <a:ext cx="2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TITLE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1014EE-0A6B-4E47-A4C1-8BA835DA2955}"/>
              </a:ext>
            </a:extLst>
          </p:cNvPr>
          <p:cNvSpPr txBox="1"/>
          <p:nvPr/>
        </p:nvSpPr>
        <p:spPr>
          <a:xfrm>
            <a:off x="63456" y="2846060"/>
            <a:ext cx="204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13C004-B69F-4915-A57A-AED6F8468F71}"/>
              </a:ext>
            </a:extLst>
          </p:cNvPr>
          <p:cNvSpPr txBox="1"/>
          <p:nvPr/>
        </p:nvSpPr>
        <p:spPr>
          <a:xfrm>
            <a:off x="2247272" y="722989"/>
            <a:ext cx="24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TITLE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2D3E6C-CC12-436F-9C2B-020B3FB48683}"/>
              </a:ext>
            </a:extLst>
          </p:cNvPr>
          <p:cNvSpPr txBox="1"/>
          <p:nvPr/>
        </p:nvSpPr>
        <p:spPr>
          <a:xfrm>
            <a:off x="2619104" y="997537"/>
            <a:ext cx="2049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Add detail text here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3449A8-79DC-4128-88ED-4A3F80125606}"/>
              </a:ext>
            </a:extLst>
          </p:cNvPr>
          <p:cNvSpPr/>
          <p:nvPr/>
        </p:nvSpPr>
        <p:spPr>
          <a:xfrm>
            <a:off x="4697087" y="2813107"/>
            <a:ext cx="2834246" cy="129033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DC3414-6FF7-4906-9747-71E775B52B3A}"/>
              </a:ext>
            </a:extLst>
          </p:cNvPr>
          <p:cNvSpPr txBox="1"/>
          <p:nvPr/>
        </p:nvSpPr>
        <p:spPr>
          <a:xfrm>
            <a:off x="5295705" y="2939652"/>
            <a:ext cx="1728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YOUR</a:t>
            </a:r>
          </a:p>
          <a:p>
            <a:pPr algn="ctr"/>
            <a:r>
              <a:rPr lang="en-US" sz="2800" b="1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0368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3CE46A-EE51-4AB7-8E44-FDA13C6190C8}"/>
              </a:ext>
            </a:extLst>
          </p:cNvPr>
          <p:cNvGrpSpPr/>
          <p:nvPr/>
        </p:nvGrpSpPr>
        <p:grpSpPr>
          <a:xfrm>
            <a:off x="4892965" y="834684"/>
            <a:ext cx="1161317" cy="1631852"/>
            <a:chOff x="8170983" y="1069145"/>
            <a:chExt cx="1161317" cy="163185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1F8CD9-9A66-4DF7-BC99-6FCB2788083B}"/>
                </a:ext>
              </a:extLst>
            </p:cNvPr>
            <p:cNvSpPr/>
            <p:nvPr/>
          </p:nvSpPr>
          <p:spPr>
            <a:xfrm>
              <a:off x="8370276" y="1069145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00B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B94EE-1CF0-4210-94B1-1FD330D49835}"/>
                </a:ext>
              </a:extLst>
            </p:cNvPr>
            <p:cNvSpPr/>
            <p:nvPr/>
          </p:nvSpPr>
          <p:spPr>
            <a:xfrm flipH="1" flipV="1">
              <a:off x="8170983" y="1885071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00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311A1-49C3-4AF2-B9CC-AD01E58FE84E}"/>
              </a:ext>
            </a:extLst>
          </p:cNvPr>
          <p:cNvGrpSpPr/>
          <p:nvPr/>
        </p:nvGrpSpPr>
        <p:grpSpPr>
          <a:xfrm flipV="1">
            <a:off x="6169772" y="834684"/>
            <a:ext cx="1156607" cy="1631852"/>
            <a:chOff x="8175693" y="1069145"/>
            <a:chExt cx="1156607" cy="163185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3CBFAA-9F3A-48ED-860D-293B494D7AF2}"/>
                </a:ext>
              </a:extLst>
            </p:cNvPr>
            <p:cNvSpPr/>
            <p:nvPr/>
          </p:nvSpPr>
          <p:spPr>
            <a:xfrm>
              <a:off x="8370276" y="1069145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E7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844DD1E-9978-4D89-86C9-1653AA491FE5}"/>
                </a:ext>
              </a:extLst>
            </p:cNvPr>
            <p:cNvSpPr/>
            <p:nvPr/>
          </p:nvSpPr>
          <p:spPr>
            <a:xfrm flipH="1" flipV="1">
              <a:off x="8175693" y="1885071"/>
              <a:ext cx="96076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CF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88D16C-AC2A-4F18-A2C1-75D17DBDA35E}"/>
              </a:ext>
            </a:extLst>
          </p:cNvPr>
          <p:cNvGrpSpPr/>
          <p:nvPr/>
        </p:nvGrpSpPr>
        <p:grpSpPr>
          <a:xfrm>
            <a:off x="3151554" y="1650610"/>
            <a:ext cx="1161317" cy="1631852"/>
            <a:chOff x="8170983" y="1069145"/>
            <a:chExt cx="1161317" cy="163185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459209-6171-4CFE-B566-B0705176C576}"/>
                </a:ext>
              </a:extLst>
            </p:cNvPr>
            <p:cNvSpPr/>
            <p:nvPr/>
          </p:nvSpPr>
          <p:spPr>
            <a:xfrm>
              <a:off x="8370276" y="1069145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00A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C91B74-C1DB-40FD-BB3F-62EFB74A577C}"/>
                </a:ext>
              </a:extLst>
            </p:cNvPr>
            <p:cNvSpPr/>
            <p:nvPr/>
          </p:nvSpPr>
          <p:spPr>
            <a:xfrm flipH="1" flipV="1">
              <a:off x="8170983" y="1885071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00D8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7291B4-D5DC-4E03-BD2C-CA50FDB3374F}"/>
              </a:ext>
            </a:extLst>
          </p:cNvPr>
          <p:cNvGrpSpPr/>
          <p:nvPr/>
        </p:nvGrpSpPr>
        <p:grpSpPr>
          <a:xfrm flipH="1">
            <a:off x="3151554" y="3419622"/>
            <a:ext cx="1161317" cy="1631852"/>
            <a:chOff x="8170983" y="1069145"/>
            <a:chExt cx="1161317" cy="163185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61ACB-8EBE-4102-BBA5-F7C95E890846}"/>
                </a:ext>
              </a:extLst>
            </p:cNvPr>
            <p:cNvSpPr/>
            <p:nvPr/>
          </p:nvSpPr>
          <p:spPr>
            <a:xfrm>
              <a:off x="8370276" y="1069145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31B5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1EC567-D6E2-49B7-91A9-C9D610564FE9}"/>
                </a:ext>
              </a:extLst>
            </p:cNvPr>
            <p:cNvSpPr/>
            <p:nvPr/>
          </p:nvSpPr>
          <p:spPr>
            <a:xfrm flipH="1" flipV="1">
              <a:off x="8170983" y="1885071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35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F82891-F473-436D-B52A-6DCFA84E42D6}"/>
              </a:ext>
            </a:extLst>
          </p:cNvPr>
          <p:cNvGrpSpPr/>
          <p:nvPr/>
        </p:nvGrpSpPr>
        <p:grpSpPr>
          <a:xfrm flipV="1">
            <a:off x="4892965" y="4391465"/>
            <a:ext cx="1161317" cy="1631852"/>
            <a:chOff x="8170983" y="1069145"/>
            <a:chExt cx="1161317" cy="163185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12145F-FBAB-472F-923A-50933CAB658C}"/>
                </a:ext>
              </a:extLst>
            </p:cNvPr>
            <p:cNvSpPr/>
            <p:nvPr/>
          </p:nvSpPr>
          <p:spPr>
            <a:xfrm>
              <a:off x="8370276" y="1069145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ABD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03DC20F-A351-4131-9D42-5C88B558A65F}"/>
                </a:ext>
              </a:extLst>
            </p:cNvPr>
            <p:cNvSpPr/>
            <p:nvPr/>
          </p:nvSpPr>
          <p:spPr>
            <a:xfrm flipH="1" flipV="1">
              <a:off x="8170983" y="1885071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95A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E902AB-E395-4317-8E07-C6078AEE5207}"/>
              </a:ext>
            </a:extLst>
          </p:cNvPr>
          <p:cNvGrpSpPr/>
          <p:nvPr/>
        </p:nvGrpSpPr>
        <p:grpSpPr>
          <a:xfrm>
            <a:off x="6165062" y="4391465"/>
            <a:ext cx="1161317" cy="1631852"/>
            <a:chOff x="8170983" y="1069145"/>
            <a:chExt cx="1161317" cy="1631852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119A17-6F02-41ED-A605-632B5AC155E2}"/>
                </a:ext>
              </a:extLst>
            </p:cNvPr>
            <p:cNvSpPr/>
            <p:nvPr/>
          </p:nvSpPr>
          <p:spPr>
            <a:xfrm>
              <a:off x="8370276" y="1069145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0167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712F76-C9C6-4F65-815E-8E5346DBB777}"/>
                </a:ext>
              </a:extLst>
            </p:cNvPr>
            <p:cNvSpPr/>
            <p:nvPr/>
          </p:nvSpPr>
          <p:spPr>
            <a:xfrm flipH="1" flipV="1">
              <a:off x="8170983" y="1885071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006E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2164B3-7BE9-4749-B3E2-E4569612D52C}"/>
              </a:ext>
            </a:extLst>
          </p:cNvPr>
          <p:cNvGrpSpPr/>
          <p:nvPr/>
        </p:nvGrpSpPr>
        <p:grpSpPr>
          <a:xfrm>
            <a:off x="7934881" y="3418004"/>
            <a:ext cx="1154751" cy="1631852"/>
            <a:chOff x="8177549" y="1069145"/>
            <a:chExt cx="1154751" cy="163185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A69CB75-72D7-4F0A-90A9-C71051B50A2B}"/>
                </a:ext>
              </a:extLst>
            </p:cNvPr>
            <p:cNvSpPr/>
            <p:nvPr/>
          </p:nvSpPr>
          <p:spPr>
            <a:xfrm>
              <a:off x="8370276" y="1069145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6700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656EB7D-2468-4461-8492-4356D29EA2CC}"/>
                </a:ext>
              </a:extLst>
            </p:cNvPr>
            <p:cNvSpPr/>
            <p:nvPr/>
          </p:nvSpPr>
          <p:spPr>
            <a:xfrm flipH="1" flipV="1">
              <a:off x="8177549" y="1885071"/>
              <a:ext cx="955457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7900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1DAC03-0E86-44BC-8E4F-B90BE2CBB88B}"/>
              </a:ext>
            </a:extLst>
          </p:cNvPr>
          <p:cNvGrpSpPr/>
          <p:nvPr/>
        </p:nvGrpSpPr>
        <p:grpSpPr>
          <a:xfrm flipH="1">
            <a:off x="7948054" y="1661148"/>
            <a:ext cx="1161318" cy="1631852"/>
            <a:chOff x="8170983" y="1069145"/>
            <a:chExt cx="1161318" cy="163185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96F2866-4F1C-4837-829E-4AD5D66540D1}"/>
                </a:ext>
              </a:extLst>
            </p:cNvPr>
            <p:cNvSpPr/>
            <p:nvPr/>
          </p:nvSpPr>
          <p:spPr>
            <a:xfrm>
              <a:off x="8367514" y="1069145"/>
              <a:ext cx="964787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D40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E62CBCB-6D35-4B8A-BC2A-F9D8682A339B}"/>
                </a:ext>
              </a:extLst>
            </p:cNvPr>
            <p:cNvSpPr/>
            <p:nvPr/>
          </p:nvSpPr>
          <p:spPr>
            <a:xfrm flipH="1" flipV="1">
              <a:off x="8170983" y="1885071"/>
              <a:ext cx="962024" cy="815926"/>
            </a:xfrm>
            <a:custGeom>
              <a:avLst/>
              <a:gdLst>
                <a:gd name="connsiteX0" fmla="*/ 439994 w 962024"/>
                <a:gd name="connsiteY0" fmla="*/ 0 h 815926"/>
                <a:gd name="connsiteX1" fmla="*/ 962024 w 962024"/>
                <a:gd name="connsiteY1" fmla="*/ 0 h 815926"/>
                <a:gd name="connsiteX2" fmla="*/ 918074 w 962024"/>
                <a:gd name="connsiteY2" fmla="*/ 36263 h 815926"/>
                <a:gd name="connsiteX3" fmla="*/ 765128 w 962024"/>
                <a:gd name="connsiteY3" fmla="*/ 405505 h 815926"/>
                <a:gd name="connsiteX4" fmla="*/ 765128 w 962024"/>
                <a:gd name="connsiteY4" fmla="*/ 815926 h 815926"/>
                <a:gd name="connsiteX5" fmla="*/ 0 w 962024"/>
                <a:gd name="connsiteY5" fmla="*/ 815926 h 815926"/>
                <a:gd name="connsiteX6" fmla="*/ 0 w 962024"/>
                <a:gd name="connsiteY6" fmla="*/ 439994 h 815926"/>
                <a:gd name="connsiteX7" fmla="*/ 439994 w 962024"/>
                <a:gd name="connsiteY7" fmla="*/ 0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2024" h="815926">
                  <a:moveTo>
                    <a:pt x="439994" y="0"/>
                  </a:moveTo>
                  <a:lnTo>
                    <a:pt x="962024" y="0"/>
                  </a:lnTo>
                  <a:lnTo>
                    <a:pt x="918074" y="36263"/>
                  </a:lnTo>
                  <a:cubicBezTo>
                    <a:pt x="823576" y="130760"/>
                    <a:pt x="765128" y="261307"/>
                    <a:pt x="765128" y="405505"/>
                  </a:cubicBezTo>
                  <a:lnTo>
                    <a:pt x="765128" y="815926"/>
                  </a:lnTo>
                  <a:lnTo>
                    <a:pt x="0" y="815926"/>
                  </a:lnTo>
                  <a:lnTo>
                    <a:pt x="0" y="439994"/>
                  </a:lnTo>
                  <a:cubicBezTo>
                    <a:pt x="0" y="196992"/>
                    <a:pt x="196992" y="0"/>
                    <a:pt x="439994" y="0"/>
                  </a:cubicBezTo>
                  <a:close/>
                </a:path>
              </a:pathLst>
            </a:custGeom>
            <a:solidFill>
              <a:srgbClr val="E50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4FEC16AE-07E3-44A2-9D7E-ECA612F3039C}"/>
              </a:ext>
            </a:extLst>
          </p:cNvPr>
          <p:cNvSpPr/>
          <p:nvPr/>
        </p:nvSpPr>
        <p:spPr>
          <a:xfrm>
            <a:off x="4244752" y="1720433"/>
            <a:ext cx="676280" cy="676280"/>
          </a:xfrm>
          <a:prstGeom prst="ellipse">
            <a:avLst/>
          </a:prstGeom>
          <a:solidFill>
            <a:schemeClr val="bg1"/>
          </a:solidFill>
          <a:ln w="69850">
            <a:solidFill>
              <a:srgbClr val="00A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2825C2-1DE7-490D-9384-0CF575DAE9BA}"/>
              </a:ext>
            </a:extLst>
          </p:cNvPr>
          <p:cNvSpPr/>
          <p:nvPr/>
        </p:nvSpPr>
        <p:spPr>
          <a:xfrm>
            <a:off x="4244752" y="4303753"/>
            <a:ext cx="676280" cy="676280"/>
          </a:xfrm>
          <a:prstGeom prst="ellipse">
            <a:avLst/>
          </a:prstGeom>
          <a:solidFill>
            <a:schemeClr val="bg1"/>
          </a:solidFill>
          <a:ln w="69850">
            <a:solidFill>
              <a:srgbClr val="35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61D0BA-A331-47F0-B507-7B470E584420}"/>
              </a:ext>
            </a:extLst>
          </p:cNvPr>
          <p:cNvSpPr/>
          <p:nvPr/>
        </p:nvSpPr>
        <p:spPr>
          <a:xfrm>
            <a:off x="7335506" y="4303753"/>
            <a:ext cx="676280" cy="676280"/>
          </a:xfrm>
          <a:prstGeom prst="ellipse">
            <a:avLst/>
          </a:prstGeom>
          <a:solidFill>
            <a:schemeClr val="bg1"/>
          </a:solidFill>
          <a:ln w="69850">
            <a:solidFill>
              <a:srgbClr val="0167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5F6F19-B1A8-469F-B433-49403E6B8848}"/>
              </a:ext>
            </a:extLst>
          </p:cNvPr>
          <p:cNvSpPr/>
          <p:nvPr/>
        </p:nvSpPr>
        <p:spPr>
          <a:xfrm>
            <a:off x="7335506" y="1720433"/>
            <a:ext cx="676280" cy="676280"/>
          </a:xfrm>
          <a:prstGeom prst="ellipse">
            <a:avLst/>
          </a:prstGeom>
          <a:solidFill>
            <a:schemeClr val="bg1"/>
          </a:solidFill>
          <a:ln w="69850">
            <a:solidFill>
              <a:srgbClr val="E700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595614-59D2-4FC7-A72F-96E7476F7F41}"/>
              </a:ext>
            </a:extLst>
          </p:cNvPr>
          <p:cNvSpPr/>
          <p:nvPr/>
        </p:nvSpPr>
        <p:spPr>
          <a:xfrm>
            <a:off x="9039160" y="2536359"/>
            <a:ext cx="676280" cy="676280"/>
          </a:xfrm>
          <a:prstGeom prst="ellipse">
            <a:avLst/>
          </a:prstGeom>
          <a:solidFill>
            <a:schemeClr val="bg1"/>
          </a:solidFill>
          <a:ln w="69850">
            <a:solidFill>
              <a:srgbClr val="E500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F8A6420-30B6-45B3-85A3-343192B5CB9C}"/>
              </a:ext>
            </a:extLst>
          </p:cNvPr>
          <p:cNvSpPr/>
          <p:nvPr/>
        </p:nvSpPr>
        <p:spPr>
          <a:xfrm>
            <a:off x="9039160" y="3489445"/>
            <a:ext cx="676280" cy="676280"/>
          </a:xfrm>
          <a:prstGeom prst="ellipse">
            <a:avLst/>
          </a:prstGeom>
          <a:solidFill>
            <a:schemeClr val="bg1"/>
          </a:solidFill>
          <a:ln w="69850">
            <a:solidFill>
              <a:srgbClr val="6700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1A18CA-F89A-4A4D-B379-6A102DDA4CF1}"/>
              </a:ext>
            </a:extLst>
          </p:cNvPr>
          <p:cNvSpPr/>
          <p:nvPr/>
        </p:nvSpPr>
        <p:spPr>
          <a:xfrm>
            <a:off x="2475274" y="3489445"/>
            <a:ext cx="676280" cy="676280"/>
          </a:xfrm>
          <a:prstGeom prst="ellipse">
            <a:avLst/>
          </a:prstGeom>
          <a:solidFill>
            <a:schemeClr val="bg1"/>
          </a:solidFill>
          <a:ln w="69850">
            <a:solidFill>
              <a:srgbClr val="31B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03EB4E-C37E-47DE-A1B7-1C90435640DD}"/>
              </a:ext>
            </a:extLst>
          </p:cNvPr>
          <p:cNvSpPr/>
          <p:nvPr/>
        </p:nvSpPr>
        <p:spPr>
          <a:xfrm>
            <a:off x="2475274" y="2536359"/>
            <a:ext cx="676280" cy="676280"/>
          </a:xfrm>
          <a:prstGeom prst="ellipse">
            <a:avLst/>
          </a:prstGeom>
          <a:solidFill>
            <a:schemeClr val="bg1"/>
          </a:solidFill>
          <a:ln w="69850">
            <a:solidFill>
              <a:srgbClr val="00D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Bullseye">
            <a:extLst>
              <a:ext uri="{FF2B5EF4-FFF2-40B4-BE49-F238E27FC236}">
                <a16:creationId xmlns:a16="http://schemas.microsoft.com/office/drawing/2014/main" id="{14EF10F3-8840-4BEF-B63A-4A89E0997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6879" y="1840511"/>
            <a:ext cx="457200" cy="457200"/>
          </a:xfrm>
          <a:prstGeom prst="rect">
            <a:avLst/>
          </a:prstGeom>
        </p:spPr>
      </p:pic>
      <p:pic>
        <p:nvPicPr>
          <p:cNvPr id="49" name="Graphic 48" descr="Presentation with bar chart">
            <a:extLst>
              <a:ext uri="{FF2B5EF4-FFF2-40B4-BE49-F238E27FC236}">
                <a16:creationId xmlns:a16="http://schemas.microsoft.com/office/drawing/2014/main" id="{97CBF6D9-7082-4FB7-8F37-E8C6123E9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8700" y="3597367"/>
            <a:ext cx="457200" cy="457200"/>
          </a:xfrm>
          <a:prstGeom prst="rect">
            <a:avLst/>
          </a:prstGeom>
        </p:spPr>
      </p:pic>
      <p:pic>
        <p:nvPicPr>
          <p:cNvPr id="51" name="Graphic 50" descr="Stopwatch">
            <a:extLst>
              <a:ext uri="{FF2B5EF4-FFF2-40B4-BE49-F238E27FC236}">
                <a16:creationId xmlns:a16="http://schemas.microsoft.com/office/drawing/2014/main" id="{DFF9D0B3-A20B-44DD-AA96-259D8E3AC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8700" y="2645899"/>
            <a:ext cx="457200" cy="457200"/>
          </a:xfrm>
          <a:prstGeom prst="rect">
            <a:avLst/>
          </a:prstGeom>
        </p:spPr>
      </p:pic>
      <p:pic>
        <p:nvPicPr>
          <p:cNvPr id="53" name="Graphic 52" descr="Bank">
            <a:extLst>
              <a:ext uri="{FF2B5EF4-FFF2-40B4-BE49-F238E27FC236}">
                <a16:creationId xmlns:a16="http://schemas.microsoft.com/office/drawing/2014/main" id="{F169A56E-CE2D-4167-8B24-F110DE4184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6879" y="4429426"/>
            <a:ext cx="457200" cy="457200"/>
          </a:xfrm>
          <a:prstGeom prst="rect">
            <a:avLst/>
          </a:prstGeom>
        </p:spPr>
      </p:pic>
      <p:pic>
        <p:nvPicPr>
          <p:cNvPr id="55" name="Graphic 54" descr="Handshake">
            <a:extLst>
              <a:ext uri="{FF2B5EF4-FFF2-40B4-BE49-F238E27FC236}">
                <a16:creationId xmlns:a16="http://schemas.microsoft.com/office/drawing/2014/main" id="{3A690BCF-487A-4C56-AFF4-31120C8AFE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12549" y="3597367"/>
            <a:ext cx="457200" cy="457200"/>
          </a:xfrm>
          <a:prstGeom prst="rect">
            <a:avLst/>
          </a:prstGeom>
        </p:spPr>
      </p:pic>
      <p:pic>
        <p:nvPicPr>
          <p:cNvPr id="57" name="Graphic 56" descr="Wreath">
            <a:extLst>
              <a:ext uri="{FF2B5EF4-FFF2-40B4-BE49-F238E27FC236}">
                <a16:creationId xmlns:a16="http://schemas.microsoft.com/office/drawing/2014/main" id="{C33118FD-02A5-467C-8824-8DCD595BEC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9028" y="4419288"/>
            <a:ext cx="457200" cy="457200"/>
          </a:xfrm>
          <a:prstGeom prst="rect">
            <a:avLst/>
          </a:prstGeom>
        </p:spPr>
      </p:pic>
      <p:pic>
        <p:nvPicPr>
          <p:cNvPr id="59" name="Graphic 58" descr="Money">
            <a:extLst>
              <a:ext uri="{FF2B5EF4-FFF2-40B4-BE49-F238E27FC236}">
                <a16:creationId xmlns:a16="http://schemas.microsoft.com/office/drawing/2014/main" id="{F052DB64-E60C-41C7-9594-3E91FF6E2A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12549" y="2642789"/>
            <a:ext cx="457200" cy="457200"/>
          </a:xfrm>
          <a:prstGeom prst="rect">
            <a:avLst/>
          </a:prstGeom>
        </p:spPr>
      </p:pic>
      <p:pic>
        <p:nvPicPr>
          <p:cNvPr id="61" name="Graphic 60" descr="Send">
            <a:extLst>
              <a:ext uri="{FF2B5EF4-FFF2-40B4-BE49-F238E27FC236}">
                <a16:creationId xmlns:a16="http://schemas.microsoft.com/office/drawing/2014/main" id="{34DE3C93-C18B-43D2-9C0A-DF3C32DA9E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36846" y="1840511"/>
            <a:ext cx="457200" cy="4572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70C8ED5-B376-4741-8E39-BBD0730CE61E}"/>
              </a:ext>
            </a:extLst>
          </p:cNvPr>
          <p:cNvSpPr txBox="1"/>
          <p:nvPr/>
        </p:nvSpPr>
        <p:spPr>
          <a:xfrm>
            <a:off x="6267694" y="971275"/>
            <a:ext cx="9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6E06A2-2D2D-4A44-BA16-B6B668F57F3B}"/>
              </a:ext>
            </a:extLst>
          </p:cNvPr>
          <p:cNvSpPr txBox="1"/>
          <p:nvPr/>
        </p:nvSpPr>
        <p:spPr>
          <a:xfrm>
            <a:off x="8050343" y="1830743"/>
            <a:ext cx="9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092D53-057B-4F75-8C09-6F2CF5DF31B8}"/>
              </a:ext>
            </a:extLst>
          </p:cNvPr>
          <p:cNvSpPr txBox="1"/>
          <p:nvPr/>
        </p:nvSpPr>
        <p:spPr>
          <a:xfrm>
            <a:off x="8085797" y="3541966"/>
            <a:ext cx="9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9C0F84-46D4-4589-99BD-DCCDAEE20D94}"/>
              </a:ext>
            </a:extLst>
          </p:cNvPr>
          <p:cNvSpPr txBox="1"/>
          <p:nvPr/>
        </p:nvSpPr>
        <p:spPr>
          <a:xfrm>
            <a:off x="6277102" y="4563460"/>
            <a:ext cx="9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C7602F-4B07-4C13-BEB9-80C8E5B40396}"/>
              </a:ext>
            </a:extLst>
          </p:cNvPr>
          <p:cNvSpPr txBox="1"/>
          <p:nvPr/>
        </p:nvSpPr>
        <p:spPr>
          <a:xfrm>
            <a:off x="4977189" y="4553322"/>
            <a:ext cx="9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90AE5D-68FB-4DE5-B6E2-9DCFB2DFF08B}"/>
              </a:ext>
            </a:extLst>
          </p:cNvPr>
          <p:cNvSpPr txBox="1"/>
          <p:nvPr/>
        </p:nvSpPr>
        <p:spPr>
          <a:xfrm>
            <a:off x="3234619" y="3566831"/>
            <a:ext cx="9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F8C143-A079-4639-9336-10389A7157FE}"/>
              </a:ext>
            </a:extLst>
          </p:cNvPr>
          <p:cNvSpPr txBox="1"/>
          <p:nvPr/>
        </p:nvSpPr>
        <p:spPr>
          <a:xfrm>
            <a:off x="3278791" y="1797819"/>
            <a:ext cx="9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480A1E-DB7E-4BBC-A2E5-C2924A93D066}"/>
              </a:ext>
            </a:extLst>
          </p:cNvPr>
          <p:cNvSpPr txBox="1"/>
          <p:nvPr/>
        </p:nvSpPr>
        <p:spPr>
          <a:xfrm>
            <a:off x="5009715" y="1012016"/>
            <a:ext cx="9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STEP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08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9BC043-C4D3-4F2B-8ABC-F9B37A2F046F}"/>
              </a:ext>
            </a:extLst>
          </p:cNvPr>
          <p:cNvSpPr txBox="1"/>
          <p:nvPr/>
        </p:nvSpPr>
        <p:spPr>
          <a:xfrm>
            <a:off x="7253254" y="636912"/>
            <a:ext cx="19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TITLE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ED1855-304D-469E-A123-DD9C876D4382}"/>
              </a:ext>
            </a:extLst>
          </p:cNvPr>
          <p:cNvSpPr txBox="1"/>
          <p:nvPr/>
        </p:nvSpPr>
        <p:spPr>
          <a:xfrm>
            <a:off x="7228458" y="946868"/>
            <a:ext cx="234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81E6FF-98FB-4F2C-9F90-BCB7BDCB3E14}"/>
              </a:ext>
            </a:extLst>
          </p:cNvPr>
          <p:cNvSpPr txBox="1"/>
          <p:nvPr/>
        </p:nvSpPr>
        <p:spPr>
          <a:xfrm>
            <a:off x="9788479" y="2242824"/>
            <a:ext cx="19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TITLE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F2582C-F261-4E8A-919C-B9357106E637}"/>
              </a:ext>
            </a:extLst>
          </p:cNvPr>
          <p:cNvSpPr txBox="1"/>
          <p:nvPr/>
        </p:nvSpPr>
        <p:spPr>
          <a:xfrm>
            <a:off x="9763683" y="2552780"/>
            <a:ext cx="234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78B72A-0C86-45ED-A500-B84012264358}"/>
              </a:ext>
            </a:extLst>
          </p:cNvPr>
          <p:cNvSpPr txBox="1"/>
          <p:nvPr/>
        </p:nvSpPr>
        <p:spPr>
          <a:xfrm>
            <a:off x="9801890" y="3601386"/>
            <a:ext cx="19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DD18CB-98F7-448E-A5C3-CDB5725D095A}"/>
              </a:ext>
            </a:extLst>
          </p:cNvPr>
          <p:cNvSpPr txBox="1"/>
          <p:nvPr/>
        </p:nvSpPr>
        <p:spPr>
          <a:xfrm>
            <a:off x="9777094" y="3911342"/>
            <a:ext cx="234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D6E936-9D0F-4952-95E2-7EC21D869A82}"/>
              </a:ext>
            </a:extLst>
          </p:cNvPr>
          <p:cNvSpPr txBox="1"/>
          <p:nvPr/>
        </p:nvSpPr>
        <p:spPr>
          <a:xfrm>
            <a:off x="7297024" y="5132135"/>
            <a:ext cx="19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entury Gothic" panose="020B0502020202020204" pitchFamily="34" charset="0"/>
              </a:rPr>
              <a:t>TITLE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673FD1-4C8E-485D-9FBF-51150981A811}"/>
              </a:ext>
            </a:extLst>
          </p:cNvPr>
          <p:cNvSpPr txBox="1"/>
          <p:nvPr/>
        </p:nvSpPr>
        <p:spPr>
          <a:xfrm>
            <a:off x="7272228" y="5442091"/>
            <a:ext cx="234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13ACF4-8A27-4349-8C2B-864686FB875F}"/>
              </a:ext>
            </a:extLst>
          </p:cNvPr>
          <p:cNvSpPr txBox="1"/>
          <p:nvPr/>
        </p:nvSpPr>
        <p:spPr>
          <a:xfrm>
            <a:off x="2990066" y="5181954"/>
            <a:ext cx="19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entury Gothic" panose="020B0502020202020204" pitchFamily="34" charset="0"/>
              </a:rPr>
              <a:t>TITLE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4EC9D9-19EB-4C10-B21F-5D83009980C6}"/>
              </a:ext>
            </a:extLst>
          </p:cNvPr>
          <p:cNvSpPr txBox="1"/>
          <p:nvPr/>
        </p:nvSpPr>
        <p:spPr>
          <a:xfrm>
            <a:off x="2576629" y="5491910"/>
            <a:ext cx="234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E4494C-F357-45A9-A252-720A34337770}"/>
              </a:ext>
            </a:extLst>
          </p:cNvPr>
          <p:cNvSpPr txBox="1"/>
          <p:nvPr/>
        </p:nvSpPr>
        <p:spPr>
          <a:xfrm>
            <a:off x="468196" y="3565101"/>
            <a:ext cx="19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entury Gothic" panose="020B0502020202020204" pitchFamily="34" charset="0"/>
              </a:rPr>
              <a:t>TITLE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9BE4F4-9EB7-4569-909C-3293C94123D3}"/>
              </a:ext>
            </a:extLst>
          </p:cNvPr>
          <p:cNvSpPr txBox="1"/>
          <p:nvPr/>
        </p:nvSpPr>
        <p:spPr>
          <a:xfrm>
            <a:off x="54759" y="3875057"/>
            <a:ext cx="234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B02151-3D6E-4865-A08A-5E3FEBC4B458}"/>
              </a:ext>
            </a:extLst>
          </p:cNvPr>
          <p:cNvSpPr txBox="1"/>
          <p:nvPr/>
        </p:nvSpPr>
        <p:spPr>
          <a:xfrm>
            <a:off x="441928" y="2181964"/>
            <a:ext cx="19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entury Gothic" panose="020B0502020202020204" pitchFamily="34" charset="0"/>
              </a:rPr>
              <a:t>TITLE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EF61F1-850D-4A59-BD6C-3BCD385F5740}"/>
              </a:ext>
            </a:extLst>
          </p:cNvPr>
          <p:cNvSpPr txBox="1"/>
          <p:nvPr/>
        </p:nvSpPr>
        <p:spPr>
          <a:xfrm>
            <a:off x="28491" y="2491920"/>
            <a:ext cx="234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F152BB-C19C-450C-B0C6-BBD09175970F}"/>
              </a:ext>
            </a:extLst>
          </p:cNvPr>
          <p:cNvSpPr txBox="1"/>
          <p:nvPr/>
        </p:nvSpPr>
        <p:spPr>
          <a:xfrm>
            <a:off x="2877688" y="639104"/>
            <a:ext cx="19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Century Gothic" panose="020B0502020202020204" pitchFamily="34" charset="0"/>
              </a:rPr>
              <a:t>TITLE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25DF60-226A-470E-B77E-7DE5FDD0CCE4}"/>
              </a:ext>
            </a:extLst>
          </p:cNvPr>
          <p:cNvSpPr txBox="1"/>
          <p:nvPr/>
        </p:nvSpPr>
        <p:spPr>
          <a:xfrm>
            <a:off x="2464251" y="949060"/>
            <a:ext cx="2345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FFB2C6B-9BF2-428C-9094-0AE1D0829ABF}"/>
              </a:ext>
            </a:extLst>
          </p:cNvPr>
          <p:cNvSpPr/>
          <p:nvPr/>
        </p:nvSpPr>
        <p:spPr>
          <a:xfrm>
            <a:off x="4645168" y="2826152"/>
            <a:ext cx="2901665" cy="12056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80AF66-6A21-4A72-B477-163BEB3DDFBA}"/>
              </a:ext>
            </a:extLst>
          </p:cNvPr>
          <p:cNvSpPr txBox="1"/>
          <p:nvPr/>
        </p:nvSpPr>
        <p:spPr>
          <a:xfrm>
            <a:off x="5077327" y="2930904"/>
            <a:ext cx="2088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YOUR HEADLINE</a:t>
            </a:r>
          </a:p>
        </p:txBody>
      </p:sp>
    </p:spTree>
    <p:extLst>
      <p:ext uri="{BB962C8B-B14F-4D97-AF65-F5344CB8AC3E}">
        <p14:creationId xmlns:p14="http://schemas.microsoft.com/office/powerpoint/2010/main" val="54604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5A37FA-0944-4B45-AC46-2C165908DC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6602" y="516856"/>
            <a:ext cx="4778798" cy="476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002E0-5C1C-4BD4-ADD6-44C0AA6BD193}"/>
              </a:ext>
            </a:extLst>
          </p:cNvPr>
          <p:cNvSpPr txBox="1"/>
          <p:nvPr/>
        </p:nvSpPr>
        <p:spPr>
          <a:xfrm>
            <a:off x="2941202" y="5485054"/>
            <a:ext cx="630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Creative Working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3E59D-D0DE-4D8F-86EA-9F7E7D30D60D}"/>
              </a:ext>
            </a:extLst>
          </p:cNvPr>
          <p:cNvSpPr txBox="1"/>
          <p:nvPr/>
        </p:nvSpPr>
        <p:spPr>
          <a:xfrm>
            <a:off x="4037428" y="6085219"/>
            <a:ext cx="399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| COMMENT | SUBSCRIBE</a:t>
            </a:r>
          </a:p>
        </p:txBody>
      </p:sp>
    </p:spTree>
    <p:extLst>
      <p:ext uri="{BB962C8B-B14F-4D97-AF65-F5344CB8AC3E}">
        <p14:creationId xmlns:p14="http://schemas.microsoft.com/office/powerpoint/2010/main" val="237538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846620-F3F7-44C4-9D74-416E35E911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8486" y="137007"/>
            <a:ext cx="1180149" cy="1177518"/>
          </a:xfrm>
          <a:prstGeom prst="rect">
            <a:avLst/>
          </a:prstGeom>
        </p:spPr>
      </p:pic>
      <p:pic>
        <p:nvPicPr>
          <p:cNvPr id="7" name="Picture 6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424753-BB3F-43AE-B2FB-6CDCAF8E48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04" y="2282849"/>
            <a:ext cx="4280354" cy="15886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931120-653F-496F-B5A0-E5278A6B3084}"/>
              </a:ext>
            </a:extLst>
          </p:cNvPr>
          <p:cNvSpPr/>
          <p:nvPr/>
        </p:nvSpPr>
        <p:spPr>
          <a:xfrm>
            <a:off x="6928073" y="760543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better working world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3EE7-B941-4E32-B049-F64018053682}"/>
              </a:ext>
            </a:extLst>
          </p:cNvPr>
          <p:cNvSpPr txBox="1"/>
          <p:nvPr/>
        </p:nvSpPr>
        <p:spPr>
          <a:xfrm>
            <a:off x="2263112" y="271853"/>
            <a:ext cx="859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POWERPOINT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91CD3-1761-499B-88AE-1D72AC94E3DD}"/>
              </a:ext>
            </a:extLst>
          </p:cNvPr>
          <p:cNvSpPr/>
          <p:nvPr/>
        </p:nvSpPr>
        <p:spPr>
          <a:xfrm>
            <a:off x="0" y="1424093"/>
            <a:ext cx="1219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FE6E64-934C-4BEA-8503-EC01A4DFAB99}"/>
              </a:ext>
            </a:extLst>
          </p:cNvPr>
          <p:cNvGrpSpPr/>
          <p:nvPr/>
        </p:nvGrpSpPr>
        <p:grpSpPr>
          <a:xfrm>
            <a:off x="0" y="4684542"/>
            <a:ext cx="12192000" cy="2173458"/>
            <a:chOff x="0" y="4684542"/>
            <a:chExt cx="12192000" cy="21734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44998-8A8A-48B3-A6F5-11819C186213}"/>
                </a:ext>
              </a:extLst>
            </p:cNvPr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731BAD08-FA75-4554-8A30-421B17CEF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3259" b="31622"/>
            <a:stretch/>
          </p:blipFill>
          <p:spPr>
            <a:xfrm>
              <a:off x="2567008" y="5540517"/>
              <a:ext cx="3373998" cy="1184916"/>
            </a:xfrm>
            <a:prstGeom prst="rect">
              <a:avLst/>
            </a:prstGeom>
          </p:spPr>
        </p:pic>
        <p:pic>
          <p:nvPicPr>
            <p:cNvPr id="13" name="Picture 12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91D44F4-58BE-4505-A83F-FE170DB6B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140" b="31257"/>
            <a:stretch/>
          </p:blipFill>
          <p:spPr>
            <a:xfrm>
              <a:off x="6377605" y="5714202"/>
              <a:ext cx="2876723" cy="9666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D2A9D-E22B-451E-9408-B6EC92AEA835}"/>
                </a:ext>
              </a:extLst>
            </p:cNvPr>
            <p:cNvSpPr txBox="1"/>
            <p:nvPr/>
          </p:nvSpPr>
          <p:spPr>
            <a:xfrm>
              <a:off x="0" y="4684542"/>
              <a:ext cx="12192000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swald" panose="02000503000000000000" pitchFamily="2" charset="0"/>
                  <a:ea typeface="+mn-ea"/>
                  <a:cs typeface="+mn-cs"/>
                </a:rPr>
                <a:t>KINDLY DONATE THROUGH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D87C5C1-ACBD-4C1B-AE96-AA7A9D1C9F63}"/>
                </a:ext>
              </a:extLst>
            </p:cNvPr>
            <p:cNvSpPr/>
            <p:nvPr/>
          </p:nvSpPr>
          <p:spPr>
            <a:xfrm flipV="1">
              <a:off x="5755906" y="5027917"/>
              <a:ext cx="680188" cy="38003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9AD60967-C6EE-47D8-85DB-19ADFDD9E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1989" y="2282848"/>
            <a:ext cx="1212166" cy="12121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3EEF84-9EE1-4125-BE60-10B8C2C18121}"/>
              </a:ext>
            </a:extLst>
          </p:cNvPr>
          <p:cNvSpPr txBox="1"/>
          <p:nvPr/>
        </p:nvSpPr>
        <p:spPr>
          <a:xfrm>
            <a:off x="9321722" y="2659884"/>
            <a:ext cx="206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SHARE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80CC6B-5A4C-4F6C-AE7A-35085986748B}"/>
              </a:ext>
            </a:extLst>
          </p:cNvPr>
          <p:cNvSpPr/>
          <p:nvPr/>
        </p:nvSpPr>
        <p:spPr>
          <a:xfrm>
            <a:off x="1403718" y="3851191"/>
            <a:ext cx="1070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96C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this link to join my TELEGRAM group: https://t.me/power_university</a:t>
            </a:r>
          </a:p>
        </p:txBody>
      </p:sp>
      <p:pic>
        <p:nvPicPr>
          <p:cNvPr id="1026" name="Picture 2" descr="Telegram Logo transparent PNG - StickPNG">
            <a:extLst>
              <a:ext uri="{FF2B5EF4-FFF2-40B4-BE49-F238E27FC236}">
                <a16:creationId xmlns:a16="http://schemas.microsoft.com/office/drawing/2014/main" id="{1075DCA6-516E-492E-98D8-DA965B66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697" y="3534252"/>
            <a:ext cx="966636" cy="96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612154-7767-4029-B783-F09849BA6925}"/>
              </a:ext>
            </a:extLst>
          </p:cNvPr>
          <p:cNvSpPr/>
          <p:nvPr/>
        </p:nvSpPr>
        <p:spPr>
          <a:xfrm>
            <a:off x="8370276" y="1069145"/>
            <a:ext cx="1983546" cy="1885070"/>
          </a:xfrm>
          <a:prstGeom prst="roundRect">
            <a:avLst>
              <a:gd name="adj" fmla="val 23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17BFAD-6B72-4804-9C54-C44037AD9775}"/>
              </a:ext>
            </a:extLst>
          </p:cNvPr>
          <p:cNvSpPr/>
          <p:nvPr/>
        </p:nvSpPr>
        <p:spPr>
          <a:xfrm>
            <a:off x="9135404" y="952462"/>
            <a:ext cx="1983546" cy="2606664"/>
          </a:xfrm>
          <a:prstGeom prst="roundRect">
            <a:avLst>
              <a:gd name="adj" fmla="val 2632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7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243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Oswald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15</cp:revision>
  <dcterms:created xsi:type="dcterms:W3CDTF">2021-03-05T06:14:14Z</dcterms:created>
  <dcterms:modified xsi:type="dcterms:W3CDTF">2021-03-05T08:14:52Z</dcterms:modified>
</cp:coreProperties>
</file>