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B0B0"/>
    <a:srgbClr val="0AB3C3"/>
    <a:srgbClr val="450090"/>
    <a:srgbClr val="8313A5"/>
    <a:srgbClr val="E3008E"/>
    <a:srgbClr val="DA0000"/>
    <a:srgbClr val="0050D3"/>
    <a:srgbClr val="8313A6"/>
    <a:srgbClr val="ED1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5DFC2-41A0-4B64-A87B-00C5AB2157F5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6C2FD-73B8-4863-B2E2-16113EE29E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992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8ED6-A5CE-4189-8EE9-75B33B087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F0F45-D0BD-479E-9FE7-F85F3341C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50D9E-D68C-418E-8F81-E2E525FA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B9A8-D7F6-48FA-AA5D-93D99ACEA555}" type="datetime1">
              <a:rPr lang="en-IN" smtClean="0"/>
              <a:t>02-01-2021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4FFE3-668B-4D58-954E-266D5449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7D15752E-46FD-4782-BFF1-72CA35D6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21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bg1"/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930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0E81-36CD-483E-B3B2-F64F3037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EB124-BD08-46AE-873B-3CDFFE810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37E46-0A04-4EC4-A98A-2E7E283D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039E-9AF3-44EE-A6C8-2C82C2B4EDA0}" type="datetime1">
              <a:rPr lang="en-IN" smtClean="0"/>
              <a:t>02-01-2021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4D8FB-9FB0-443B-8083-D6FA1629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BB79915F-44D9-4F7A-AA41-67812F0B6BEC}"/>
              </a:ext>
            </a:extLst>
          </p:cNvPr>
          <p:cNvSpPr txBox="1">
            <a:spLocks/>
          </p:cNvSpPr>
          <p:nvPr userDrawn="1"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413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25C763-C31F-4491-B74F-05E18D6EE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2DC39-F8E4-4B40-8BF6-2B65BE100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C2880-DA89-450D-917E-7BEE1C44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C548-3332-4F86-AA80-C340688F18AF}" type="datetime1">
              <a:rPr lang="en-IN" smtClean="0"/>
              <a:t>02-01-2021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AD4B4-58CE-4A7F-8F48-B6988F60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9C28F5E3-17AC-444E-BF2A-C58D10C139CD}"/>
              </a:ext>
            </a:extLst>
          </p:cNvPr>
          <p:cNvSpPr txBox="1">
            <a:spLocks/>
          </p:cNvSpPr>
          <p:nvPr userDrawn="1"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135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559D-D578-44BD-8793-CA58B420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BDBD6-9D0B-49A3-8610-0CF39A406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A3554-5409-4DA0-A7C0-DD78BC34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FA26-916F-4040-99EE-AC87D0F6ACEA}" type="datetime1">
              <a:rPr lang="en-IN" smtClean="0"/>
              <a:t>02-01-2021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07A40-239A-4D12-9ED1-6738F55A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07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0F838-ED20-4521-834B-036D3A6E2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E7D44-2505-47E8-B023-AF04EF5A1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6BEA9-8660-4FCE-9E24-5AEF310E6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FB89-3DFF-4726-B4EC-06DF2849D21E}" type="datetime1">
              <a:rPr lang="en-IN" smtClean="0"/>
              <a:t>02-01-2021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403C5-9282-400E-A466-07DCCF5D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7BF459AA-BF66-4B98-B5F9-1BA73A66D7A9}"/>
              </a:ext>
            </a:extLst>
          </p:cNvPr>
          <p:cNvSpPr txBox="1">
            <a:spLocks/>
          </p:cNvSpPr>
          <p:nvPr userDrawn="1"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46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A954-80F1-4939-88FD-E70BFB91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53046-D045-4F2E-A167-F92329891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D7755-1BEA-455E-A20F-F2DE09DC6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E12A0-9FE2-48EE-B266-D87E77C0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5C81-D983-402C-9852-0522EF65CE32}" type="datetime1">
              <a:rPr lang="en-IN" smtClean="0"/>
              <a:t>02-01-2021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5845E-9140-476A-A4D1-5718EE208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A427DCD7-A5B8-477B-B4BC-918263CD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84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8E47-A85B-4EAA-B7B8-D828B180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DA3A6-0A23-4FC5-A3EB-01771D3BE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64197-F04D-4446-8ED5-731F53296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08BA2-02C3-4355-9BFC-FC992BC98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73CEF-BD82-4450-AA05-4F0B2D0E4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00AA21-5C08-46F0-B6D4-B15182A3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FB32-8D78-4FF7-8E7B-336B7AFD0A42}" type="datetime1">
              <a:rPr lang="en-IN" smtClean="0"/>
              <a:t>02-01-2021</a:t>
            </a:fld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A89C9-B973-4A47-B771-4F0DE0BC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9B02A19C-371F-41FF-9752-F5A991CD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576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A570-BC68-4458-BCC7-A05B289D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A70F0-EBB5-4B98-9E4A-A80FC3E8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B1AA-189B-4B5D-9609-994B6A61D7B0}" type="datetime1">
              <a:rPr lang="en-IN" smtClean="0"/>
              <a:t>02-01-2021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B1C2B-415D-4B79-9503-AAC970E1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AEC89A28-BD6C-4F56-881D-5F49210F7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33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452F0-F408-4EED-B93C-B896FD6F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88C0-30EF-4869-A317-F764287A134A}" type="datetime1">
              <a:rPr lang="en-IN" smtClean="0"/>
              <a:t>02-01-2021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87039-F534-43C0-A2DF-4A7E7B0B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0F4FFA30-DA55-4E2C-A12B-9055992A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40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3E8E-B0AA-4D9C-B0A4-4876A5165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B9F83-C33A-461E-807F-5DEEC6729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43311-612D-4F79-B8C8-F95A82A9E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C3249-42BF-4350-ADE8-15CA7F27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7F13-959D-440D-B225-685EFA655C10}" type="datetime1">
              <a:rPr lang="en-IN" smtClean="0"/>
              <a:t>02-01-2021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FBCAD-BC63-4EAF-8940-2BE9378F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00790923-8F8E-452D-8E83-DA2A52993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8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7B5F-5279-4B00-AD72-FC6C0C009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A0E2F-DAC9-41B1-8DA7-CE2C114BD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6919-DB0E-4A99-9DA2-F1F26C62A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DD0F9-C789-4486-B662-EB189A24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E070-1DB9-48C3-A639-4287C4BCD695}" type="datetime1">
              <a:rPr lang="en-IN" smtClean="0"/>
              <a:t>02-01-2021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B09DB-2070-437C-ACDA-ED1EEB28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B63CE1BC-A4C0-4648-A3BF-9429C202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50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61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901A8A-F959-4549-B11A-171C31005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CD7C0-37B6-4189-9ACD-C6C863109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A5450-7EE8-4056-9D76-1F1DD9115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0B695-DB94-4B65-A974-B656D03A7C7A}" type="datetime1">
              <a:rPr lang="en-IN" smtClean="0"/>
              <a:t>02-01-2021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75964-07BC-4781-8BF0-46B6C274D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7D15752E-46FD-4782-BFF1-72CA35D6E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392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E79FC38B-2295-49C7-A7DD-B18E5487CFC5}"/>
              </a:ext>
            </a:extLst>
          </p:cNvPr>
          <p:cNvSpPr txBox="1"/>
          <p:nvPr/>
        </p:nvSpPr>
        <p:spPr>
          <a:xfrm>
            <a:off x="1487507" y="3199028"/>
            <a:ext cx="217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C30199-9143-42D4-9C4A-3EFF6A9ECE82}"/>
              </a:ext>
            </a:extLst>
          </p:cNvPr>
          <p:cNvSpPr txBox="1"/>
          <p:nvPr/>
        </p:nvSpPr>
        <p:spPr>
          <a:xfrm>
            <a:off x="1487507" y="3471041"/>
            <a:ext cx="217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text goes here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text goes 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6EA33-8494-4B81-BDE4-8FF72E6CC4D0}"/>
              </a:ext>
            </a:extLst>
          </p:cNvPr>
          <p:cNvSpPr txBox="1"/>
          <p:nvPr/>
        </p:nvSpPr>
        <p:spPr>
          <a:xfrm>
            <a:off x="5276807" y="3199028"/>
            <a:ext cx="217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612D10-CEE2-445A-8CA2-24F00F4765C4}"/>
              </a:ext>
            </a:extLst>
          </p:cNvPr>
          <p:cNvSpPr txBox="1"/>
          <p:nvPr/>
        </p:nvSpPr>
        <p:spPr>
          <a:xfrm>
            <a:off x="5276807" y="3471041"/>
            <a:ext cx="217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text goes here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text goes here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F6A006-B905-4B3B-9092-FFFC56843D93}"/>
              </a:ext>
            </a:extLst>
          </p:cNvPr>
          <p:cNvSpPr txBox="1"/>
          <p:nvPr/>
        </p:nvSpPr>
        <p:spPr>
          <a:xfrm>
            <a:off x="9075312" y="3199028"/>
            <a:ext cx="217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D0CB50-E317-4D57-AA73-C0F5EE1EC4D2}"/>
              </a:ext>
            </a:extLst>
          </p:cNvPr>
          <p:cNvSpPr txBox="1"/>
          <p:nvPr/>
        </p:nvSpPr>
        <p:spPr>
          <a:xfrm>
            <a:off x="9075312" y="3471041"/>
            <a:ext cx="217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text goes here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text goes here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622A64-22DC-4D0A-959D-0C151F0D9CAA}"/>
              </a:ext>
            </a:extLst>
          </p:cNvPr>
          <p:cNvSpPr txBox="1"/>
          <p:nvPr/>
        </p:nvSpPr>
        <p:spPr>
          <a:xfrm>
            <a:off x="3073756" y="154011"/>
            <a:ext cx="64930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Step TRANSPARENT CIRCULAR infographic</a:t>
            </a:r>
          </a:p>
        </p:txBody>
      </p:sp>
      <p:pic>
        <p:nvPicPr>
          <p:cNvPr id="31" name="Graphic 30" descr="Single gear">
            <a:extLst>
              <a:ext uri="{FF2B5EF4-FFF2-40B4-BE49-F238E27FC236}">
                <a16:creationId xmlns:a16="http://schemas.microsoft.com/office/drawing/2014/main" id="{2CA21A36-D394-4DD0-AEE1-2725EE35B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18386" y="2498501"/>
            <a:ext cx="526394" cy="526394"/>
          </a:xfrm>
          <a:prstGeom prst="rect">
            <a:avLst/>
          </a:prstGeom>
        </p:spPr>
      </p:pic>
      <p:pic>
        <p:nvPicPr>
          <p:cNvPr id="32" name="Graphic 31" descr="Stopwatch">
            <a:extLst>
              <a:ext uri="{FF2B5EF4-FFF2-40B4-BE49-F238E27FC236}">
                <a16:creationId xmlns:a16="http://schemas.microsoft.com/office/drawing/2014/main" id="{B2FAE25B-B995-4CA2-ACAE-52ADD54FB8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71880" y="2498501"/>
            <a:ext cx="526394" cy="526394"/>
          </a:xfrm>
          <a:prstGeom prst="rect">
            <a:avLst/>
          </a:prstGeom>
        </p:spPr>
      </p:pic>
      <p:pic>
        <p:nvPicPr>
          <p:cNvPr id="33" name="Graphic 32" descr="Lightbulb">
            <a:extLst>
              <a:ext uri="{FF2B5EF4-FFF2-40B4-BE49-F238E27FC236}">
                <a16:creationId xmlns:a16="http://schemas.microsoft.com/office/drawing/2014/main" id="{EC9ECB0E-2C5F-41F3-93B8-51ACC06996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26326" y="2498501"/>
            <a:ext cx="526394" cy="52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84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Economica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UserName</dc:creator>
  <cp:lastModifiedBy>PowerUP with PowerPoint</cp:lastModifiedBy>
  <cp:revision>24</cp:revision>
  <dcterms:created xsi:type="dcterms:W3CDTF">2018-01-31T07:11:03Z</dcterms:created>
  <dcterms:modified xsi:type="dcterms:W3CDTF">2021-01-02T16:57:34Z</dcterms:modified>
</cp:coreProperties>
</file>