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83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E"/>
    <a:srgbClr val="F2F2F2"/>
    <a:srgbClr val="ED7D31"/>
    <a:srgbClr val="7F7F7F"/>
    <a:srgbClr val="C1BB4F"/>
    <a:srgbClr val="D1D821"/>
    <a:srgbClr val="C15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A0DB8-9235-487C-A903-40A6A8084C46}" v="76" dt="2018-07-13T13:47:08.935"/>
    <p1510:client id="{CA53B4F5-37AA-4388-8B7B-792A201C7940}" v="274" dt="2018-07-13T14:08:22.728"/>
    <p1510:client id="{8AC79D8C-E487-42DC-8156-B19A8C8C6D83}" v="79" dt="2018-07-13T14:16:39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97727" autoAdjust="0"/>
  </p:normalViewPr>
  <p:slideViewPr>
    <p:cSldViewPr snapToGrid="0">
      <p:cViewPr varScale="1">
        <p:scale>
          <a:sx n="61" d="100"/>
          <a:sy n="61" d="100"/>
        </p:scale>
        <p:origin x="379" y="3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PT phile" userId="84f75f8e3396d1f5" providerId="LiveId" clId="{CA53B4F5-37AA-4388-8B7B-792A201C7940}"/>
    <pc:docChg chg="undo custSel addSld modSld">
      <pc:chgData name="PPT phile" userId="84f75f8e3396d1f5" providerId="LiveId" clId="{CA53B4F5-37AA-4388-8B7B-792A201C7940}" dt="2018-07-13T14:08:22.728" v="272" actId="478"/>
      <pc:docMkLst>
        <pc:docMk/>
      </pc:docMkLst>
      <pc:sldChg chg="addSp delSp modSp modTransition delAnim modAnim">
        <pc:chgData name="PPT phile" userId="84f75f8e3396d1f5" providerId="LiveId" clId="{CA53B4F5-37AA-4388-8B7B-792A201C7940}" dt="2018-07-13T14:08:22.728" v="272" actId="478"/>
        <pc:sldMkLst>
          <pc:docMk/>
          <pc:sldMk cId="3338716590" sldId="283"/>
        </pc:sldMkLst>
        <pc:picChg chg="add del mod">
          <ac:chgData name="PPT phile" userId="84f75f8e3396d1f5" providerId="LiveId" clId="{CA53B4F5-37AA-4388-8B7B-792A201C7940}" dt="2018-07-13T14:08:22.728" v="272" actId="478"/>
          <ac:picMkLst>
            <pc:docMk/>
            <pc:sldMk cId="3338716590" sldId="283"/>
            <ac:picMk id="2" creationId="{A303FD9A-6C97-4E65-9BD1-42B9B1290890}"/>
          </ac:picMkLst>
        </pc:picChg>
      </pc:sldChg>
      <pc:sldChg chg="addSp delSp modSp">
        <pc:chgData name="PPT phile" userId="84f75f8e3396d1f5" providerId="LiveId" clId="{CA53B4F5-37AA-4388-8B7B-792A201C7940}" dt="2018-07-13T14:02:23.464" v="87"/>
        <pc:sldMkLst>
          <pc:docMk/>
          <pc:sldMk cId="2350229621" sldId="284"/>
        </pc:sldMkLst>
        <pc:spChg chg="add del 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2" creationId="{33711D40-E84C-43C6-ABB3-AF66C1DD87BE}"/>
          </ac:spMkLst>
        </pc:spChg>
        <pc:spChg chg="add del mod topLvl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3" creationId="{B351BEE6-3E75-4592-BCEC-6FD3F8214718}"/>
          </ac:spMkLst>
        </pc:spChg>
        <pc:spChg chg="add mod">
          <ac:chgData name="PPT phile" userId="84f75f8e3396d1f5" providerId="LiveId" clId="{CA53B4F5-37AA-4388-8B7B-792A201C7940}" dt="2018-07-13T13:57:48.823" v="14" actId="571"/>
          <ac:spMkLst>
            <pc:docMk/>
            <pc:sldMk cId="2350229621" sldId="284"/>
            <ac:spMk id="4" creationId="{0B770365-2EAB-46F3-91F2-49D440442F5D}"/>
          </ac:spMkLst>
        </pc:spChg>
        <pc:spChg chg="add mod">
          <ac:chgData name="PPT phile" userId="84f75f8e3396d1f5" providerId="LiveId" clId="{CA53B4F5-37AA-4388-8B7B-792A201C7940}" dt="2018-07-13T13:57:48.823" v="14" actId="571"/>
          <ac:spMkLst>
            <pc:docMk/>
            <pc:sldMk cId="2350229621" sldId="284"/>
            <ac:spMk id="5" creationId="{A135695F-CA37-444A-9B7A-C57B6BC24B24}"/>
          </ac:spMkLst>
        </pc:spChg>
        <pc:spChg chg="add del mod topLvl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6" creationId="{340A0447-0686-446D-94C0-A18E6C0A53D7}"/>
          </ac:spMkLst>
        </pc:spChg>
        <pc:spChg chg="add del mod topLvl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9" creationId="{1B25CD13-0527-4E5F-8FEE-0F979749622C}"/>
          </ac:spMkLst>
        </pc:spChg>
        <pc:spChg chg="add del mod topLvl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10" creationId="{2E12929D-EA04-4EF4-BCC2-2B6731011B5B}"/>
          </ac:spMkLst>
        </pc:spChg>
        <pc:spChg chg="add del mod topLvl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12" creationId="{764C78E4-06BA-43E5-91B4-D002AA871BAC}"/>
          </ac:spMkLst>
        </pc:spChg>
        <pc:spChg chg="add del mod topLvl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13" creationId="{B02FCAAF-84FB-406F-9D59-4B165ECDB0C7}"/>
          </ac:spMkLst>
        </pc:spChg>
        <pc:spChg chg="add del mod">
          <ac:chgData name="PPT phile" userId="84f75f8e3396d1f5" providerId="LiveId" clId="{CA53B4F5-37AA-4388-8B7B-792A201C7940}" dt="2018-07-13T13:59:26.104" v="51" actId="478"/>
          <ac:spMkLst>
            <pc:docMk/>
            <pc:sldMk cId="2350229621" sldId="284"/>
            <ac:spMk id="14" creationId="{CDF74DB1-D185-4710-8BAE-E1E018D241C2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15" creationId="{448CB23D-A9F8-483C-96F7-24473E96D34B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16" creationId="{871DCEA1-CCB6-47A2-B6BE-7DCD308D90C3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17" creationId="{0CDC712F-B713-4450-BBE0-79F220C9629F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18" creationId="{67548598-BA56-4FAE-8C8B-A8E19860225F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19" creationId="{12D72CA4-B762-424E-B487-945D0B99B3C6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20" creationId="{772D7CC1-3D87-4ACE-8CB3-CC1D71EF6564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21" creationId="{C1F0468A-465F-4710-A9AF-CAFEB97AECB5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22" creationId="{400A8574-00A0-4580-A3CD-572143525356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23" creationId="{CC05D6FA-52B2-427E-90D8-90AE28CBC03B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24" creationId="{56A7A1AD-3A85-4DF4-8078-F112487D99DB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25" creationId="{3FB68E10-CD47-43D7-A013-3D813F1E64A5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26" creationId="{88318659-DED7-4C41-8F1F-E947A0313C87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27" creationId="{99A8AD8E-4842-4F90-83BA-A59088456D18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28" creationId="{1A9A6A0E-4048-4696-8B2A-CD32E71834EA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29" creationId="{12AE59CF-8112-4CFE-80B9-B01391CD0D04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30" creationId="{C1654323-D15C-440A-BAEA-CB8A616E9E11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31" creationId="{C5B7B509-84A1-49B0-9457-6CEABD6C8A25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32" creationId="{D18984C1-18E1-47AC-B0AC-0B530B913EBD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33" creationId="{B269B92A-A476-4FBC-8743-4F6879076048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34" creationId="{18413E28-87B7-4B54-A517-4913F03C32A4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35" creationId="{D343B270-E77B-4A38-9ECC-F4D754C0C7AE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36" creationId="{FD5E9AC9-C135-45B7-ADDF-47AAFEEABD38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37" creationId="{560D2277-A60D-47C7-A507-BE174BA7C1C0}"/>
          </ac:spMkLst>
        </pc:spChg>
        <pc:spChg chg="add del 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38" creationId="{B79803A3-7783-4611-BB3D-6EF988DFFE4D}"/>
          </ac:spMkLst>
        </pc:spChg>
        <pc:spChg chg="mod">
          <ac:chgData name="PPT phile" userId="84f75f8e3396d1f5" providerId="LiveId" clId="{CA53B4F5-37AA-4388-8B7B-792A201C7940}" dt="2018-07-13T14:02:23.464" v="87"/>
          <ac:spMkLst>
            <pc:docMk/>
            <pc:sldMk cId="2350229621" sldId="284"/>
            <ac:spMk id="39" creationId="{C16CF100-B196-4A99-B5B9-67CD3319F46B}"/>
          </ac:spMkLst>
        </pc:spChg>
        <pc:grpChg chg="add del mod">
          <ac:chgData name="PPT phile" userId="84f75f8e3396d1f5" providerId="LiveId" clId="{CA53B4F5-37AA-4388-8B7B-792A201C7940}" dt="2018-07-13T14:01:44.404" v="82" actId="165"/>
          <ac:grpSpMkLst>
            <pc:docMk/>
            <pc:sldMk cId="2350229621" sldId="284"/>
            <ac:grpSpMk id="7" creationId="{E98044C3-258C-4831-B613-B5A98ACD9F4E}"/>
          </ac:grpSpMkLst>
        </pc:grpChg>
        <pc:grpChg chg="add del mod">
          <ac:chgData name="PPT phile" userId="84f75f8e3396d1f5" providerId="LiveId" clId="{CA53B4F5-37AA-4388-8B7B-792A201C7940}" dt="2018-07-13T13:58:58.462" v="45" actId="165"/>
          <ac:grpSpMkLst>
            <pc:docMk/>
            <pc:sldMk cId="2350229621" sldId="284"/>
            <ac:grpSpMk id="8" creationId="{47D732CA-0E1A-4CC3-B3BA-DE682F01D4F5}"/>
          </ac:grpSpMkLst>
        </pc:grpChg>
        <pc:grpChg chg="add del mod">
          <ac:chgData name="PPT phile" userId="84f75f8e3396d1f5" providerId="LiveId" clId="{CA53B4F5-37AA-4388-8B7B-792A201C7940}" dt="2018-07-13T14:00:18.941" v="57" actId="165"/>
          <ac:grpSpMkLst>
            <pc:docMk/>
            <pc:sldMk cId="2350229621" sldId="284"/>
            <ac:grpSpMk id="11" creationId="{0DF47C0D-4B4B-462C-9796-04F39AF152F9}"/>
          </ac:grpSpMkLst>
        </pc:grpChg>
      </pc:sldChg>
      <pc:sldChg chg="addSp delSp modSp add">
        <pc:chgData name="PPT phile" userId="84f75f8e3396d1f5" providerId="LiveId" clId="{CA53B4F5-37AA-4388-8B7B-792A201C7940}" dt="2018-07-13T14:05:55.614" v="249" actId="1035"/>
        <pc:sldMkLst>
          <pc:docMk/>
          <pc:sldMk cId="3522026728" sldId="285"/>
        </pc:sldMkLst>
        <pc:spChg chg="del">
          <ac:chgData name="PPT phile" userId="84f75f8e3396d1f5" providerId="LiveId" clId="{CA53B4F5-37AA-4388-8B7B-792A201C7940}" dt="2018-07-13T14:02:45.832" v="89"/>
          <ac:spMkLst>
            <pc:docMk/>
            <pc:sldMk cId="3522026728" sldId="285"/>
            <ac:spMk id="2" creationId="{33711D40-E84C-43C6-ABB3-AF66C1DD87BE}"/>
          </ac:spMkLst>
        </pc:spChg>
        <pc:spChg chg="del">
          <ac:chgData name="PPT phile" userId="84f75f8e3396d1f5" providerId="LiveId" clId="{CA53B4F5-37AA-4388-8B7B-792A201C7940}" dt="2018-07-13T14:02:45.832" v="89"/>
          <ac:spMkLst>
            <pc:docMk/>
            <pc:sldMk cId="3522026728" sldId="285"/>
            <ac:spMk id="3" creationId="{B351BEE6-3E75-4592-BCEC-6FD3F8214718}"/>
          </ac:spMkLst>
        </pc:spChg>
        <pc:spChg chg="add mod">
          <ac:chgData name="PPT phile" userId="84f75f8e3396d1f5" providerId="LiveId" clId="{CA53B4F5-37AA-4388-8B7B-792A201C7940}" dt="2018-07-13T14:04:55.057" v="135" actId="20577"/>
          <ac:spMkLst>
            <pc:docMk/>
            <pc:sldMk cId="3522026728" sldId="285"/>
            <ac:spMk id="4" creationId="{8B6EC5B8-8B8A-49E0-8573-59E5B70308D9}"/>
          </ac:spMkLst>
        </pc:spChg>
        <pc:spChg chg="del">
          <ac:chgData name="PPT phile" userId="84f75f8e3396d1f5" providerId="LiveId" clId="{CA53B4F5-37AA-4388-8B7B-792A201C7940}" dt="2018-07-13T14:02:45.832" v="89"/>
          <ac:spMkLst>
            <pc:docMk/>
            <pc:sldMk cId="3522026728" sldId="285"/>
            <ac:spMk id="6" creationId="{340A0447-0686-446D-94C0-A18E6C0A53D7}"/>
          </ac:spMkLst>
        </pc:spChg>
        <pc:spChg chg="del">
          <ac:chgData name="PPT phile" userId="84f75f8e3396d1f5" providerId="LiveId" clId="{CA53B4F5-37AA-4388-8B7B-792A201C7940}" dt="2018-07-13T14:02:45.832" v="89"/>
          <ac:spMkLst>
            <pc:docMk/>
            <pc:sldMk cId="3522026728" sldId="285"/>
            <ac:spMk id="9" creationId="{1B25CD13-0527-4E5F-8FEE-0F979749622C}"/>
          </ac:spMkLst>
        </pc:spChg>
        <pc:spChg chg="del">
          <ac:chgData name="PPT phile" userId="84f75f8e3396d1f5" providerId="LiveId" clId="{CA53B4F5-37AA-4388-8B7B-792A201C7940}" dt="2018-07-13T14:02:45.832" v="89"/>
          <ac:spMkLst>
            <pc:docMk/>
            <pc:sldMk cId="3522026728" sldId="285"/>
            <ac:spMk id="10" creationId="{2E12929D-EA04-4EF4-BCC2-2B6731011B5B}"/>
          </ac:spMkLst>
        </pc:spChg>
        <pc:spChg chg="del mod">
          <ac:chgData name="PPT phile" userId="84f75f8e3396d1f5" providerId="LiveId" clId="{CA53B4F5-37AA-4388-8B7B-792A201C7940}" dt="2018-07-13T14:03:09.204" v="96" actId="478"/>
          <ac:spMkLst>
            <pc:docMk/>
            <pc:sldMk cId="3522026728" sldId="285"/>
            <ac:spMk id="11" creationId="{45E4625B-6F1F-477E-9D0A-AA968825BE99}"/>
          </ac:spMkLst>
        </pc:spChg>
        <pc:spChg chg="del">
          <ac:chgData name="PPT phile" userId="84f75f8e3396d1f5" providerId="LiveId" clId="{CA53B4F5-37AA-4388-8B7B-792A201C7940}" dt="2018-07-13T14:02:45.832" v="89"/>
          <ac:spMkLst>
            <pc:docMk/>
            <pc:sldMk cId="3522026728" sldId="285"/>
            <ac:spMk id="12" creationId="{764C78E4-06BA-43E5-91B4-D002AA871BAC}"/>
          </ac:spMkLst>
        </pc:spChg>
        <pc:spChg chg="del">
          <ac:chgData name="PPT phile" userId="84f75f8e3396d1f5" providerId="LiveId" clId="{CA53B4F5-37AA-4388-8B7B-792A201C7940}" dt="2018-07-13T14:02:45.832" v="89"/>
          <ac:spMkLst>
            <pc:docMk/>
            <pc:sldMk cId="3522026728" sldId="285"/>
            <ac:spMk id="13" creationId="{B02FCAAF-84FB-406F-9D59-4B165ECDB0C7}"/>
          </ac:spMkLst>
        </pc:spChg>
        <pc:spChg chg="del mod">
          <ac:chgData name="PPT phile" userId="84f75f8e3396d1f5" providerId="LiveId" clId="{CA53B4F5-37AA-4388-8B7B-792A201C7940}" dt="2018-07-13T14:03:09.204" v="96" actId="478"/>
          <ac:spMkLst>
            <pc:docMk/>
            <pc:sldMk cId="3522026728" sldId="285"/>
            <ac:spMk id="14" creationId="{3C9BF560-85A9-4046-BE98-F0D2C4BCD6BB}"/>
          </ac:spMkLst>
        </pc:spChg>
        <pc:spChg chg="del mod">
          <ac:chgData name="PPT phile" userId="84f75f8e3396d1f5" providerId="LiveId" clId="{CA53B4F5-37AA-4388-8B7B-792A201C7940}" dt="2018-07-13T14:03:11.069" v="97" actId="478"/>
          <ac:spMkLst>
            <pc:docMk/>
            <pc:sldMk cId="3522026728" sldId="285"/>
            <ac:spMk id="15" creationId="{93B5DCE3-C37D-4689-BE95-DD5BA8403C35}"/>
          </ac:spMkLst>
        </pc:spChg>
        <pc:spChg chg="del mod">
          <ac:chgData name="PPT phile" userId="84f75f8e3396d1f5" providerId="LiveId" clId="{CA53B4F5-37AA-4388-8B7B-792A201C7940}" dt="2018-07-13T14:03:07.324" v="95" actId="478"/>
          <ac:spMkLst>
            <pc:docMk/>
            <pc:sldMk cId="3522026728" sldId="285"/>
            <ac:spMk id="16" creationId="{A556F338-BC11-47D1-A8A8-6201FE4308B1}"/>
          </ac:spMkLst>
        </pc:spChg>
        <pc:spChg chg="mod">
          <ac:chgData name="PPT phile" userId="84f75f8e3396d1f5" providerId="LiveId" clId="{CA53B4F5-37AA-4388-8B7B-792A201C7940}" dt="2018-07-13T14:03:36.868" v="104" actId="207"/>
          <ac:spMkLst>
            <pc:docMk/>
            <pc:sldMk cId="3522026728" sldId="285"/>
            <ac:spMk id="17" creationId="{94055AE4-0266-449A-BAB3-2E4581464F51}"/>
          </ac:spMkLst>
        </pc:spChg>
        <pc:spChg chg="mod">
          <ac:chgData name="PPT phile" userId="84f75f8e3396d1f5" providerId="LiveId" clId="{CA53B4F5-37AA-4388-8B7B-792A201C7940}" dt="2018-07-13T14:03:31.608" v="103" actId="207"/>
          <ac:spMkLst>
            <pc:docMk/>
            <pc:sldMk cId="3522026728" sldId="285"/>
            <ac:spMk id="18" creationId="{F2764A7F-DC32-4638-B2CD-F70352723A82}"/>
          </ac:spMkLst>
        </pc:spChg>
        <pc:spChg chg="del mod">
          <ac:chgData name="PPT phile" userId="84f75f8e3396d1f5" providerId="LiveId" clId="{CA53B4F5-37AA-4388-8B7B-792A201C7940}" dt="2018-07-13T14:03:11.069" v="97" actId="478"/>
          <ac:spMkLst>
            <pc:docMk/>
            <pc:sldMk cId="3522026728" sldId="285"/>
            <ac:spMk id="19" creationId="{5C21F6FB-87F9-4680-850A-E356F87A06A6}"/>
          </ac:spMkLst>
        </pc:spChg>
        <pc:spChg chg="del mod">
          <ac:chgData name="PPT phile" userId="84f75f8e3396d1f5" providerId="LiveId" clId="{CA53B4F5-37AA-4388-8B7B-792A201C7940}" dt="2018-07-13T14:03:07.324" v="95" actId="478"/>
          <ac:spMkLst>
            <pc:docMk/>
            <pc:sldMk cId="3522026728" sldId="285"/>
            <ac:spMk id="20" creationId="{EEF8AD49-8967-4C7D-9733-594E225BB24B}"/>
          </ac:spMkLst>
        </pc:spChg>
        <pc:spChg chg="del mod">
          <ac:chgData name="PPT phile" userId="84f75f8e3396d1f5" providerId="LiveId" clId="{CA53B4F5-37AA-4388-8B7B-792A201C7940}" dt="2018-07-13T14:03:12.629" v="98" actId="478"/>
          <ac:spMkLst>
            <pc:docMk/>
            <pc:sldMk cId="3522026728" sldId="285"/>
            <ac:spMk id="21" creationId="{A241CEBB-2E23-4231-A5A9-8960CC0B3633}"/>
          </ac:spMkLst>
        </pc:spChg>
        <pc:spChg chg="del mod">
          <ac:chgData name="PPT phile" userId="84f75f8e3396d1f5" providerId="LiveId" clId="{CA53B4F5-37AA-4388-8B7B-792A201C7940}" dt="2018-07-13T14:03:05.374" v="94" actId="478"/>
          <ac:spMkLst>
            <pc:docMk/>
            <pc:sldMk cId="3522026728" sldId="285"/>
            <ac:spMk id="22" creationId="{431097DC-09EB-47B8-8A6E-8C722118A9D0}"/>
          </ac:spMkLst>
        </pc:spChg>
        <pc:spChg chg="mod">
          <ac:chgData name="PPT phile" userId="84f75f8e3396d1f5" providerId="LiveId" clId="{CA53B4F5-37AA-4388-8B7B-792A201C7940}" dt="2018-07-13T14:03:41.389" v="105" actId="207"/>
          <ac:spMkLst>
            <pc:docMk/>
            <pc:sldMk cId="3522026728" sldId="285"/>
            <ac:spMk id="23" creationId="{93B741B7-F4B6-4296-8645-B62B18FC4B2D}"/>
          </ac:spMkLst>
        </pc:spChg>
        <pc:spChg chg="del mod">
          <ac:chgData name="PPT phile" userId="84f75f8e3396d1f5" providerId="LiveId" clId="{CA53B4F5-37AA-4388-8B7B-792A201C7940}" dt="2018-07-13T14:03:12.629" v="98" actId="478"/>
          <ac:spMkLst>
            <pc:docMk/>
            <pc:sldMk cId="3522026728" sldId="285"/>
            <ac:spMk id="24" creationId="{D3C19C31-FF2C-42F3-99AB-F66992D4AF9D}"/>
          </ac:spMkLst>
        </pc:spChg>
        <pc:spChg chg="mod">
          <ac:chgData name="PPT phile" userId="84f75f8e3396d1f5" providerId="LiveId" clId="{CA53B4F5-37AA-4388-8B7B-792A201C7940}" dt="2018-07-13T14:03:26.954" v="102" actId="207"/>
          <ac:spMkLst>
            <pc:docMk/>
            <pc:sldMk cId="3522026728" sldId="285"/>
            <ac:spMk id="25" creationId="{0DB4A8B4-8CA2-4973-9FEB-9DC57CB3DBE2}"/>
          </ac:spMkLst>
        </pc:spChg>
        <pc:spChg chg="del mod">
          <ac:chgData name="PPT phile" userId="84f75f8e3396d1f5" providerId="LiveId" clId="{CA53B4F5-37AA-4388-8B7B-792A201C7940}" dt="2018-07-13T14:03:01.573" v="92" actId="478"/>
          <ac:spMkLst>
            <pc:docMk/>
            <pc:sldMk cId="3522026728" sldId="285"/>
            <ac:spMk id="26" creationId="{9855CD72-5149-44DB-AE53-952864A2C252}"/>
          </ac:spMkLst>
        </pc:spChg>
        <pc:spChg chg="del mod">
          <ac:chgData name="PPT phile" userId="84f75f8e3396d1f5" providerId="LiveId" clId="{CA53B4F5-37AA-4388-8B7B-792A201C7940}" dt="2018-07-13T14:03:05.374" v="94" actId="478"/>
          <ac:spMkLst>
            <pc:docMk/>
            <pc:sldMk cId="3522026728" sldId="285"/>
            <ac:spMk id="27" creationId="{84F0A1CA-ADCF-4849-A55B-0B1C7DEDDF07}"/>
          </ac:spMkLst>
        </pc:spChg>
        <pc:spChg chg="mod">
          <ac:chgData name="PPT phile" userId="84f75f8e3396d1f5" providerId="LiveId" clId="{CA53B4F5-37AA-4388-8B7B-792A201C7940}" dt="2018-07-13T14:03:23.096" v="101" actId="207"/>
          <ac:spMkLst>
            <pc:docMk/>
            <pc:sldMk cId="3522026728" sldId="285"/>
            <ac:spMk id="28" creationId="{335F8B1A-7E78-4901-BCD3-5D4A9D437B31}"/>
          </ac:spMkLst>
        </pc:spChg>
        <pc:spChg chg="mod">
          <ac:chgData name="PPT phile" userId="84f75f8e3396d1f5" providerId="LiveId" clId="{CA53B4F5-37AA-4388-8B7B-792A201C7940}" dt="2018-07-13T14:03:48.311" v="106" actId="207"/>
          <ac:spMkLst>
            <pc:docMk/>
            <pc:sldMk cId="3522026728" sldId="285"/>
            <ac:spMk id="29" creationId="{6897D37B-33B7-4218-9B90-F7F88B4CDED9}"/>
          </ac:spMkLst>
        </pc:spChg>
        <pc:spChg chg="del mod">
          <ac:chgData name="PPT phile" userId="84f75f8e3396d1f5" providerId="LiveId" clId="{CA53B4F5-37AA-4388-8B7B-792A201C7940}" dt="2018-07-13T14:03:01.573" v="92" actId="478"/>
          <ac:spMkLst>
            <pc:docMk/>
            <pc:sldMk cId="3522026728" sldId="285"/>
            <ac:spMk id="30" creationId="{262B52AC-32E9-40EA-A180-AA479D1FE785}"/>
          </ac:spMkLst>
        </pc:spChg>
        <pc:spChg chg="del mod">
          <ac:chgData name="PPT phile" userId="84f75f8e3396d1f5" providerId="LiveId" clId="{CA53B4F5-37AA-4388-8B7B-792A201C7940}" dt="2018-07-13T14:03:09.204" v="96" actId="478"/>
          <ac:spMkLst>
            <pc:docMk/>
            <pc:sldMk cId="3522026728" sldId="285"/>
            <ac:spMk id="31" creationId="{0BFE3CDB-8EE6-4C13-B576-2BFAEC6F13F3}"/>
          </ac:spMkLst>
        </pc:spChg>
        <pc:spChg chg="del mod">
          <ac:chgData name="PPT phile" userId="84f75f8e3396d1f5" providerId="LiveId" clId="{CA53B4F5-37AA-4388-8B7B-792A201C7940}" dt="2018-07-13T14:03:11.069" v="97" actId="478"/>
          <ac:spMkLst>
            <pc:docMk/>
            <pc:sldMk cId="3522026728" sldId="285"/>
            <ac:spMk id="32" creationId="{D6A2E28B-22F8-4D9B-A797-43D6E1CFF063}"/>
          </ac:spMkLst>
        </pc:spChg>
        <pc:spChg chg="del mod">
          <ac:chgData name="PPT phile" userId="84f75f8e3396d1f5" providerId="LiveId" clId="{CA53B4F5-37AA-4388-8B7B-792A201C7940}" dt="2018-07-13T14:03:07.324" v="95" actId="478"/>
          <ac:spMkLst>
            <pc:docMk/>
            <pc:sldMk cId="3522026728" sldId="285"/>
            <ac:spMk id="33" creationId="{E0D0D38C-3DA4-46F0-BA44-A7526C0D8C93}"/>
          </ac:spMkLst>
        </pc:spChg>
        <pc:spChg chg="del mod">
          <ac:chgData name="PPT phile" userId="84f75f8e3396d1f5" providerId="LiveId" clId="{CA53B4F5-37AA-4388-8B7B-792A201C7940}" dt="2018-07-13T14:03:12.629" v="98" actId="478"/>
          <ac:spMkLst>
            <pc:docMk/>
            <pc:sldMk cId="3522026728" sldId="285"/>
            <ac:spMk id="34" creationId="{45F01DF9-62EB-4A34-BD03-BE18009ECC63}"/>
          </ac:spMkLst>
        </pc:spChg>
        <pc:spChg chg="del mod">
          <ac:chgData name="PPT phile" userId="84f75f8e3396d1f5" providerId="LiveId" clId="{CA53B4F5-37AA-4388-8B7B-792A201C7940}" dt="2018-07-13T14:03:05.374" v="94" actId="478"/>
          <ac:spMkLst>
            <pc:docMk/>
            <pc:sldMk cId="3522026728" sldId="285"/>
            <ac:spMk id="35" creationId="{52D42219-C28B-404F-A5FB-A6A7FB34170D}"/>
          </ac:spMkLst>
        </pc:spChg>
        <pc:spChg chg="del mod">
          <ac:chgData name="PPT phile" userId="84f75f8e3396d1f5" providerId="LiveId" clId="{CA53B4F5-37AA-4388-8B7B-792A201C7940}" dt="2018-07-13T14:02:56.909" v="91" actId="478"/>
          <ac:spMkLst>
            <pc:docMk/>
            <pc:sldMk cId="3522026728" sldId="285"/>
            <ac:spMk id="36" creationId="{46A22063-547A-449E-BC2F-FA622F71DD47}"/>
          </ac:spMkLst>
        </pc:spChg>
        <pc:spChg chg="del mod">
          <ac:chgData name="PPT phile" userId="84f75f8e3396d1f5" providerId="LiveId" clId="{CA53B4F5-37AA-4388-8B7B-792A201C7940}" dt="2018-07-13T14:03:03.261" v="93" actId="478"/>
          <ac:spMkLst>
            <pc:docMk/>
            <pc:sldMk cId="3522026728" sldId="285"/>
            <ac:spMk id="37" creationId="{6BD669E2-903A-4196-B77A-A9AA52F762F4}"/>
          </ac:spMkLst>
        </pc:spChg>
        <pc:spChg chg="add">
          <ac:chgData name="PPT phile" userId="84f75f8e3396d1f5" providerId="LiveId" clId="{CA53B4F5-37AA-4388-8B7B-792A201C7940}" dt="2018-07-13T14:04:44.869" v="132"/>
          <ac:spMkLst>
            <pc:docMk/>
            <pc:sldMk cId="3522026728" sldId="285"/>
            <ac:spMk id="38" creationId="{DD2C46EF-99A1-4FB9-B9BC-8B2363651E62}"/>
          </ac:spMkLst>
        </pc:spChg>
        <pc:spChg chg="add mod">
          <ac:chgData name="PPT phile" userId="84f75f8e3396d1f5" providerId="LiveId" clId="{CA53B4F5-37AA-4388-8B7B-792A201C7940}" dt="2018-07-13T14:05:19.270" v="208" actId="1038"/>
          <ac:spMkLst>
            <pc:docMk/>
            <pc:sldMk cId="3522026728" sldId="285"/>
            <ac:spMk id="39" creationId="{B2028006-7905-47C9-9C6F-9FC1E9C1A4B4}"/>
          </ac:spMkLst>
        </pc:spChg>
        <pc:spChg chg="add mod">
          <ac:chgData name="PPT phile" userId="84f75f8e3396d1f5" providerId="LiveId" clId="{CA53B4F5-37AA-4388-8B7B-792A201C7940}" dt="2018-07-13T14:05:31.668" v="219" actId="1035"/>
          <ac:spMkLst>
            <pc:docMk/>
            <pc:sldMk cId="3522026728" sldId="285"/>
            <ac:spMk id="40" creationId="{12A461CB-8F92-4DA4-AA2E-A202D7563F21}"/>
          </ac:spMkLst>
        </pc:spChg>
        <pc:spChg chg="add mod">
          <ac:chgData name="PPT phile" userId="84f75f8e3396d1f5" providerId="LiveId" clId="{CA53B4F5-37AA-4388-8B7B-792A201C7940}" dt="2018-07-13T14:05:42.988" v="230" actId="1036"/>
          <ac:spMkLst>
            <pc:docMk/>
            <pc:sldMk cId="3522026728" sldId="285"/>
            <ac:spMk id="41" creationId="{30E39C74-9DF7-4E0D-9AC3-CA26DF92F195}"/>
          </ac:spMkLst>
        </pc:spChg>
        <pc:spChg chg="add mod">
          <ac:chgData name="PPT phile" userId="84f75f8e3396d1f5" providerId="LiveId" clId="{CA53B4F5-37AA-4388-8B7B-792A201C7940}" dt="2018-07-13T14:05:55.614" v="249" actId="1035"/>
          <ac:spMkLst>
            <pc:docMk/>
            <pc:sldMk cId="3522026728" sldId="285"/>
            <ac:spMk id="42" creationId="{68A851D4-7B8A-470C-9F38-5E1B5E55C0D3}"/>
          </ac:spMkLst>
        </pc:spChg>
      </pc:sldChg>
      <pc:sldChg chg="addSp delSp modSp add">
        <pc:chgData name="PPT phile" userId="84f75f8e3396d1f5" providerId="LiveId" clId="{CA53B4F5-37AA-4388-8B7B-792A201C7940}" dt="2018-07-13T14:07:20.355" v="270" actId="207"/>
        <pc:sldMkLst>
          <pc:docMk/>
          <pc:sldMk cId="3367198089" sldId="286"/>
        </pc:sldMkLst>
        <pc:spChg chg="del">
          <ac:chgData name="PPT phile" userId="84f75f8e3396d1f5" providerId="LiveId" clId="{CA53B4F5-37AA-4388-8B7B-792A201C7940}" dt="2018-07-13T14:06:52.493" v="260"/>
          <ac:spMkLst>
            <pc:docMk/>
            <pc:sldMk cId="3367198089" sldId="286"/>
            <ac:spMk id="2" creationId="{33711D40-E84C-43C6-ABB3-AF66C1DD87BE}"/>
          </ac:spMkLst>
        </pc:spChg>
        <pc:spChg chg="del">
          <ac:chgData name="PPT phile" userId="84f75f8e3396d1f5" providerId="LiveId" clId="{CA53B4F5-37AA-4388-8B7B-792A201C7940}" dt="2018-07-13T14:06:52.493" v="260"/>
          <ac:spMkLst>
            <pc:docMk/>
            <pc:sldMk cId="3367198089" sldId="286"/>
            <ac:spMk id="3" creationId="{B351BEE6-3E75-4592-BCEC-6FD3F8214718}"/>
          </ac:spMkLst>
        </pc:spChg>
        <pc:spChg chg="del">
          <ac:chgData name="PPT phile" userId="84f75f8e3396d1f5" providerId="LiveId" clId="{CA53B4F5-37AA-4388-8B7B-792A201C7940}" dt="2018-07-13T14:06:52.493" v="260"/>
          <ac:spMkLst>
            <pc:docMk/>
            <pc:sldMk cId="3367198089" sldId="286"/>
            <ac:spMk id="6" creationId="{340A0447-0686-446D-94C0-A18E6C0A53D7}"/>
          </ac:spMkLst>
        </pc:spChg>
        <pc:spChg chg="del">
          <ac:chgData name="PPT phile" userId="84f75f8e3396d1f5" providerId="LiveId" clId="{CA53B4F5-37AA-4388-8B7B-792A201C7940}" dt="2018-07-13T14:06:16.021" v="251" actId="478"/>
          <ac:spMkLst>
            <pc:docMk/>
            <pc:sldMk cId="3367198089" sldId="286"/>
            <ac:spMk id="9" creationId="{1B25CD13-0527-4E5F-8FEE-0F979749622C}"/>
          </ac:spMkLst>
        </pc:spChg>
        <pc:spChg chg="del">
          <ac:chgData name="PPT phile" userId="84f75f8e3396d1f5" providerId="LiveId" clId="{CA53B4F5-37AA-4388-8B7B-792A201C7940}" dt="2018-07-13T14:06:17.860" v="252" actId="478"/>
          <ac:spMkLst>
            <pc:docMk/>
            <pc:sldMk cId="3367198089" sldId="286"/>
            <ac:spMk id="10" creationId="{2E12929D-EA04-4EF4-BCC2-2B6731011B5B}"/>
          </ac:spMkLst>
        </pc:spChg>
        <pc:spChg chg="add del mod topLvl">
          <ac:chgData name="PPT phile" userId="84f75f8e3396d1f5" providerId="LiveId" clId="{CA53B4F5-37AA-4388-8B7B-792A201C7940}" dt="2018-07-13T14:06:52.493" v="260"/>
          <ac:spMkLst>
            <pc:docMk/>
            <pc:sldMk cId="3367198089" sldId="286"/>
            <ac:spMk id="11" creationId="{32765F82-F470-49E5-8A57-F1FA46D30A76}"/>
          </ac:spMkLst>
        </pc:spChg>
        <pc:spChg chg="del">
          <ac:chgData name="PPT phile" userId="84f75f8e3396d1f5" providerId="LiveId" clId="{CA53B4F5-37AA-4388-8B7B-792A201C7940}" dt="2018-07-13T14:06:22.959" v="254" actId="478"/>
          <ac:spMkLst>
            <pc:docMk/>
            <pc:sldMk cId="3367198089" sldId="286"/>
            <ac:spMk id="12" creationId="{764C78E4-06BA-43E5-91B4-D002AA871BAC}"/>
          </ac:spMkLst>
        </pc:spChg>
        <pc:spChg chg="del">
          <ac:chgData name="PPT phile" userId="84f75f8e3396d1f5" providerId="LiveId" clId="{CA53B4F5-37AA-4388-8B7B-792A201C7940}" dt="2018-07-13T14:06:20.361" v="253" actId="478"/>
          <ac:spMkLst>
            <pc:docMk/>
            <pc:sldMk cId="3367198089" sldId="286"/>
            <ac:spMk id="13" creationId="{B02FCAAF-84FB-406F-9D59-4B165ECDB0C7}"/>
          </ac:spMkLst>
        </pc:spChg>
        <pc:spChg chg="add del mod topLvl">
          <ac:chgData name="PPT phile" userId="84f75f8e3396d1f5" providerId="LiveId" clId="{CA53B4F5-37AA-4388-8B7B-792A201C7940}" dt="2018-07-13T14:06:52.493" v="260"/>
          <ac:spMkLst>
            <pc:docMk/>
            <pc:sldMk cId="3367198089" sldId="286"/>
            <ac:spMk id="14" creationId="{C3FB0A4B-5C23-434F-B313-2DC49B92932B}"/>
          </ac:spMkLst>
        </pc:spChg>
        <pc:spChg chg="del mod">
          <ac:chgData name="PPT phile" userId="84f75f8e3396d1f5" providerId="LiveId" clId="{CA53B4F5-37AA-4388-8B7B-792A201C7940}" dt="2018-07-13T14:07:02.711" v="265" actId="478"/>
          <ac:spMkLst>
            <pc:docMk/>
            <pc:sldMk cId="3367198089" sldId="286"/>
            <ac:spMk id="15" creationId="{8C9F684B-4D63-4C93-96FD-00E212BD55F6}"/>
          </ac:spMkLst>
        </pc:spChg>
        <pc:spChg chg="del mod">
          <ac:chgData name="PPT phile" userId="84f75f8e3396d1f5" providerId="LiveId" clId="{CA53B4F5-37AA-4388-8B7B-792A201C7940}" dt="2018-07-13T14:07:02.711" v="265" actId="478"/>
          <ac:spMkLst>
            <pc:docMk/>
            <pc:sldMk cId="3367198089" sldId="286"/>
            <ac:spMk id="16" creationId="{F1DAF23E-8BFB-4275-A33D-C73EDF0C852D}"/>
          </ac:spMkLst>
        </pc:spChg>
        <pc:spChg chg="mod">
          <ac:chgData name="PPT phile" userId="84f75f8e3396d1f5" providerId="LiveId" clId="{CA53B4F5-37AA-4388-8B7B-792A201C7940}" dt="2018-07-13T14:07:14.308" v="268" actId="207"/>
          <ac:spMkLst>
            <pc:docMk/>
            <pc:sldMk cId="3367198089" sldId="286"/>
            <ac:spMk id="17" creationId="{94B69227-0DD2-4303-9AC8-814BFF465E20}"/>
          </ac:spMkLst>
        </pc:spChg>
        <pc:spChg chg="del mod">
          <ac:chgData name="PPT phile" userId="84f75f8e3396d1f5" providerId="LiveId" clId="{CA53B4F5-37AA-4388-8B7B-792A201C7940}" dt="2018-07-13T14:07:04.413" v="266" actId="478"/>
          <ac:spMkLst>
            <pc:docMk/>
            <pc:sldMk cId="3367198089" sldId="286"/>
            <ac:spMk id="18" creationId="{B355007B-932B-415A-BC02-2E89E0767B61}"/>
          </ac:spMkLst>
        </pc:spChg>
        <pc:spChg chg="del mod">
          <ac:chgData name="PPT phile" userId="84f75f8e3396d1f5" providerId="LiveId" clId="{CA53B4F5-37AA-4388-8B7B-792A201C7940}" dt="2018-07-13T14:07:04.413" v="266" actId="478"/>
          <ac:spMkLst>
            <pc:docMk/>
            <pc:sldMk cId="3367198089" sldId="286"/>
            <ac:spMk id="19" creationId="{CC761E65-0549-41C5-8B04-A93E4FA5D95B}"/>
          </ac:spMkLst>
        </pc:spChg>
        <pc:spChg chg="del mod">
          <ac:chgData name="PPT phile" userId="84f75f8e3396d1f5" providerId="LiveId" clId="{CA53B4F5-37AA-4388-8B7B-792A201C7940}" dt="2018-07-13T14:07:00.911" v="264" actId="478"/>
          <ac:spMkLst>
            <pc:docMk/>
            <pc:sldMk cId="3367198089" sldId="286"/>
            <ac:spMk id="20" creationId="{D8AC77B2-C408-4E02-A250-B1A80359285C}"/>
          </ac:spMkLst>
        </pc:spChg>
        <pc:spChg chg="del mod">
          <ac:chgData name="PPT phile" userId="84f75f8e3396d1f5" providerId="LiveId" clId="{CA53B4F5-37AA-4388-8B7B-792A201C7940}" dt="2018-07-13T14:07:00.911" v="264" actId="478"/>
          <ac:spMkLst>
            <pc:docMk/>
            <pc:sldMk cId="3367198089" sldId="286"/>
            <ac:spMk id="21" creationId="{98649269-055A-4C9E-BC09-2F82FB1AB511}"/>
          </ac:spMkLst>
        </pc:spChg>
        <pc:spChg chg="mod">
          <ac:chgData name="PPT phile" userId="84f75f8e3396d1f5" providerId="LiveId" clId="{CA53B4F5-37AA-4388-8B7B-792A201C7940}" dt="2018-07-13T14:07:17.579" v="269" actId="207"/>
          <ac:spMkLst>
            <pc:docMk/>
            <pc:sldMk cId="3367198089" sldId="286"/>
            <ac:spMk id="22" creationId="{7854047F-8BCC-43EA-9AA5-C392FF149637}"/>
          </ac:spMkLst>
        </pc:spChg>
        <pc:spChg chg="del mod">
          <ac:chgData name="PPT phile" userId="84f75f8e3396d1f5" providerId="LiveId" clId="{CA53B4F5-37AA-4388-8B7B-792A201C7940}" dt="2018-07-13T14:06:59.217" v="263" actId="478"/>
          <ac:spMkLst>
            <pc:docMk/>
            <pc:sldMk cId="3367198089" sldId="286"/>
            <ac:spMk id="23" creationId="{C76296FB-789A-44EB-8244-EAC25FDF09BA}"/>
          </ac:spMkLst>
        </pc:spChg>
        <pc:spChg chg="mod">
          <ac:chgData name="PPT phile" userId="84f75f8e3396d1f5" providerId="LiveId" clId="{CA53B4F5-37AA-4388-8B7B-792A201C7940}" dt="2018-07-13T14:07:11.171" v="267" actId="207"/>
          <ac:spMkLst>
            <pc:docMk/>
            <pc:sldMk cId="3367198089" sldId="286"/>
            <ac:spMk id="24" creationId="{22A6E80F-0B79-41B0-88EA-D16105D61DA6}"/>
          </ac:spMkLst>
        </pc:spChg>
        <pc:spChg chg="mod">
          <ac:chgData name="PPT phile" userId="84f75f8e3396d1f5" providerId="LiveId" clId="{CA53B4F5-37AA-4388-8B7B-792A201C7940}" dt="2018-07-13T14:07:20.355" v="270" actId="207"/>
          <ac:spMkLst>
            <pc:docMk/>
            <pc:sldMk cId="3367198089" sldId="286"/>
            <ac:spMk id="25" creationId="{C00BF6B5-9EDE-46F0-9F1B-E2A9DB1D79F2}"/>
          </ac:spMkLst>
        </pc:spChg>
        <pc:spChg chg="del mod">
          <ac:chgData name="PPT phile" userId="84f75f8e3396d1f5" providerId="LiveId" clId="{CA53B4F5-37AA-4388-8B7B-792A201C7940}" dt="2018-07-13T14:06:59.217" v="263" actId="478"/>
          <ac:spMkLst>
            <pc:docMk/>
            <pc:sldMk cId="3367198089" sldId="286"/>
            <ac:spMk id="26" creationId="{19B3F639-75E7-483B-9BC7-5C5F8616EAAF}"/>
          </ac:spMkLst>
        </pc:spChg>
        <pc:spChg chg="del mod">
          <ac:chgData name="PPT phile" userId="84f75f8e3396d1f5" providerId="LiveId" clId="{CA53B4F5-37AA-4388-8B7B-792A201C7940}" dt="2018-07-13T14:07:02.711" v="265" actId="478"/>
          <ac:spMkLst>
            <pc:docMk/>
            <pc:sldMk cId="3367198089" sldId="286"/>
            <ac:spMk id="27" creationId="{FCC6D5BA-5FB7-45D2-B637-37A2339082A7}"/>
          </ac:spMkLst>
        </pc:spChg>
        <pc:spChg chg="del mod">
          <ac:chgData name="PPT phile" userId="84f75f8e3396d1f5" providerId="LiveId" clId="{CA53B4F5-37AA-4388-8B7B-792A201C7940}" dt="2018-07-13T14:07:00.911" v="264" actId="478"/>
          <ac:spMkLst>
            <pc:docMk/>
            <pc:sldMk cId="3367198089" sldId="286"/>
            <ac:spMk id="28" creationId="{D748A5DE-1740-4263-ACDC-023969D003BD}"/>
          </ac:spMkLst>
        </pc:spChg>
        <pc:spChg chg="del mod">
          <ac:chgData name="PPT phile" userId="84f75f8e3396d1f5" providerId="LiveId" clId="{CA53B4F5-37AA-4388-8B7B-792A201C7940}" dt="2018-07-13T14:07:04.413" v="266" actId="478"/>
          <ac:spMkLst>
            <pc:docMk/>
            <pc:sldMk cId="3367198089" sldId="286"/>
            <ac:spMk id="29" creationId="{3708ABA0-A4E0-49EE-9C20-E34C7A532973}"/>
          </ac:spMkLst>
        </pc:spChg>
        <pc:spChg chg="del mod">
          <ac:chgData name="PPT phile" userId="84f75f8e3396d1f5" providerId="LiveId" clId="{CA53B4F5-37AA-4388-8B7B-792A201C7940}" dt="2018-07-13T14:06:57.367" v="262" actId="478"/>
          <ac:spMkLst>
            <pc:docMk/>
            <pc:sldMk cId="3367198089" sldId="286"/>
            <ac:spMk id="30" creationId="{CBC776DD-CC9E-45B2-8BDC-F25D9F77A8B4}"/>
          </ac:spMkLst>
        </pc:spChg>
        <pc:spChg chg="del mod">
          <ac:chgData name="PPT phile" userId="84f75f8e3396d1f5" providerId="LiveId" clId="{CA53B4F5-37AA-4388-8B7B-792A201C7940}" dt="2018-07-13T14:06:59.217" v="263" actId="478"/>
          <ac:spMkLst>
            <pc:docMk/>
            <pc:sldMk cId="3367198089" sldId="286"/>
            <ac:spMk id="31" creationId="{F3B4F93F-4F52-4AD3-96D4-927D2D195B80}"/>
          </ac:spMkLst>
        </pc:spChg>
        <pc:grpChg chg="add del mod">
          <ac:chgData name="PPT phile" userId="84f75f8e3396d1f5" providerId="LiveId" clId="{CA53B4F5-37AA-4388-8B7B-792A201C7940}" dt="2018-07-13T14:06:44.821" v="259" actId="165"/>
          <ac:grpSpMkLst>
            <pc:docMk/>
            <pc:sldMk cId="3367198089" sldId="286"/>
            <ac:grpSpMk id="4" creationId="{D7040362-ACB9-4569-9667-D895A992392D}"/>
          </ac:grpSpMkLst>
        </pc:grpChg>
      </pc:sldChg>
    </pc:docChg>
  </pc:docChgLst>
  <pc:docChgLst>
    <pc:chgData name="Kunal Tengase" userId="84f75f8e3396d1f5" providerId="LiveId" clId="{88FC3C8B-26C0-4318-B6C1-A8B092EE6D40}"/>
    <pc:docChg chg="modSld">
      <pc:chgData name="Kunal Tengase" userId="84f75f8e3396d1f5" providerId="LiveId" clId="{88FC3C8B-26C0-4318-B6C1-A8B092EE6D40}" dt="2018-04-30T18:32:13.850" v="37" actId="164"/>
      <pc:docMkLst>
        <pc:docMk/>
      </pc:docMkLst>
    </pc:docChg>
  </pc:docChgLst>
  <pc:docChgLst>
    <pc:chgData name="PPT phile" userId="84f75f8e3396d1f5" providerId="LiveId" clId="{8AC79D8C-E487-42DC-8156-B19A8C8C6D83}"/>
    <pc:docChg chg="undo custSel delSld modSld modMainMaster">
      <pc:chgData name="PPT phile" userId="84f75f8e3396d1f5" providerId="LiveId" clId="{8AC79D8C-E487-42DC-8156-B19A8C8C6D83}" dt="2018-07-13T14:16:39.281" v="76" actId="207"/>
      <pc:docMkLst>
        <pc:docMk/>
      </pc:docMkLst>
      <pc:sldChg chg="addSp modSp">
        <pc:chgData name="PPT phile" userId="84f75f8e3396d1f5" providerId="LiveId" clId="{8AC79D8C-E487-42DC-8156-B19A8C8C6D83}" dt="2018-07-13T14:16:39.281" v="76" actId="207"/>
        <pc:sldMkLst>
          <pc:docMk/>
          <pc:sldMk cId="3338716590" sldId="283"/>
        </pc:sldMkLst>
        <pc:spChg chg="add mod">
          <ac:chgData name="PPT phile" userId="84f75f8e3396d1f5" providerId="LiveId" clId="{8AC79D8C-E487-42DC-8156-B19A8C8C6D83}" dt="2018-07-13T14:16:39.281" v="76" actId="207"/>
          <ac:spMkLst>
            <pc:docMk/>
            <pc:sldMk cId="3338716590" sldId="283"/>
            <ac:spMk id="17" creationId="{FACE3F05-4AFC-48AB-860C-8A5D0DF9909D}"/>
          </ac:spMkLst>
        </pc:spChg>
        <pc:spChg chg="add mod">
          <ac:chgData name="PPT phile" userId="84f75f8e3396d1f5" providerId="LiveId" clId="{8AC79D8C-E487-42DC-8156-B19A8C8C6D83}" dt="2018-07-13T14:16:39.281" v="76" actId="207"/>
          <ac:spMkLst>
            <pc:docMk/>
            <pc:sldMk cId="3338716590" sldId="283"/>
            <ac:spMk id="19" creationId="{EC689D5F-2E56-480A-AA41-DAEFA557F33D}"/>
          </ac:spMkLst>
        </pc:spChg>
        <pc:spChg chg="add mod">
          <ac:chgData name="PPT phile" userId="84f75f8e3396d1f5" providerId="LiveId" clId="{8AC79D8C-E487-42DC-8156-B19A8C8C6D83}" dt="2018-07-13T14:16:39.281" v="76" actId="207"/>
          <ac:spMkLst>
            <pc:docMk/>
            <pc:sldMk cId="3338716590" sldId="283"/>
            <ac:spMk id="20" creationId="{AC1BD86E-97A4-4771-96D5-7ED4FF42C80A}"/>
          </ac:spMkLst>
        </pc:spChg>
        <pc:spChg chg="add mod">
          <ac:chgData name="PPT phile" userId="84f75f8e3396d1f5" providerId="LiveId" clId="{8AC79D8C-E487-42DC-8156-B19A8C8C6D83}" dt="2018-07-13T14:16:39.281" v="76" actId="207"/>
          <ac:spMkLst>
            <pc:docMk/>
            <pc:sldMk cId="3338716590" sldId="283"/>
            <ac:spMk id="21" creationId="{B02EBF95-0258-4717-AD3E-FB593A3A1E9D}"/>
          </ac:spMkLst>
        </pc:spChg>
        <pc:spChg chg="add mod">
          <ac:chgData name="PPT phile" userId="84f75f8e3396d1f5" providerId="LiveId" clId="{8AC79D8C-E487-42DC-8156-B19A8C8C6D83}" dt="2018-07-13T14:16:39.281" v="76" actId="207"/>
          <ac:spMkLst>
            <pc:docMk/>
            <pc:sldMk cId="3338716590" sldId="283"/>
            <ac:spMk id="22" creationId="{B6459A37-8DAD-4E30-82F9-0FE355C38E9A}"/>
          </ac:spMkLst>
        </pc:spChg>
        <pc:spChg chg="add mod">
          <ac:chgData name="PPT phile" userId="84f75f8e3396d1f5" providerId="LiveId" clId="{8AC79D8C-E487-42DC-8156-B19A8C8C6D83}" dt="2018-07-13T14:16:39.281" v="76" actId="207"/>
          <ac:spMkLst>
            <pc:docMk/>
            <pc:sldMk cId="3338716590" sldId="283"/>
            <ac:spMk id="23" creationId="{450E90EA-E323-4710-BF0E-B3CDF16A858B}"/>
          </ac:spMkLst>
        </pc:spChg>
        <pc:spChg chg="add mod">
          <ac:chgData name="PPT phile" userId="84f75f8e3396d1f5" providerId="LiveId" clId="{8AC79D8C-E487-42DC-8156-B19A8C8C6D83}" dt="2018-07-13T14:16:39.281" v="76" actId="207"/>
          <ac:spMkLst>
            <pc:docMk/>
            <pc:sldMk cId="3338716590" sldId="283"/>
            <ac:spMk id="24" creationId="{8DF15606-A553-410E-9B19-FE96CB474157}"/>
          </ac:spMkLst>
        </pc:spChg>
        <pc:grpChg chg="mod">
          <ac:chgData name="PPT phile" userId="84f75f8e3396d1f5" providerId="LiveId" clId="{8AC79D8C-E487-42DC-8156-B19A8C8C6D83}" dt="2018-07-13T14:11:51.765" v="18" actId="1076"/>
          <ac:grpSpMkLst>
            <pc:docMk/>
            <pc:sldMk cId="3338716590" sldId="283"/>
            <ac:grpSpMk id="4" creationId="{8D9D711C-52FA-4E92-99A2-33EFBD3F062D}"/>
          </ac:grpSpMkLst>
        </pc:grpChg>
        <pc:cxnChg chg="add mod">
          <ac:chgData name="PPT phile" userId="84f75f8e3396d1f5" providerId="LiveId" clId="{8AC79D8C-E487-42DC-8156-B19A8C8C6D83}" dt="2018-07-13T14:12:23.995" v="30" actId="1038"/>
          <ac:cxnSpMkLst>
            <pc:docMk/>
            <pc:sldMk cId="3338716590" sldId="283"/>
            <ac:cxnSpMk id="18" creationId="{2B4F164B-0986-45B7-9988-6778B5814C77}"/>
          </ac:cxnSpMkLst>
        </pc:cxnChg>
      </pc:sldChg>
      <pc:sldChg chg="del">
        <pc:chgData name="PPT phile" userId="84f75f8e3396d1f5" providerId="LiveId" clId="{8AC79D8C-E487-42DC-8156-B19A8C8C6D83}" dt="2018-07-13T14:10:13.035" v="0" actId="2696"/>
        <pc:sldMkLst>
          <pc:docMk/>
          <pc:sldMk cId="2350229621" sldId="284"/>
        </pc:sldMkLst>
      </pc:sldChg>
      <pc:sldChg chg="del">
        <pc:chgData name="PPT phile" userId="84f75f8e3396d1f5" providerId="LiveId" clId="{8AC79D8C-E487-42DC-8156-B19A8C8C6D83}" dt="2018-07-13T14:10:13.042" v="1" actId="2696"/>
        <pc:sldMkLst>
          <pc:docMk/>
          <pc:sldMk cId="3522026728" sldId="285"/>
        </pc:sldMkLst>
      </pc:sldChg>
      <pc:sldChg chg="del">
        <pc:chgData name="PPT phile" userId="84f75f8e3396d1f5" providerId="LiveId" clId="{8AC79D8C-E487-42DC-8156-B19A8C8C6D83}" dt="2018-07-13T14:10:13.056" v="2" actId="2696"/>
        <pc:sldMkLst>
          <pc:docMk/>
          <pc:sldMk cId="3367198089" sldId="286"/>
        </pc:sldMkLst>
      </pc:sldChg>
      <pc:sldMasterChg chg="addSp delSp modSp setBg">
        <pc:chgData name="PPT phile" userId="84f75f8e3396d1f5" providerId="LiveId" clId="{8AC79D8C-E487-42DC-8156-B19A8C8C6D83}" dt="2018-07-13T14:16:13.610" v="75"/>
        <pc:sldMasterMkLst>
          <pc:docMk/>
          <pc:sldMasterMk cId="1209158189" sldId="2147483648"/>
        </pc:sldMasterMkLst>
        <pc:spChg chg="add del mod">
          <ac:chgData name="PPT phile" userId="84f75f8e3396d1f5" providerId="LiveId" clId="{8AC79D8C-E487-42DC-8156-B19A8C8C6D83}" dt="2018-07-13T14:13:55.311" v="51" actId="164"/>
          <ac:spMkLst>
            <pc:docMk/>
            <pc:sldMasterMk cId="1209158189" sldId="2147483648"/>
            <ac:spMk id="7" creationId="{00000000-0000-0000-0000-000000000000}"/>
          </ac:spMkLst>
        </pc:spChg>
        <pc:spChg chg="add mod">
          <ac:chgData name="PPT phile" userId="84f75f8e3396d1f5" providerId="LiveId" clId="{8AC79D8C-E487-42DC-8156-B19A8C8C6D83}" dt="2018-07-13T14:13:55.311" v="51" actId="164"/>
          <ac:spMkLst>
            <pc:docMk/>
            <pc:sldMasterMk cId="1209158189" sldId="2147483648"/>
            <ac:spMk id="9" creationId="{2F975D44-3C50-4527-85EC-D04C8FFC1707}"/>
          </ac:spMkLst>
        </pc:spChg>
        <pc:grpChg chg="add del mod ord">
          <ac:chgData name="PPT phile" userId="84f75f8e3396d1f5" providerId="LiveId" clId="{8AC79D8C-E487-42DC-8156-B19A8C8C6D83}" dt="2018-07-13T14:14:44.021" v="66" actId="478"/>
          <ac:grpSpMkLst>
            <pc:docMk/>
            <pc:sldMasterMk cId="1209158189" sldId="2147483648"/>
            <ac:grpSpMk id="10" creationId="{50BB6FE9-BEFB-45D2-B7CA-68058C4B3BDF}"/>
          </ac:grpSpMkLst>
        </pc:grpChg>
        <pc:picChg chg="del mod">
          <ac:chgData name="PPT phile" userId="84f75f8e3396d1f5" providerId="LiveId" clId="{8AC79D8C-E487-42DC-8156-B19A8C8C6D83}" dt="2018-07-13T14:13:28.230" v="47"/>
          <ac:picMkLst>
            <pc:docMk/>
            <pc:sldMasterMk cId="1209158189" sldId="2147483648"/>
            <ac:picMk id="8" creationId="{3005F14D-6E2E-4588-A96B-FBDEC7C75C2A}"/>
          </ac:picMkLst>
        </pc:picChg>
        <pc:picChg chg="del mod ord">
          <ac:chgData name="PPT phile" userId="84f75f8e3396d1f5" providerId="LiveId" clId="{8AC79D8C-E487-42DC-8156-B19A8C8C6D83}" dt="2018-07-13T14:15:49.796" v="72" actId="478"/>
          <ac:picMkLst>
            <pc:docMk/>
            <pc:sldMasterMk cId="1209158189" sldId="2147483648"/>
            <ac:picMk id="11" creationId="{5DB9F266-BC4E-481A-AB6D-C96C30F7A38F}"/>
          </ac:picMkLst>
        </pc:picChg>
      </pc:sldMasterChg>
    </pc:docChg>
  </pc:docChgLst>
  <pc:docChgLst>
    <pc:chgData name="PPT phile" userId="84f75f8e3396d1f5" providerId="LiveId" clId="{EADA0DB8-9235-487C-A903-40A6A8084C46}"/>
    <pc:docChg chg="custSel addSld delSld modSld">
      <pc:chgData name="PPT phile" userId="84f75f8e3396d1f5" providerId="LiveId" clId="{EADA0DB8-9235-487C-A903-40A6A8084C46}" dt="2018-07-13T13:47:08.935" v="75"/>
      <pc:docMkLst>
        <pc:docMk/>
      </pc:docMkLst>
      <pc:sldChg chg="del">
        <pc:chgData name="PPT phile" userId="84f75f8e3396d1f5" providerId="LiveId" clId="{EADA0DB8-9235-487C-A903-40A6A8084C46}" dt="2018-07-13T13:43:52.900" v="4" actId="2696"/>
        <pc:sldMkLst>
          <pc:docMk/>
          <pc:sldMk cId="2639510496" sldId="260"/>
        </pc:sldMkLst>
      </pc:sldChg>
      <pc:sldChg chg="del">
        <pc:chgData name="PPT phile" userId="84f75f8e3396d1f5" providerId="LiveId" clId="{EADA0DB8-9235-487C-A903-40A6A8084C46}" dt="2018-07-13T13:43:52.900" v="5" actId="2696"/>
        <pc:sldMkLst>
          <pc:docMk/>
          <pc:sldMk cId="2329946694" sldId="261"/>
        </pc:sldMkLst>
      </pc:sldChg>
      <pc:sldChg chg="del">
        <pc:chgData name="PPT phile" userId="84f75f8e3396d1f5" providerId="LiveId" clId="{EADA0DB8-9235-487C-A903-40A6A8084C46}" dt="2018-07-13T13:43:52.931" v="8" actId="2696"/>
        <pc:sldMkLst>
          <pc:docMk/>
          <pc:sldMk cId="277540529" sldId="262"/>
        </pc:sldMkLst>
      </pc:sldChg>
      <pc:sldChg chg="del">
        <pc:chgData name="PPT phile" userId="84f75f8e3396d1f5" providerId="LiveId" clId="{EADA0DB8-9235-487C-A903-40A6A8084C46}" dt="2018-07-13T13:43:53.009" v="14" actId="2696"/>
        <pc:sldMkLst>
          <pc:docMk/>
          <pc:sldMk cId="1579500145" sldId="263"/>
        </pc:sldMkLst>
      </pc:sldChg>
      <pc:sldChg chg="del">
        <pc:chgData name="PPT phile" userId="84f75f8e3396d1f5" providerId="LiveId" clId="{EADA0DB8-9235-487C-A903-40A6A8084C46}" dt="2018-07-13T13:43:52.947" v="9" actId="2696"/>
        <pc:sldMkLst>
          <pc:docMk/>
          <pc:sldMk cId="2557506856" sldId="273"/>
        </pc:sldMkLst>
      </pc:sldChg>
      <pc:sldChg chg="del">
        <pc:chgData name="PPT phile" userId="84f75f8e3396d1f5" providerId="LiveId" clId="{EADA0DB8-9235-487C-A903-40A6A8084C46}" dt="2018-07-13T13:43:52.931" v="7" actId="2696"/>
        <pc:sldMkLst>
          <pc:docMk/>
          <pc:sldMk cId="282517538" sldId="274"/>
        </pc:sldMkLst>
      </pc:sldChg>
      <pc:sldChg chg="del">
        <pc:chgData name="PPT phile" userId="84f75f8e3396d1f5" providerId="LiveId" clId="{EADA0DB8-9235-487C-A903-40A6A8084C46}" dt="2018-07-13T13:43:53.041" v="16" actId="2696"/>
        <pc:sldMkLst>
          <pc:docMk/>
          <pc:sldMk cId="1486243419" sldId="275"/>
        </pc:sldMkLst>
      </pc:sldChg>
      <pc:sldChg chg="del">
        <pc:chgData name="PPT phile" userId="84f75f8e3396d1f5" providerId="LiveId" clId="{EADA0DB8-9235-487C-A903-40A6A8084C46}" dt="2018-07-13T13:43:52.994" v="13" actId="2696"/>
        <pc:sldMkLst>
          <pc:docMk/>
          <pc:sldMk cId="1706272000" sldId="276"/>
        </pc:sldMkLst>
      </pc:sldChg>
      <pc:sldChg chg="del">
        <pc:chgData name="PPT phile" userId="84f75f8e3396d1f5" providerId="LiveId" clId="{EADA0DB8-9235-487C-A903-40A6A8084C46}" dt="2018-07-13T13:43:53.056" v="17" actId="2696"/>
        <pc:sldMkLst>
          <pc:docMk/>
          <pc:sldMk cId="3570024971" sldId="277"/>
        </pc:sldMkLst>
      </pc:sldChg>
      <pc:sldChg chg="del">
        <pc:chgData name="PPT phile" userId="84f75f8e3396d1f5" providerId="LiveId" clId="{EADA0DB8-9235-487C-A903-40A6A8084C46}" dt="2018-07-13T13:43:53.072" v="19" actId="2696"/>
        <pc:sldMkLst>
          <pc:docMk/>
          <pc:sldMk cId="3820159066" sldId="278"/>
        </pc:sldMkLst>
      </pc:sldChg>
      <pc:sldChg chg="del">
        <pc:chgData name="PPT phile" userId="84f75f8e3396d1f5" providerId="LiveId" clId="{EADA0DB8-9235-487C-A903-40A6A8084C46}" dt="2018-07-13T13:43:52.978" v="11" actId="2696"/>
        <pc:sldMkLst>
          <pc:docMk/>
          <pc:sldMk cId="259141863" sldId="279"/>
        </pc:sldMkLst>
      </pc:sldChg>
      <pc:sldChg chg="del">
        <pc:chgData name="PPT phile" userId="84f75f8e3396d1f5" providerId="LiveId" clId="{EADA0DB8-9235-487C-A903-40A6A8084C46}" dt="2018-07-13T13:43:52.978" v="12" actId="2696"/>
        <pc:sldMkLst>
          <pc:docMk/>
          <pc:sldMk cId="3799963396" sldId="280"/>
        </pc:sldMkLst>
      </pc:sldChg>
      <pc:sldChg chg="del">
        <pc:chgData name="PPT phile" userId="84f75f8e3396d1f5" providerId="LiveId" clId="{EADA0DB8-9235-487C-A903-40A6A8084C46}" dt="2018-07-13T13:43:53.228" v="24" actId="2696"/>
        <pc:sldMkLst>
          <pc:docMk/>
          <pc:sldMk cId="2600985088" sldId="281"/>
        </pc:sldMkLst>
      </pc:sldChg>
      <pc:sldChg chg="del">
        <pc:chgData name="PPT phile" userId="84f75f8e3396d1f5" providerId="LiveId" clId="{EADA0DB8-9235-487C-A903-40A6A8084C46}" dt="2018-07-13T13:43:53.228" v="25" actId="2696"/>
        <pc:sldMkLst>
          <pc:docMk/>
          <pc:sldMk cId="3355966828" sldId="282"/>
        </pc:sldMkLst>
      </pc:sldChg>
      <pc:sldChg chg="addSp delSp modSp delAnim">
        <pc:chgData name="PPT phile" userId="84f75f8e3396d1f5" providerId="LiveId" clId="{EADA0DB8-9235-487C-A903-40A6A8084C46}" dt="2018-07-13T13:46:56.641" v="74" actId="1035"/>
        <pc:sldMkLst>
          <pc:docMk/>
          <pc:sldMk cId="3338716590" sldId="283"/>
        </pc:sldMkLst>
        <pc:spChg chg="mod">
          <ac:chgData name="PPT phile" userId="84f75f8e3396d1f5" providerId="LiveId" clId="{EADA0DB8-9235-487C-A903-40A6A8084C46}" dt="2018-07-13T13:46:40.581" v="69" actId="403"/>
          <ac:spMkLst>
            <pc:docMk/>
            <pc:sldMk cId="3338716590" sldId="283"/>
            <ac:spMk id="5" creationId="{A1273813-8DAC-431B-94F6-2F3D9A437920}"/>
          </ac:spMkLst>
        </pc:spChg>
        <pc:spChg chg="mod">
          <ac:chgData name="PPT phile" userId="84f75f8e3396d1f5" providerId="LiveId" clId="{EADA0DB8-9235-487C-A903-40A6A8084C46}" dt="2018-07-13T13:46:40.581" v="69" actId="403"/>
          <ac:spMkLst>
            <pc:docMk/>
            <pc:sldMk cId="3338716590" sldId="283"/>
            <ac:spMk id="6" creationId="{E7090177-7744-4223-A300-10DE04C7B197}"/>
          </ac:spMkLst>
        </pc:spChg>
        <pc:spChg chg="mod">
          <ac:chgData name="PPT phile" userId="84f75f8e3396d1f5" providerId="LiveId" clId="{EADA0DB8-9235-487C-A903-40A6A8084C46}" dt="2018-07-13T13:46:40.581" v="69" actId="403"/>
          <ac:spMkLst>
            <pc:docMk/>
            <pc:sldMk cId="3338716590" sldId="283"/>
            <ac:spMk id="7" creationId="{DC1948E3-E9DF-4AF3-B14A-6B6C048FE513}"/>
          </ac:spMkLst>
        </pc:spChg>
        <pc:spChg chg="mod">
          <ac:chgData name="PPT phile" userId="84f75f8e3396d1f5" providerId="LiveId" clId="{EADA0DB8-9235-487C-A903-40A6A8084C46}" dt="2018-07-13T13:46:40.581" v="69" actId="403"/>
          <ac:spMkLst>
            <pc:docMk/>
            <pc:sldMk cId="3338716590" sldId="283"/>
            <ac:spMk id="8" creationId="{5D4A25B9-E2A3-4F5E-AD06-0634AA686752}"/>
          </ac:spMkLst>
        </pc:spChg>
        <pc:spChg chg="mod">
          <ac:chgData name="PPT phile" userId="84f75f8e3396d1f5" providerId="LiveId" clId="{EADA0DB8-9235-487C-A903-40A6A8084C46}" dt="2018-07-13T13:46:40.581" v="69" actId="403"/>
          <ac:spMkLst>
            <pc:docMk/>
            <pc:sldMk cId="3338716590" sldId="283"/>
            <ac:spMk id="9" creationId="{CA961D74-5757-43F6-9A5A-EE37283A6E63}"/>
          </ac:spMkLst>
        </pc:spChg>
        <pc:spChg chg="mod">
          <ac:chgData name="PPT phile" userId="84f75f8e3396d1f5" providerId="LiveId" clId="{EADA0DB8-9235-487C-A903-40A6A8084C46}" dt="2018-07-13T13:46:40.581" v="69" actId="403"/>
          <ac:spMkLst>
            <pc:docMk/>
            <pc:sldMk cId="3338716590" sldId="283"/>
            <ac:spMk id="10" creationId="{5BA86944-6426-48F9-87F1-B61767541CC6}"/>
          </ac:spMkLst>
        </pc:spChg>
        <pc:spChg chg="mod">
          <ac:chgData name="PPT phile" userId="84f75f8e3396d1f5" providerId="LiveId" clId="{EADA0DB8-9235-487C-A903-40A6A8084C46}" dt="2018-07-13T13:46:40.581" v="69" actId="403"/>
          <ac:spMkLst>
            <pc:docMk/>
            <pc:sldMk cId="3338716590" sldId="283"/>
            <ac:spMk id="11" creationId="{3EAAFEA0-F5D2-43FD-9231-44B9CC7904D0}"/>
          </ac:spMkLst>
        </pc:spChg>
        <pc:spChg chg="mod">
          <ac:chgData name="PPT phile" userId="84f75f8e3396d1f5" providerId="LiveId" clId="{EADA0DB8-9235-487C-A903-40A6A8084C46}" dt="2018-07-13T13:46:40.581" v="69" actId="403"/>
          <ac:spMkLst>
            <pc:docMk/>
            <pc:sldMk cId="3338716590" sldId="283"/>
            <ac:spMk id="12" creationId="{7BCF6755-2105-4B67-B456-0612C1CC3F16}"/>
          </ac:spMkLst>
        </pc:spChg>
        <pc:spChg chg="mod">
          <ac:chgData name="PPT phile" userId="84f75f8e3396d1f5" providerId="LiveId" clId="{EADA0DB8-9235-487C-A903-40A6A8084C46}" dt="2018-07-13T13:46:40.581" v="69" actId="403"/>
          <ac:spMkLst>
            <pc:docMk/>
            <pc:sldMk cId="3338716590" sldId="283"/>
            <ac:spMk id="13" creationId="{ECB53C12-F36A-40EF-B3B4-8DEE58BCD3BD}"/>
          </ac:spMkLst>
        </pc:spChg>
        <pc:spChg chg="mod">
          <ac:chgData name="PPT phile" userId="84f75f8e3396d1f5" providerId="LiveId" clId="{EADA0DB8-9235-487C-A903-40A6A8084C46}" dt="2018-07-13T13:46:40.581" v="69" actId="403"/>
          <ac:spMkLst>
            <pc:docMk/>
            <pc:sldMk cId="3338716590" sldId="283"/>
            <ac:spMk id="14" creationId="{56E9553B-F5D1-4452-9E5C-D234C4904852}"/>
          </ac:spMkLst>
        </pc:spChg>
        <pc:spChg chg="mod">
          <ac:chgData name="PPT phile" userId="84f75f8e3396d1f5" providerId="LiveId" clId="{EADA0DB8-9235-487C-A903-40A6A8084C46}" dt="2018-07-13T13:46:40.581" v="69" actId="403"/>
          <ac:spMkLst>
            <pc:docMk/>
            <pc:sldMk cId="3338716590" sldId="283"/>
            <ac:spMk id="15" creationId="{3B171960-5051-4B08-8371-0B8D68DD5C43}"/>
          </ac:spMkLst>
        </pc:spChg>
        <pc:spChg chg="mod">
          <ac:chgData name="PPT phile" userId="84f75f8e3396d1f5" providerId="LiveId" clId="{EADA0DB8-9235-487C-A903-40A6A8084C46}" dt="2018-07-13T13:46:40.581" v="69" actId="403"/>
          <ac:spMkLst>
            <pc:docMk/>
            <pc:sldMk cId="3338716590" sldId="283"/>
            <ac:spMk id="16" creationId="{5E619CD3-969B-4D1C-AC06-972688A792CF}"/>
          </ac:spMkLst>
        </pc:spChg>
        <pc:grpChg chg="add mod">
          <ac:chgData name="PPT phile" userId="84f75f8e3396d1f5" providerId="LiveId" clId="{EADA0DB8-9235-487C-A903-40A6A8084C46}" dt="2018-07-13T13:46:56.641" v="74" actId="1035"/>
          <ac:grpSpMkLst>
            <pc:docMk/>
            <pc:sldMk cId="3338716590" sldId="283"/>
            <ac:grpSpMk id="4" creationId="{8D9D711C-52FA-4E92-99A2-33EFBD3F062D}"/>
          </ac:grpSpMkLst>
        </pc:grpChg>
        <pc:picChg chg="del">
          <ac:chgData name="PPT phile" userId="84f75f8e3396d1f5" providerId="LiveId" clId="{EADA0DB8-9235-487C-A903-40A6A8084C46}" dt="2018-07-13T13:43:57.595" v="27" actId="478"/>
          <ac:picMkLst>
            <pc:docMk/>
            <pc:sldMk cId="3338716590" sldId="283"/>
            <ac:picMk id="3" creationId="{00000000-0000-0000-0000-000000000000}"/>
          </ac:picMkLst>
        </pc:picChg>
      </pc:sldChg>
      <pc:sldChg chg="add">
        <pc:chgData name="PPT phile" userId="84f75f8e3396d1f5" providerId="LiveId" clId="{EADA0DB8-9235-487C-A903-40A6A8084C46}" dt="2018-07-13T13:47:08.935" v="75"/>
        <pc:sldMkLst>
          <pc:docMk/>
          <pc:sldMk cId="2350229621" sldId="284"/>
        </pc:sldMkLst>
      </pc:sldChg>
      <pc:sldChg chg="del">
        <pc:chgData name="PPT phile" userId="84f75f8e3396d1f5" providerId="LiveId" clId="{EADA0DB8-9235-487C-A903-40A6A8084C46}" dt="2018-07-13T13:43:51.572" v="0" actId="2696"/>
        <pc:sldMkLst>
          <pc:docMk/>
          <pc:sldMk cId="2805233968" sldId="284"/>
        </pc:sldMkLst>
      </pc:sldChg>
      <pc:sldChg chg="del">
        <pc:chgData name="PPT phile" userId="84f75f8e3396d1f5" providerId="LiveId" clId="{EADA0DB8-9235-487C-A903-40A6A8084C46}" dt="2018-07-13T13:43:52.884" v="3" actId="2696"/>
        <pc:sldMkLst>
          <pc:docMk/>
          <pc:sldMk cId="1745124136" sldId="285"/>
        </pc:sldMkLst>
      </pc:sldChg>
      <pc:sldChg chg="del">
        <pc:chgData name="PPT phile" userId="84f75f8e3396d1f5" providerId="LiveId" clId="{EADA0DB8-9235-487C-A903-40A6A8084C46}" dt="2018-07-13T13:43:51.994" v="1" actId="2696"/>
        <pc:sldMkLst>
          <pc:docMk/>
          <pc:sldMk cId="3751368849" sldId="286"/>
        </pc:sldMkLst>
      </pc:sldChg>
      <pc:sldChg chg="del">
        <pc:chgData name="PPT phile" userId="84f75f8e3396d1f5" providerId="LiveId" clId="{EADA0DB8-9235-487C-A903-40A6A8084C46}" dt="2018-07-13T13:43:52.494" v="2" actId="2696"/>
        <pc:sldMkLst>
          <pc:docMk/>
          <pc:sldMk cId="480408934" sldId="287"/>
        </pc:sldMkLst>
      </pc:sldChg>
      <pc:sldChg chg="del">
        <pc:chgData name="PPT phile" userId="84f75f8e3396d1f5" providerId="LiveId" clId="{EADA0DB8-9235-487C-A903-40A6A8084C46}" dt="2018-07-13T13:43:53.197" v="21" actId="2696"/>
        <pc:sldMkLst>
          <pc:docMk/>
          <pc:sldMk cId="482929187" sldId="288"/>
        </pc:sldMkLst>
      </pc:sldChg>
      <pc:sldChg chg="del">
        <pc:chgData name="PPT phile" userId="84f75f8e3396d1f5" providerId="LiveId" clId="{EADA0DB8-9235-487C-A903-40A6A8084C46}" dt="2018-07-13T13:43:53.212" v="22" actId="2696"/>
        <pc:sldMkLst>
          <pc:docMk/>
          <pc:sldMk cId="3367817324" sldId="289"/>
        </pc:sldMkLst>
      </pc:sldChg>
      <pc:sldChg chg="del">
        <pc:chgData name="PPT phile" userId="84f75f8e3396d1f5" providerId="LiveId" clId="{EADA0DB8-9235-487C-A903-40A6A8084C46}" dt="2018-07-13T13:43:53.212" v="23" actId="2696"/>
        <pc:sldMkLst>
          <pc:docMk/>
          <pc:sldMk cId="707772916" sldId="290"/>
        </pc:sldMkLst>
      </pc:sldChg>
      <pc:sldChg chg="del">
        <pc:chgData name="PPT phile" userId="84f75f8e3396d1f5" providerId="LiveId" clId="{EADA0DB8-9235-487C-A903-40A6A8084C46}" dt="2018-07-13T13:43:52.963" v="10" actId="2696"/>
        <pc:sldMkLst>
          <pc:docMk/>
          <pc:sldMk cId="457505187" sldId="291"/>
        </pc:sldMkLst>
      </pc:sldChg>
      <pc:sldChg chg="del">
        <pc:chgData name="PPT phile" userId="84f75f8e3396d1f5" providerId="LiveId" clId="{EADA0DB8-9235-487C-A903-40A6A8084C46}" dt="2018-07-13T13:43:53.041" v="15" actId="2696"/>
        <pc:sldMkLst>
          <pc:docMk/>
          <pc:sldMk cId="1273318571" sldId="292"/>
        </pc:sldMkLst>
      </pc:sldChg>
      <pc:sldChg chg="del">
        <pc:chgData name="PPT phile" userId="84f75f8e3396d1f5" providerId="LiveId" clId="{EADA0DB8-9235-487C-A903-40A6A8084C46}" dt="2018-07-13T13:43:53.072" v="18" actId="2696"/>
        <pc:sldMkLst>
          <pc:docMk/>
          <pc:sldMk cId="930433724" sldId="293"/>
        </pc:sldMkLst>
      </pc:sldChg>
      <pc:sldChg chg="del">
        <pc:chgData name="PPT phile" userId="84f75f8e3396d1f5" providerId="LiveId" clId="{EADA0DB8-9235-487C-A903-40A6A8084C46}" dt="2018-07-13T13:43:53.088" v="20" actId="2696"/>
        <pc:sldMkLst>
          <pc:docMk/>
          <pc:sldMk cId="324692304" sldId="294"/>
        </pc:sldMkLst>
      </pc:sldChg>
      <pc:sldChg chg="del">
        <pc:chgData name="PPT phile" userId="84f75f8e3396d1f5" providerId="LiveId" clId="{EADA0DB8-9235-487C-A903-40A6A8084C46}" dt="2018-07-13T13:43:53.244" v="26" actId="2696"/>
        <pc:sldMkLst>
          <pc:docMk/>
          <pc:sldMk cId="1781288848" sldId="295"/>
        </pc:sldMkLst>
      </pc:sldChg>
      <pc:sldChg chg="del">
        <pc:chgData name="PPT phile" userId="84f75f8e3396d1f5" providerId="LiveId" clId="{EADA0DB8-9235-487C-A903-40A6A8084C46}" dt="2018-07-13T13:43:52.916" v="6" actId="2696"/>
        <pc:sldMkLst>
          <pc:docMk/>
          <pc:sldMk cId="965754062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DD17E8-3877-4E5B-9060-305CA1C23EC7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595E65E-74C4-4A65-A7BD-E3F4AC78AB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316B-8E2F-4C04-A035-33E215AA5221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734-97FF-4AB7-8D84-73BC31BF2F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5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316B-8E2F-4C04-A035-33E215AA5221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734-97FF-4AB7-8D84-73BC31BF2F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9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316B-8E2F-4C04-A035-33E215AA5221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734-97FF-4AB7-8D84-73BC31BF2F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1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323-63B7-43AD-82B3-2A28C44EC8F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CA8-3EF8-46E7-80F0-5939E429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7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323-63B7-43AD-82B3-2A28C44EC8F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CA8-3EF8-46E7-80F0-5939E429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46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323-63B7-43AD-82B3-2A28C44EC8F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CA8-3EF8-46E7-80F0-5939E429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323-63B7-43AD-82B3-2A28C44EC8F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CA8-3EF8-46E7-80F0-5939E429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323-63B7-43AD-82B3-2A28C44EC8F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CA8-3EF8-46E7-80F0-5939E429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2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323-63B7-43AD-82B3-2A28C44EC8F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CA8-3EF8-46E7-80F0-5939E429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99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323-63B7-43AD-82B3-2A28C44EC8F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CA8-3EF8-46E7-80F0-5939E429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33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323-63B7-43AD-82B3-2A28C44EC8F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CA8-3EF8-46E7-80F0-5939E429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316B-8E2F-4C04-A035-33E215AA5221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734-97FF-4AB7-8D84-73BC31BF2F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55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323-63B7-43AD-82B3-2A28C44EC8F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CA8-3EF8-46E7-80F0-5939E429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9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323-63B7-43AD-82B3-2A28C44EC8F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CA8-3EF8-46E7-80F0-5939E429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5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323-63B7-43AD-82B3-2A28C44EC8F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ACA8-3EF8-46E7-80F0-5939E429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316B-8E2F-4C04-A035-33E215AA5221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734-97FF-4AB7-8D84-73BC31BF2F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9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316B-8E2F-4C04-A035-33E215AA5221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734-97FF-4AB7-8D84-73BC31BF2F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5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316B-8E2F-4C04-A035-33E215AA5221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734-97FF-4AB7-8D84-73BC31BF2F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7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316B-8E2F-4C04-A035-33E215AA5221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734-97FF-4AB7-8D84-73BC31BF2F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3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316B-8E2F-4C04-A035-33E215AA5221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734-97FF-4AB7-8D84-73BC31BF2F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1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316B-8E2F-4C04-A035-33E215AA5221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734-97FF-4AB7-8D84-73BC31BF2F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4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316B-8E2F-4C04-A035-33E215AA5221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734-97FF-4AB7-8D84-73BC31BF2F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316B-8E2F-4C04-A035-33E215AA5221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5734-97FF-4AB7-8D84-73BC31BF2F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5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6323-63B7-43AD-82B3-2A28C44EC8F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1ACA8-3EF8-46E7-80F0-5939E429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2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9D711C-52FA-4E92-99A2-33EFBD3F062D}"/>
              </a:ext>
            </a:extLst>
          </p:cNvPr>
          <p:cNvGrpSpPr/>
          <p:nvPr/>
        </p:nvGrpSpPr>
        <p:grpSpPr>
          <a:xfrm>
            <a:off x="4108940" y="1772790"/>
            <a:ext cx="3974119" cy="3929404"/>
            <a:chOff x="4917588" y="1021431"/>
            <a:chExt cx="3477112" cy="3437990"/>
          </a:xfrm>
        </p:grpSpPr>
        <p:sp>
          <p:nvSpPr>
            <p:cNvPr id="5" name="Freeform 93">
              <a:extLst>
                <a:ext uri="{FF2B5EF4-FFF2-40B4-BE49-F238E27FC236}">
                  <a16:creationId xmlns:a16="http://schemas.microsoft.com/office/drawing/2014/main" id="{A1273813-8DAC-431B-94F6-2F3D9A43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977" y="1021431"/>
              <a:ext cx="1673037" cy="1220712"/>
            </a:xfrm>
            <a:custGeom>
              <a:avLst/>
              <a:gdLst>
                <a:gd name="T0" fmla="*/ 0 w 877"/>
                <a:gd name="T1" fmla="*/ 420 h 640"/>
                <a:gd name="T2" fmla="*/ 249 w 877"/>
                <a:gd name="T3" fmla="*/ 418 h 640"/>
                <a:gd name="T4" fmla="*/ 375 w 877"/>
                <a:gd name="T5" fmla="*/ 640 h 640"/>
                <a:gd name="T6" fmla="*/ 749 w 877"/>
                <a:gd name="T7" fmla="*/ 434 h 640"/>
                <a:gd name="T8" fmla="*/ 877 w 877"/>
                <a:gd name="T9" fmla="*/ 216 h 640"/>
                <a:gd name="T10" fmla="*/ 750 w 877"/>
                <a:gd name="T11" fmla="*/ 0 h 640"/>
                <a:gd name="T12" fmla="*/ 0 w 877"/>
                <a:gd name="T13" fmla="*/ 4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7" h="640">
                  <a:moveTo>
                    <a:pt x="0" y="420"/>
                  </a:moveTo>
                  <a:cubicBezTo>
                    <a:pt x="249" y="418"/>
                    <a:pt x="249" y="418"/>
                    <a:pt x="249" y="418"/>
                  </a:cubicBezTo>
                  <a:cubicBezTo>
                    <a:pt x="375" y="640"/>
                    <a:pt x="375" y="640"/>
                    <a:pt x="375" y="640"/>
                  </a:cubicBezTo>
                  <a:cubicBezTo>
                    <a:pt x="459" y="516"/>
                    <a:pt x="598" y="438"/>
                    <a:pt x="749" y="434"/>
                  </a:cubicBezTo>
                  <a:cubicBezTo>
                    <a:pt x="877" y="216"/>
                    <a:pt x="877" y="216"/>
                    <a:pt x="877" y="216"/>
                  </a:cubicBezTo>
                  <a:cubicBezTo>
                    <a:pt x="750" y="0"/>
                    <a:pt x="750" y="0"/>
                    <a:pt x="750" y="0"/>
                  </a:cubicBezTo>
                  <a:cubicBezTo>
                    <a:pt x="446" y="4"/>
                    <a:pt x="162" y="164"/>
                    <a:pt x="0" y="42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+mn-cs"/>
              </a:endParaRPr>
            </a:p>
          </p:txBody>
        </p:sp>
        <p:sp>
          <p:nvSpPr>
            <p:cNvPr id="6" name="Freeform 94">
              <a:extLst>
                <a:ext uri="{FF2B5EF4-FFF2-40B4-BE49-F238E27FC236}">
                  <a16:creationId xmlns:a16="http://schemas.microsoft.com/office/drawing/2014/main" id="{E7090177-7744-4223-A300-10DE04C7B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6982" y="1023044"/>
              <a:ext cx="1415026" cy="1253770"/>
            </a:xfrm>
            <a:custGeom>
              <a:avLst/>
              <a:gdLst>
                <a:gd name="T0" fmla="*/ 3 w 742"/>
                <a:gd name="T1" fmla="*/ 0 h 657"/>
                <a:gd name="T2" fmla="*/ 129 w 742"/>
                <a:gd name="T3" fmla="*/ 215 h 657"/>
                <a:gd name="T4" fmla="*/ 0 w 742"/>
                <a:gd name="T5" fmla="*/ 434 h 657"/>
                <a:gd name="T6" fmla="*/ 365 w 742"/>
                <a:gd name="T7" fmla="*/ 655 h 657"/>
                <a:gd name="T8" fmla="*/ 619 w 742"/>
                <a:gd name="T9" fmla="*/ 657 h 657"/>
                <a:gd name="T10" fmla="*/ 742 w 742"/>
                <a:gd name="T11" fmla="*/ 440 h 657"/>
                <a:gd name="T12" fmla="*/ 3 w 742"/>
                <a:gd name="T13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2" h="657">
                  <a:moveTo>
                    <a:pt x="3" y="0"/>
                  </a:moveTo>
                  <a:cubicBezTo>
                    <a:pt x="129" y="215"/>
                    <a:pt x="129" y="215"/>
                    <a:pt x="129" y="215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150" y="445"/>
                    <a:pt x="286" y="527"/>
                    <a:pt x="365" y="655"/>
                  </a:cubicBezTo>
                  <a:cubicBezTo>
                    <a:pt x="619" y="657"/>
                    <a:pt x="619" y="657"/>
                    <a:pt x="619" y="657"/>
                  </a:cubicBezTo>
                  <a:cubicBezTo>
                    <a:pt x="742" y="440"/>
                    <a:pt x="742" y="440"/>
                    <a:pt x="742" y="440"/>
                  </a:cubicBezTo>
                  <a:cubicBezTo>
                    <a:pt x="586" y="178"/>
                    <a:pt x="306" y="12"/>
                    <a:pt x="3" y="0"/>
                  </a:cubicBezTo>
                  <a:close/>
                </a:path>
              </a:pathLst>
            </a:custGeom>
            <a:solidFill>
              <a:srgbClr val="0053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+mn-cs"/>
              </a:endParaRPr>
            </a:p>
          </p:txBody>
        </p:sp>
        <p:sp>
          <p:nvSpPr>
            <p:cNvPr id="7" name="Freeform 95">
              <a:extLst>
                <a:ext uri="{FF2B5EF4-FFF2-40B4-BE49-F238E27FC236}">
                  <a16:creationId xmlns:a16="http://schemas.microsoft.com/office/drawing/2014/main" id="{DC1948E3-E9DF-4AF3-B14A-6B6C048F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96" y="3238709"/>
              <a:ext cx="1673037" cy="1220712"/>
            </a:xfrm>
            <a:custGeom>
              <a:avLst/>
              <a:gdLst>
                <a:gd name="T0" fmla="*/ 502 w 877"/>
                <a:gd name="T1" fmla="*/ 0 h 640"/>
                <a:gd name="T2" fmla="*/ 128 w 877"/>
                <a:gd name="T3" fmla="*/ 206 h 640"/>
                <a:gd name="T4" fmla="*/ 0 w 877"/>
                <a:gd name="T5" fmla="*/ 424 h 640"/>
                <a:gd name="T6" fmla="*/ 126 w 877"/>
                <a:gd name="T7" fmla="*/ 640 h 640"/>
                <a:gd name="T8" fmla="*/ 877 w 877"/>
                <a:gd name="T9" fmla="*/ 220 h 640"/>
                <a:gd name="T10" fmla="*/ 628 w 877"/>
                <a:gd name="T11" fmla="*/ 222 h 640"/>
                <a:gd name="T12" fmla="*/ 502 w 877"/>
                <a:gd name="T1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7" h="640">
                  <a:moveTo>
                    <a:pt x="502" y="0"/>
                  </a:moveTo>
                  <a:cubicBezTo>
                    <a:pt x="418" y="124"/>
                    <a:pt x="278" y="202"/>
                    <a:pt x="128" y="206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26" y="640"/>
                    <a:pt x="126" y="640"/>
                    <a:pt x="126" y="640"/>
                  </a:cubicBezTo>
                  <a:cubicBezTo>
                    <a:pt x="431" y="636"/>
                    <a:pt x="714" y="477"/>
                    <a:pt x="877" y="220"/>
                  </a:cubicBezTo>
                  <a:cubicBezTo>
                    <a:pt x="628" y="222"/>
                    <a:pt x="628" y="222"/>
                    <a:pt x="628" y="222"/>
                  </a:cubicBezTo>
                  <a:lnTo>
                    <a:pt x="502" y="0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+mn-cs"/>
              </a:endParaRPr>
            </a:p>
          </p:txBody>
        </p:sp>
        <p:sp>
          <p:nvSpPr>
            <p:cNvPr id="8" name="Freeform 96">
              <a:extLst>
                <a:ext uri="{FF2B5EF4-FFF2-40B4-BE49-F238E27FC236}">
                  <a16:creationId xmlns:a16="http://schemas.microsoft.com/office/drawing/2014/main" id="{5D4A25B9-E2A3-4F5E-AD06-0634AA686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9412" y="1938981"/>
              <a:ext cx="935288" cy="1644817"/>
            </a:xfrm>
            <a:custGeom>
              <a:avLst/>
              <a:gdLst>
                <a:gd name="T0" fmla="*/ 375 w 490"/>
                <a:gd name="T1" fmla="*/ 861 h 862"/>
                <a:gd name="T2" fmla="*/ 490 w 490"/>
                <a:gd name="T3" fmla="*/ 420 h 862"/>
                <a:gd name="T4" fmla="*/ 386 w 490"/>
                <a:gd name="T5" fmla="*/ 0 h 862"/>
                <a:gd name="T6" fmla="*/ 263 w 490"/>
                <a:gd name="T7" fmla="*/ 217 h 862"/>
                <a:gd name="T8" fmla="*/ 9 w 490"/>
                <a:gd name="T9" fmla="*/ 215 h 862"/>
                <a:gd name="T10" fmla="*/ 56 w 490"/>
                <a:gd name="T11" fmla="*/ 420 h 862"/>
                <a:gd name="T12" fmla="*/ 0 w 490"/>
                <a:gd name="T13" fmla="*/ 642 h 862"/>
                <a:gd name="T14" fmla="*/ 125 w 490"/>
                <a:gd name="T15" fmla="*/ 862 h 862"/>
                <a:gd name="T16" fmla="*/ 375 w 490"/>
                <a:gd name="T17" fmla="*/ 861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0" h="862">
                  <a:moveTo>
                    <a:pt x="375" y="861"/>
                  </a:moveTo>
                  <a:cubicBezTo>
                    <a:pt x="450" y="727"/>
                    <a:pt x="490" y="575"/>
                    <a:pt x="490" y="420"/>
                  </a:cubicBezTo>
                  <a:cubicBezTo>
                    <a:pt x="490" y="273"/>
                    <a:pt x="454" y="129"/>
                    <a:pt x="386" y="0"/>
                  </a:cubicBezTo>
                  <a:cubicBezTo>
                    <a:pt x="263" y="217"/>
                    <a:pt x="263" y="217"/>
                    <a:pt x="263" y="217"/>
                  </a:cubicBezTo>
                  <a:cubicBezTo>
                    <a:pt x="9" y="215"/>
                    <a:pt x="9" y="215"/>
                    <a:pt x="9" y="215"/>
                  </a:cubicBezTo>
                  <a:cubicBezTo>
                    <a:pt x="39" y="279"/>
                    <a:pt x="56" y="349"/>
                    <a:pt x="56" y="420"/>
                  </a:cubicBezTo>
                  <a:cubicBezTo>
                    <a:pt x="56" y="498"/>
                    <a:pt x="36" y="574"/>
                    <a:pt x="0" y="642"/>
                  </a:cubicBezTo>
                  <a:cubicBezTo>
                    <a:pt x="125" y="862"/>
                    <a:pt x="125" y="862"/>
                    <a:pt x="125" y="862"/>
                  </a:cubicBezTo>
                  <a:lnTo>
                    <a:pt x="375" y="861"/>
                  </a:lnTo>
                  <a:close/>
                </a:path>
              </a:pathLst>
            </a:custGeom>
            <a:solidFill>
              <a:srgbClr val="6CAD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+mn-cs"/>
              </a:endParaRPr>
            </a:p>
          </p:txBody>
        </p:sp>
        <p:sp>
          <p:nvSpPr>
            <p:cNvPr id="9" name="Freeform 97">
              <a:extLst>
                <a:ext uri="{FF2B5EF4-FFF2-40B4-BE49-F238E27FC236}">
                  <a16:creationId xmlns:a16="http://schemas.microsoft.com/office/drawing/2014/main" id="{CA961D74-5757-43F6-9A5A-EE37283A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710" y="1897054"/>
              <a:ext cx="934482" cy="1644817"/>
            </a:xfrm>
            <a:custGeom>
              <a:avLst/>
              <a:gdLst>
                <a:gd name="T0" fmla="*/ 115 w 490"/>
                <a:gd name="T1" fmla="*/ 2 h 862"/>
                <a:gd name="T2" fmla="*/ 0 w 490"/>
                <a:gd name="T3" fmla="*/ 442 h 862"/>
                <a:gd name="T4" fmla="*/ 103 w 490"/>
                <a:gd name="T5" fmla="*/ 862 h 862"/>
                <a:gd name="T6" fmla="*/ 226 w 490"/>
                <a:gd name="T7" fmla="*/ 645 h 862"/>
                <a:gd name="T8" fmla="*/ 481 w 490"/>
                <a:gd name="T9" fmla="*/ 647 h 862"/>
                <a:gd name="T10" fmla="*/ 434 w 490"/>
                <a:gd name="T11" fmla="*/ 442 h 862"/>
                <a:gd name="T12" fmla="*/ 490 w 490"/>
                <a:gd name="T13" fmla="*/ 220 h 862"/>
                <a:gd name="T14" fmla="*/ 365 w 490"/>
                <a:gd name="T15" fmla="*/ 0 h 862"/>
                <a:gd name="T16" fmla="*/ 115 w 490"/>
                <a:gd name="T17" fmla="*/ 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0" h="862">
                  <a:moveTo>
                    <a:pt x="115" y="2"/>
                  </a:moveTo>
                  <a:cubicBezTo>
                    <a:pt x="40" y="135"/>
                    <a:pt x="0" y="288"/>
                    <a:pt x="0" y="442"/>
                  </a:cubicBezTo>
                  <a:cubicBezTo>
                    <a:pt x="0" y="589"/>
                    <a:pt x="36" y="733"/>
                    <a:pt x="103" y="862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481" y="647"/>
                    <a:pt x="481" y="647"/>
                    <a:pt x="481" y="647"/>
                  </a:cubicBezTo>
                  <a:cubicBezTo>
                    <a:pt x="450" y="583"/>
                    <a:pt x="434" y="513"/>
                    <a:pt x="434" y="442"/>
                  </a:cubicBezTo>
                  <a:cubicBezTo>
                    <a:pt x="434" y="364"/>
                    <a:pt x="453" y="288"/>
                    <a:pt x="490" y="220"/>
                  </a:cubicBezTo>
                  <a:cubicBezTo>
                    <a:pt x="365" y="0"/>
                    <a:pt x="365" y="0"/>
                    <a:pt x="365" y="0"/>
                  </a:cubicBezTo>
                  <a:lnTo>
                    <a:pt x="115" y="2"/>
                  </a:lnTo>
                  <a:close/>
                </a:path>
              </a:pathLst>
            </a:custGeom>
            <a:solidFill>
              <a:srgbClr val="5F8F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+mn-cs"/>
              </a:endParaRPr>
            </a:p>
          </p:txBody>
        </p:sp>
        <p:sp>
          <p:nvSpPr>
            <p:cNvPr id="10" name="Freeform 98">
              <a:extLst>
                <a:ext uri="{FF2B5EF4-FFF2-40B4-BE49-F238E27FC236}">
                  <a16:creationId xmlns:a16="http://schemas.microsoft.com/office/drawing/2014/main" id="{5BA86944-6426-48F9-87F1-B6176754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6982" y="3204039"/>
              <a:ext cx="1415833" cy="1253770"/>
            </a:xfrm>
            <a:custGeom>
              <a:avLst/>
              <a:gdLst>
                <a:gd name="T0" fmla="*/ 739 w 742"/>
                <a:gd name="T1" fmla="*/ 657 h 657"/>
                <a:gd name="T2" fmla="*/ 613 w 742"/>
                <a:gd name="T3" fmla="*/ 442 h 657"/>
                <a:gd name="T4" fmla="*/ 742 w 742"/>
                <a:gd name="T5" fmla="*/ 223 h 657"/>
                <a:gd name="T6" fmla="*/ 377 w 742"/>
                <a:gd name="T7" fmla="*/ 2 h 657"/>
                <a:gd name="T8" fmla="*/ 124 w 742"/>
                <a:gd name="T9" fmla="*/ 0 h 657"/>
                <a:gd name="T10" fmla="*/ 0 w 742"/>
                <a:gd name="T11" fmla="*/ 217 h 657"/>
                <a:gd name="T12" fmla="*/ 739 w 742"/>
                <a:gd name="T13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2" h="657">
                  <a:moveTo>
                    <a:pt x="739" y="657"/>
                  </a:moveTo>
                  <a:cubicBezTo>
                    <a:pt x="613" y="442"/>
                    <a:pt x="613" y="442"/>
                    <a:pt x="613" y="442"/>
                  </a:cubicBezTo>
                  <a:cubicBezTo>
                    <a:pt x="742" y="223"/>
                    <a:pt x="742" y="223"/>
                    <a:pt x="742" y="223"/>
                  </a:cubicBezTo>
                  <a:cubicBezTo>
                    <a:pt x="593" y="212"/>
                    <a:pt x="456" y="130"/>
                    <a:pt x="377" y="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6" y="479"/>
                    <a:pt x="436" y="645"/>
                    <a:pt x="739" y="657"/>
                  </a:cubicBezTo>
                  <a:close/>
                </a:path>
              </a:pathLst>
            </a:custGeom>
            <a:solidFill>
              <a:srgbClr val="D953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AAFEA0-F5D2-43FD-9231-44B9CC7904D0}"/>
                </a:ext>
              </a:extLst>
            </p:cNvPr>
            <p:cNvSpPr/>
            <p:nvPr/>
          </p:nvSpPr>
          <p:spPr>
            <a:xfrm>
              <a:off x="7002931" y="1278520"/>
              <a:ext cx="976436" cy="76097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124143" tIns="124143" rIns="124143" bIns="124143" numCol="1" spcCol="127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 pitchFamily="2" charset="0"/>
                  <a:ea typeface="Roboto Condensed" pitchFamily="2" charset="0"/>
                  <a:cs typeface="+mn-cs"/>
                </a:rPr>
                <a:t>1.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 Light" pitchFamily="2" charset="0"/>
                  <a:ea typeface="Roboto Condensed Light" pitchFamily="2" charset="0"/>
                  <a:cs typeface="+mn-cs"/>
                </a:rPr>
                <a:t> </a:t>
              </a:r>
              <a:b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 Light" pitchFamily="2" charset="0"/>
                  <a:ea typeface="Roboto Condensed Light" pitchFamily="2" charset="0"/>
                  <a:cs typeface="+mn-cs"/>
                </a:rPr>
              </a:b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 Light" pitchFamily="2" charset="0"/>
                  <a:ea typeface="Roboto Condensed Light" pitchFamily="2" charset="0"/>
                  <a:cs typeface="+mn-cs"/>
                </a:rPr>
                <a:t>Lorem Ipsum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CF6755-2105-4B67-B456-0612C1CC3F16}"/>
                </a:ext>
              </a:extLst>
            </p:cNvPr>
            <p:cNvSpPr/>
            <p:nvPr/>
          </p:nvSpPr>
          <p:spPr>
            <a:xfrm>
              <a:off x="7569160" y="2544558"/>
              <a:ext cx="760979" cy="76097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124143" tIns="124143" rIns="124143" bIns="124143" numCol="1" spcCol="127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1200" dirty="0">
                  <a:solidFill>
                    <a:prstClr val="white"/>
                  </a:solidFill>
                  <a:latin typeface="Roboto Condensed" pitchFamily="2" charset="0"/>
                  <a:ea typeface="Roboto Condensed" pitchFamily="2" charset="0"/>
                  <a:cs typeface="+mn-cs"/>
                </a:rPr>
                <a:t>2.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 Light" pitchFamily="2" charset="0"/>
                  <a:ea typeface="Roboto Condensed Light" pitchFamily="2" charset="0"/>
                  <a:cs typeface="+mn-cs"/>
                </a:rPr>
                <a:t>Lorem Ipsum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B53C12-F36A-40EF-B3B4-8DEE58BCD3BD}"/>
                </a:ext>
              </a:extLst>
            </p:cNvPr>
            <p:cNvSpPr/>
            <p:nvPr/>
          </p:nvSpPr>
          <p:spPr>
            <a:xfrm>
              <a:off x="6808181" y="3583798"/>
              <a:ext cx="760979" cy="76097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124143" tIns="124143" rIns="124143" bIns="12414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000" b="1" kern="1200" dirty="0">
                  <a:solidFill>
                    <a:prstClr val="white"/>
                  </a:solidFill>
                  <a:latin typeface="Roboto Condensed" pitchFamily="2" charset="0"/>
                  <a:ea typeface="Roboto Condensed" pitchFamily="2" charset="0"/>
                  <a:cs typeface="+mn-cs"/>
                </a:rPr>
                <a:t>3.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 Light" pitchFamily="2" charset="0"/>
                  <a:ea typeface="Roboto Condensed Light" pitchFamily="2" charset="0"/>
                  <a:cs typeface="+mn-cs"/>
                </a:rPr>
                <a:t> </a:t>
              </a:r>
              <a:r>
                <a:rPr lang="en-US" sz="1000" b="1" dirty="0">
                  <a:solidFill>
                    <a:prstClr val="white"/>
                  </a:solidFill>
                  <a:latin typeface="Roboto Condensed Light" pitchFamily="2" charset="0"/>
                  <a:ea typeface="Roboto Condensed Light" pitchFamily="2" charset="0"/>
                </a:rPr>
                <a:t>Lorem Ipsum 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E9553B-F5D1-4452-9E5C-D234C4904852}"/>
                </a:ext>
              </a:extLst>
            </p:cNvPr>
            <p:cNvSpPr/>
            <p:nvPr/>
          </p:nvSpPr>
          <p:spPr>
            <a:xfrm>
              <a:off x="5454637" y="3374026"/>
              <a:ext cx="904127" cy="76097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145106" tIns="124143" rIns="145106" bIns="12414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000" b="1" kern="1200" dirty="0">
                  <a:solidFill>
                    <a:prstClr val="white"/>
                  </a:solidFill>
                  <a:latin typeface="Roboto Condensed" pitchFamily="2" charset="0"/>
                  <a:ea typeface="Roboto Condensed" pitchFamily="2" charset="0"/>
                  <a:cs typeface="+mn-cs"/>
                </a:rPr>
                <a:t>4. </a:t>
              </a:r>
              <a:br>
                <a:rPr lang="en-US" sz="2000" b="1" kern="1200" dirty="0">
                  <a:solidFill>
                    <a:prstClr val="white"/>
                  </a:solidFill>
                  <a:latin typeface="Roboto Condensed" pitchFamily="2" charset="0"/>
                  <a:ea typeface="Roboto Condensed" pitchFamily="2" charset="0"/>
                  <a:cs typeface="+mn-cs"/>
                </a:rPr>
              </a:br>
              <a:r>
                <a:rPr lang="en-US" sz="1000" b="1" dirty="0">
                  <a:solidFill>
                    <a:prstClr val="white"/>
                  </a:solidFill>
                  <a:latin typeface="Roboto Condensed Light" pitchFamily="2" charset="0"/>
                  <a:ea typeface="Roboto Condensed Light" pitchFamily="2" charset="0"/>
                </a:rPr>
                <a:t>Lorem Ipsum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171960-5051-4B08-8371-0B8D68DD5C43}"/>
                </a:ext>
              </a:extLst>
            </p:cNvPr>
            <p:cNvSpPr/>
            <p:nvPr/>
          </p:nvSpPr>
          <p:spPr>
            <a:xfrm>
              <a:off x="4917588" y="2137624"/>
              <a:ext cx="954162" cy="86430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152434" tIns="139275" rIns="152434" bIns="13927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000" b="1" kern="1200" dirty="0">
                  <a:solidFill>
                    <a:prstClr val="white"/>
                  </a:solidFill>
                  <a:latin typeface="Roboto Condensed" pitchFamily="2" charset="0"/>
                  <a:ea typeface="Roboto Condensed" pitchFamily="2" charset="0"/>
                  <a:cs typeface="+mn-cs"/>
                </a:rPr>
                <a:t>5. </a:t>
              </a:r>
              <a:br>
                <a:rPr lang="en-US" sz="2000" b="1" kern="1200" dirty="0">
                  <a:solidFill>
                    <a:prstClr val="white"/>
                  </a:solidFill>
                  <a:latin typeface="Roboto Condensed" pitchFamily="2" charset="0"/>
                  <a:ea typeface="Roboto Condensed" pitchFamily="2" charset="0"/>
                  <a:cs typeface="+mn-cs"/>
                </a:rPr>
              </a:br>
              <a:r>
                <a:rPr lang="en-US" sz="1000" b="1" dirty="0">
                  <a:solidFill>
                    <a:prstClr val="white"/>
                  </a:solidFill>
                  <a:latin typeface="Roboto Condensed Light" pitchFamily="2" charset="0"/>
                  <a:ea typeface="Roboto Condensed Light" pitchFamily="2" charset="0"/>
                </a:rPr>
                <a:t>Lorem Ipsum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619CD3-969B-4D1C-AC06-972688A792CF}"/>
                </a:ext>
              </a:extLst>
            </p:cNvPr>
            <p:cNvSpPr/>
            <p:nvPr/>
          </p:nvSpPr>
          <p:spPr>
            <a:xfrm>
              <a:off x="5614447" y="1164001"/>
              <a:ext cx="1003234" cy="76097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124143" tIns="124143" rIns="124143" bIns="12414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000" b="1" kern="1200" dirty="0">
                  <a:solidFill>
                    <a:prstClr val="white"/>
                  </a:solidFill>
                  <a:latin typeface="Roboto Condensed" pitchFamily="2" charset="0"/>
                  <a:ea typeface="Roboto Condensed" pitchFamily="2" charset="0"/>
                  <a:cs typeface="+mn-cs"/>
                </a:rPr>
                <a:t>6. </a:t>
              </a:r>
              <a:br>
                <a:rPr lang="en-US" sz="2000" b="1" kern="1200" dirty="0">
                  <a:solidFill>
                    <a:prstClr val="white"/>
                  </a:solidFill>
                  <a:latin typeface="Roboto Condensed" pitchFamily="2" charset="0"/>
                  <a:ea typeface="Roboto Condensed" pitchFamily="2" charset="0"/>
                  <a:cs typeface="+mn-cs"/>
                </a:rPr>
              </a:br>
              <a:r>
                <a:rPr lang="en-US" sz="1000" b="1" dirty="0">
                  <a:solidFill>
                    <a:prstClr val="white"/>
                  </a:solidFill>
                  <a:latin typeface="Roboto Condensed Light" pitchFamily="2" charset="0"/>
                  <a:ea typeface="Roboto Condensed Light" pitchFamily="2" charset="0"/>
                </a:rPr>
                <a:t>Lorem Ipsum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 Light" pitchFamily="2" charset="0"/>
                <a:ea typeface="Roboto Condensed Light" pitchFamily="2" charset="0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CE3F05-4AFC-48AB-860C-8A5D0DF9909D}"/>
              </a:ext>
            </a:extLst>
          </p:cNvPr>
          <p:cNvSpPr txBox="1"/>
          <p:nvPr/>
        </p:nvSpPr>
        <p:spPr>
          <a:xfrm>
            <a:off x="5482524" y="395439"/>
            <a:ext cx="12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/>
              </a:rPr>
              <a:t>Title here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/>
              </a:rPr>
              <a:t>Replace this text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ea typeface="ＭＳ Ｐゴシック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4F164B-0986-45B7-9988-6778B5814C77}"/>
              </a:ext>
            </a:extLst>
          </p:cNvPr>
          <p:cNvCxnSpPr/>
          <p:nvPr/>
        </p:nvCxnSpPr>
        <p:spPr bwMode="auto">
          <a:xfrm>
            <a:off x="4795334" y="1014178"/>
            <a:ext cx="2670358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689D5F-2E56-480A-AA41-DAEFA557F33D}"/>
              </a:ext>
            </a:extLst>
          </p:cNvPr>
          <p:cNvSpPr txBox="1"/>
          <p:nvPr/>
        </p:nvSpPr>
        <p:spPr>
          <a:xfrm>
            <a:off x="7289454" y="167616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/>
              </a:rPr>
              <a:t>Example text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/>
              </a:rPr>
              <a:t>This is an example text.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1BD86E-97A4-4771-96D5-7ED4FF42C80A}"/>
              </a:ext>
            </a:extLst>
          </p:cNvPr>
          <p:cNvSpPr txBox="1"/>
          <p:nvPr/>
        </p:nvSpPr>
        <p:spPr>
          <a:xfrm>
            <a:off x="3122177" y="167616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/>
              </a:rPr>
              <a:t>Example text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/>
              </a:rPr>
              <a:t>This is an example text.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EBF95-0258-4717-AD3E-FB593A3A1E9D}"/>
              </a:ext>
            </a:extLst>
          </p:cNvPr>
          <p:cNvSpPr txBox="1"/>
          <p:nvPr/>
        </p:nvSpPr>
        <p:spPr>
          <a:xfrm>
            <a:off x="8136265" y="342528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/>
              </a:rPr>
              <a:t>Example text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/>
              </a:rPr>
              <a:t>This is an example text.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459A37-8DAD-4E30-82F9-0FE355C38E9A}"/>
              </a:ext>
            </a:extLst>
          </p:cNvPr>
          <p:cNvSpPr txBox="1"/>
          <p:nvPr/>
        </p:nvSpPr>
        <p:spPr>
          <a:xfrm>
            <a:off x="7088765" y="544069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/>
              </a:rPr>
              <a:t>Example text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/>
              </a:rPr>
              <a:t>This is an example text.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E90EA-E323-4710-BF0E-B3CDF16A858B}"/>
              </a:ext>
            </a:extLst>
          </p:cNvPr>
          <p:cNvSpPr txBox="1"/>
          <p:nvPr/>
        </p:nvSpPr>
        <p:spPr>
          <a:xfrm>
            <a:off x="2408923" y="345192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/>
              </a:rPr>
              <a:t>Example text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/>
              </a:rPr>
              <a:t>This is an example text.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15606-A553-410E-9B19-FE96CB474157}"/>
              </a:ext>
            </a:extLst>
          </p:cNvPr>
          <p:cNvSpPr txBox="1"/>
          <p:nvPr/>
        </p:nvSpPr>
        <p:spPr>
          <a:xfrm>
            <a:off x="3117070" y="544069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/>
              </a:rPr>
              <a:t>Example text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/>
              </a:rPr>
              <a:t>This is an example text.</a:t>
            </a:r>
          </a:p>
        </p:txBody>
      </p:sp>
    </p:spTree>
    <p:extLst>
      <p:ext uri="{BB962C8B-B14F-4D97-AF65-F5344CB8AC3E}">
        <p14:creationId xmlns:p14="http://schemas.microsoft.com/office/powerpoint/2010/main" val="333871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653"/>
    </mc:Choice>
    <mc:Fallback xmlns="">
      <p:transition spd="slow" advTm="68765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9C2E130-7E5C-4D08-8484-BCABFE32D563}">
  <we:reference id="wa104380121" version="2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69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Roboto Condensed</vt:lpstr>
      <vt:lpstr>Roboto Condensed Light</vt:lpstr>
      <vt:lpstr>Office Theme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Tengase</dc:creator>
  <cp:lastModifiedBy>PPT phile</cp:lastModifiedBy>
  <cp:revision>55</cp:revision>
  <cp:lastPrinted>2017-04-12T13:23:22Z</cp:lastPrinted>
  <dcterms:created xsi:type="dcterms:W3CDTF">2017-03-30T15:33:52Z</dcterms:created>
  <dcterms:modified xsi:type="dcterms:W3CDTF">2018-07-13T14:16:41Z</dcterms:modified>
</cp:coreProperties>
</file>