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19"/>
    <a:srgbClr val="E2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5958"/>
  </p:normalViewPr>
  <p:slideViewPr>
    <p:cSldViewPr snapToGrid="0">
      <p:cViewPr varScale="1">
        <p:scale>
          <a:sx n="96" d="100"/>
          <a:sy n="96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1668" y="1451088"/>
            <a:ext cx="4515729" cy="2387600"/>
          </a:xfrm>
        </p:spPr>
        <p:txBody>
          <a:bodyPr anchor="b">
            <a:noAutofit/>
          </a:bodyPr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8445" y="3838688"/>
            <a:ext cx="2813538" cy="648380"/>
          </a:xfrm>
        </p:spPr>
        <p:txBody>
          <a:bodyPr>
            <a:normAutofit/>
          </a:bodyPr>
          <a:lstStyle>
            <a:lvl1pPr marL="0" indent="0" algn="ctr"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50475" y="6291035"/>
            <a:ext cx="1971397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52155" y="6291035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57949" y="6291036"/>
            <a:ext cx="1516387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98DEB6B-3F38-611C-3CAC-972C95E0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093" y="417376"/>
            <a:ext cx="79644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E35D34-AFF6-FD67-69F4-07CA10FF0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93" y="1841862"/>
            <a:ext cx="11261821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EFFF79B-CB1A-2DB9-D1D3-2B5716D641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11/21/22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5618634-64F8-E86E-D531-28BAC3177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653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2E703D6-3CE9-255E-BAAA-446DB0D0A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61171" y="6356350"/>
            <a:ext cx="1262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ECB7A6-0E87-2E0F-4933-7D274C9E9D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71" y="6046651"/>
            <a:ext cx="1320949" cy="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094" y="1683613"/>
            <a:ext cx="5994978" cy="2852737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4" y="4563338"/>
            <a:ext cx="59949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243" y="6356349"/>
            <a:ext cx="2183674" cy="365125"/>
          </a:xfrm>
        </p:spPr>
        <p:txBody>
          <a:bodyPr/>
          <a:lstStyle/>
          <a:p>
            <a:fld id="{276D79ED-3FA7-4EF8-964B-EB8BCFAB02F8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3199" y="6356349"/>
            <a:ext cx="32755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8993" y="6356350"/>
            <a:ext cx="1474653" cy="365125"/>
          </a:xfrm>
        </p:spPr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2" y="1873975"/>
            <a:ext cx="5627913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9146" y="1873975"/>
            <a:ext cx="5564767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03CA4C-B0D8-25FB-088A-78E5A06E0A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71" y="6046651"/>
            <a:ext cx="1320949" cy="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1131897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56279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5627914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0" y="1615849"/>
            <a:ext cx="56279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6000" y="2439761"/>
            <a:ext cx="5627914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5E75A5-CCB1-9126-BC3E-D5492D05D8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71" y="6046651"/>
            <a:ext cx="1320949" cy="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07A9E-EE7A-BCBF-628C-59D6A2A8AE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71" y="6046651"/>
            <a:ext cx="1320949" cy="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8D9B0-8574-3E3B-6FFF-80EE80B750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71" y="6046651"/>
            <a:ext cx="1320949" cy="49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prezentr.com/?utm_source=templates&amp;utm_medium=presentation&amp;utm_campaign=free_downloads_2020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2094" y="417376"/>
            <a:ext cx="80769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094" y="1841862"/>
            <a:ext cx="9345936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11/18/22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049" y="6356349"/>
            <a:ext cx="6531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1171" y="6356350"/>
            <a:ext cx="1262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  <a:hlinkClick r:id="rId11"/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E20019"/>
          </a:solidFill>
          <a:latin typeface="ObelixPr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ezentr.com/?utm_source=templates&amp;utm_medium=presentation&amp;utm_campaign=free_downloads_202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Roboto" TargetMode="External"/><Relationship Id="rId2" Type="http://schemas.openxmlformats.org/officeDocument/2006/relationships/hyperlink" Target="https://www.dafontfree.io/obelix-pro-font-family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hlinkClick r:id="rId2"/>
            <a:extLst>
              <a:ext uri="{FF2B5EF4-FFF2-40B4-BE49-F238E27FC236}">
                <a16:creationId xmlns:a16="http://schemas.microsoft.com/office/drawing/2014/main" id="{690A4DCE-900A-874A-B628-D52BB5C182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s-Latn-B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Asterix 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2763" y="3944705"/>
            <a:ext cx="2813538" cy="648380"/>
          </a:xfrm>
        </p:spPr>
        <p:txBody>
          <a:bodyPr>
            <a:normAutofit/>
          </a:bodyPr>
          <a:lstStyle/>
          <a:p>
            <a:r>
              <a:rPr lang="en-US" sz="1400" dirty="0"/>
              <a:t>More Free Templates </a:t>
            </a:r>
            <a:r>
              <a:rPr lang="bs-Latn-BA" sz="1400" b="1" dirty="0">
                <a:solidFill>
                  <a:srgbClr val="E20019"/>
                </a:solidFill>
                <a:hlinkClick r:id="rId2" tooltip="Visiti for more templates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prezentr.com</a:t>
            </a:r>
            <a:endParaRPr lang="en-US" sz="1400" b="1" dirty="0">
              <a:solidFill>
                <a:srgbClr val="E200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73" y="417376"/>
            <a:ext cx="8623663" cy="1325563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0673" y="1841862"/>
            <a:ext cx="8623663" cy="4387352"/>
          </a:xfrm>
        </p:spPr>
        <p:txBody>
          <a:bodyPr/>
          <a:lstStyle/>
          <a:p>
            <a:r>
              <a:rPr lang="en-US" dirty="0"/>
              <a:t>We have used the </a:t>
            </a:r>
            <a:r>
              <a:rPr lang="en-US" b="1" dirty="0" err="1">
                <a:solidFill>
                  <a:srgbClr val="AE131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ObelixPro</a:t>
            </a:r>
            <a:r>
              <a:rPr lang="en-US" dirty="0"/>
              <a:t> and </a:t>
            </a:r>
            <a:r>
              <a:rPr lang="en-US" b="1" dirty="0">
                <a:solidFill>
                  <a:srgbClr val="E2001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Roboto</a:t>
            </a:r>
            <a:r>
              <a:rPr lang="en-US" dirty="0"/>
              <a:t> font in this template</a:t>
            </a:r>
          </a:p>
          <a:p>
            <a:r>
              <a:rPr lang="en-US" dirty="0"/>
              <a:t>For the best appearance, download the font and install it before using the template</a:t>
            </a:r>
          </a:p>
          <a:p>
            <a:endParaRPr lang="en-US" dirty="0">
              <a:solidFill>
                <a:srgbClr val="E02C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F0FB-5829-4949-9E35-841A9DF3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FCE3B-D4B3-6743-AC05-A671F006A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02686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568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ght Sidebar First Centered Down" id="{E6755519-71F8-A24A-9B90-0965403C1669}" vid="{9E950323-915D-EB4F-86E1-53BA1E5D9E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4245</TotalTime>
  <Words>44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ObelixPro</vt:lpstr>
      <vt:lpstr>Roboto</vt:lpstr>
      <vt:lpstr>Office Theme</vt:lpstr>
      <vt:lpstr>Asterix presentation title</vt:lpstr>
      <vt:lpstr>Slide Title</vt:lpstr>
      <vt:lpstr>Section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Asterix presentation title</dc:title>
  <dc:creator>Microsoft Office User</dc:creator>
  <cp:lastModifiedBy>Microsoft Office User</cp:lastModifiedBy>
  <cp:revision>2</cp:revision>
  <dcterms:created xsi:type="dcterms:W3CDTF">2022-11-18T14:24:27Z</dcterms:created>
  <dcterms:modified xsi:type="dcterms:W3CDTF">2022-11-21T13:09:48Z</dcterms:modified>
</cp:coreProperties>
</file>