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73" r:id="rId5"/>
    <p:sldId id="258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D3"/>
    <a:srgbClr val="00A1D8"/>
    <a:srgbClr val="F6903D"/>
    <a:srgbClr val="E1EEC3"/>
    <a:srgbClr val="F7D420"/>
    <a:srgbClr val="F05053"/>
    <a:srgbClr val="ECE774"/>
    <a:srgbClr val="D100C1"/>
    <a:srgbClr val="4900D6"/>
    <a:srgbClr val="007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61E0-9DA1-440E-8884-46B33246C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1541-332E-4A60-B1F7-FAF4E7014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B48-A347-454A-8E79-101843C0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BA5F-CA7B-40C6-A616-A61E13D8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24302-8842-4740-8B9B-F122D24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495-E22B-4ABC-8528-AED6BEF4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BC89-FBB5-4D25-B996-9C85CCB5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048C-0701-4EF9-8A7B-55A08ED7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E3C8-286D-4783-86E1-40F2B4AE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8603-9583-4EEE-8193-7757B2A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D63F5-FB4A-4EEE-A882-8C2ADB0A2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C1518-4824-47D4-B89E-AB4180851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23B1-30E9-456D-85A7-D51E9A2A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9E7B-2D4A-4587-BA76-CF95FF83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C8EE-851F-4AE6-906C-B992196E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74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D417-FAB5-474F-BDCE-E8A91AE7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403A8-AA65-45EA-B62B-72794589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63FE-CE2B-4BC7-9F7E-9AFFA775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6DC0-1232-4055-AF48-FC6AA1B7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247C-0079-4EDA-8F5B-2CCDE14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FE2-170E-4D85-978A-757F6F29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6E17-DBD5-4003-83AF-7C924E16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C2D1-0029-48A3-B77C-89870667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A5F1-2204-406C-91F9-BABC97EB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5AE1-DE2E-41A7-9C11-37533EF5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094A-BFE3-4853-9F93-1AF511B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6D4B-877B-403E-AEF5-0B6309D3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78BD-8E35-4007-872C-FEB978A4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B22B-20CE-420C-A334-FB09D5D3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9CC6-F2D7-4AFF-9B18-19824C0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73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9492-F865-45A8-B183-44D7F244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F8CA-B8DA-49B7-9027-8C655438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5E4C-CD44-44FA-AFC1-D2DAFB9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0203-6843-40EF-809A-BF4D48D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FA62A-DDE9-4F83-B519-DF19CD19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BBAC-470C-4B68-A00E-B54874A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A75B-355D-45D4-A7F0-E3ADFBBD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DCFD-F1CA-4351-AA9F-6338C466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0C76-89EA-4682-9F97-542E6EBE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9B2C4-B420-4DF1-8608-C1E691648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49AC-AAE4-4BAD-95FC-AE8D4C0F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49DB6-C513-4790-AF4E-56BA8309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F8680-0B68-4900-913D-4EFCB745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0A16A-B5E3-4ABA-ADE7-2E3312D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5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357D-E964-46AB-A4CB-4B5224C6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E550D-6431-4E51-972B-2B1D5BDC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8B32-C71F-4F60-9DC8-8E07EAA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15FE-D652-4429-9590-8F695CDC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BACF-9EF9-457C-A4A0-9E6C73ED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BB88-9B64-435A-B2D9-A7491972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A4F3-82A7-488E-9A54-0038B646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1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D90C-AAE3-4E3A-ADD4-10407CB3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54E4-5B77-4F22-9131-7F5EE243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6091-8F61-4B3F-98AB-42F1239F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9101-C11C-4961-A8B0-E1AE8E8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BDCD-7E3C-425F-A9DC-459C1CE0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67A2D-D49E-453D-8C0B-FFFDBD2F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719-2D41-42B0-8E02-325ADF3A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F68E-2C9E-40C0-BBFF-B88341E9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E2015-08F5-4B50-8E3F-3FA3D36B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961A7-348A-49B5-B45D-B8BA3246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40DE-4CE9-4009-A8B9-8FCC72FA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8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32EC-E295-45DE-9CA2-ABBAF691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533F7-D947-41B4-8C8F-AD5EA07E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C7B0-98CD-4281-97BF-EF5E1A1B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9791-6D17-4D31-B6D1-C9A2685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A62C-1310-4297-9C7C-80FF9B19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7280-6FA8-4A1B-92FE-4D50296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9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7059-AD69-4B3B-8FD5-3929140F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A7601-5A0E-43AB-AE68-737B8098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32EB-4186-4FA3-A58B-E078B940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731A-49A7-41BE-8AFB-5235CE4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2495-44E7-487C-AB9D-E984629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807FC-B31F-41F4-A0BA-413EB2D35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C744-70E6-4C0C-A9DF-AB889E14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E801-2C7D-41A0-BBC3-499CBB4F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600F-83B1-4C8D-959E-B6CB2819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53EF-ECB4-4B28-A3A9-6B74F11D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A585-14FE-4E57-9CC7-F9FCB9E3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0DB7D-17FE-4FBF-8C54-36ABD70B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3511-5AC6-42BC-920B-7E477ABC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3A98-C5F1-44BA-9DB2-4E3D5C6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0C79-15CC-492F-B01B-C8BEC8DD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3F58-9A7C-40F2-BBFA-F15DC3FB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1473-6A05-460A-85BD-4E029E4AB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E5BDE-2A93-47A8-9CE6-384DA6419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521C-993A-48B8-9064-EDBE2CC4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396F-6CF6-4D10-83CB-6C0955DE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D5C2-C403-4DDE-AF9F-13445A89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0D9A-3C53-4E55-9F68-723A268B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5758B-22E8-4698-A8CE-8B24DFFFA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1A650-C13F-4562-9ADC-F0EAD0F8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F82D0-1748-4C8B-9400-2EEF6500D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57648-DDBC-4D8E-91E6-A14F6DE1E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38AB9-BBED-455D-B9A0-331BAC7B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86610-61DF-41C1-B842-FC793784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9790A-C42C-4A7C-B772-59702AD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F253-ABFB-4831-8634-944C9A18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5ECB5-78D8-475B-A991-BF66335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32595-2BAA-4980-AD38-E200D038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F9A3A-BEF4-4AFA-8F36-94C3A4B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F32C9-D10D-4C29-B29A-8F2C0EFA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AA3F7-F173-4D33-B23E-3BF346B3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FAB2-2F4F-403B-8B99-B4BF92A7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A4D2-20EA-4DC6-BAF9-3CC3C41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8B95-1293-4C44-8A77-5D8062BE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0CF7-F380-415A-BEE5-28B0342AB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063A3-31B9-4F42-8B60-6420A754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08BB5-EA24-4B8A-9200-458F2A9C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4A0B7-48DC-42A6-978B-DD1E0171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CF6-7163-46FF-9C0E-540110CF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3DB21-E238-4194-BA7F-57793DC11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ED7E6-D44E-4323-97E7-74374E6F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79B9-6DF1-421B-9E80-81ED9C3F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CC7E8-5703-4830-9F3B-E1697350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4F2D-5B57-45FA-A261-E88D2814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2FE9E-E37C-4667-9DCB-F91A2A50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410C-77E7-4817-8411-EE56B308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0F0D-BB68-440E-AE7F-A7C9764C4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961A-4BA4-437B-9573-FC3189C781FC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7E05-AA2A-42F5-A4BE-652FA8C50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CB12-61B9-4AB4-9BFF-95C4FFA4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DD9D-A65D-4A54-9FC7-1D9C31C1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3893D-1A57-4AFA-B32E-68E8A563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A0B7-221E-4E5B-990B-D6887510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16CB-A78D-4BA9-A415-099E69D4A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1713-271D-4F93-AD42-83A56AE295F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E3AE-9758-487D-B3EC-E62F1986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A085-C82D-4368-8A39-D8A032AF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svg"/><Relationship Id="rId18" Type="http://schemas.openxmlformats.org/officeDocument/2006/relationships/image" Target="../media/image34.png"/><Relationship Id="rId3" Type="http://schemas.openxmlformats.org/officeDocument/2006/relationships/image" Target="../media/image25.sv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17" Type="http://schemas.openxmlformats.org/officeDocument/2006/relationships/image" Target="../media/image12.svg"/><Relationship Id="rId2" Type="http://schemas.openxmlformats.org/officeDocument/2006/relationships/image" Target="../media/image2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9.svg"/><Relationship Id="rId5" Type="http://schemas.openxmlformats.org/officeDocument/2006/relationships/image" Target="../media/image27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5.svg"/><Relationship Id="rId4" Type="http://schemas.openxmlformats.org/officeDocument/2006/relationships/image" Target="../media/image26.png"/><Relationship Id="rId9" Type="http://schemas.openxmlformats.org/officeDocument/2006/relationships/image" Target="../media/image22.sv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6773E7-7F11-408E-9680-1F6165148C17}"/>
              </a:ext>
            </a:extLst>
          </p:cNvPr>
          <p:cNvSpPr/>
          <p:nvPr/>
        </p:nvSpPr>
        <p:spPr>
          <a:xfrm flipH="1" flipV="1">
            <a:off x="2654120" y="3427527"/>
            <a:ext cx="1142928" cy="1640283"/>
          </a:xfrm>
          <a:custGeom>
            <a:avLst/>
            <a:gdLst>
              <a:gd name="connsiteX0" fmla="*/ 311658 w 678325"/>
              <a:gd name="connsiteY0" fmla="*/ 0 h 973504"/>
              <a:gd name="connsiteX1" fmla="*/ 349458 w 678325"/>
              <a:gd name="connsiteY1" fmla="*/ 41590 h 973504"/>
              <a:gd name="connsiteX2" fmla="*/ 678325 w 678325"/>
              <a:gd name="connsiteY2" fmla="*/ 957678 h 973504"/>
              <a:gd name="connsiteX3" fmla="*/ 677526 w 678325"/>
              <a:gd name="connsiteY3" fmla="*/ 973504 h 973504"/>
              <a:gd name="connsiteX4" fmla="*/ 0 w 678325"/>
              <a:gd name="connsiteY4" fmla="*/ 973504 h 97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325" h="973504">
                <a:moveTo>
                  <a:pt x="311658" y="0"/>
                </a:moveTo>
                <a:lnTo>
                  <a:pt x="349458" y="41590"/>
                </a:lnTo>
                <a:cubicBezTo>
                  <a:pt x="554908" y="290538"/>
                  <a:pt x="678325" y="609695"/>
                  <a:pt x="678325" y="957678"/>
                </a:cubicBezTo>
                <a:lnTo>
                  <a:pt x="677526" y="973504"/>
                </a:lnTo>
                <a:lnTo>
                  <a:pt x="0" y="973504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280901C-347A-4378-8535-F5764CDDF2FD}"/>
              </a:ext>
            </a:extLst>
          </p:cNvPr>
          <p:cNvSpPr/>
          <p:nvPr/>
        </p:nvSpPr>
        <p:spPr>
          <a:xfrm flipH="1" flipV="1">
            <a:off x="3030401" y="3427527"/>
            <a:ext cx="1339230" cy="2121293"/>
          </a:xfrm>
          <a:custGeom>
            <a:avLst/>
            <a:gdLst>
              <a:gd name="connsiteX0" fmla="*/ 0 w 794830"/>
              <a:gd name="connsiteY0" fmla="*/ 0 h 1258982"/>
              <a:gd name="connsiteX1" fmla="*/ 77016 w 794830"/>
              <a:gd name="connsiteY1" fmla="*/ 37101 h 1258982"/>
              <a:gd name="connsiteX2" fmla="*/ 794830 w 794830"/>
              <a:gd name="connsiteY2" fmla="*/ 1243156 h 1258982"/>
              <a:gd name="connsiteX3" fmla="*/ 794031 w 794830"/>
              <a:gd name="connsiteY3" fmla="*/ 1258982 h 1258982"/>
              <a:gd name="connsiteX4" fmla="*/ 0 w 794830"/>
              <a:gd name="connsiteY4" fmla="*/ 1258982 h 12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830" h="1258982">
                <a:moveTo>
                  <a:pt x="0" y="0"/>
                </a:moveTo>
                <a:lnTo>
                  <a:pt x="77016" y="37101"/>
                </a:lnTo>
                <a:cubicBezTo>
                  <a:pt x="504579" y="269367"/>
                  <a:pt x="794830" y="722365"/>
                  <a:pt x="794830" y="1243156"/>
                </a:cubicBezTo>
                <a:lnTo>
                  <a:pt x="794031" y="1258982"/>
                </a:lnTo>
                <a:lnTo>
                  <a:pt x="0" y="1258982"/>
                </a:lnTo>
                <a:close/>
              </a:path>
            </a:pathLst>
          </a:custGeom>
          <a:solidFill>
            <a:srgbClr val="F69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DE4DA10-34E0-4DE3-8243-440F99899136}"/>
              </a:ext>
            </a:extLst>
          </p:cNvPr>
          <p:cNvSpPr/>
          <p:nvPr/>
        </p:nvSpPr>
        <p:spPr>
          <a:xfrm flipH="1" flipV="1">
            <a:off x="3335582" y="3427527"/>
            <a:ext cx="2387219" cy="2222159"/>
          </a:xfrm>
          <a:custGeom>
            <a:avLst/>
            <a:gdLst>
              <a:gd name="connsiteX0" fmla="*/ 113789 w 1416809"/>
              <a:gd name="connsiteY0" fmla="*/ 0 h 1318846"/>
              <a:gd name="connsiteX1" fmla="*/ 1416809 w 1416809"/>
              <a:gd name="connsiteY1" fmla="*/ 1303020 h 1318846"/>
              <a:gd name="connsiteX2" fmla="*/ 1416010 w 1416809"/>
              <a:gd name="connsiteY2" fmla="*/ 1318846 h 1318846"/>
              <a:gd name="connsiteX3" fmla="*/ 0 w 1416809"/>
              <a:gd name="connsiteY3" fmla="*/ 1318846 h 1318846"/>
              <a:gd name="connsiteX4" fmla="*/ 0 w 1416809"/>
              <a:gd name="connsiteY4" fmla="*/ 5746 h 1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809" h="1318846">
                <a:moveTo>
                  <a:pt x="113789" y="0"/>
                </a:moveTo>
                <a:cubicBezTo>
                  <a:pt x="833427" y="0"/>
                  <a:pt x="1416809" y="583382"/>
                  <a:pt x="1416809" y="1303020"/>
                </a:cubicBezTo>
                <a:lnTo>
                  <a:pt x="1416010" y="1318846"/>
                </a:lnTo>
                <a:lnTo>
                  <a:pt x="0" y="1318846"/>
                </a:lnTo>
                <a:lnTo>
                  <a:pt x="0" y="5746"/>
                </a:lnTo>
                <a:close/>
              </a:path>
            </a:pathLst>
          </a:custGeom>
          <a:solidFill>
            <a:srgbClr val="F7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97F4744-6192-40AC-A2DE-1A8EEAE856EE}"/>
              </a:ext>
            </a:extLst>
          </p:cNvPr>
          <p:cNvSpPr/>
          <p:nvPr/>
        </p:nvSpPr>
        <p:spPr>
          <a:xfrm flipH="1" flipV="1">
            <a:off x="3679282" y="3427527"/>
            <a:ext cx="2811287" cy="2068089"/>
          </a:xfrm>
          <a:custGeom>
            <a:avLst/>
            <a:gdLst>
              <a:gd name="connsiteX0" fmla="*/ 2809941 w 2811287"/>
              <a:gd name="connsiteY0" fmla="*/ 2068089 h 2068089"/>
              <a:gd name="connsiteX1" fmla="*/ 0 w 2811287"/>
              <a:gd name="connsiteY1" fmla="*/ 2068089 h 2068089"/>
              <a:gd name="connsiteX2" fmla="*/ 0 w 2811287"/>
              <a:gd name="connsiteY2" fmla="*/ 151367 h 2068089"/>
              <a:gd name="connsiteX3" fmla="*/ 162807 w 2811287"/>
              <a:gd name="connsiteY3" fmla="*/ 91779 h 2068089"/>
              <a:gd name="connsiteX4" fmla="*/ 769864 w 2811287"/>
              <a:gd name="connsiteY4" fmla="*/ 0 h 2068089"/>
              <a:gd name="connsiteX5" fmla="*/ 2811287 w 2811287"/>
              <a:gd name="connsiteY5" fmla="*/ 2041424 h 20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1287" h="2068089">
                <a:moveTo>
                  <a:pt x="2809941" y="2068089"/>
                </a:moveTo>
                <a:lnTo>
                  <a:pt x="0" y="2068089"/>
                </a:lnTo>
                <a:lnTo>
                  <a:pt x="0" y="151367"/>
                </a:lnTo>
                <a:lnTo>
                  <a:pt x="162807" y="91779"/>
                </a:lnTo>
                <a:cubicBezTo>
                  <a:pt x="354576" y="32132"/>
                  <a:pt x="558467" y="0"/>
                  <a:pt x="769864" y="0"/>
                </a:cubicBezTo>
                <a:cubicBezTo>
                  <a:pt x="1897310" y="0"/>
                  <a:pt x="2811287" y="913977"/>
                  <a:pt x="2811287" y="2041424"/>
                </a:cubicBezTo>
                <a:close/>
              </a:path>
            </a:pathLst>
          </a:custGeom>
          <a:solidFill>
            <a:srgbClr val="ECE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B2C387-098F-4477-A3A5-4CB3FB9A85A9}"/>
              </a:ext>
            </a:extLst>
          </p:cNvPr>
          <p:cNvSpPr/>
          <p:nvPr/>
        </p:nvSpPr>
        <p:spPr>
          <a:xfrm flipH="1" flipV="1">
            <a:off x="4047660" y="3454193"/>
            <a:ext cx="3774708" cy="1887354"/>
          </a:xfrm>
          <a:custGeom>
            <a:avLst/>
            <a:gdLst>
              <a:gd name="connsiteX0" fmla="*/ 1120140 w 2240280"/>
              <a:gd name="connsiteY0" fmla="*/ 0 h 1120140"/>
              <a:gd name="connsiteX1" fmla="*/ 2240280 w 2240280"/>
              <a:gd name="connsiteY1" fmla="*/ 1120140 h 1120140"/>
              <a:gd name="connsiteX2" fmla="*/ 0 w 2240280"/>
              <a:gd name="connsiteY2" fmla="*/ 1120140 h 1120140"/>
              <a:gd name="connsiteX3" fmla="*/ 1120140 w 2240280"/>
              <a:gd name="connsiteY3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280" h="1120140">
                <a:moveTo>
                  <a:pt x="1120140" y="0"/>
                </a:moveTo>
                <a:cubicBezTo>
                  <a:pt x="1738776" y="0"/>
                  <a:pt x="2240280" y="501504"/>
                  <a:pt x="2240280" y="1120140"/>
                </a:cubicBezTo>
                <a:lnTo>
                  <a:pt x="0" y="1120140"/>
                </a:ln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rgbClr val="E1E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0E89FCB-C4F0-42C7-AA6A-3B5E0BE8534C}"/>
              </a:ext>
            </a:extLst>
          </p:cNvPr>
          <p:cNvSpPr/>
          <p:nvPr/>
        </p:nvSpPr>
        <p:spPr>
          <a:xfrm>
            <a:off x="8394952" y="1790190"/>
            <a:ext cx="1142928" cy="1640283"/>
          </a:xfrm>
          <a:custGeom>
            <a:avLst/>
            <a:gdLst>
              <a:gd name="connsiteX0" fmla="*/ 311658 w 678325"/>
              <a:gd name="connsiteY0" fmla="*/ 0 h 973504"/>
              <a:gd name="connsiteX1" fmla="*/ 349458 w 678325"/>
              <a:gd name="connsiteY1" fmla="*/ 41590 h 973504"/>
              <a:gd name="connsiteX2" fmla="*/ 678325 w 678325"/>
              <a:gd name="connsiteY2" fmla="*/ 957678 h 973504"/>
              <a:gd name="connsiteX3" fmla="*/ 677526 w 678325"/>
              <a:gd name="connsiteY3" fmla="*/ 973504 h 973504"/>
              <a:gd name="connsiteX4" fmla="*/ 0 w 678325"/>
              <a:gd name="connsiteY4" fmla="*/ 973504 h 97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325" h="973504">
                <a:moveTo>
                  <a:pt x="311658" y="0"/>
                </a:moveTo>
                <a:lnTo>
                  <a:pt x="349458" y="41590"/>
                </a:lnTo>
                <a:cubicBezTo>
                  <a:pt x="554908" y="290538"/>
                  <a:pt x="678325" y="609695"/>
                  <a:pt x="678325" y="957678"/>
                </a:cubicBezTo>
                <a:lnTo>
                  <a:pt x="677526" y="973504"/>
                </a:lnTo>
                <a:lnTo>
                  <a:pt x="0" y="973504"/>
                </a:lnTo>
                <a:close/>
              </a:path>
            </a:pathLst>
          </a:custGeom>
          <a:solidFill>
            <a:srgbClr val="F05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DCED858-4F48-4382-B9AA-50E7469EFDF7}"/>
              </a:ext>
            </a:extLst>
          </p:cNvPr>
          <p:cNvSpPr/>
          <p:nvPr/>
        </p:nvSpPr>
        <p:spPr>
          <a:xfrm>
            <a:off x="7822369" y="1309180"/>
            <a:ext cx="1339230" cy="2121293"/>
          </a:xfrm>
          <a:custGeom>
            <a:avLst/>
            <a:gdLst>
              <a:gd name="connsiteX0" fmla="*/ 0 w 794830"/>
              <a:gd name="connsiteY0" fmla="*/ 0 h 1258982"/>
              <a:gd name="connsiteX1" fmla="*/ 77016 w 794830"/>
              <a:gd name="connsiteY1" fmla="*/ 37101 h 1258982"/>
              <a:gd name="connsiteX2" fmla="*/ 794830 w 794830"/>
              <a:gd name="connsiteY2" fmla="*/ 1243156 h 1258982"/>
              <a:gd name="connsiteX3" fmla="*/ 794031 w 794830"/>
              <a:gd name="connsiteY3" fmla="*/ 1258982 h 1258982"/>
              <a:gd name="connsiteX4" fmla="*/ 0 w 794830"/>
              <a:gd name="connsiteY4" fmla="*/ 1258982 h 12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830" h="1258982">
                <a:moveTo>
                  <a:pt x="0" y="0"/>
                </a:moveTo>
                <a:lnTo>
                  <a:pt x="77016" y="37101"/>
                </a:lnTo>
                <a:cubicBezTo>
                  <a:pt x="504579" y="269367"/>
                  <a:pt x="794830" y="722365"/>
                  <a:pt x="794830" y="1243156"/>
                </a:cubicBezTo>
                <a:lnTo>
                  <a:pt x="794031" y="1258982"/>
                </a:lnTo>
                <a:lnTo>
                  <a:pt x="0" y="1258982"/>
                </a:lnTo>
                <a:close/>
              </a:path>
            </a:pathLst>
          </a:custGeom>
          <a:solidFill>
            <a:srgbClr val="F69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4DF089-E68B-4BA9-BDA6-4EA7205DE0EA}"/>
              </a:ext>
            </a:extLst>
          </p:cNvPr>
          <p:cNvSpPr/>
          <p:nvPr/>
        </p:nvSpPr>
        <p:spPr>
          <a:xfrm>
            <a:off x="6469199" y="1208314"/>
            <a:ext cx="2387219" cy="2222159"/>
          </a:xfrm>
          <a:custGeom>
            <a:avLst/>
            <a:gdLst>
              <a:gd name="connsiteX0" fmla="*/ 113789 w 1416809"/>
              <a:gd name="connsiteY0" fmla="*/ 0 h 1318846"/>
              <a:gd name="connsiteX1" fmla="*/ 1416809 w 1416809"/>
              <a:gd name="connsiteY1" fmla="*/ 1303020 h 1318846"/>
              <a:gd name="connsiteX2" fmla="*/ 1416010 w 1416809"/>
              <a:gd name="connsiteY2" fmla="*/ 1318846 h 1318846"/>
              <a:gd name="connsiteX3" fmla="*/ 0 w 1416809"/>
              <a:gd name="connsiteY3" fmla="*/ 1318846 h 1318846"/>
              <a:gd name="connsiteX4" fmla="*/ 0 w 1416809"/>
              <a:gd name="connsiteY4" fmla="*/ 5746 h 1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809" h="1318846">
                <a:moveTo>
                  <a:pt x="113789" y="0"/>
                </a:moveTo>
                <a:cubicBezTo>
                  <a:pt x="833427" y="0"/>
                  <a:pt x="1416809" y="583382"/>
                  <a:pt x="1416809" y="1303020"/>
                </a:cubicBezTo>
                <a:lnTo>
                  <a:pt x="1416010" y="1318846"/>
                </a:lnTo>
                <a:lnTo>
                  <a:pt x="0" y="1318846"/>
                </a:lnTo>
                <a:lnTo>
                  <a:pt x="0" y="5746"/>
                </a:lnTo>
                <a:close/>
              </a:path>
            </a:pathLst>
          </a:custGeom>
          <a:solidFill>
            <a:srgbClr val="F7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C548E4D-A3A9-4843-AC76-FC7B01EAF904}"/>
              </a:ext>
            </a:extLst>
          </p:cNvPr>
          <p:cNvSpPr/>
          <p:nvPr/>
        </p:nvSpPr>
        <p:spPr>
          <a:xfrm>
            <a:off x="5730707" y="1362384"/>
            <a:ext cx="2782011" cy="2068089"/>
          </a:xfrm>
          <a:custGeom>
            <a:avLst/>
            <a:gdLst>
              <a:gd name="connsiteX0" fmla="*/ 740588 w 2782011"/>
              <a:gd name="connsiteY0" fmla="*/ 0 h 2068089"/>
              <a:gd name="connsiteX1" fmla="*/ 2782011 w 2782011"/>
              <a:gd name="connsiteY1" fmla="*/ 2041424 h 2068089"/>
              <a:gd name="connsiteX2" fmla="*/ 2780665 w 2782011"/>
              <a:gd name="connsiteY2" fmla="*/ 2068089 h 2068089"/>
              <a:gd name="connsiteX3" fmla="*/ 0 w 2782011"/>
              <a:gd name="connsiteY3" fmla="*/ 2068089 h 2068089"/>
              <a:gd name="connsiteX4" fmla="*/ 0 w 2782011"/>
              <a:gd name="connsiteY4" fmla="*/ 140651 h 2068089"/>
              <a:gd name="connsiteX5" fmla="*/ 133531 w 2782011"/>
              <a:gd name="connsiteY5" fmla="*/ 91778 h 2068089"/>
              <a:gd name="connsiteX6" fmla="*/ 740588 w 2782011"/>
              <a:gd name="connsiteY6" fmla="*/ 0 h 20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2011" h="2068089">
                <a:moveTo>
                  <a:pt x="740588" y="0"/>
                </a:moveTo>
                <a:cubicBezTo>
                  <a:pt x="1868034" y="0"/>
                  <a:pt x="2782011" y="913977"/>
                  <a:pt x="2782011" y="2041424"/>
                </a:cubicBezTo>
                <a:lnTo>
                  <a:pt x="2780665" y="2068089"/>
                </a:lnTo>
                <a:lnTo>
                  <a:pt x="0" y="2068089"/>
                </a:lnTo>
                <a:lnTo>
                  <a:pt x="0" y="140651"/>
                </a:lnTo>
                <a:lnTo>
                  <a:pt x="133531" y="91778"/>
                </a:lnTo>
                <a:cubicBezTo>
                  <a:pt x="325300" y="32132"/>
                  <a:pt x="529191" y="0"/>
                  <a:pt x="740588" y="0"/>
                </a:cubicBezTo>
                <a:close/>
              </a:path>
            </a:pathLst>
          </a:custGeom>
          <a:solidFill>
            <a:srgbClr val="ECE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26451E-3905-4C51-9034-8DC8778D53FD}"/>
              </a:ext>
            </a:extLst>
          </p:cNvPr>
          <p:cNvSpPr/>
          <p:nvPr/>
        </p:nvSpPr>
        <p:spPr>
          <a:xfrm>
            <a:off x="4369632" y="1516453"/>
            <a:ext cx="3774708" cy="1887354"/>
          </a:xfrm>
          <a:custGeom>
            <a:avLst/>
            <a:gdLst>
              <a:gd name="connsiteX0" fmla="*/ 1120140 w 2240280"/>
              <a:gd name="connsiteY0" fmla="*/ 0 h 1120140"/>
              <a:gd name="connsiteX1" fmla="*/ 2240280 w 2240280"/>
              <a:gd name="connsiteY1" fmla="*/ 1120140 h 1120140"/>
              <a:gd name="connsiteX2" fmla="*/ 0 w 2240280"/>
              <a:gd name="connsiteY2" fmla="*/ 1120140 h 1120140"/>
              <a:gd name="connsiteX3" fmla="*/ 1120140 w 2240280"/>
              <a:gd name="connsiteY3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280" h="1120140">
                <a:moveTo>
                  <a:pt x="1120140" y="0"/>
                </a:moveTo>
                <a:cubicBezTo>
                  <a:pt x="1738776" y="0"/>
                  <a:pt x="2240280" y="501504"/>
                  <a:pt x="2240280" y="1120140"/>
                </a:cubicBezTo>
                <a:lnTo>
                  <a:pt x="0" y="1120140"/>
                </a:ln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rgbClr val="E1E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483AEE-4825-44CC-AB00-C036781C0B38}"/>
              </a:ext>
            </a:extLst>
          </p:cNvPr>
          <p:cNvGrpSpPr/>
          <p:nvPr/>
        </p:nvGrpSpPr>
        <p:grpSpPr>
          <a:xfrm>
            <a:off x="7126096" y="3261575"/>
            <a:ext cx="3460643" cy="763613"/>
            <a:chOff x="7126096" y="3261575"/>
            <a:chExt cx="3460643" cy="7636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32C895-2FB3-45CA-8624-16BD7568DAA9}"/>
                </a:ext>
              </a:extLst>
            </p:cNvPr>
            <p:cNvSpPr/>
            <p:nvPr/>
          </p:nvSpPr>
          <p:spPr>
            <a:xfrm>
              <a:off x="7428203" y="3261575"/>
              <a:ext cx="2720140" cy="358811"/>
            </a:xfrm>
            <a:prstGeom prst="ellips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E4151B-1F1C-4B05-AEBD-2454F99890C3}"/>
                </a:ext>
              </a:extLst>
            </p:cNvPr>
            <p:cNvSpPr/>
            <p:nvPr/>
          </p:nvSpPr>
          <p:spPr>
            <a:xfrm>
              <a:off x="7126096" y="3423003"/>
              <a:ext cx="3460643" cy="602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394C2-1D1D-475C-BFB5-340148756E49}"/>
              </a:ext>
            </a:extLst>
          </p:cNvPr>
          <p:cNvGrpSpPr/>
          <p:nvPr/>
        </p:nvGrpSpPr>
        <p:grpSpPr>
          <a:xfrm flipV="1">
            <a:off x="1910970" y="2838302"/>
            <a:ext cx="3460643" cy="763613"/>
            <a:chOff x="7126096" y="3261575"/>
            <a:chExt cx="3460643" cy="76361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3B8AAF-4404-4291-BE26-304E502E9274}"/>
                </a:ext>
              </a:extLst>
            </p:cNvPr>
            <p:cNvSpPr/>
            <p:nvPr/>
          </p:nvSpPr>
          <p:spPr>
            <a:xfrm>
              <a:off x="7428203" y="3261575"/>
              <a:ext cx="2720140" cy="358811"/>
            </a:xfrm>
            <a:prstGeom prst="ellips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DEFA27F-0903-4525-B15D-AE0DF2ACA83E}"/>
                </a:ext>
              </a:extLst>
            </p:cNvPr>
            <p:cNvSpPr/>
            <p:nvPr/>
          </p:nvSpPr>
          <p:spPr>
            <a:xfrm>
              <a:off x="7126096" y="3423003"/>
              <a:ext cx="3460643" cy="602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D5D22F70-5CFA-4236-A24C-84D86FAF4955}"/>
              </a:ext>
            </a:extLst>
          </p:cNvPr>
          <p:cNvSpPr/>
          <p:nvPr/>
        </p:nvSpPr>
        <p:spPr>
          <a:xfrm>
            <a:off x="4361726" y="1673487"/>
            <a:ext cx="3460643" cy="3460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38AFB6-BB43-4D95-B55F-0DFE71472741}"/>
              </a:ext>
            </a:extLst>
          </p:cNvPr>
          <p:cNvSpPr/>
          <p:nvPr/>
        </p:nvSpPr>
        <p:spPr>
          <a:xfrm>
            <a:off x="4506678" y="1818438"/>
            <a:ext cx="3170740" cy="3170740"/>
          </a:xfrm>
          <a:prstGeom prst="ellipse">
            <a:avLst/>
          </a:prstGeom>
          <a:noFill/>
          <a:ln w="31750">
            <a:gradFill>
              <a:gsLst>
                <a:gs pos="0">
                  <a:srgbClr val="F05053"/>
                </a:gs>
                <a:gs pos="100000">
                  <a:srgbClr val="F7D42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6D50DA-B6A7-499C-9E09-FE1EF47FD99B}"/>
              </a:ext>
            </a:extLst>
          </p:cNvPr>
          <p:cNvSpPr/>
          <p:nvPr/>
        </p:nvSpPr>
        <p:spPr>
          <a:xfrm>
            <a:off x="4807658" y="2140658"/>
            <a:ext cx="2576684" cy="25766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 descr="Bullseye">
            <a:extLst>
              <a:ext uri="{FF2B5EF4-FFF2-40B4-BE49-F238E27FC236}">
                <a16:creationId xmlns:a16="http://schemas.microsoft.com/office/drawing/2014/main" id="{02B4C9E4-D5C3-4B68-AC50-117B15B1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AE20BF9-5C3A-435D-B4F2-364C59FBD55F}"/>
              </a:ext>
            </a:extLst>
          </p:cNvPr>
          <p:cNvSpPr txBox="1"/>
          <p:nvPr/>
        </p:nvSpPr>
        <p:spPr>
          <a:xfrm>
            <a:off x="5302701" y="3789169"/>
            <a:ext cx="1589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YOUR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HEADLINE</a:t>
            </a:r>
          </a:p>
        </p:txBody>
      </p:sp>
      <p:pic>
        <p:nvPicPr>
          <p:cNvPr id="51" name="Graphic 50" descr="Presentation with bar chart RTL">
            <a:extLst>
              <a:ext uri="{FF2B5EF4-FFF2-40B4-BE49-F238E27FC236}">
                <a16:creationId xmlns:a16="http://schemas.microsoft.com/office/drawing/2014/main" id="{766E31C7-3CB4-4EE3-819B-67238C45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656" y="1866472"/>
            <a:ext cx="457200" cy="457200"/>
          </a:xfrm>
          <a:prstGeom prst="rect">
            <a:avLst/>
          </a:prstGeom>
        </p:spPr>
      </p:pic>
      <p:pic>
        <p:nvPicPr>
          <p:cNvPr id="53" name="Graphic 52" descr="Research">
            <a:extLst>
              <a:ext uri="{FF2B5EF4-FFF2-40B4-BE49-F238E27FC236}">
                <a16:creationId xmlns:a16="http://schemas.microsoft.com/office/drawing/2014/main" id="{729666C2-0150-4CCE-8B49-EACA3159D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8467" y="235359"/>
            <a:ext cx="457200" cy="457200"/>
          </a:xfrm>
          <a:prstGeom prst="rect">
            <a:avLst/>
          </a:prstGeom>
        </p:spPr>
      </p:pic>
      <p:pic>
        <p:nvPicPr>
          <p:cNvPr id="55" name="Graphic 54" descr="Single gear">
            <a:extLst>
              <a:ext uri="{FF2B5EF4-FFF2-40B4-BE49-F238E27FC236}">
                <a16:creationId xmlns:a16="http://schemas.microsoft.com/office/drawing/2014/main" id="{9C3D3830-E3BF-4D95-A539-495146E11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6212" y="4186616"/>
            <a:ext cx="457200" cy="457200"/>
          </a:xfrm>
          <a:prstGeom prst="rect">
            <a:avLst/>
          </a:prstGeom>
        </p:spPr>
      </p:pic>
      <p:pic>
        <p:nvPicPr>
          <p:cNvPr id="57" name="Graphic 56" descr="Bank">
            <a:extLst>
              <a:ext uri="{FF2B5EF4-FFF2-40B4-BE49-F238E27FC236}">
                <a16:creationId xmlns:a16="http://schemas.microsoft.com/office/drawing/2014/main" id="{99538ED9-34BE-4A19-9FE3-26A077789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4812" y="662067"/>
            <a:ext cx="457200" cy="457200"/>
          </a:xfrm>
          <a:prstGeom prst="rect">
            <a:avLst/>
          </a:prstGeom>
        </p:spPr>
      </p:pic>
      <p:pic>
        <p:nvPicPr>
          <p:cNvPr id="59" name="Graphic 58" descr="Handshake">
            <a:extLst>
              <a:ext uri="{FF2B5EF4-FFF2-40B4-BE49-F238E27FC236}">
                <a16:creationId xmlns:a16="http://schemas.microsoft.com/office/drawing/2014/main" id="{391FD3E3-3CC7-46AE-9988-BAFCA6619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1453" y="5366600"/>
            <a:ext cx="457200" cy="457200"/>
          </a:xfrm>
          <a:prstGeom prst="rect">
            <a:avLst/>
          </a:prstGeom>
        </p:spPr>
      </p:pic>
      <p:pic>
        <p:nvPicPr>
          <p:cNvPr id="61" name="Graphic 60" descr="Trophy">
            <a:extLst>
              <a:ext uri="{FF2B5EF4-FFF2-40B4-BE49-F238E27FC236}">
                <a16:creationId xmlns:a16="http://schemas.microsoft.com/office/drawing/2014/main" id="{05BBE85A-203D-49D3-90E3-141F7357F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4769" y="2190280"/>
            <a:ext cx="457200" cy="457200"/>
          </a:xfrm>
          <a:prstGeom prst="rect">
            <a:avLst/>
          </a:prstGeom>
        </p:spPr>
      </p:pic>
      <p:pic>
        <p:nvPicPr>
          <p:cNvPr id="63" name="Graphic 62" descr="Send">
            <a:extLst>
              <a:ext uri="{FF2B5EF4-FFF2-40B4-BE49-F238E27FC236}">
                <a16:creationId xmlns:a16="http://schemas.microsoft.com/office/drawing/2014/main" id="{D973A13D-F06F-4FC2-8F9A-09F3F2448A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61749" y="4687317"/>
            <a:ext cx="457200" cy="457200"/>
          </a:xfrm>
          <a:prstGeom prst="rect">
            <a:avLst/>
          </a:prstGeom>
        </p:spPr>
      </p:pic>
      <p:pic>
        <p:nvPicPr>
          <p:cNvPr id="65" name="Graphic 64" descr="Marker">
            <a:extLst>
              <a:ext uri="{FF2B5EF4-FFF2-40B4-BE49-F238E27FC236}">
                <a16:creationId xmlns:a16="http://schemas.microsoft.com/office/drawing/2014/main" id="{86728FAB-1BF5-4EC0-B2E6-7C3C243FD4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0682" y="6070344"/>
            <a:ext cx="457200" cy="457200"/>
          </a:xfrm>
          <a:prstGeom prst="rect">
            <a:avLst/>
          </a:prstGeom>
        </p:spPr>
      </p:pic>
      <p:pic>
        <p:nvPicPr>
          <p:cNvPr id="67" name="Graphic 66" descr="Stopwatch">
            <a:extLst>
              <a:ext uri="{FF2B5EF4-FFF2-40B4-BE49-F238E27FC236}">
                <a16:creationId xmlns:a16="http://schemas.microsoft.com/office/drawing/2014/main" id="{7C7540BD-66D4-476B-AB9B-58CCA0C72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1613" y="6298944"/>
            <a:ext cx="457200" cy="457200"/>
          </a:xfrm>
          <a:prstGeom prst="rect">
            <a:avLst/>
          </a:prstGeom>
        </p:spPr>
      </p:pic>
      <p:pic>
        <p:nvPicPr>
          <p:cNvPr id="69" name="Graphic 68" descr="Lightbulb">
            <a:extLst>
              <a:ext uri="{FF2B5EF4-FFF2-40B4-BE49-F238E27FC236}">
                <a16:creationId xmlns:a16="http://schemas.microsoft.com/office/drawing/2014/main" id="{91961937-5BE2-4D5F-BC28-4C83E7969A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04617" y="669023"/>
            <a:ext cx="457200" cy="4572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19A25CA-4118-49D8-B8EA-89D7027A58A1}"/>
              </a:ext>
            </a:extLst>
          </p:cNvPr>
          <p:cNvGrpSpPr/>
          <p:nvPr/>
        </p:nvGrpSpPr>
        <p:grpSpPr>
          <a:xfrm>
            <a:off x="3074145" y="2243486"/>
            <a:ext cx="1281873" cy="575504"/>
            <a:chOff x="3074145" y="2243486"/>
            <a:chExt cx="1281873" cy="57550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4BA7DE-00C3-4E9A-BD73-D75F25627B2E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04FBB5-1699-4FA9-8E33-ED4076C9496B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B7AFF8-398E-4512-8753-06274F141A63}"/>
              </a:ext>
            </a:extLst>
          </p:cNvPr>
          <p:cNvGrpSpPr/>
          <p:nvPr/>
        </p:nvGrpSpPr>
        <p:grpSpPr>
          <a:xfrm>
            <a:off x="3849823" y="1104462"/>
            <a:ext cx="1281873" cy="575504"/>
            <a:chOff x="3074145" y="2243486"/>
            <a:chExt cx="1281873" cy="57550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F27D150-D6E6-4BC9-95AA-FA351274382F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7A96A2-9457-405C-82F4-ABF38B95D660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4C38-98D4-4782-8EE4-D1CD456135A8}"/>
              </a:ext>
            </a:extLst>
          </p:cNvPr>
          <p:cNvGrpSpPr/>
          <p:nvPr/>
        </p:nvGrpSpPr>
        <p:grpSpPr>
          <a:xfrm>
            <a:off x="5451110" y="606208"/>
            <a:ext cx="1281873" cy="575504"/>
            <a:chOff x="3074145" y="2243486"/>
            <a:chExt cx="1281873" cy="57550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30DDFE-9929-4C9E-91C0-B232FF0ED438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DFD49B-F79B-4503-8554-FFF01F597B72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50D815-A86F-442A-AE0B-CDCC6619C6F5}"/>
              </a:ext>
            </a:extLst>
          </p:cNvPr>
          <p:cNvGrpSpPr/>
          <p:nvPr/>
        </p:nvGrpSpPr>
        <p:grpSpPr>
          <a:xfrm>
            <a:off x="7296119" y="569726"/>
            <a:ext cx="1281873" cy="575504"/>
            <a:chOff x="3074145" y="2243486"/>
            <a:chExt cx="1281873" cy="57550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AAB8E7-05E0-4F0B-918D-55B151CFE9ED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6133DD9-193E-4394-8CE9-E649CB42ADDE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62BB05-89C5-4340-8FAA-00446B24F3C4}"/>
              </a:ext>
            </a:extLst>
          </p:cNvPr>
          <p:cNvGrpSpPr/>
          <p:nvPr/>
        </p:nvGrpSpPr>
        <p:grpSpPr>
          <a:xfrm>
            <a:off x="9343117" y="2114601"/>
            <a:ext cx="1281873" cy="575504"/>
            <a:chOff x="3074145" y="2243486"/>
            <a:chExt cx="1281873" cy="57550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388AE2-F3DC-4CD2-9DFF-4BCEF5533FB5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C645A4-08D0-466D-B7BE-086F5BD9ABDB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8C4BFA6-B6D9-46E5-AE0B-E38DDE2CB405}"/>
              </a:ext>
            </a:extLst>
          </p:cNvPr>
          <p:cNvGrpSpPr/>
          <p:nvPr/>
        </p:nvGrpSpPr>
        <p:grpSpPr>
          <a:xfrm>
            <a:off x="1842512" y="4637740"/>
            <a:ext cx="1281873" cy="575504"/>
            <a:chOff x="3074145" y="2243486"/>
            <a:chExt cx="1281873" cy="57550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F1EBB6-0B16-4504-9582-C5A91D3903CC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EC38AB-C32F-45C2-9C04-A00EB6F3B8C7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07BCB41-163C-40B0-9160-AE11AC38E2D0}"/>
              </a:ext>
            </a:extLst>
          </p:cNvPr>
          <p:cNvGrpSpPr/>
          <p:nvPr/>
        </p:nvGrpSpPr>
        <p:grpSpPr>
          <a:xfrm>
            <a:off x="3741919" y="6070344"/>
            <a:ext cx="1281873" cy="575504"/>
            <a:chOff x="3074145" y="2243486"/>
            <a:chExt cx="1281873" cy="57550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8E8CC-6AA3-4EAF-A1A8-9E552657E4BF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5783EF5-5ADB-4095-A1AD-C356F40E1013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B6EE0BF-C171-460F-ACB4-A7351E1E60D1}"/>
              </a:ext>
            </a:extLst>
          </p:cNvPr>
          <p:cNvGrpSpPr/>
          <p:nvPr/>
        </p:nvGrpSpPr>
        <p:grpSpPr>
          <a:xfrm>
            <a:off x="5821556" y="6270842"/>
            <a:ext cx="1281873" cy="575504"/>
            <a:chOff x="3074145" y="2243486"/>
            <a:chExt cx="1281873" cy="57550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7391E0-A089-42FF-B284-C9B9F48D6E51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42409B1-759E-4F64-BC44-47529BE7D792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C2E632A-1C8C-4A88-B3B5-7CC6C99DD95B}"/>
              </a:ext>
            </a:extLst>
          </p:cNvPr>
          <p:cNvGrpSpPr/>
          <p:nvPr/>
        </p:nvGrpSpPr>
        <p:grpSpPr>
          <a:xfrm>
            <a:off x="7748653" y="5417847"/>
            <a:ext cx="1281873" cy="575504"/>
            <a:chOff x="3074145" y="2243486"/>
            <a:chExt cx="1281873" cy="57550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322511F-6434-4953-8F61-3092CD354CA6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C1C580-8FEB-48FD-AC2F-A1FF720967CA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71A185-9C68-4B97-8C29-852F9C3C3FF9}"/>
              </a:ext>
            </a:extLst>
          </p:cNvPr>
          <p:cNvGrpSpPr/>
          <p:nvPr/>
        </p:nvGrpSpPr>
        <p:grpSpPr>
          <a:xfrm>
            <a:off x="8677427" y="4247628"/>
            <a:ext cx="1281873" cy="575504"/>
            <a:chOff x="3074145" y="2243486"/>
            <a:chExt cx="1281873" cy="57550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B1097-2A42-42CF-9FD7-6AD2AFC7C306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CF8AA-3BA1-48C0-B31C-81919ECDB23A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1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103" grpId="0" animBg="1"/>
      <p:bldP spid="38" grpId="0" animBg="1"/>
      <p:bldP spid="30" grpId="0" animBg="1"/>
      <p:bldP spid="28" grpId="0" animBg="1"/>
      <p:bldP spid="26" grpId="0" animBg="1"/>
      <p:bldP spid="101" grpId="0" animBg="1"/>
      <p:bldP spid="13" grpId="0" animBg="1"/>
      <p:bldP spid="5" grpId="0" animBg="1"/>
      <p:bldP spid="31" grpId="0" animBg="1"/>
      <p:bldP spid="46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6773E7-7F11-408E-9680-1F6165148C17}"/>
              </a:ext>
            </a:extLst>
          </p:cNvPr>
          <p:cNvSpPr/>
          <p:nvPr/>
        </p:nvSpPr>
        <p:spPr>
          <a:xfrm flipH="1" flipV="1">
            <a:off x="2654120" y="3427527"/>
            <a:ext cx="1142928" cy="1640283"/>
          </a:xfrm>
          <a:custGeom>
            <a:avLst/>
            <a:gdLst>
              <a:gd name="connsiteX0" fmla="*/ 311658 w 678325"/>
              <a:gd name="connsiteY0" fmla="*/ 0 h 973504"/>
              <a:gd name="connsiteX1" fmla="*/ 349458 w 678325"/>
              <a:gd name="connsiteY1" fmla="*/ 41590 h 973504"/>
              <a:gd name="connsiteX2" fmla="*/ 678325 w 678325"/>
              <a:gd name="connsiteY2" fmla="*/ 957678 h 973504"/>
              <a:gd name="connsiteX3" fmla="*/ 677526 w 678325"/>
              <a:gd name="connsiteY3" fmla="*/ 973504 h 973504"/>
              <a:gd name="connsiteX4" fmla="*/ 0 w 678325"/>
              <a:gd name="connsiteY4" fmla="*/ 973504 h 97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325" h="973504">
                <a:moveTo>
                  <a:pt x="311658" y="0"/>
                </a:moveTo>
                <a:lnTo>
                  <a:pt x="349458" y="41590"/>
                </a:lnTo>
                <a:cubicBezTo>
                  <a:pt x="554908" y="290538"/>
                  <a:pt x="678325" y="609695"/>
                  <a:pt x="678325" y="957678"/>
                </a:cubicBezTo>
                <a:lnTo>
                  <a:pt x="677526" y="973504"/>
                </a:lnTo>
                <a:lnTo>
                  <a:pt x="0" y="973504"/>
                </a:lnTo>
                <a:close/>
              </a:path>
            </a:pathLst>
          </a:custGeom>
          <a:solidFill>
            <a:srgbClr val="D10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280901C-347A-4378-8535-F5764CDDF2FD}"/>
              </a:ext>
            </a:extLst>
          </p:cNvPr>
          <p:cNvSpPr/>
          <p:nvPr/>
        </p:nvSpPr>
        <p:spPr>
          <a:xfrm flipH="1" flipV="1">
            <a:off x="3030401" y="3427527"/>
            <a:ext cx="1339230" cy="2121293"/>
          </a:xfrm>
          <a:custGeom>
            <a:avLst/>
            <a:gdLst>
              <a:gd name="connsiteX0" fmla="*/ 0 w 794830"/>
              <a:gd name="connsiteY0" fmla="*/ 0 h 1258982"/>
              <a:gd name="connsiteX1" fmla="*/ 77016 w 794830"/>
              <a:gd name="connsiteY1" fmla="*/ 37101 h 1258982"/>
              <a:gd name="connsiteX2" fmla="*/ 794830 w 794830"/>
              <a:gd name="connsiteY2" fmla="*/ 1243156 h 1258982"/>
              <a:gd name="connsiteX3" fmla="*/ 794031 w 794830"/>
              <a:gd name="connsiteY3" fmla="*/ 1258982 h 1258982"/>
              <a:gd name="connsiteX4" fmla="*/ 0 w 794830"/>
              <a:gd name="connsiteY4" fmla="*/ 1258982 h 12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830" h="1258982">
                <a:moveTo>
                  <a:pt x="0" y="0"/>
                </a:moveTo>
                <a:lnTo>
                  <a:pt x="77016" y="37101"/>
                </a:lnTo>
                <a:cubicBezTo>
                  <a:pt x="504579" y="269367"/>
                  <a:pt x="794830" y="722365"/>
                  <a:pt x="794830" y="1243156"/>
                </a:cubicBezTo>
                <a:lnTo>
                  <a:pt x="794031" y="1258982"/>
                </a:lnTo>
                <a:lnTo>
                  <a:pt x="0" y="1258982"/>
                </a:lnTo>
                <a:close/>
              </a:path>
            </a:pathLst>
          </a:custGeom>
          <a:solidFill>
            <a:srgbClr val="900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DE4DA10-34E0-4DE3-8243-440F99899136}"/>
              </a:ext>
            </a:extLst>
          </p:cNvPr>
          <p:cNvSpPr/>
          <p:nvPr/>
        </p:nvSpPr>
        <p:spPr>
          <a:xfrm flipH="1" flipV="1">
            <a:off x="3335582" y="3427527"/>
            <a:ext cx="2387219" cy="2222159"/>
          </a:xfrm>
          <a:custGeom>
            <a:avLst/>
            <a:gdLst>
              <a:gd name="connsiteX0" fmla="*/ 113789 w 1416809"/>
              <a:gd name="connsiteY0" fmla="*/ 0 h 1318846"/>
              <a:gd name="connsiteX1" fmla="*/ 1416809 w 1416809"/>
              <a:gd name="connsiteY1" fmla="*/ 1303020 h 1318846"/>
              <a:gd name="connsiteX2" fmla="*/ 1416010 w 1416809"/>
              <a:gd name="connsiteY2" fmla="*/ 1318846 h 1318846"/>
              <a:gd name="connsiteX3" fmla="*/ 0 w 1416809"/>
              <a:gd name="connsiteY3" fmla="*/ 1318846 h 1318846"/>
              <a:gd name="connsiteX4" fmla="*/ 0 w 1416809"/>
              <a:gd name="connsiteY4" fmla="*/ 5746 h 1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809" h="1318846">
                <a:moveTo>
                  <a:pt x="113789" y="0"/>
                </a:moveTo>
                <a:cubicBezTo>
                  <a:pt x="833427" y="0"/>
                  <a:pt x="1416809" y="583382"/>
                  <a:pt x="1416809" y="1303020"/>
                </a:cubicBezTo>
                <a:lnTo>
                  <a:pt x="1416010" y="1318846"/>
                </a:lnTo>
                <a:lnTo>
                  <a:pt x="0" y="1318846"/>
                </a:lnTo>
                <a:lnTo>
                  <a:pt x="0" y="5746"/>
                </a:lnTo>
                <a:close/>
              </a:path>
            </a:pathLst>
          </a:custGeom>
          <a:solidFill>
            <a:srgbClr val="4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597F4744-6192-40AC-A2DE-1A8EEAE856EE}"/>
              </a:ext>
            </a:extLst>
          </p:cNvPr>
          <p:cNvSpPr/>
          <p:nvPr/>
        </p:nvSpPr>
        <p:spPr>
          <a:xfrm flipH="1" flipV="1">
            <a:off x="3679282" y="3427527"/>
            <a:ext cx="2811287" cy="2068089"/>
          </a:xfrm>
          <a:custGeom>
            <a:avLst/>
            <a:gdLst>
              <a:gd name="connsiteX0" fmla="*/ 2809941 w 2811287"/>
              <a:gd name="connsiteY0" fmla="*/ 2068089 h 2068089"/>
              <a:gd name="connsiteX1" fmla="*/ 0 w 2811287"/>
              <a:gd name="connsiteY1" fmla="*/ 2068089 h 2068089"/>
              <a:gd name="connsiteX2" fmla="*/ 0 w 2811287"/>
              <a:gd name="connsiteY2" fmla="*/ 151367 h 2068089"/>
              <a:gd name="connsiteX3" fmla="*/ 162807 w 2811287"/>
              <a:gd name="connsiteY3" fmla="*/ 91779 h 2068089"/>
              <a:gd name="connsiteX4" fmla="*/ 769864 w 2811287"/>
              <a:gd name="connsiteY4" fmla="*/ 0 h 2068089"/>
              <a:gd name="connsiteX5" fmla="*/ 2811287 w 2811287"/>
              <a:gd name="connsiteY5" fmla="*/ 2041424 h 20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1287" h="2068089">
                <a:moveTo>
                  <a:pt x="2809941" y="2068089"/>
                </a:moveTo>
                <a:lnTo>
                  <a:pt x="0" y="2068089"/>
                </a:lnTo>
                <a:lnTo>
                  <a:pt x="0" y="151367"/>
                </a:lnTo>
                <a:lnTo>
                  <a:pt x="162807" y="91779"/>
                </a:lnTo>
                <a:cubicBezTo>
                  <a:pt x="354576" y="32132"/>
                  <a:pt x="558467" y="0"/>
                  <a:pt x="769864" y="0"/>
                </a:cubicBezTo>
                <a:cubicBezTo>
                  <a:pt x="1897310" y="0"/>
                  <a:pt x="2811287" y="913977"/>
                  <a:pt x="2811287" y="2041424"/>
                </a:cubicBezTo>
                <a:close/>
              </a:path>
            </a:pathLst>
          </a:custGeom>
          <a:solidFill>
            <a:srgbClr val="007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B2C387-098F-4477-A3A5-4CB3FB9A85A9}"/>
              </a:ext>
            </a:extLst>
          </p:cNvPr>
          <p:cNvSpPr/>
          <p:nvPr/>
        </p:nvSpPr>
        <p:spPr>
          <a:xfrm flipH="1" flipV="1">
            <a:off x="4047660" y="3454193"/>
            <a:ext cx="3774708" cy="1887354"/>
          </a:xfrm>
          <a:custGeom>
            <a:avLst/>
            <a:gdLst>
              <a:gd name="connsiteX0" fmla="*/ 1120140 w 2240280"/>
              <a:gd name="connsiteY0" fmla="*/ 0 h 1120140"/>
              <a:gd name="connsiteX1" fmla="*/ 2240280 w 2240280"/>
              <a:gd name="connsiteY1" fmla="*/ 1120140 h 1120140"/>
              <a:gd name="connsiteX2" fmla="*/ 0 w 2240280"/>
              <a:gd name="connsiteY2" fmla="*/ 1120140 h 1120140"/>
              <a:gd name="connsiteX3" fmla="*/ 1120140 w 2240280"/>
              <a:gd name="connsiteY3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280" h="1120140">
                <a:moveTo>
                  <a:pt x="1120140" y="0"/>
                </a:moveTo>
                <a:cubicBezTo>
                  <a:pt x="1738776" y="0"/>
                  <a:pt x="2240280" y="501504"/>
                  <a:pt x="2240280" y="1120140"/>
                </a:cubicBezTo>
                <a:lnTo>
                  <a:pt x="0" y="1120140"/>
                </a:ln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rgbClr val="00A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0E89FCB-C4F0-42C7-AA6A-3B5E0BE8534C}"/>
              </a:ext>
            </a:extLst>
          </p:cNvPr>
          <p:cNvSpPr/>
          <p:nvPr/>
        </p:nvSpPr>
        <p:spPr>
          <a:xfrm>
            <a:off x="8394952" y="1790190"/>
            <a:ext cx="1142928" cy="1640283"/>
          </a:xfrm>
          <a:custGeom>
            <a:avLst/>
            <a:gdLst>
              <a:gd name="connsiteX0" fmla="*/ 311658 w 678325"/>
              <a:gd name="connsiteY0" fmla="*/ 0 h 973504"/>
              <a:gd name="connsiteX1" fmla="*/ 349458 w 678325"/>
              <a:gd name="connsiteY1" fmla="*/ 41590 h 973504"/>
              <a:gd name="connsiteX2" fmla="*/ 678325 w 678325"/>
              <a:gd name="connsiteY2" fmla="*/ 957678 h 973504"/>
              <a:gd name="connsiteX3" fmla="*/ 677526 w 678325"/>
              <a:gd name="connsiteY3" fmla="*/ 973504 h 973504"/>
              <a:gd name="connsiteX4" fmla="*/ 0 w 678325"/>
              <a:gd name="connsiteY4" fmla="*/ 973504 h 97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325" h="973504">
                <a:moveTo>
                  <a:pt x="311658" y="0"/>
                </a:moveTo>
                <a:lnTo>
                  <a:pt x="349458" y="41590"/>
                </a:lnTo>
                <a:cubicBezTo>
                  <a:pt x="554908" y="290538"/>
                  <a:pt x="678325" y="609695"/>
                  <a:pt x="678325" y="957678"/>
                </a:cubicBezTo>
                <a:lnTo>
                  <a:pt x="677526" y="973504"/>
                </a:lnTo>
                <a:lnTo>
                  <a:pt x="0" y="973504"/>
                </a:lnTo>
                <a:close/>
              </a:path>
            </a:pathLst>
          </a:custGeom>
          <a:solidFill>
            <a:srgbClr val="D10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DCED858-4F48-4382-B9AA-50E7469EFDF7}"/>
              </a:ext>
            </a:extLst>
          </p:cNvPr>
          <p:cNvSpPr/>
          <p:nvPr/>
        </p:nvSpPr>
        <p:spPr>
          <a:xfrm>
            <a:off x="7822369" y="1309180"/>
            <a:ext cx="1339230" cy="2121293"/>
          </a:xfrm>
          <a:custGeom>
            <a:avLst/>
            <a:gdLst>
              <a:gd name="connsiteX0" fmla="*/ 0 w 794830"/>
              <a:gd name="connsiteY0" fmla="*/ 0 h 1258982"/>
              <a:gd name="connsiteX1" fmla="*/ 77016 w 794830"/>
              <a:gd name="connsiteY1" fmla="*/ 37101 h 1258982"/>
              <a:gd name="connsiteX2" fmla="*/ 794830 w 794830"/>
              <a:gd name="connsiteY2" fmla="*/ 1243156 h 1258982"/>
              <a:gd name="connsiteX3" fmla="*/ 794031 w 794830"/>
              <a:gd name="connsiteY3" fmla="*/ 1258982 h 1258982"/>
              <a:gd name="connsiteX4" fmla="*/ 0 w 794830"/>
              <a:gd name="connsiteY4" fmla="*/ 1258982 h 12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830" h="1258982">
                <a:moveTo>
                  <a:pt x="0" y="0"/>
                </a:moveTo>
                <a:lnTo>
                  <a:pt x="77016" y="37101"/>
                </a:lnTo>
                <a:cubicBezTo>
                  <a:pt x="504579" y="269367"/>
                  <a:pt x="794830" y="722365"/>
                  <a:pt x="794830" y="1243156"/>
                </a:cubicBezTo>
                <a:lnTo>
                  <a:pt x="794031" y="1258982"/>
                </a:lnTo>
                <a:lnTo>
                  <a:pt x="0" y="1258982"/>
                </a:lnTo>
                <a:close/>
              </a:path>
            </a:pathLst>
          </a:custGeom>
          <a:solidFill>
            <a:srgbClr val="900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4DF089-E68B-4BA9-BDA6-4EA7205DE0EA}"/>
              </a:ext>
            </a:extLst>
          </p:cNvPr>
          <p:cNvSpPr/>
          <p:nvPr/>
        </p:nvSpPr>
        <p:spPr>
          <a:xfrm>
            <a:off x="6469199" y="1208314"/>
            <a:ext cx="2387219" cy="2222159"/>
          </a:xfrm>
          <a:custGeom>
            <a:avLst/>
            <a:gdLst>
              <a:gd name="connsiteX0" fmla="*/ 113789 w 1416809"/>
              <a:gd name="connsiteY0" fmla="*/ 0 h 1318846"/>
              <a:gd name="connsiteX1" fmla="*/ 1416809 w 1416809"/>
              <a:gd name="connsiteY1" fmla="*/ 1303020 h 1318846"/>
              <a:gd name="connsiteX2" fmla="*/ 1416010 w 1416809"/>
              <a:gd name="connsiteY2" fmla="*/ 1318846 h 1318846"/>
              <a:gd name="connsiteX3" fmla="*/ 0 w 1416809"/>
              <a:gd name="connsiteY3" fmla="*/ 1318846 h 1318846"/>
              <a:gd name="connsiteX4" fmla="*/ 0 w 1416809"/>
              <a:gd name="connsiteY4" fmla="*/ 5746 h 1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809" h="1318846">
                <a:moveTo>
                  <a:pt x="113789" y="0"/>
                </a:moveTo>
                <a:cubicBezTo>
                  <a:pt x="833427" y="0"/>
                  <a:pt x="1416809" y="583382"/>
                  <a:pt x="1416809" y="1303020"/>
                </a:cubicBezTo>
                <a:lnTo>
                  <a:pt x="1416010" y="1318846"/>
                </a:lnTo>
                <a:lnTo>
                  <a:pt x="0" y="1318846"/>
                </a:lnTo>
                <a:lnTo>
                  <a:pt x="0" y="5746"/>
                </a:lnTo>
                <a:close/>
              </a:path>
            </a:pathLst>
          </a:custGeom>
          <a:solidFill>
            <a:srgbClr val="4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C548E4D-A3A9-4843-AC76-FC7B01EAF904}"/>
              </a:ext>
            </a:extLst>
          </p:cNvPr>
          <p:cNvSpPr/>
          <p:nvPr/>
        </p:nvSpPr>
        <p:spPr>
          <a:xfrm>
            <a:off x="5730707" y="1362384"/>
            <a:ext cx="2782011" cy="2068089"/>
          </a:xfrm>
          <a:custGeom>
            <a:avLst/>
            <a:gdLst>
              <a:gd name="connsiteX0" fmla="*/ 740588 w 2782011"/>
              <a:gd name="connsiteY0" fmla="*/ 0 h 2068089"/>
              <a:gd name="connsiteX1" fmla="*/ 2782011 w 2782011"/>
              <a:gd name="connsiteY1" fmla="*/ 2041424 h 2068089"/>
              <a:gd name="connsiteX2" fmla="*/ 2780665 w 2782011"/>
              <a:gd name="connsiteY2" fmla="*/ 2068089 h 2068089"/>
              <a:gd name="connsiteX3" fmla="*/ 0 w 2782011"/>
              <a:gd name="connsiteY3" fmla="*/ 2068089 h 2068089"/>
              <a:gd name="connsiteX4" fmla="*/ 0 w 2782011"/>
              <a:gd name="connsiteY4" fmla="*/ 140651 h 2068089"/>
              <a:gd name="connsiteX5" fmla="*/ 133531 w 2782011"/>
              <a:gd name="connsiteY5" fmla="*/ 91778 h 2068089"/>
              <a:gd name="connsiteX6" fmla="*/ 740588 w 2782011"/>
              <a:gd name="connsiteY6" fmla="*/ 0 h 206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2011" h="2068089">
                <a:moveTo>
                  <a:pt x="740588" y="0"/>
                </a:moveTo>
                <a:cubicBezTo>
                  <a:pt x="1868034" y="0"/>
                  <a:pt x="2782011" y="913977"/>
                  <a:pt x="2782011" y="2041424"/>
                </a:cubicBezTo>
                <a:lnTo>
                  <a:pt x="2780665" y="2068089"/>
                </a:lnTo>
                <a:lnTo>
                  <a:pt x="0" y="2068089"/>
                </a:lnTo>
                <a:lnTo>
                  <a:pt x="0" y="140651"/>
                </a:lnTo>
                <a:lnTo>
                  <a:pt x="133531" y="91778"/>
                </a:lnTo>
                <a:cubicBezTo>
                  <a:pt x="325300" y="32132"/>
                  <a:pt x="529191" y="0"/>
                  <a:pt x="740588" y="0"/>
                </a:cubicBezTo>
                <a:close/>
              </a:path>
            </a:pathLst>
          </a:custGeom>
          <a:solidFill>
            <a:srgbClr val="007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26451E-3905-4C51-9034-8DC8778D53FD}"/>
              </a:ext>
            </a:extLst>
          </p:cNvPr>
          <p:cNvSpPr/>
          <p:nvPr/>
        </p:nvSpPr>
        <p:spPr>
          <a:xfrm>
            <a:off x="4369632" y="1516453"/>
            <a:ext cx="3774708" cy="1887354"/>
          </a:xfrm>
          <a:custGeom>
            <a:avLst/>
            <a:gdLst>
              <a:gd name="connsiteX0" fmla="*/ 1120140 w 2240280"/>
              <a:gd name="connsiteY0" fmla="*/ 0 h 1120140"/>
              <a:gd name="connsiteX1" fmla="*/ 2240280 w 2240280"/>
              <a:gd name="connsiteY1" fmla="*/ 1120140 h 1120140"/>
              <a:gd name="connsiteX2" fmla="*/ 0 w 2240280"/>
              <a:gd name="connsiteY2" fmla="*/ 1120140 h 1120140"/>
              <a:gd name="connsiteX3" fmla="*/ 1120140 w 2240280"/>
              <a:gd name="connsiteY3" fmla="*/ 0 h 112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0280" h="1120140">
                <a:moveTo>
                  <a:pt x="1120140" y="0"/>
                </a:moveTo>
                <a:cubicBezTo>
                  <a:pt x="1738776" y="0"/>
                  <a:pt x="2240280" y="501504"/>
                  <a:pt x="2240280" y="1120140"/>
                </a:cubicBezTo>
                <a:lnTo>
                  <a:pt x="0" y="1120140"/>
                </a:lnTo>
                <a:cubicBezTo>
                  <a:pt x="0" y="501504"/>
                  <a:pt x="501504" y="0"/>
                  <a:pt x="1120140" y="0"/>
                </a:cubicBezTo>
                <a:close/>
              </a:path>
            </a:pathLst>
          </a:custGeom>
          <a:solidFill>
            <a:srgbClr val="00A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483AEE-4825-44CC-AB00-C036781C0B38}"/>
              </a:ext>
            </a:extLst>
          </p:cNvPr>
          <p:cNvGrpSpPr/>
          <p:nvPr/>
        </p:nvGrpSpPr>
        <p:grpSpPr>
          <a:xfrm>
            <a:off x="7126096" y="3261575"/>
            <a:ext cx="3460643" cy="763613"/>
            <a:chOff x="7126096" y="3261575"/>
            <a:chExt cx="3460643" cy="7636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32C895-2FB3-45CA-8624-16BD7568DAA9}"/>
                </a:ext>
              </a:extLst>
            </p:cNvPr>
            <p:cNvSpPr/>
            <p:nvPr/>
          </p:nvSpPr>
          <p:spPr>
            <a:xfrm>
              <a:off x="7428203" y="3261575"/>
              <a:ext cx="2720140" cy="358811"/>
            </a:xfrm>
            <a:prstGeom prst="ellips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E4151B-1F1C-4B05-AEBD-2454F99890C3}"/>
                </a:ext>
              </a:extLst>
            </p:cNvPr>
            <p:cNvSpPr/>
            <p:nvPr/>
          </p:nvSpPr>
          <p:spPr>
            <a:xfrm>
              <a:off x="7126096" y="3423003"/>
              <a:ext cx="3460643" cy="602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394C2-1D1D-475C-BFB5-340148756E49}"/>
              </a:ext>
            </a:extLst>
          </p:cNvPr>
          <p:cNvGrpSpPr/>
          <p:nvPr/>
        </p:nvGrpSpPr>
        <p:grpSpPr>
          <a:xfrm flipV="1">
            <a:off x="1910970" y="2838302"/>
            <a:ext cx="3460643" cy="763613"/>
            <a:chOff x="7126096" y="3261575"/>
            <a:chExt cx="3460643" cy="76361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3B8AAF-4404-4291-BE26-304E502E9274}"/>
                </a:ext>
              </a:extLst>
            </p:cNvPr>
            <p:cNvSpPr/>
            <p:nvPr/>
          </p:nvSpPr>
          <p:spPr>
            <a:xfrm>
              <a:off x="7428203" y="3261575"/>
              <a:ext cx="2720140" cy="358811"/>
            </a:xfrm>
            <a:prstGeom prst="ellipse">
              <a:avLst/>
            </a:prstGeom>
            <a:solidFill>
              <a:schemeClr val="tx1">
                <a:alpha val="48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DEFA27F-0903-4525-B15D-AE0DF2ACA83E}"/>
                </a:ext>
              </a:extLst>
            </p:cNvPr>
            <p:cNvSpPr/>
            <p:nvPr/>
          </p:nvSpPr>
          <p:spPr>
            <a:xfrm>
              <a:off x="7126096" y="3423003"/>
              <a:ext cx="3460643" cy="6021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D5D22F70-5CFA-4236-A24C-84D86FAF4955}"/>
              </a:ext>
            </a:extLst>
          </p:cNvPr>
          <p:cNvSpPr/>
          <p:nvPr/>
        </p:nvSpPr>
        <p:spPr>
          <a:xfrm>
            <a:off x="4361726" y="1673487"/>
            <a:ext cx="3460643" cy="3460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38AFB6-BB43-4D95-B55F-0DFE71472741}"/>
              </a:ext>
            </a:extLst>
          </p:cNvPr>
          <p:cNvSpPr/>
          <p:nvPr/>
        </p:nvSpPr>
        <p:spPr>
          <a:xfrm>
            <a:off x="4506678" y="1818438"/>
            <a:ext cx="3170740" cy="3170740"/>
          </a:xfrm>
          <a:prstGeom prst="ellipse">
            <a:avLst/>
          </a:prstGeom>
          <a:noFill/>
          <a:ln w="31750">
            <a:gradFill>
              <a:gsLst>
                <a:gs pos="0">
                  <a:srgbClr val="D100C1"/>
                </a:gs>
                <a:gs pos="100000">
                  <a:srgbClr val="00A1D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6D50DA-B6A7-499C-9E09-FE1EF47FD99B}"/>
              </a:ext>
            </a:extLst>
          </p:cNvPr>
          <p:cNvSpPr/>
          <p:nvPr/>
        </p:nvSpPr>
        <p:spPr>
          <a:xfrm>
            <a:off x="4807658" y="2140658"/>
            <a:ext cx="2576684" cy="257668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 descr="Bullseye">
            <a:extLst>
              <a:ext uri="{FF2B5EF4-FFF2-40B4-BE49-F238E27FC236}">
                <a16:creationId xmlns:a16="http://schemas.microsoft.com/office/drawing/2014/main" id="{02B4C9E4-D5C3-4B68-AC50-117B15B1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AE20BF9-5C3A-435D-B4F2-364C59FBD55F}"/>
              </a:ext>
            </a:extLst>
          </p:cNvPr>
          <p:cNvSpPr txBox="1"/>
          <p:nvPr/>
        </p:nvSpPr>
        <p:spPr>
          <a:xfrm>
            <a:off x="5302701" y="3789169"/>
            <a:ext cx="1589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YOUR</a:t>
            </a:r>
          </a:p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HEADLINE</a:t>
            </a:r>
          </a:p>
        </p:txBody>
      </p:sp>
      <p:pic>
        <p:nvPicPr>
          <p:cNvPr id="51" name="Graphic 50" descr="Presentation with bar chart RTL">
            <a:extLst>
              <a:ext uri="{FF2B5EF4-FFF2-40B4-BE49-F238E27FC236}">
                <a16:creationId xmlns:a16="http://schemas.microsoft.com/office/drawing/2014/main" id="{766E31C7-3CB4-4EE3-819B-67238C45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656" y="1866472"/>
            <a:ext cx="457200" cy="457200"/>
          </a:xfrm>
          <a:prstGeom prst="rect">
            <a:avLst/>
          </a:prstGeom>
        </p:spPr>
      </p:pic>
      <p:pic>
        <p:nvPicPr>
          <p:cNvPr id="53" name="Graphic 52" descr="Research">
            <a:extLst>
              <a:ext uri="{FF2B5EF4-FFF2-40B4-BE49-F238E27FC236}">
                <a16:creationId xmlns:a16="http://schemas.microsoft.com/office/drawing/2014/main" id="{729666C2-0150-4CCE-8B49-EACA3159D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8467" y="235359"/>
            <a:ext cx="457200" cy="457200"/>
          </a:xfrm>
          <a:prstGeom prst="rect">
            <a:avLst/>
          </a:prstGeom>
        </p:spPr>
      </p:pic>
      <p:pic>
        <p:nvPicPr>
          <p:cNvPr id="55" name="Graphic 54" descr="Single gear">
            <a:extLst>
              <a:ext uri="{FF2B5EF4-FFF2-40B4-BE49-F238E27FC236}">
                <a16:creationId xmlns:a16="http://schemas.microsoft.com/office/drawing/2014/main" id="{9C3D3830-E3BF-4D95-A539-495146E11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6212" y="4186616"/>
            <a:ext cx="457200" cy="457200"/>
          </a:xfrm>
          <a:prstGeom prst="rect">
            <a:avLst/>
          </a:prstGeom>
        </p:spPr>
      </p:pic>
      <p:pic>
        <p:nvPicPr>
          <p:cNvPr id="57" name="Graphic 56" descr="Bank">
            <a:extLst>
              <a:ext uri="{FF2B5EF4-FFF2-40B4-BE49-F238E27FC236}">
                <a16:creationId xmlns:a16="http://schemas.microsoft.com/office/drawing/2014/main" id="{99538ED9-34BE-4A19-9FE3-26A077789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4812" y="662067"/>
            <a:ext cx="457200" cy="457200"/>
          </a:xfrm>
          <a:prstGeom prst="rect">
            <a:avLst/>
          </a:prstGeom>
        </p:spPr>
      </p:pic>
      <p:pic>
        <p:nvPicPr>
          <p:cNvPr id="59" name="Graphic 58" descr="Handshake">
            <a:extLst>
              <a:ext uri="{FF2B5EF4-FFF2-40B4-BE49-F238E27FC236}">
                <a16:creationId xmlns:a16="http://schemas.microsoft.com/office/drawing/2014/main" id="{391FD3E3-3CC7-46AE-9988-BAFCA66194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1453" y="5366600"/>
            <a:ext cx="457200" cy="457200"/>
          </a:xfrm>
          <a:prstGeom prst="rect">
            <a:avLst/>
          </a:prstGeom>
        </p:spPr>
      </p:pic>
      <p:pic>
        <p:nvPicPr>
          <p:cNvPr id="61" name="Graphic 60" descr="Trophy">
            <a:extLst>
              <a:ext uri="{FF2B5EF4-FFF2-40B4-BE49-F238E27FC236}">
                <a16:creationId xmlns:a16="http://schemas.microsoft.com/office/drawing/2014/main" id="{05BBE85A-203D-49D3-90E3-141F7357F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4769" y="2190280"/>
            <a:ext cx="457200" cy="457200"/>
          </a:xfrm>
          <a:prstGeom prst="rect">
            <a:avLst/>
          </a:prstGeom>
        </p:spPr>
      </p:pic>
      <p:pic>
        <p:nvPicPr>
          <p:cNvPr id="63" name="Graphic 62" descr="Send">
            <a:extLst>
              <a:ext uri="{FF2B5EF4-FFF2-40B4-BE49-F238E27FC236}">
                <a16:creationId xmlns:a16="http://schemas.microsoft.com/office/drawing/2014/main" id="{D973A13D-F06F-4FC2-8F9A-09F3F2448A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61749" y="4687317"/>
            <a:ext cx="457200" cy="457200"/>
          </a:xfrm>
          <a:prstGeom prst="rect">
            <a:avLst/>
          </a:prstGeom>
        </p:spPr>
      </p:pic>
      <p:pic>
        <p:nvPicPr>
          <p:cNvPr id="65" name="Graphic 64" descr="Marker">
            <a:extLst>
              <a:ext uri="{FF2B5EF4-FFF2-40B4-BE49-F238E27FC236}">
                <a16:creationId xmlns:a16="http://schemas.microsoft.com/office/drawing/2014/main" id="{86728FAB-1BF5-4EC0-B2E6-7C3C243FD4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0682" y="6070344"/>
            <a:ext cx="457200" cy="457200"/>
          </a:xfrm>
          <a:prstGeom prst="rect">
            <a:avLst/>
          </a:prstGeom>
        </p:spPr>
      </p:pic>
      <p:pic>
        <p:nvPicPr>
          <p:cNvPr id="67" name="Graphic 66" descr="Stopwatch">
            <a:extLst>
              <a:ext uri="{FF2B5EF4-FFF2-40B4-BE49-F238E27FC236}">
                <a16:creationId xmlns:a16="http://schemas.microsoft.com/office/drawing/2014/main" id="{7C7540BD-66D4-476B-AB9B-58CCA0C72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1613" y="6298944"/>
            <a:ext cx="457200" cy="457200"/>
          </a:xfrm>
          <a:prstGeom prst="rect">
            <a:avLst/>
          </a:prstGeom>
        </p:spPr>
      </p:pic>
      <p:pic>
        <p:nvPicPr>
          <p:cNvPr id="69" name="Graphic 68" descr="Lightbulb">
            <a:extLst>
              <a:ext uri="{FF2B5EF4-FFF2-40B4-BE49-F238E27FC236}">
                <a16:creationId xmlns:a16="http://schemas.microsoft.com/office/drawing/2014/main" id="{91961937-5BE2-4D5F-BC28-4C83E7969A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04617" y="669023"/>
            <a:ext cx="457200" cy="4572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19A25CA-4118-49D8-B8EA-89D7027A58A1}"/>
              </a:ext>
            </a:extLst>
          </p:cNvPr>
          <p:cNvGrpSpPr/>
          <p:nvPr/>
        </p:nvGrpSpPr>
        <p:grpSpPr>
          <a:xfrm>
            <a:off x="3074145" y="2243486"/>
            <a:ext cx="1281873" cy="575504"/>
            <a:chOff x="3074145" y="2243486"/>
            <a:chExt cx="1281873" cy="57550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14BA7DE-00C3-4E9A-BD73-D75F25627B2E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04FBB5-1699-4FA9-8E33-ED4076C9496B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7B7AFF8-398E-4512-8753-06274F141A63}"/>
              </a:ext>
            </a:extLst>
          </p:cNvPr>
          <p:cNvGrpSpPr/>
          <p:nvPr/>
        </p:nvGrpSpPr>
        <p:grpSpPr>
          <a:xfrm>
            <a:off x="3849823" y="1104462"/>
            <a:ext cx="1281873" cy="575504"/>
            <a:chOff x="3074145" y="2243486"/>
            <a:chExt cx="1281873" cy="57550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F27D150-D6E6-4BC9-95AA-FA351274382F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7A96A2-9457-405C-82F4-ABF38B95D660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4C38-98D4-4782-8EE4-D1CD456135A8}"/>
              </a:ext>
            </a:extLst>
          </p:cNvPr>
          <p:cNvGrpSpPr/>
          <p:nvPr/>
        </p:nvGrpSpPr>
        <p:grpSpPr>
          <a:xfrm>
            <a:off x="5451110" y="606208"/>
            <a:ext cx="1281873" cy="575504"/>
            <a:chOff x="3074145" y="2243486"/>
            <a:chExt cx="1281873" cy="57550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30DDFE-9929-4C9E-91C0-B232FF0ED438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DFD49B-F79B-4503-8554-FFF01F597B72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50D815-A86F-442A-AE0B-CDCC6619C6F5}"/>
              </a:ext>
            </a:extLst>
          </p:cNvPr>
          <p:cNvGrpSpPr/>
          <p:nvPr/>
        </p:nvGrpSpPr>
        <p:grpSpPr>
          <a:xfrm>
            <a:off x="7296119" y="569726"/>
            <a:ext cx="1281873" cy="575504"/>
            <a:chOff x="3074145" y="2243486"/>
            <a:chExt cx="1281873" cy="57550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AAB8E7-05E0-4F0B-918D-55B151CFE9ED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6133DD9-193E-4394-8CE9-E649CB42ADDE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62BB05-89C5-4340-8FAA-00446B24F3C4}"/>
              </a:ext>
            </a:extLst>
          </p:cNvPr>
          <p:cNvGrpSpPr/>
          <p:nvPr/>
        </p:nvGrpSpPr>
        <p:grpSpPr>
          <a:xfrm>
            <a:off x="9343117" y="2114601"/>
            <a:ext cx="1281873" cy="575504"/>
            <a:chOff x="3074145" y="2243486"/>
            <a:chExt cx="1281873" cy="57550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388AE2-F3DC-4CD2-9DFF-4BCEF5533FB5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C645A4-08D0-466D-B7BE-086F5BD9ABDB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8C4BFA6-B6D9-46E5-AE0B-E38DDE2CB405}"/>
              </a:ext>
            </a:extLst>
          </p:cNvPr>
          <p:cNvGrpSpPr/>
          <p:nvPr/>
        </p:nvGrpSpPr>
        <p:grpSpPr>
          <a:xfrm>
            <a:off x="1842512" y="4637740"/>
            <a:ext cx="1281873" cy="575504"/>
            <a:chOff x="3074145" y="2243486"/>
            <a:chExt cx="1281873" cy="57550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F1EBB6-0B16-4504-9582-C5A91D3903CC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EC38AB-C32F-45C2-9C04-A00EB6F3B8C7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07BCB41-163C-40B0-9160-AE11AC38E2D0}"/>
              </a:ext>
            </a:extLst>
          </p:cNvPr>
          <p:cNvGrpSpPr/>
          <p:nvPr/>
        </p:nvGrpSpPr>
        <p:grpSpPr>
          <a:xfrm>
            <a:off x="3741919" y="6070344"/>
            <a:ext cx="1281873" cy="575504"/>
            <a:chOff x="3074145" y="2243486"/>
            <a:chExt cx="1281873" cy="57550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18E8CC-6AA3-4EAF-A1A8-9E552657E4BF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5783EF5-5ADB-4095-A1AD-C356F40E1013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B6EE0BF-C171-460F-ACB4-A7351E1E60D1}"/>
              </a:ext>
            </a:extLst>
          </p:cNvPr>
          <p:cNvGrpSpPr/>
          <p:nvPr/>
        </p:nvGrpSpPr>
        <p:grpSpPr>
          <a:xfrm>
            <a:off x="5821556" y="6270842"/>
            <a:ext cx="1281873" cy="575504"/>
            <a:chOff x="3074145" y="2243486"/>
            <a:chExt cx="1281873" cy="57550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7391E0-A089-42FF-B284-C9B9F48D6E51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42409B1-759E-4F64-BC44-47529BE7D792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C2E632A-1C8C-4A88-B3B5-7CC6C99DD95B}"/>
              </a:ext>
            </a:extLst>
          </p:cNvPr>
          <p:cNvGrpSpPr/>
          <p:nvPr/>
        </p:nvGrpSpPr>
        <p:grpSpPr>
          <a:xfrm>
            <a:off x="7748653" y="5417847"/>
            <a:ext cx="1281873" cy="575504"/>
            <a:chOff x="3074145" y="2243486"/>
            <a:chExt cx="1281873" cy="57550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322511F-6434-4953-8F61-3092CD354CA6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C1C580-8FEB-48FD-AC2F-A1FF720967CA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71A185-9C68-4B97-8C29-852F9C3C3FF9}"/>
              </a:ext>
            </a:extLst>
          </p:cNvPr>
          <p:cNvGrpSpPr/>
          <p:nvPr/>
        </p:nvGrpSpPr>
        <p:grpSpPr>
          <a:xfrm>
            <a:off x="8677427" y="4247628"/>
            <a:ext cx="1281873" cy="575504"/>
            <a:chOff x="3074145" y="2243486"/>
            <a:chExt cx="1281873" cy="57550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B1097-2A42-42CF-9FD7-6AD2AFC7C306}"/>
                </a:ext>
              </a:extLst>
            </p:cNvPr>
            <p:cNvSpPr txBox="1"/>
            <p:nvPr/>
          </p:nvSpPr>
          <p:spPr>
            <a:xfrm>
              <a:off x="3101128" y="2243486"/>
              <a:ext cx="12548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CF8AA-3BA1-48C0-B31C-81919ECDB23A}"/>
                </a:ext>
              </a:extLst>
            </p:cNvPr>
            <p:cNvSpPr txBox="1"/>
            <p:nvPr/>
          </p:nvSpPr>
          <p:spPr>
            <a:xfrm>
              <a:off x="3074145" y="2418880"/>
              <a:ext cx="1279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your detail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1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5A37FA-0944-4B45-AC46-2C165908DC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6602" y="516856"/>
            <a:ext cx="4778798" cy="476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002E0-5C1C-4BD4-ADD6-44C0AA6BD193}"/>
              </a:ext>
            </a:extLst>
          </p:cNvPr>
          <p:cNvSpPr txBox="1"/>
          <p:nvPr/>
        </p:nvSpPr>
        <p:spPr>
          <a:xfrm>
            <a:off x="2941202" y="5485054"/>
            <a:ext cx="630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Creative Working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3E59D-D0DE-4D8F-86EA-9F7E7D30D60D}"/>
              </a:ext>
            </a:extLst>
          </p:cNvPr>
          <p:cNvSpPr txBox="1"/>
          <p:nvPr/>
        </p:nvSpPr>
        <p:spPr>
          <a:xfrm>
            <a:off x="4037428" y="6085219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COMMENT | SUBSCRIBE</a:t>
            </a:r>
          </a:p>
        </p:txBody>
      </p:sp>
    </p:spTree>
    <p:extLst>
      <p:ext uri="{BB962C8B-B14F-4D97-AF65-F5344CB8AC3E}">
        <p14:creationId xmlns:p14="http://schemas.microsoft.com/office/powerpoint/2010/main" val="23753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BC0D82-51B9-4905-8711-D80DE42B1205}"/>
              </a:ext>
            </a:extLst>
          </p:cNvPr>
          <p:cNvSpPr/>
          <p:nvPr/>
        </p:nvSpPr>
        <p:spPr>
          <a:xfrm flipH="1" flipV="1">
            <a:off x="2988905" y="3439685"/>
            <a:ext cx="4751118" cy="1672138"/>
          </a:xfrm>
          <a:custGeom>
            <a:avLst/>
            <a:gdLst>
              <a:gd name="connsiteX0" fmla="*/ 19738 w 2971800"/>
              <a:gd name="connsiteY0" fmla="*/ 814927 h 1045914"/>
              <a:gd name="connsiteX1" fmla="*/ 427020 w 2971800"/>
              <a:gd name="connsiteY1" fmla="*/ 1045914 h 1045914"/>
              <a:gd name="connsiteX2" fmla="*/ 0 w 2971800"/>
              <a:gd name="connsiteY2" fmla="*/ 1045914 h 1045914"/>
              <a:gd name="connsiteX3" fmla="*/ 7672 w 2971800"/>
              <a:gd name="connsiteY3" fmla="*/ 893989 h 1045914"/>
              <a:gd name="connsiteX4" fmla="*/ 2540931 w 2971800"/>
              <a:gd name="connsiteY4" fmla="*/ 0 h 1045914"/>
              <a:gd name="connsiteX5" fmla="*/ 2632493 w 2971800"/>
              <a:gd name="connsiteY5" fmla="*/ 100744 h 1045914"/>
              <a:gd name="connsiteX6" fmla="*/ 2971800 w 2971800"/>
              <a:gd name="connsiteY6" fmla="*/ 1045914 h 1045914"/>
              <a:gd name="connsiteX7" fmla="*/ 1947747 w 2971800"/>
              <a:gd name="connsiteY7" fmla="*/ 1045914 h 10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1800" h="1045914">
                <a:moveTo>
                  <a:pt x="19738" y="814927"/>
                </a:moveTo>
                <a:lnTo>
                  <a:pt x="427020" y="1045914"/>
                </a:lnTo>
                <a:lnTo>
                  <a:pt x="0" y="1045914"/>
                </a:lnTo>
                <a:cubicBezTo>
                  <a:pt x="0" y="994624"/>
                  <a:pt x="2599" y="943941"/>
                  <a:pt x="7672" y="893989"/>
                </a:cubicBezTo>
                <a:close/>
                <a:moveTo>
                  <a:pt x="2540931" y="0"/>
                </a:moveTo>
                <a:lnTo>
                  <a:pt x="2632493" y="100744"/>
                </a:lnTo>
                <a:cubicBezTo>
                  <a:pt x="2844465" y="357595"/>
                  <a:pt x="2971800" y="686884"/>
                  <a:pt x="2971800" y="1045914"/>
                </a:cubicBezTo>
                <a:lnTo>
                  <a:pt x="1947747" y="1045914"/>
                </a:lnTo>
                <a:close/>
              </a:path>
            </a:pathLst>
          </a:custGeom>
          <a:solidFill>
            <a:srgbClr val="F69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3D5AED9-84D9-4624-8F1E-FCAE68550197}"/>
              </a:ext>
            </a:extLst>
          </p:cNvPr>
          <p:cNvSpPr/>
          <p:nvPr/>
        </p:nvSpPr>
        <p:spPr>
          <a:xfrm flipH="1" flipV="1">
            <a:off x="3337507" y="3439683"/>
            <a:ext cx="2025169" cy="2042806"/>
          </a:xfrm>
          <a:custGeom>
            <a:avLst/>
            <a:gdLst>
              <a:gd name="connsiteX0" fmla="*/ 429823 w 1266733"/>
              <a:gd name="connsiteY0" fmla="*/ 0 h 1277765"/>
              <a:gd name="connsiteX1" fmla="*/ 536956 w 1266733"/>
              <a:gd name="connsiteY1" fmla="*/ 51609 h 1277765"/>
              <a:gd name="connsiteX2" fmla="*/ 1266733 w 1266733"/>
              <a:gd name="connsiteY2" fmla="*/ 1277765 h 1277765"/>
              <a:gd name="connsiteX3" fmla="*/ 0 w 1266733"/>
              <a:gd name="connsiteY3" fmla="*/ 1277765 h 127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733" h="1277765">
                <a:moveTo>
                  <a:pt x="429823" y="0"/>
                </a:moveTo>
                <a:lnTo>
                  <a:pt x="536956" y="51609"/>
                </a:lnTo>
                <a:cubicBezTo>
                  <a:pt x="971644" y="287746"/>
                  <a:pt x="1266733" y="748295"/>
                  <a:pt x="1266733" y="1277765"/>
                </a:cubicBezTo>
                <a:lnTo>
                  <a:pt x="0" y="127776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E126DE-EA5F-496E-9B1C-05CFA86EC167}"/>
              </a:ext>
            </a:extLst>
          </p:cNvPr>
          <p:cNvSpPr/>
          <p:nvPr/>
        </p:nvSpPr>
        <p:spPr>
          <a:xfrm flipH="1" flipV="1">
            <a:off x="3653332" y="3439685"/>
            <a:ext cx="2632544" cy="2083182"/>
          </a:xfrm>
          <a:custGeom>
            <a:avLst/>
            <a:gdLst>
              <a:gd name="connsiteX0" fmla="*/ 343623 w 1646643"/>
              <a:gd name="connsiteY0" fmla="*/ 0 h 1303020"/>
              <a:gd name="connsiteX1" fmla="*/ 1646643 w 1646643"/>
              <a:gd name="connsiteY1" fmla="*/ 1303020 h 1303020"/>
              <a:gd name="connsiteX2" fmla="*/ 0 w 1646643"/>
              <a:gd name="connsiteY2" fmla="*/ 1303020 h 1303020"/>
              <a:gd name="connsiteX3" fmla="*/ 0 w 1646643"/>
              <a:gd name="connsiteY3" fmla="*/ 47305 h 1303020"/>
              <a:gd name="connsiteX4" fmla="*/ 81019 w 1646643"/>
              <a:gd name="connsiteY4" fmla="*/ 26473 h 1303020"/>
              <a:gd name="connsiteX5" fmla="*/ 343623 w 1646643"/>
              <a:gd name="connsiteY5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6643" h="1303020">
                <a:moveTo>
                  <a:pt x="343623" y="0"/>
                </a:moveTo>
                <a:cubicBezTo>
                  <a:pt x="1063261" y="0"/>
                  <a:pt x="1646643" y="583382"/>
                  <a:pt x="1646643" y="1303020"/>
                </a:cubicBezTo>
                <a:lnTo>
                  <a:pt x="0" y="1303020"/>
                </a:lnTo>
                <a:lnTo>
                  <a:pt x="0" y="47305"/>
                </a:lnTo>
                <a:lnTo>
                  <a:pt x="81019" y="26473"/>
                </a:lnTo>
                <a:cubicBezTo>
                  <a:pt x="165843" y="9115"/>
                  <a:pt x="253669" y="0"/>
                  <a:pt x="343623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49A3D0-CDEE-4D7D-80F4-D19032730FCF}"/>
              </a:ext>
            </a:extLst>
          </p:cNvPr>
          <p:cNvSpPr/>
          <p:nvPr/>
        </p:nvSpPr>
        <p:spPr>
          <a:xfrm flipH="1" flipV="1">
            <a:off x="4006773" y="3439685"/>
            <a:ext cx="3873988" cy="1936994"/>
          </a:xfrm>
          <a:custGeom>
            <a:avLst/>
            <a:gdLst>
              <a:gd name="connsiteX0" fmla="*/ 1211580 w 2423160"/>
              <a:gd name="connsiteY0" fmla="*/ 0 h 1211580"/>
              <a:gd name="connsiteX1" fmla="*/ 2423160 w 2423160"/>
              <a:gd name="connsiteY1" fmla="*/ 1211580 h 1211580"/>
              <a:gd name="connsiteX2" fmla="*/ 0 w 2423160"/>
              <a:gd name="connsiteY2" fmla="*/ 1211580 h 1211580"/>
              <a:gd name="connsiteX3" fmla="*/ 1211580 w 2423160"/>
              <a:gd name="connsiteY3" fmla="*/ 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160" h="1211580">
                <a:moveTo>
                  <a:pt x="1211580" y="0"/>
                </a:moveTo>
                <a:cubicBezTo>
                  <a:pt x="1880717" y="0"/>
                  <a:pt x="2423160" y="542443"/>
                  <a:pt x="2423160" y="1211580"/>
                </a:cubicBezTo>
                <a:lnTo>
                  <a:pt x="0" y="1211580"/>
                </a:lnTo>
                <a:cubicBezTo>
                  <a:pt x="0" y="542443"/>
                  <a:pt x="542443" y="0"/>
                  <a:pt x="121158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E08890E-1E04-4894-A781-F40B21DB011B}"/>
              </a:ext>
            </a:extLst>
          </p:cNvPr>
          <p:cNvSpPr/>
          <p:nvPr/>
        </p:nvSpPr>
        <p:spPr>
          <a:xfrm>
            <a:off x="4451977" y="1746177"/>
            <a:ext cx="4751118" cy="1672138"/>
          </a:xfrm>
          <a:custGeom>
            <a:avLst/>
            <a:gdLst>
              <a:gd name="connsiteX0" fmla="*/ 19738 w 2971800"/>
              <a:gd name="connsiteY0" fmla="*/ 814927 h 1045914"/>
              <a:gd name="connsiteX1" fmla="*/ 427020 w 2971800"/>
              <a:gd name="connsiteY1" fmla="*/ 1045914 h 1045914"/>
              <a:gd name="connsiteX2" fmla="*/ 0 w 2971800"/>
              <a:gd name="connsiteY2" fmla="*/ 1045914 h 1045914"/>
              <a:gd name="connsiteX3" fmla="*/ 7672 w 2971800"/>
              <a:gd name="connsiteY3" fmla="*/ 893989 h 1045914"/>
              <a:gd name="connsiteX4" fmla="*/ 2540931 w 2971800"/>
              <a:gd name="connsiteY4" fmla="*/ 0 h 1045914"/>
              <a:gd name="connsiteX5" fmla="*/ 2632493 w 2971800"/>
              <a:gd name="connsiteY5" fmla="*/ 100744 h 1045914"/>
              <a:gd name="connsiteX6" fmla="*/ 2971800 w 2971800"/>
              <a:gd name="connsiteY6" fmla="*/ 1045914 h 1045914"/>
              <a:gd name="connsiteX7" fmla="*/ 1947747 w 2971800"/>
              <a:gd name="connsiteY7" fmla="*/ 1045914 h 104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1800" h="1045914">
                <a:moveTo>
                  <a:pt x="19738" y="814927"/>
                </a:moveTo>
                <a:lnTo>
                  <a:pt x="427020" y="1045914"/>
                </a:lnTo>
                <a:lnTo>
                  <a:pt x="0" y="1045914"/>
                </a:lnTo>
                <a:cubicBezTo>
                  <a:pt x="0" y="994624"/>
                  <a:pt x="2599" y="943941"/>
                  <a:pt x="7672" y="893989"/>
                </a:cubicBezTo>
                <a:close/>
                <a:moveTo>
                  <a:pt x="2540931" y="0"/>
                </a:moveTo>
                <a:lnTo>
                  <a:pt x="2632493" y="100744"/>
                </a:lnTo>
                <a:cubicBezTo>
                  <a:pt x="2844465" y="357595"/>
                  <a:pt x="2971800" y="686884"/>
                  <a:pt x="2971800" y="1045914"/>
                </a:cubicBezTo>
                <a:lnTo>
                  <a:pt x="1947747" y="1045914"/>
                </a:lnTo>
                <a:close/>
              </a:path>
            </a:pathLst>
          </a:custGeom>
          <a:solidFill>
            <a:srgbClr val="F69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18E611-21CE-4D8E-822C-837AB03F76A4}"/>
              </a:ext>
            </a:extLst>
          </p:cNvPr>
          <p:cNvSpPr/>
          <p:nvPr/>
        </p:nvSpPr>
        <p:spPr>
          <a:xfrm>
            <a:off x="6829323" y="1375511"/>
            <a:ext cx="2025169" cy="2042806"/>
          </a:xfrm>
          <a:custGeom>
            <a:avLst/>
            <a:gdLst>
              <a:gd name="connsiteX0" fmla="*/ 429823 w 1266733"/>
              <a:gd name="connsiteY0" fmla="*/ 0 h 1277765"/>
              <a:gd name="connsiteX1" fmla="*/ 536956 w 1266733"/>
              <a:gd name="connsiteY1" fmla="*/ 51609 h 1277765"/>
              <a:gd name="connsiteX2" fmla="*/ 1266733 w 1266733"/>
              <a:gd name="connsiteY2" fmla="*/ 1277765 h 1277765"/>
              <a:gd name="connsiteX3" fmla="*/ 0 w 1266733"/>
              <a:gd name="connsiteY3" fmla="*/ 1277765 h 127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733" h="1277765">
                <a:moveTo>
                  <a:pt x="429823" y="0"/>
                </a:moveTo>
                <a:lnTo>
                  <a:pt x="536956" y="51609"/>
                </a:lnTo>
                <a:cubicBezTo>
                  <a:pt x="971644" y="287746"/>
                  <a:pt x="1266733" y="748295"/>
                  <a:pt x="1266733" y="1277765"/>
                </a:cubicBezTo>
                <a:lnTo>
                  <a:pt x="0" y="127776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3C0BF8-FED9-4C68-9EC4-E375A687EE86}"/>
              </a:ext>
            </a:extLst>
          </p:cNvPr>
          <p:cNvSpPr/>
          <p:nvPr/>
        </p:nvSpPr>
        <p:spPr>
          <a:xfrm>
            <a:off x="5906123" y="1335133"/>
            <a:ext cx="2632544" cy="2083182"/>
          </a:xfrm>
          <a:custGeom>
            <a:avLst/>
            <a:gdLst>
              <a:gd name="connsiteX0" fmla="*/ 343623 w 1646643"/>
              <a:gd name="connsiteY0" fmla="*/ 0 h 1303020"/>
              <a:gd name="connsiteX1" fmla="*/ 1646643 w 1646643"/>
              <a:gd name="connsiteY1" fmla="*/ 1303020 h 1303020"/>
              <a:gd name="connsiteX2" fmla="*/ 0 w 1646643"/>
              <a:gd name="connsiteY2" fmla="*/ 1303020 h 1303020"/>
              <a:gd name="connsiteX3" fmla="*/ 0 w 1646643"/>
              <a:gd name="connsiteY3" fmla="*/ 47305 h 1303020"/>
              <a:gd name="connsiteX4" fmla="*/ 81019 w 1646643"/>
              <a:gd name="connsiteY4" fmla="*/ 26473 h 1303020"/>
              <a:gd name="connsiteX5" fmla="*/ 343623 w 1646643"/>
              <a:gd name="connsiteY5" fmla="*/ 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6643" h="1303020">
                <a:moveTo>
                  <a:pt x="343623" y="0"/>
                </a:moveTo>
                <a:cubicBezTo>
                  <a:pt x="1063261" y="0"/>
                  <a:pt x="1646643" y="583382"/>
                  <a:pt x="1646643" y="1303020"/>
                </a:cubicBezTo>
                <a:lnTo>
                  <a:pt x="0" y="1303020"/>
                </a:lnTo>
                <a:lnTo>
                  <a:pt x="0" y="47305"/>
                </a:lnTo>
                <a:lnTo>
                  <a:pt x="81019" y="26473"/>
                </a:lnTo>
                <a:cubicBezTo>
                  <a:pt x="165843" y="9115"/>
                  <a:pt x="253669" y="0"/>
                  <a:pt x="343623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E4AD32-FFF5-4DBC-9AF0-6CCF5F927897}"/>
              </a:ext>
            </a:extLst>
          </p:cNvPr>
          <p:cNvSpPr/>
          <p:nvPr/>
        </p:nvSpPr>
        <p:spPr>
          <a:xfrm>
            <a:off x="4311239" y="1481321"/>
            <a:ext cx="3873988" cy="1936994"/>
          </a:xfrm>
          <a:custGeom>
            <a:avLst/>
            <a:gdLst>
              <a:gd name="connsiteX0" fmla="*/ 1211580 w 2423160"/>
              <a:gd name="connsiteY0" fmla="*/ 0 h 1211580"/>
              <a:gd name="connsiteX1" fmla="*/ 2423160 w 2423160"/>
              <a:gd name="connsiteY1" fmla="*/ 1211580 h 1211580"/>
              <a:gd name="connsiteX2" fmla="*/ 0 w 2423160"/>
              <a:gd name="connsiteY2" fmla="*/ 1211580 h 1211580"/>
              <a:gd name="connsiteX3" fmla="*/ 1211580 w 2423160"/>
              <a:gd name="connsiteY3" fmla="*/ 0 h 121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160" h="1211580">
                <a:moveTo>
                  <a:pt x="1211580" y="0"/>
                </a:moveTo>
                <a:cubicBezTo>
                  <a:pt x="1880717" y="0"/>
                  <a:pt x="2423160" y="542443"/>
                  <a:pt x="2423160" y="1211580"/>
                </a:cubicBezTo>
                <a:lnTo>
                  <a:pt x="0" y="1211580"/>
                </a:lnTo>
                <a:cubicBezTo>
                  <a:pt x="0" y="542443"/>
                  <a:pt x="542443" y="0"/>
                  <a:pt x="121158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Pie chart">
            <a:extLst>
              <a:ext uri="{FF2B5EF4-FFF2-40B4-BE49-F238E27FC236}">
                <a16:creationId xmlns:a16="http://schemas.microsoft.com/office/drawing/2014/main" id="{D281CA3A-E44B-4FAF-8096-E503D2D8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2975"/>
            <a:ext cx="365760" cy="365760"/>
          </a:xfrm>
          <a:prstGeom prst="rect">
            <a:avLst/>
          </a:prstGeom>
        </p:spPr>
      </p:pic>
      <p:pic>
        <p:nvPicPr>
          <p:cNvPr id="38" name="Graphic 37" descr="Presentation with bar chart">
            <a:extLst>
              <a:ext uri="{FF2B5EF4-FFF2-40B4-BE49-F238E27FC236}">
                <a16:creationId xmlns:a16="http://schemas.microsoft.com/office/drawing/2014/main" id="{8E031EB4-8272-48D7-B14E-5C165EFFB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156" y="1746177"/>
            <a:ext cx="365760" cy="365760"/>
          </a:xfrm>
          <a:prstGeom prst="rect">
            <a:avLst/>
          </a:prstGeom>
        </p:spPr>
      </p:pic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185BE6F2-6020-4A22-82EF-FA398220A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7116" y="282975"/>
            <a:ext cx="365760" cy="365760"/>
          </a:xfrm>
          <a:prstGeom prst="rect">
            <a:avLst/>
          </a:prstGeom>
        </p:spPr>
      </p:pic>
      <p:pic>
        <p:nvPicPr>
          <p:cNvPr id="42" name="Graphic 41" descr="Lightbulb">
            <a:extLst>
              <a:ext uri="{FF2B5EF4-FFF2-40B4-BE49-F238E27FC236}">
                <a16:creationId xmlns:a16="http://schemas.microsoft.com/office/drawing/2014/main" id="{24C8C615-D5E6-42E7-BE7F-D744E0AE0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7561" y="5433454"/>
            <a:ext cx="365760" cy="365760"/>
          </a:xfrm>
          <a:prstGeom prst="rect">
            <a:avLst/>
          </a:prstGeom>
        </p:spPr>
      </p:pic>
      <p:pic>
        <p:nvPicPr>
          <p:cNvPr id="44" name="Graphic 43" descr="House">
            <a:extLst>
              <a:ext uri="{FF2B5EF4-FFF2-40B4-BE49-F238E27FC236}">
                <a16:creationId xmlns:a16="http://schemas.microsoft.com/office/drawing/2014/main" id="{4E307A89-E3E8-4506-B112-B6FE8F6BF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5975" y="1474959"/>
            <a:ext cx="365760" cy="365760"/>
          </a:xfrm>
          <a:prstGeom prst="rect">
            <a:avLst/>
          </a:prstGeom>
        </p:spPr>
      </p:pic>
      <p:pic>
        <p:nvPicPr>
          <p:cNvPr id="46" name="Graphic 45" descr="Group brainstorm">
            <a:extLst>
              <a:ext uri="{FF2B5EF4-FFF2-40B4-BE49-F238E27FC236}">
                <a16:creationId xmlns:a16="http://schemas.microsoft.com/office/drawing/2014/main" id="{9E17CEBD-4A0C-4054-A3D8-9EE35AD469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5567" y="4570073"/>
            <a:ext cx="365760" cy="365760"/>
          </a:xfrm>
          <a:prstGeom prst="rect">
            <a:avLst/>
          </a:prstGeom>
        </p:spPr>
      </p:pic>
      <p:pic>
        <p:nvPicPr>
          <p:cNvPr id="48" name="Graphic 47" descr="Meeting">
            <a:extLst>
              <a:ext uri="{FF2B5EF4-FFF2-40B4-BE49-F238E27FC236}">
                <a16:creationId xmlns:a16="http://schemas.microsoft.com/office/drawing/2014/main" id="{93AF25B1-0CFC-49D3-AA98-3FF12DBB50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3137" y="6050387"/>
            <a:ext cx="365760" cy="365760"/>
          </a:xfrm>
          <a:prstGeom prst="rect">
            <a:avLst/>
          </a:prstGeom>
        </p:spPr>
      </p:pic>
      <p:pic>
        <p:nvPicPr>
          <p:cNvPr id="50" name="Graphic 49" descr="Handshake">
            <a:extLst>
              <a:ext uri="{FF2B5EF4-FFF2-40B4-BE49-F238E27FC236}">
                <a16:creationId xmlns:a16="http://schemas.microsoft.com/office/drawing/2014/main" id="{69E37C55-70DD-4D46-B82B-C9B396585F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2146" y="6225307"/>
            <a:ext cx="365760" cy="3657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87D001D-FF4D-4804-B483-70B47575337A}"/>
              </a:ext>
            </a:extLst>
          </p:cNvPr>
          <p:cNvSpPr txBox="1"/>
          <p:nvPr/>
        </p:nvSpPr>
        <p:spPr>
          <a:xfrm>
            <a:off x="3146790" y="2081827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3B0E44-00A9-4EB0-8030-A1B6BA9C2C33}"/>
              </a:ext>
            </a:extLst>
          </p:cNvPr>
          <p:cNvSpPr txBox="1"/>
          <p:nvPr/>
        </p:nvSpPr>
        <p:spPr>
          <a:xfrm>
            <a:off x="4854605" y="678118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C08104-B434-4B5E-8808-0DA33A3DC237}"/>
              </a:ext>
            </a:extLst>
          </p:cNvPr>
          <p:cNvSpPr txBox="1"/>
          <p:nvPr/>
        </p:nvSpPr>
        <p:spPr>
          <a:xfrm>
            <a:off x="7029575" y="650478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4344ED-EE96-4D5A-8274-A88C43D035FA}"/>
              </a:ext>
            </a:extLst>
          </p:cNvPr>
          <p:cNvSpPr txBox="1"/>
          <p:nvPr/>
        </p:nvSpPr>
        <p:spPr>
          <a:xfrm>
            <a:off x="8880873" y="1814339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7D0806-CD34-4FFF-B765-D3B362E74A47}"/>
              </a:ext>
            </a:extLst>
          </p:cNvPr>
          <p:cNvSpPr txBox="1"/>
          <p:nvPr/>
        </p:nvSpPr>
        <p:spPr>
          <a:xfrm>
            <a:off x="7880761" y="5433454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2F846D-A32B-44AB-B857-0F149AE25BDE}"/>
              </a:ext>
            </a:extLst>
          </p:cNvPr>
          <p:cNvSpPr txBox="1"/>
          <p:nvPr/>
        </p:nvSpPr>
        <p:spPr>
          <a:xfrm>
            <a:off x="6037801" y="6160180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E72BF3-32DD-4147-9B1D-0951D86A5003}"/>
              </a:ext>
            </a:extLst>
          </p:cNvPr>
          <p:cNvSpPr txBox="1"/>
          <p:nvPr/>
        </p:nvSpPr>
        <p:spPr>
          <a:xfrm>
            <a:off x="3907299" y="6072158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AED87B-8B31-4BA9-AFA8-CA495AD555FF}"/>
              </a:ext>
            </a:extLst>
          </p:cNvPr>
          <p:cNvSpPr txBox="1"/>
          <p:nvPr/>
        </p:nvSpPr>
        <p:spPr>
          <a:xfrm>
            <a:off x="1793000" y="4930565"/>
            <a:ext cx="1203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E034E9A-BAE8-4269-B72F-09F0BEEFF312}"/>
              </a:ext>
            </a:extLst>
          </p:cNvPr>
          <p:cNvSpPr/>
          <p:nvPr/>
        </p:nvSpPr>
        <p:spPr>
          <a:xfrm>
            <a:off x="4339771" y="1698171"/>
            <a:ext cx="711200" cy="174172"/>
          </a:xfrm>
          <a:custGeom>
            <a:avLst/>
            <a:gdLst>
              <a:gd name="connsiteX0" fmla="*/ 711200 w 711200"/>
              <a:gd name="connsiteY0" fmla="*/ 174172 h 174172"/>
              <a:gd name="connsiteX1" fmla="*/ 711200 w 711200"/>
              <a:gd name="connsiteY1" fmla="*/ 174172 h 174172"/>
              <a:gd name="connsiteX2" fmla="*/ 667658 w 711200"/>
              <a:gd name="connsiteY2" fmla="*/ 43543 h 174172"/>
              <a:gd name="connsiteX3" fmla="*/ 638629 w 711200"/>
              <a:gd name="connsiteY3" fmla="*/ 0 h 174172"/>
              <a:gd name="connsiteX4" fmla="*/ 0 w 711200"/>
              <a:gd name="connsiteY4" fmla="*/ 0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174172">
                <a:moveTo>
                  <a:pt x="711200" y="174172"/>
                </a:moveTo>
                <a:lnTo>
                  <a:pt x="711200" y="174172"/>
                </a:lnTo>
                <a:cubicBezTo>
                  <a:pt x="696686" y="130629"/>
                  <a:pt x="685311" y="85911"/>
                  <a:pt x="667658" y="43543"/>
                </a:cubicBezTo>
                <a:cubicBezTo>
                  <a:pt x="660949" y="27441"/>
                  <a:pt x="638629" y="0"/>
                  <a:pt x="638629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DDA7B72-CC66-4FA8-8910-3A3E5DA157FB}"/>
              </a:ext>
            </a:extLst>
          </p:cNvPr>
          <p:cNvSpPr/>
          <p:nvPr/>
        </p:nvSpPr>
        <p:spPr>
          <a:xfrm>
            <a:off x="6154057" y="740229"/>
            <a:ext cx="522514" cy="566057"/>
          </a:xfrm>
          <a:custGeom>
            <a:avLst/>
            <a:gdLst>
              <a:gd name="connsiteX0" fmla="*/ 522514 w 522514"/>
              <a:gd name="connsiteY0" fmla="*/ 566057 h 566057"/>
              <a:gd name="connsiteX1" fmla="*/ 508000 w 522514"/>
              <a:gd name="connsiteY1" fmla="*/ 14514 h 566057"/>
              <a:gd name="connsiteX2" fmla="*/ 0 w 522514"/>
              <a:gd name="connsiteY2" fmla="*/ 0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66057">
                <a:moveTo>
                  <a:pt x="522514" y="566057"/>
                </a:moveTo>
                <a:lnTo>
                  <a:pt x="508000" y="1451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9C05CC-4E2B-4951-AF4D-770D36B9BC19}"/>
              </a:ext>
            </a:extLst>
          </p:cNvPr>
          <p:cNvGrpSpPr/>
          <p:nvPr/>
        </p:nvGrpSpPr>
        <p:grpSpPr>
          <a:xfrm>
            <a:off x="7639040" y="3263938"/>
            <a:ext cx="1934996" cy="508246"/>
            <a:chOff x="7639040" y="3263938"/>
            <a:chExt cx="1934996" cy="5082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D327DD-ED73-4A49-9F7C-8A9DC4874AA4}"/>
                </a:ext>
              </a:extLst>
            </p:cNvPr>
            <p:cNvSpPr/>
            <p:nvPr/>
          </p:nvSpPr>
          <p:spPr>
            <a:xfrm>
              <a:off x="7639040" y="3263938"/>
              <a:ext cx="1934996" cy="3204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2930CC-31D9-4C20-9378-B1AEE91C2750}"/>
                </a:ext>
              </a:extLst>
            </p:cNvPr>
            <p:cNvSpPr/>
            <p:nvPr/>
          </p:nvSpPr>
          <p:spPr>
            <a:xfrm>
              <a:off x="7639040" y="3397399"/>
              <a:ext cx="1934996" cy="3747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ACC1AD-25CD-4276-944F-C02948230203}"/>
              </a:ext>
            </a:extLst>
          </p:cNvPr>
          <p:cNvGrpSpPr/>
          <p:nvPr/>
        </p:nvGrpSpPr>
        <p:grpSpPr>
          <a:xfrm flipV="1">
            <a:off x="2665937" y="3069019"/>
            <a:ext cx="1934996" cy="508246"/>
            <a:chOff x="7639040" y="3263938"/>
            <a:chExt cx="1934996" cy="50824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264226-A4B9-4180-8F2A-5BF49A8EE009}"/>
                </a:ext>
              </a:extLst>
            </p:cNvPr>
            <p:cNvSpPr/>
            <p:nvPr/>
          </p:nvSpPr>
          <p:spPr>
            <a:xfrm>
              <a:off x="7639040" y="3263938"/>
              <a:ext cx="1934996" cy="32046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626089-EF12-45F2-97EE-11BB5BDE1A76}"/>
                </a:ext>
              </a:extLst>
            </p:cNvPr>
            <p:cNvSpPr/>
            <p:nvPr/>
          </p:nvSpPr>
          <p:spPr>
            <a:xfrm>
              <a:off x="7639040" y="3397399"/>
              <a:ext cx="1934996" cy="3747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9AB649B-F42F-4692-8499-7C3F1CC10766}"/>
              </a:ext>
            </a:extLst>
          </p:cNvPr>
          <p:cNvSpPr/>
          <p:nvPr/>
        </p:nvSpPr>
        <p:spPr>
          <a:xfrm>
            <a:off x="4302967" y="1590962"/>
            <a:ext cx="3654706" cy="36547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34A737-E074-4F8E-B041-CA092E051BA4}"/>
              </a:ext>
            </a:extLst>
          </p:cNvPr>
          <p:cNvSpPr/>
          <p:nvPr/>
        </p:nvSpPr>
        <p:spPr>
          <a:xfrm>
            <a:off x="4795682" y="2083678"/>
            <a:ext cx="2669275" cy="266927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42F170-07A5-4825-B2FF-ED2306CE33C6}"/>
              </a:ext>
            </a:extLst>
          </p:cNvPr>
          <p:cNvSpPr/>
          <p:nvPr/>
        </p:nvSpPr>
        <p:spPr>
          <a:xfrm>
            <a:off x="4460199" y="1748195"/>
            <a:ext cx="3340242" cy="3340242"/>
          </a:xfrm>
          <a:prstGeom prst="ellipse">
            <a:avLst/>
          </a:prstGeom>
          <a:noFill/>
          <a:ln>
            <a:gradFill>
              <a:gsLst>
                <a:gs pos="0">
                  <a:srgbClr val="00A1D8"/>
                </a:gs>
                <a:gs pos="100000">
                  <a:srgbClr val="9000D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 descr="Bullseye">
            <a:extLst>
              <a:ext uri="{FF2B5EF4-FFF2-40B4-BE49-F238E27FC236}">
                <a16:creationId xmlns:a16="http://schemas.microsoft.com/office/drawing/2014/main" id="{D93E0BA0-2861-4A9C-974D-8338BF248C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256117C-95A6-4A59-A9A2-96062E024872}"/>
              </a:ext>
            </a:extLst>
          </p:cNvPr>
          <p:cNvSpPr txBox="1"/>
          <p:nvPr/>
        </p:nvSpPr>
        <p:spPr>
          <a:xfrm>
            <a:off x="5509133" y="3857924"/>
            <a:ext cx="1296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HEADLINE</a:t>
            </a:r>
          </a:p>
        </p:txBody>
      </p:sp>
    </p:spTree>
    <p:extLst>
      <p:ext uri="{BB962C8B-B14F-4D97-AF65-F5344CB8AC3E}">
        <p14:creationId xmlns:p14="http://schemas.microsoft.com/office/powerpoint/2010/main" val="1833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51" grpId="0"/>
      <p:bldP spid="52" grpId="0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846620-F3F7-44C4-9D74-416E35E911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8486" y="137007"/>
            <a:ext cx="1180149" cy="1177518"/>
          </a:xfrm>
          <a:prstGeom prst="rect">
            <a:avLst/>
          </a:prstGeom>
        </p:spPr>
      </p:pic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24753-BB3F-43AE-B2FB-6CDCAF8E48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04" y="2282849"/>
            <a:ext cx="4280354" cy="1588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31120-653F-496F-B5A0-E5278A6B3084}"/>
              </a:ext>
            </a:extLst>
          </p:cNvPr>
          <p:cNvSpPr/>
          <p:nvPr/>
        </p:nvSpPr>
        <p:spPr>
          <a:xfrm>
            <a:off x="6928073" y="760543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better working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3EE7-B941-4E32-B049-F64018053682}"/>
              </a:ext>
            </a:extLst>
          </p:cNvPr>
          <p:cNvSpPr txBox="1"/>
          <p:nvPr/>
        </p:nvSpPr>
        <p:spPr>
          <a:xfrm>
            <a:off x="2263112" y="271853"/>
            <a:ext cx="859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POWERPOINT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91CD3-1761-499B-88AE-1D72AC94E3DD}"/>
              </a:ext>
            </a:extLst>
          </p:cNvPr>
          <p:cNvSpPr/>
          <p:nvPr/>
        </p:nvSpPr>
        <p:spPr>
          <a:xfrm>
            <a:off x="0" y="1424093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E6E64-934C-4BEA-8503-EC01A4DFAB99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44998-8A8A-48B3-A6F5-11819C186213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731BAD08-FA75-4554-8A30-421B17CEF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3259" b="31622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3" name="Picture 1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91D44F4-58BE-4505-A83F-FE170DB6B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D2A9D-E22B-451E-9408-B6EC92AEA835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D87C5C1-ACBD-4C1B-AE96-AA7A9D1C9F63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9AD60967-C6EE-47D8-85DB-19ADFDD9E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1989" y="2282848"/>
            <a:ext cx="1212166" cy="1212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3EEF84-9EE1-4125-BE60-10B8C2C18121}"/>
              </a:ext>
            </a:extLst>
          </p:cNvPr>
          <p:cNvSpPr txBox="1"/>
          <p:nvPr/>
        </p:nvSpPr>
        <p:spPr>
          <a:xfrm>
            <a:off x="9321722" y="2659884"/>
            <a:ext cx="206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0CC6B-5A4C-4F6C-AE7A-35085986748B}"/>
              </a:ext>
            </a:extLst>
          </p:cNvPr>
          <p:cNvSpPr/>
          <p:nvPr/>
        </p:nvSpPr>
        <p:spPr>
          <a:xfrm>
            <a:off x="1403718" y="3851191"/>
            <a:ext cx="1070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1026" name="Picture 2" descr="Telegram Logo transparent PNG - StickPNG">
            <a:extLst>
              <a:ext uri="{FF2B5EF4-FFF2-40B4-BE49-F238E27FC236}">
                <a16:creationId xmlns:a16="http://schemas.microsoft.com/office/drawing/2014/main" id="{1075DCA6-516E-492E-98D8-DA965B66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697" y="3534252"/>
            <a:ext cx="966636" cy="9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245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Oswald</vt:lpstr>
      <vt:lpstr>Roboto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12</cp:revision>
  <dcterms:created xsi:type="dcterms:W3CDTF">2021-03-19T11:12:22Z</dcterms:created>
  <dcterms:modified xsi:type="dcterms:W3CDTF">2021-03-20T07:43:00Z</dcterms:modified>
</cp:coreProperties>
</file>