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60033"/>
    <a:srgbClr val="009999"/>
    <a:srgbClr val="006666"/>
    <a:srgbClr val="818181"/>
    <a:srgbClr val="00890B"/>
    <a:srgbClr val="8F008F"/>
    <a:srgbClr val="0042A8"/>
    <a:srgbClr val="0083E9"/>
    <a:srgbClr val="EE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712A-C565-49E9-8FF3-31C9DD5D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AF068-543E-4D39-8D3C-A088996B3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D1898-F7E8-40B3-8FF2-BCEDEED6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2BAE0-91E4-4EB1-9403-3760B4F7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1AB7-6788-41CA-AA05-44A1082E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6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5F14-DADE-46B2-9EED-1FF1F2F3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755A-60A4-4797-807F-4ACFC8665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F834A-7814-461C-AD74-86FEEF249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1102-BF60-4820-A688-7A5CFA84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8101-B9BC-4ADC-80AA-F8E0E02C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8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CFFD6-83F0-4895-AB1B-C389AFB68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78D99-E021-4B85-A1B6-F77C1E19D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E4D3-5133-4A82-B08F-B676DF38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D392-347E-46F4-B36B-DC1383C0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F13F0-F47A-4D78-AE53-82805BFE0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1137-1506-41F1-ABA9-98DEB73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5335-6152-4A4E-8C3F-AA60CD7B9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9590-83E1-43A8-AFF4-6CAAC1C0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0D58-F1A4-47FF-8504-124E2364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0E77-F2BD-4ED1-9CB5-8A8AA765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C73F-68A0-41DD-AD80-F4916FC7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6761-E6AA-4328-9468-84498E891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66FDF-C6F1-465A-BD67-719BB5AE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E4EA-1A0D-4243-8D46-8A806691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31FA-86E9-49F9-920F-95191942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5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B9F2-73AE-40BB-9C90-319D6AAC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93756-FA31-49FD-9039-6DC9BBB02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51C6-0A2A-4462-BEC9-A50056A42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0DF4D-D511-40CA-B409-D6D47701E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ACF8A-EF7D-461A-9EA2-EE0D024E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F0BF-3E33-47C1-871B-EB71B49C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3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412C-CCA3-424F-842B-661AC27A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1365C-F8AB-4496-B813-72F6F490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0B220-9C73-4B6C-BBC5-14D300EB4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1BD9-AD4C-48DA-8530-F2AA82A6B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17814-E4BC-4B57-85CD-400CAEDB5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8104F-F643-436C-80DB-63C85D8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3E137-C731-4B94-9ADF-3E6606AF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23755-0783-47AD-8CC0-32ABB6A5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9B2B-C0F4-43E3-9422-88C22B02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77A413-BC9E-4EB0-925F-87246699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0DC4-B9DD-430D-9C27-7E55CA3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38051-4A9E-4616-9E11-8939D53DF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D4C0C-19BD-497E-8905-FA62AF3C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2AB78-78F3-4C8B-ABBB-A27A38A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BFE6-EDD1-4A96-96B7-78C4E3F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8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D466-C677-4D09-9464-12035F60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BEC5-EBF7-4184-8F87-375A5C93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76094-93E3-43D4-84D9-D313F9010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5DBD3-FE2C-45BB-A262-E6026844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B18C-9C89-490F-9D54-08A140E4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03FC2-4735-4EF5-B696-8DC5F45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0B07-B291-46C1-B1CE-E12D0A90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BEE17-8946-4113-86DD-CA468504A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8FDBB-3413-43B1-AEC7-C7C7D7E63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3200A-8307-428A-B258-071142D6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097B3-A96A-4A32-97FE-DE8D9D3E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FB4DC-25B8-4F4F-886A-6E0181E0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E7E7E"/>
            </a:gs>
            <a:gs pos="99000">
              <a:srgbClr val="C5C5C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236BE-74EB-4295-8F80-F4AADC4B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5219-19B4-4F8C-B2CE-09174956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7D73-0A8F-4EED-8928-CF3CD0BAA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2C555-256A-4EDB-A063-C6030550D0F6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39F4-C6BD-42A8-947D-4C7DAFA91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6F32-391B-4DD9-B83A-9FC462F92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418C9-5A26-4F72-9FA5-944079157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7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B0D936D-BD1A-419F-ACCF-616A8528C341}"/>
              </a:ext>
            </a:extLst>
          </p:cNvPr>
          <p:cNvSpPr/>
          <p:nvPr/>
        </p:nvSpPr>
        <p:spPr>
          <a:xfrm rot="207651">
            <a:off x="5785181" y="4663803"/>
            <a:ext cx="577976" cy="57797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290FFBA-1356-40A1-9A34-F6F6A51E3781}"/>
              </a:ext>
            </a:extLst>
          </p:cNvPr>
          <p:cNvSpPr/>
          <p:nvPr/>
        </p:nvSpPr>
        <p:spPr>
          <a:xfrm>
            <a:off x="5825321" y="1096895"/>
            <a:ext cx="604623" cy="604623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9A82B06-461B-4BCD-A6D1-1A0AA47F32EC}"/>
              </a:ext>
            </a:extLst>
          </p:cNvPr>
          <p:cNvGrpSpPr/>
          <p:nvPr/>
        </p:nvGrpSpPr>
        <p:grpSpPr>
          <a:xfrm>
            <a:off x="2570689" y="642650"/>
            <a:ext cx="6321426" cy="5622902"/>
            <a:chOff x="2913558" y="519429"/>
            <a:chExt cx="6321426" cy="56229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30" name="Picture 129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F1E05725-2D3A-4D73-9492-FAFAE09A6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83" y="3527599"/>
              <a:ext cx="2339376" cy="1800375"/>
            </a:xfrm>
            <a:prstGeom prst="rect">
              <a:avLst/>
            </a:prstGeom>
          </p:spPr>
        </p:pic>
        <p:pic>
          <p:nvPicPr>
            <p:cNvPr id="131" name="Picture 130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1842D782-E546-4419-8C3A-ABCBEA059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282" y="2953915"/>
              <a:ext cx="2339376" cy="1800375"/>
            </a:xfrm>
            <a:prstGeom prst="rect">
              <a:avLst/>
            </a:prstGeom>
          </p:spPr>
        </p:pic>
        <p:pic>
          <p:nvPicPr>
            <p:cNvPr id="132" name="Picture 131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BC36713B-F4FC-45EF-B52E-6CC039D9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705" y="1291608"/>
              <a:ext cx="2339376" cy="1800375"/>
            </a:xfrm>
            <a:prstGeom prst="rect">
              <a:avLst/>
            </a:prstGeom>
          </p:spPr>
        </p:pic>
        <p:pic>
          <p:nvPicPr>
            <p:cNvPr id="133" name="Picture 132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8AFDE169-05D9-420C-B98D-7927E2CDA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952" y="1921968"/>
              <a:ext cx="2339376" cy="1800375"/>
            </a:xfrm>
            <a:prstGeom prst="rect">
              <a:avLst/>
            </a:prstGeom>
          </p:spPr>
        </p:pic>
        <p:pic>
          <p:nvPicPr>
            <p:cNvPr id="134" name="Picture 133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0BEC47E9-80E3-466F-8343-35CFD56FD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39" y="519429"/>
              <a:ext cx="1961626" cy="1509660"/>
            </a:xfrm>
            <a:prstGeom prst="rect">
              <a:avLst/>
            </a:prstGeom>
          </p:spPr>
        </p:pic>
        <p:pic>
          <p:nvPicPr>
            <p:cNvPr id="135" name="Picture 134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AD7E9F78-D98F-4700-88C0-5EBF9F05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526" y="4341956"/>
              <a:ext cx="2339376" cy="1800375"/>
            </a:xfrm>
            <a:prstGeom prst="rect">
              <a:avLst/>
            </a:prstGeom>
          </p:spPr>
        </p:pic>
        <p:pic>
          <p:nvPicPr>
            <p:cNvPr id="136" name="Picture 135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5938423E-D31C-4C5B-8B82-8BD976526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913558" y="3335716"/>
              <a:ext cx="1367280" cy="1052254"/>
            </a:xfrm>
            <a:prstGeom prst="rect">
              <a:avLst/>
            </a:prstGeom>
          </p:spPr>
        </p:pic>
        <p:pic>
          <p:nvPicPr>
            <p:cNvPr id="137" name="Picture 136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957CDDC0-E4E5-4B8B-B6A1-0FC970096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67704" y="2762213"/>
              <a:ext cx="1367280" cy="1052254"/>
            </a:xfrm>
            <a:prstGeom prst="rect">
              <a:avLst/>
            </a:prstGeom>
          </p:spPr>
        </p:pic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9C6C9EA-CAD9-477A-AC60-C174B7B4517F}"/>
              </a:ext>
            </a:extLst>
          </p:cNvPr>
          <p:cNvSpPr/>
          <p:nvPr/>
        </p:nvSpPr>
        <p:spPr>
          <a:xfrm rot="1868001">
            <a:off x="6957743" y="3766011"/>
            <a:ext cx="574246" cy="57424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549E007-D7DE-41E9-86FA-01808F9CC844}"/>
              </a:ext>
            </a:extLst>
          </p:cNvPr>
          <p:cNvSpPr/>
          <p:nvPr/>
        </p:nvSpPr>
        <p:spPr>
          <a:xfrm rot="1868001">
            <a:off x="4253244" y="3690628"/>
            <a:ext cx="794822" cy="794822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9F0FCF5-632D-4956-A567-A4F6FA03B00A}"/>
              </a:ext>
            </a:extLst>
          </p:cNvPr>
          <p:cNvSpPr/>
          <p:nvPr/>
        </p:nvSpPr>
        <p:spPr>
          <a:xfrm>
            <a:off x="7411540" y="275408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382A814-DCF0-4C6F-BEC7-E62917597B8C}"/>
              </a:ext>
            </a:extLst>
          </p:cNvPr>
          <p:cNvSpPr/>
          <p:nvPr/>
        </p:nvSpPr>
        <p:spPr>
          <a:xfrm>
            <a:off x="5531045" y="3791521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B4CFDF-BFB4-4397-B76C-A00C85C3B03A}"/>
              </a:ext>
            </a:extLst>
          </p:cNvPr>
          <p:cNvSpPr/>
          <p:nvPr/>
        </p:nvSpPr>
        <p:spPr>
          <a:xfrm rot="901633">
            <a:off x="7141044" y="2453844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44D1B7F-C383-4FB5-8861-DBCCC459620D}"/>
              </a:ext>
            </a:extLst>
          </p:cNvPr>
          <p:cNvSpPr/>
          <p:nvPr/>
        </p:nvSpPr>
        <p:spPr>
          <a:xfrm rot="1570320">
            <a:off x="6363345" y="414009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F55E0-23ED-4B28-9EE3-9622DB75BD33}"/>
              </a:ext>
            </a:extLst>
          </p:cNvPr>
          <p:cNvSpPr/>
          <p:nvPr/>
        </p:nvSpPr>
        <p:spPr>
          <a:xfrm rot="19905529">
            <a:off x="4152930" y="418337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A19EE8-3E59-43BC-B75E-5A11AFC2CDDA}"/>
              </a:ext>
            </a:extLst>
          </p:cNvPr>
          <p:cNvSpPr/>
          <p:nvPr/>
        </p:nvSpPr>
        <p:spPr>
          <a:xfrm>
            <a:off x="2962586" y="2935423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623DC18-0AD7-4E8F-B77E-6BD6F18BD348}"/>
              </a:ext>
            </a:extLst>
          </p:cNvPr>
          <p:cNvSpPr/>
          <p:nvPr/>
        </p:nvSpPr>
        <p:spPr>
          <a:xfrm>
            <a:off x="3479111" y="1010955"/>
            <a:ext cx="2080439" cy="2139738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56000"/>
                </a:schemeClr>
              </a:gs>
              <a:gs pos="63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2820103-0EA8-46A3-B4BA-F8A1F62052A7}"/>
              </a:ext>
            </a:extLst>
          </p:cNvPr>
          <p:cNvSpPr/>
          <p:nvPr/>
        </p:nvSpPr>
        <p:spPr>
          <a:xfrm rot="1868001">
            <a:off x="3306850" y="241939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FB9C3E3-2767-4560-A5B3-419E0D1270F3}"/>
              </a:ext>
            </a:extLst>
          </p:cNvPr>
          <p:cNvSpPr/>
          <p:nvPr/>
        </p:nvSpPr>
        <p:spPr>
          <a:xfrm>
            <a:off x="4367903" y="827277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BD49B9-50D4-4F29-B0FC-6CD721E5D417}"/>
              </a:ext>
            </a:extLst>
          </p:cNvPr>
          <p:cNvSpPr/>
          <p:nvPr/>
        </p:nvSpPr>
        <p:spPr>
          <a:xfrm rot="207651">
            <a:off x="6158630" y="88032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D62AD83-555E-4F82-9C3A-A3B3E05C8010}"/>
              </a:ext>
            </a:extLst>
          </p:cNvPr>
          <p:cNvSpPr/>
          <p:nvPr/>
        </p:nvSpPr>
        <p:spPr>
          <a:xfrm>
            <a:off x="4449489" y="2030173"/>
            <a:ext cx="3167208" cy="3257483"/>
          </a:xfrm>
          <a:prstGeom prst="ellipse">
            <a:avLst/>
          </a:prstGeom>
          <a:gradFill flip="none" rotWithShape="1">
            <a:gsLst>
              <a:gs pos="0">
                <a:schemeClr val="tx1"/>
              </a:gs>
              <a:gs pos="66000">
                <a:srgbClr val="818181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0CCA72-E932-48E7-952F-F73C5290FF05}"/>
              </a:ext>
            </a:extLst>
          </p:cNvPr>
          <p:cNvSpPr/>
          <p:nvPr/>
        </p:nvSpPr>
        <p:spPr>
          <a:xfrm>
            <a:off x="4922574" y="2265042"/>
            <a:ext cx="2303394" cy="2303393"/>
          </a:xfrm>
          <a:custGeom>
            <a:avLst/>
            <a:gdLst>
              <a:gd name="connsiteX0" fmla="*/ 1196692 w 2489983"/>
              <a:gd name="connsiteY0" fmla="*/ 0 h 2489982"/>
              <a:gd name="connsiteX1" fmla="*/ 1293297 w 2489983"/>
              <a:gd name="connsiteY1" fmla="*/ 0 h 2489982"/>
              <a:gd name="connsiteX2" fmla="*/ 1448976 w 2489983"/>
              <a:gd name="connsiteY2" fmla="*/ 155679 h 2489982"/>
              <a:gd name="connsiteX3" fmla="*/ 1448976 w 2489983"/>
              <a:gd name="connsiteY3" fmla="*/ 317845 h 2489982"/>
              <a:gd name="connsiteX4" fmla="*/ 1527399 w 2489983"/>
              <a:gd name="connsiteY4" fmla="*/ 338010 h 2489982"/>
              <a:gd name="connsiteX5" fmla="*/ 1532107 w 2489983"/>
              <a:gd name="connsiteY5" fmla="*/ 339733 h 2489982"/>
              <a:gd name="connsiteX6" fmla="*/ 1612382 w 2489983"/>
              <a:gd name="connsiteY6" fmla="*/ 200692 h 2489982"/>
              <a:gd name="connsiteX7" fmla="*/ 1826721 w 2489983"/>
              <a:gd name="connsiteY7" fmla="*/ 143260 h 2489982"/>
              <a:gd name="connsiteX8" fmla="*/ 1908257 w 2489983"/>
              <a:gd name="connsiteY8" fmla="*/ 190335 h 2489982"/>
              <a:gd name="connsiteX9" fmla="*/ 1965689 w 2489983"/>
              <a:gd name="connsiteY9" fmla="*/ 404674 h 2489982"/>
              <a:gd name="connsiteX10" fmla="*/ 1883814 w 2489983"/>
              <a:gd name="connsiteY10" fmla="*/ 546486 h 2489982"/>
              <a:gd name="connsiteX11" fmla="*/ 1916517 w 2489983"/>
              <a:gd name="connsiteY11" fmla="*/ 573468 h 2489982"/>
              <a:gd name="connsiteX12" fmla="*/ 1943499 w 2489983"/>
              <a:gd name="connsiteY12" fmla="*/ 606171 h 2489982"/>
              <a:gd name="connsiteX13" fmla="*/ 2103036 w 2489983"/>
              <a:gd name="connsiteY13" fmla="*/ 514062 h 2489982"/>
              <a:gd name="connsiteX14" fmla="*/ 2289415 w 2489983"/>
              <a:gd name="connsiteY14" fmla="*/ 564002 h 2489982"/>
              <a:gd name="connsiteX15" fmla="*/ 2356958 w 2489983"/>
              <a:gd name="connsiteY15" fmla="*/ 680989 h 2489982"/>
              <a:gd name="connsiteX16" fmla="*/ 2307017 w 2489983"/>
              <a:gd name="connsiteY16" fmla="*/ 867368 h 2489982"/>
              <a:gd name="connsiteX17" fmla="*/ 2150252 w 2489983"/>
              <a:gd name="connsiteY17" fmla="*/ 957877 h 2489982"/>
              <a:gd name="connsiteX18" fmla="*/ 2151975 w 2489983"/>
              <a:gd name="connsiteY18" fmla="*/ 962586 h 2489982"/>
              <a:gd name="connsiteX19" fmla="*/ 2172140 w 2489983"/>
              <a:gd name="connsiteY19" fmla="*/ 1041010 h 2489982"/>
              <a:gd name="connsiteX20" fmla="*/ 2384409 w 2489983"/>
              <a:gd name="connsiteY20" fmla="*/ 1041010 h 2489982"/>
              <a:gd name="connsiteX21" fmla="*/ 2489983 w 2489983"/>
              <a:gd name="connsiteY21" fmla="*/ 1146583 h 2489982"/>
              <a:gd name="connsiteX22" fmla="*/ 2489983 w 2489983"/>
              <a:gd name="connsiteY22" fmla="*/ 1343400 h 2489982"/>
              <a:gd name="connsiteX23" fmla="*/ 2384409 w 2489983"/>
              <a:gd name="connsiteY23" fmla="*/ 1448973 h 2489982"/>
              <a:gd name="connsiteX24" fmla="*/ 2172140 w 2489983"/>
              <a:gd name="connsiteY24" fmla="*/ 1448973 h 2489982"/>
              <a:gd name="connsiteX25" fmla="*/ 2151975 w 2489983"/>
              <a:gd name="connsiteY25" fmla="*/ 1527396 h 2489982"/>
              <a:gd name="connsiteX26" fmla="*/ 2150251 w 2489983"/>
              <a:gd name="connsiteY26" fmla="*/ 1532107 h 2489982"/>
              <a:gd name="connsiteX27" fmla="*/ 2321833 w 2489983"/>
              <a:gd name="connsiteY27" fmla="*/ 1631169 h 2489982"/>
              <a:gd name="connsiteX28" fmla="*/ 2365511 w 2489983"/>
              <a:gd name="connsiteY28" fmla="*/ 1794176 h 2489982"/>
              <a:gd name="connsiteX29" fmla="*/ 2280858 w 2489983"/>
              <a:gd name="connsiteY29" fmla="*/ 1940798 h 2489982"/>
              <a:gd name="connsiteX30" fmla="*/ 2117852 w 2489983"/>
              <a:gd name="connsiteY30" fmla="*/ 1984475 h 2489982"/>
              <a:gd name="connsiteX31" fmla="*/ 1943499 w 2489983"/>
              <a:gd name="connsiteY31" fmla="*/ 1883812 h 2489982"/>
              <a:gd name="connsiteX32" fmla="*/ 1916517 w 2489983"/>
              <a:gd name="connsiteY32" fmla="*/ 1916514 h 2489982"/>
              <a:gd name="connsiteX33" fmla="*/ 1883811 w 2489983"/>
              <a:gd name="connsiteY33" fmla="*/ 1943499 h 2489982"/>
              <a:gd name="connsiteX34" fmla="*/ 1983246 w 2489983"/>
              <a:gd name="connsiteY34" fmla="*/ 2115725 h 2489982"/>
              <a:gd name="connsiteX35" fmla="*/ 1938669 w 2489983"/>
              <a:gd name="connsiteY35" fmla="*/ 2282087 h 2489982"/>
              <a:gd name="connsiteX36" fmla="*/ 1796301 w 2489983"/>
              <a:gd name="connsiteY36" fmla="*/ 2364283 h 2489982"/>
              <a:gd name="connsiteX37" fmla="*/ 1629939 w 2489983"/>
              <a:gd name="connsiteY37" fmla="*/ 2319707 h 2489982"/>
              <a:gd name="connsiteX38" fmla="*/ 1532103 w 2489983"/>
              <a:gd name="connsiteY38" fmla="*/ 2150251 h 2489982"/>
              <a:gd name="connsiteX39" fmla="*/ 1527399 w 2489983"/>
              <a:gd name="connsiteY39" fmla="*/ 2151973 h 2489982"/>
              <a:gd name="connsiteX40" fmla="*/ 1448976 w 2489983"/>
              <a:gd name="connsiteY40" fmla="*/ 2172137 h 2489982"/>
              <a:gd name="connsiteX41" fmla="*/ 1448976 w 2489983"/>
              <a:gd name="connsiteY41" fmla="*/ 2334303 h 2489982"/>
              <a:gd name="connsiteX42" fmla="*/ 1293297 w 2489983"/>
              <a:gd name="connsiteY42" fmla="*/ 2489982 h 2489982"/>
              <a:gd name="connsiteX43" fmla="*/ 1196692 w 2489983"/>
              <a:gd name="connsiteY43" fmla="*/ 2489982 h 2489982"/>
              <a:gd name="connsiteX44" fmla="*/ 1041013 w 2489983"/>
              <a:gd name="connsiteY44" fmla="*/ 2334303 h 2489982"/>
              <a:gd name="connsiteX45" fmla="*/ 1041013 w 2489983"/>
              <a:gd name="connsiteY45" fmla="*/ 2172137 h 2489982"/>
              <a:gd name="connsiteX46" fmla="*/ 962589 w 2489983"/>
              <a:gd name="connsiteY46" fmla="*/ 2151973 h 2489982"/>
              <a:gd name="connsiteX47" fmla="*/ 957880 w 2489983"/>
              <a:gd name="connsiteY47" fmla="*/ 2150249 h 2489982"/>
              <a:gd name="connsiteX48" fmla="*/ 877604 w 2489983"/>
              <a:gd name="connsiteY48" fmla="*/ 2289290 h 2489982"/>
              <a:gd name="connsiteX49" fmla="*/ 663265 w 2489983"/>
              <a:gd name="connsiteY49" fmla="*/ 2346722 h 2489982"/>
              <a:gd name="connsiteX50" fmla="*/ 581730 w 2489983"/>
              <a:gd name="connsiteY50" fmla="*/ 2299648 h 2489982"/>
              <a:gd name="connsiteX51" fmla="*/ 524298 w 2489983"/>
              <a:gd name="connsiteY51" fmla="*/ 2085309 h 2489982"/>
              <a:gd name="connsiteX52" fmla="*/ 606174 w 2489983"/>
              <a:gd name="connsiteY52" fmla="*/ 1943497 h 2489982"/>
              <a:gd name="connsiteX53" fmla="*/ 573471 w 2489983"/>
              <a:gd name="connsiteY53" fmla="*/ 1916514 h 2489982"/>
              <a:gd name="connsiteX54" fmla="*/ 546488 w 2489983"/>
              <a:gd name="connsiteY54" fmla="*/ 1883810 h 2489982"/>
              <a:gd name="connsiteX55" fmla="*/ 386949 w 2489983"/>
              <a:gd name="connsiteY55" fmla="*/ 1975920 h 2489982"/>
              <a:gd name="connsiteX56" fmla="*/ 200570 w 2489983"/>
              <a:gd name="connsiteY56" fmla="*/ 1925980 h 2489982"/>
              <a:gd name="connsiteX57" fmla="*/ 133027 w 2489983"/>
              <a:gd name="connsiteY57" fmla="*/ 1808993 h 2489982"/>
              <a:gd name="connsiteX58" fmla="*/ 182967 w 2489983"/>
              <a:gd name="connsiteY58" fmla="*/ 1622614 h 2489982"/>
              <a:gd name="connsiteX59" fmla="*/ 339736 w 2489983"/>
              <a:gd name="connsiteY59" fmla="*/ 1532104 h 2489982"/>
              <a:gd name="connsiteX60" fmla="*/ 338012 w 2489983"/>
              <a:gd name="connsiteY60" fmla="*/ 1527396 h 2489982"/>
              <a:gd name="connsiteX61" fmla="*/ 317848 w 2489983"/>
              <a:gd name="connsiteY61" fmla="*/ 1448973 h 2489982"/>
              <a:gd name="connsiteX62" fmla="*/ 105573 w 2489983"/>
              <a:gd name="connsiteY62" fmla="*/ 1448973 h 2489982"/>
              <a:gd name="connsiteX63" fmla="*/ 0 w 2489983"/>
              <a:gd name="connsiteY63" fmla="*/ 1343400 h 2489982"/>
              <a:gd name="connsiteX64" fmla="*/ 0 w 2489983"/>
              <a:gd name="connsiteY64" fmla="*/ 1146583 h 2489982"/>
              <a:gd name="connsiteX65" fmla="*/ 105573 w 2489983"/>
              <a:gd name="connsiteY65" fmla="*/ 1041010 h 2489982"/>
              <a:gd name="connsiteX66" fmla="*/ 317848 w 2489983"/>
              <a:gd name="connsiteY66" fmla="*/ 1041010 h 2489982"/>
              <a:gd name="connsiteX67" fmla="*/ 338012 w 2489983"/>
              <a:gd name="connsiteY67" fmla="*/ 962586 h 2489982"/>
              <a:gd name="connsiteX68" fmla="*/ 339735 w 2489983"/>
              <a:gd name="connsiteY68" fmla="*/ 957879 h 2489982"/>
              <a:gd name="connsiteX69" fmla="*/ 168148 w 2489983"/>
              <a:gd name="connsiteY69" fmla="*/ 858813 h 2489982"/>
              <a:gd name="connsiteX70" fmla="*/ 124470 w 2489983"/>
              <a:gd name="connsiteY70" fmla="*/ 695807 h 2489982"/>
              <a:gd name="connsiteX71" fmla="*/ 209123 w 2489983"/>
              <a:gd name="connsiteY71" fmla="*/ 549185 h 2489982"/>
              <a:gd name="connsiteX72" fmla="*/ 372129 w 2489983"/>
              <a:gd name="connsiteY72" fmla="*/ 505507 h 2489982"/>
              <a:gd name="connsiteX73" fmla="*/ 546487 w 2489983"/>
              <a:gd name="connsiteY73" fmla="*/ 606173 h 2489982"/>
              <a:gd name="connsiteX74" fmla="*/ 573471 w 2489983"/>
              <a:gd name="connsiteY74" fmla="*/ 573468 h 2489982"/>
              <a:gd name="connsiteX75" fmla="*/ 606171 w 2489983"/>
              <a:gd name="connsiteY75" fmla="*/ 546488 h 2489982"/>
              <a:gd name="connsiteX76" fmla="*/ 506733 w 2489983"/>
              <a:gd name="connsiteY76" fmla="*/ 374257 h 2489982"/>
              <a:gd name="connsiteX77" fmla="*/ 551309 w 2489983"/>
              <a:gd name="connsiteY77" fmla="*/ 207896 h 2489982"/>
              <a:gd name="connsiteX78" fmla="*/ 693678 w 2489983"/>
              <a:gd name="connsiteY78" fmla="*/ 125699 h 2489982"/>
              <a:gd name="connsiteX79" fmla="*/ 860039 w 2489983"/>
              <a:gd name="connsiteY79" fmla="*/ 170275 h 2489982"/>
              <a:gd name="connsiteX80" fmla="*/ 957877 w 2489983"/>
              <a:gd name="connsiteY80" fmla="*/ 339735 h 2489982"/>
              <a:gd name="connsiteX81" fmla="*/ 962589 w 2489983"/>
              <a:gd name="connsiteY81" fmla="*/ 338010 h 2489982"/>
              <a:gd name="connsiteX82" fmla="*/ 1041013 w 2489983"/>
              <a:gd name="connsiteY82" fmla="*/ 317845 h 2489982"/>
              <a:gd name="connsiteX83" fmla="*/ 1041013 w 2489983"/>
              <a:gd name="connsiteY83" fmla="*/ 155679 h 2489982"/>
              <a:gd name="connsiteX84" fmla="*/ 1196692 w 2489983"/>
              <a:gd name="connsiteY84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9983" h="2489982">
                <a:moveTo>
                  <a:pt x="1196692" y="0"/>
                </a:moveTo>
                <a:lnTo>
                  <a:pt x="1293297" y="0"/>
                </a:lnTo>
                <a:cubicBezTo>
                  <a:pt x="1379276" y="0"/>
                  <a:pt x="1448976" y="69700"/>
                  <a:pt x="1448976" y="155679"/>
                </a:cubicBezTo>
                <a:lnTo>
                  <a:pt x="1448976" y="317845"/>
                </a:lnTo>
                <a:lnTo>
                  <a:pt x="1527399" y="338010"/>
                </a:lnTo>
                <a:lnTo>
                  <a:pt x="1532107" y="339733"/>
                </a:lnTo>
                <a:lnTo>
                  <a:pt x="1612382" y="200692"/>
                </a:lnTo>
                <a:cubicBezTo>
                  <a:pt x="1655711" y="125645"/>
                  <a:pt x="1751674" y="99932"/>
                  <a:pt x="1826721" y="143260"/>
                </a:cubicBezTo>
                <a:lnTo>
                  <a:pt x="1908257" y="190335"/>
                </a:lnTo>
                <a:cubicBezTo>
                  <a:pt x="1983304" y="233663"/>
                  <a:pt x="2009017" y="329626"/>
                  <a:pt x="1965689" y="404674"/>
                </a:cubicBezTo>
                <a:lnTo>
                  <a:pt x="1883814" y="546486"/>
                </a:lnTo>
                <a:lnTo>
                  <a:pt x="1916517" y="573468"/>
                </a:lnTo>
                <a:lnTo>
                  <a:pt x="1943499" y="606171"/>
                </a:lnTo>
                <a:lnTo>
                  <a:pt x="2103036" y="514062"/>
                </a:lnTo>
                <a:cubicBezTo>
                  <a:pt x="2168294" y="476386"/>
                  <a:pt x="2251739" y="498745"/>
                  <a:pt x="2289415" y="564002"/>
                </a:cubicBezTo>
                <a:lnTo>
                  <a:pt x="2356958" y="680989"/>
                </a:lnTo>
                <a:cubicBezTo>
                  <a:pt x="2394634" y="746247"/>
                  <a:pt x="2372275" y="829692"/>
                  <a:pt x="2307017" y="867368"/>
                </a:cubicBezTo>
                <a:lnTo>
                  <a:pt x="2150252" y="957877"/>
                </a:lnTo>
                <a:lnTo>
                  <a:pt x="2151975" y="962586"/>
                </a:lnTo>
                <a:lnTo>
                  <a:pt x="2172140" y="1041010"/>
                </a:lnTo>
                <a:lnTo>
                  <a:pt x="2384409" y="1041010"/>
                </a:lnTo>
                <a:cubicBezTo>
                  <a:pt x="2442715" y="1041010"/>
                  <a:pt x="2489983" y="1088277"/>
                  <a:pt x="2489983" y="1146583"/>
                </a:cubicBezTo>
                <a:lnTo>
                  <a:pt x="2489983" y="1343400"/>
                </a:lnTo>
                <a:cubicBezTo>
                  <a:pt x="2489983" y="1401706"/>
                  <a:pt x="2442715" y="1448973"/>
                  <a:pt x="2384409" y="1448973"/>
                </a:cubicBezTo>
                <a:lnTo>
                  <a:pt x="2172140" y="1448973"/>
                </a:lnTo>
                <a:lnTo>
                  <a:pt x="2151975" y="1527396"/>
                </a:lnTo>
                <a:lnTo>
                  <a:pt x="2150251" y="1532107"/>
                </a:lnTo>
                <a:lnTo>
                  <a:pt x="2321833" y="1631169"/>
                </a:lnTo>
                <a:cubicBezTo>
                  <a:pt x="2378908" y="1664121"/>
                  <a:pt x="2398463" y="1737101"/>
                  <a:pt x="2365511" y="1794176"/>
                </a:cubicBezTo>
                <a:lnTo>
                  <a:pt x="2280858" y="1940798"/>
                </a:lnTo>
                <a:cubicBezTo>
                  <a:pt x="2247906" y="1997873"/>
                  <a:pt x="2174926" y="2017427"/>
                  <a:pt x="2117852" y="1984475"/>
                </a:cubicBezTo>
                <a:lnTo>
                  <a:pt x="1943499" y="1883812"/>
                </a:lnTo>
                <a:lnTo>
                  <a:pt x="1916517" y="1916514"/>
                </a:lnTo>
                <a:lnTo>
                  <a:pt x="1883811" y="1943499"/>
                </a:lnTo>
                <a:lnTo>
                  <a:pt x="1983246" y="2115725"/>
                </a:lnTo>
                <a:cubicBezTo>
                  <a:pt x="2016876" y="2173974"/>
                  <a:pt x="1996918" y="2248457"/>
                  <a:pt x="1938669" y="2282087"/>
                </a:cubicBezTo>
                <a:lnTo>
                  <a:pt x="1796301" y="2364283"/>
                </a:lnTo>
                <a:cubicBezTo>
                  <a:pt x="1738052" y="2397913"/>
                  <a:pt x="1663569" y="2377956"/>
                  <a:pt x="1629939" y="2319707"/>
                </a:cubicBezTo>
                <a:lnTo>
                  <a:pt x="1532103" y="2150251"/>
                </a:lnTo>
                <a:lnTo>
                  <a:pt x="1527399" y="2151973"/>
                </a:lnTo>
                <a:lnTo>
                  <a:pt x="1448976" y="2172137"/>
                </a:lnTo>
                <a:lnTo>
                  <a:pt x="1448976" y="2334303"/>
                </a:lnTo>
                <a:cubicBezTo>
                  <a:pt x="1448976" y="2420282"/>
                  <a:pt x="1379276" y="2489982"/>
                  <a:pt x="1293297" y="2489982"/>
                </a:cubicBezTo>
                <a:lnTo>
                  <a:pt x="1196692" y="2489982"/>
                </a:lnTo>
                <a:cubicBezTo>
                  <a:pt x="1110713" y="2489982"/>
                  <a:pt x="1041013" y="2420282"/>
                  <a:pt x="1041013" y="2334303"/>
                </a:cubicBezTo>
                <a:lnTo>
                  <a:pt x="1041013" y="2172137"/>
                </a:lnTo>
                <a:lnTo>
                  <a:pt x="962589" y="2151973"/>
                </a:lnTo>
                <a:lnTo>
                  <a:pt x="957880" y="2150249"/>
                </a:lnTo>
                <a:lnTo>
                  <a:pt x="877604" y="2289290"/>
                </a:lnTo>
                <a:cubicBezTo>
                  <a:pt x="834276" y="2364338"/>
                  <a:pt x="738313" y="2390051"/>
                  <a:pt x="663265" y="2346722"/>
                </a:cubicBezTo>
                <a:lnTo>
                  <a:pt x="581730" y="2299648"/>
                </a:lnTo>
                <a:cubicBezTo>
                  <a:pt x="506683" y="2256319"/>
                  <a:pt x="480970" y="2160356"/>
                  <a:pt x="524298" y="2085309"/>
                </a:cubicBezTo>
                <a:lnTo>
                  <a:pt x="606174" y="1943497"/>
                </a:lnTo>
                <a:lnTo>
                  <a:pt x="573471" y="1916514"/>
                </a:lnTo>
                <a:lnTo>
                  <a:pt x="546488" y="1883810"/>
                </a:lnTo>
                <a:lnTo>
                  <a:pt x="386949" y="1975920"/>
                </a:lnTo>
                <a:cubicBezTo>
                  <a:pt x="321691" y="2013597"/>
                  <a:pt x="238246" y="1991238"/>
                  <a:pt x="200570" y="1925980"/>
                </a:cubicBezTo>
                <a:lnTo>
                  <a:pt x="133027" y="1808993"/>
                </a:lnTo>
                <a:cubicBezTo>
                  <a:pt x="95351" y="1743736"/>
                  <a:pt x="117710" y="1660291"/>
                  <a:pt x="182967" y="1622614"/>
                </a:cubicBezTo>
                <a:lnTo>
                  <a:pt x="339736" y="1532104"/>
                </a:lnTo>
                <a:lnTo>
                  <a:pt x="338012" y="1527396"/>
                </a:lnTo>
                <a:lnTo>
                  <a:pt x="317848" y="1448973"/>
                </a:lnTo>
                <a:lnTo>
                  <a:pt x="105573" y="1448973"/>
                </a:lnTo>
                <a:cubicBezTo>
                  <a:pt x="47267" y="1448973"/>
                  <a:pt x="0" y="1401706"/>
                  <a:pt x="0" y="1343400"/>
                </a:cubicBezTo>
                <a:lnTo>
                  <a:pt x="0" y="1146583"/>
                </a:lnTo>
                <a:cubicBezTo>
                  <a:pt x="0" y="1088277"/>
                  <a:pt x="47267" y="1041010"/>
                  <a:pt x="105573" y="1041010"/>
                </a:cubicBezTo>
                <a:lnTo>
                  <a:pt x="317848" y="1041010"/>
                </a:lnTo>
                <a:lnTo>
                  <a:pt x="338012" y="962586"/>
                </a:lnTo>
                <a:lnTo>
                  <a:pt x="339735" y="957879"/>
                </a:lnTo>
                <a:lnTo>
                  <a:pt x="168148" y="858813"/>
                </a:lnTo>
                <a:cubicBezTo>
                  <a:pt x="111073" y="825861"/>
                  <a:pt x="91518" y="752882"/>
                  <a:pt x="124470" y="695807"/>
                </a:cubicBezTo>
                <a:lnTo>
                  <a:pt x="209123" y="549185"/>
                </a:lnTo>
                <a:cubicBezTo>
                  <a:pt x="242075" y="492110"/>
                  <a:pt x="315055" y="472555"/>
                  <a:pt x="372129" y="505507"/>
                </a:cubicBezTo>
                <a:lnTo>
                  <a:pt x="546487" y="606173"/>
                </a:lnTo>
                <a:lnTo>
                  <a:pt x="573471" y="573468"/>
                </a:lnTo>
                <a:lnTo>
                  <a:pt x="606171" y="546488"/>
                </a:lnTo>
                <a:lnTo>
                  <a:pt x="506733" y="374257"/>
                </a:lnTo>
                <a:cubicBezTo>
                  <a:pt x="473103" y="316008"/>
                  <a:pt x="493061" y="241526"/>
                  <a:pt x="551309" y="207896"/>
                </a:cubicBezTo>
                <a:lnTo>
                  <a:pt x="693678" y="125699"/>
                </a:lnTo>
                <a:cubicBezTo>
                  <a:pt x="751927" y="92069"/>
                  <a:pt x="826409" y="112027"/>
                  <a:pt x="860039" y="170275"/>
                </a:cubicBezTo>
                <a:lnTo>
                  <a:pt x="957877" y="339735"/>
                </a:lnTo>
                <a:lnTo>
                  <a:pt x="962589" y="338010"/>
                </a:lnTo>
                <a:lnTo>
                  <a:pt x="1041013" y="317845"/>
                </a:lnTo>
                <a:lnTo>
                  <a:pt x="1041013" y="155679"/>
                </a:lnTo>
                <a:cubicBezTo>
                  <a:pt x="1041013" y="69700"/>
                  <a:pt x="1110713" y="0"/>
                  <a:pt x="119669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81853E-6206-4DD4-BC17-39291FCDA31E}"/>
              </a:ext>
            </a:extLst>
          </p:cNvPr>
          <p:cNvSpPr/>
          <p:nvPr/>
        </p:nvSpPr>
        <p:spPr>
          <a:xfrm>
            <a:off x="5387096" y="2729563"/>
            <a:ext cx="1374350" cy="1374350"/>
          </a:xfrm>
          <a:prstGeom prst="ellipse">
            <a:avLst/>
          </a:prstGeom>
          <a:gradFill>
            <a:gsLst>
              <a:gs pos="0">
                <a:srgbClr val="7E7E7E"/>
              </a:gs>
              <a:gs pos="99000">
                <a:srgbClr val="C5C5C5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7BEF05-296F-404E-AA70-BF5BA51E6096}"/>
              </a:ext>
            </a:extLst>
          </p:cNvPr>
          <p:cNvSpPr/>
          <p:nvPr/>
        </p:nvSpPr>
        <p:spPr>
          <a:xfrm>
            <a:off x="7532745" y="2845545"/>
            <a:ext cx="894234" cy="894234"/>
          </a:xfrm>
          <a:prstGeom prst="ellipse">
            <a:avLst/>
          </a:prstGeom>
          <a:gradFill>
            <a:gsLst>
              <a:gs pos="0">
                <a:srgbClr val="008080"/>
              </a:gs>
              <a:gs pos="99000">
                <a:srgbClr val="0099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147A11-AAC0-4F23-80DA-4BB7FEF15978}"/>
              </a:ext>
            </a:extLst>
          </p:cNvPr>
          <p:cNvSpPr/>
          <p:nvPr/>
        </p:nvSpPr>
        <p:spPr>
          <a:xfrm>
            <a:off x="6755046" y="4531797"/>
            <a:ext cx="894234" cy="894234"/>
          </a:xfrm>
          <a:prstGeom prst="ellipse">
            <a:avLst/>
          </a:prstGeom>
          <a:gradFill>
            <a:gsLst>
              <a:gs pos="0">
                <a:srgbClr val="FF9900"/>
              </a:gs>
              <a:gs pos="99000">
                <a:srgbClr val="CC3300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F96EAC-B14C-40AB-A980-2917512B75D0}"/>
              </a:ext>
            </a:extLst>
          </p:cNvPr>
          <p:cNvSpPr/>
          <p:nvPr/>
        </p:nvSpPr>
        <p:spPr>
          <a:xfrm>
            <a:off x="6550331" y="1272027"/>
            <a:ext cx="894234" cy="894234"/>
          </a:xfrm>
          <a:prstGeom prst="ellipse">
            <a:avLst/>
          </a:prstGeom>
          <a:gradFill>
            <a:gsLst>
              <a:gs pos="0">
                <a:srgbClr val="FF0066"/>
              </a:gs>
              <a:gs pos="99000">
                <a:srgbClr val="CC00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34AC01-0380-4BC1-BBAC-19D7172EC363}"/>
              </a:ext>
            </a:extLst>
          </p:cNvPr>
          <p:cNvSpPr/>
          <p:nvPr/>
        </p:nvSpPr>
        <p:spPr>
          <a:xfrm>
            <a:off x="4759604" y="1218978"/>
            <a:ext cx="894234" cy="894234"/>
          </a:xfrm>
          <a:prstGeom prst="ellipse">
            <a:avLst/>
          </a:prstGeom>
          <a:gradFill>
            <a:gsLst>
              <a:gs pos="0">
                <a:srgbClr val="008000"/>
              </a:gs>
              <a:gs pos="99000">
                <a:srgbClr val="00CC66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5B05DD-C30E-4BF0-B03E-6C6F020CC44C}"/>
              </a:ext>
            </a:extLst>
          </p:cNvPr>
          <p:cNvSpPr/>
          <p:nvPr/>
        </p:nvSpPr>
        <p:spPr>
          <a:xfrm>
            <a:off x="3698551" y="2811094"/>
            <a:ext cx="894234" cy="894234"/>
          </a:xfrm>
          <a:prstGeom prst="ellipse">
            <a:avLst/>
          </a:prstGeom>
          <a:gradFill>
            <a:gsLst>
              <a:gs pos="0">
                <a:srgbClr val="800080"/>
              </a:gs>
              <a:gs pos="99000">
                <a:srgbClr val="CC00CC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8A8BC0-0210-4776-AEEF-AE33ED013A0E}"/>
              </a:ext>
            </a:extLst>
          </p:cNvPr>
          <p:cNvSpPr/>
          <p:nvPr/>
        </p:nvSpPr>
        <p:spPr>
          <a:xfrm>
            <a:off x="4544631" y="4575074"/>
            <a:ext cx="894234" cy="894234"/>
          </a:xfrm>
          <a:prstGeom prst="ellipse">
            <a:avLst/>
          </a:prstGeom>
          <a:gradFill>
            <a:gsLst>
              <a:gs pos="0">
                <a:srgbClr val="003399"/>
              </a:gs>
              <a:gs pos="99000">
                <a:srgbClr val="0099FF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 descr="Beaker">
            <a:extLst>
              <a:ext uri="{FF2B5EF4-FFF2-40B4-BE49-F238E27FC236}">
                <a16:creationId xmlns:a16="http://schemas.microsoft.com/office/drawing/2014/main" id="{FEDD7A92-8033-4E14-B67A-80F5CD624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9604" y="4720265"/>
            <a:ext cx="527035" cy="527035"/>
          </a:xfrm>
          <a:prstGeom prst="rect">
            <a:avLst/>
          </a:prstGeom>
        </p:spPr>
      </p:pic>
      <p:pic>
        <p:nvPicPr>
          <p:cNvPr id="65" name="Graphic 64" descr="Globe">
            <a:extLst>
              <a:ext uri="{FF2B5EF4-FFF2-40B4-BE49-F238E27FC236}">
                <a16:creationId xmlns:a16="http://schemas.microsoft.com/office/drawing/2014/main" id="{194EB1CE-2250-4D4A-8A7F-B3D70329B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7447" y="4761114"/>
            <a:ext cx="522877" cy="522877"/>
          </a:xfrm>
          <a:prstGeom prst="rect">
            <a:avLst/>
          </a:prstGeom>
        </p:spPr>
      </p:pic>
      <p:pic>
        <p:nvPicPr>
          <p:cNvPr id="67" name="Graphic 66" descr="Test tubes">
            <a:extLst>
              <a:ext uri="{FF2B5EF4-FFF2-40B4-BE49-F238E27FC236}">
                <a16:creationId xmlns:a16="http://schemas.microsoft.com/office/drawing/2014/main" id="{FEFB18DB-974A-4595-86DA-AA821FD7D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0639" y="3031151"/>
            <a:ext cx="491208" cy="491208"/>
          </a:xfrm>
          <a:prstGeom prst="rect">
            <a:avLst/>
          </a:prstGeom>
        </p:spPr>
      </p:pic>
      <p:pic>
        <p:nvPicPr>
          <p:cNvPr id="69" name="Graphic 68" descr="Books on shelf">
            <a:extLst>
              <a:ext uri="{FF2B5EF4-FFF2-40B4-BE49-F238E27FC236}">
                <a16:creationId xmlns:a16="http://schemas.microsoft.com/office/drawing/2014/main" id="{D7F354D1-3814-4538-9EA9-ED1F6E1D2F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24493" y="1431969"/>
            <a:ext cx="545909" cy="545909"/>
          </a:xfrm>
          <a:prstGeom prst="rect">
            <a:avLst/>
          </a:prstGeom>
        </p:spPr>
      </p:pic>
      <p:pic>
        <p:nvPicPr>
          <p:cNvPr id="71" name="Graphic 70" descr="Wi Fi">
            <a:extLst>
              <a:ext uri="{FF2B5EF4-FFF2-40B4-BE49-F238E27FC236}">
                <a16:creationId xmlns:a16="http://schemas.microsoft.com/office/drawing/2014/main" id="{2F8EA5F5-CB27-4D01-B465-929FF5C266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15548" y="1350368"/>
            <a:ext cx="639130" cy="639130"/>
          </a:xfrm>
          <a:prstGeom prst="rect">
            <a:avLst/>
          </a:prstGeom>
        </p:spPr>
      </p:pic>
      <p:pic>
        <p:nvPicPr>
          <p:cNvPr id="73" name="Graphic 72" descr="Marker">
            <a:extLst>
              <a:ext uri="{FF2B5EF4-FFF2-40B4-BE49-F238E27FC236}">
                <a16:creationId xmlns:a16="http://schemas.microsoft.com/office/drawing/2014/main" id="{B5B5546D-49E8-47A8-B00C-0F96AC580B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53264" y="2943579"/>
            <a:ext cx="617142" cy="61714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31E9D-B803-48AD-9E04-E0FD05654EFA}"/>
              </a:ext>
            </a:extLst>
          </p:cNvPr>
          <p:cNvSpPr txBox="1"/>
          <p:nvPr/>
        </p:nvSpPr>
        <p:spPr>
          <a:xfrm>
            <a:off x="5271274" y="3174373"/>
            <a:ext cx="16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BUSINESS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INFOGRAPHIC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F2AD6788-23D5-4495-9D75-33AED93E0309}"/>
              </a:ext>
            </a:extLst>
          </p:cNvPr>
          <p:cNvSpPr/>
          <p:nvPr/>
        </p:nvSpPr>
        <p:spPr>
          <a:xfrm>
            <a:off x="6961990" y="2267564"/>
            <a:ext cx="2055241" cy="2055241"/>
          </a:xfrm>
          <a:prstGeom prst="arc">
            <a:avLst>
              <a:gd name="adj1" fmla="val 16159904"/>
              <a:gd name="adj2" fmla="val 394634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2CC2573-9171-4868-9404-725DBCB9C335}"/>
              </a:ext>
            </a:extLst>
          </p:cNvPr>
          <p:cNvSpPr/>
          <p:nvPr/>
        </p:nvSpPr>
        <p:spPr>
          <a:xfrm rot="1521764">
            <a:off x="6203222" y="3962120"/>
            <a:ext cx="2055241" cy="2055241"/>
          </a:xfrm>
          <a:prstGeom prst="arc">
            <a:avLst>
              <a:gd name="adj1" fmla="val 17770643"/>
              <a:gd name="adj2" fmla="val 8456557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69E6F7F-626C-456D-B9C6-8CB0140AF83C}"/>
              </a:ext>
            </a:extLst>
          </p:cNvPr>
          <p:cNvSpPr/>
          <p:nvPr/>
        </p:nvSpPr>
        <p:spPr>
          <a:xfrm rot="4619096">
            <a:off x="3955340" y="4005336"/>
            <a:ext cx="2055241" cy="2055241"/>
          </a:xfrm>
          <a:prstGeom prst="arc">
            <a:avLst>
              <a:gd name="adj1" fmla="val 17710240"/>
              <a:gd name="adj2" fmla="val 8419338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909819-6371-4B95-94E1-370971917168}"/>
              </a:ext>
            </a:extLst>
          </p:cNvPr>
          <p:cNvSpPr/>
          <p:nvPr/>
        </p:nvSpPr>
        <p:spPr>
          <a:xfrm rot="8876451">
            <a:off x="3095949" y="224913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AFE12D62-AD1D-4909-98DF-C76AF395CE64}"/>
              </a:ext>
            </a:extLst>
          </p:cNvPr>
          <p:cNvSpPr/>
          <p:nvPr/>
        </p:nvSpPr>
        <p:spPr>
          <a:xfrm rot="12909481">
            <a:off x="4177905" y="61485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611E840-DC39-4A76-BC37-8514777442B7}"/>
              </a:ext>
            </a:extLst>
          </p:cNvPr>
          <p:cNvSpPr/>
          <p:nvPr/>
        </p:nvSpPr>
        <p:spPr>
          <a:xfrm rot="17266765">
            <a:off x="5975329" y="708039"/>
            <a:ext cx="2055241" cy="2055241"/>
          </a:xfrm>
          <a:prstGeom prst="arc">
            <a:avLst>
              <a:gd name="adj1" fmla="val 17710240"/>
              <a:gd name="adj2" fmla="val 5442095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54227D-1C17-453E-8044-6D682F086042}"/>
              </a:ext>
            </a:extLst>
          </p:cNvPr>
          <p:cNvGrpSpPr/>
          <p:nvPr/>
        </p:nvGrpSpPr>
        <p:grpSpPr>
          <a:xfrm>
            <a:off x="8295278" y="673114"/>
            <a:ext cx="2307771" cy="1083894"/>
            <a:chOff x="8542235" y="702728"/>
            <a:chExt cx="2307771" cy="108389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EEB0CA0-296F-4305-BDEB-2B59BE9FB256}"/>
                </a:ext>
              </a:extLst>
            </p:cNvPr>
            <p:cNvSpPr/>
            <p:nvPr/>
          </p:nvSpPr>
          <p:spPr>
            <a:xfrm>
              <a:off x="8542235" y="70272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24A09-862F-40A3-AE83-505EFAA1BD1C}"/>
                </a:ext>
              </a:extLst>
            </p:cNvPr>
            <p:cNvSpPr txBox="1"/>
            <p:nvPr/>
          </p:nvSpPr>
          <p:spPr>
            <a:xfrm>
              <a:off x="9118462" y="74623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7006E"/>
                  </a:solidFill>
                  <a:latin typeface="Century Gothic" panose="020B0502020202020204" pitchFamily="34" charset="0"/>
                </a:rPr>
                <a:t>01. STEP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6E551F-2EAE-4D9C-85AB-24322CA1F245}"/>
                </a:ext>
              </a:extLst>
            </p:cNvPr>
            <p:cNvSpPr txBox="1"/>
            <p:nvPr/>
          </p:nvSpPr>
          <p:spPr>
            <a:xfrm>
              <a:off x="8832222" y="1089328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E7A6E0D-92B4-4AE4-A502-BF8C108114A8}"/>
              </a:ext>
            </a:extLst>
          </p:cNvPr>
          <p:cNvGrpSpPr/>
          <p:nvPr/>
        </p:nvGrpSpPr>
        <p:grpSpPr>
          <a:xfrm>
            <a:off x="9361624" y="2683523"/>
            <a:ext cx="2307771" cy="1083894"/>
            <a:chOff x="9451935" y="2943579"/>
            <a:chExt cx="2307771" cy="108389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82DB411-6E14-452B-8DD8-CE4AB619E50A}"/>
                </a:ext>
              </a:extLst>
            </p:cNvPr>
            <p:cNvSpPr/>
            <p:nvPr/>
          </p:nvSpPr>
          <p:spPr>
            <a:xfrm>
              <a:off x="9451935" y="2943579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6C0F2C-F0F5-4C81-AFB7-E59A64023826}"/>
                </a:ext>
              </a:extLst>
            </p:cNvPr>
            <p:cNvSpPr txBox="1"/>
            <p:nvPr/>
          </p:nvSpPr>
          <p:spPr>
            <a:xfrm>
              <a:off x="10052311" y="303133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797"/>
                  </a:solidFill>
                  <a:latin typeface="Century Gothic" panose="020B0502020202020204" pitchFamily="34" charset="0"/>
                </a:rPr>
                <a:t>02. STEP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2FF982-CECD-48E5-BB15-1912A26FD23E}"/>
                </a:ext>
              </a:extLst>
            </p:cNvPr>
            <p:cNvSpPr txBox="1"/>
            <p:nvPr/>
          </p:nvSpPr>
          <p:spPr>
            <a:xfrm>
              <a:off x="9766071" y="3374427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0770BB9-F98D-452B-A3F6-C3DDCC260229}"/>
              </a:ext>
            </a:extLst>
          </p:cNvPr>
          <p:cNvGrpSpPr/>
          <p:nvPr/>
        </p:nvGrpSpPr>
        <p:grpSpPr>
          <a:xfrm>
            <a:off x="8542236" y="4796178"/>
            <a:ext cx="2310970" cy="1083894"/>
            <a:chOff x="8542236" y="4796178"/>
            <a:chExt cx="2310970" cy="108389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14B6502-6305-4F00-893C-C50676181918}"/>
                </a:ext>
              </a:extLst>
            </p:cNvPr>
            <p:cNvSpPr/>
            <p:nvPr/>
          </p:nvSpPr>
          <p:spPr>
            <a:xfrm>
              <a:off x="8542236" y="479617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6865A1-A7AF-4C27-9CF7-FC5B0E4B19A3}"/>
                </a:ext>
              </a:extLst>
            </p:cNvPr>
            <p:cNvSpPr txBox="1"/>
            <p:nvPr/>
          </p:nvSpPr>
          <p:spPr>
            <a:xfrm>
              <a:off x="9207991" y="4890647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E7600"/>
                  </a:solidFill>
                  <a:latin typeface="Century Gothic" panose="020B0502020202020204" pitchFamily="34" charset="0"/>
                </a:rPr>
                <a:t>03. STEP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135F61-35E8-4125-897B-F1DD6758B55E}"/>
                </a:ext>
              </a:extLst>
            </p:cNvPr>
            <p:cNvSpPr txBox="1"/>
            <p:nvPr/>
          </p:nvSpPr>
          <p:spPr>
            <a:xfrm>
              <a:off x="8921751" y="5233741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29825A3-5BBC-4E55-B061-BCCFA99BDA02}"/>
              </a:ext>
            </a:extLst>
          </p:cNvPr>
          <p:cNvGrpSpPr/>
          <p:nvPr/>
        </p:nvGrpSpPr>
        <p:grpSpPr>
          <a:xfrm>
            <a:off x="1370476" y="4852044"/>
            <a:ext cx="2307771" cy="1083894"/>
            <a:chOff x="1390780" y="4817163"/>
            <a:chExt cx="2307771" cy="108389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561A0E-69B1-4E42-B047-A88DC3B6116D}"/>
                </a:ext>
              </a:extLst>
            </p:cNvPr>
            <p:cNvSpPr/>
            <p:nvPr/>
          </p:nvSpPr>
          <p:spPr>
            <a:xfrm>
              <a:off x="1390780" y="4817163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BDDA742-791E-42CC-B189-5F4C00F8B703}"/>
                </a:ext>
              </a:extLst>
            </p:cNvPr>
            <p:cNvSpPr txBox="1"/>
            <p:nvPr/>
          </p:nvSpPr>
          <p:spPr>
            <a:xfrm>
              <a:off x="1916040" y="4860047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42A8"/>
                  </a:solidFill>
                  <a:latin typeface="Century Gothic" panose="020B0502020202020204" pitchFamily="34" charset="0"/>
                </a:rPr>
                <a:t>04. STEP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3EF055-4AE2-4B5F-864B-2AA597B896E7}"/>
                </a:ext>
              </a:extLst>
            </p:cNvPr>
            <p:cNvSpPr txBox="1"/>
            <p:nvPr/>
          </p:nvSpPr>
          <p:spPr>
            <a:xfrm>
              <a:off x="1629800" y="5203141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E56323F-1670-4B28-97D6-C33DF1D77EE9}"/>
              </a:ext>
            </a:extLst>
          </p:cNvPr>
          <p:cNvGrpSpPr/>
          <p:nvPr/>
        </p:nvGrpSpPr>
        <p:grpSpPr>
          <a:xfrm>
            <a:off x="450614" y="2905316"/>
            <a:ext cx="2307771" cy="1083894"/>
            <a:chOff x="450614" y="2905316"/>
            <a:chExt cx="2307771" cy="1083894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6F9DC19-7D8E-4ECA-AD1B-936CD30A8D8C}"/>
                </a:ext>
              </a:extLst>
            </p:cNvPr>
            <p:cNvSpPr/>
            <p:nvPr/>
          </p:nvSpPr>
          <p:spPr>
            <a:xfrm>
              <a:off x="450614" y="290531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7BFB2CD-B01C-4617-A36F-8054B4A059E5}"/>
                </a:ext>
              </a:extLst>
            </p:cNvPr>
            <p:cNvSpPr txBox="1"/>
            <p:nvPr/>
          </p:nvSpPr>
          <p:spPr>
            <a:xfrm>
              <a:off x="996249" y="297040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F008F"/>
                  </a:solidFill>
                  <a:latin typeface="Century Gothic" panose="020B0502020202020204" pitchFamily="34" charset="0"/>
                </a:rPr>
                <a:t>05. STEP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773C27-8A11-42ED-B603-61537F0B6F57}"/>
                </a:ext>
              </a:extLst>
            </p:cNvPr>
            <p:cNvSpPr txBox="1"/>
            <p:nvPr/>
          </p:nvSpPr>
          <p:spPr>
            <a:xfrm>
              <a:off x="710009" y="3313494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85C59D2-11D6-4A0B-BF5B-2F211C746173}"/>
              </a:ext>
            </a:extLst>
          </p:cNvPr>
          <p:cNvGrpSpPr/>
          <p:nvPr/>
        </p:nvGrpSpPr>
        <p:grpSpPr>
          <a:xfrm>
            <a:off x="1428323" y="878236"/>
            <a:ext cx="2307771" cy="1083894"/>
            <a:chOff x="1428323" y="878236"/>
            <a:chExt cx="2307771" cy="1083894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5F90620-E748-4FD2-B9AB-0B90DFD3C490}"/>
                </a:ext>
              </a:extLst>
            </p:cNvPr>
            <p:cNvSpPr/>
            <p:nvPr/>
          </p:nvSpPr>
          <p:spPr>
            <a:xfrm>
              <a:off x="1428323" y="87823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D9407D-9649-4200-8623-3C8D77FAB9AB}"/>
                </a:ext>
              </a:extLst>
            </p:cNvPr>
            <p:cNvSpPr txBox="1"/>
            <p:nvPr/>
          </p:nvSpPr>
          <p:spPr>
            <a:xfrm>
              <a:off x="1879470" y="919442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90B"/>
                  </a:solidFill>
                  <a:latin typeface="Century Gothic" panose="020B0502020202020204" pitchFamily="34" charset="0"/>
                </a:rPr>
                <a:t>06. STEP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6F5669-45D3-4E69-B207-F9FB6AA4D0CC}"/>
                </a:ext>
              </a:extLst>
            </p:cNvPr>
            <p:cNvSpPr txBox="1"/>
            <p:nvPr/>
          </p:nvSpPr>
          <p:spPr>
            <a:xfrm>
              <a:off x="1593230" y="1262536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7413C0-437A-4DA1-BBEC-511013577B35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026979" y="3225470"/>
            <a:ext cx="33464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3689D4-C795-420C-8C72-835367754A9E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919078" y="1215061"/>
            <a:ext cx="376200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AC2AD-FBA1-453F-B3D4-BFFF9F348FC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194715" y="5338125"/>
            <a:ext cx="34752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4502D3-79E0-4825-918F-BD135853C111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3678247" y="5393991"/>
            <a:ext cx="326948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9BE4CE2-D53D-40C8-A8EF-2974598054D3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2758385" y="3442927"/>
            <a:ext cx="336289" cy="4336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E1916E-6F68-4CFC-81BD-8EFE39A90661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3736094" y="1420183"/>
            <a:ext cx="45750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0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5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accel="45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3" grpId="0" animBg="1"/>
      <p:bldP spid="106" grpId="0" animBg="1"/>
      <p:bldP spid="10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9B4CFDF-BFB4-4397-B76C-A00C85C3B03A}"/>
              </a:ext>
            </a:extLst>
          </p:cNvPr>
          <p:cNvSpPr/>
          <p:nvPr/>
        </p:nvSpPr>
        <p:spPr>
          <a:xfrm rot="901633">
            <a:off x="7141044" y="2453844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44D1B7F-C383-4FB5-8861-DBCCC459620D}"/>
              </a:ext>
            </a:extLst>
          </p:cNvPr>
          <p:cNvSpPr/>
          <p:nvPr/>
        </p:nvSpPr>
        <p:spPr>
          <a:xfrm rot="1570320">
            <a:off x="6363345" y="414009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A3F55E0-23ED-4B28-9EE3-9622DB75BD33}"/>
              </a:ext>
            </a:extLst>
          </p:cNvPr>
          <p:cNvSpPr/>
          <p:nvPr/>
        </p:nvSpPr>
        <p:spPr>
          <a:xfrm rot="19905529">
            <a:off x="4152930" y="418337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2820103-0EA8-46A3-B4BA-F8A1F62052A7}"/>
              </a:ext>
            </a:extLst>
          </p:cNvPr>
          <p:cNvSpPr/>
          <p:nvPr/>
        </p:nvSpPr>
        <p:spPr>
          <a:xfrm rot="1868001">
            <a:off x="3306850" y="2419393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FB9C3E3-2767-4560-A5B3-419E0D1270F3}"/>
              </a:ext>
            </a:extLst>
          </p:cNvPr>
          <p:cNvSpPr/>
          <p:nvPr/>
        </p:nvSpPr>
        <p:spPr>
          <a:xfrm>
            <a:off x="4367903" y="827277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BD49B9-50D4-4F29-B0FC-6CD721E5D417}"/>
              </a:ext>
            </a:extLst>
          </p:cNvPr>
          <p:cNvSpPr/>
          <p:nvPr/>
        </p:nvSpPr>
        <p:spPr>
          <a:xfrm rot="207651">
            <a:off x="6158630" y="880326"/>
            <a:ext cx="1677637" cy="1677636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0CCA72-E932-48E7-952F-F73C5290FF05}"/>
              </a:ext>
            </a:extLst>
          </p:cNvPr>
          <p:cNvSpPr/>
          <p:nvPr/>
        </p:nvSpPr>
        <p:spPr>
          <a:xfrm>
            <a:off x="4922574" y="2265042"/>
            <a:ext cx="2303394" cy="2303393"/>
          </a:xfrm>
          <a:custGeom>
            <a:avLst/>
            <a:gdLst>
              <a:gd name="connsiteX0" fmla="*/ 1196692 w 2489983"/>
              <a:gd name="connsiteY0" fmla="*/ 0 h 2489982"/>
              <a:gd name="connsiteX1" fmla="*/ 1293297 w 2489983"/>
              <a:gd name="connsiteY1" fmla="*/ 0 h 2489982"/>
              <a:gd name="connsiteX2" fmla="*/ 1448976 w 2489983"/>
              <a:gd name="connsiteY2" fmla="*/ 155679 h 2489982"/>
              <a:gd name="connsiteX3" fmla="*/ 1448976 w 2489983"/>
              <a:gd name="connsiteY3" fmla="*/ 317845 h 2489982"/>
              <a:gd name="connsiteX4" fmla="*/ 1527399 w 2489983"/>
              <a:gd name="connsiteY4" fmla="*/ 338010 h 2489982"/>
              <a:gd name="connsiteX5" fmla="*/ 1532107 w 2489983"/>
              <a:gd name="connsiteY5" fmla="*/ 339733 h 2489982"/>
              <a:gd name="connsiteX6" fmla="*/ 1612382 w 2489983"/>
              <a:gd name="connsiteY6" fmla="*/ 200692 h 2489982"/>
              <a:gd name="connsiteX7" fmla="*/ 1826721 w 2489983"/>
              <a:gd name="connsiteY7" fmla="*/ 143260 h 2489982"/>
              <a:gd name="connsiteX8" fmla="*/ 1908257 w 2489983"/>
              <a:gd name="connsiteY8" fmla="*/ 190335 h 2489982"/>
              <a:gd name="connsiteX9" fmla="*/ 1965689 w 2489983"/>
              <a:gd name="connsiteY9" fmla="*/ 404674 h 2489982"/>
              <a:gd name="connsiteX10" fmla="*/ 1883814 w 2489983"/>
              <a:gd name="connsiteY10" fmla="*/ 546486 h 2489982"/>
              <a:gd name="connsiteX11" fmla="*/ 1916517 w 2489983"/>
              <a:gd name="connsiteY11" fmla="*/ 573468 h 2489982"/>
              <a:gd name="connsiteX12" fmla="*/ 1943499 w 2489983"/>
              <a:gd name="connsiteY12" fmla="*/ 606171 h 2489982"/>
              <a:gd name="connsiteX13" fmla="*/ 2103036 w 2489983"/>
              <a:gd name="connsiteY13" fmla="*/ 514062 h 2489982"/>
              <a:gd name="connsiteX14" fmla="*/ 2289415 w 2489983"/>
              <a:gd name="connsiteY14" fmla="*/ 564002 h 2489982"/>
              <a:gd name="connsiteX15" fmla="*/ 2356958 w 2489983"/>
              <a:gd name="connsiteY15" fmla="*/ 680989 h 2489982"/>
              <a:gd name="connsiteX16" fmla="*/ 2307017 w 2489983"/>
              <a:gd name="connsiteY16" fmla="*/ 867368 h 2489982"/>
              <a:gd name="connsiteX17" fmla="*/ 2150252 w 2489983"/>
              <a:gd name="connsiteY17" fmla="*/ 957877 h 2489982"/>
              <a:gd name="connsiteX18" fmla="*/ 2151975 w 2489983"/>
              <a:gd name="connsiteY18" fmla="*/ 962586 h 2489982"/>
              <a:gd name="connsiteX19" fmla="*/ 2172140 w 2489983"/>
              <a:gd name="connsiteY19" fmla="*/ 1041010 h 2489982"/>
              <a:gd name="connsiteX20" fmla="*/ 2384409 w 2489983"/>
              <a:gd name="connsiteY20" fmla="*/ 1041010 h 2489982"/>
              <a:gd name="connsiteX21" fmla="*/ 2489983 w 2489983"/>
              <a:gd name="connsiteY21" fmla="*/ 1146583 h 2489982"/>
              <a:gd name="connsiteX22" fmla="*/ 2489983 w 2489983"/>
              <a:gd name="connsiteY22" fmla="*/ 1343400 h 2489982"/>
              <a:gd name="connsiteX23" fmla="*/ 2384409 w 2489983"/>
              <a:gd name="connsiteY23" fmla="*/ 1448973 h 2489982"/>
              <a:gd name="connsiteX24" fmla="*/ 2172140 w 2489983"/>
              <a:gd name="connsiteY24" fmla="*/ 1448973 h 2489982"/>
              <a:gd name="connsiteX25" fmla="*/ 2151975 w 2489983"/>
              <a:gd name="connsiteY25" fmla="*/ 1527396 h 2489982"/>
              <a:gd name="connsiteX26" fmla="*/ 2150251 w 2489983"/>
              <a:gd name="connsiteY26" fmla="*/ 1532107 h 2489982"/>
              <a:gd name="connsiteX27" fmla="*/ 2321833 w 2489983"/>
              <a:gd name="connsiteY27" fmla="*/ 1631169 h 2489982"/>
              <a:gd name="connsiteX28" fmla="*/ 2365511 w 2489983"/>
              <a:gd name="connsiteY28" fmla="*/ 1794176 h 2489982"/>
              <a:gd name="connsiteX29" fmla="*/ 2280858 w 2489983"/>
              <a:gd name="connsiteY29" fmla="*/ 1940798 h 2489982"/>
              <a:gd name="connsiteX30" fmla="*/ 2117852 w 2489983"/>
              <a:gd name="connsiteY30" fmla="*/ 1984475 h 2489982"/>
              <a:gd name="connsiteX31" fmla="*/ 1943499 w 2489983"/>
              <a:gd name="connsiteY31" fmla="*/ 1883812 h 2489982"/>
              <a:gd name="connsiteX32" fmla="*/ 1916517 w 2489983"/>
              <a:gd name="connsiteY32" fmla="*/ 1916514 h 2489982"/>
              <a:gd name="connsiteX33" fmla="*/ 1883811 w 2489983"/>
              <a:gd name="connsiteY33" fmla="*/ 1943499 h 2489982"/>
              <a:gd name="connsiteX34" fmla="*/ 1983246 w 2489983"/>
              <a:gd name="connsiteY34" fmla="*/ 2115725 h 2489982"/>
              <a:gd name="connsiteX35" fmla="*/ 1938669 w 2489983"/>
              <a:gd name="connsiteY35" fmla="*/ 2282087 h 2489982"/>
              <a:gd name="connsiteX36" fmla="*/ 1796301 w 2489983"/>
              <a:gd name="connsiteY36" fmla="*/ 2364283 h 2489982"/>
              <a:gd name="connsiteX37" fmla="*/ 1629939 w 2489983"/>
              <a:gd name="connsiteY37" fmla="*/ 2319707 h 2489982"/>
              <a:gd name="connsiteX38" fmla="*/ 1532103 w 2489983"/>
              <a:gd name="connsiteY38" fmla="*/ 2150251 h 2489982"/>
              <a:gd name="connsiteX39" fmla="*/ 1527399 w 2489983"/>
              <a:gd name="connsiteY39" fmla="*/ 2151973 h 2489982"/>
              <a:gd name="connsiteX40" fmla="*/ 1448976 w 2489983"/>
              <a:gd name="connsiteY40" fmla="*/ 2172137 h 2489982"/>
              <a:gd name="connsiteX41" fmla="*/ 1448976 w 2489983"/>
              <a:gd name="connsiteY41" fmla="*/ 2334303 h 2489982"/>
              <a:gd name="connsiteX42" fmla="*/ 1293297 w 2489983"/>
              <a:gd name="connsiteY42" fmla="*/ 2489982 h 2489982"/>
              <a:gd name="connsiteX43" fmla="*/ 1196692 w 2489983"/>
              <a:gd name="connsiteY43" fmla="*/ 2489982 h 2489982"/>
              <a:gd name="connsiteX44" fmla="*/ 1041013 w 2489983"/>
              <a:gd name="connsiteY44" fmla="*/ 2334303 h 2489982"/>
              <a:gd name="connsiteX45" fmla="*/ 1041013 w 2489983"/>
              <a:gd name="connsiteY45" fmla="*/ 2172137 h 2489982"/>
              <a:gd name="connsiteX46" fmla="*/ 962589 w 2489983"/>
              <a:gd name="connsiteY46" fmla="*/ 2151973 h 2489982"/>
              <a:gd name="connsiteX47" fmla="*/ 957880 w 2489983"/>
              <a:gd name="connsiteY47" fmla="*/ 2150249 h 2489982"/>
              <a:gd name="connsiteX48" fmla="*/ 877604 w 2489983"/>
              <a:gd name="connsiteY48" fmla="*/ 2289290 h 2489982"/>
              <a:gd name="connsiteX49" fmla="*/ 663265 w 2489983"/>
              <a:gd name="connsiteY49" fmla="*/ 2346722 h 2489982"/>
              <a:gd name="connsiteX50" fmla="*/ 581730 w 2489983"/>
              <a:gd name="connsiteY50" fmla="*/ 2299648 h 2489982"/>
              <a:gd name="connsiteX51" fmla="*/ 524298 w 2489983"/>
              <a:gd name="connsiteY51" fmla="*/ 2085309 h 2489982"/>
              <a:gd name="connsiteX52" fmla="*/ 606174 w 2489983"/>
              <a:gd name="connsiteY52" fmla="*/ 1943497 h 2489982"/>
              <a:gd name="connsiteX53" fmla="*/ 573471 w 2489983"/>
              <a:gd name="connsiteY53" fmla="*/ 1916514 h 2489982"/>
              <a:gd name="connsiteX54" fmla="*/ 546488 w 2489983"/>
              <a:gd name="connsiteY54" fmla="*/ 1883810 h 2489982"/>
              <a:gd name="connsiteX55" fmla="*/ 386949 w 2489983"/>
              <a:gd name="connsiteY55" fmla="*/ 1975920 h 2489982"/>
              <a:gd name="connsiteX56" fmla="*/ 200570 w 2489983"/>
              <a:gd name="connsiteY56" fmla="*/ 1925980 h 2489982"/>
              <a:gd name="connsiteX57" fmla="*/ 133027 w 2489983"/>
              <a:gd name="connsiteY57" fmla="*/ 1808993 h 2489982"/>
              <a:gd name="connsiteX58" fmla="*/ 182967 w 2489983"/>
              <a:gd name="connsiteY58" fmla="*/ 1622614 h 2489982"/>
              <a:gd name="connsiteX59" fmla="*/ 339736 w 2489983"/>
              <a:gd name="connsiteY59" fmla="*/ 1532104 h 2489982"/>
              <a:gd name="connsiteX60" fmla="*/ 338012 w 2489983"/>
              <a:gd name="connsiteY60" fmla="*/ 1527396 h 2489982"/>
              <a:gd name="connsiteX61" fmla="*/ 317848 w 2489983"/>
              <a:gd name="connsiteY61" fmla="*/ 1448973 h 2489982"/>
              <a:gd name="connsiteX62" fmla="*/ 105573 w 2489983"/>
              <a:gd name="connsiteY62" fmla="*/ 1448973 h 2489982"/>
              <a:gd name="connsiteX63" fmla="*/ 0 w 2489983"/>
              <a:gd name="connsiteY63" fmla="*/ 1343400 h 2489982"/>
              <a:gd name="connsiteX64" fmla="*/ 0 w 2489983"/>
              <a:gd name="connsiteY64" fmla="*/ 1146583 h 2489982"/>
              <a:gd name="connsiteX65" fmla="*/ 105573 w 2489983"/>
              <a:gd name="connsiteY65" fmla="*/ 1041010 h 2489982"/>
              <a:gd name="connsiteX66" fmla="*/ 317848 w 2489983"/>
              <a:gd name="connsiteY66" fmla="*/ 1041010 h 2489982"/>
              <a:gd name="connsiteX67" fmla="*/ 338012 w 2489983"/>
              <a:gd name="connsiteY67" fmla="*/ 962586 h 2489982"/>
              <a:gd name="connsiteX68" fmla="*/ 339735 w 2489983"/>
              <a:gd name="connsiteY68" fmla="*/ 957879 h 2489982"/>
              <a:gd name="connsiteX69" fmla="*/ 168148 w 2489983"/>
              <a:gd name="connsiteY69" fmla="*/ 858813 h 2489982"/>
              <a:gd name="connsiteX70" fmla="*/ 124470 w 2489983"/>
              <a:gd name="connsiteY70" fmla="*/ 695807 h 2489982"/>
              <a:gd name="connsiteX71" fmla="*/ 209123 w 2489983"/>
              <a:gd name="connsiteY71" fmla="*/ 549185 h 2489982"/>
              <a:gd name="connsiteX72" fmla="*/ 372129 w 2489983"/>
              <a:gd name="connsiteY72" fmla="*/ 505507 h 2489982"/>
              <a:gd name="connsiteX73" fmla="*/ 546487 w 2489983"/>
              <a:gd name="connsiteY73" fmla="*/ 606173 h 2489982"/>
              <a:gd name="connsiteX74" fmla="*/ 573471 w 2489983"/>
              <a:gd name="connsiteY74" fmla="*/ 573468 h 2489982"/>
              <a:gd name="connsiteX75" fmla="*/ 606171 w 2489983"/>
              <a:gd name="connsiteY75" fmla="*/ 546488 h 2489982"/>
              <a:gd name="connsiteX76" fmla="*/ 506733 w 2489983"/>
              <a:gd name="connsiteY76" fmla="*/ 374257 h 2489982"/>
              <a:gd name="connsiteX77" fmla="*/ 551309 w 2489983"/>
              <a:gd name="connsiteY77" fmla="*/ 207896 h 2489982"/>
              <a:gd name="connsiteX78" fmla="*/ 693678 w 2489983"/>
              <a:gd name="connsiteY78" fmla="*/ 125699 h 2489982"/>
              <a:gd name="connsiteX79" fmla="*/ 860039 w 2489983"/>
              <a:gd name="connsiteY79" fmla="*/ 170275 h 2489982"/>
              <a:gd name="connsiteX80" fmla="*/ 957877 w 2489983"/>
              <a:gd name="connsiteY80" fmla="*/ 339735 h 2489982"/>
              <a:gd name="connsiteX81" fmla="*/ 962589 w 2489983"/>
              <a:gd name="connsiteY81" fmla="*/ 338010 h 2489982"/>
              <a:gd name="connsiteX82" fmla="*/ 1041013 w 2489983"/>
              <a:gd name="connsiteY82" fmla="*/ 317845 h 2489982"/>
              <a:gd name="connsiteX83" fmla="*/ 1041013 w 2489983"/>
              <a:gd name="connsiteY83" fmla="*/ 155679 h 2489982"/>
              <a:gd name="connsiteX84" fmla="*/ 1196692 w 2489983"/>
              <a:gd name="connsiteY84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9983" h="2489982">
                <a:moveTo>
                  <a:pt x="1196692" y="0"/>
                </a:moveTo>
                <a:lnTo>
                  <a:pt x="1293297" y="0"/>
                </a:lnTo>
                <a:cubicBezTo>
                  <a:pt x="1379276" y="0"/>
                  <a:pt x="1448976" y="69700"/>
                  <a:pt x="1448976" y="155679"/>
                </a:cubicBezTo>
                <a:lnTo>
                  <a:pt x="1448976" y="317845"/>
                </a:lnTo>
                <a:lnTo>
                  <a:pt x="1527399" y="338010"/>
                </a:lnTo>
                <a:lnTo>
                  <a:pt x="1532107" y="339733"/>
                </a:lnTo>
                <a:lnTo>
                  <a:pt x="1612382" y="200692"/>
                </a:lnTo>
                <a:cubicBezTo>
                  <a:pt x="1655711" y="125645"/>
                  <a:pt x="1751674" y="99932"/>
                  <a:pt x="1826721" y="143260"/>
                </a:cubicBezTo>
                <a:lnTo>
                  <a:pt x="1908257" y="190335"/>
                </a:lnTo>
                <a:cubicBezTo>
                  <a:pt x="1983304" y="233663"/>
                  <a:pt x="2009017" y="329626"/>
                  <a:pt x="1965689" y="404674"/>
                </a:cubicBezTo>
                <a:lnTo>
                  <a:pt x="1883814" y="546486"/>
                </a:lnTo>
                <a:lnTo>
                  <a:pt x="1916517" y="573468"/>
                </a:lnTo>
                <a:lnTo>
                  <a:pt x="1943499" y="606171"/>
                </a:lnTo>
                <a:lnTo>
                  <a:pt x="2103036" y="514062"/>
                </a:lnTo>
                <a:cubicBezTo>
                  <a:pt x="2168294" y="476386"/>
                  <a:pt x="2251739" y="498745"/>
                  <a:pt x="2289415" y="564002"/>
                </a:cubicBezTo>
                <a:lnTo>
                  <a:pt x="2356958" y="680989"/>
                </a:lnTo>
                <a:cubicBezTo>
                  <a:pt x="2394634" y="746247"/>
                  <a:pt x="2372275" y="829692"/>
                  <a:pt x="2307017" y="867368"/>
                </a:cubicBezTo>
                <a:lnTo>
                  <a:pt x="2150252" y="957877"/>
                </a:lnTo>
                <a:lnTo>
                  <a:pt x="2151975" y="962586"/>
                </a:lnTo>
                <a:lnTo>
                  <a:pt x="2172140" y="1041010"/>
                </a:lnTo>
                <a:lnTo>
                  <a:pt x="2384409" y="1041010"/>
                </a:lnTo>
                <a:cubicBezTo>
                  <a:pt x="2442715" y="1041010"/>
                  <a:pt x="2489983" y="1088277"/>
                  <a:pt x="2489983" y="1146583"/>
                </a:cubicBezTo>
                <a:lnTo>
                  <a:pt x="2489983" y="1343400"/>
                </a:lnTo>
                <a:cubicBezTo>
                  <a:pt x="2489983" y="1401706"/>
                  <a:pt x="2442715" y="1448973"/>
                  <a:pt x="2384409" y="1448973"/>
                </a:cubicBezTo>
                <a:lnTo>
                  <a:pt x="2172140" y="1448973"/>
                </a:lnTo>
                <a:lnTo>
                  <a:pt x="2151975" y="1527396"/>
                </a:lnTo>
                <a:lnTo>
                  <a:pt x="2150251" y="1532107"/>
                </a:lnTo>
                <a:lnTo>
                  <a:pt x="2321833" y="1631169"/>
                </a:lnTo>
                <a:cubicBezTo>
                  <a:pt x="2378908" y="1664121"/>
                  <a:pt x="2398463" y="1737101"/>
                  <a:pt x="2365511" y="1794176"/>
                </a:cubicBezTo>
                <a:lnTo>
                  <a:pt x="2280858" y="1940798"/>
                </a:lnTo>
                <a:cubicBezTo>
                  <a:pt x="2247906" y="1997873"/>
                  <a:pt x="2174926" y="2017427"/>
                  <a:pt x="2117852" y="1984475"/>
                </a:cubicBezTo>
                <a:lnTo>
                  <a:pt x="1943499" y="1883812"/>
                </a:lnTo>
                <a:lnTo>
                  <a:pt x="1916517" y="1916514"/>
                </a:lnTo>
                <a:lnTo>
                  <a:pt x="1883811" y="1943499"/>
                </a:lnTo>
                <a:lnTo>
                  <a:pt x="1983246" y="2115725"/>
                </a:lnTo>
                <a:cubicBezTo>
                  <a:pt x="2016876" y="2173974"/>
                  <a:pt x="1996918" y="2248457"/>
                  <a:pt x="1938669" y="2282087"/>
                </a:cubicBezTo>
                <a:lnTo>
                  <a:pt x="1796301" y="2364283"/>
                </a:lnTo>
                <a:cubicBezTo>
                  <a:pt x="1738052" y="2397913"/>
                  <a:pt x="1663569" y="2377956"/>
                  <a:pt x="1629939" y="2319707"/>
                </a:cubicBezTo>
                <a:lnTo>
                  <a:pt x="1532103" y="2150251"/>
                </a:lnTo>
                <a:lnTo>
                  <a:pt x="1527399" y="2151973"/>
                </a:lnTo>
                <a:lnTo>
                  <a:pt x="1448976" y="2172137"/>
                </a:lnTo>
                <a:lnTo>
                  <a:pt x="1448976" y="2334303"/>
                </a:lnTo>
                <a:cubicBezTo>
                  <a:pt x="1448976" y="2420282"/>
                  <a:pt x="1379276" y="2489982"/>
                  <a:pt x="1293297" y="2489982"/>
                </a:cubicBezTo>
                <a:lnTo>
                  <a:pt x="1196692" y="2489982"/>
                </a:lnTo>
                <a:cubicBezTo>
                  <a:pt x="1110713" y="2489982"/>
                  <a:pt x="1041013" y="2420282"/>
                  <a:pt x="1041013" y="2334303"/>
                </a:cubicBezTo>
                <a:lnTo>
                  <a:pt x="1041013" y="2172137"/>
                </a:lnTo>
                <a:lnTo>
                  <a:pt x="962589" y="2151973"/>
                </a:lnTo>
                <a:lnTo>
                  <a:pt x="957880" y="2150249"/>
                </a:lnTo>
                <a:lnTo>
                  <a:pt x="877604" y="2289290"/>
                </a:lnTo>
                <a:cubicBezTo>
                  <a:pt x="834276" y="2364338"/>
                  <a:pt x="738313" y="2390051"/>
                  <a:pt x="663265" y="2346722"/>
                </a:cubicBezTo>
                <a:lnTo>
                  <a:pt x="581730" y="2299648"/>
                </a:lnTo>
                <a:cubicBezTo>
                  <a:pt x="506683" y="2256319"/>
                  <a:pt x="480970" y="2160356"/>
                  <a:pt x="524298" y="2085309"/>
                </a:cubicBezTo>
                <a:lnTo>
                  <a:pt x="606174" y="1943497"/>
                </a:lnTo>
                <a:lnTo>
                  <a:pt x="573471" y="1916514"/>
                </a:lnTo>
                <a:lnTo>
                  <a:pt x="546488" y="1883810"/>
                </a:lnTo>
                <a:lnTo>
                  <a:pt x="386949" y="1975920"/>
                </a:lnTo>
                <a:cubicBezTo>
                  <a:pt x="321691" y="2013597"/>
                  <a:pt x="238246" y="1991238"/>
                  <a:pt x="200570" y="1925980"/>
                </a:cubicBezTo>
                <a:lnTo>
                  <a:pt x="133027" y="1808993"/>
                </a:lnTo>
                <a:cubicBezTo>
                  <a:pt x="95351" y="1743736"/>
                  <a:pt x="117710" y="1660291"/>
                  <a:pt x="182967" y="1622614"/>
                </a:cubicBezTo>
                <a:lnTo>
                  <a:pt x="339736" y="1532104"/>
                </a:lnTo>
                <a:lnTo>
                  <a:pt x="338012" y="1527396"/>
                </a:lnTo>
                <a:lnTo>
                  <a:pt x="317848" y="1448973"/>
                </a:lnTo>
                <a:lnTo>
                  <a:pt x="105573" y="1448973"/>
                </a:lnTo>
                <a:cubicBezTo>
                  <a:pt x="47267" y="1448973"/>
                  <a:pt x="0" y="1401706"/>
                  <a:pt x="0" y="1343400"/>
                </a:cubicBezTo>
                <a:lnTo>
                  <a:pt x="0" y="1146583"/>
                </a:lnTo>
                <a:cubicBezTo>
                  <a:pt x="0" y="1088277"/>
                  <a:pt x="47267" y="1041010"/>
                  <a:pt x="105573" y="1041010"/>
                </a:cubicBezTo>
                <a:lnTo>
                  <a:pt x="317848" y="1041010"/>
                </a:lnTo>
                <a:lnTo>
                  <a:pt x="338012" y="962586"/>
                </a:lnTo>
                <a:lnTo>
                  <a:pt x="339735" y="957879"/>
                </a:lnTo>
                <a:lnTo>
                  <a:pt x="168148" y="858813"/>
                </a:lnTo>
                <a:cubicBezTo>
                  <a:pt x="111073" y="825861"/>
                  <a:pt x="91518" y="752882"/>
                  <a:pt x="124470" y="695807"/>
                </a:cubicBezTo>
                <a:lnTo>
                  <a:pt x="209123" y="549185"/>
                </a:lnTo>
                <a:cubicBezTo>
                  <a:pt x="242075" y="492110"/>
                  <a:pt x="315055" y="472555"/>
                  <a:pt x="372129" y="505507"/>
                </a:cubicBezTo>
                <a:lnTo>
                  <a:pt x="546487" y="606173"/>
                </a:lnTo>
                <a:lnTo>
                  <a:pt x="573471" y="573468"/>
                </a:lnTo>
                <a:lnTo>
                  <a:pt x="606171" y="546488"/>
                </a:lnTo>
                <a:lnTo>
                  <a:pt x="506733" y="374257"/>
                </a:lnTo>
                <a:cubicBezTo>
                  <a:pt x="473103" y="316008"/>
                  <a:pt x="493061" y="241526"/>
                  <a:pt x="551309" y="207896"/>
                </a:cubicBezTo>
                <a:lnTo>
                  <a:pt x="693678" y="125699"/>
                </a:lnTo>
                <a:cubicBezTo>
                  <a:pt x="751927" y="92069"/>
                  <a:pt x="826409" y="112027"/>
                  <a:pt x="860039" y="170275"/>
                </a:cubicBezTo>
                <a:lnTo>
                  <a:pt x="957877" y="339735"/>
                </a:lnTo>
                <a:lnTo>
                  <a:pt x="962589" y="338010"/>
                </a:lnTo>
                <a:lnTo>
                  <a:pt x="1041013" y="317845"/>
                </a:lnTo>
                <a:lnTo>
                  <a:pt x="1041013" y="155679"/>
                </a:lnTo>
                <a:cubicBezTo>
                  <a:pt x="1041013" y="69700"/>
                  <a:pt x="1110713" y="0"/>
                  <a:pt x="119669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81853E-6206-4DD4-BC17-39291FCDA31E}"/>
              </a:ext>
            </a:extLst>
          </p:cNvPr>
          <p:cNvSpPr/>
          <p:nvPr/>
        </p:nvSpPr>
        <p:spPr>
          <a:xfrm>
            <a:off x="5387096" y="2729563"/>
            <a:ext cx="1374350" cy="1374350"/>
          </a:xfrm>
          <a:prstGeom prst="ellipse">
            <a:avLst/>
          </a:prstGeom>
          <a:gradFill>
            <a:gsLst>
              <a:gs pos="0">
                <a:srgbClr val="7E7E7E"/>
              </a:gs>
              <a:gs pos="99000">
                <a:srgbClr val="C5C5C5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7BEF05-296F-404E-AA70-BF5BA51E6096}"/>
              </a:ext>
            </a:extLst>
          </p:cNvPr>
          <p:cNvSpPr/>
          <p:nvPr/>
        </p:nvSpPr>
        <p:spPr>
          <a:xfrm>
            <a:off x="7532745" y="2845545"/>
            <a:ext cx="894234" cy="894234"/>
          </a:xfrm>
          <a:prstGeom prst="ellipse">
            <a:avLst/>
          </a:prstGeom>
          <a:gradFill>
            <a:gsLst>
              <a:gs pos="0">
                <a:srgbClr val="008080"/>
              </a:gs>
              <a:gs pos="99000">
                <a:srgbClr val="0099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8147A11-AAC0-4F23-80DA-4BB7FEF15978}"/>
              </a:ext>
            </a:extLst>
          </p:cNvPr>
          <p:cNvSpPr/>
          <p:nvPr/>
        </p:nvSpPr>
        <p:spPr>
          <a:xfrm>
            <a:off x="6755046" y="4531797"/>
            <a:ext cx="894234" cy="894234"/>
          </a:xfrm>
          <a:prstGeom prst="ellipse">
            <a:avLst/>
          </a:prstGeom>
          <a:gradFill>
            <a:gsLst>
              <a:gs pos="0">
                <a:srgbClr val="FF9900"/>
              </a:gs>
              <a:gs pos="99000">
                <a:srgbClr val="CC3300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1F96EAC-B14C-40AB-A980-2917512B75D0}"/>
              </a:ext>
            </a:extLst>
          </p:cNvPr>
          <p:cNvSpPr/>
          <p:nvPr/>
        </p:nvSpPr>
        <p:spPr>
          <a:xfrm>
            <a:off x="6550331" y="1272027"/>
            <a:ext cx="894234" cy="894234"/>
          </a:xfrm>
          <a:prstGeom prst="ellipse">
            <a:avLst/>
          </a:prstGeom>
          <a:gradFill>
            <a:gsLst>
              <a:gs pos="0">
                <a:srgbClr val="FF0066"/>
              </a:gs>
              <a:gs pos="99000">
                <a:srgbClr val="CC0099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434AC01-0380-4BC1-BBAC-19D7172EC363}"/>
              </a:ext>
            </a:extLst>
          </p:cNvPr>
          <p:cNvSpPr/>
          <p:nvPr/>
        </p:nvSpPr>
        <p:spPr>
          <a:xfrm>
            <a:off x="4759604" y="1218978"/>
            <a:ext cx="894234" cy="894234"/>
          </a:xfrm>
          <a:prstGeom prst="ellipse">
            <a:avLst/>
          </a:prstGeom>
          <a:gradFill>
            <a:gsLst>
              <a:gs pos="0">
                <a:srgbClr val="008000"/>
              </a:gs>
              <a:gs pos="99000">
                <a:srgbClr val="00CC66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5B05DD-C30E-4BF0-B03E-6C6F020CC44C}"/>
              </a:ext>
            </a:extLst>
          </p:cNvPr>
          <p:cNvSpPr/>
          <p:nvPr/>
        </p:nvSpPr>
        <p:spPr>
          <a:xfrm>
            <a:off x="3698551" y="2811094"/>
            <a:ext cx="894234" cy="894234"/>
          </a:xfrm>
          <a:prstGeom prst="ellipse">
            <a:avLst/>
          </a:prstGeom>
          <a:gradFill>
            <a:gsLst>
              <a:gs pos="0">
                <a:srgbClr val="800080"/>
              </a:gs>
              <a:gs pos="99000">
                <a:srgbClr val="CC00CC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8A8BC0-0210-4776-AEEF-AE33ED013A0E}"/>
              </a:ext>
            </a:extLst>
          </p:cNvPr>
          <p:cNvSpPr/>
          <p:nvPr/>
        </p:nvSpPr>
        <p:spPr>
          <a:xfrm>
            <a:off x="4544631" y="4575074"/>
            <a:ext cx="894234" cy="894234"/>
          </a:xfrm>
          <a:prstGeom prst="ellipse">
            <a:avLst/>
          </a:prstGeom>
          <a:gradFill>
            <a:gsLst>
              <a:gs pos="0">
                <a:srgbClr val="003399"/>
              </a:gs>
              <a:gs pos="99000">
                <a:srgbClr val="0099FF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 descr="Beaker">
            <a:extLst>
              <a:ext uri="{FF2B5EF4-FFF2-40B4-BE49-F238E27FC236}">
                <a16:creationId xmlns:a16="http://schemas.microsoft.com/office/drawing/2014/main" id="{FEDD7A92-8033-4E14-B67A-80F5CD62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9604" y="4720265"/>
            <a:ext cx="527035" cy="527035"/>
          </a:xfrm>
          <a:prstGeom prst="rect">
            <a:avLst/>
          </a:prstGeom>
        </p:spPr>
      </p:pic>
      <p:pic>
        <p:nvPicPr>
          <p:cNvPr id="65" name="Graphic 64" descr="Globe">
            <a:extLst>
              <a:ext uri="{FF2B5EF4-FFF2-40B4-BE49-F238E27FC236}">
                <a16:creationId xmlns:a16="http://schemas.microsoft.com/office/drawing/2014/main" id="{194EB1CE-2250-4D4A-8A7F-B3D70329B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97447" y="4761114"/>
            <a:ext cx="522877" cy="522877"/>
          </a:xfrm>
          <a:prstGeom prst="rect">
            <a:avLst/>
          </a:prstGeom>
        </p:spPr>
      </p:pic>
      <p:pic>
        <p:nvPicPr>
          <p:cNvPr id="67" name="Graphic 66" descr="Test tubes">
            <a:extLst>
              <a:ext uri="{FF2B5EF4-FFF2-40B4-BE49-F238E27FC236}">
                <a16:creationId xmlns:a16="http://schemas.microsoft.com/office/drawing/2014/main" id="{FEFB18DB-974A-4595-86DA-AA821FD7D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0639" y="3031151"/>
            <a:ext cx="491208" cy="491208"/>
          </a:xfrm>
          <a:prstGeom prst="rect">
            <a:avLst/>
          </a:prstGeom>
        </p:spPr>
      </p:pic>
      <p:pic>
        <p:nvPicPr>
          <p:cNvPr id="69" name="Graphic 68" descr="Books on shelf">
            <a:extLst>
              <a:ext uri="{FF2B5EF4-FFF2-40B4-BE49-F238E27FC236}">
                <a16:creationId xmlns:a16="http://schemas.microsoft.com/office/drawing/2014/main" id="{D7F354D1-3814-4538-9EA9-ED1F6E1D2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4493" y="1431969"/>
            <a:ext cx="545909" cy="545909"/>
          </a:xfrm>
          <a:prstGeom prst="rect">
            <a:avLst/>
          </a:prstGeom>
        </p:spPr>
      </p:pic>
      <p:pic>
        <p:nvPicPr>
          <p:cNvPr id="71" name="Graphic 70" descr="Wi Fi">
            <a:extLst>
              <a:ext uri="{FF2B5EF4-FFF2-40B4-BE49-F238E27FC236}">
                <a16:creationId xmlns:a16="http://schemas.microsoft.com/office/drawing/2014/main" id="{2F8EA5F5-CB27-4D01-B465-929FF5C26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15548" y="1350368"/>
            <a:ext cx="639130" cy="639130"/>
          </a:xfrm>
          <a:prstGeom prst="rect">
            <a:avLst/>
          </a:prstGeom>
        </p:spPr>
      </p:pic>
      <p:pic>
        <p:nvPicPr>
          <p:cNvPr id="73" name="Graphic 72" descr="Marker">
            <a:extLst>
              <a:ext uri="{FF2B5EF4-FFF2-40B4-BE49-F238E27FC236}">
                <a16:creationId xmlns:a16="http://schemas.microsoft.com/office/drawing/2014/main" id="{B5B5546D-49E8-47A8-B00C-0F96AC580B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53264" y="2943579"/>
            <a:ext cx="617142" cy="61714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2131E9D-B803-48AD-9E04-E0FD05654EFA}"/>
              </a:ext>
            </a:extLst>
          </p:cNvPr>
          <p:cNvSpPr txBox="1"/>
          <p:nvPr/>
        </p:nvSpPr>
        <p:spPr>
          <a:xfrm>
            <a:off x="5271274" y="3174373"/>
            <a:ext cx="166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BUSINESS</a:t>
            </a:r>
          </a:p>
          <a:p>
            <a:pPr algn="ctr"/>
            <a:r>
              <a:rPr lang="en-US" sz="1400" dirty="0">
                <a:latin typeface="Century Gothic" panose="020B0502020202020204" pitchFamily="34" charset="0"/>
              </a:rPr>
              <a:t>INFOGRAPHIC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F2AD6788-23D5-4495-9D75-33AED93E0309}"/>
              </a:ext>
            </a:extLst>
          </p:cNvPr>
          <p:cNvSpPr/>
          <p:nvPr/>
        </p:nvSpPr>
        <p:spPr>
          <a:xfrm>
            <a:off x="6961990" y="2267564"/>
            <a:ext cx="2055241" cy="2055241"/>
          </a:xfrm>
          <a:prstGeom prst="arc">
            <a:avLst>
              <a:gd name="adj1" fmla="val 16159904"/>
              <a:gd name="adj2" fmla="val 394634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F2CC2573-9171-4868-9404-725DBCB9C335}"/>
              </a:ext>
            </a:extLst>
          </p:cNvPr>
          <p:cNvSpPr/>
          <p:nvPr/>
        </p:nvSpPr>
        <p:spPr>
          <a:xfrm rot="1521764">
            <a:off x="6203222" y="3962120"/>
            <a:ext cx="2055241" cy="2055241"/>
          </a:xfrm>
          <a:prstGeom prst="arc">
            <a:avLst>
              <a:gd name="adj1" fmla="val 17770643"/>
              <a:gd name="adj2" fmla="val 8456557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569E6F7F-626C-456D-B9C6-8CB0140AF83C}"/>
              </a:ext>
            </a:extLst>
          </p:cNvPr>
          <p:cNvSpPr/>
          <p:nvPr/>
        </p:nvSpPr>
        <p:spPr>
          <a:xfrm rot="4619096">
            <a:off x="3955340" y="4005336"/>
            <a:ext cx="2055241" cy="2055241"/>
          </a:xfrm>
          <a:prstGeom prst="arc">
            <a:avLst>
              <a:gd name="adj1" fmla="val 17710240"/>
              <a:gd name="adj2" fmla="val 8419338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0909819-6371-4B95-94E1-370971917168}"/>
              </a:ext>
            </a:extLst>
          </p:cNvPr>
          <p:cNvSpPr/>
          <p:nvPr/>
        </p:nvSpPr>
        <p:spPr>
          <a:xfrm rot="8876451">
            <a:off x="3095949" y="224913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AFE12D62-AD1D-4909-98DF-C76AF395CE64}"/>
              </a:ext>
            </a:extLst>
          </p:cNvPr>
          <p:cNvSpPr/>
          <p:nvPr/>
        </p:nvSpPr>
        <p:spPr>
          <a:xfrm rot="12909481">
            <a:off x="4177905" y="614854"/>
            <a:ext cx="2055241" cy="2055241"/>
          </a:xfrm>
          <a:prstGeom prst="arc">
            <a:avLst>
              <a:gd name="adj1" fmla="val 17710240"/>
              <a:gd name="adj2" fmla="val 7333143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3611E840-DC39-4A76-BC37-8514777442B7}"/>
              </a:ext>
            </a:extLst>
          </p:cNvPr>
          <p:cNvSpPr/>
          <p:nvPr/>
        </p:nvSpPr>
        <p:spPr>
          <a:xfrm rot="17266765">
            <a:off x="5975329" y="708039"/>
            <a:ext cx="2055241" cy="2055241"/>
          </a:xfrm>
          <a:prstGeom prst="arc">
            <a:avLst>
              <a:gd name="adj1" fmla="val 17710240"/>
              <a:gd name="adj2" fmla="val 5442095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754227D-1C17-453E-8044-6D682F086042}"/>
              </a:ext>
            </a:extLst>
          </p:cNvPr>
          <p:cNvGrpSpPr/>
          <p:nvPr/>
        </p:nvGrpSpPr>
        <p:grpSpPr>
          <a:xfrm>
            <a:off x="8295278" y="673114"/>
            <a:ext cx="2307771" cy="1083894"/>
            <a:chOff x="8542235" y="702728"/>
            <a:chExt cx="2307771" cy="1083894"/>
          </a:xfrm>
        </p:grpSpPr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1EEB0CA0-296F-4305-BDEB-2B59BE9FB256}"/>
                </a:ext>
              </a:extLst>
            </p:cNvPr>
            <p:cNvSpPr/>
            <p:nvPr/>
          </p:nvSpPr>
          <p:spPr>
            <a:xfrm>
              <a:off x="8542235" y="70272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3724A09-862F-40A3-AE83-505EFAA1BD1C}"/>
                </a:ext>
              </a:extLst>
            </p:cNvPr>
            <p:cNvSpPr txBox="1"/>
            <p:nvPr/>
          </p:nvSpPr>
          <p:spPr>
            <a:xfrm>
              <a:off x="9118462" y="746234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7006E"/>
                  </a:solidFill>
                  <a:latin typeface="Century Gothic" panose="020B0502020202020204" pitchFamily="34" charset="0"/>
                </a:rPr>
                <a:t>01. STEP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86E551F-2EAE-4D9C-85AB-24322CA1F245}"/>
                </a:ext>
              </a:extLst>
            </p:cNvPr>
            <p:cNvSpPr txBox="1"/>
            <p:nvPr/>
          </p:nvSpPr>
          <p:spPr>
            <a:xfrm>
              <a:off x="8832222" y="1089328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E7A6E0D-92B4-4AE4-A502-BF8C108114A8}"/>
              </a:ext>
            </a:extLst>
          </p:cNvPr>
          <p:cNvGrpSpPr/>
          <p:nvPr/>
        </p:nvGrpSpPr>
        <p:grpSpPr>
          <a:xfrm>
            <a:off x="9361624" y="2683523"/>
            <a:ext cx="2307771" cy="1083894"/>
            <a:chOff x="9451935" y="2943579"/>
            <a:chExt cx="2307771" cy="1083894"/>
          </a:xfrm>
        </p:grpSpPr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882DB411-6E14-452B-8DD8-CE4AB619E50A}"/>
                </a:ext>
              </a:extLst>
            </p:cNvPr>
            <p:cNvSpPr/>
            <p:nvPr/>
          </p:nvSpPr>
          <p:spPr>
            <a:xfrm>
              <a:off x="9451935" y="2943579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F6C0F2C-F0F5-4C81-AFB7-E59A64023826}"/>
                </a:ext>
              </a:extLst>
            </p:cNvPr>
            <p:cNvSpPr txBox="1"/>
            <p:nvPr/>
          </p:nvSpPr>
          <p:spPr>
            <a:xfrm>
              <a:off x="10052311" y="3031333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9797"/>
                  </a:solidFill>
                  <a:latin typeface="Century Gothic" panose="020B0502020202020204" pitchFamily="34" charset="0"/>
                </a:rPr>
                <a:t>02. STEP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2FF982-CECD-48E5-BB15-1912A26FD23E}"/>
                </a:ext>
              </a:extLst>
            </p:cNvPr>
            <p:cNvSpPr txBox="1"/>
            <p:nvPr/>
          </p:nvSpPr>
          <p:spPr>
            <a:xfrm>
              <a:off x="9766071" y="3374427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0770BB9-F98D-452B-A3F6-C3DDCC260229}"/>
              </a:ext>
            </a:extLst>
          </p:cNvPr>
          <p:cNvGrpSpPr/>
          <p:nvPr/>
        </p:nvGrpSpPr>
        <p:grpSpPr>
          <a:xfrm>
            <a:off x="8542236" y="4796178"/>
            <a:ext cx="2310970" cy="1083894"/>
            <a:chOff x="8542236" y="4796178"/>
            <a:chExt cx="2310970" cy="108389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414B6502-6305-4F00-893C-C50676181918}"/>
                </a:ext>
              </a:extLst>
            </p:cNvPr>
            <p:cNvSpPr/>
            <p:nvPr/>
          </p:nvSpPr>
          <p:spPr>
            <a:xfrm>
              <a:off x="8542236" y="4796178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46865A1-A7AF-4C27-9CF7-FC5B0E4B19A3}"/>
                </a:ext>
              </a:extLst>
            </p:cNvPr>
            <p:cNvSpPr txBox="1"/>
            <p:nvPr/>
          </p:nvSpPr>
          <p:spPr>
            <a:xfrm>
              <a:off x="9207991" y="4890647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EE7600"/>
                  </a:solidFill>
                  <a:latin typeface="Century Gothic" panose="020B0502020202020204" pitchFamily="34" charset="0"/>
                </a:rPr>
                <a:t>03. STEP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2135F61-35E8-4125-897B-F1DD6758B55E}"/>
                </a:ext>
              </a:extLst>
            </p:cNvPr>
            <p:cNvSpPr txBox="1"/>
            <p:nvPr/>
          </p:nvSpPr>
          <p:spPr>
            <a:xfrm>
              <a:off x="8921751" y="5233741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29825A3-5BBC-4E55-B061-BCCFA99BDA02}"/>
              </a:ext>
            </a:extLst>
          </p:cNvPr>
          <p:cNvGrpSpPr/>
          <p:nvPr/>
        </p:nvGrpSpPr>
        <p:grpSpPr>
          <a:xfrm>
            <a:off x="1370476" y="4852044"/>
            <a:ext cx="2307771" cy="1083894"/>
            <a:chOff x="1390780" y="4817163"/>
            <a:chExt cx="2307771" cy="1083894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15561A0E-69B1-4E42-B047-A88DC3B6116D}"/>
                </a:ext>
              </a:extLst>
            </p:cNvPr>
            <p:cNvSpPr/>
            <p:nvPr/>
          </p:nvSpPr>
          <p:spPr>
            <a:xfrm>
              <a:off x="1390780" y="4817163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BDDA742-791E-42CC-B189-5F4C00F8B703}"/>
                </a:ext>
              </a:extLst>
            </p:cNvPr>
            <p:cNvSpPr txBox="1"/>
            <p:nvPr/>
          </p:nvSpPr>
          <p:spPr>
            <a:xfrm>
              <a:off x="1916040" y="4860047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42A8"/>
                  </a:solidFill>
                  <a:latin typeface="Century Gothic" panose="020B0502020202020204" pitchFamily="34" charset="0"/>
                </a:rPr>
                <a:t>04. STEP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53EF055-4AE2-4B5F-864B-2AA597B896E7}"/>
                </a:ext>
              </a:extLst>
            </p:cNvPr>
            <p:cNvSpPr txBox="1"/>
            <p:nvPr/>
          </p:nvSpPr>
          <p:spPr>
            <a:xfrm>
              <a:off x="1629800" y="5203141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E56323F-1670-4B28-97D6-C33DF1D77EE9}"/>
              </a:ext>
            </a:extLst>
          </p:cNvPr>
          <p:cNvGrpSpPr/>
          <p:nvPr/>
        </p:nvGrpSpPr>
        <p:grpSpPr>
          <a:xfrm>
            <a:off x="450614" y="2905316"/>
            <a:ext cx="2307771" cy="1083894"/>
            <a:chOff x="450614" y="2905316"/>
            <a:chExt cx="2307771" cy="1083894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6F9DC19-7D8E-4ECA-AD1B-936CD30A8D8C}"/>
                </a:ext>
              </a:extLst>
            </p:cNvPr>
            <p:cNvSpPr/>
            <p:nvPr/>
          </p:nvSpPr>
          <p:spPr>
            <a:xfrm>
              <a:off x="450614" y="290531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7BFB2CD-B01C-4617-A36F-8054B4A059E5}"/>
                </a:ext>
              </a:extLst>
            </p:cNvPr>
            <p:cNvSpPr txBox="1"/>
            <p:nvPr/>
          </p:nvSpPr>
          <p:spPr>
            <a:xfrm>
              <a:off x="996249" y="2970400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F008F"/>
                  </a:solidFill>
                  <a:latin typeface="Century Gothic" panose="020B0502020202020204" pitchFamily="34" charset="0"/>
                </a:rPr>
                <a:t>05. STEP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773C27-8A11-42ED-B603-61537F0B6F57}"/>
                </a:ext>
              </a:extLst>
            </p:cNvPr>
            <p:cNvSpPr txBox="1"/>
            <p:nvPr/>
          </p:nvSpPr>
          <p:spPr>
            <a:xfrm>
              <a:off x="710009" y="3313494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85C59D2-11D6-4A0B-BF5B-2F211C746173}"/>
              </a:ext>
            </a:extLst>
          </p:cNvPr>
          <p:cNvGrpSpPr/>
          <p:nvPr/>
        </p:nvGrpSpPr>
        <p:grpSpPr>
          <a:xfrm>
            <a:off x="1428323" y="878236"/>
            <a:ext cx="2307771" cy="1083894"/>
            <a:chOff x="1428323" y="878236"/>
            <a:chExt cx="2307771" cy="1083894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5F90620-E748-4FD2-B9AB-0B90DFD3C490}"/>
                </a:ext>
              </a:extLst>
            </p:cNvPr>
            <p:cNvSpPr/>
            <p:nvPr/>
          </p:nvSpPr>
          <p:spPr>
            <a:xfrm>
              <a:off x="1428323" y="878236"/>
              <a:ext cx="2307771" cy="108389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FD9407D-9649-4200-8623-3C8D77FAB9AB}"/>
                </a:ext>
              </a:extLst>
            </p:cNvPr>
            <p:cNvSpPr txBox="1"/>
            <p:nvPr/>
          </p:nvSpPr>
          <p:spPr>
            <a:xfrm>
              <a:off x="1879470" y="919442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90B"/>
                  </a:solidFill>
                  <a:latin typeface="Century Gothic" panose="020B0502020202020204" pitchFamily="34" charset="0"/>
                </a:rPr>
                <a:t>06. STEP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36F5669-45D3-4E69-B207-F9FB6AA4D0CC}"/>
                </a:ext>
              </a:extLst>
            </p:cNvPr>
            <p:cNvSpPr txBox="1"/>
            <p:nvPr/>
          </p:nvSpPr>
          <p:spPr>
            <a:xfrm>
              <a:off x="1593230" y="1262536"/>
              <a:ext cx="19314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Type your text here. This is your placeholder column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67413C0-437A-4DA1-BBEC-511013577B35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9026979" y="3225470"/>
            <a:ext cx="33464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03689D4-C795-420C-8C72-835367754A9E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7919078" y="1215061"/>
            <a:ext cx="376200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9AC2AD-FBA1-453F-B3D4-BFFF9F348FCB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8194715" y="5338125"/>
            <a:ext cx="34752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4502D3-79E0-4825-918F-BD135853C111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3678247" y="5393991"/>
            <a:ext cx="326948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9BE4CE2-D53D-40C8-A8EF-2974598054D3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2758385" y="3442927"/>
            <a:ext cx="336289" cy="4336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0E1916E-6F68-4CFC-81BD-8EFE39A90661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3736094" y="1420183"/>
            <a:ext cx="457501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34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3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00D15C0-0A18-40AE-9EDB-BA31EF62F040}"/>
              </a:ext>
            </a:extLst>
          </p:cNvPr>
          <p:cNvSpPr/>
          <p:nvPr/>
        </p:nvSpPr>
        <p:spPr>
          <a:xfrm rot="1028565">
            <a:off x="7165437" y="2170422"/>
            <a:ext cx="749027" cy="749027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D7DC729-3302-4663-B4AA-4A82D44473C0}"/>
              </a:ext>
            </a:extLst>
          </p:cNvPr>
          <p:cNvGrpSpPr/>
          <p:nvPr/>
        </p:nvGrpSpPr>
        <p:grpSpPr>
          <a:xfrm>
            <a:off x="2892657" y="440646"/>
            <a:ext cx="6321426" cy="5622902"/>
            <a:chOff x="2913558" y="519429"/>
            <a:chExt cx="6321426" cy="56229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89" name="Picture 88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A547E0EC-B751-4CB9-B0CA-84118BD4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0583" y="3527599"/>
              <a:ext cx="2339376" cy="1800375"/>
            </a:xfrm>
            <a:prstGeom prst="rect">
              <a:avLst/>
            </a:prstGeom>
          </p:spPr>
        </p:pic>
        <p:pic>
          <p:nvPicPr>
            <p:cNvPr id="90" name="Picture 89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37767E1E-752F-4940-A119-926220F44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282" y="2953915"/>
              <a:ext cx="2339376" cy="1800375"/>
            </a:xfrm>
            <a:prstGeom prst="rect">
              <a:avLst/>
            </a:prstGeom>
          </p:spPr>
        </p:pic>
        <p:pic>
          <p:nvPicPr>
            <p:cNvPr id="91" name="Picture 90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3C0C40F9-E452-412A-9FAF-021FA62C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705" y="1291608"/>
              <a:ext cx="2339376" cy="1800375"/>
            </a:xfrm>
            <a:prstGeom prst="rect">
              <a:avLst/>
            </a:prstGeom>
          </p:spPr>
        </p:pic>
        <p:pic>
          <p:nvPicPr>
            <p:cNvPr id="92" name="Picture 91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C93D3973-0AD4-432B-B02B-F42A9921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952" y="1921968"/>
              <a:ext cx="2339376" cy="1800375"/>
            </a:xfrm>
            <a:prstGeom prst="rect">
              <a:avLst/>
            </a:prstGeom>
          </p:spPr>
        </p:pic>
        <p:pic>
          <p:nvPicPr>
            <p:cNvPr id="93" name="Picture 92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F50D63D8-DCBB-44F5-9986-6BF981144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5539" y="519429"/>
              <a:ext cx="1961626" cy="1509660"/>
            </a:xfrm>
            <a:prstGeom prst="rect">
              <a:avLst/>
            </a:prstGeom>
          </p:spPr>
        </p:pic>
        <p:pic>
          <p:nvPicPr>
            <p:cNvPr id="94" name="Picture 93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A932A107-2B5A-46A2-AB53-549C99BD6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526" y="4341956"/>
              <a:ext cx="2339376" cy="1800375"/>
            </a:xfrm>
            <a:prstGeom prst="rect">
              <a:avLst/>
            </a:prstGeom>
          </p:spPr>
        </p:pic>
        <p:pic>
          <p:nvPicPr>
            <p:cNvPr id="95" name="Picture 94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F2780E0B-E2A0-45ED-A345-714056960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2913558" y="3335716"/>
              <a:ext cx="1367280" cy="1052254"/>
            </a:xfrm>
            <a:prstGeom prst="rect">
              <a:avLst/>
            </a:prstGeom>
          </p:spPr>
        </p:pic>
        <p:pic>
          <p:nvPicPr>
            <p:cNvPr id="96" name="Picture 95" descr="A picture containing transport, wheel&#10;&#10;Description automatically generated">
              <a:extLst>
                <a:ext uri="{FF2B5EF4-FFF2-40B4-BE49-F238E27FC236}">
                  <a16:creationId xmlns:a16="http://schemas.microsoft.com/office/drawing/2014/main" id="{9E9C0CE5-D8C9-4894-A1B5-34637E69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 flipV="1">
              <a:off x="7867704" y="2762213"/>
              <a:ext cx="1367280" cy="1052254"/>
            </a:xfrm>
            <a:prstGeom prst="rect">
              <a:avLst/>
            </a:prstGeom>
          </p:spPr>
        </p:pic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61C797B-069A-49B5-A1EF-67D1C79A8404}"/>
              </a:ext>
            </a:extLst>
          </p:cNvPr>
          <p:cNvSpPr/>
          <p:nvPr/>
        </p:nvSpPr>
        <p:spPr>
          <a:xfrm>
            <a:off x="4843975" y="2176975"/>
            <a:ext cx="2504050" cy="2504050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29874 h 2504050"/>
              <a:gd name="connsiteX4" fmla="*/ 1533321 w 2504050"/>
              <a:gd name="connsiteY4" fmla="*/ 353328 h 2504050"/>
              <a:gd name="connsiteX5" fmla="*/ 1665571 w 2504050"/>
              <a:gd name="connsiteY5" fmla="*/ 124262 h 2504050"/>
              <a:gd name="connsiteX6" fmla="*/ 1759255 w 2504050"/>
              <a:gd name="connsiteY6" fmla="*/ 99160 h 2504050"/>
              <a:gd name="connsiteX7" fmla="*/ 1996821 w 2504050"/>
              <a:gd name="connsiteY7" fmla="*/ 236319 h 2504050"/>
              <a:gd name="connsiteX8" fmla="*/ 2021923 w 2504050"/>
              <a:gd name="connsiteY8" fmla="*/ 330003 h 2504050"/>
              <a:gd name="connsiteX9" fmla="*/ 1890739 w 2504050"/>
              <a:gd name="connsiteY9" fmla="*/ 557220 h 2504050"/>
              <a:gd name="connsiteX10" fmla="*/ 1948538 w 2504050"/>
              <a:gd name="connsiteY10" fmla="*/ 612325 h 2504050"/>
              <a:gd name="connsiteX11" fmla="*/ 2174048 w 2504050"/>
              <a:gd name="connsiteY11" fmla="*/ 482127 h 2504050"/>
              <a:gd name="connsiteX12" fmla="*/ 2267731 w 2504050"/>
              <a:gd name="connsiteY12" fmla="*/ 507229 h 2504050"/>
              <a:gd name="connsiteX13" fmla="*/ 2404890 w 2504050"/>
              <a:gd name="connsiteY13" fmla="*/ 744796 h 2504050"/>
              <a:gd name="connsiteX14" fmla="*/ 2379788 w 2504050"/>
              <a:gd name="connsiteY14" fmla="*/ 838479 h 2504050"/>
              <a:gd name="connsiteX15" fmla="*/ 2154188 w 2504050"/>
              <a:gd name="connsiteY15" fmla="*/ 968729 h 2504050"/>
              <a:gd name="connsiteX16" fmla="*/ 2160577 w 2504050"/>
              <a:gd name="connsiteY16" fmla="*/ 987427 h 2504050"/>
              <a:gd name="connsiteX17" fmla="*/ 2173275 w 2504050"/>
              <a:gd name="connsiteY17" fmla="*/ 1046285 h 2504050"/>
              <a:gd name="connsiteX18" fmla="*/ 2435469 w 2504050"/>
              <a:gd name="connsiteY18" fmla="*/ 1046285 h 2504050"/>
              <a:gd name="connsiteX19" fmla="*/ 2504050 w 2504050"/>
              <a:gd name="connsiteY19" fmla="*/ 1114866 h 2504050"/>
              <a:gd name="connsiteX20" fmla="*/ 2504050 w 2504050"/>
              <a:gd name="connsiteY20" fmla="*/ 1389184 h 2504050"/>
              <a:gd name="connsiteX21" fmla="*/ 2435469 w 2504050"/>
              <a:gd name="connsiteY21" fmla="*/ 1457765 h 2504050"/>
              <a:gd name="connsiteX22" fmla="*/ 2172965 w 2504050"/>
              <a:gd name="connsiteY22" fmla="*/ 1457765 h 2504050"/>
              <a:gd name="connsiteX23" fmla="*/ 2155545 w 2504050"/>
              <a:gd name="connsiteY23" fmla="*/ 1533352 h 2504050"/>
              <a:gd name="connsiteX24" fmla="*/ 2154700 w 2504050"/>
              <a:gd name="connsiteY24" fmla="*/ 1535617 h 2504050"/>
              <a:gd name="connsiteX25" fmla="*/ 2379788 w 2504050"/>
              <a:gd name="connsiteY25" fmla="*/ 1665571 h 2504050"/>
              <a:gd name="connsiteX26" fmla="*/ 2404890 w 2504050"/>
              <a:gd name="connsiteY26" fmla="*/ 1759254 h 2504050"/>
              <a:gd name="connsiteX27" fmla="*/ 2267731 w 2504050"/>
              <a:gd name="connsiteY27" fmla="*/ 1996821 h 2504050"/>
              <a:gd name="connsiteX28" fmla="*/ 2174048 w 2504050"/>
              <a:gd name="connsiteY28" fmla="*/ 2021923 h 2504050"/>
              <a:gd name="connsiteX29" fmla="*/ 1948622 w 2504050"/>
              <a:gd name="connsiteY29" fmla="*/ 1891773 h 2504050"/>
              <a:gd name="connsiteX30" fmla="*/ 1891526 w 2504050"/>
              <a:gd name="connsiteY30" fmla="*/ 1948193 h 2504050"/>
              <a:gd name="connsiteX31" fmla="*/ 2021923 w 2504050"/>
              <a:gd name="connsiteY31" fmla="*/ 2174048 h 2504050"/>
              <a:gd name="connsiteX32" fmla="*/ 1996821 w 2504050"/>
              <a:gd name="connsiteY32" fmla="*/ 2267731 h 2504050"/>
              <a:gd name="connsiteX33" fmla="*/ 1759255 w 2504050"/>
              <a:gd name="connsiteY33" fmla="*/ 2404890 h 2504050"/>
              <a:gd name="connsiteX34" fmla="*/ 1665571 w 2504050"/>
              <a:gd name="connsiteY34" fmla="*/ 2379788 h 2504050"/>
              <a:gd name="connsiteX35" fmla="*/ 1533321 w 2504050"/>
              <a:gd name="connsiteY35" fmla="*/ 2150723 h 2504050"/>
              <a:gd name="connsiteX36" fmla="*/ 1457765 w 2504050"/>
              <a:gd name="connsiteY36" fmla="*/ 2174177 h 2504050"/>
              <a:gd name="connsiteX37" fmla="*/ 1457765 w 2504050"/>
              <a:gd name="connsiteY37" fmla="*/ 2435469 h 2504050"/>
              <a:gd name="connsiteX38" fmla="*/ 1389184 w 2504050"/>
              <a:gd name="connsiteY38" fmla="*/ 2504050 h 2504050"/>
              <a:gd name="connsiteX39" fmla="*/ 1114866 w 2504050"/>
              <a:gd name="connsiteY39" fmla="*/ 2504050 h 2504050"/>
              <a:gd name="connsiteX40" fmla="*/ 1046285 w 2504050"/>
              <a:gd name="connsiteY40" fmla="*/ 2435469 h 2504050"/>
              <a:gd name="connsiteX41" fmla="*/ 1046285 w 2504050"/>
              <a:gd name="connsiteY41" fmla="*/ 2174177 h 2504050"/>
              <a:gd name="connsiteX42" fmla="*/ 970730 w 2504050"/>
              <a:gd name="connsiteY42" fmla="*/ 2150723 h 2504050"/>
              <a:gd name="connsiteX43" fmla="*/ 838479 w 2504050"/>
              <a:gd name="connsiteY43" fmla="*/ 2379788 h 2504050"/>
              <a:gd name="connsiteX44" fmla="*/ 744796 w 2504050"/>
              <a:gd name="connsiteY44" fmla="*/ 2404890 h 2504050"/>
              <a:gd name="connsiteX45" fmla="*/ 507230 w 2504050"/>
              <a:gd name="connsiteY45" fmla="*/ 2267731 h 2504050"/>
              <a:gd name="connsiteX46" fmla="*/ 482127 w 2504050"/>
              <a:gd name="connsiteY46" fmla="*/ 2174048 h 2504050"/>
              <a:gd name="connsiteX47" fmla="*/ 613312 w 2504050"/>
              <a:gd name="connsiteY47" fmla="*/ 1946830 h 2504050"/>
              <a:gd name="connsiteX48" fmla="*/ 555512 w 2504050"/>
              <a:gd name="connsiteY48" fmla="*/ 1891725 h 2504050"/>
              <a:gd name="connsiteX49" fmla="*/ 330003 w 2504050"/>
              <a:gd name="connsiteY49" fmla="*/ 2021923 h 2504050"/>
              <a:gd name="connsiteX50" fmla="*/ 236319 w 2504050"/>
              <a:gd name="connsiteY50" fmla="*/ 1996821 h 2504050"/>
              <a:gd name="connsiteX51" fmla="*/ 99160 w 2504050"/>
              <a:gd name="connsiteY51" fmla="*/ 1759254 h 2504050"/>
              <a:gd name="connsiteX52" fmla="*/ 124262 w 2504050"/>
              <a:gd name="connsiteY52" fmla="*/ 1665571 h 2504050"/>
              <a:gd name="connsiteX53" fmla="*/ 349862 w 2504050"/>
              <a:gd name="connsiteY53" fmla="*/ 1535321 h 2504050"/>
              <a:gd name="connsiteX54" fmla="*/ 343473 w 2504050"/>
              <a:gd name="connsiteY54" fmla="*/ 1516623 h 2504050"/>
              <a:gd name="connsiteX55" fmla="*/ 330775 w 2504050"/>
              <a:gd name="connsiteY55" fmla="*/ 1457765 h 2504050"/>
              <a:gd name="connsiteX56" fmla="*/ 68581 w 2504050"/>
              <a:gd name="connsiteY56" fmla="*/ 1457765 h 2504050"/>
              <a:gd name="connsiteX57" fmla="*/ 0 w 2504050"/>
              <a:gd name="connsiteY57" fmla="*/ 1389184 h 2504050"/>
              <a:gd name="connsiteX58" fmla="*/ 0 w 2504050"/>
              <a:gd name="connsiteY58" fmla="*/ 1114866 h 2504050"/>
              <a:gd name="connsiteX59" fmla="*/ 68581 w 2504050"/>
              <a:gd name="connsiteY59" fmla="*/ 1046285 h 2504050"/>
              <a:gd name="connsiteX60" fmla="*/ 331086 w 2504050"/>
              <a:gd name="connsiteY60" fmla="*/ 1046285 h 2504050"/>
              <a:gd name="connsiteX61" fmla="*/ 348506 w 2504050"/>
              <a:gd name="connsiteY61" fmla="*/ 970698 h 2504050"/>
              <a:gd name="connsiteX62" fmla="*/ 349350 w 2504050"/>
              <a:gd name="connsiteY62" fmla="*/ 968434 h 2504050"/>
              <a:gd name="connsiteX63" fmla="*/ 124262 w 2504050"/>
              <a:gd name="connsiteY63" fmla="*/ 838479 h 2504050"/>
              <a:gd name="connsiteX64" fmla="*/ 99160 w 2504050"/>
              <a:gd name="connsiteY64" fmla="*/ 744796 h 2504050"/>
              <a:gd name="connsiteX65" fmla="*/ 236319 w 2504050"/>
              <a:gd name="connsiteY65" fmla="*/ 507229 h 2504050"/>
              <a:gd name="connsiteX66" fmla="*/ 330003 w 2504050"/>
              <a:gd name="connsiteY66" fmla="*/ 482127 h 2504050"/>
              <a:gd name="connsiteX67" fmla="*/ 555429 w 2504050"/>
              <a:gd name="connsiteY67" fmla="*/ 612277 h 2504050"/>
              <a:gd name="connsiteX68" fmla="*/ 612525 w 2504050"/>
              <a:gd name="connsiteY68" fmla="*/ 555858 h 2504050"/>
              <a:gd name="connsiteX69" fmla="*/ 482127 w 2504050"/>
              <a:gd name="connsiteY69" fmla="*/ 330003 h 2504050"/>
              <a:gd name="connsiteX70" fmla="*/ 507230 w 2504050"/>
              <a:gd name="connsiteY70" fmla="*/ 236319 h 2504050"/>
              <a:gd name="connsiteX71" fmla="*/ 744796 w 2504050"/>
              <a:gd name="connsiteY71" fmla="*/ 99160 h 2504050"/>
              <a:gd name="connsiteX72" fmla="*/ 838479 w 2504050"/>
              <a:gd name="connsiteY72" fmla="*/ 124262 h 2504050"/>
              <a:gd name="connsiteX73" fmla="*/ 970730 w 2504050"/>
              <a:gd name="connsiteY73" fmla="*/ 353328 h 2504050"/>
              <a:gd name="connsiteX74" fmla="*/ 1046285 w 2504050"/>
              <a:gd name="connsiteY74" fmla="*/ 329874 h 2504050"/>
              <a:gd name="connsiteX75" fmla="*/ 1046285 w 2504050"/>
              <a:gd name="connsiteY75" fmla="*/ 68581 h 2504050"/>
              <a:gd name="connsiteX76" fmla="*/ 1114866 w 2504050"/>
              <a:gd name="connsiteY76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29874"/>
                </a:lnTo>
                <a:lnTo>
                  <a:pt x="1533321" y="353328"/>
                </a:lnTo>
                <a:lnTo>
                  <a:pt x="1665571" y="124262"/>
                </a:lnTo>
                <a:cubicBezTo>
                  <a:pt x="1684509" y="91461"/>
                  <a:pt x="1726453" y="80222"/>
                  <a:pt x="1759255" y="99160"/>
                </a:cubicBezTo>
                <a:lnTo>
                  <a:pt x="1996821" y="236319"/>
                </a:lnTo>
                <a:cubicBezTo>
                  <a:pt x="2029623" y="255257"/>
                  <a:pt x="2040861" y="297201"/>
                  <a:pt x="2021923" y="330003"/>
                </a:cubicBezTo>
                <a:lnTo>
                  <a:pt x="1890739" y="557220"/>
                </a:lnTo>
                <a:lnTo>
                  <a:pt x="1948538" y="612325"/>
                </a:lnTo>
                <a:lnTo>
                  <a:pt x="2174048" y="482127"/>
                </a:lnTo>
                <a:cubicBezTo>
                  <a:pt x="2206849" y="463189"/>
                  <a:pt x="2248793" y="474428"/>
                  <a:pt x="2267731" y="507229"/>
                </a:cubicBezTo>
                <a:lnTo>
                  <a:pt x="2404890" y="744796"/>
                </a:lnTo>
                <a:cubicBezTo>
                  <a:pt x="2423828" y="777597"/>
                  <a:pt x="2412589" y="819541"/>
                  <a:pt x="2379788" y="838479"/>
                </a:cubicBezTo>
                <a:lnTo>
                  <a:pt x="2154188" y="968729"/>
                </a:lnTo>
                <a:lnTo>
                  <a:pt x="2160577" y="987427"/>
                </a:lnTo>
                <a:lnTo>
                  <a:pt x="2173275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72965" y="1457765"/>
                </a:lnTo>
                <a:lnTo>
                  <a:pt x="2155545" y="1533352"/>
                </a:lnTo>
                <a:lnTo>
                  <a:pt x="2154700" y="1535617"/>
                </a:lnTo>
                <a:lnTo>
                  <a:pt x="2379788" y="1665571"/>
                </a:lnTo>
                <a:cubicBezTo>
                  <a:pt x="2412589" y="1684509"/>
                  <a:pt x="2423828" y="1726453"/>
                  <a:pt x="2404890" y="1759254"/>
                </a:cubicBezTo>
                <a:lnTo>
                  <a:pt x="2267731" y="1996821"/>
                </a:lnTo>
                <a:cubicBezTo>
                  <a:pt x="2248793" y="2029623"/>
                  <a:pt x="2206849" y="2040861"/>
                  <a:pt x="2174048" y="2021923"/>
                </a:cubicBezTo>
                <a:lnTo>
                  <a:pt x="1948622" y="1891773"/>
                </a:lnTo>
                <a:lnTo>
                  <a:pt x="1891526" y="1948193"/>
                </a:lnTo>
                <a:lnTo>
                  <a:pt x="2021923" y="2174048"/>
                </a:lnTo>
                <a:cubicBezTo>
                  <a:pt x="2040861" y="2206849"/>
                  <a:pt x="2029623" y="2248793"/>
                  <a:pt x="1996821" y="2267731"/>
                </a:cubicBezTo>
                <a:lnTo>
                  <a:pt x="1759255" y="2404890"/>
                </a:lnTo>
                <a:cubicBezTo>
                  <a:pt x="1726453" y="2423828"/>
                  <a:pt x="1684509" y="2412589"/>
                  <a:pt x="1665571" y="2379788"/>
                </a:cubicBezTo>
                <a:lnTo>
                  <a:pt x="1533321" y="2150723"/>
                </a:lnTo>
                <a:lnTo>
                  <a:pt x="1457765" y="2174177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74177"/>
                </a:lnTo>
                <a:lnTo>
                  <a:pt x="970730" y="2150723"/>
                </a:lnTo>
                <a:lnTo>
                  <a:pt x="838479" y="2379788"/>
                </a:lnTo>
                <a:cubicBezTo>
                  <a:pt x="819541" y="2412589"/>
                  <a:pt x="777598" y="2423828"/>
                  <a:pt x="744796" y="2404890"/>
                </a:cubicBezTo>
                <a:lnTo>
                  <a:pt x="507230" y="2267731"/>
                </a:lnTo>
                <a:cubicBezTo>
                  <a:pt x="474428" y="2248793"/>
                  <a:pt x="463189" y="2206849"/>
                  <a:pt x="482127" y="2174048"/>
                </a:cubicBezTo>
                <a:lnTo>
                  <a:pt x="613312" y="1946830"/>
                </a:lnTo>
                <a:lnTo>
                  <a:pt x="555512" y="1891725"/>
                </a:lnTo>
                <a:lnTo>
                  <a:pt x="330003" y="2021923"/>
                </a:lnTo>
                <a:cubicBezTo>
                  <a:pt x="297201" y="2040861"/>
                  <a:pt x="255257" y="2029623"/>
                  <a:pt x="236319" y="1996821"/>
                </a:cubicBezTo>
                <a:lnTo>
                  <a:pt x="99160" y="1759254"/>
                </a:lnTo>
                <a:cubicBezTo>
                  <a:pt x="80222" y="1726453"/>
                  <a:pt x="91461" y="1684509"/>
                  <a:pt x="124262" y="1665571"/>
                </a:cubicBezTo>
                <a:lnTo>
                  <a:pt x="349862" y="1535321"/>
                </a:lnTo>
                <a:lnTo>
                  <a:pt x="343473" y="1516623"/>
                </a:lnTo>
                <a:lnTo>
                  <a:pt x="330775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31086" y="1046285"/>
                </a:lnTo>
                <a:lnTo>
                  <a:pt x="348506" y="970698"/>
                </a:lnTo>
                <a:lnTo>
                  <a:pt x="349350" y="968434"/>
                </a:lnTo>
                <a:lnTo>
                  <a:pt x="124262" y="838479"/>
                </a:lnTo>
                <a:cubicBezTo>
                  <a:pt x="91461" y="819541"/>
                  <a:pt x="80222" y="777597"/>
                  <a:pt x="99160" y="744796"/>
                </a:cubicBezTo>
                <a:lnTo>
                  <a:pt x="236319" y="507229"/>
                </a:lnTo>
                <a:cubicBezTo>
                  <a:pt x="255257" y="474428"/>
                  <a:pt x="297201" y="463189"/>
                  <a:pt x="330003" y="482127"/>
                </a:cubicBezTo>
                <a:lnTo>
                  <a:pt x="555429" y="612277"/>
                </a:lnTo>
                <a:lnTo>
                  <a:pt x="612525" y="555858"/>
                </a:lnTo>
                <a:lnTo>
                  <a:pt x="482127" y="330003"/>
                </a:lnTo>
                <a:cubicBezTo>
                  <a:pt x="463189" y="297201"/>
                  <a:pt x="474428" y="255257"/>
                  <a:pt x="507230" y="236319"/>
                </a:cubicBezTo>
                <a:lnTo>
                  <a:pt x="744796" y="99160"/>
                </a:lnTo>
                <a:cubicBezTo>
                  <a:pt x="777598" y="80222"/>
                  <a:pt x="819541" y="91461"/>
                  <a:pt x="838479" y="124262"/>
                </a:cubicBezTo>
                <a:lnTo>
                  <a:pt x="970730" y="353328"/>
                </a:lnTo>
                <a:lnTo>
                  <a:pt x="1046285" y="329874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FD599B8-CCA5-4374-8C63-EFC6DBA8D8D3}"/>
              </a:ext>
            </a:extLst>
          </p:cNvPr>
          <p:cNvSpPr/>
          <p:nvPr/>
        </p:nvSpPr>
        <p:spPr>
          <a:xfrm rot="20337697">
            <a:off x="7333957" y="2529502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19C3AA15-2058-4FE4-AB65-94B89F972568}"/>
              </a:ext>
            </a:extLst>
          </p:cNvPr>
          <p:cNvSpPr/>
          <p:nvPr/>
        </p:nvSpPr>
        <p:spPr>
          <a:xfrm rot="1028565">
            <a:off x="3529818" y="4265269"/>
            <a:ext cx="749027" cy="749027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1FE5232-DB8A-48AE-BE2C-26624C6BC7F7}"/>
              </a:ext>
            </a:extLst>
          </p:cNvPr>
          <p:cNvSpPr/>
          <p:nvPr/>
        </p:nvSpPr>
        <p:spPr>
          <a:xfrm rot="20830934">
            <a:off x="6290435" y="4299686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67DD13-0176-4671-A697-7B38FBCA8719}"/>
              </a:ext>
            </a:extLst>
          </p:cNvPr>
          <p:cNvSpPr/>
          <p:nvPr/>
        </p:nvSpPr>
        <p:spPr>
          <a:xfrm rot="19724724">
            <a:off x="3944317" y="4299685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2C82528-0DFE-4E31-897B-45C574A4033E}"/>
              </a:ext>
            </a:extLst>
          </p:cNvPr>
          <p:cNvSpPr/>
          <p:nvPr/>
        </p:nvSpPr>
        <p:spPr>
          <a:xfrm rot="1028565">
            <a:off x="2905562" y="2543843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3B1FEC8-8B0E-4D4F-A19C-5C4E0A071EE6}"/>
              </a:ext>
            </a:extLst>
          </p:cNvPr>
          <p:cNvSpPr/>
          <p:nvPr/>
        </p:nvSpPr>
        <p:spPr>
          <a:xfrm rot="1797343">
            <a:off x="3902113" y="628069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639F208-CF96-4568-901F-1E81C7F0EDB4}"/>
              </a:ext>
            </a:extLst>
          </p:cNvPr>
          <p:cNvSpPr/>
          <p:nvPr/>
        </p:nvSpPr>
        <p:spPr>
          <a:xfrm rot="2607691">
            <a:off x="6091647" y="504237"/>
            <a:ext cx="1922584" cy="1922584"/>
          </a:xfrm>
          <a:custGeom>
            <a:avLst/>
            <a:gdLst>
              <a:gd name="connsiteX0" fmla="*/ 1114866 w 2504050"/>
              <a:gd name="connsiteY0" fmla="*/ 0 h 2504050"/>
              <a:gd name="connsiteX1" fmla="*/ 1389184 w 2504050"/>
              <a:gd name="connsiteY1" fmla="*/ 0 h 2504050"/>
              <a:gd name="connsiteX2" fmla="*/ 1457765 w 2504050"/>
              <a:gd name="connsiteY2" fmla="*/ 68581 h 2504050"/>
              <a:gd name="connsiteX3" fmla="*/ 1457765 w 2504050"/>
              <a:gd name="connsiteY3" fmla="*/ 375341 h 2504050"/>
              <a:gd name="connsiteX4" fmla="*/ 1603291 w 2504050"/>
              <a:gd name="connsiteY4" fmla="*/ 420514 h 2504050"/>
              <a:gd name="connsiteX5" fmla="*/ 1719967 w 2504050"/>
              <a:gd name="connsiteY5" fmla="*/ 480245 h 2504050"/>
              <a:gd name="connsiteX6" fmla="*/ 1727494 w 2504050"/>
              <a:gd name="connsiteY6" fmla="*/ 485596 h 2504050"/>
              <a:gd name="connsiteX7" fmla="*/ 1943366 w 2504050"/>
              <a:gd name="connsiteY7" fmla="*/ 269723 h 2504050"/>
              <a:gd name="connsiteX8" fmla="*/ 2040354 w 2504050"/>
              <a:gd name="connsiteY8" fmla="*/ 269723 h 2504050"/>
              <a:gd name="connsiteX9" fmla="*/ 2234326 w 2504050"/>
              <a:gd name="connsiteY9" fmla="*/ 463696 h 2504050"/>
              <a:gd name="connsiteX10" fmla="*/ 2234326 w 2504050"/>
              <a:gd name="connsiteY10" fmla="*/ 560684 h 2504050"/>
              <a:gd name="connsiteX11" fmla="*/ 2017563 w 2504050"/>
              <a:gd name="connsiteY11" fmla="*/ 777447 h 2504050"/>
              <a:gd name="connsiteX12" fmla="*/ 2065464 w 2504050"/>
              <a:gd name="connsiteY12" fmla="*/ 860785 h 2504050"/>
              <a:gd name="connsiteX13" fmla="*/ 2103428 w 2504050"/>
              <a:gd name="connsiteY13" fmla="*/ 952136 h 2504050"/>
              <a:gd name="connsiteX14" fmla="*/ 2130782 w 2504050"/>
              <a:gd name="connsiteY14" fmla="*/ 1046285 h 2504050"/>
              <a:gd name="connsiteX15" fmla="*/ 2435469 w 2504050"/>
              <a:gd name="connsiteY15" fmla="*/ 1046285 h 2504050"/>
              <a:gd name="connsiteX16" fmla="*/ 2504050 w 2504050"/>
              <a:gd name="connsiteY16" fmla="*/ 1114866 h 2504050"/>
              <a:gd name="connsiteX17" fmla="*/ 2504050 w 2504050"/>
              <a:gd name="connsiteY17" fmla="*/ 1389184 h 2504050"/>
              <a:gd name="connsiteX18" fmla="*/ 2435469 w 2504050"/>
              <a:gd name="connsiteY18" fmla="*/ 1457765 h 2504050"/>
              <a:gd name="connsiteX19" fmla="*/ 2128312 w 2504050"/>
              <a:gd name="connsiteY19" fmla="*/ 1457765 h 2504050"/>
              <a:gd name="connsiteX20" fmla="*/ 2113882 w 2504050"/>
              <a:gd name="connsiteY20" fmla="*/ 1520380 h 2504050"/>
              <a:gd name="connsiteX21" fmla="*/ 2034892 w 2504050"/>
              <a:gd name="connsiteY21" fmla="*/ 1701215 h 2504050"/>
              <a:gd name="connsiteX22" fmla="*/ 2018071 w 2504050"/>
              <a:gd name="connsiteY22" fmla="*/ 1727111 h 2504050"/>
              <a:gd name="connsiteX23" fmla="*/ 2234326 w 2504050"/>
              <a:gd name="connsiteY23" fmla="*/ 1943366 h 2504050"/>
              <a:gd name="connsiteX24" fmla="*/ 2234326 w 2504050"/>
              <a:gd name="connsiteY24" fmla="*/ 2040355 h 2504050"/>
              <a:gd name="connsiteX25" fmla="*/ 2040354 w 2504050"/>
              <a:gd name="connsiteY25" fmla="*/ 2234327 h 2504050"/>
              <a:gd name="connsiteX26" fmla="*/ 1943366 w 2504050"/>
              <a:gd name="connsiteY26" fmla="*/ 2234327 h 2504050"/>
              <a:gd name="connsiteX27" fmla="*/ 1727000 w 2504050"/>
              <a:gd name="connsiteY27" fmla="*/ 2017960 h 2504050"/>
              <a:gd name="connsiteX28" fmla="*/ 1691731 w 2504050"/>
              <a:gd name="connsiteY28" fmla="*/ 2040269 h 2504050"/>
              <a:gd name="connsiteX29" fmla="*/ 1603291 w 2504050"/>
              <a:gd name="connsiteY29" fmla="*/ 2083536 h 2504050"/>
              <a:gd name="connsiteX30" fmla="*/ 1457765 w 2504050"/>
              <a:gd name="connsiteY30" fmla="*/ 2128710 h 2504050"/>
              <a:gd name="connsiteX31" fmla="*/ 1457765 w 2504050"/>
              <a:gd name="connsiteY31" fmla="*/ 2435469 h 2504050"/>
              <a:gd name="connsiteX32" fmla="*/ 1389184 w 2504050"/>
              <a:gd name="connsiteY32" fmla="*/ 2504050 h 2504050"/>
              <a:gd name="connsiteX33" fmla="*/ 1114866 w 2504050"/>
              <a:gd name="connsiteY33" fmla="*/ 2504050 h 2504050"/>
              <a:gd name="connsiteX34" fmla="*/ 1046285 w 2504050"/>
              <a:gd name="connsiteY34" fmla="*/ 2435469 h 2504050"/>
              <a:gd name="connsiteX35" fmla="*/ 1046285 w 2504050"/>
              <a:gd name="connsiteY35" fmla="*/ 2128710 h 2504050"/>
              <a:gd name="connsiteX36" fmla="*/ 900759 w 2504050"/>
              <a:gd name="connsiteY36" fmla="*/ 2083536 h 2504050"/>
              <a:gd name="connsiteX37" fmla="*/ 784083 w 2504050"/>
              <a:gd name="connsiteY37" fmla="*/ 2023805 h 2504050"/>
              <a:gd name="connsiteX38" fmla="*/ 776556 w 2504050"/>
              <a:gd name="connsiteY38" fmla="*/ 2018454 h 2504050"/>
              <a:gd name="connsiteX39" fmla="*/ 560684 w 2504050"/>
              <a:gd name="connsiteY39" fmla="*/ 2234327 h 2504050"/>
              <a:gd name="connsiteX40" fmla="*/ 463696 w 2504050"/>
              <a:gd name="connsiteY40" fmla="*/ 2234327 h 2504050"/>
              <a:gd name="connsiteX41" fmla="*/ 269724 w 2504050"/>
              <a:gd name="connsiteY41" fmla="*/ 2040355 h 2504050"/>
              <a:gd name="connsiteX42" fmla="*/ 269724 w 2504050"/>
              <a:gd name="connsiteY42" fmla="*/ 1943366 h 2504050"/>
              <a:gd name="connsiteX43" fmla="*/ 486487 w 2504050"/>
              <a:gd name="connsiteY43" fmla="*/ 1726603 h 2504050"/>
              <a:gd name="connsiteX44" fmla="*/ 438586 w 2504050"/>
              <a:gd name="connsiteY44" fmla="*/ 1643265 h 2504050"/>
              <a:gd name="connsiteX45" fmla="*/ 400622 w 2504050"/>
              <a:gd name="connsiteY45" fmla="*/ 1551914 h 2504050"/>
              <a:gd name="connsiteX46" fmla="*/ 373268 w 2504050"/>
              <a:gd name="connsiteY46" fmla="*/ 1457765 h 2504050"/>
              <a:gd name="connsiteX47" fmla="*/ 68581 w 2504050"/>
              <a:gd name="connsiteY47" fmla="*/ 1457765 h 2504050"/>
              <a:gd name="connsiteX48" fmla="*/ 0 w 2504050"/>
              <a:gd name="connsiteY48" fmla="*/ 1389184 h 2504050"/>
              <a:gd name="connsiteX49" fmla="*/ 0 w 2504050"/>
              <a:gd name="connsiteY49" fmla="*/ 1114866 h 2504050"/>
              <a:gd name="connsiteX50" fmla="*/ 68581 w 2504050"/>
              <a:gd name="connsiteY50" fmla="*/ 1046285 h 2504050"/>
              <a:gd name="connsiteX51" fmla="*/ 375738 w 2504050"/>
              <a:gd name="connsiteY51" fmla="*/ 1046285 h 2504050"/>
              <a:gd name="connsiteX52" fmla="*/ 390168 w 2504050"/>
              <a:gd name="connsiteY52" fmla="*/ 983671 h 2504050"/>
              <a:gd name="connsiteX53" fmla="*/ 469158 w 2504050"/>
              <a:gd name="connsiteY53" fmla="*/ 802836 h 2504050"/>
              <a:gd name="connsiteX54" fmla="*/ 485979 w 2504050"/>
              <a:gd name="connsiteY54" fmla="*/ 776939 h 2504050"/>
              <a:gd name="connsiteX55" fmla="*/ 269724 w 2504050"/>
              <a:gd name="connsiteY55" fmla="*/ 560684 h 2504050"/>
              <a:gd name="connsiteX56" fmla="*/ 269724 w 2504050"/>
              <a:gd name="connsiteY56" fmla="*/ 463696 h 2504050"/>
              <a:gd name="connsiteX57" fmla="*/ 463696 w 2504050"/>
              <a:gd name="connsiteY57" fmla="*/ 269723 h 2504050"/>
              <a:gd name="connsiteX58" fmla="*/ 560684 w 2504050"/>
              <a:gd name="connsiteY58" fmla="*/ 269723 h 2504050"/>
              <a:gd name="connsiteX59" fmla="*/ 777050 w 2504050"/>
              <a:gd name="connsiteY59" fmla="*/ 486090 h 2504050"/>
              <a:gd name="connsiteX60" fmla="*/ 812319 w 2504050"/>
              <a:gd name="connsiteY60" fmla="*/ 463781 h 2504050"/>
              <a:gd name="connsiteX61" fmla="*/ 900759 w 2504050"/>
              <a:gd name="connsiteY61" fmla="*/ 420514 h 2504050"/>
              <a:gd name="connsiteX62" fmla="*/ 1046285 w 2504050"/>
              <a:gd name="connsiteY62" fmla="*/ 375341 h 2504050"/>
              <a:gd name="connsiteX63" fmla="*/ 1046285 w 2504050"/>
              <a:gd name="connsiteY63" fmla="*/ 68581 h 2504050"/>
              <a:gd name="connsiteX64" fmla="*/ 1114866 w 2504050"/>
              <a:gd name="connsiteY64" fmla="*/ 0 h 250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504050" h="2504050">
                <a:moveTo>
                  <a:pt x="1114866" y="0"/>
                </a:moveTo>
                <a:lnTo>
                  <a:pt x="1389184" y="0"/>
                </a:lnTo>
                <a:cubicBezTo>
                  <a:pt x="1427060" y="0"/>
                  <a:pt x="1457765" y="30705"/>
                  <a:pt x="1457765" y="68581"/>
                </a:cubicBezTo>
                <a:lnTo>
                  <a:pt x="1457765" y="375341"/>
                </a:lnTo>
                <a:lnTo>
                  <a:pt x="1603291" y="420514"/>
                </a:lnTo>
                <a:cubicBezTo>
                  <a:pt x="1643778" y="437639"/>
                  <a:pt x="1682755" y="457634"/>
                  <a:pt x="1719967" y="480245"/>
                </a:cubicBezTo>
                <a:lnTo>
                  <a:pt x="1727494" y="485596"/>
                </a:lnTo>
                <a:lnTo>
                  <a:pt x="1943366" y="269723"/>
                </a:lnTo>
                <a:cubicBezTo>
                  <a:pt x="1970149" y="242941"/>
                  <a:pt x="2013572" y="242941"/>
                  <a:pt x="2040354" y="269723"/>
                </a:cubicBezTo>
                <a:lnTo>
                  <a:pt x="2234326" y="463696"/>
                </a:lnTo>
                <a:cubicBezTo>
                  <a:pt x="2261109" y="490478"/>
                  <a:pt x="2261109" y="533902"/>
                  <a:pt x="2234326" y="560684"/>
                </a:cubicBezTo>
                <a:lnTo>
                  <a:pt x="2017563" y="777447"/>
                </a:lnTo>
                <a:lnTo>
                  <a:pt x="2065464" y="860785"/>
                </a:lnTo>
                <a:cubicBezTo>
                  <a:pt x="2079722" y="890374"/>
                  <a:pt x="2092412" y="920861"/>
                  <a:pt x="2103428" y="952136"/>
                </a:cubicBezTo>
                <a:lnTo>
                  <a:pt x="2130782" y="1046285"/>
                </a:lnTo>
                <a:lnTo>
                  <a:pt x="2435469" y="1046285"/>
                </a:lnTo>
                <a:cubicBezTo>
                  <a:pt x="2473345" y="1046285"/>
                  <a:pt x="2504050" y="1076990"/>
                  <a:pt x="2504050" y="1114866"/>
                </a:cubicBezTo>
                <a:lnTo>
                  <a:pt x="2504050" y="1389184"/>
                </a:lnTo>
                <a:cubicBezTo>
                  <a:pt x="2504050" y="1427060"/>
                  <a:pt x="2473345" y="1457765"/>
                  <a:pt x="2435469" y="1457765"/>
                </a:cubicBezTo>
                <a:lnTo>
                  <a:pt x="2128312" y="1457765"/>
                </a:lnTo>
                <a:lnTo>
                  <a:pt x="2113882" y="1520380"/>
                </a:lnTo>
                <a:cubicBezTo>
                  <a:pt x="2094107" y="1583959"/>
                  <a:pt x="2067489" y="1644525"/>
                  <a:pt x="2034892" y="1701215"/>
                </a:cubicBezTo>
                <a:lnTo>
                  <a:pt x="2018071" y="1727111"/>
                </a:lnTo>
                <a:lnTo>
                  <a:pt x="2234326" y="1943366"/>
                </a:lnTo>
                <a:cubicBezTo>
                  <a:pt x="2261109" y="1970149"/>
                  <a:pt x="2261109" y="2013572"/>
                  <a:pt x="2234326" y="2040355"/>
                </a:cubicBezTo>
                <a:lnTo>
                  <a:pt x="2040354" y="2234327"/>
                </a:lnTo>
                <a:cubicBezTo>
                  <a:pt x="2013572" y="2261109"/>
                  <a:pt x="1970149" y="2261109"/>
                  <a:pt x="1943366" y="2234327"/>
                </a:cubicBezTo>
                <a:lnTo>
                  <a:pt x="1727000" y="2017960"/>
                </a:lnTo>
                <a:lnTo>
                  <a:pt x="1691731" y="2040269"/>
                </a:lnTo>
                <a:cubicBezTo>
                  <a:pt x="1663172" y="2056234"/>
                  <a:pt x="1633656" y="2070692"/>
                  <a:pt x="1603291" y="2083536"/>
                </a:cubicBezTo>
                <a:lnTo>
                  <a:pt x="1457765" y="2128710"/>
                </a:lnTo>
                <a:lnTo>
                  <a:pt x="1457765" y="2435469"/>
                </a:lnTo>
                <a:cubicBezTo>
                  <a:pt x="1457765" y="2473345"/>
                  <a:pt x="1427060" y="2504050"/>
                  <a:pt x="1389184" y="2504050"/>
                </a:cubicBezTo>
                <a:lnTo>
                  <a:pt x="1114866" y="2504050"/>
                </a:lnTo>
                <a:cubicBezTo>
                  <a:pt x="1076990" y="2504050"/>
                  <a:pt x="1046285" y="2473345"/>
                  <a:pt x="1046285" y="2435469"/>
                </a:cubicBezTo>
                <a:lnTo>
                  <a:pt x="1046285" y="2128710"/>
                </a:lnTo>
                <a:lnTo>
                  <a:pt x="900759" y="2083536"/>
                </a:lnTo>
                <a:cubicBezTo>
                  <a:pt x="860272" y="2066411"/>
                  <a:pt x="821295" y="2046416"/>
                  <a:pt x="784083" y="2023805"/>
                </a:cubicBezTo>
                <a:lnTo>
                  <a:pt x="776556" y="2018454"/>
                </a:lnTo>
                <a:lnTo>
                  <a:pt x="560684" y="2234327"/>
                </a:lnTo>
                <a:cubicBezTo>
                  <a:pt x="533901" y="2261109"/>
                  <a:pt x="490478" y="2261109"/>
                  <a:pt x="463696" y="2234327"/>
                </a:cubicBezTo>
                <a:lnTo>
                  <a:pt x="269724" y="2040355"/>
                </a:lnTo>
                <a:cubicBezTo>
                  <a:pt x="242941" y="2013572"/>
                  <a:pt x="242941" y="1970149"/>
                  <a:pt x="269724" y="1943366"/>
                </a:cubicBezTo>
                <a:lnTo>
                  <a:pt x="486487" y="1726603"/>
                </a:lnTo>
                <a:lnTo>
                  <a:pt x="438586" y="1643265"/>
                </a:lnTo>
                <a:cubicBezTo>
                  <a:pt x="424329" y="1613676"/>
                  <a:pt x="411638" y="1583190"/>
                  <a:pt x="400622" y="1551914"/>
                </a:cubicBezTo>
                <a:lnTo>
                  <a:pt x="373268" y="1457765"/>
                </a:lnTo>
                <a:lnTo>
                  <a:pt x="68581" y="1457765"/>
                </a:lnTo>
                <a:cubicBezTo>
                  <a:pt x="30705" y="1457765"/>
                  <a:pt x="0" y="1427060"/>
                  <a:pt x="0" y="1389184"/>
                </a:cubicBezTo>
                <a:lnTo>
                  <a:pt x="0" y="1114866"/>
                </a:lnTo>
                <a:cubicBezTo>
                  <a:pt x="0" y="1076990"/>
                  <a:pt x="30705" y="1046285"/>
                  <a:pt x="68581" y="1046285"/>
                </a:cubicBezTo>
                <a:lnTo>
                  <a:pt x="375738" y="1046285"/>
                </a:lnTo>
                <a:lnTo>
                  <a:pt x="390168" y="983671"/>
                </a:lnTo>
                <a:cubicBezTo>
                  <a:pt x="409944" y="920091"/>
                  <a:pt x="436561" y="859526"/>
                  <a:pt x="469158" y="802836"/>
                </a:cubicBezTo>
                <a:lnTo>
                  <a:pt x="485979" y="776939"/>
                </a:lnTo>
                <a:lnTo>
                  <a:pt x="269724" y="560684"/>
                </a:lnTo>
                <a:cubicBezTo>
                  <a:pt x="242941" y="533902"/>
                  <a:pt x="242941" y="490478"/>
                  <a:pt x="269724" y="463696"/>
                </a:cubicBezTo>
                <a:lnTo>
                  <a:pt x="463696" y="269723"/>
                </a:lnTo>
                <a:cubicBezTo>
                  <a:pt x="490478" y="242941"/>
                  <a:pt x="533901" y="242941"/>
                  <a:pt x="560684" y="269723"/>
                </a:cubicBezTo>
                <a:lnTo>
                  <a:pt x="777050" y="486090"/>
                </a:lnTo>
                <a:lnTo>
                  <a:pt x="812319" y="463781"/>
                </a:lnTo>
                <a:cubicBezTo>
                  <a:pt x="840878" y="447816"/>
                  <a:pt x="870394" y="433358"/>
                  <a:pt x="900759" y="420514"/>
                </a:cubicBezTo>
                <a:lnTo>
                  <a:pt x="1046285" y="375341"/>
                </a:lnTo>
                <a:lnTo>
                  <a:pt x="1046285" y="68581"/>
                </a:lnTo>
                <a:cubicBezTo>
                  <a:pt x="1046285" y="30705"/>
                  <a:pt x="1076990" y="0"/>
                  <a:pt x="111486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77BD60A-C262-4F85-962F-E6CF4DB62CAF}"/>
              </a:ext>
            </a:extLst>
          </p:cNvPr>
          <p:cNvSpPr/>
          <p:nvPr/>
        </p:nvSpPr>
        <p:spPr>
          <a:xfrm>
            <a:off x="7809914" y="3005459"/>
            <a:ext cx="970671" cy="970671"/>
          </a:xfrm>
          <a:prstGeom prst="ellipse">
            <a:avLst/>
          </a:prstGeom>
          <a:gradFill>
            <a:gsLst>
              <a:gs pos="0">
                <a:srgbClr val="660033"/>
              </a:gs>
              <a:gs pos="99000">
                <a:srgbClr val="FF0066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D10967-FE12-4F21-9B02-42EFD870DF90}"/>
              </a:ext>
            </a:extLst>
          </p:cNvPr>
          <p:cNvSpPr/>
          <p:nvPr/>
        </p:nvSpPr>
        <p:spPr>
          <a:xfrm>
            <a:off x="6766392" y="4775643"/>
            <a:ext cx="970671" cy="970671"/>
          </a:xfrm>
          <a:prstGeom prst="ellipse">
            <a:avLst/>
          </a:prstGeom>
          <a:gradFill>
            <a:gsLst>
              <a:gs pos="0">
                <a:srgbClr val="006666"/>
              </a:gs>
              <a:gs pos="99000">
                <a:srgbClr val="009999"/>
              </a:gs>
            </a:gsLst>
            <a:lin ang="0" scaled="1"/>
          </a:gradFill>
          <a:ln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BADF9DA-A9DA-41C5-8785-7209EBA31A14}"/>
              </a:ext>
            </a:extLst>
          </p:cNvPr>
          <p:cNvSpPr/>
          <p:nvPr/>
        </p:nvSpPr>
        <p:spPr>
          <a:xfrm>
            <a:off x="4420274" y="4775642"/>
            <a:ext cx="970671" cy="970671"/>
          </a:xfrm>
          <a:prstGeom prst="ellipse">
            <a:avLst/>
          </a:prstGeom>
          <a:gradFill>
            <a:gsLst>
              <a:gs pos="0">
                <a:srgbClr val="003399"/>
              </a:gs>
              <a:gs pos="99000">
                <a:srgbClr val="0099FF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B1E1F0D-6A38-43CA-BA96-A7879DD8D467}"/>
              </a:ext>
            </a:extLst>
          </p:cNvPr>
          <p:cNvSpPr/>
          <p:nvPr/>
        </p:nvSpPr>
        <p:spPr>
          <a:xfrm>
            <a:off x="3366562" y="3028468"/>
            <a:ext cx="970671" cy="970671"/>
          </a:xfrm>
          <a:prstGeom prst="ellipse">
            <a:avLst/>
          </a:prstGeom>
          <a:gradFill>
            <a:gsLst>
              <a:gs pos="0">
                <a:srgbClr val="800080"/>
              </a:gs>
              <a:gs pos="99000">
                <a:srgbClr val="CC00CC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8C07A4-E50A-43D7-AFDD-1B226928019B}"/>
              </a:ext>
            </a:extLst>
          </p:cNvPr>
          <p:cNvSpPr/>
          <p:nvPr/>
        </p:nvSpPr>
        <p:spPr>
          <a:xfrm>
            <a:off x="4337233" y="1094694"/>
            <a:ext cx="970671" cy="970671"/>
          </a:xfrm>
          <a:prstGeom prst="ellipse">
            <a:avLst/>
          </a:prstGeom>
          <a:gradFill>
            <a:gsLst>
              <a:gs pos="0">
                <a:srgbClr val="008000"/>
              </a:gs>
              <a:gs pos="99000">
                <a:srgbClr val="00CC66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E3D3BF4-567B-4B1C-9316-4B826952A569}"/>
              </a:ext>
            </a:extLst>
          </p:cNvPr>
          <p:cNvSpPr/>
          <p:nvPr/>
        </p:nvSpPr>
        <p:spPr>
          <a:xfrm>
            <a:off x="6562334" y="962619"/>
            <a:ext cx="970671" cy="970671"/>
          </a:xfrm>
          <a:prstGeom prst="ellipse">
            <a:avLst/>
          </a:prstGeom>
          <a:gradFill>
            <a:gsLst>
              <a:gs pos="0">
                <a:srgbClr val="FF9900"/>
              </a:gs>
              <a:gs pos="99000">
                <a:srgbClr val="CC3300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5740B-9FB1-4DA3-A62D-4038BDEDB7F5}"/>
              </a:ext>
            </a:extLst>
          </p:cNvPr>
          <p:cNvSpPr/>
          <p:nvPr/>
        </p:nvSpPr>
        <p:spPr>
          <a:xfrm>
            <a:off x="5274405" y="2611188"/>
            <a:ext cx="1576915" cy="1576915"/>
          </a:xfrm>
          <a:prstGeom prst="ellipse">
            <a:avLst/>
          </a:prstGeom>
          <a:gradFill>
            <a:gsLst>
              <a:gs pos="0">
                <a:srgbClr val="7E7E7E"/>
              </a:gs>
              <a:gs pos="99000">
                <a:srgbClr val="C5C5C5"/>
              </a:gs>
            </a:gsLst>
            <a:lin ang="0" scaled="1"/>
          </a:gradFill>
          <a:ln>
            <a:gradFill>
              <a:gsLst>
                <a:gs pos="5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Stopwatch">
            <a:extLst>
              <a:ext uri="{FF2B5EF4-FFF2-40B4-BE49-F238E27FC236}">
                <a16:creationId xmlns:a16="http://schemas.microsoft.com/office/drawing/2014/main" id="{621A052E-FE77-4B75-B52D-73CFD1090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36727" y="4891591"/>
            <a:ext cx="771177" cy="771177"/>
          </a:xfrm>
          <a:prstGeom prst="rect">
            <a:avLst/>
          </a:prstGeom>
        </p:spPr>
      </p:pic>
      <p:pic>
        <p:nvPicPr>
          <p:cNvPr id="40" name="Graphic 39" descr="Windmill">
            <a:extLst>
              <a:ext uri="{FF2B5EF4-FFF2-40B4-BE49-F238E27FC236}">
                <a16:creationId xmlns:a16="http://schemas.microsoft.com/office/drawing/2014/main" id="{805A93EF-3E4E-4E84-9317-F4E01FACB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8171" y="4922152"/>
            <a:ext cx="710057" cy="710057"/>
          </a:xfrm>
          <a:prstGeom prst="rect">
            <a:avLst/>
          </a:prstGeom>
        </p:spPr>
      </p:pic>
      <p:pic>
        <p:nvPicPr>
          <p:cNvPr id="42" name="Graphic 41" descr="Social network">
            <a:extLst>
              <a:ext uri="{FF2B5EF4-FFF2-40B4-BE49-F238E27FC236}">
                <a16:creationId xmlns:a16="http://schemas.microsoft.com/office/drawing/2014/main" id="{FF868045-1B9B-4170-B164-AC2F2F1F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2877" y="3139706"/>
            <a:ext cx="668595" cy="668595"/>
          </a:xfrm>
          <a:prstGeom prst="rect">
            <a:avLst/>
          </a:prstGeom>
        </p:spPr>
      </p:pic>
      <p:pic>
        <p:nvPicPr>
          <p:cNvPr id="44" name="Graphic 43" descr="Wreath">
            <a:extLst>
              <a:ext uri="{FF2B5EF4-FFF2-40B4-BE49-F238E27FC236}">
                <a16:creationId xmlns:a16="http://schemas.microsoft.com/office/drawing/2014/main" id="{43615542-303E-4C97-AF81-CFC7BA4C0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8310" y="1203696"/>
            <a:ext cx="771329" cy="771329"/>
          </a:xfrm>
          <a:prstGeom prst="rect">
            <a:avLst/>
          </a:prstGeom>
        </p:spPr>
      </p:pic>
      <p:pic>
        <p:nvPicPr>
          <p:cNvPr id="46" name="Graphic 45" descr="Medal">
            <a:extLst>
              <a:ext uri="{FF2B5EF4-FFF2-40B4-BE49-F238E27FC236}">
                <a16:creationId xmlns:a16="http://schemas.microsoft.com/office/drawing/2014/main" id="{607BD0E0-7887-4579-9C7A-BD3B2048F2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713815" y="1136008"/>
            <a:ext cx="696142" cy="696142"/>
          </a:xfrm>
          <a:prstGeom prst="rect">
            <a:avLst/>
          </a:prstGeom>
        </p:spPr>
      </p:pic>
      <p:pic>
        <p:nvPicPr>
          <p:cNvPr id="48" name="Graphic 47" descr="Podium">
            <a:extLst>
              <a:ext uri="{FF2B5EF4-FFF2-40B4-BE49-F238E27FC236}">
                <a16:creationId xmlns:a16="http://schemas.microsoft.com/office/drawing/2014/main" id="{1E0355A2-8D2B-4A0A-8E36-5ED071458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9141" y="3160904"/>
            <a:ext cx="705798" cy="705798"/>
          </a:xfrm>
          <a:prstGeom prst="rect">
            <a:avLst/>
          </a:prstGeom>
        </p:spPr>
      </p:pic>
      <p:sp>
        <p:nvSpPr>
          <p:cNvPr id="49" name="Arc 48">
            <a:extLst>
              <a:ext uri="{FF2B5EF4-FFF2-40B4-BE49-F238E27FC236}">
                <a16:creationId xmlns:a16="http://schemas.microsoft.com/office/drawing/2014/main" id="{7E64C9A3-5702-498E-A3A4-551A59C799A2}"/>
              </a:ext>
            </a:extLst>
          </p:cNvPr>
          <p:cNvSpPr/>
          <p:nvPr/>
        </p:nvSpPr>
        <p:spPr>
          <a:xfrm>
            <a:off x="7331487" y="2443607"/>
            <a:ext cx="2103183" cy="2103183"/>
          </a:xfrm>
          <a:prstGeom prst="arc">
            <a:avLst>
              <a:gd name="adj1" fmla="val 16200000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2339495A-9818-4F83-A2E2-A24E2AFCCABF}"/>
              </a:ext>
            </a:extLst>
          </p:cNvPr>
          <p:cNvSpPr/>
          <p:nvPr/>
        </p:nvSpPr>
        <p:spPr>
          <a:xfrm rot="2003473">
            <a:off x="6335176" y="4336839"/>
            <a:ext cx="2103183" cy="2103183"/>
          </a:xfrm>
          <a:prstGeom prst="arc">
            <a:avLst>
              <a:gd name="adj1" fmla="val 16200000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ACBC2B01-38B0-4F17-901D-F2E100B92CCC}"/>
              </a:ext>
            </a:extLst>
          </p:cNvPr>
          <p:cNvSpPr/>
          <p:nvPr/>
        </p:nvSpPr>
        <p:spPr>
          <a:xfrm rot="6844829">
            <a:off x="3770977" y="4345454"/>
            <a:ext cx="2103183" cy="2103183"/>
          </a:xfrm>
          <a:prstGeom prst="arc">
            <a:avLst>
              <a:gd name="adj1" fmla="val 17215694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D9A7E8C-2B0E-4B1A-A58F-818DA586B4BF}"/>
              </a:ext>
            </a:extLst>
          </p:cNvPr>
          <p:cNvSpPr/>
          <p:nvPr/>
        </p:nvSpPr>
        <p:spPr>
          <a:xfrm rot="9803498">
            <a:off x="2684816" y="2442842"/>
            <a:ext cx="2103183" cy="2103183"/>
          </a:xfrm>
          <a:prstGeom prst="arc">
            <a:avLst>
              <a:gd name="adj1" fmla="val 16058608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2741738-5064-4964-AED2-8A53538C032E}"/>
              </a:ext>
            </a:extLst>
          </p:cNvPr>
          <p:cNvSpPr/>
          <p:nvPr/>
        </p:nvSpPr>
        <p:spPr>
          <a:xfrm rot="13184386">
            <a:off x="3735086" y="472957"/>
            <a:ext cx="2103183" cy="2103183"/>
          </a:xfrm>
          <a:prstGeom prst="arc">
            <a:avLst>
              <a:gd name="adj1" fmla="val 16058608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7D7208B3-9657-4689-AE37-69FE17596C38}"/>
              </a:ext>
            </a:extLst>
          </p:cNvPr>
          <p:cNvSpPr/>
          <p:nvPr/>
        </p:nvSpPr>
        <p:spPr>
          <a:xfrm rot="18522603">
            <a:off x="6016495" y="376161"/>
            <a:ext cx="2103183" cy="2103183"/>
          </a:xfrm>
          <a:prstGeom prst="arc">
            <a:avLst>
              <a:gd name="adj1" fmla="val 16058608"/>
              <a:gd name="adj2" fmla="val 5365974"/>
            </a:avLst>
          </a:prstGeom>
          <a:ln>
            <a:solidFill>
              <a:schemeClr val="bg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3DF9664-8EDB-4B68-B6B4-7B8AF851AC52}"/>
              </a:ext>
            </a:extLst>
          </p:cNvPr>
          <p:cNvSpPr/>
          <p:nvPr/>
        </p:nvSpPr>
        <p:spPr>
          <a:xfrm>
            <a:off x="8563403" y="585993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4B7450-D55D-401D-8BC8-32994F9F5B3B}"/>
              </a:ext>
            </a:extLst>
          </p:cNvPr>
          <p:cNvSpPr/>
          <p:nvPr/>
        </p:nvSpPr>
        <p:spPr>
          <a:xfrm>
            <a:off x="9628871" y="2987774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8A501EF-9ED9-425B-B487-6A859964F8B4}"/>
              </a:ext>
            </a:extLst>
          </p:cNvPr>
          <p:cNvSpPr/>
          <p:nvPr/>
        </p:nvSpPr>
        <p:spPr>
          <a:xfrm>
            <a:off x="8584107" y="5248716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E42128B-3F3B-44AB-A58B-3E3FF37A83B5}"/>
              </a:ext>
            </a:extLst>
          </p:cNvPr>
          <p:cNvSpPr/>
          <p:nvPr/>
        </p:nvSpPr>
        <p:spPr>
          <a:xfrm>
            <a:off x="839549" y="5308231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6C017AD-F162-4A9E-8611-14D99D1ED023}"/>
              </a:ext>
            </a:extLst>
          </p:cNvPr>
          <p:cNvSpPr/>
          <p:nvPr/>
        </p:nvSpPr>
        <p:spPr>
          <a:xfrm>
            <a:off x="13331" y="3016931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451832D-A80B-42DA-ACE4-D43A08B9C00E}"/>
              </a:ext>
            </a:extLst>
          </p:cNvPr>
          <p:cNvSpPr/>
          <p:nvPr/>
        </p:nvSpPr>
        <p:spPr>
          <a:xfrm>
            <a:off x="1071668" y="680400"/>
            <a:ext cx="2484620" cy="97245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97FA67-15E7-47F7-BE51-7FEBC862FBFF}"/>
              </a:ext>
            </a:extLst>
          </p:cNvPr>
          <p:cNvGrpSpPr/>
          <p:nvPr/>
        </p:nvGrpSpPr>
        <p:grpSpPr>
          <a:xfrm>
            <a:off x="8841053" y="680400"/>
            <a:ext cx="2054730" cy="677109"/>
            <a:chOff x="8841053" y="680400"/>
            <a:chExt cx="2054730" cy="67710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9A2661-B0D1-46FC-BDB5-D44461B47200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96CE94-EAA2-4CA7-BE51-82BD198E333F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3702664-2263-4EAD-89BD-502E938E264B}"/>
              </a:ext>
            </a:extLst>
          </p:cNvPr>
          <p:cNvGrpSpPr/>
          <p:nvPr/>
        </p:nvGrpSpPr>
        <p:grpSpPr>
          <a:xfrm>
            <a:off x="9818759" y="3139706"/>
            <a:ext cx="2054730" cy="677109"/>
            <a:chOff x="8841053" y="680400"/>
            <a:chExt cx="2054730" cy="6771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32510D-18F0-4360-9175-E2334C055EE9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484C56-8B60-4564-80CB-439E4ACA4014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4BD745B-FD54-4059-96A1-D1E1040FDE4F}"/>
              </a:ext>
            </a:extLst>
          </p:cNvPr>
          <p:cNvGrpSpPr/>
          <p:nvPr/>
        </p:nvGrpSpPr>
        <p:grpSpPr>
          <a:xfrm>
            <a:off x="8928759" y="5388430"/>
            <a:ext cx="2054730" cy="677109"/>
            <a:chOff x="8841053" y="680400"/>
            <a:chExt cx="2054730" cy="67710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CE0026-320D-4530-B2F5-BDDF0CEEBF09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B67629E-978F-4766-853F-76EDD7EB0EC3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7AE8BEE-4799-4158-9997-E2527BD41373}"/>
              </a:ext>
            </a:extLst>
          </p:cNvPr>
          <p:cNvGrpSpPr/>
          <p:nvPr/>
        </p:nvGrpSpPr>
        <p:grpSpPr>
          <a:xfrm>
            <a:off x="1050889" y="5455905"/>
            <a:ext cx="2054730" cy="677109"/>
            <a:chOff x="8841053" y="680400"/>
            <a:chExt cx="2054730" cy="67710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AF6878-A73A-40C2-B9EC-AE032B92C043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A5F283-A72B-4D0F-BD5C-1C8DA9693A2E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264A442-BB7A-440F-9E25-80FF30B29037}"/>
              </a:ext>
            </a:extLst>
          </p:cNvPr>
          <p:cNvGrpSpPr/>
          <p:nvPr/>
        </p:nvGrpSpPr>
        <p:grpSpPr>
          <a:xfrm>
            <a:off x="228276" y="3110829"/>
            <a:ext cx="2054730" cy="677109"/>
            <a:chOff x="8841053" y="680400"/>
            <a:chExt cx="2054730" cy="67710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3624478-31DE-47EE-AF14-658F5B2097E8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05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FCD35AE-973F-47EF-9F67-F63F8AE63A58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AF60AC2-8163-4323-A028-1DFB60035B10}"/>
              </a:ext>
            </a:extLst>
          </p:cNvPr>
          <p:cNvGrpSpPr/>
          <p:nvPr/>
        </p:nvGrpSpPr>
        <p:grpSpPr>
          <a:xfrm>
            <a:off x="1367668" y="812755"/>
            <a:ext cx="2054730" cy="677109"/>
            <a:chOff x="8841053" y="680400"/>
            <a:chExt cx="2054730" cy="67710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B4EF52D-1ABB-43FA-B47D-D9109DCF3CF1}"/>
                </a:ext>
              </a:extLst>
            </p:cNvPr>
            <p:cNvSpPr txBox="1"/>
            <p:nvPr/>
          </p:nvSpPr>
          <p:spPr>
            <a:xfrm>
              <a:off x="9292198" y="680400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06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06E535B-1E0B-4102-956C-5762BFD86D2E}"/>
                </a:ext>
              </a:extLst>
            </p:cNvPr>
            <p:cNvSpPr txBox="1"/>
            <p:nvPr/>
          </p:nvSpPr>
          <p:spPr>
            <a:xfrm>
              <a:off x="8841053" y="1049732"/>
              <a:ext cx="205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Type your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5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48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accel="48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21" grpId="0" animBg="1"/>
      <p:bldP spid="23" grpId="0" animBg="1"/>
      <p:bldP spid="98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5876B01-EFC7-40C4-8290-6DEAE03ACB5F}"/>
              </a:ext>
            </a:extLst>
          </p:cNvPr>
          <p:cNvSpPr/>
          <p:nvPr/>
        </p:nvSpPr>
        <p:spPr>
          <a:xfrm>
            <a:off x="2075645" y="4674252"/>
            <a:ext cx="1259058" cy="1259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FCF540-F67C-402A-90C7-348660EDB7EC}"/>
              </a:ext>
            </a:extLst>
          </p:cNvPr>
          <p:cNvSpPr/>
          <p:nvPr/>
        </p:nvSpPr>
        <p:spPr>
          <a:xfrm>
            <a:off x="5892019" y="2184009"/>
            <a:ext cx="407963" cy="2489982"/>
          </a:xfrm>
          <a:prstGeom prst="roundRect">
            <a:avLst>
              <a:gd name="adj" fmla="val 38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681ED9-1653-417E-9807-170322384680}"/>
              </a:ext>
            </a:extLst>
          </p:cNvPr>
          <p:cNvSpPr/>
          <p:nvPr/>
        </p:nvSpPr>
        <p:spPr>
          <a:xfrm rot="1800000">
            <a:off x="5892018" y="2184009"/>
            <a:ext cx="407963" cy="2489982"/>
          </a:xfrm>
          <a:prstGeom prst="roundRect">
            <a:avLst>
              <a:gd name="adj" fmla="val 384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77D8F6-AA23-47CD-A58C-ACB67221C762}"/>
              </a:ext>
            </a:extLst>
          </p:cNvPr>
          <p:cNvSpPr/>
          <p:nvPr/>
        </p:nvSpPr>
        <p:spPr>
          <a:xfrm rot="3600000">
            <a:off x="5892017" y="2184009"/>
            <a:ext cx="407963" cy="2489982"/>
          </a:xfrm>
          <a:prstGeom prst="roundRect">
            <a:avLst>
              <a:gd name="adj" fmla="val 33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3C6CE6-7213-4306-B6F2-32FBBB99BE9C}"/>
              </a:ext>
            </a:extLst>
          </p:cNvPr>
          <p:cNvSpPr/>
          <p:nvPr/>
        </p:nvSpPr>
        <p:spPr>
          <a:xfrm rot="5400000">
            <a:off x="5892016" y="2184009"/>
            <a:ext cx="407963" cy="2489982"/>
          </a:xfrm>
          <a:prstGeom prst="roundRect">
            <a:avLst>
              <a:gd name="adj" fmla="val 25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E6BBB70-2259-4FFE-A976-F9D7436C7B7C}"/>
              </a:ext>
            </a:extLst>
          </p:cNvPr>
          <p:cNvSpPr/>
          <p:nvPr/>
        </p:nvSpPr>
        <p:spPr>
          <a:xfrm rot="7200000">
            <a:off x="5892015" y="2184009"/>
            <a:ext cx="407963" cy="2489982"/>
          </a:xfrm>
          <a:prstGeom prst="roundRect">
            <a:avLst>
              <a:gd name="adj" fmla="val 29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4878FFA-D36D-42FB-9A6C-FE566DC69FA3}"/>
              </a:ext>
            </a:extLst>
          </p:cNvPr>
          <p:cNvSpPr/>
          <p:nvPr/>
        </p:nvSpPr>
        <p:spPr>
          <a:xfrm rot="9000000">
            <a:off x="5892014" y="2184009"/>
            <a:ext cx="407963" cy="2489982"/>
          </a:xfrm>
          <a:prstGeom prst="roundRect">
            <a:avLst>
              <a:gd name="adj" fmla="val 298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0CF1A2-D049-4210-AD65-0E08A370C351}"/>
              </a:ext>
            </a:extLst>
          </p:cNvPr>
          <p:cNvSpPr/>
          <p:nvPr/>
        </p:nvSpPr>
        <p:spPr>
          <a:xfrm>
            <a:off x="9682518" y="2324685"/>
            <a:ext cx="328246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554D01-07F6-48E2-B29B-25B7E28512F1}"/>
              </a:ext>
            </a:extLst>
          </p:cNvPr>
          <p:cNvSpPr/>
          <p:nvPr/>
        </p:nvSpPr>
        <p:spPr>
          <a:xfrm rot="2700000">
            <a:off x="9682518" y="2324685"/>
            <a:ext cx="328246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8C02C4-90A1-47BA-90CE-94821D393CBC}"/>
              </a:ext>
            </a:extLst>
          </p:cNvPr>
          <p:cNvSpPr/>
          <p:nvPr/>
        </p:nvSpPr>
        <p:spPr>
          <a:xfrm rot="5400000">
            <a:off x="9682518" y="2324685"/>
            <a:ext cx="328246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A401E2B-B5A0-403D-A4F0-FF7D5DC6D40A}"/>
              </a:ext>
            </a:extLst>
          </p:cNvPr>
          <p:cNvSpPr/>
          <p:nvPr/>
        </p:nvSpPr>
        <p:spPr>
          <a:xfrm rot="8100000">
            <a:off x="9682518" y="2324685"/>
            <a:ext cx="328246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7DA0AF-978F-43F3-8026-158FC68BDF07}"/>
              </a:ext>
            </a:extLst>
          </p:cNvPr>
          <p:cNvSpPr/>
          <p:nvPr/>
        </p:nvSpPr>
        <p:spPr>
          <a:xfrm>
            <a:off x="935966" y="4097064"/>
            <a:ext cx="544080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307DD2-1E0B-4DD7-AE2D-C2B25B19CF3F}"/>
              </a:ext>
            </a:extLst>
          </p:cNvPr>
          <p:cNvSpPr/>
          <p:nvPr/>
        </p:nvSpPr>
        <p:spPr>
          <a:xfrm rot="2700000">
            <a:off x="935966" y="4097064"/>
            <a:ext cx="544080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7EEB47-6230-4034-A772-F30E185E9A5E}"/>
              </a:ext>
            </a:extLst>
          </p:cNvPr>
          <p:cNvSpPr/>
          <p:nvPr/>
        </p:nvSpPr>
        <p:spPr>
          <a:xfrm rot="5400000">
            <a:off x="935965" y="4066369"/>
            <a:ext cx="544080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AFA5515-CF00-4B18-8105-9100B7CDC767}"/>
              </a:ext>
            </a:extLst>
          </p:cNvPr>
          <p:cNvSpPr/>
          <p:nvPr/>
        </p:nvSpPr>
        <p:spPr>
          <a:xfrm rot="8100000">
            <a:off x="935964" y="4048200"/>
            <a:ext cx="544080" cy="220862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25E796B-0D9E-4A0C-927A-84C6F4F0D0E2}"/>
              </a:ext>
            </a:extLst>
          </p:cNvPr>
          <p:cNvSpPr/>
          <p:nvPr/>
        </p:nvSpPr>
        <p:spPr>
          <a:xfrm rot="8100000">
            <a:off x="1352680" y="374266"/>
            <a:ext cx="2489982" cy="2489982"/>
          </a:xfrm>
          <a:custGeom>
            <a:avLst/>
            <a:gdLst>
              <a:gd name="connsiteX0" fmla="*/ 460805 w 2489982"/>
              <a:gd name="connsiteY0" fmla="*/ 2221486 h 2489982"/>
              <a:gd name="connsiteX1" fmla="*/ 268491 w 2489982"/>
              <a:gd name="connsiteY1" fmla="*/ 2029172 h 2489982"/>
              <a:gd name="connsiteX2" fmla="*/ 268491 w 2489982"/>
              <a:gd name="connsiteY2" fmla="*/ 1933013 h 2489982"/>
              <a:gd name="connsiteX3" fmla="*/ 472043 w 2489982"/>
              <a:gd name="connsiteY3" fmla="*/ 1729461 h 2489982"/>
              <a:gd name="connsiteX4" fmla="*/ 436607 w 2489982"/>
              <a:gd name="connsiteY4" fmla="*/ 1669494 h 2489982"/>
              <a:gd name="connsiteX5" fmla="*/ 369767 w 2489982"/>
              <a:gd name="connsiteY5" fmla="*/ 1504884 h 2489982"/>
              <a:gd name="connsiteX6" fmla="*/ 356116 w 2489982"/>
              <a:gd name="connsiteY6" fmla="*/ 1448970 h 2489982"/>
              <a:gd name="connsiteX7" fmla="*/ 67995 w 2489982"/>
              <a:gd name="connsiteY7" fmla="*/ 1448970 h 2489982"/>
              <a:gd name="connsiteX8" fmla="*/ 1 w 2489982"/>
              <a:gd name="connsiteY8" fmla="*/ 1380975 h 2489982"/>
              <a:gd name="connsiteX9" fmla="*/ 0 w 2489982"/>
              <a:gd name="connsiteY9" fmla="*/ 1109002 h 2489982"/>
              <a:gd name="connsiteX10" fmla="*/ 67996 w 2489982"/>
              <a:gd name="connsiteY10" fmla="*/ 1041007 h 2489982"/>
              <a:gd name="connsiteX11" fmla="*/ 356117 w 2489982"/>
              <a:gd name="connsiteY11" fmla="*/ 1041007 h 2489982"/>
              <a:gd name="connsiteX12" fmla="*/ 369767 w 2489982"/>
              <a:gd name="connsiteY12" fmla="*/ 985098 h 2489982"/>
              <a:gd name="connsiteX13" fmla="*/ 436607 w 2489982"/>
              <a:gd name="connsiteY13" fmla="*/ 820488 h 2489982"/>
              <a:gd name="connsiteX14" fmla="*/ 472046 w 2489982"/>
              <a:gd name="connsiteY14" fmla="*/ 760517 h 2489982"/>
              <a:gd name="connsiteX15" fmla="*/ 268494 w 2489982"/>
              <a:gd name="connsiteY15" fmla="*/ 556964 h 2489982"/>
              <a:gd name="connsiteX16" fmla="*/ 268494 w 2489982"/>
              <a:gd name="connsiteY16" fmla="*/ 460805 h 2489982"/>
              <a:gd name="connsiteX17" fmla="*/ 460807 w 2489982"/>
              <a:gd name="connsiteY17" fmla="*/ 268491 h 2489982"/>
              <a:gd name="connsiteX18" fmla="*/ 556967 w 2489982"/>
              <a:gd name="connsiteY18" fmla="*/ 268491 h 2489982"/>
              <a:gd name="connsiteX19" fmla="*/ 760520 w 2489982"/>
              <a:gd name="connsiteY19" fmla="*/ 472044 h 2489982"/>
              <a:gd name="connsiteX20" fmla="*/ 820488 w 2489982"/>
              <a:gd name="connsiteY20" fmla="*/ 436607 h 2489982"/>
              <a:gd name="connsiteX21" fmla="*/ 985098 w 2489982"/>
              <a:gd name="connsiteY21" fmla="*/ 369767 h 2489982"/>
              <a:gd name="connsiteX22" fmla="*/ 1041012 w 2489982"/>
              <a:gd name="connsiteY22" fmla="*/ 356116 h 2489982"/>
              <a:gd name="connsiteX23" fmla="*/ 1041012 w 2489982"/>
              <a:gd name="connsiteY23" fmla="*/ 67995 h 2489982"/>
              <a:gd name="connsiteX24" fmla="*/ 1109007 w 2489982"/>
              <a:gd name="connsiteY24" fmla="*/ 0 h 2489982"/>
              <a:gd name="connsiteX25" fmla="*/ 1380980 w 2489982"/>
              <a:gd name="connsiteY25" fmla="*/ 0 h 2489982"/>
              <a:gd name="connsiteX26" fmla="*/ 1448975 w 2489982"/>
              <a:gd name="connsiteY26" fmla="*/ 67995 h 2489982"/>
              <a:gd name="connsiteX27" fmla="*/ 1448975 w 2489982"/>
              <a:gd name="connsiteY27" fmla="*/ 356117 h 2489982"/>
              <a:gd name="connsiteX28" fmla="*/ 1504884 w 2489982"/>
              <a:gd name="connsiteY28" fmla="*/ 369767 h 2489982"/>
              <a:gd name="connsiteX29" fmla="*/ 1669494 w 2489982"/>
              <a:gd name="connsiteY29" fmla="*/ 436607 h 2489982"/>
              <a:gd name="connsiteX30" fmla="*/ 1729461 w 2489982"/>
              <a:gd name="connsiteY30" fmla="*/ 472043 h 2489982"/>
              <a:gd name="connsiteX31" fmla="*/ 1933015 w 2489982"/>
              <a:gd name="connsiteY31" fmla="*/ 268489 h 2489982"/>
              <a:gd name="connsiteX32" fmla="*/ 2029175 w 2489982"/>
              <a:gd name="connsiteY32" fmla="*/ 268489 h 2489982"/>
              <a:gd name="connsiteX33" fmla="*/ 2221489 w 2489982"/>
              <a:gd name="connsiteY33" fmla="*/ 460803 h 2489982"/>
              <a:gd name="connsiteX34" fmla="*/ 2221489 w 2489982"/>
              <a:gd name="connsiteY34" fmla="*/ 556962 h 2489982"/>
              <a:gd name="connsiteX35" fmla="*/ 2017935 w 2489982"/>
              <a:gd name="connsiteY35" fmla="*/ 760516 h 2489982"/>
              <a:gd name="connsiteX36" fmla="*/ 2053375 w 2489982"/>
              <a:gd name="connsiteY36" fmla="*/ 820488 h 2489982"/>
              <a:gd name="connsiteX37" fmla="*/ 2120215 w 2489982"/>
              <a:gd name="connsiteY37" fmla="*/ 985098 h 2489982"/>
              <a:gd name="connsiteX38" fmla="*/ 2133865 w 2489982"/>
              <a:gd name="connsiteY38" fmla="*/ 1041007 h 2489982"/>
              <a:gd name="connsiteX39" fmla="*/ 2421987 w 2489982"/>
              <a:gd name="connsiteY39" fmla="*/ 1041007 h 2489982"/>
              <a:gd name="connsiteX40" fmla="*/ 2489982 w 2489982"/>
              <a:gd name="connsiteY40" fmla="*/ 1109002 h 2489982"/>
              <a:gd name="connsiteX41" fmla="*/ 2489982 w 2489982"/>
              <a:gd name="connsiteY41" fmla="*/ 1380975 h 2489982"/>
              <a:gd name="connsiteX42" fmla="*/ 2421987 w 2489982"/>
              <a:gd name="connsiteY42" fmla="*/ 1448970 h 2489982"/>
              <a:gd name="connsiteX43" fmla="*/ 2133866 w 2489982"/>
              <a:gd name="connsiteY43" fmla="*/ 1448970 h 2489982"/>
              <a:gd name="connsiteX44" fmla="*/ 2120215 w 2489982"/>
              <a:gd name="connsiteY44" fmla="*/ 1504884 h 2489982"/>
              <a:gd name="connsiteX45" fmla="*/ 2053375 w 2489982"/>
              <a:gd name="connsiteY45" fmla="*/ 1669494 h 2489982"/>
              <a:gd name="connsiteX46" fmla="*/ 2017938 w 2489982"/>
              <a:gd name="connsiteY46" fmla="*/ 1729462 h 2489982"/>
              <a:gd name="connsiteX47" fmla="*/ 2221491 w 2489982"/>
              <a:gd name="connsiteY47" fmla="*/ 1933015 h 2489982"/>
              <a:gd name="connsiteX48" fmla="*/ 2221491 w 2489982"/>
              <a:gd name="connsiteY48" fmla="*/ 2029174 h 2489982"/>
              <a:gd name="connsiteX49" fmla="*/ 2029177 w 2489982"/>
              <a:gd name="connsiteY49" fmla="*/ 2221488 h 2489982"/>
              <a:gd name="connsiteX50" fmla="*/ 1933017 w 2489982"/>
              <a:gd name="connsiteY50" fmla="*/ 2221488 h 2489982"/>
              <a:gd name="connsiteX51" fmla="*/ 1729465 w 2489982"/>
              <a:gd name="connsiteY51" fmla="*/ 2017936 h 2489982"/>
              <a:gd name="connsiteX52" fmla="*/ 1669494 w 2489982"/>
              <a:gd name="connsiteY52" fmla="*/ 2053375 h 2489982"/>
              <a:gd name="connsiteX53" fmla="*/ 1504884 w 2489982"/>
              <a:gd name="connsiteY53" fmla="*/ 2120215 h 2489982"/>
              <a:gd name="connsiteX54" fmla="*/ 1448975 w 2489982"/>
              <a:gd name="connsiteY54" fmla="*/ 2133865 h 2489982"/>
              <a:gd name="connsiteX55" fmla="*/ 1448975 w 2489982"/>
              <a:gd name="connsiteY55" fmla="*/ 2421987 h 2489982"/>
              <a:gd name="connsiteX56" fmla="*/ 1380980 w 2489982"/>
              <a:gd name="connsiteY56" fmla="*/ 2489982 h 2489982"/>
              <a:gd name="connsiteX57" fmla="*/ 1109007 w 2489982"/>
              <a:gd name="connsiteY57" fmla="*/ 2489982 h 2489982"/>
              <a:gd name="connsiteX58" fmla="*/ 1041012 w 2489982"/>
              <a:gd name="connsiteY58" fmla="*/ 2421987 h 2489982"/>
              <a:gd name="connsiteX59" fmla="*/ 1041012 w 2489982"/>
              <a:gd name="connsiteY59" fmla="*/ 2133866 h 2489982"/>
              <a:gd name="connsiteX60" fmla="*/ 985098 w 2489982"/>
              <a:gd name="connsiteY60" fmla="*/ 2120214 h 2489982"/>
              <a:gd name="connsiteX61" fmla="*/ 820488 w 2489982"/>
              <a:gd name="connsiteY61" fmla="*/ 2053375 h 2489982"/>
              <a:gd name="connsiteX62" fmla="*/ 760516 w 2489982"/>
              <a:gd name="connsiteY62" fmla="*/ 2017935 h 2489982"/>
              <a:gd name="connsiteX63" fmla="*/ 556965 w 2489982"/>
              <a:gd name="connsiteY63" fmla="*/ 2221486 h 2489982"/>
              <a:gd name="connsiteX64" fmla="*/ 460805 w 2489982"/>
              <a:gd name="connsiteY64" fmla="*/ 2221486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489982" h="2489982">
                <a:moveTo>
                  <a:pt x="460805" y="2221486"/>
                </a:moveTo>
                <a:lnTo>
                  <a:pt x="268491" y="2029172"/>
                </a:lnTo>
                <a:cubicBezTo>
                  <a:pt x="241937" y="2002618"/>
                  <a:pt x="241937" y="1959567"/>
                  <a:pt x="268491" y="1933013"/>
                </a:cubicBezTo>
                <a:lnTo>
                  <a:pt x="472043" y="1729461"/>
                </a:lnTo>
                <a:lnTo>
                  <a:pt x="436607" y="1669494"/>
                </a:lnTo>
                <a:cubicBezTo>
                  <a:pt x="408757" y="1616498"/>
                  <a:pt x="386477" y="1561340"/>
                  <a:pt x="369767" y="1504884"/>
                </a:cubicBezTo>
                <a:lnTo>
                  <a:pt x="356116" y="1448970"/>
                </a:lnTo>
                <a:lnTo>
                  <a:pt x="67995" y="1448970"/>
                </a:lnTo>
                <a:cubicBezTo>
                  <a:pt x="30442" y="1448970"/>
                  <a:pt x="0" y="1418528"/>
                  <a:pt x="1" y="1380975"/>
                </a:cubicBezTo>
                <a:lnTo>
                  <a:pt x="0" y="1109002"/>
                </a:lnTo>
                <a:cubicBezTo>
                  <a:pt x="0" y="1071449"/>
                  <a:pt x="30442" y="1041007"/>
                  <a:pt x="67996" y="1041007"/>
                </a:cubicBezTo>
                <a:lnTo>
                  <a:pt x="356117" y="1041007"/>
                </a:lnTo>
                <a:lnTo>
                  <a:pt x="369767" y="985098"/>
                </a:lnTo>
                <a:cubicBezTo>
                  <a:pt x="386477" y="928642"/>
                  <a:pt x="408757" y="873484"/>
                  <a:pt x="436607" y="820488"/>
                </a:cubicBezTo>
                <a:lnTo>
                  <a:pt x="472046" y="760517"/>
                </a:lnTo>
                <a:lnTo>
                  <a:pt x="268494" y="556964"/>
                </a:lnTo>
                <a:cubicBezTo>
                  <a:pt x="241940" y="530410"/>
                  <a:pt x="241940" y="487359"/>
                  <a:pt x="268494" y="460805"/>
                </a:cubicBezTo>
                <a:lnTo>
                  <a:pt x="460807" y="268491"/>
                </a:lnTo>
                <a:cubicBezTo>
                  <a:pt x="487361" y="241937"/>
                  <a:pt x="530413" y="241937"/>
                  <a:pt x="556967" y="268491"/>
                </a:cubicBezTo>
                <a:lnTo>
                  <a:pt x="760520" y="472044"/>
                </a:lnTo>
                <a:lnTo>
                  <a:pt x="820488" y="436607"/>
                </a:lnTo>
                <a:cubicBezTo>
                  <a:pt x="873484" y="408757"/>
                  <a:pt x="928642" y="386477"/>
                  <a:pt x="985098" y="369767"/>
                </a:cubicBezTo>
                <a:lnTo>
                  <a:pt x="1041012" y="356116"/>
                </a:lnTo>
                <a:lnTo>
                  <a:pt x="1041012" y="67995"/>
                </a:lnTo>
                <a:cubicBezTo>
                  <a:pt x="1041012" y="30442"/>
                  <a:pt x="1071454" y="0"/>
                  <a:pt x="1109007" y="0"/>
                </a:cubicBezTo>
                <a:lnTo>
                  <a:pt x="1380980" y="0"/>
                </a:lnTo>
                <a:cubicBezTo>
                  <a:pt x="1418533" y="0"/>
                  <a:pt x="1448975" y="30442"/>
                  <a:pt x="1448975" y="67995"/>
                </a:cubicBezTo>
                <a:lnTo>
                  <a:pt x="1448975" y="356117"/>
                </a:lnTo>
                <a:lnTo>
                  <a:pt x="1504884" y="369767"/>
                </a:lnTo>
                <a:cubicBezTo>
                  <a:pt x="1561340" y="386477"/>
                  <a:pt x="1616498" y="408757"/>
                  <a:pt x="1669494" y="436607"/>
                </a:cubicBezTo>
                <a:lnTo>
                  <a:pt x="1729461" y="472043"/>
                </a:lnTo>
                <a:lnTo>
                  <a:pt x="1933015" y="268489"/>
                </a:lnTo>
                <a:cubicBezTo>
                  <a:pt x="1959569" y="241935"/>
                  <a:pt x="2002621" y="241935"/>
                  <a:pt x="2029175" y="268489"/>
                </a:cubicBezTo>
                <a:lnTo>
                  <a:pt x="2221489" y="460803"/>
                </a:lnTo>
                <a:cubicBezTo>
                  <a:pt x="2248043" y="487357"/>
                  <a:pt x="2248043" y="530408"/>
                  <a:pt x="2221489" y="556962"/>
                </a:cubicBezTo>
                <a:lnTo>
                  <a:pt x="2017935" y="760516"/>
                </a:lnTo>
                <a:lnTo>
                  <a:pt x="2053375" y="820488"/>
                </a:lnTo>
                <a:cubicBezTo>
                  <a:pt x="2081225" y="873484"/>
                  <a:pt x="2103505" y="928642"/>
                  <a:pt x="2120215" y="985098"/>
                </a:cubicBezTo>
                <a:lnTo>
                  <a:pt x="2133865" y="1041007"/>
                </a:lnTo>
                <a:lnTo>
                  <a:pt x="2421987" y="1041007"/>
                </a:lnTo>
                <a:cubicBezTo>
                  <a:pt x="2459540" y="1041007"/>
                  <a:pt x="2489982" y="1071449"/>
                  <a:pt x="2489982" y="1109002"/>
                </a:cubicBezTo>
                <a:lnTo>
                  <a:pt x="2489982" y="1380975"/>
                </a:lnTo>
                <a:cubicBezTo>
                  <a:pt x="2489982" y="1418528"/>
                  <a:pt x="2459540" y="1448970"/>
                  <a:pt x="2421987" y="1448970"/>
                </a:cubicBezTo>
                <a:lnTo>
                  <a:pt x="2133866" y="1448970"/>
                </a:lnTo>
                <a:lnTo>
                  <a:pt x="2120215" y="1504884"/>
                </a:lnTo>
                <a:cubicBezTo>
                  <a:pt x="2103505" y="1561340"/>
                  <a:pt x="2081225" y="1616498"/>
                  <a:pt x="2053375" y="1669494"/>
                </a:cubicBezTo>
                <a:lnTo>
                  <a:pt x="2017938" y="1729462"/>
                </a:lnTo>
                <a:lnTo>
                  <a:pt x="2221491" y="1933015"/>
                </a:lnTo>
                <a:cubicBezTo>
                  <a:pt x="2248045" y="1959569"/>
                  <a:pt x="2248045" y="2002620"/>
                  <a:pt x="2221491" y="2029174"/>
                </a:cubicBezTo>
                <a:lnTo>
                  <a:pt x="2029177" y="2221488"/>
                </a:lnTo>
                <a:cubicBezTo>
                  <a:pt x="2002623" y="2248042"/>
                  <a:pt x="1959571" y="2248042"/>
                  <a:pt x="1933017" y="2221488"/>
                </a:cubicBezTo>
                <a:lnTo>
                  <a:pt x="1729465" y="2017936"/>
                </a:lnTo>
                <a:lnTo>
                  <a:pt x="1669494" y="2053375"/>
                </a:lnTo>
                <a:cubicBezTo>
                  <a:pt x="1616498" y="2081225"/>
                  <a:pt x="1561340" y="2103505"/>
                  <a:pt x="1504884" y="2120215"/>
                </a:cubicBezTo>
                <a:lnTo>
                  <a:pt x="1448975" y="2133865"/>
                </a:lnTo>
                <a:lnTo>
                  <a:pt x="1448975" y="2421987"/>
                </a:lnTo>
                <a:cubicBezTo>
                  <a:pt x="1448975" y="2459540"/>
                  <a:pt x="1418533" y="2489982"/>
                  <a:pt x="1380980" y="2489982"/>
                </a:cubicBezTo>
                <a:lnTo>
                  <a:pt x="1109007" y="2489982"/>
                </a:lnTo>
                <a:cubicBezTo>
                  <a:pt x="1071454" y="2489982"/>
                  <a:pt x="1041012" y="2459540"/>
                  <a:pt x="1041012" y="2421987"/>
                </a:cubicBezTo>
                <a:lnTo>
                  <a:pt x="1041012" y="2133866"/>
                </a:lnTo>
                <a:lnTo>
                  <a:pt x="985098" y="2120214"/>
                </a:lnTo>
                <a:cubicBezTo>
                  <a:pt x="928642" y="2103505"/>
                  <a:pt x="873484" y="2081225"/>
                  <a:pt x="820488" y="2053375"/>
                </a:cubicBezTo>
                <a:lnTo>
                  <a:pt x="760516" y="2017935"/>
                </a:lnTo>
                <a:lnTo>
                  <a:pt x="556965" y="2221486"/>
                </a:lnTo>
                <a:cubicBezTo>
                  <a:pt x="530411" y="2248040"/>
                  <a:pt x="487359" y="2248040"/>
                  <a:pt x="460805" y="222148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05CBBE-9348-4D5A-B7BB-6107E11F9A83}"/>
              </a:ext>
            </a:extLst>
          </p:cNvPr>
          <p:cNvSpPr/>
          <p:nvPr/>
        </p:nvSpPr>
        <p:spPr>
          <a:xfrm>
            <a:off x="1507906" y="510318"/>
            <a:ext cx="2179530" cy="217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EE6C249-2E30-4246-9FBE-18D45074E2A6}"/>
              </a:ext>
            </a:extLst>
          </p:cNvPr>
          <p:cNvSpPr/>
          <p:nvPr/>
        </p:nvSpPr>
        <p:spPr>
          <a:xfrm>
            <a:off x="7092785" y="64476"/>
            <a:ext cx="2489983" cy="2489982"/>
          </a:xfrm>
          <a:custGeom>
            <a:avLst/>
            <a:gdLst>
              <a:gd name="connsiteX0" fmla="*/ 1128509 w 2489983"/>
              <a:gd name="connsiteY0" fmla="*/ 0 h 2489982"/>
              <a:gd name="connsiteX1" fmla="*/ 1400482 w 2489983"/>
              <a:gd name="connsiteY1" fmla="*/ 0 h 2489982"/>
              <a:gd name="connsiteX2" fmla="*/ 1468477 w 2489983"/>
              <a:gd name="connsiteY2" fmla="*/ 67995 h 2489982"/>
              <a:gd name="connsiteX3" fmla="*/ 1468477 w 2489983"/>
              <a:gd name="connsiteY3" fmla="*/ 329014 h 2489982"/>
              <a:gd name="connsiteX4" fmla="*/ 1500893 w 2489983"/>
              <a:gd name="connsiteY4" fmla="*/ 335216 h 2489982"/>
              <a:gd name="connsiteX5" fmla="*/ 1713884 w 2489983"/>
              <a:gd name="connsiteY5" fmla="*/ 419017 h 2489982"/>
              <a:gd name="connsiteX6" fmla="*/ 1762630 w 2489983"/>
              <a:gd name="connsiteY6" fmla="*/ 448631 h 2489982"/>
              <a:gd name="connsiteX7" fmla="*/ 1942769 w 2489983"/>
              <a:gd name="connsiteY7" fmla="*/ 268493 h 2489982"/>
              <a:gd name="connsiteX8" fmla="*/ 1990848 w 2489983"/>
              <a:gd name="connsiteY8" fmla="*/ 248577 h 2489982"/>
              <a:gd name="connsiteX9" fmla="*/ 2038928 w 2489983"/>
              <a:gd name="connsiteY9" fmla="*/ 268493 h 2489982"/>
              <a:gd name="connsiteX10" fmla="*/ 2231242 w 2489983"/>
              <a:gd name="connsiteY10" fmla="*/ 460806 h 2489982"/>
              <a:gd name="connsiteX11" fmla="*/ 2231242 w 2489983"/>
              <a:gd name="connsiteY11" fmla="*/ 556966 h 2489982"/>
              <a:gd name="connsiteX12" fmla="*/ 2053885 w 2489983"/>
              <a:gd name="connsiteY12" fmla="*/ 734323 h 2489982"/>
              <a:gd name="connsiteX13" fmla="*/ 2092109 w 2489983"/>
              <a:gd name="connsiteY13" fmla="*/ 797242 h 2489982"/>
              <a:gd name="connsiteX14" fmla="*/ 2175910 w 2489983"/>
              <a:gd name="connsiteY14" fmla="*/ 1010233 h 2489982"/>
              <a:gd name="connsiteX15" fmla="*/ 2181799 w 2489983"/>
              <a:gd name="connsiteY15" fmla="*/ 1041010 h 2489982"/>
              <a:gd name="connsiteX16" fmla="*/ 2421987 w 2489983"/>
              <a:gd name="connsiteY16" fmla="*/ 1041010 h 2489982"/>
              <a:gd name="connsiteX17" fmla="*/ 2489983 w 2489983"/>
              <a:gd name="connsiteY17" fmla="*/ 1109005 h 2489982"/>
              <a:gd name="connsiteX18" fmla="*/ 2489983 w 2489983"/>
              <a:gd name="connsiteY18" fmla="*/ 1380978 h 2489982"/>
              <a:gd name="connsiteX19" fmla="*/ 2421987 w 2489983"/>
              <a:gd name="connsiteY19" fmla="*/ 1448973 h 2489982"/>
              <a:gd name="connsiteX20" fmla="*/ 2181845 w 2489983"/>
              <a:gd name="connsiteY20" fmla="*/ 1448973 h 2489982"/>
              <a:gd name="connsiteX21" fmla="*/ 2131664 w 2489983"/>
              <a:gd name="connsiteY21" fmla="*/ 1610628 h 2489982"/>
              <a:gd name="connsiteX22" fmla="*/ 2069490 w 2489983"/>
              <a:gd name="connsiteY22" fmla="*/ 1732077 h 2489982"/>
              <a:gd name="connsiteX23" fmla="*/ 2045102 w 2489983"/>
              <a:gd name="connsiteY23" fmla="*/ 1766380 h 2489982"/>
              <a:gd name="connsiteX24" fmla="*/ 2211738 w 2489983"/>
              <a:gd name="connsiteY24" fmla="*/ 1933016 h 2489982"/>
              <a:gd name="connsiteX25" fmla="*/ 2211738 w 2489983"/>
              <a:gd name="connsiteY25" fmla="*/ 2029176 h 2489982"/>
              <a:gd name="connsiteX26" fmla="*/ 2019424 w 2489983"/>
              <a:gd name="connsiteY26" fmla="*/ 2221490 h 2489982"/>
              <a:gd name="connsiteX27" fmla="*/ 1923265 w 2489983"/>
              <a:gd name="connsiteY27" fmla="*/ 2221490 h 2489982"/>
              <a:gd name="connsiteX28" fmla="*/ 1749648 w 2489983"/>
              <a:gd name="connsiteY28" fmla="*/ 2047873 h 2489982"/>
              <a:gd name="connsiteX29" fmla="*/ 1673381 w 2489983"/>
              <a:gd name="connsiteY29" fmla="*/ 2091709 h 2489982"/>
              <a:gd name="connsiteX30" fmla="*/ 1478275 w 2489983"/>
              <a:gd name="connsiteY30" fmla="*/ 2160285 h 2489982"/>
              <a:gd name="connsiteX31" fmla="*/ 1468477 w 2489983"/>
              <a:gd name="connsiteY31" fmla="*/ 2161970 h 2489982"/>
              <a:gd name="connsiteX32" fmla="*/ 1468477 w 2489983"/>
              <a:gd name="connsiteY32" fmla="*/ 2421987 h 2489982"/>
              <a:gd name="connsiteX33" fmla="*/ 1400482 w 2489983"/>
              <a:gd name="connsiteY33" fmla="*/ 2489982 h 2489982"/>
              <a:gd name="connsiteX34" fmla="*/ 1128509 w 2489983"/>
              <a:gd name="connsiteY34" fmla="*/ 2489982 h 2489982"/>
              <a:gd name="connsiteX35" fmla="*/ 1060514 w 2489983"/>
              <a:gd name="connsiteY35" fmla="*/ 2421987 h 2489982"/>
              <a:gd name="connsiteX36" fmla="*/ 1060514 w 2489983"/>
              <a:gd name="connsiteY36" fmla="*/ 2160341 h 2489982"/>
              <a:gd name="connsiteX37" fmla="*/ 1031377 w 2489983"/>
              <a:gd name="connsiteY37" fmla="*/ 2154766 h 2489982"/>
              <a:gd name="connsiteX38" fmla="*/ 818386 w 2489983"/>
              <a:gd name="connsiteY38" fmla="*/ 2070965 h 2489982"/>
              <a:gd name="connsiteX39" fmla="*/ 755467 w 2489983"/>
              <a:gd name="connsiteY39" fmla="*/ 2032741 h 2489982"/>
              <a:gd name="connsiteX40" fmla="*/ 566719 w 2489983"/>
              <a:gd name="connsiteY40" fmla="*/ 2221490 h 2489982"/>
              <a:gd name="connsiteX41" fmla="*/ 470559 w 2489983"/>
              <a:gd name="connsiteY41" fmla="*/ 2221490 h 2489982"/>
              <a:gd name="connsiteX42" fmla="*/ 278245 w 2489983"/>
              <a:gd name="connsiteY42" fmla="*/ 2029176 h 2489982"/>
              <a:gd name="connsiteX43" fmla="*/ 278245 w 2489983"/>
              <a:gd name="connsiteY43" fmla="*/ 1933016 h 2489982"/>
              <a:gd name="connsiteX44" fmla="*/ 469775 w 2489983"/>
              <a:gd name="connsiteY44" fmla="*/ 1741486 h 2489982"/>
              <a:gd name="connsiteX45" fmla="*/ 440161 w 2489983"/>
              <a:gd name="connsiteY45" fmla="*/ 1692740 h 2489982"/>
              <a:gd name="connsiteX46" fmla="*/ 356360 w 2489983"/>
              <a:gd name="connsiteY46" fmla="*/ 1479749 h 2489982"/>
              <a:gd name="connsiteX47" fmla="*/ 350472 w 2489983"/>
              <a:gd name="connsiteY47" fmla="*/ 1448973 h 2489982"/>
              <a:gd name="connsiteX48" fmla="*/ 67995 w 2489983"/>
              <a:gd name="connsiteY48" fmla="*/ 1448973 h 2489982"/>
              <a:gd name="connsiteX49" fmla="*/ 0 w 2489983"/>
              <a:gd name="connsiteY49" fmla="*/ 1380978 h 2489982"/>
              <a:gd name="connsiteX50" fmla="*/ 0 w 2489983"/>
              <a:gd name="connsiteY50" fmla="*/ 1109005 h 2489982"/>
              <a:gd name="connsiteX51" fmla="*/ 67995 w 2489983"/>
              <a:gd name="connsiteY51" fmla="*/ 1041010 h 2489982"/>
              <a:gd name="connsiteX52" fmla="*/ 350425 w 2489983"/>
              <a:gd name="connsiteY52" fmla="*/ 1041010 h 2489982"/>
              <a:gd name="connsiteX53" fmla="*/ 400606 w 2489983"/>
              <a:gd name="connsiteY53" fmla="*/ 879354 h 2489982"/>
              <a:gd name="connsiteX54" fmla="*/ 461730 w 2489983"/>
              <a:gd name="connsiteY54" fmla="*/ 759955 h 2489982"/>
              <a:gd name="connsiteX55" fmla="*/ 258741 w 2489983"/>
              <a:gd name="connsiteY55" fmla="*/ 556966 h 2489982"/>
              <a:gd name="connsiteX56" fmla="*/ 258741 w 2489983"/>
              <a:gd name="connsiteY56" fmla="*/ 460806 h 2489982"/>
              <a:gd name="connsiteX57" fmla="*/ 451055 w 2489983"/>
              <a:gd name="connsiteY57" fmla="*/ 268492 h 2489982"/>
              <a:gd name="connsiteX58" fmla="*/ 499135 w 2489983"/>
              <a:gd name="connsiteY58" fmla="*/ 248577 h 2489982"/>
              <a:gd name="connsiteX59" fmla="*/ 547215 w 2489983"/>
              <a:gd name="connsiteY59" fmla="*/ 268492 h 2489982"/>
              <a:gd name="connsiteX60" fmla="*/ 743384 w 2489983"/>
              <a:gd name="connsiteY60" fmla="*/ 464662 h 2489982"/>
              <a:gd name="connsiteX61" fmla="*/ 858889 w 2489983"/>
              <a:gd name="connsiteY61" fmla="*/ 398273 h 2489982"/>
              <a:gd name="connsiteX62" fmla="*/ 1053995 w 2489983"/>
              <a:gd name="connsiteY62" fmla="*/ 329697 h 2489982"/>
              <a:gd name="connsiteX63" fmla="*/ 1060514 w 2489983"/>
              <a:gd name="connsiteY63" fmla="*/ 328576 h 2489982"/>
              <a:gd name="connsiteX64" fmla="*/ 1060514 w 2489983"/>
              <a:gd name="connsiteY64" fmla="*/ 67995 h 2489982"/>
              <a:gd name="connsiteX65" fmla="*/ 1128509 w 2489983"/>
              <a:gd name="connsiteY65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2489983" h="2489982">
                <a:moveTo>
                  <a:pt x="1128509" y="0"/>
                </a:moveTo>
                <a:lnTo>
                  <a:pt x="1400482" y="0"/>
                </a:lnTo>
                <a:cubicBezTo>
                  <a:pt x="1438035" y="0"/>
                  <a:pt x="1468477" y="30442"/>
                  <a:pt x="1468477" y="67995"/>
                </a:cubicBezTo>
                <a:lnTo>
                  <a:pt x="1468477" y="329014"/>
                </a:lnTo>
                <a:lnTo>
                  <a:pt x="1500893" y="335216"/>
                </a:lnTo>
                <a:cubicBezTo>
                  <a:pt x="1575928" y="354522"/>
                  <a:pt x="1647335" y="382865"/>
                  <a:pt x="1713884" y="419017"/>
                </a:cubicBezTo>
                <a:lnTo>
                  <a:pt x="1762630" y="448631"/>
                </a:lnTo>
                <a:lnTo>
                  <a:pt x="1942769" y="268493"/>
                </a:lnTo>
                <a:cubicBezTo>
                  <a:pt x="1956046" y="255216"/>
                  <a:pt x="1973447" y="248577"/>
                  <a:pt x="1990848" y="248577"/>
                </a:cubicBezTo>
                <a:cubicBezTo>
                  <a:pt x="2008250" y="248577"/>
                  <a:pt x="2025651" y="255216"/>
                  <a:pt x="2038928" y="268493"/>
                </a:cubicBezTo>
                <a:lnTo>
                  <a:pt x="2231242" y="460806"/>
                </a:lnTo>
                <a:cubicBezTo>
                  <a:pt x="2257796" y="487360"/>
                  <a:pt x="2257796" y="530412"/>
                  <a:pt x="2231242" y="556966"/>
                </a:cubicBezTo>
                <a:lnTo>
                  <a:pt x="2053885" y="734323"/>
                </a:lnTo>
                <a:lnTo>
                  <a:pt x="2092109" y="797242"/>
                </a:lnTo>
                <a:cubicBezTo>
                  <a:pt x="2128261" y="863792"/>
                  <a:pt x="2156605" y="935199"/>
                  <a:pt x="2175910" y="1010233"/>
                </a:cubicBezTo>
                <a:lnTo>
                  <a:pt x="2181799" y="1041010"/>
                </a:lnTo>
                <a:lnTo>
                  <a:pt x="2421987" y="1041010"/>
                </a:lnTo>
                <a:cubicBezTo>
                  <a:pt x="2459541" y="1041010"/>
                  <a:pt x="2489983" y="1071452"/>
                  <a:pt x="2489983" y="1109005"/>
                </a:cubicBezTo>
                <a:lnTo>
                  <a:pt x="2489983" y="1380978"/>
                </a:lnTo>
                <a:cubicBezTo>
                  <a:pt x="2489983" y="1418531"/>
                  <a:pt x="2459541" y="1448973"/>
                  <a:pt x="2421987" y="1448973"/>
                </a:cubicBezTo>
                <a:lnTo>
                  <a:pt x="2181845" y="1448973"/>
                </a:lnTo>
                <a:lnTo>
                  <a:pt x="2131664" y="1610628"/>
                </a:lnTo>
                <a:cubicBezTo>
                  <a:pt x="2113839" y="1652771"/>
                  <a:pt x="2093026" y="1693343"/>
                  <a:pt x="2069490" y="1732077"/>
                </a:cubicBezTo>
                <a:lnTo>
                  <a:pt x="2045102" y="1766380"/>
                </a:lnTo>
                <a:lnTo>
                  <a:pt x="2211738" y="1933016"/>
                </a:lnTo>
                <a:cubicBezTo>
                  <a:pt x="2238292" y="1959570"/>
                  <a:pt x="2238292" y="2002622"/>
                  <a:pt x="2211738" y="2029176"/>
                </a:cubicBezTo>
                <a:lnTo>
                  <a:pt x="2019424" y="2221490"/>
                </a:lnTo>
                <a:cubicBezTo>
                  <a:pt x="1992870" y="2248044"/>
                  <a:pt x="1949819" y="2248044"/>
                  <a:pt x="1923265" y="2221490"/>
                </a:cubicBezTo>
                <a:lnTo>
                  <a:pt x="1749648" y="2047873"/>
                </a:lnTo>
                <a:lnTo>
                  <a:pt x="1673381" y="2091709"/>
                </a:lnTo>
                <a:cubicBezTo>
                  <a:pt x="1611782" y="2121391"/>
                  <a:pt x="1546448" y="2144548"/>
                  <a:pt x="1478275" y="2160285"/>
                </a:cubicBezTo>
                <a:lnTo>
                  <a:pt x="1468477" y="2161970"/>
                </a:lnTo>
                <a:lnTo>
                  <a:pt x="1468477" y="2421987"/>
                </a:lnTo>
                <a:cubicBezTo>
                  <a:pt x="1468477" y="2459540"/>
                  <a:pt x="1438035" y="2489982"/>
                  <a:pt x="1400482" y="2489982"/>
                </a:cubicBezTo>
                <a:lnTo>
                  <a:pt x="1128509" y="2489982"/>
                </a:lnTo>
                <a:cubicBezTo>
                  <a:pt x="1090956" y="2489982"/>
                  <a:pt x="1060514" y="2459540"/>
                  <a:pt x="1060514" y="2421987"/>
                </a:cubicBezTo>
                <a:lnTo>
                  <a:pt x="1060514" y="2160341"/>
                </a:lnTo>
                <a:lnTo>
                  <a:pt x="1031377" y="2154766"/>
                </a:lnTo>
                <a:cubicBezTo>
                  <a:pt x="956342" y="2135461"/>
                  <a:pt x="884935" y="2107117"/>
                  <a:pt x="818386" y="2070965"/>
                </a:cubicBezTo>
                <a:lnTo>
                  <a:pt x="755467" y="2032741"/>
                </a:lnTo>
                <a:lnTo>
                  <a:pt x="566719" y="2221490"/>
                </a:lnTo>
                <a:cubicBezTo>
                  <a:pt x="540165" y="2248044"/>
                  <a:pt x="497113" y="2248044"/>
                  <a:pt x="470559" y="2221490"/>
                </a:cubicBezTo>
                <a:lnTo>
                  <a:pt x="278245" y="2029176"/>
                </a:lnTo>
                <a:cubicBezTo>
                  <a:pt x="251691" y="2002622"/>
                  <a:pt x="251691" y="1959570"/>
                  <a:pt x="278245" y="1933016"/>
                </a:cubicBezTo>
                <a:lnTo>
                  <a:pt x="469775" y="1741486"/>
                </a:lnTo>
                <a:lnTo>
                  <a:pt x="440161" y="1692740"/>
                </a:lnTo>
                <a:cubicBezTo>
                  <a:pt x="404010" y="1626191"/>
                  <a:pt x="375666" y="1554784"/>
                  <a:pt x="356360" y="1479749"/>
                </a:cubicBezTo>
                <a:lnTo>
                  <a:pt x="350472" y="1448973"/>
                </a:lnTo>
                <a:lnTo>
                  <a:pt x="67995" y="1448973"/>
                </a:lnTo>
                <a:cubicBezTo>
                  <a:pt x="30442" y="1448973"/>
                  <a:pt x="0" y="1418531"/>
                  <a:pt x="0" y="1380978"/>
                </a:cubicBezTo>
                <a:lnTo>
                  <a:pt x="0" y="1109005"/>
                </a:lnTo>
                <a:cubicBezTo>
                  <a:pt x="0" y="1071452"/>
                  <a:pt x="30442" y="1041010"/>
                  <a:pt x="67995" y="1041010"/>
                </a:cubicBezTo>
                <a:lnTo>
                  <a:pt x="350425" y="1041010"/>
                </a:lnTo>
                <a:lnTo>
                  <a:pt x="400606" y="879354"/>
                </a:lnTo>
                <a:lnTo>
                  <a:pt x="461730" y="759955"/>
                </a:lnTo>
                <a:lnTo>
                  <a:pt x="258741" y="556966"/>
                </a:lnTo>
                <a:cubicBezTo>
                  <a:pt x="232187" y="530412"/>
                  <a:pt x="232187" y="487360"/>
                  <a:pt x="258741" y="460806"/>
                </a:cubicBezTo>
                <a:lnTo>
                  <a:pt x="451055" y="268492"/>
                </a:lnTo>
                <a:cubicBezTo>
                  <a:pt x="464332" y="255215"/>
                  <a:pt x="481734" y="248577"/>
                  <a:pt x="499135" y="248577"/>
                </a:cubicBezTo>
                <a:cubicBezTo>
                  <a:pt x="516536" y="248577"/>
                  <a:pt x="533938" y="255215"/>
                  <a:pt x="547215" y="268492"/>
                </a:cubicBezTo>
                <a:lnTo>
                  <a:pt x="743384" y="464662"/>
                </a:lnTo>
                <a:lnTo>
                  <a:pt x="858889" y="398273"/>
                </a:lnTo>
                <a:cubicBezTo>
                  <a:pt x="920488" y="368592"/>
                  <a:pt x="985822" y="345434"/>
                  <a:pt x="1053995" y="329697"/>
                </a:cubicBezTo>
                <a:lnTo>
                  <a:pt x="1060514" y="328576"/>
                </a:lnTo>
                <a:lnTo>
                  <a:pt x="1060514" y="67995"/>
                </a:lnTo>
                <a:cubicBezTo>
                  <a:pt x="1060514" y="30442"/>
                  <a:pt x="1090956" y="0"/>
                  <a:pt x="112850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A85D6B-20C1-450E-B488-1735466D327F}"/>
              </a:ext>
            </a:extLst>
          </p:cNvPr>
          <p:cNvSpPr/>
          <p:nvPr/>
        </p:nvSpPr>
        <p:spPr>
          <a:xfrm>
            <a:off x="4478252" y="4251701"/>
            <a:ext cx="1899354" cy="1899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0F6B007-F717-4E19-8264-35DB403CDD8E}"/>
              </a:ext>
            </a:extLst>
          </p:cNvPr>
          <p:cNvSpPr/>
          <p:nvPr/>
        </p:nvSpPr>
        <p:spPr>
          <a:xfrm>
            <a:off x="7227030" y="4008226"/>
            <a:ext cx="2489983" cy="2489982"/>
          </a:xfrm>
          <a:custGeom>
            <a:avLst/>
            <a:gdLst>
              <a:gd name="connsiteX0" fmla="*/ 1196692 w 2489983"/>
              <a:gd name="connsiteY0" fmla="*/ 0 h 2489982"/>
              <a:gd name="connsiteX1" fmla="*/ 1293297 w 2489983"/>
              <a:gd name="connsiteY1" fmla="*/ 0 h 2489982"/>
              <a:gd name="connsiteX2" fmla="*/ 1448976 w 2489983"/>
              <a:gd name="connsiteY2" fmla="*/ 155679 h 2489982"/>
              <a:gd name="connsiteX3" fmla="*/ 1448976 w 2489983"/>
              <a:gd name="connsiteY3" fmla="*/ 317845 h 2489982"/>
              <a:gd name="connsiteX4" fmla="*/ 1527399 w 2489983"/>
              <a:gd name="connsiteY4" fmla="*/ 338010 h 2489982"/>
              <a:gd name="connsiteX5" fmla="*/ 1532107 w 2489983"/>
              <a:gd name="connsiteY5" fmla="*/ 339733 h 2489982"/>
              <a:gd name="connsiteX6" fmla="*/ 1612382 w 2489983"/>
              <a:gd name="connsiteY6" fmla="*/ 200692 h 2489982"/>
              <a:gd name="connsiteX7" fmla="*/ 1826721 w 2489983"/>
              <a:gd name="connsiteY7" fmla="*/ 143260 h 2489982"/>
              <a:gd name="connsiteX8" fmla="*/ 1908257 w 2489983"/>
              <a:gd name="connsiteY8" fmla="*/ 190335 h 2489982"/>
              <a:gd name="connsiteX9" fmla="*/ 1965689 w 2489983"/>
              <a:gd name="connsiteY9" fmla="*/ 404674 h 2489982"/>
              <a:gd name="connsiteX10" fmla="*/ 1883814 w 2489983"/>
              <a:gd name="connsiteY10" fmla="*/ 546486 h 2489982"/>
              <a:gd name="connsiteX11" fmla="*/ 1916517 w 2489983"/>
              <a:gd name="connsiteY11" fmla="*/ 573468 h 2489982"/>
              <a:gd name="connsiteX12" fmla="*/ 1943499 w 2489983"/>
              <a:gd name="connsiteY12" fmla="*/ 606171 h 2489982"/>
              <a:gd name="connsiteX13" fmla="*/ 2103036 w 2489983"/>
              <a:gd name="connsiteY13" fmla="*/ 514062 h 2489982"/>
              <a:gd name="connsiteX14" fmla="*/ 2289415 w 2489983"/>
              <a:gd name="connsiteY14" fmla="*/ 564002 h 2489982"/>
              <a:gd name="connsiteX15" fmla="*/ 2356958 w 2489983"/>
              <a:gd name="connsiteY15" fmla="*/ 680989 h 2489982"/>
              <a:gd name="connsiteX16" fmla="*/ 2307017 w 2489983"/>
              <a:gd name="connsiteY16" fmla="*/ 867368 h 2489982"/>
              <a:gd name="connsiteX17" fmla="*/ 2150252 w 2489983"/>
              <a:gd name="connsiteY17" fmla="*/ 957877 h 2489982"/>
              <a:gd name="connsiteX18" fmla="*/ 2151975 w 2489983"/>
              <a:gd name="connsiteY18" fmla="*/ 962586 h 2489982"/>
              <a:gd name="connsiteX19" fmla="*/ 2172140 w 2489983"/>
              <a:gd name="connsiteY19" fmla="*/ 1041010 h 2489982"/>
              <a:gd name="connsiteX20" fmla="*/ 2384409 w 2489983"/>
              <a:gd name="connsiteY20" fmla="*/ 1041010 h 2489982"/>
              <a:gd name="connsiteX21" fmla="*/ 2489983 w 2489983"/>
              <a:gd name="connsiteY21" fmla="*/ 1146583 h 2489982"/>
              <a:gd name="connsiteX22" fmla="*/ 2489983 w 2489983"/>
              <a:gd name="connsiteY22" fmla="*/ 1343400 h 2489982"/>
              <a:gd name="connsiteX23" fmla="*/ 2384409 w 2489983"/>
              <a:gd name="connsiteY23" fmla="*/ 1448973 h 2489982"/>
              <a:gd name="connsiteX24" fmla="*/ 2172140 w 2489983"/>
              <a:gd name="connsiteY24" fmla="*/ 1448973 h 2489982"/>
              <a:gd name="connsiteX25" fmla="*/ 2151975 w 2489983"/>
              <a:gd name="connsiteY25" fmla="*/ 1527396 h 2489982"/>
              <a:gd name="connsiteX26" fmla="*/ 2150251 w 2489983"/>
              <a:gd name="connsiteY26" fmla="*/ 1532107 h 2489982"/>
              <a:gd name="connsiteX27" fmla="*/ 2321833 w 2489983"/>
              <a:gd name="connsiteY27" fmla="*/ 1631169 h 2489982"/>
              <a:gd name="connsiteX28" fmla="*/ 2365511 w 2489983"/>
              <a:gd name="connsiteY28" fmla="*/ 1794176 h 2489982"/>
              <a:gd name="connsiteX29" fmla="*/ 2280858 w 2489983"/>
              <a:gd name="connsiteY29" fmla="*/ 1940798 h 2489982"/>
              <a:gd name="connsiteX30" fmla="*/ 2117852 w 2489983"/>
              <a:gd name="connsiteY30" fmla="*/ 1984475 h 2489982"/>
              <a:gd name="connsiteX31" fmla="*/ 1943499 w 2489983"/>
              <a:gd name="connsiteY31" fmla="*/ 1883812 h 2489982"/>
              <a:gd name="connsiteX32" fmla="*/ 1916517 w 2489983"/>
              <a:gd name="connsiteY32" fmla="*/ 1916514 h 2489982"/>
              <a:gd name="connsiteX33" fmla="*/ 1883811 w 2489983"/>
              <a:gd name="connsiteY33" fmla="*/ 1943499 h 2489982"/>
              <a:gd name="connsiteX34" fmla="*/ 1983246 w 2489983"/>
              <a:gd name="connsiteY34" fmla="*/ 2115725 h 2489982"/>
              <a:gd name="connsiteX35" fmla="*/ 1938669 w 2489983"/>
              <a:gd name="connsiteY35" fmla="*/ 2282087 h 2489982"/>
              <a:gd name="connsiteX36" fmla="*/ 1796301 w 2489983"/>
              <a:gd name="connsiteY36" fmla="*/ 2364283 h 2489982"/>
              <a:gd name="connsiteX37" fmla="*/ 1629939 w 2489983"/>
              <a:gd name="connsiteY37" fmla="*/ 2319707 h 2489982"/>
              <a:gd name="connsiteX38" fmla="*/ 1532103 w 2489983"/>
              <a:gd name="connsiteY38" fmla="*/ 2150251 h 2489982"/>
              <a:gd name="connsiteX39" fmla="*/ 1527399 w 2489983"/>
              <a:gd name="connsiteY39" fmla="*/ 2151973 h 2489982"/>
              <a:gd name="connsiteX40" fmla="*/ 1448976 w 2489983"/>
              <a:gd name="connsiteY40" fmla="*/ 2172137 h 2489982"/>
              <a:gd name="connsiteX41" fmla="*/ 1448976 w 2489983"/>
              <a:gd name="connsiteY41" fmla="*/ 2334303 h 2489982"/>
              <a:gd name="connsiteX42" fmla="*/ 1293297 w 2489983"/>
              <a:gd name="connsiteY42" fmla="*/ 2489982 h 2489982"/>
              <a:gd name="connsiteX43" fmla="*/ 1196692 w 2489983"/>
              <a:gd name="connsiteY43" fmla="*/ 2489982 h 2489982"/>
              <a:gd name="connsiteX44" fmla="*/ 1041013 w 2489983"/>
              <a:gd name="connsiteY44" fmla="*/ 2334303 h 2489982"/>
              <a:gd name="connsiteX45" fmla="*/ 1041013 w 2489983"/>
              <a:gd name="connsiteY45" fmla="*/ 2172137 h 2489982"/>
              <a:gd name="connsiteX46" fmla="*/ 962589 w 2489983"/>
              <a:gd name="connsiteY46" fmla="*/ 2151973 h 2489982"/>
              <a:gd name="connsiteX47" fmla="*/ 957880 w 2489983"/>
              <a:gd name="connsiteY47" fmla="*/ 2150249 h 2489982"/>
              <a:gd name="connsiteX48" fmla="*/ 877604 w 2489983"/>
              <a:gd name="connsiteY48" fmla="*/ 2289290 h 2489982"/>
              <a:gd name="connsiteX49" fmla="*/ 663265 w 2489983"/>
              <a:gd name="connsiteY49" fmla="*/ 2346722 h 2489982"/>
              <a:gd name="connsiteX50" fmla="*/ 581730 w 2489983"/>
              <a:gd name="connsiteY50" fmla="*/ 2299648 h 2489982"/>
              <a:gd name="connsiteX51" fmla="*/ 524298 w 2489983"/>
              <a:gd name="connsiteY51" fmla="*/ 2085309 h 2489982"/>
              <a:gd name="connsiteX52" fmla="*/ 606174 w 2489983"/>
              <a:gd name="connsiteY52" fmla="*/ 1943497 h 2489982"/>
              <a:gd name="connsiteX53" fmla="*/ 573471 w 2489983"/>
              <a:gd name="connsiteY53" fmla="*/ 1916514 h 2489982"/>
              <a:gd name="connsiteX54" fmla="*/ 546488 w 2489983"/>
              <a:gd name="connsiteY54" fmla="*/ 1883810 h 2489982"/>
              <a:gd name="connsiteX55" fmla="*/ 386949 w 2489983"/>
              <a:gd name="connsiteY55" fmla="*/ 1975920 h 2489982"/>
              <a:gd name="connsiteX56" fmla="*/ 200570 w 2489983"/>
              <a:gd name="connsiteY56" fmla="*/ 1925980 h 2489982"/>
              <a:gd name="connsiteX57" fmla="*/ 133027 w 2489983"/>
              <a:gd name="connsiteY57" fmla="*/ 1808993 h 2489982"/>
              <a:gd name="connsiteX58" fmla="*/ 182967 w 2489983"/>
              <a:gd name="connsiteY58" fmla="*/ 1622614 h 2489982"/>
              <a:gd name="connsiteX59" fmla="*/ 339736 w 2489983"/>
              <a:gd name="connsiteY59" fmla="*/ 1532104 h 2489982"/>
              <a:gd name="connsiteX60" fmla="*/ 338012 w 2489983"/>
              <a:gd name="connsiteY60" fmla="*/ 1527396 h 2489982"/>
              <a:gd name="connsiteX61" fmla="*/ 317848 w 2489983"/>
              <a:gd name="connsiteY61" fmla="*/ 1448973 h 2489982"/>
              <a:gd name="connsiteX62" fmla="*/ 105573 w 2489983"/>
              <a:gd name="connsiteY62" fmla="*/ 1448973 h 2489982"/>
              <a:gd name="connsiteX63" fmla="*/ 0 w 2489983"/>
              <a:gd name="connsiteY63" fmla="*/ 1343400 h 2489982"/>
              <a:gd name="connsiteX64" fmla="*/ 0 w 2489983"/>
              <a:gd name="connsiteY64" fmla="*/ 1146583 h 2489982"/>
              <a:gd name="connsiteX65" fmla="*/ 105573 w 2489983"/>
              <a:gd name="connsiteY65" fmla="*/ 1041010 h 2489982"/>
              <a:gd name="connsiteX66" fmla="*/ 317848 w 2489983"/>
              <a:gd name="connsiteY66" fmla="*/ 1041010 h 2489982"/>
              <a:gd name="connsiteX67" fmla="*/ 338012 w 2489983"/>
              <a:gd name="connsiteY67" fmla="*/ 962586 h 2489982"/>
              <a:gd name="connsiteX68" fmla="*/ 339735 w 2489983"/>
              <a:gd name="connsiteY68" fmla="*/ 957879 h 2489982"/>
              <a:gd name="connsiteX69" fmla="*/ 168148 w 2489983"/>
              <a:gd name="connsiteY69" fmla="*/ 858813 h 2489982"/>
              <a:gd name="connsiteX70" fmla="*/ 124470 w 2489983"/>
              <a:gd name="connsiteY70" fmla="*/ 695807 h 2489982"/>
              <a:gd name="connsiteX71" fmla="*/ 209123 w 2489983"/>
              <a:gd name="connsiteY71" fmla="*/ 549185 h 2489982"/>
              <a:gd name="connsiteX72" fmla="*/ 372129 w 2489983"/>
              <a:gd name="connsiteY72" fmla="*/ 505507 h 2489982"/>
              <a:gd name="connsiteX73" fmla="*/ 546487 w 2489983"/>
              <a:gd name="connsiteY73" fmla="*/ 606173 h 2489982"/>
              <a:gd name="connsiteX74" fmla="*/ 573471 w 2489983"/>
              <a:gd name="connsiteY74" fmla="*/ 573468 h 2489982"/>
              <a:gd name="connsiteX75" fmla="*/ 606171 w 2489983"/>
              <a:gd name="connsiteY75" fmla="*/ 546488 h 2489982"/>
              <a:gd name="connsiteX76" fmla="*/ 506733 w 2489983"/>
              <a:gd name="connsiteY76" fmla="*/ 374257 h 2489982"/>
              <a:gd name="connsiteX77" fmla="*/ 551309 w 2489983"/>
              <a:gd name="connsiteY77" fmla="*/ 207896 h 2489982"/>
              <a:gd name="connsiteX78" fmla="*/ 693678 w 2489983"/>
              <a:gd name="connsiteY78" fmla="*/ 125699 h 2489982"/>
              <a:gd name="connsiteX79" fmla="*/ 860039 w 2489983"/>
              <a:gd name="connsiteY79" fmla="*/ 170275 h 2489982"/>
              <a:gd name="connsiteX80" fmla="*/ 957877 w 2489983"/>
              <a:gd name="connsiteY80" fmla="*/ 339735 h 2489982"/>
              <a:gd name="connsiteX81" fmla="*/ 962589 w 2489983"/>
              <a:gd name="connsiteY81" fmla="*/ 338010 h 2489982"/>
              <a:gd name="connsiteX82" fmla="*/ 1041013 w 2489983"/>
              <a:gd name="connsiteY82" fmla="*/ 317845 h 2489982"/>
              <a:gd name="connsiteX83" fmla="*/ 1041013 w 2489983"/>
              <a:gd name="connsiteY83" fmla="*/ 155679 h 2489982"/>
              <a:gd name="connsiteX84" fmla="*/ 1196692 w 2489983"/>
              <a:gd name="connsiteY84" fmla="*/ 0 h 248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489983" h="2489982">
                <a:moveTo>
                  <a:pt x="1196692" y="0"/>
                </a:moveTo>
                <a:lnTo>
                  <a:pt x="1293297" y="0"/>
                </a:lnTo>
                <a:cubicBezTo>
                  <a:pt x="1379276" y="0"/>
                  <a:pt x="1448976" y="69700"/>
                  <a:pt x="1448976" y="155679"/>
                </a:cubicBezTo>
                <a:lnTo>
                  <a:pt x="1448976" y="317845"/>
                </a:lnTo>
                <a:lnTo>
                  <a:pt x="1527399" y="338010"/>
                </a:lnTo>
                <a:lnTo>
                  <a:pt x="1532107" y="339733"/>
                </a:lnTo>
                <a:lnTo>
                  <a:pt x="1612382" y="200692"/>
                </a:lnTo>
                <a:cubicBezTo>
                  <a:pt x="1655711" y="125645"/>
                  <a:pt x="1751674" y="99932"/>
                  <a:pt x="1826721" y="143260"/>
                </a:cubicBezTo>
                <a:lnTo>
                  <a:pt x="1908257" y="190335"/>
                </a:lnTo>
                <a:cubicBezTo>
                  <a:pt x="1983304" y="233663"/>
                  <a:pt x="2009017" y="329626"/>
                  <a:pt x="1965689" y="404674"/>
                </a:cubicBezTo>
                <a:lnTo>
                  <a:pt x="1883814" y="546486"/>
                </a:lnTo>
                <a:lnTo>
                  <a:pt x="1916517" y="573468"/>
                </a:lnTo>
                <a:lnTo>
                  <a:pt x="1943499" y="606171"/>
                </a:lnTo>
                <a:lnTo>
                  <a:pt x="2103036" y="514062"/>
                </a:lnTo>
                <a:cubicBezTo>
                  <a:pt x="2168294" y="476386"/>
                  <a:pt x="2251739" y="498745"/>
                  <a:pt x="2289415" y="564002"/>
                </a:cubicBezTo>
                <a:lnTo>
                  <a:pt x="2356958" y="680989"/>
                </a:lnTo>
                <a:cubicBezTo>
                  <a:pt x="2394634" y="746247"/>
                  <a:pt x="2372275" y="829692"/>
                  <a:pt x="2307017" y="867368"/>
                </a:cubicBezTo>
                <a:lnTo>
                  <a:pt x="2150252" y="957877"/>
                </a:lnTo>
                <a:lnTo>
                  <a:pt x="2151975" y="962586"/>
                </a:lnTo>
                <a:lnTo>
                  <a:pt x="2172140" y="1041010"/>
                </a:lnTo>
                <a:lnTo>
                  <a:pt x="2384409" y="1041010"/>
                </a:lnTo>
                <a:cubicBezTo>
                  <a:pt x="2442715" y="1041010"/>
                  <a:pt x="2489983" y="1088277"/>
                  <a:pt x="2489983" y="1146583"/>
                </a:cubicBezTo>
                <a:lnTo>
                  <a:pt x="2489983" y="1343400"/>
                </a:lnTo>
                <a:cubicBezTo>
                  <a:pt x="2489983" y="1401706"/>
                  <a:pt x="2442715" y="1448973"/>
                  <a:pt x="2384409" y="1448973"/>
                </a:cubicBezTo>
                <a:lnTo>
                  <a:pt x="2172140" y="1448973"/>
                </a:lnTo>
                <a:lnTo>
                  <a:pt x="2151975" y="1527396"/>
                </a:lnTo>
                <a:lnTo>
                  <a:pt x="2150251" y="1532107"/>
                </a:lnTo>
                <a:lnTo>
                  <a:pt x="2321833" y="1631169"/>
                </a:lnTo>
                <a:cubicBezTo>
                  <a:pt x="2378908" y="1664121"/>
                  <a:pt x="2398463" y="1737101"/>
                  <a:pt x="2365511" y="1794176"/>
                </a:cubicBezTo>
                <a:lnTo>
                  <a:pt x="2280858" y="1940798"/>
                </a:lnTo>
                <a:cubicBezTo>
                  <a:pt x="2247906" y="1997873"/>
                  <a:pt x="2174926" y="2017427"/>
                  <a:pt x="2117852" y="1984475"/>
                </a:cubicBezTo>
                <a:lnTo>
                  <a:pt x="1943499" y="1883812"/>
                </a:lnTo>
                <a:lnTo>
                  <a:pt x="1916517" y="1916514"/>
                </a:lnTo>
                <a:lnTo>
                  <a:pt x="1883811" y="1943499"/>
                </a:lnTo>
                <a:lnTo>
                  <a:pt x="1983246" y="2115725"/>
                </a:lnTo>
                <a:cubicBezTo>
                  <a:pt x="2016876" y="2173974"/>
                  <a:pt x="1996918" y="2248457"/>
                  <a:pt x="1938669" y="2282087"/>
                </a:cubicBezTo>
                <a:lnTo>
                  <a:pt x="1796301" y="2364283"/>
                </a:lnTo>
                <a:cubicBezTo>
                  <a:pt x="1738052" y="2397913"/>
                  <a:pt x="1663569" y="2377956"/>
                  <a:pt x="1629939" y="2319707"/>
                </a:cubicBezTo>
                <a:lnTo>
                  <a:pt x="1532103" y="2150251"/>
                </a:lnTo>
                <a:lnTo>
                  <a:pt x="1527399" y="2151973"/>
                </a:lnTo>
                <a:lnTo>
                  <a:pt x="1448976" y="2172137"/>
                </a:lnTo>
                <a:lnTo>
                  <a:pt x="1448976" y="2334303"/>
                </a:lnTo>
                <a:cubicBezTo>
                  <a:pt x="1448976" y="2420282"/>
                  <a:pt x="1379276" y="2489982"/>
                  <a:pt x="1293297" y="2489982"/>
                </a:cubicBezTo>
                <a:lnTo>
                  <a:pt x="1196692" y="2489982"/>
                </a:lnTo>
                <a:cubicBezTo>
                  <a:pt x="1110713" y="2489982"/>
                  <a:pt x="1041013" y="2420282"/>
                  <a:pt x="1041013" y="2334303"/>
                </a:cubicBezTo>
                <a:lnTo>
                  <a:pt x="1041013" y="2172137"/>
                </a:lnTo>
                <a:lnTo>
                  <a:pt x="962589" y="2151973"/>
                </a:lnTo>
                <a:lnTo>
                  <a:pt x="957880" y="2150249"/>
                </a:lnTo>
                <a:lnTo>
                  <a:pt x="877604" y="2289290"/>
                </a:lnTo>
                <a:cubicBezTo>
                  <a:pt x="834276" y="2364338"/>
                  <a:pt x="738313" y="2390051"/>
                  <a:pt x="663265" y="2346722"/>
                </a:cubicBezTo>
                <a:lnTo>
                  <a:pt x="581730" y="2299648"/>
                </a:lnTo>
                <a:cubicBezTo>
                  <a:pt x="506683" y="2256319"/>
                  <a:pt x="480970" y="2160356"/>
                  <a:pt x="524298" y="2085309"/>
                </a:cubicBezTo>
                <a:lnTo>
                  <a:pt x="606174" y="1943497"/>
                </a:lnTo>
                <a:lnTo>
                  <a:pt x="573471" y="1916514"/>
                </a:lnTo>
                <a:lnTo>
                  <a:pt x="546488" y="1883810"/>
                </a:lnTo>
                <a:lnTo>
                  <a:pt x="386949" y="1975920"/>
                </a:lnTo>
                <a:cubicBezTo>
                  <a:pt x="321691" y="2013597"/>
                  <a:pt x="238246" y="1991238"/>
                  <a:pt x="200570" y="1925980"/>
                </a:cubicBezTo>
                <a:lnTo>
                  <a:pt x="133027" y="1808993"/>
                </a:lnTo>
                <a:cubicBezTo>
                  <a:pt x="95351" y="1743736"/>
                  <a:pt x="117710" y="1660291"/>
                  <a:pt x="182967" y="1622614"/>
                </a:cubicBezTo>
                <a:lnTo>
                  <a:pt x="339736" y="1532104"/>
                </a:lnTo>
                <a:lnTo>
                  <a:pt x="338012" y="1527396"/>
                </a:lnTo>
                <a:lnTo>
                  <a:pt x="317848" y="1448973"/>
                </a:lnTo>
                <a:lnTo>
                  <a:pt x="105573" y="1448973"/>
                </a:lnTo>
                <a:cubicBezTo>
                  <a:pt x="47267" y="1448973"/>
                  <a:pt x="0" y="1401706"/>
                  <a:pt x="0" y="1343400"/>
                </a:cubicBezTo>
                <a:lnTo>
                  <a:pt x="0" y="1146583"/>
                </a:lnTo>
                <a:cubicBezTo>
                  <a:pt x="0" y="1088277"/>
                  <a:pt x="47267" y="1041010"/>
                  <a:pt x="105573" y="1041010"/>
                </a:cubicBezTo>
                <a:lnTo>
                  <a:pt x="317848" y="1041010"/>
                </a:lnTo>
                <a:lnTo>
                  <a:pt x="338012" y="962586"/>
                </a:lnTo>
                <a:lnTo>
                  <a:pt x="339735" y="957879"/>
                </a:lnTo>
                <a:lnTo>
                  <a:pt x="168148" y="858813"/>
                </a:lnTo>
                <a:cubicBezTo>
                  <a:pt x="111073" y="825861"/>
                  <a:pt x="91518" y="752882"/>
                  <a:pt x="124470" y="695807"/>
                </a:cubicBezTo>
                <a:lnTo>
                  <a:pt x="209123" y="549185"/>
                </a:lnTo>
                <a:cubicBezTo>
                  <a:pt x="242075" y="492110"/>
                  <a:pt x="315055" y="472555"/>
                  <a:pt x="372129" y="505507"/>
                </a:cubicBezTo>
                <a:lnTo>
                  <a:pt x="546487" y="606173"/>
                </a:lnTo>
                <a:lnTo>
                  <a:pt x="573471" y="573468"/>
                </a:lnTo>
                <a:lnTo>
                  <a:pt x="606171" y="546488"/>
                </a:lnTo>
                <a:lnTo>
                  <a:pt x="506733" y="374257"/>
                </a:lnTo>
                <a:cubicBezTo>
                  <a:pt x="473103" y="316008"/>
                  <a:pt x="493061" y="241526"/>
                  <a:pt x="551309" y="207896"/>
                </a:cubicBezTo>
                <a:lnTo>
                  <a:pt x="693678" y="125699"/>
                </a:lnTo>
                <a:cubicBezTo>
                  <a:pt x="751927" y="92069"/>
                  <a:pt x="826409" y="112027"/>
                  <a:pt x="860039" y="170275"/>
                </a:cubicBezTo>
                <a:lnTo>
                  <a:pt x="957877" y="339735"/>
                </a:lnTo>
                <a:lnTo>
                  <a:pt x="962589" y="338010"/>
                </a:lnTo>
                <a:lnTo>
                  <a:pt x="1041013" y="317845"/>
                </a:lnTo>
                <a:lnTo>
                  <a:pt x="1041013" y="155679"/>
                </a:lnTo>
                <a:cubicBezTo>
                  <a:pt x="1041013" y="69700"/>
                  <a:pt x="1110713" y="0"/>
                  <a:pt x="119669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2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202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23</cp:revision>
  <dcterms:created xsi:type="dcterms:W3CDTF">2019-11-02T09:54:34Z</dcterms:created>
  <dcterms:modified xsi:type="dcterms:W3CDTF">2019-11-03T18:49:49Z</dcterms:modified>
</cp:coreProperties>
</file>