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3366"/>
    <a:srgbClr val="33CC33"/>
    <a:srgbClr val="336600"/>
    <a:srgbClr val="FF9933"/>
    <a:srgbClr val="CC3300"/>
    <a:srgbClr val="FF00FF"/>
    <a:srgbClr val="660066"/>
    <a:srgbClr val="00003A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F5A8-13E3-4947-8A0D-DD21DFCA2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B85BC-88CA-4960-A11E-801173BC2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AEC2-421E-437A-8CDD-19D01560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9537-622E-42E2-9401-B036DC6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09FFD-DCC8-4F3A-AB75-A07A3613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D763-C6A7-4B18-9C42-8B50DA68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4D65-D595-4D19-9FBB-57D44D297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7939-45BF-42F3-A0CA-66AC3A63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342E-67B3-4ED8-9915-400E3E60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F8CC-0775-4D70-8E03-18950BDF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9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C39E6-84B9-45B9-BA98-D8566C55D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1838-B51F-448F-9727-E6BB934CA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0854C-4B3F-4A31-90D8-32A4D520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5849-4394-4017-B20C-8E86C5EA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4809-C519-42F2-8F72-FA459080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1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52F-464D-403A-8FA0-3D84F7F3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5FC4-B3D0-4259-B07D-C357F542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7A871-D505-4213-859C-B56F6C7B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BCAA-2C18-4745-BC2E-B26C9270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F7CBC-AD4E-4552-B3C5-9394EF77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2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C918-C549-4CA4-8A0E-09F32384A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64D4-CD60-448A-A719-1275BC148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5A3C-31B6-4B1E-AE63-6E4DB830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0BD7-E110-4F4E-9181-B1508416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2CD3-05BC-40C3-B2F3-0AE5B55D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2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2580-57FD-4F8A-91B0-DDBF04D7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D297-9F7D-4C60-9324-884B34F6F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B474B-A488-4CE7-99EF-9B700213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D7B3-70E3-4355-8131-CD91834B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52CDA-14B3-41FF-9223-1C6CA17C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A8C18-CD59-446C-9051-26B03083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E75F-BBFF-4A2C-92DE-EC147D8D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9E90F-DB6C-47A3-8140-66ED1354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555EA-4502-40BB-8C26-15F0C3FE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6FE85-25DD-4297-959A-2C58E3019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F8B52-EAC1-4C37-A964-3318658BE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4352C-A055-41E1-9724-71596222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11324-72CC-4A4F-A992-5F119901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AE575-AFA8-4D32-B765-79111A6A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2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3B66-FF01-4C6E-963A-ABF24669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2E9B7-D4AB-4F5E-8E0A-F10648AA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9A45E-D033-4D25-A6A1-73A3F517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9BA5A-DD38-426A-911A-ABEAECCD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56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4D6DE-4311-44C5-94A4-DFE8E902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8F937-A585-4AD4-BA41-022AF22B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58E2-F143-4615-AE2F-C5D5F16C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0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B246-46A8-410D-B0E8-58855ECA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0BE1-E9DB-467F-B1BD-07C1F2EE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A794B-D206-4727-A40E-0DF3F506D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0D8F7-805A-4D6F-A62D-9C7D8259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1A986-6FC7-4C08-B0E5-EE3BA733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B1A8F-F70E-4BB3-AC85-9B42A9F6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1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B24D-4392-48E6-95EF-47809557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7E80F-018A-4841-B31C-32898806F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823F8-4D77-4A0B-A922-F169487DB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E77B7-89DC-4706-A5CD-D962E6F4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1103-4B5F-4CDB-9A2A-7A51F74D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65EB8-EE8C-4C3E-9F42-26E2E5D9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2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9B9EF-4D9A-48C2-9B7F-BDB8C97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C1E04-7CC7-430F-B330-2A857CB3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F8CF-6ADE-49A3-BA91-5433894B9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5188-6B72-4F5B-8BB2-07D06A4FB3AD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6549-6D8F-43AE-8F2F-52BFF64B0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3DE3-E7AE-4DCA-BA81-BA3DE4A46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6FD7-1664-48D5-95B0-40B9071CDD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0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FF364AAE-8CE3-4C54-AA3F-CB350F0B314F}"/>
              </a:ext>
            </a:extLst>
          </p:cNvPr>
          <p:cNvGrpSpPr/>
          <p:nvPr/>
        </p:nvGrpSpPr>
        <p:grpSpPr>
          <a:xfrm>
            <a:off x="3363861" y="1104964"/>
            <a:ext cx="5464278" cy="5464278"/>
            <a:chOff x="3363861" y="992670"/>
            <a:chExt cx="5464278" cy="54642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26EE51-211B-46EF-A611-EDDF9C21E662}"/>
                </a:ext>
              </a:extLst>
            </p:cNvPr>
            <p:cNvGrpSpPr/>
            <p:nvPr/>
          </p:nvGrpSpPr>
          <p:grpSpPr>
            <a:xfrm>
              <a:off x="3363861" y="992670"/>
              <a:ext cx="5464278" cy="5464278"/>
              <a:chOff x="3363861" y="1137049"/>
              <a:chExt cx="5464278" cy="546427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A4F1256-6877-445E-B295-24D198F992D8}"/>
                  </a:ext>
                </a:extLst>
              </p:cNvPr>
              <p:cNvSpPr/>
              <p:nvPr/>
            </p:nvSpPr>
            <p:spPr>
              <a:xfrm>
                <a:off x="3363861" y="1137049"/>
                <a:ext cx="5464278" cy="5464278"/>
              </a:xfrm>
              <a:prstGeom prst="ellipse">
                <a:avLst/>
              </a:prstGeom>
              <a:pattFill prst="dkUpDiag">
                <a:fgClr>
                  <a:schemeClr val="bg1">
                    <a:lumMod val="8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>
                <a:noFill/>
              </a:ln>
              <a:effectLst>
                <a:innerShdw blurRad="381000">
                  <a:prstClr val="black">
                    <a:alpha val="9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ircle: Hollow 3">
                <a:extLst>
                  <a:ext uri="{FF2B5EF4-FFF2-40B4-BE49-F238E27FC236}">
                    <a16:creationId xmlns:a16="http://schemas.microsoft.com/office/drawing/2014/main" id="{EB29EC4F-52BB-4243-9E16-F845B00C08C2}"/>
                  </a:ext>
                </a:extLst>
              </p:cNvPr>
              <p:cNvSpPr/>
              <p:nvPr/>
            </p:nvSpPr>
            <p:spPr>
              <a:xfrm>
                <a:off x="3854245" y="1637071"/>
                <a:ext cx="4483510" cy="4483510"/>
              </a:xfrm>
              <a:prstGeom prst="donut">
                <a:avLst>
                  <a:gd name="adj" fmla="val 18558"/>
                </a:avLst>
              </a:prstGeom>
              <a:solidFill>
                <a:srgbClr val="00003A"/>
              </a:soli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B60CA1-FE3A-434F-9445-964C5F15385E}"/>
                  </a:ext>
                </a:extLst>
              </p:cNvPr>
              <p:cNvSpPr/>
              <p:nvPr/>
            </p:nvSpPr>
            <p:spPr>
              <a:xfrm>
                <a:off x="4548761" y="1393722"/>
                <a:ext cx="3111322" cy="1597796"/>
              </a:xfrm>
              <a:custGeom>
                <a:avLst/>
                <a:gdLst>
                  <a:gd name="connsiteX0" fmla="*/ 1558039 w 3111322"/>
                  <a:gd name="connsiteY0" fmla="*/ 23 h 1597796"/>
                  <a:gd name="connsiteX1" fmla="*/ 3111322 w 3111322"/>
                  <a:gd name="connsiteY1" fmla="*/ 553942 h 1597796"/>
                  <a:gd name="connsiteX2" fmla="*/ 2265886 w 3111322"/>
                  <a:gd name="connsiteY2" fmla="*/ 1597796 h 1597796"/>
                  <a:gd name="connsiteX3" fmla="*/ 2188543 w 3111322"/>
                  <a:gd name="connsiteY3" fmla="*/ 1533983 h 1597796"/>
                  <a:gd name="connsiteX4" fmla="*/ 1547238 w 3111322"/>
                  <a:gd name="connsiteY4" fmla="*/ 1338091 h 1597796"/>
                  <a:gd name="connsiteX5" fmla="*/ 905933 w 3111322"/>
                  <a:gd name="connsiteY5" fmla="*/ 1533983 h 1597796"/>
                  <a:gd name="connsiteX6" fmla="*/ 836248 w 3111322"/>
                  <a:gd name="connsiteY6" fmla="*/ 1591478 h 1597796"/>
                  <a:gd name="connsiteX7" fmla="*/ 0 w 3111322"/>
                  <a:gd name="connsiteY7" fmla="*/ 540420 h 1597796"/>
                  <a:gd name="connsiteX8" fmla="*/ 1558039 w 3111322"/>
                  <a:gd name="connsiteY8" fmla="*/ 23 h 1597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1322" h="1597796">
                    <a:moveTo>
                      <a:pt x="1558039" y="23"/>
                    </a:moveTo>
                    <a:cubicBezTo>
                      <a:pt x="2108667" y="2416"/>
                      <a:pt x="2658503" y="187195"/>
                      <a:pt x="3111322" y="553942"/>
                    </a:cubicBezTo>
                    <a:lnTo>
                      <a:pt x="2265886" y="1597796"/>
                    </a:lnTo>
                    <a:lnTo>
                      <a:pt x="2188543" y="1533983"/>
                    </a:lnTo>
                    <a:cubicBezTo>
                      <a:pt x="2005479" y="1410307"/>
                      <a:pt x="1784792" y="1338091"/>
                      <a:pt x="1547238" y="1338091"/>
                    </a:cubicBezTo>
                    <a:cubicBezTo>
                      <a:pt x="1309684" y="1338091"/>
                      <a:pt x="1088998" y="1410307"/>
                      <a:pt x="905933" y="1533983"/>
                    </a:cubicBezTo>
                    <a:lnTo>
                      <a:pt x="836248" y="1591478"/>
                    </a:lnTo>
                    <a:lnTo>
                      <a:pt x="0" y="540420"/>
                    </a:lnTo>
                    <a:cubicBezTo>
                      <a:pt x="455990" y="177623"/>
                      <a:pt x="1007411" y="-2370"/>
                      <a:pt x="1558039" y="2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660066"/>
                  </a:gs>
                  <a:gs pos="100000">
                    <a:srgbClr val="FF00FF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0" dist="38100" dir="2700000" sx="105000" sy="10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7A78D09-CDAA-45CA-893C-13EDE2E77773}"/>
                  </a:ext>
                </a:extLst>
              </p:cNvPr>
              <p:cNvSpPr/>
              <p:nvPr/>
            </p:nvSpPr>
            <p:spPr>
              <a:xfrm flipV="1">
                <a:off x="4548761" y="4766131"/>
                <a:ext cx="3111322" cy="1597798"/>
              </a:xfrm>
              <a:custGeom>
                <a:avLst/>
                <a:gdLst>
                  <a:gd name="connsiteX0" fmla="*/ 2265885 w 3111322"/>
                  <a:gd name="connsiteY0" fmla="*/ 1597798 h 1597798"/>
                  <a:gd name="connsiteX1" fmla="*/ 3111322 w 3111322"/>
                  <a:gd name="connsiteY1" fmla="*/ 553942 h 1597798"/>
                  <a:gd name="connsiteX2" fmla="*/ 0 w 3111322"/>
                  <a:gd name="connsiteY2" fmla="*/ 540420 h 1597798"/>
                  <a:gd name="connsiteX3" fmla="*/ 836250 w 3111322"/>
                  <a:gd name="connsiteY3" fmla="*/ 1591480 h 1597798"/>
                  <a:gd name="connsiteX4" fmla="*/ 905933 w 3111322"/>
                  <a:gd name="connsiteY4" fmla="*/ 1533986 h 1597798"/>
                  <a:gd name="connsiteX5" fmla="*/ 1547238 w 3111322"/>
                  <a:gd name="connsiteY5" fmla="*/ 1338094 h 1597798"/>
                  <a:gd name="connsiteX6" fmla="*/ 2188543 w 3111322"/>
                  <a:gd name="connsiteY6" fmla="*/ 1533986 h 1597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1322" h="1597798">
                    <a:moveTo>
                      <a:pt x="2265885" y="1597798"/>
                    </a:moveTo>
                    <a:lnTo>
                      <a:pt x="3111322" y="553942"/>
                    </a:lnTo>
                    <a:cubicBezTo>
                      <a:pt x="2205683" y="-179552"/>
                      <a:pt x="911980" y="-185174"/>
                      <a:pt x="0" y="540420"/>
                    </a:cubicBezTo>
                    <a:lnTo>
                      <a:pt x="836250" y="1591480"/>
                    </a:lnTo>
                    <a:lnTo>
                      <a:pt x="905933" y="1533986"/>
                    </a:lnTo>
                    <a:cubicBezTo>
                      <a:pt x="1088998" y="1410310"/>
                      <a:pt x="1309684" y="1338094"/>
                      <a:pt x="1547238" y="1338094"/>
                    </a:cubicBezTo>
                    <a:cubicBezTo>
                      <a:pt x="1784792" y="1338094"/>
                      <a:pt x="2005479" y="1410310"/>
                      <a:pt x="2188543" y="153398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336600"/>
                  </a:gs>
                  <a:gs pos="100000">
                    <a:srgbClr val="33CC33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0" dist="38100" dir="2700000" sx="105000" sy="10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A956D0D-43BA-45F9-88FF-7692D293C369}"/>
                  </a:ext>
                </a:extLst>
              </p:cNvPr>
              <p:cNvSpPr/>
              <p:nvPr/>
            </p:nvSpPr>
            <p:spPr>
              <a:xfrm rot="16200000" flipV="1">
                <a:off x="6226544" y="3071503"/>
                <a:ext cx="3111322" cy="1597796"/>
              </a:xfrm>
              <a:custGeom>
                <a:avLst/>
                <a:gdLst>
                  <a:gd name="connsiteX0" fmla="*/ 3111322 w 3111322"/>
                  <a:gd name="connsiteY0" fmla="*/ 553942 h 1597796"/>
                  <a:gd name="connsiteX1" fmla="*/ 0 w 3111322"/>
                  <a:gd name="connsiteY1" fmla="*/ 540420 h 1597796"/>
                  <a:gd name="connsiteX2" fmla="*/ 836249 w 3111322"/>
                  <a:gd name="connsiteY2" fmla="*/ 1591479 h 1597796"/>
                  <a:gd name="connsiteX3" fmla="*/ 905934 w 3111322"/>
                  <a:gd name="connsiteY3" fmla="*/ 1533984 h 1597796"/>
                  <a:gd name="connsiteX4" fmla="*/ 1547239 w 3111322"/>
                  <a:gd name="connsiteY4" fmla="*/ 1338093 h 1597796"/>
                  <a:gd name="connsiteX5" fmla="*/ 2188544 w 3111322"/>
                  <a:gd name="connsiteY5" fmla="*/ 1533984 h 1597796"/>
                  <a:gd name="connsiteX6" fmla="*/ 2265885 w 3111322"/>
                  <a:gd name="connsiteY6" fmla="*/ 1597796 h 1597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11322" h="1597796">
                    <a:moveTo>
                      <a:pt x="3111322" y="553942"/>
                    </a:moveTo>
                    <a:cubicBezTo>
                      <a:pt x="2205683" y="-179552"/>
                      <a:pt x="911980" y="-185174"/>
                      <a:pt x="0" y="540420"/>
                    </a:cubicBezTo>
                    <a:lnTo>
                      <a:pt x="836249" y="1591479"/>
                    </a:lnTo>
                    <a:lnTo>
                      <a:pt x="905934" y="1533984"/>
                    </a:lnTo>
                    <a:cubicBezTo>
                      <a:pt x="1088998" y="1410308"/>
                      <a:pt x="1309685" y="1338093"/>
                      <a:pt x="1547239" y="1338093"/>
                    </a:cubicBezTo>
                    <a:cubicBezTo>
                      <a:pt x="1784793" y="1338093"/>
                      <a:pt x="2005480" y="1410308"/>
                      <a:pt x="2188544" y="1533984"/>
                    </a:cubicBezTo>
                    <a:lnTo>
                      <a:pt x="2265885" y="159779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C3300"/>
                  </a:gs>
                  <a:gs pos="100000">
                    <a:srgbClr val="FF9933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0" dist="38100" dir="2700000" sx="105000" sy="10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0D1ACC2-0E53-43ED-A8D4-462B54303704}"/>
                  </a:ext>
                </a:extLst>
              </p:cNvPr>
              <p:cNvSpPr/>
              <p:nvPr/>
            </p:nvSpPr>
            <p:spPr>
              <a:xfrm rot="5400000" flipH="1" flipV="1">
                <a:off x="2854132" y="3071504"/>
                <a:ext cx="3111322" cy="1597796"/>
              </a:xfrm>
              <a:custGeom>
                <a:avLst/>
                <a:gdLst>
                  <a:gd name="connsiteX0" fmla="*/ 3111322 w 3111322"/>
                  <a:gd name="connsiteY0" fmla="*/ 553942 h 1597796"/>
                  <a:gd name="connsiteX1" fmla="*/ 2265886 w 3111322"/>
                  <a:gd name="connsiteY1" fmla="*/ 1597796 h 1597796"/>
                  <a:gd name="connsiteX2" fmla="*/ 2188544 w 3111322"/>
                  <a:gd name="connsiteY2" fmla="*/ 1533984 h 1597796"/>
                  <a:gd name="connsiteX3" fmla="*/ 1547239 w 3111322"/>
                  <a:gd name="connsiteY3" fmla="*/ 1338092 h 1597796"/>
                  <a:gd name="connsiteX4" fmla="*/ 905934 w 3111322"/>
                  <a:gd name="connsiteY4" fmla="*/ 1533984 h 1597796"/>
                  <a:gd name="connsiteX5" fmla="*/ 836249 w 3111322"/>
                  <a:gd name="connsiteY5" fmla="*/ 1591479 h 1597796"/>
                  <a:gd name="connsiteX6" fmla="*/ 0 w 3111322"/>
                  <a:gd name="connsiteY6" fmla="*/ 540420 h 1597796"/>
                  <a:gd name="connsiteX7" fmla="*/ 3111322 w 3111322"/>
                  <a:gd name="connsiteY7" fmla="*/ 553942 h 1597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1322" h="1597796">
                    <a:moveTo>
                      <a:pt x="3111322" y="553942"/>
                    </a:moveTo>
                    <a:lnTo>
                      <a:pt x="2265886" y="1597796"/>
                    </a:lnTo>
                    <a:lnTo>
                      <a:pt x="2188544" y="1533984"/>
                    </a:lnTo>
                    <a:cubicBezTo>
                      <a:pt x="2005480" y="1410308"/>
                      <a:pt x="1784793" y="1338092"/>
                      <a:pt x="1547239" y="1338092"/>
                    </a:cubicBezTo>
                    <a:cubicBezTo>
                      <a:pt x="1309685" y="1338092"/>
                      <a:pt x="1088998" y="1410308"/>
                      <a:pt x="905934" y="1533984"/>
                    </a:cubicBezTo>
                    <a:lnTo>
                      <a:pt x="836249" y="1591479"/>
                    </a:lnTo>
                    <a:lnTo>
                      <a:pt x="0" y="540420"/>
                    </a:lnTo>
                    <a:cubicBezTo>
                      <a:pt x="911980" y="-185174"/>
                      <a:pt x="2205683" y="-179552"/>
                      <a:pt x="3111322" y="55394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3366"/>
                  </a:gs>
                  <a:gs pos="100000">
                    <a:srgbClr val="00CCFF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0" dist="38100" dir="2700000" sx="105000" sy="105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1B6F34D-FE56-412D-8F15-43B3CD950774}"/>
                  </a:ext>
                </a:extLst>
              </p:cNvPr>
              <p:cNvSpPr/>
              <p:nvPr/>
            </p:nvSpPr>
            <p:spPr>
              <a:xfrm>
                <a:off x="5297101" y="3079928"/>
                <a:ext cx="1597796" cy="15977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sx="102000" sy="102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0" name="Graphic 29" descr="Laptop">
              <a:extLst>
                <a:ext uri="{FF2B5EF4-FFF2-40B4-BE49-F238E27FC236}">
                  <a16:creationId xmlns:a16="http://schemas.microsoft.com/office/drawing/2014/main" id="{C536F89C-F819-4F52-91DD-72FBD9D3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6154" y="2650626"/>
              <a:ext cx="360000" cy="360000"/>
            </a:xfrm>
            <a:prstGeom prst="rect">
              <a:avLst/>
            </a:prstGeom>
          </p:spPr>
        </p:pic>
        <p:pic>
          <p:nvPicPr>
            <p:cNvPr id="32" name="Graphic 31" descr="Monitor">
              <a:extLst>
                <a:ext uri="{FF2B5EF4-FFF2-40B4-BE49-F238E27FC236}">
                  <a16:creationId xmlns:a16="http://schemas.microsoft.com/office/drawing/2014/main" id="{385C50C4-DEC7-4F9E-9CFC-1314DABC3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28434" y="5240651"/>
              <a:ext cx="360000" cy="360000"/>
            </a:xfrm>
            <a:prstGeom prst="rect">
              <a:avLst/>
            </a:prstGeom>
          </p:spPr>
        </p:pic>
        <p:pic>
          <p:nvPicPr>
            <p:cNvPr id="34" name="Graphic 33" descr="Smart Phone">
              <a:extLst>
                <a:ext uri="{FF2B5EF4-FFF2-40B4-BE49-F238E27FC236}">
                  <a16:creationId xmlns:a16="http://schemas.microsoft.com/office/drawing/2014/main" id="{5115ED5B-156D-491D-A8BA-CD9079E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38919" y="4353345"/>
              <a:ext cx="360000" cy="360000"/>
            </a:xfrm>
            <a:prstGeom prst="rect">
              <a:avLst/>
            </a:prstGeom>
          </p:spPr>
        </p:pic>
        <p:pic>
          <p:nvPicPr>
            <p:cNvPr id="36" name="Graphic 35" descr="Tablet">
              <a:extLst>
                <a:ext uri="{FF2B5EF4-FFF2-40B4-BE49-F238E27FC236}">
                  <a16:creationId xmlns:a16="http://schemas.microsoft.com/office/drawing/2014/main" id="{EF1F5A98-FB75-4AF0-AB5C-CDA6A2407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88557" y="1880871"/>
              <a:ext cx="360000" cy="3600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F2FE100-99A8-4440-8E85-43323F6FE585}"/>
                </a:ext>
              </a:extLst>
            </p:cNvPr>
            <p:cNvGrpSpPr/>
            <p:nvPr/>
          </p:nvGrpSpPr>
          <p:grpSpPr>
            <a:xfrm>
              <a:off x="5350187" y="1554858"/>
              <a:ext cx="1508470" cy="652896"/>
              <a:chOff x="5350187" y="1554858"/>
              <a:chExt cx="1508470" cy="65289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980396-788D-4692-A6DB-8DC5A42ED239}"/>
                  </a:ext>
                </a:extLst>
              </p:cNvPr>
              <p:cNvSpPr txBox="1"/>
              <p:nvPr/>
            </p:nvSpPr>
            <p:spPr>
              <a:xfrm>
                <a:off x="5466414" y="1554858"/>
                <a:ext cx="12591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HEADING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D058CD-FBEF-41EE-AA9E-0CEF67CB4631}"/>
                  </a:ext>
                </a:extLst>
              </p:cNvPr>
              <p:cNvSpPr txBox="1"/>
              <p:nvPr/>
            </p:nvSpPr>
            <p:spPr>
              <a:xfrm>
                <a:off x="5350187" y="1792256"/>
                <a:ext cx="150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This is a placeholder for text. Add your text here. Subscribe to our channel. Thank you.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FF524FC-7485-40E8-A679-16F0B989F0E7}"/>
                </a:ext>
              </a:extLst>
            </p:cNvPr>
            <p:cNvGrpSpPr/>
            <p:nvPr/>
          </p:nvGrpSpPr>
          <p:grpSpPr>
            <a:xfrm>
              <a:off x="5341764" y="5206047"/>
              <a:ext cx="1508470" cy="652896"/>
              <a:chOff x="5350187" y="1554858"/>
              <a:chExt cx="1508470" cy="65289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467ED3C-4E7A-4A18-9BA4-630F1492D734}"/>
                  </a:ext>
                </a:extLst>
              </p:cNvPr>
              <p:cNvSpPr txBox="1"/>
              <p:nvPr/>
            </p:nvSpPr>
            <p:spPr>
              <a:xfrm>
                <a:off x="5466414" y="1554858"/>
                <a:ext cx="12591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HEADING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52C40F-F70D-4873-8D7A-5C63679CA342}"/>
                  </a:ext>
                </a:extLst>
              </p:cNvPr>
              <p:cNvSpPr txBox="1"/>
              <p:nvPr/>
            </p:nvSpPr>
            <p:spPr>
              <a:xfrm>
                <a:off x="5350187" y="1792256"/>
                <a:ext cx="150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This is a placeholder for text. Add your text here. Subscribe to our channel. Thank you.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FA2731-3A4C-46A4-86AD-DAF7EB993C60}"/>
                </a:ext>
              </a:extLst>
            </p:cNvPr>
            <p:cNvGrpSpPr/>
            <p:nvPr/>
          </p:nvGrpSpPr>
          <p:grpSpPr>
            <a:xfrm>
              <a:off x="7304381" y="3303574"/>
              <a:ext cx="1230014" cy="652896"/>
              <a:chOff x="5350187" y="1554858"/>
              <a:chExt cx="1508470" cy="652896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354A9C-31B9-4305-B078-3539C41C6DCC}"/>
                  </a:ext>
                </a:extLst>
              </p:cNvPr>
              <p:cNvSpPr txBox="1"/>
              <p:nvPr/>
            </p:nvSpPr>
            <p:spPr>
              <a:xfrm>
                <a:off x="5466414" y="1554858"/>
                <a:ext cx="12591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HEADING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38D47D-3924-4B62-8EAE-E8339C68C0FA}"/>
                  </a:ext>
                </a:extLst>
              </p:cNvPr>
              <p:cNvSpPr txBox="1"/>
              <p:nvPr/>
            </p:nvSpPr>
            <p:spPr>
              <a:xfrm>
                <a:off x="5350187" y="1792256"/>
                <a:ext cx="150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This is a placeholder for text. Add your text here. Subscribe to our channel. Thank you.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4CBC8FB-3456-4F33-8A27-A3B30CD5225E}"/>
                </a:ext>
              </a:extLst>
            </p:cNvPr>
            <p:cNvGrpSpPr/>
            <p:nvPr/>
          </p:nvGrpSpPr>
          <p:grpSpPr>
            <a:xfrm>
              <a:off x="3659906" y="3407997"/>
              <a:ext cx="1230014" cy="652896"/>
              <a:chOff x="5350187" y="1554858"/>
              <a:chExt cx="1508470" cy="652896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00E090-6265-44A8-950D-B191685C7D3D}"/>
                  </a:ext>
                </a:extLst>
              </p:cNvPr>
              <p:cNvSpPr txBox="1"/>
              <p:nvPr/>
            </p:nvSpPr>
            <p:spPr>
              <a:xfrm>
                <a:off x="5466414" y="1554858"/>
                <a:ext cx="125917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HEADING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D5653E-8138-47A3-8F65-C4E148959F16}"/>
                  </a:ext>
                </a:extLst>
              </p:cNvPr>
              <p:cNvSpPr txBox="1"/>
              <p:nvPr/>
            </p:nvSpPr>
            <p:spPr>
              <a:xfrm>
                <a:off x="5350187" y="1792256"/>
                <a:ext cx="150847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7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This is a placeholder for text. Add your text here. Subscribe to our channel. Thank you.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ECA65F-7915-4C45-B1B5-D181A6C9DC4F}"/>
                </a:ext>
              </a:extLst>
            </p:cNvPr>
            <p:cNvSpPr txBox="1"/>
            <p:nvPr/>
          </p:nvSpPr>
          <p:spPr>
            <a:xfrm>
              <a:off x="4664707" y="1861346"/>
              <a:ext cx="997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3E3355-FF5D-4668-9411-ADC9CBABD7A9}"/>
                </a:ext>
              </a:extLst>
            </p:cNvPr>
            <p:cNvSpPr txBox="1"/>
            <p:nvPr/>
          </p:nvSpPr>
          <p:spPr>
            <a:xfrm>
              <a:off x="6529948" y="5239325"/>
              <a:ext cx="997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F1892BE-A279-4012-BD99-07743F1E0F8A}"/>
                </a:ext>
              </a:extLst>
            </p:cNvPr>
            <p:cNvSpPr txBox="1"/>
            <p:nvPr/>
          </p:nvSpPr>
          <p:spPr>
            <a:xfrm>
              <a:off x="7281673" y="2732937"/>
              <a:ext cx="997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AF097EA-D6AB-49F5-A21E-7C9762CC9251}"/>
                </a:ext>
              </a:extLst>
            </p:cNvPr>
            <p:cNvSpPr txBox="1"/>
            <p:nvPr/>
          </p:nvSpPr>
          <p:spPr>
            <a:xfrm>
              <a:off x="3854245" y="4376249"/>
              <a:ext cx="997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Eurostile BQ" pitchFamily="50" charset="0"/>
                </a:rPr>
                <a:t>03</a:t>
              </a:r>
            </a:p>
          </p:txBody>
        </p:sp>
        <p:pic>
          <p:nvPicPr>
            <p:cNvPr id="55" name="Graphic 54" descr="Lightbulb">
              <a:extLst>
                <a:ext uri="{FF2B5EF4-FFF2-40B4-BE49-F238E27FC236}">
                  <a16:creationId xmlns:a16="http://schemas.microsoft.com/office/drawing/2014/main" id="{21DB42C1-CB97-4C8C-971A-4D6EAAE6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17576" y="3789605"/>
              <a:ext cx="540000" cy="5400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6EE54F-D404-4943-87C5-001D9654DA37}"/>
                </a:ext>
              </a:extLst>
            </p:cNvPr>
            <p:cNvSpPr txBox="1"/>
            <p:nvPr/>
          </p:nvSpPr>
          <p:spPr>
            <a:xfrm>
              <a:off x="5646405" y="3233387"/>
              <a:ext cx="893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CREATIVE</a:t>
              </a:r>
            </a:p>
            <a:p>
              <a:pPr algn="ctr"/>
              <a:r>
                <a:rPr lang="en-IN" sz="1100" dirty="0">
                  <a:solidFill>
                    <a:srgbClr val="002060"/>
                  </a:solidFill>
                  <a:latin typeface="Century Gothic" panose="020B0502020202020204" pitchFamily="34" charset="0"/>
                </a:rPr>
                <a:t>VENUS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6D5497D-BFE1-49C6-9497-A4ECCA665FB7}"/>
              </a:ext>
            </a:extLst>
          </p:cNvPr>
          <p:cNvSpPr txBox="1"/>
          <p:nvPr/>
        </p:nvSpPr>
        <p:spPr>
          <a:xfrm>
            <a:off x="2542674" y="272817"/>
            <a:ext cx="7106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spc="300" dirty="0">
                <a:latin typeface="Century Gothic" panose="020B0502020202020204" pitchFamily="34" charset="0"/>
              </a:rPr>
              <a:t>CREATIVE VENUS BUSINESS PRESENTATIONS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7BB92D-682F-44A9-868E-F9C00E667CF1}"/>
              </a:ext>
            </a:extLst>
          </p:cNvPr>
          <p:cNvSpPr txBox="1"/>
          <p:nvPr/>
        </p:nvSpPr>
        <p:spPr>
          <a:xfrm>
            <a:off x="2534249" y="602467"/>
            <a:ext cx="7106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spc="300" dirty="0">
                <a:latin typeface="Century Gothic" panose="020B0502020202020204" pitchFamily="34" charset="0"/>
              </a:rPr>
              <a:t>WORKFLOW, INFOGRAPHICS, DIAGRAMS, SLIDES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EE8DFE-5B9A-4EC5-ADF2-E8D658394838}"/>
              </a:ext>
            </a:extLst>
          </p:cNvPr>
          <p:cNvSpPr/>
          <p:nvPr/>
        </p:nvSpPr>
        <p:spPr>
          <a:xfrm>
            <a:off x="-433917" y="-2428698"/>
            <a:ext cx="12192000" cy="381349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rgbClr val="00206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Frame 57">
            <a:extLst>
              <a:ext uri="{FF2B5EF4-FFF2-40B4-BE49-F238E27FC236}">
                <a16:creationId xmlns:a16="http://schemas.microsoft.com/office/drawing/2014/main" id="{93105195-BB27-40D3-8CF5-70079F4207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974"/>
            </a:avLst>
          </a:prstGeom>
          <a:pattFill prst="ltUpDiag">
            <a:fgClr>
              <a:schemeClr val="tx1">
                <a:lumMod val="75000"/>
                <a:lumOff val="25000"/>
              </a:schemeClr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39460D1-4326-48DE-BC50-BC187EA2C913}"/>
              </a:ext>
            </a:extLst>
          </p:cNvPr>
          <p:cNvSpPr/>
          <p:nvPr/>
        </p:nvSpPr>
        <p:spPr>
          <a:xfrm>
            <a:off x="8823710" y="-132194"/>
            <a:ext cx="6968471" cy="6858000"/>
          </a:xfrm>
          <a:custGeom>
            <a:avLst/>
            <a:gdLst>
              <a:gd name="connsiteX0" fmla="*/ 0 w 7274639"/>
              <a:gd name="connsiteY0" fmla="*/ 0 h 6858000"/>
              <a:gd name="connsiteX1" fmla="*/ 7274639 w 7274639"/>
              <a:gd name="connsiteY1" fmla="*/ 0 h 6858000"/>
              <a:gd name="connsiteX2" fmla="*/ 7274639 w 7274639"/>
              <a:gd name="connsiteY2" fmla="*/ 6858000 h 6858000"/>
              <a:gd name="connsiteX3" fmla="*/ 2931697 w 727463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4639" h="6858000">
                <a:moveTo>
                  <a:pt x="0" y="0"/>
                </a:moveTo>
                <a:lnTo>
                  <a:pt x="7274639" y="0"/>
                </a:lnTo>
                <a:lnTo>
                  <a:pt x="7274639" y="6858000"/>
                </a:lnTo>
                <a:lnTo>
                  <a:pt x="2931697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76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3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101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Eurostile BQ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Ritam</cp:lastModifiedBy>
  <cp:revision>10</cp:revision>
  <dcterms:created xsi:type="dcterms:W3CDTF">2017-11-05T14:45:00Z</dcterms:created>
  <dcterms:modified xsi:type="dcterms:W3CDTF">2021-06-12T17:11:09Z</dcterms:modified>
</cp:coreProperties>
</file>