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6F45"/>
    <a:srgbClr val="FF3399"/>
    <a:srgbClr val="00FF00"/>
    <a:srgbClr val="FF0066"/>
    <a:srgbClr val="FFCC00"/>
    <a:srgbClr val="CC00FF"/>
    <a:srgbClr val="00CC99"/>
    <a:srgbClr val="008080"/>
    <a:srgbClr val="FF0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657B-0AFE-47AC-AAF9-229140F6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5BF40-0159-4E33-8989-C7012249D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AA90-A079-4F81-9A1E-2DCE165D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64E2-4EA2-4B97-AAD0-318FEAF4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4D4B6-0290-4207-96E0-CEB4633E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FB76-AC2C-48EC-942E-32C7155B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45AF0-AB2A-4B82-940E-5EF4B778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5554-E24E-4254-8DD3-753B0FF9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ACFA-D3FC-44F3-BBDD-7A27488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CBB4-10AE-4463-855F-8B71D370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213E1-011B-4F3A-A3E5-C907BD4BA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D08E5-51D0-4F66-9FEB-302A6515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5A4A-5228-436D-A6E5-5AC08115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F2D4-ED9F-4B04-AD4D-6A87F704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5DBA-3B2C-4394-9A11-FC945343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A279-A8DE-4182-9031-2EC7BD01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2094-DA34-4BB5-970B-710610E4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58777-1E06-4E19-8BB2-FD7EA17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6C8D-A7AF-43B4-A07B-7AC9622F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3327-833D-4AE5-9B67-DCA86FA3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69B0-3B94-42EE-8304-A669ECA4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B32F-D4A4-42DC-93B9-C6A9C0F9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79EE-31C9-486D-8BBB-DE992D9B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74327-BC23-4EBB-AACF-7102D26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ED19-DDB0-4F0F-BA61-7CFCF50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6F56-3817-4570-8565-818C9C8B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E894-0108-477A-AE4C-C3DF676B7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06C57-6A92-487E-A6AE-BD69D8F0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4CC6-F172-42E8-AFC0-944A8942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3D80-BFF3-49E1-9DA4-07356BA4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19E3-EDFD-4CAA-B809-22E09F36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9327-AB10-41F8-B72A-51CE90EB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F9CC-3AC9-4A17-9485-B45E47C47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552B-FA56-457C-8F21-B1FBC715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A2EE1-D88E-4678-9865-3E8686990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294D3-FF31-4EAA-AF86-E29192C8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23FAE-29A8-4CB8-8F41-42DEE070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33971-18F6-45E2-9575-6DCC6989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7CF8C-6D4A-4BE4-8478-908E9135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E180-07CB-4ED1-B223-1A1831E3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F0DF8-65B3-4D1A-AFA6-F5033BA6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8FCBD-4C43-45D2-B971-31F00D8D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97295-7A62-43A0-933E-7C3998A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1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5C9F3-D27C-46AF-9EC6-EA3F9183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1B62B-E785-4E6A-A687-77C5E4C1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33EDA-F22B-455E-82E4-03804DB2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3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27EF-C862-4CFD-BECA-841F1A56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B4EA-3B1C-4A9D-8147-584741930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E641B-3C7D-4BA2-9A57-470F7A540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9BDC6-1D4C-4B71-B92C-AD5DCF1D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E713-49AC-4292-B02E-BE655850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6F08-0B67-4F2F-BCAE-49E9FA7E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AF4-2E3A-4491-A647-FF9EC52A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93EBF-ED3B-45FD-BE9A-E906FDF26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0B06F-81AD-4CCC-B368-31C68D34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E5323-0EB7-4395-A75E-F6CBA4B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6571-75BA-4289-BB59-75DD44BE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31C5-CEC6-463C-9B76-CAC3461D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96EAF-E4CB-4CB1-A72A-99124D8A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9B998-C6D0-4B13-A90E-6ADA66F5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03A5-798C-4F08-AD6C-A91A74BBF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128EC-663C-4D57-BF43-C3C8410B93C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1606-3CF2-4582-B143-EAA693CC0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0A1E-0974-45AB-93A3-1BECD0FF4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A9EB7-EBC7-41E7-8EB9-A4BF9B0E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9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73492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E5042A-E067-4FB7-BCFF-00BB33BFEDEC}"/>
              </a:ext>
            </a:extLst>
          </p:cNvPr>
          <p:cNvGrpSpPr/>
          <p:nvPr/>
        </p:nvGrpSpPr>
        <p:grpSpPr>
          <a:xfrm>
            <a:off x="5805714" y="119550"/>
            <a:ext cx="580573" cy="386869"/>
            <a:chOff x="5805714" y="609691"/>
            <a:chExt cx="580573" cy="3868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CC8D50-758B-45D1-9832-058DA749338C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C783E55-1922-4926-8D97-EC60526709F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48E30C9-A74F-4C52-AD04-FC9A5CBD8258}"/>
              </a:ext>
            </a:extLst>
          </p:cNvPr>
          <p:cNvGrpSpPr/>
          <p:nvPr/>
        </p:nvGrpSpPr>
        <p:grpSpPr>
          <a:xfrm>
            <a:off x="5805714" y="430573"/>
            <a:ext cx="580573" cy="386869"/>
            <a:chOff x="5805714" y="609691"/>
            <a:chExt cx="580573" cy="386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D80A7DB-810E-4588-BE25-E9F7C34D3DB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0CEE252C-3F6B-425D-A974-8C322FD62AA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E4CAF1-67FB-4A00-A957-F84932EF37EA}"/>
              </a:ext>
            </a:extLst>
          </p:cNvPr>
          <p:cNvGrpSpPr/>
          <p:nvPr/>
        </p:nvGrpSpPr>
        <p:grpSpPr>
          <a:xfrm>
            <a:off x="5805714" y="741596"/>
            <a:ext cx="580573" cy="386869"/>
            <a:chOff x="5805714" y="609691"/>
            <a:chExt cx="580573" cy="38686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4C944AF-D50A-425E-A441-BD46E8CB9783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AE95EC9D-DB78-417E-AF31-C543DE84C1E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C3E0684-8AE8-4214-BF7B-4AAB6B86F600}"/>
              </a:ext>
            </a:extLst>
          </p:cNvPr>
          <p:cNvGrpSpPr/>
          <p:nvPr/>
        </p:nvGrpSpPr>
        <p:grpSpPr>
          <a:xfrm>
            <a:off x="5805714" y="1052619"/>
            <a:ext cx="580573" cy="386869"/>
            <a:chOff x="5805714" y="609691"/>
            <a:chExt cx="580573" cy="38686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8E04A3-B6B4-4F3C-BB6B-AF9929DDA237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18A95974-DAB2-4BF8-9192-96278D1744CD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97BDBFC-6DCF-4D05-9235-AF24FD08B7BA}"/>
              </a:ext>
            </a:extLst>
          </p:cNvPr>
          <p:cNvGrpSpPr/>
          <p:nvPr/>
        </p:nvGrpSpPr>
        <p:grpSpPr>
          <a:xfrm>
            <a:off x="5805714" y="1363642"/>
            <a:ext cx="580573" cy="386869"/>
            <a:chOff x="5805714" y="609691"/>
            <a:chExt cx="580573" cy="38686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AB8CE96-3DF3-4063-9F27-D4DB07BB75E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09BD817-14B6-4AA7-A1F6-6EAEFBC3A86F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6951FED-2BD7-4859-B333-5B1CAEF8AB8D}"/>
              </a:ext>
            </a:extLst>
          </p:cNvPr>
          <p:cNvGrpSpPr/>
          <p:nvPr/>
        </p:nvGrpSpPr>
        <p:grpSpPr>
          <a:xfrm>
            <a:off x="5805714" y="1674665"/>
            <a:ext cx="580573" cy="386869"/>
            <a:chOff x="5805714" y="609691"/>
            <a:chExt cx="580573" cy="38686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E30C63D-F045-40E9-8C54-26DA5BDA0F4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434A2720-2A66-40B1-AC7E-5C244C6E6EB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53887B-E245-4C89-84BB-C89576187B4D}"/>
              </a:ext>
            </a:extLst>
          </p:cNvPr>
          <p:cNvGrpSpPr/>
          <p:nvPr/>
        </p:nvGrpSpPr>
        <p:grpSpPr>
          <a:xfrm>
            <a:off x="5805714" y="1985688"/>
            <a:ext cx="580573" cy="386869"/>
            <a:chOff x="5805714" y="609691"/>
            <a:chExt cx="580573" cy="38686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2935527-C9EF-4950-89BB-EB1207B25EA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B885AD0D-2A97-4761-A7E2-81AE7730FF9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20895E6-FBAD-4249-90F9-43369FD2080F}"/>
              </a:ext>
            </a:extLst>
          </p:cNvPr>
          <p:cNvGrpSpPr/>
          <p:nvPr/>
        </p:nvGrpSpPr>
        <p:grpSpPr>
          <a:xfrm>
            <a:off x="5805714" y="2296711"/>
            <a:ext cx="580573" cy="386869"/>
            <a:chOff x="5805714" y="609691"/>
            <a:chExt cx="580573" cy="38686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6F99E9-E132-4AB6-9501-719E390B2951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7BF41422-E1EF-4A49-906D-7C9E43200378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A6C8FCE-3906-4A51-8C51-53A21458A79D}"/>
              </a:ext>
            </a:extLst>
          </p:cNvPr>
          <p:cNvGrpSpPr/>
          <p:nvPr/>
        </p:nvGrpSpPr>
        <p:grpSpPr>
          <a:xfrm>
            <a:off x="5805714" y="2607734"/>
            <a:ext cx="580573" cy="386869"/>
            <a:chOff x="5805714" y="609691"/>
            <a:chExt cx="580573" cy="38686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1B7306C-C82A-4CBC-8810-B196E2B85FD9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4309EB4B-A1C1-41B8-9E71-43E4632DE81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74B4894-B5D2-4362-964C-D4DC0546060A}"/>
              </a:ext>
            </a:extLst>
          </p:cNvPr>
          <p:cNvGrpSpPr/>
          <p:nvPr/>
        </p:nvGrpSpPr>
        <p:grpSpPr>
          <a:xfrm>
            <a:off x="5805714" y="2918757"/>
            <a:ext cx="580573" cy="386869"/>
            <a:chOff x="5805714" y="609691"/>
            <a:chExt cx="580573" cy="3868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A95D981-4D5B-4F4F-8A82-69838938508F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E4822634-A39A-4B0D-8399-883328FCA1EE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C0C8900-7AAE-4DAD-9853-250BA8E46217}"/>
              </a:ext>
            </a:extLst>
          </p:cNvPr>
          <p:cNvGrpSpPr/>
          <p:nvPr/>
        </p:nvGrpSpPr>
        <p:grpSpPr>
          <a:xfrm>
            <a:off x="5805714" y="3229780"/>
            <a:ext cx="580573" cy="386869"/>
            <a:chOff x="5805714" y="609691"/>
            <a:chExt cx="580573" cy="38686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F16C3F5-5111-4385-95DB-684995C5DA9E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C8E4EC42-A513-472E-AE69-66EF8F71937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9DF2A69-06AC-4DC9-B6C7-9A1B9D012585}"/>
              </a:ext>
            </a:extLst>
          </p:cNvPr>
          <p:cNvGrpSpPr/>
          <p:nvPr/>
        </p:nvGrpSpPr>
        <p:grpSpPr>
          <a:xfrm>
            <a:off x="5805714" y="3540803"/>
            <a:ext cx="580573" cy="386869"/>
            <a:chOff x="5805714" y="609691"/>
            <a:chExt cx="580573" cy="38686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6D59475-186E-4F7A-A501-ABEDCC08DC9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55C929AA-C5D4-4A29-94FC-BF99C03F943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F5DDE8-77F1-4A19-9A73-FA16AD387091}"/>
              </a:ext>
            </a:extLst>
          </p:cNvPr>
          <p:cNvGrpSpPr/>
          <p:nvPr/>
        </p:nvGrpSpPr>
        <p:grpSpPr>
          <a:xfrm>
            <a:off x="5805714" y="3851826"/>
            <a:ext cx="580573" cy="386869"/>
            <a:chOff x="5805714" y="609691"/>
            <a:chExt cx="580573" cy="38686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975D25C-1E30-46E2-BA99-3037ADE3170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5489E9B8-DC06-4350-B467-61A9DA0B02A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375CE18-5EC1-4881-8142-DC1BC91AD094}"/>
              </a:ext>
            </a:extLst>
          </p:cNvPr>
          <p:cNvGrpSpPr/>
          <p:nvPr/>
        </p:nvGrpSpPr>
        <p:grpSpPr>
          <a:xfrm>
            <a:off x="5805714" y="4162849"/>
            <a:ext cx="580573" cy="386869"/>
            <a:chOff x="5805714" y="609691"/>
            <a:chExt cx="580573" cy="38686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0A76D25-919A-40D9-9554-EFE2D3956BE4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F541D253-66CC-4C59-909C-302800ABEEFC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86A99F9-8CBA-4BBB-88F7-14582E27C64C}"/>
              </a:ext>
            </a:extLst>
          </p:cNvPr>
          <p:cNvGrpSpPr/>
          <p:nvPr/>
        </p:nvGrpSpPr>
        <p:grpSpPr>
          <a:xfrm>
            <a:off x="5805714" y="4473872"/>
            <a:ext cx="580573" cy="386869"/>
            <a:chOff x="5805714" y="609691"/>
            <a:chExt cx="580573" cy="38686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6259704-CA38-4525-8489-D1FECD12BDBC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40F4FCA1-5992-49D0-8CE6-8488CF6BAF04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5C59377-7214-4209-BA16-86D5D1DAE2B0}"/>
              </a:ext>
            </a:extLst>
          </p:cNvPr>
          <p:cNvGrpSpPr/>
          <p:nvPr/>
        </p:nvGrpSpPr>
        <p:grpSpPr>
          <a:xfrm>
            <a:off x="5805714" y="4784895"/>
            <a:ext cx="580573" cy="386869"/>
            <a:chOff x="5805714" y="609691"/>
            <a:chExt cx="580573" cy="386869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9A5D35-C7AE-458F-BBB5-71CD3A3F97F8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F490A229-65A6-4DFF-870F-4B92A114A66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EC6FFFF-2006-4366-8566-0113AD9F036A}"/>
              </a:ext>
            </a:extLst>
          </p:cNvPr>
          <p:cNvGrpSpPr/>
          <p:nvPr/>
        </p:nvGrpSpPr>
        <p:grpSpPr>
          <a:xfrm>
            <a:off x="5805714" y="5095918"/>
            <a:ext cx="580573" cy="386869"/>
            <a:chOff x="5805714" y="609691"/>
            <a:chExt cx="580573" cy="38686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95E399E-0521-4D5B-914F-29C3ADDF2B72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14739334-2472-4756-B880-7780C40DA407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D7FEFCF-F5E2-48A4-8DA2-466E3FA530E8}"/>
              </a:ext>
            </a:extLst>
          </p:cNvPr>
          <p:cNvGrpSpPr/>
          <p:nvPr/>
        </p:nvGrpSpPr>
        <p:grpSpPr>
          <a:xfrm>
            <a:off x="5805714" y="5406941"/>
            <a:ext cx="580573" cy="386869"/>
            <a:chOff x="5805714" y="609691"/>
            <a:chExt cx="580573" cy="38686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8C7798-2FB8-447C-BA5C-ECB75C74E5AD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DDFE7CA2-AC7D-4CF0-A779-1F7EC6161969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F6B5FAD-EB1F-43DC-8B99-11CAD21D64C9}"/>
              </a:ext>
            </a:extLst>
          </p:cNvPr>
          <p:cNvGrpSpPr/>
          <p:nvPr/>
        </p:nvGrpSpPr>
        <p:grpSpPr>
          <a:xfrm>
            <a:off x="5805714" y="5717964"/>
            <a:ext cx="580573" cy="386869"/>
            <a:chOff x="5805714" y="609691"/>
            <a:chExt cx="580573" cy="38686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817890A-729D-4FBB-8EF7-DAFD6F73427B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EAD6132E-2435-4771-A3CC-CCE94E7A9600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B7006E1-B188-46BA-BAA5-15A960905F4C}"/>
              </a:ext>
            </a:extLst>
          </p:cNvPr>
          <p:cNvGrpSpPr/>
          <p:nvPr/>
        </p:nvGrpSpPr>
        <p:grpSpPr>
          <a:xfrm>
            <a:off x="5805714" y="6028987"/>
            <a:ext cx="580573" cy="386869"/>
            <a:chOff x="5805714" y="609691"/>
            <a:chExt cx="580573" cy="386869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01250CF-AFA1-4A19-B3C7-7F163609380B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1014BA5C-C370-44EB-84DA-2D69E36CE6C3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8CB7E5-EBC4-4791-B93B-D0B41B862B83}"/>
              </a:ext>
            </a:extLst>
          </p:cNvPr>
          <p:cNvGrpSpPr/>
          <p:nvPr/>
        </p:nvGrpSpPr>
        <p:grpSpPr>
          <a:xfrm>
            <a:off x="5805714" y="6340004"/>
            <a:ext cx="580573" cy="386869"/>
            <a:chOff x="5805714" y="609691"/>
            <a:chExt cx="580573" cy="386869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F456FF3-391C-4C8E-A128-A413BDBBB225}"/>
                </a:ext>
              </a:extLst>
            </p:cNvPr>
            <p:cNvSpPr/>
            <p:nvPr/>
          </p:nvSpPr>
          <p:spPr>
            <a:xfrm>
              <a:off x="6126481" y="68226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8838FE2A-04D7-44E3-97C3-54338832CB9A}"/>
                </a:ext>
              </a:extLst>
            </p:cNvPr>
            <p:cNvSpPr/>
            <p:nvPr/>
          </p:nvSpPr>
          <p:spPr>
            <a:xfrm>
              <a:off x="5805714" y="609691"/>
              <a:ext cx="410553" cy="386869"/>
            </a:xfrm>
            <a:prstGeom prst="arc">
              <a:avLst>
                <a:gd name="adj1" fmla="val 4206676"/>
                <a:gd name="adj2" fmla="val 20826104"/>
              </a:avLst>
            </a:prstGeom>
            <a:ln w="50800">
              <a:gradFill>
                <a:gsLst>
                  <a:gs pos="0">
                    <a:schemeClr val="tx1"/>
                  </a:gs>
                  <a:gs pos="46000">
                    <a:schemeClr val="bg1"/>
                  </a:gs>
                  <a:gs pos="83000">
                    <a:schemeClr val="bg1">
                      <a:lumMod val="8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A92F286C-434D-41FA-B624-1519DC144791}"/>
              </a:ext>
            </a:extLst>
          </p:cNvPr>
          <p:cNvSpPr txBox="1"/>
          <p:nvPr/>
        </p:nvSpPr>
        <p:spPr>
          <a:xfrm>
            <a:off x="6902821" y="2785686"/>
            <a:ext cx="4411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MY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PRESENTATION BOOK</a:t>
            </a:r>
          </a:p>
        </p:txBody>
      </p:sp>
    </p:spTree>
    <p:extLst>
      <p:ext uri="{BB962C8B-B14F-4D97-AF65-F5344CB8AC3E}">
        <p14:creationId xmlns:p14="http://schemas.microsoft.com/office/powerpoint/2010/main" val="281896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E12EE0-D677-4B3E-B6CE-0E062AA8ADF2}"/>
              </a:ext>
            </a:extLst>
          </p:cNvPr>
          <p:cNvGrpSpPr/>
          <p:nvPr/>
        </p:nvGrpSpPr>
        <p:grpSpPr>
          <a:xfrm>
            <a:off x="6096000" y="119550"/>
            <a:ext cx="5574535" cy="6778315"/>
            <a:chOff x="6096000" y="119550"/>
            <a:chExt cx="5574535" cy="67783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A7C9A0-1A85-4F30-A93E-652DADAEA768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44EE657-B388-4FBA-B129-7B78DAC63F27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A4BE4DF-D2F4-4379-A9D6-80E52AFF414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0D995D0-D410-41F6-8F5B-85BB1BCC534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30CE9D1-00A8-4698-B82F-870B637B8B3D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200768-9471-4E20-BAD8-29771E2635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C5E669C-7F9D-4702-B466-E8B7969A043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5C55975-239A-4E3C-9DA9-A1C1F43A559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7CFC89B-3A0C-4489-9C24-1AF253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8207E8D-9C84-4381-A43C-9C1AD7BD9C0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CEB030-6CD3-430F-8BC2-0652DA5FF667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DB8F0E0-E44F-45C3-9FAF-C3DA3FC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3479BD0-F83D-44B4-81C9-71C0B635A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216DE1B-38AB-4EC3-ACC7-17E6C1D4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AF6244-7532-4141-B434-8E2F38097B0C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119550"/>
            <a:ext cx="812157" cy="6607323"/>
            <a:chOff x="5604611" y="119550"/>
            <a:chExt cx="812157" cy="660732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611054" cy="386869"/>
              <a:chOff x="5805714" y="609691"/>
              <a:chExt cx="611054" cy="3868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56962" y="666847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65834C-80E1-4270-9F5A-A3582A7BB7F7}"/>
              </a:ext>
            </a:extLst>
          </p:cNvPr>
          <p:cNvSpPr txBox="1"/>
          <p:nvPr/>
        </p:nvSpPr>
        <p:spPr>
          <a:xfrm>
            <a:off x="6416768" y="430573"/>
            <a:ext cx="227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d Of Sean" panose="02000500000000000000" pitchFamily="2" charset="-128"/>
                <a:ea typeface="Hand Of Sean" panose="02000500000000000000" pitchFamily="2" charset="-128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54162-8FC4-47E5-A14D-FAA80F7E6F08}"/>
              </a:ext>
            </a:extLst>
          </p:cNvPr>
          <p:cNvSpPr txBox="1"/>
          <p:nvPr/>
        </p:nvSpPr>
        <p:spPr>
          <a:xfrm>
            <a:off x="6525826" y="1206858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505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1C4F1B1-18D1-4F24-A7B4-A913BFFF45E6}"/>
              </a:ext>
            </a:extLst>
          </p:cNvPr>
          <p:cNvGrpSpPr/>
          <p:nvPr/>
        </p:nvGrpSpPr>
        <p:grpSpPr>
          <a:xfrm>
            <a:off x="6096000" y="119550"/>
            <a:ext cx="5574535" cy="6778315"/>
            <a:chOff x="6096000" y="119550"/>
            <a:chExt cx="5574535" cy="67783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79DEB60-7570-45B4-8336-36827F8A3ED2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F0B4A1C-B94A-47CE-AED1-2D2A4BE4CFF9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62A81-0D26-49D5-9C3D-AF1145F70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C12B9C-03BA-4147-9B14-30D86730F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DCDD4C6-51F4-4E17-AD53-489FD1F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656D87-BB85-4C46-9209-8C9140CFF0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8516F6C-3E8F-41F1-85A7-8235F4B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89266B4-BC34-4ABF-A425-A7DC3F37E5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FBF9DB6-3F78-4FB6-A1C7-27976577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FF3BCF-0219-48EC-8281-6991C30C1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6E6F99E-140E-42F7-9CD9-520ABBCB79F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DA134-0BBC-4EEA-B046-D144F836296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81023F8-3930-4E86-AADD-C34248F41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4022E9-383B-473B-A517-D6A80C1B6F1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1FBF4D5-CE44-480D-BC29-B88EB2D96005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03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5" y="89189"/>
            <a:ext cx="5574535" cy="6778315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CC00FF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02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119550"/>
            <a:ext cx="781676" cy="6607323"/>
            <a:chOff x="5604611" y="119550"/>
            <a:chExt cx="781676" cy="660732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6" name="Picture 205">
            <a:extLst>
              <a:ext uri="{FF2B5EF4-FFF2-40B4-BE49-F238E27FC236}">
                <a16:creationId xmlns:a16="http://schemas.microsoft.com/office/drawing/2014/main" id="{E512E595-536E-4033-BE9D-D471E6644D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236" y="3685902"/>
            <a:ext cx="3938655" cy="2449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3F862-372E-485B-81E5-428DD9A85E7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398" y="3635731"/>
            <a:ext cx="3963090" cy="2280040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F2C903F3-C80B-4C65-BBE4-42679B3787E3}"/>
              </a:ext>
            </a:extLst>
          </p:cNvPr>
          <p:cNvSpPr txBox="1"/>
          <p:nvPr/>
        </p:nvSpPr>
        <p:spPr>
          <a:xfrm>
            <a:off x="6416767" y="430573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and Of Sean" panose="02000500000000000000" pitchFamily="2" charset="-128"/>
                <a:ea typeface="Hand Of Sean" panose="02000500000000000000" pitchFamily="2" charset="-128"/>
              </a:rPr>
              <a:t>Heart Anatomy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C486640-E351-43E9-B9E2-9FE71880CCBD}"/>
              </a:ext>
            </a:extLst>
          </p:cNvPr>
          <p:cNvSpPr txBox="1"/>
          <p:nvPr/>
        </p:nvSpPr>
        <p:spPr>
          <a:xfrm>
            <a:off x="6525826" y="1206858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>
                    <a:alpha val="50000"/>
                  </a:schemeClr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7B6C5F2-384F-48A1-BC25-56C6849F9A23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Funnel 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466BF93-A147-4F52-A7E5-9E9F8BDE7A42}"/>
              </a:ext>
            </a:extLst>
          </p:cNvPr>
          <p:cNvSpPr txBox="1"/>
          <p:nvPr/>
        </p:nvSpPr>
        <p:spPr>
          <a:xfrm>
            <a:off x="603572" y="1235783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chemeClr val="tx1">
                    <a:alpha val="50000"/>
                  </a:schemeClr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chemeClr val="tx1">
                  <a:alpha val="50000"/>
                </a:schemeClr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954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55C089E3-40F2-48EE-94AD-97A50E3AC6F8}"/>
              </a:ext>
            </a:extLst>
          </p:cNvPr>
          <p:cNvSpPr/>
          <p:nvPr/>
        </p:nvSpPr>
        <p:spPr>
          <a:xfrm>
            <a:off x="6096000" y="0"/>
            <a:ext cx="5660571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3955BB-E41C-4E77-BB48-325360470229}"/>
              </a:ext>
            </a:extLst>
          </p:cNvPr>
          <p:cNvSpPr/>
          <p:nvPr/>
        </p:nvSpPr>
        <p:spPr>
          <a:xfrm>
            <a:off x="275044" y="-5786"/>
            <a:ext cx="5681417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1C4F1B1-18D1-4F24-A7B4-A913BFFF45E6}"/>
              </a:ext>
            </a:extLst>
          </p:cNvPr>
          <p:cNvGrpSpPr/>
          <p:nvPr/>
        </p:nvGrpSpPr>
        <p:grpSpPr>
          <a:xfrm>
            <a:off x="6096000" y="119550"/>
            <a:ext cx="5574535" cy="6778315"/>
            <a:chOff x="6096000" y="119550"/>
            <a:chExt cx="5574535" cy="67783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79DEB60-7570-45B4-8336-36827F8A3ED2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F0B4A1C-B94A-47CE-AED1-2D2A4BE4CFF9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62A81-0D26-49D5-9C3D-AF1145F70A5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DC12B9C-03BA-4147-9B14-30D86730F24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DCDD4C6-51F4-4E17-AD53-489FD1F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656D87-BB85-4C46-9209-8C9140CFF0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8516F6C-3E8F-41F1-85A7-8235F4B1C8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89266B4-BC34-4ABF-A425-A7DC3F37E57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FBF9DB6-3F78-4FB6-A1C7-27976577324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7FF3BCF-0219-48EC-8281-6991C30C1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6E6F99E-140E-42F7-9CD9-520ABBCB79FF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4DA134-0BBC-4EEA-B046-D144F836296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81023F8-3930-4E86-AADD-C34248F41F99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4022E9-383B-473B-A517-D6A80C1B6F12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1FBF4D5-CE44-480D-BC29-B88EB2D96005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/>
                <a:t>PAGE 05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D3EC6F6-41B8-42EA-9450-9660D30297B3}"/>
              </a:ext>
            </a:extLst>
          </p:cNvPr>
          <p:cNvGrpSpPr/>
          <p:nvPr/>
        </p:nvGrpSpPr>
        <p:grpSpPr>
          <a:xfrm flipH="1">
            <a:off x="351445" y="89189"/>
            <a:ext cx="5574535" cy="6778315"/>
            <a:chOff x="6096000" y="119550"/>
            <a:chExt cx="5574535" cy="6778315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C45525F-CA64-4D1D-A75E-E6290B229999}"/>
                </a:ext>
              </a:extLst>
            </p:cNvPr>
            <p:cNvSpPr/>
            <p:nvPr/>
          </p:nvSpPr>
          <p:spPr>
            <a:xfrm>
              <a:off x="11148331" y="4069452"/>
              <a:ext cx="522204" cy="2657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CCDAA36-0014-487F-9FC8-FB18AD79A536}"/>
                </a:ext>
              </a:extLst>
            </p:cNvPr>
            <p:cNvSpPr/>
            <p:nvPr/>
          </p:nvSpPr>
          <p:spPr>
            <a:xfrm>
              <a:off x="6128872" y="119550"/>
              <a:ext cx="5395162" cy="6607323"/>
            </a:xfrm>
            <a:custGeom>
              <a:avLst/>
              <a:gdLst>
                <a:gd name="connsiteX0" fmla="*/ 0 w 5395162"/>
                <a:gd name="connsiteY0" fmla="*/ 0 h 6607323"/>
                <a:gd name="connsiteX1" fmla="*/ 5395162 w 5395162"/>
                <a:gd name="connsiteY1" fmla="*/ 0 h 6607323"/>
                <a:gd name="connsiteX2" fmla="*/ 5395162 w 5395162"/>
                <a:gd name="connsiteY2" fmla="*/ 3949902 h 6607323"/>
                <a:gd name="connsiteX3" fmla="*/ 5230980 w 5395162"/>
                <a:gd name="connsiteY3" fmla="*/ 3949902 h 6607323"/>
                <a:gd name="connsiteX4" fmla="*/ 5032614 w 5395162"/>
                <a:gd name="connsiteY4" fmla="*/ 4148268 h 6607323"/>
                <a:gd name="connsiteX5" fmla="*/ 5032614 w 5395162"/>
                <a:gd name="connsiteY5" fmla="*/ 6607209 h 6607323"/>
                <a:gd name="connsiteX6" fmla="*/ 5032625 w 5395162"/>
                <a:gd name="connsiteY6" fmla="*/ 6607323 h 6607323"/>
                <a:gd name="connsiteX7" fmla="*/ 0 w 5395162"/>
                <a:gd name="connsiteY7" fmla="*/ 6607323 h 66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5162" h="6607323">
                  <a:moveTo>
                    <a:pt x="0" y="0"/>
                  </a:moveTo>
                  <a:lnTo>
                    <a:pt x="5395162" y="0"/>
                  </a:lnTo>
                  <a:lnTo>
                    <a:pt x="5395162" y="3949902"/>
                  </a:lnTo>
                  <a:lnTo>
                    <a:pt x="5230980" y="3949902"/>
                  </a:lnTo>
                  <a:cubicBezTo>
                    <a:pt x="5121425" y="3949902"/>
                    <a:pt x="5032614" y="4038713"/>
                    <a:pt x="5032614" y="4148268"/>
                  </a:cubicBezTo>
                  <a:lnTo>
                    <a:pt x="5032614" y="6607209"/>
                  </a:lnTo>
                  <a:lnTo>
                    <a:pt x="5032625" y="6607323"/>
                  </a:lnTo>
                  <a:lnTo>
                    <a:pt x="0" y="6607323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>
              <a:outerShdw blurRad="50800" dist="762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B012414-9764-48F5-B4C3-0A5037F0BBA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909390"/>
              <a:ext cx="5428034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F96C4D-F51B-418E-8313-05C072401FE4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37418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F483CB6-CDC5-4A02-B30E-322036DDF0A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1864456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494356-E55D-4653-AB9F-7E1E2BF06D76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354732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C8F38DD-49EA-469F-9EDB-E9462B81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2845008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B0A9595-A092-4E25-932A-2B7A43E3DF7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335284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2DB5BD7-B26C-4609-AADA-D1F73B39D44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3825560"/>
              <a:ext cx="5397552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992E529-F71B-461A-B57E-330E3C813F2E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315836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4CEBAD4-44F2-4C60-80AE-1704869E5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4806112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6B6DA8F-39DA-425E-B4FF-5A599863202A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296388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BD5B22-00BF-4EDD-976C-E876BF6A92CB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5786664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0984BC2-397F-487F-B4C3-639E88CD5B95}"/>
                </a:ext>
              </a:extLst>
            </p:cNvPr>
            <p:cNvCxnSpPr>
              <a:cxnSpLocks/>
            </p:cNvCxnSpPr>
            <p:nvPr/>
          </p:nvCxnSpPr>
          <p:spPr>
            <a:xfrm>
              <a:off x="6126481" y="6276940"/>
              <a:ext cx="5049519" cy="0"/>
            </a:xfrm>
            <a:prstGeom prst="line">
              <a:avLst/>
            </a:prstGeom>
            <a:ln>
              <a:solidFill>
                <a:srgbClr val="FF0000">
                  <a:alpha val="1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8D77CE-26CC-48A3-92E2-0D112FD9E9FA}"/>
                </a:ext>
              </a:extLst>
            </p:cNvPr>
            <p:cNvSpPr txBox="1"/>
            <p:nvPr/>
          </p:nvSpPr>
          <p:spPr>
            <a:xfrm>
              <a:off x="11176000" y="5595360"/>
              <a:ext cx="461665" cy="130250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PAGE 04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A4B53-3DA8-4B08-87F6-99E2B5780CCB}"/>
              </a:ext>
            </a:extLst>
          </p:cNvPr>
          <p:cNvGrpSpPr/>
          <p:nvPr/>
        </p:nvGrpSpPr>
        <p:grpSpPr>
          <a:xfrm>
            <a:off x="5604611" y="119550"/>
            <a:ext cx="781676" cy="6607323"/>
            <a:chOff x="5604611" y="119550"/>
            <a:chExt cx="781676" cy="660732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19F2DB-0E38-4A31-831F-2BAF295D2A25}"/>
                </a:ext>
              </a:extLst>
            </p:cNvPr>
            <p:cNvSpPr/>
            <p:nvPr/>
          </p:nvSpPr>
          <p:spPr>
            <a:xfrm>
              <a:off x="5635694" y="20253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333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CB92E0C-F05E-4602-8A6C-A561815032EC}"/>
                </a:ext>
              </a:extLst>
            </p:cNvPr>
            <p:cNvSpPr/>
            <p:nvPr/>
          </p:nvSpPr>
          <p:spPr>
            <a:xfrm>
              <a:off x="5632035" y="503041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04954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620A41-830E-412F-B7F4-82B17531460F}"/>
                </a:ext>
              </a:extLst>
            </p:cNvPr>
            <p:cNvSpPr/>
            <p:nvPr/>
          </p:nvSpPr>
          <p:spPr>
            <a:xfrm>
              <a:off x="5635694" y="8174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8C591D4-C50C-4B67-805A-961945693BE6}"/>
                </a:ext>
              </a:extLst>
            </p:cNvPr>
            <p:cNvSpPr/>
            <p:nvPr/>
          </p:nvSpPr>
          <p:spPr>
            <a:xfrm>
              <a:off x="5636493" y="112392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1F08B5-15BF-4C63-B54C-7D2001EDCAD3}"/>
                </a:ext>
              </a:extLst>
            </p:cNvPr>
            <p:cNvSpPr/>
            <p:nvPr/>
          </p:nvSpPr>
          <p:spPr>
            <a:xfrm>
              <a:off x="5633303" y="144082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12C5631-8C0A-4256-BD3E-88D081A7321B}"/>
                </a:ext>
              </a:extLst>
            </p:cNvPr>
            <p:cNvSpPr/>
            <p:nvPr/>
          </p:nvSpPr>
          <p:spPr>
            <a:xfrm>
              <a:off x="5641689" y="174238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030D9B-44CF-4F4E-A86E-18A79322376D}"/>
                </a:ext>
              </a:extLst>
            </p:cNvPr>
            <p:cNvSpPr/>
            <p:nvPr/>
          </p:nvSpPr>
          <p:spPr>
            <a:xfrm>
              <a:off x="5626130" y="206495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E9F8D11-58D9-4493-A410-DACB43B5E48F}"/>
                </a:ext>
              </a:extLst>
            </p:cNvPr>
            <p:cNvSpPr/>
            <p:nvPr/>
          </p:nvSpPr>
          <p:spPr>
            <a:xfrm>
              <a:off x="5626130" y="237211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0FA994-AF36-4890-A98D-4750B71B3C59}"/>
                </a:ext>
              </a:extLst>
            </p:cNvPr>
            <p:cNvSpPr/>
            <p:nvPr/>
          </p:nvSpPr>
          <p:spPr>
            <a:xfrm>
              <a:off x="5633303" y="268452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E5C2FB6-992A-4537-B467-2FCB0FDBDB9F}"/>
                </a:ext>
              </a:extLst>
            </p:cNvPr>
            <p:cNvSpPr/>
            <p:nvPr/>
          </p:nvSpPr>
          <p:spPr>
            <a:xfrm>
              <a:off x="5633303" y="298598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3193785-12A4-408F-9E7C-27DDBEAFA7BD}"/>
                </a:ext>
              </a:extLst>
            </p:cNvPr>
            <p:cNvSpPr/>
            <p:nvPr/>
          </p:nvSpPr>
          <p:spPr>
            <a:xfrm>
              <a:off x="5626130" y="330818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68EA0C-3323-4279-9322-583E0496C340}"/>
                </a:ext>
              </a:extLst>
            </p:cNvPr>
            <p:cNvSpPr/>
            <p:nvPr/>
          </p:nvSpPr>
          <p:spPr>
            <a:xfrm>
              <a:off x="5618957" y="361510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A8F7F98-A2C1-4622-86E7-4F2038831BBE}"/>
                </a:ext>
              </a:extLst>
            </p:cNvPr>
            <p:cNvSpPr/>
            <p:nvPr/>
          </p:nvSpPr>
          <p:spPr>
            <a:xfrm>
              <a:off x="5604611" y="392724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A05E640-BFCE-401E-8E58-B95F9FAC8DFA}"/>
                </a:ext>
              </a:extLst>
            </p:cNvPr>
            <p:cNvSpPr/>
            <p:nvPr/>
          </p:nvSpPr>
          <p:spPr>
            <a:xfrm>
              <a:off x="5611784" y="4239143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054FE0A-3727-4A81-B405-7B2AD3CF46C1}"/>
                </a:ext>
              </a:extLst>
            </p:cNvPr>
            <p:cNvSpPr/>
            <p:nvPr/>
          </p:nvSpPr>
          <p:spPr>
            <a:xfrm>
              <a:off x="5604611" y="4546182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81F776C-2AF8-48ED-A45F-6043E45954BF}"/>
                </a:ext>
              </a:extLst>
            </p:cNvPr>
            <p:cNvSpPr/>
            <p:nvPr/>
          </p:nvSpPr>
          <p:spPr>
            <a:xfrm>
              <a:off x="5609779" y="4857467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411B93B-64DC-40ED-8351-A38502F83EC2}"/>
                </a:ext>
              </a:extLst>
            </p:cNvPr>
            <p:cNvSpPr/>
            <p:nvPr/>
          </p:nvSpPr>
          <p:spPr>
            <a:xfrm>
              <a:off x="5618957" y="5171895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D4EF766-AAA1-4FD1-9EB8-BC7CCAF80F4C}"/>
                </a:ext>
              </a:extLst>
            </p:cNvPr>
            <p:cNvSpPr/>
            <p:nvPr/>
          </p:nvSpPr>
          <p:spPr>
            <a:xfrm>
              <a:off x="5611784" y="550314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A3BC80A-A5C7-4031-AE04-E1DBB065F990}"/>
                </a:ext>
              </a:extLst>
            </p:cNvPr>
            <p:cNvSpPr/>
            <p:nvPr/>
          </p:nvSpPr>
          <p:spPr>
            <a:xfrm>
              <a:off x="5604611" y="5797854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2C4E260-0390-4C3C-B29D-AB4732D5F312}"/>
                </a:ext>
              </a:extLst>
            </p:cNvPr>
            <p:cNvSpPr/>
            <p:nvPr/>
          </p:nvSpPr>
          <p:spPr>
            <a:xfrm>
              <a:off x="5604611" y="6097210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CF30D03-0768-4F4A-876B-4064ADC4B962}"/>
                </a:ext>
              </a:extLst>
            </p:cNvPr>
            <p:cNvSpPr/>
            <p:nvPr/>
          </p:nvSpPr>
          <p:spPr>
            <a:xfrm>
              <a:off x="5611784" y="6412576"/>
              <a:ext cx="259806" cy="145054"/>
            </a:xfrm>
            <a:prstGeom prst="rect">
              <a:avLst/>
            </a:prstGeom>
            <a:solidFill>
              <a:srgbClr val="BD6F45"/>
            </a:solidFill>
            <a:ln>
              <a:noFill/>
            </a:ln>
            <a:effectLst>
              <a:innerShdw blurRad="127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575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048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0965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571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78249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379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1717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220475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6480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014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023282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68103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88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46438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251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87916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0992407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97210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rgbClr val="BD6F45"/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11129801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2CF5222-FADE-4E8D-8F68-42A8E9A7959A}"/>
              </a:ext>
            </a:extLst>
          </p:cNvPr>
          <p:cNvSpPr txBox="1"/>
          <p:nvPr/>
        </p:nvSpPr>
        <p:spPr>
          <a:xfrm>
            <a:off x="494513" y="459498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Challenges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0776A29-3708-46FF-8D15-8DFBD2CA676F}"/>
              </a:ext>
            </a:extLst>
          </p:cNvPr>
          <p:cNvSpPr txBox="1"/>
          <p:nvPr/>
        </p:nvSpPr>
        <p:spPr>
          <a:xfrm>
            <a:off x="603572" y="1235783"/>
            <a:ext cx="4963748" cy="270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400" dirty="0">
                <a:solidFill>
                  <a:srgbClr val="0070C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250000"/>
              </a:lnSpc>
            </a:pPr>
            <a:endParaRPr lang="en-US" sz="1400" dirty="0">
              <a:solidFill>
                <a:srgbClr val="0070C0"/>
              </a:solidFill>
              <a:latin typeface="Hand Of Sean" panose="02000500000000000000" pitchFamily="2" charset="-128"/>
              <a:ea typeface="Hand Of Sean" panose="02000500000000000000" pitchFamily="2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1339DB-3A36-4DC5-B7FA-4E2DD9C537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049" y="3956932"/>
            <a:ext cx="4139426" cy="2137812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16D7B1DF-B049-4B7F-9501-F9AA800B006B}"/>
              </a:ext>
            </a:extLst>
          </p:cNvPr>
          <p:cNvSpPr txBox="1"/>
          <p:nvPr/>
        </p:nvSpPr>
        <p:spPr>
          <a:xfrm>
            <a:off x="6618875" y="409035"/>
            <a:ext cx="309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Points to Ponder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BCDBD-194B-4E34-A640-9E35C1F01CC2}"/>
              </a:ext>
            </a:extLst>
          </p:cNvPr>
          <p:cNvSpPr txBox="1"/>
          <p:nvPr/>
        </p:nvSpPr>
        <p:spPr>
          <a:xfrm>
            <a:off x="6585196" y="1022118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first point here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C0CD07-426D-4056-B8E9-BBFE2530D20B}"/>
              </a:ext>
            </a:extLst>
          </p:cNvPr>
          <p:cNvSpPr txBox="1"/>
          <p:nvPr/>
        </p:nvSpPr>
        <p:spPr>
          <a:xfrm>
            <a:off x="6585196" y="1513005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 second point here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9F9084-0186-48A5-85FB-CA408C485068}"/>
              </a:ext>
            </a:extLst>
          </p:cNvPr>
          <p:cNvSpPr txBox="1"/>
          <p:nvPr/>
        </p:nvSpPr>
        <p:spPr>
          <a:xfrm>
            <a:off x="6585196" y="2003892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third point here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20E92-BAB3-4158-A670-895CCFA9F583}"/>
              </a:ext>
            </a:extLst>
          </p:cNvPr>
          <p:cNvSpPr txBox="1"/>
          <p:nvPr/>
        </p:nvSpPr>
        <p:spPr>
          <a:xfrm>
            <a:off x="6585196" y="2494779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fourth point here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666B1D7-7A9F-484A-8BBC-07D7520F1D8B}"/>
              </a:ext>
            </a:extLst>
          </p:cNvPr>
          <p:cNvSpPr txBox="1"/>
          <p:nvPr/>
        </p:nvSpPr>
        <p:spPr>
          <a:xfrm>
            <a:off x="6585196" y="2985666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fifth point here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47420B6-EF49-471A-B03D-C55FF73D58AB}"/>
              </a:ext>
            </a:extLst>
          </p:cNvPr>
          <p:cNvSpPr txBox="1"/>
          <p:nvPr/>
        </p:nvSpPr>
        <p:spPr>
          <a:xfrm>
            <a:off x="6585196" y="3476553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sixth point here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111EAC8-1B49-4CA6-A01C-A6FE701A0B5C}"/>
              </a:ext>
            </a:extLst>
          </p:cNvPr>
          <p:cNvSpPr txBox="1"/>
          <p:nvPr/>
        </p:nvSpPr>
        <p:spPr>
          <a:xfrm>
            <a:off x="6585196" y="3967440"/>
            <a:ext cx="4289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Hand Of Sean" panose="02000500000000000000" pitchFamily="2" charset="-128"/>
                <a:ea typeface="Hand Of Sean" panose="02000500000000000000" pitchFamily="2" charset="-128"/>
              </a:rPr>
              <a:t>Add your seven point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E5081D-BD53-4BE8-A71F-D565140507B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71785">
            <a:off x="8716976" y="4156141"/>
            <a:ext cx="2286198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84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F222A8-AF2A-4292-8A95-0C3AD37A109D}"/>
              </a:ext>
            </a:extLst>
          </p:cNvPr>
          <p:cNvSpPr/>
          <p:nvPr/>
        </p:nvSpPr>
        <p:spPr>
          <a:xfrm>
            <a:off x="20664" y="0"/>
            <a:ext cx="573492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55CA8-3E7B-475F-BE73-7D424E5A8C0C}"/>
              </a:ext>
            </a:extLst>
          </p:cNvPr>
          <p:cNvGrpSpPr/>
          <p:nvPr/>
        </p:nvGrpSpPr>
        <p:grpSpPr>
          <a:xfrm flipH="1">
            <a:off x="5433759" y="119550"/>
            <a:ext cx="580573" cy="6607323"/>
            <a:chOff x="5805714" y="119550"/>
            <a:chExt cx="580573" cy="66073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E5042A-E067-4FB7-BCFF-00BB33BFEDEC}"/>
                </a:ext>
              </a:extLst>
            </p:cNvPr>
            <p:cNvGrpSpPr/>
            <p:nvPr/>
          </p:nvGrpSpPr>
          <p:grpSpPr>
            <a:xfrm>
              <a:off x="5805714" y="119550"/>
              <a:ext cx="580573" cy="386869"/>
              <a:chOff x="5805714" y="609691"/>
              <a:chExt cx="580573" cy="386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CC8D50-758B-45D1-9832-058DA749338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C783E55-1922-4926-8D97-EC60526709F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8E30C9-A74F-4C52-AD04-FC9A5CBD8258}"/>
                </a:ext>
              </a:extLst>
            </p:cNvPr>
            <p:cNvGrpSpPr/>
            <p:nvPr/>
          </p:nvGrpSpPr>
          <p:grpSpPr>
            <a:xfrm>
              <a:off x="5805714" y="430573"/>
              <a:ext cx="580573" cy="386869"/>
              <a:chOff x="5805714" y="609691"/>
              <a:chExt cx="580573" cy="38686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D80A7DB-810E-4588-BE25-E9F7C34D3DB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0CEE252C-3F6B-425D-A974-8C322FD62AA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E4CAF1-67FB-4A00-A957-F84932EF37EA}"/>
                </a:ext>
              </a:extLst>
            </p:cNvPr>
            <p:cNvGrpSpPr/>
            <p:nvPr/>
          </p:nvGrpSpPr>
          <p:grpSpPr>
            <a:xfrm>
              <a:off x="5805714" y="741596"/>
              <a:ext cx="580573" cy="386869"/>
              <a:chOff x="5805714" y="609691"/>
              <a:chExt cx="580573" cy="38686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4C944AF-D50A-425E-A441-BD46E8CB9783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AE95EC9D-DB78-417E-AF31-C543DE84C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C3E0684-8AE8-4214-BF7B-4AAB6B86F600}"/>
                </a:ext>
              </a:extLst>
            </p:cNvPr>
            <p:cNvGrpSpPr/>
            <p:nvPr/>
          </p:nvGrpSpPr>
          <p:grpSpPr>
            <a:xfrm>
              <a:off x="5805714" y="1052619"/>
              <a:ext cx="580573" cy="386869"/>
              <a:chOff x="5805714" y="609691"/>
              <a:chExt cx="580573" cy="38686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F8E04A3-B6B4-4F3C-BB6B-AF9929DDA237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18A95974-DAB2-4BF8-9192-96278D1744CD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97BDBFC-6DCF-4D05-9235-AF24FD08B7BA}"/>
                </a:ext>
              </a:extLst>
            </p:cNvPr>
            <p:cNvGrpSpPr/>
            <p:nvPr/>
          </p:nvGrpSpPr>
          <p:grpSpPr>
            <a:xfrm>
              <a:off x="5805714" y="1363642"/>
              <a:ext cx="580573" cy="386869"/>
              <a:chOff x="5805714" y="609691"/>
              <a:chExt cx="580573" cy="38686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AB8CE96-3DF3-4063-9F27-D4DB07BB75E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309BD817-14B6-4AA7-A1F6-6EAEFBC3A86F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951FED-2BD7-4859-B333-5B1CAEF8AB8D}"/>
                </a:ext>
              </a:extLst>
            </p:cNvPr>
            <p:cNvGrpSpPr/>
            <p:nvPr/>
          </p:nvGrpSpPr>
          <p:grpSpPr>
            <a:xfrm>
              <a:off x="5805714" y="1674665"/>
              <a:ext cx="580573" cy="386869"/>
              <a:chOff x="5805714" y="609691"/>
              <a:chExt cx="580573" cy="38686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E30C63D-F045-40E9-8C54-26DA5BDA0F4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34A2720-2A66-40B1-AC7E-5C244C6E6EB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253887B-E245-4C89-84BB-C89576187B4D}"/>
                </a:ext>
              </a:extLst>
            </p:cNvPr>
            <p:cNvGrpSpPr/>
            <p:nvPr/>
          </p:nvGrpSpPr>
          <p:grpSpPr>
            <a:xfrm>
              <a:off x="5805714" y="1985688"/>
              <a:ext cx="580573" cy="386869"/>
              <a:chOff x="5805714" y="609691"/>
              <a:chExt cx="580573" cy="386869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935527-C9EF-4950-89BB-EB1207B25E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B885AD0D-2A97-4761-A7E2-81AE7730FF9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20895E6-FBAD-4249-90F9-43369FD2080F}"/>
                </a:ext>
              </a:extLst>
            </p:cNvPr>
            <p:cNvGrpSpPr/>
            <p:nvPr/>
          </p:nvGrpSpPr>
          <p:grpSpPr>
            <a:xfrm>
              <a:off x="5805714" y="2296711"/>
              <a:ext cx="580573" cy="386869"/>
              <a:chOff x="5805714" y="609691"/>
              <a:chExt cx="580573" cy="38686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16F99E9-E132-4AB6-9501-719E390B2951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7BF41422-E1EF-4A49-906D-7C9E43200378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A6C8FCE-3906-4A51-8C51-53A21458A79D}"/>
                </a:ext>
              </a:extLst>
            </p:cNvPr>
            <p:cNvGrpSpPr/>
            <p:nvPr/>
          </p:nvGrpSpPr>
          <p:grpSpPr>
            <a:xfrm>
              <a:off x="5805714" y="2607734"/>
              <a:ext cx="580573" cy="386869"/>
              <a:chOff x="5805714" y="609691"/>
              <a:chExt cx="580573" cy="386869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1B7306C-C82A-4CBC-8810-B196E2B85FD9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4309EB4B-A1C1-41B8-9E71-43E4632DE81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74B4894-B5D2-4362-964C-D4DC0546060A}"/>
                </a:ext>
              </a:extLst>
            </p:cNvPr>
            <p:cNvGrpSpPr/>
            <p:nvPr/>
          </p:nvGrpSpPr>
          <p:grpSpPr>
            <a:xfrm>
              <a:off x="5805714" y="2918757"/>
              <a:ext cx="580573" cy="386869"/>
              <a:chOff x="5805714" y="609691"/>
              <a:chExt cx="580573" cy="38686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A95D981-4D5B-4F4F-8A82-69838938508F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E4822634-A39A-4B0D-8399-883328FCA1EE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C0C8900-7AAE-4DAD-9853-250BA8E46217}"/>
                </a:ext>
              </a:extLst>
            </p:cNvPr>
            <p:cNvGrpSpPr/>
            <p:nvPr/>
          </p:nvGrpSpPr>
          <p:grpSpPr>
            <a:xfrm>
              <a:off x="5805714" y="3229780"/>
              <a:ext cx="580573" cy="386869"/>
              <a:chOff x="5805714" y="609691"/>
              <a:chExt cx="580573" cy="386869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F16C3F5-5111-4385-95DB-684995C5DA9E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C8E4EC42-A513-472E-AE69-66EF8F71937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9DF2A69-06AC-4DC9-B6C7-9A1B9D012585}"/>
                </a:ext>
              </a:extLst>
            </p:cNvPr>
            <p:cNvGrpSpPr/>
            <p:nvPr/>
          </p:nvGrpSpPr>
          <p:grpSpPr>
            <a:xfrm>
              <a:off x="5805714" y="3540803"/>
              <a:ext cx="580573" cy="386869"/>
              <a:chOff x="5805714" y="609691"/>
              <a:chExt cx="580573" cy="38686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D59475-186E-4F7A-A501-ABEDCC08DC9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55C929AA-C5D4-4A29-94FC-BF99C03F943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F5DDE8-77F1-4A19-9A73-FA16AD387091}"/>
                </a:ext>
              </a:extLst>
            </p:cNvPr>
            <p:cNvGrpSpPr/>
            <p:nvPr/>
          </p:nvGrpSpPr>
          <p:grpSpPr>
            <a:xfrm>
              <a:off x="5805714" y="3851826"/>
              <a:ext cx="580573" cy="386869"/>
              <a:chOff x="5805714" y="609691"/>
              <a:chExt cx="580573" cy="386869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975D25C-1E30-46E2-BA99-3037ADE3170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5489E9B8-DC06-4350-B467-61A9DA0B02A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375CE18-5EC1-4881-8142-DC1BC91AD094}"/>
                </a:ext>
              </a:extLst>
            </p:cNvPr>
            <p:cNvGrpSpPr/>
            <p:nvPr/>
          </p:nvGrpSpPr>
          <p:grpSpPr>
            <a:xfrm>
              <a:off x="5805714" y="4162849"/>
              <a:ext cx="580573" cy="386869"/>
              <a:chOff x="5805714" y="609691"/>
              <a:chExt cx="580573" cy="38686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0A76D25-919A-40D9-9554-EFE2D3956BE4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541D253-66CC-4C59-909C-302800ABEEFC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86A99F9-8CBA-4BBB-88F7-14582E27C64C}"/>
                </a:ext>
              </a:extLst>
            </p:cNvPr>
            <p:cNvGrpSpPr/>
            <p:nvPr/>
          </p:nvGrpSpPr>
          <p:grpSpPr>
            <a:xfrm>
              <a:off x="5805714" y="4473872"/>
              <a:ext cx="580573" cy="386869"/>
              <a:chOff x="5805714" y="609691"/>
              <a:chExt cx="580573" cy="38686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6259704-CA38-4525-8489-D1FECD12BDBC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40F4FCA1-5992-49D0-8CE6-8488CF6BAF04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5C59377-7214-4209-BA16-86D5D1DAE2B0}"/>
                </a:ext>
              </a:extLst>
            </p:cNvPr>
            <p:cNvGrpSpPr/>
            <p:nvPr/>
          </p:nvGrpSpPr>
          <p:grpSpPr>
            <a:xfrm>
              <a:off x="5805714" y="4784895"/>
              <a:ext cx="580573" cy="386869"/>
              <a:chOff x="5805714" y="609691"/>
              <a:chExt cx="580573" cy="38686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59A5D35-C7AE-458F-BBB5-71CD3A3F97F8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F490A229-65A6-4DFF-870F-4B92A114A66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EC6FFFF-2006-4366-8566-0113AD9F036A}"/>
                </a:ext>
              </a:extLst>
            </p:cNvPr>
            <p:cNvGrpSpPr/>
            <p:nvPr/>
          </p:nvGrpSpPr>
          <p:grpSpPr>
            <a:xfrm>
              <a:off x="5805714" y="5095918"/>
              <a:ext cx="580573" cy="386869"/>
              <a:chOff x="5805714" y="609691"/>
              <a:chExt cx="580573" cy="38686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95E399E-0521-4D5B-914F-29C3ADDF2B72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14739334-2472-4756-B880-7780C40DA407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D7FEFCF-F5E2-48A4-8DA2-466E3FA530E8}"/>
                </a:ext>
              </a:extLst>
            </p:cNvPr>
            <p:cNvGrpSpPr/>
            <p:nvPr/>
          </p:nvGrpSpPr>
          <p:grpSpPr>
            <a:xfrm>
              <a:off x="5805714" y="5406941"/>
              <a:ext cx="580573" cy="386869"/>
              <a:chOff x="5805714" y="609691"/>
              <a:chExt cx="580573" cy="38686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B8C7798-2FB8-447C-BA5C-ECB75C74E5AD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DDFE7CA2-AC7D-4CF0-A779-1F7EC6161969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F6B5FAD-EB1F-43DC-8B99-11CAD21D64C9}"/>
                </a:ext>
              </a:extLst>
            </p:cNvPr>
            <p:cNvGrpSpPr/>
            <p:nvPr/>
          </p:nvGrpSpPr>
          <p:grpSpPr>
            <a:xfrm>
              <a:off x="5805714" y="5717964"/>
              <a:ext cx="580573" cy="386869"/>
              <a:chOff x="5805714" y="609691"/>
              <a:chExt cx="580573" cy="386869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817890A-729D-4FBB-8EF7-DAFD6F73427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EAD6132E-2435-4771-A3CC-CCE94E7A9600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B7006E1-B188-46BA-BAA5-15A960905F4C}"/>
                </a:ext>
              </a:extLst>
            </p:cNvPr>
            <p:cNvGrpSpPr/>
            <p:nvPr/>
          </p:nvGrpSpPr>
          <p:grpSpPr>
            <a:xfrm>
              <a:off x="5805714" y="6028987"/>
              <a:ext cx="580573" cy="386869"/>
              <a:chOff x="5805714" y="609691"/>
              <a:chExt cx="580573" cy="38686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01250CF-AFA1-4A19-B3C7-7F163609380B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014BA5C-C370-44EB-84DA-2D69E36CE6C3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D8CB7E5-EBC4-4791-B93B-D0B41B862B83}"/>
                </a:ext>
              </a:extLst>
            </p:cNvPr>
            <p:cNvGrpSpPr/>
            <p:nvPr/>
          </p:nvGrpSpPr>
          <p:grpSpPr>
            <a:xfrm>
              <a:off x="5805714" y="6340004"/>
              <a:ext cx="580573" cy="386869"/>
              <a:chOff x="5805714" y="609691"/>
              <a:chExt cx="580573" cy="38686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F456FF3-391C-4C8E-A128-A413BDBBB225}"/>
                  </a:ext>
                </a:extLst>
              </p:cNvPr>
              <p:cNvSpPr/>
              <p:nvPr/>
            </p:nvSpPr>
            <p:spPr>
              <a:xfrm>
                <a:off x="6126481" y="682263"/>
                <a:ext cx="259806" cy="145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" dist="889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838FE2A-04D7-44E3-97C3-54338832CB9A}"/>
                  </a:ext>
                </a:extLst>
              </p:cNvPr>
              <p:cNvSpPr/>
              <p:nvPr/>
            </p:nvSpPr>
            <p:spPr>
              <a:xfrm>
                <a:off x="5805714" y="609691"/>
                <a:ext cx="410553" cy="386869"/>
              </a:xfrm>
              <a:prstGeom prst="arc">
                <a:avLst>
                  <a:gd name="adj1" fmla="val 4206676"/>
                  <a:gd name="adj2" fmla="val 20826104"/>
                </a:avLst>
              </a:prstGeom>
              <a:ln w="50800">
                <a:gradFill>
                  <a:gsLst>
                    <a:gs pos="0">
                      <a:schemeClr val="tx1"/>
                    </a:gs>
                    <a:gs pos="46000">
                      <a:schemeClr val="bg1"/>
                    </a:gs>
                    <a:gs pos="8300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61BA890-3B17-4CDD-AD01-1D48392C3EE8}"/>
              </a:ext>
            </a:extLst>
          </p:cNvPr>
          <p:cNvSpPr txBox="1"/>
          <p:nvPr/>
        </p:nvSpPr>
        <p:spPr>
          <a:xfrm>
            <a:off x="606435" y="2977115"/>
            <a:ext cx="4411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  <a:latin typeface="Oswald" panose="02000503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8053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204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Hand Of Sean</vt:lpstr>
      <vt:lpstr>Arial</vt:lpstr>
      <vt:lpstr>Calibri</vt:lpstr>
      <vt:lpstr>Calibri Light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21</cp:revision>
  <dcterms:created xsi:type="dcterms:W3CDTF">2020-07-12T23:04:57Z</dcterms:created>
  <dcterms:modified xsi:type="dcterms:W3CDTF">2020-07-13T15:11:07Z</dcterms:modified>
</cp:coreProperties>
</file>