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E68"/>
    <a:srgbClr val="FFCE6C"/>
    <a:srgbClr val="6FD38E"/>
    <a:srgbClr val="65BDF1"/>
    <a:srgbClr val="75D1C0"/>
    <a:srgbClr val="FE7857"/>
    <a:srgbClr val="FE9595"/>
    <a:srgbClr val="CD9ACF"/>
    <a:srgbClr val="A07E75"/>
    <a:srgbClr val="6FD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66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BDE0-15D0-4472-AC91-A022A8815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B68D8-C0EE-463D-A83A-8E810D8C8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DC5A-5769-4869-915A-7E3E74A8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BB4A-6A3A-4D08-81AD-8F04F994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0842-C83D-41CB-B60D-4D210E19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4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2394-8E14-44F2-8DDC-0E70D22F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1EC8A-1C07-4FBD-8CD7-0BE35D7E8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948C7-B3F5-4FC0-8AC8-5C30AF26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8E0D-49EB-49B2-93ED-05C0E9339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76A6-A648-4E94-8599-CE3C7AF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7FE84-22C4-44C4-9948-A6D5BAC66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16B91-50CE-48AB-B60D-9C8992051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7659-977B-455E-87ED-D79210B1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E658-BB52-4209-A1EE-FF71615B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7C7C-398A-4E59-9E22-03AFE3F7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2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A79E-F302-4FDD-908A-5663DEAE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6FE2-1B06-4920-83BA-B104AE7A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5A53-1F31-42C4-8BD4-EAC0CBCE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243E-AED8-471B-9938-715E0BF6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17009-CB00-4FF1-B220-E170BEF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5C44-5644-4B83-B67E-7E359F44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CA9C-CD60-471D-AEB3-44D433D84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33DE-95A2-4E80-8BB9-EA258B7E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A9FB-EE29-4986-B916-C3471332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28CE-A6E0-41A5-8856-CD6FD98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5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4E67-E2A3-4DA1-878B-E55DD111A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9F339-1A3E-4BA0-80CC-4E10E526C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AD38-0F74-4FFC-90D2-8C713E79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AFCF8-4B09-4CDA-8F86-DBE0036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53DB-D4F8-4DAA-9046-CE98F345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01422-B8AB-4CFB-9FDA-A87571AB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1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99B8-2196-4647-9BAA-41B89511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BCD2E-9AA3-4934-B1A0-EC098C6E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E644C-270F-48F4-8B4B-799FC7B98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5DD56-6E30-4920-BA30-6E530BBC1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AEF7F-92EF-4561-873B-FC3124DF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29868-4DCA-4732-9D91-B811D049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8C203-12B6-4EA1-8DCD-A7846FDC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1FC9A-31E5-4F5A-8FA4-1C754582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8FEA-5CE9-4753-884B-615090B3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80773-DE1B-4F6C-8118-80228939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4778D-5E45-46F8-A158-786F9F84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688D2-CAA4-4425-B673-50AE41D7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313AA-F7FB-4CA2-9CD4-8D72CCCB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A961E-E951-4B49-AFE9-6BA4E286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E427B-4713-43DB-8CB1-0CD93E03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8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F9F1-0723-47F4-8E15-A1437977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BB0B-A276-4B85-95EF-DB1458855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DEC9-57F2-495E-88AD-0FA3CDAA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0ACF8-82DA-467D-8C5D-549F05A3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D9170-EECC-430F-9236-F545B78F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9FAD4-F3DB-46C1-B3BE-02254965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8F5E-4079-41AF-BC08-6A088393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39CAA2-B936-4CD9-8CB2-BD1ADAC9C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B9ADF-1A50-4DF5-A2DA-A51722877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FD8EE-CEAD-4102-B3A2-C2DE9285F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E0A79-A0A3-4A36-8E82-80D00FC7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88DCF-4F77-4811-91B2-7C33CFE2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26198-1B02-42A7-A4E3-FFC8FAA3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6B31-2B37-4394-9382-50B83A6D4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BC0A-7A1A-4263-9D7F-AB46D6CCD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0094-372C-4FB2-92C8-A11DA0E99E69}" type="datetimeFigureOut">
              <a:rPr lang="en-US" smtClean="0"/>
              <a:t>6/22/2019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1A24-380C-4BBE-A621-301807B1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719E-895E-4A1C-9AFE-436CBBA64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DBD5-2330-4CC2-9359-735CC2724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9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2000">
              <a:schemeClr val="bg1">
                <a:lumMod val="95000"/>
              </a:schemeClr>
            </a:gs>
            <a:gs pos="83000">
              <a:schemeClr val="bg1">
                <a:lumMod val="8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5D3A25AD-171C-4CCE-8428-EBED6ECA6923}"/>
              </a:ext>
            </a:extLst>
          </p:cNvPr>
          <p:cNvGrpSpPr/>
          <p:nvPr/>
        </p:nvGrpSpPr>
        <p:grpSpPr>
          <a:xfrm>
            <a:off x="1780673" y="5262983"/>
            <a:ext cx="1179095" cy="1179095"/>
            <a:chOff x="1780673" y="5262983"/>
            <a:chExt cx="1179095" cy="117909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4320AFD-620A-4F09-BEBC-8B8615BBFA2D}"/>
                </a:ext>
              </a:extLst>
            </p:cNvPr>
            <p:cNvSpPr/>
            <p:nvPr/>
          </p:nvSpPr>
          <p:spPr>
            <a:xfrm>
              <a:off x="1780673" y="5262983"/>
              <a:ext cx="1179095" cy="1179095"/>
            </a:xfrm>
            <a:prstGeom prst="ellipse">
              <a:avLst/>
            </a:prstGeom>
            <a:solidFill>
              <a:srgbClr val="6FD3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581DFC-92E3-4A9C-8984-1BC137BD4C5E}"/>
                </a:ext>
              </a:extLst>
            </p:cNvPr>
            <p:cNvSpPr txBox="1"/>
            <p:nvPr/>
          </p:nvSpPr>
          <p:spPr>
            <a:xfrm>
              <a:off x="2099280" y="565707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4FC3DD-7735-4028-BAF3-6AA284FAB37D}"/>
              </a:ext>
            </a:extLst>
          </p:cNvPr>
          <p:cNvGrpSpPr/>
          <p:nvPr/>
        </p:nvGrpSpPr>
        <p:grpSpPr>
          <a:xfrm>
            <a:off x="2193045" y="3939510"/>
            <a:ext cx="1179095" cy="1179095"/>
            <a:chOff x="2193045" y="3939510"/>
            <a:chExt cx="1179095" cy="11790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BBB9D2-B6F4-43B6-A800-4211E35CA79B}"/>
                </a:ext>
              </a:extLst>
            </p:cNvPr>
            <p:cNvSpPr/>
            <p:nvPr/>
          </p:nvSpPr>
          <p:spPr>
            <a:xfrm>
              <a:off x="2193045" y="3939510"/>
              <a:ext cx="1179095" cy="1179095"/>
            </a:xfrm>
            <a:prstGeom prst="ellipse">
              <a:avLst/>
            </a:prstGeom>
            <a:solidFill>
              <a:srgbClr val="FE78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D7ACC6-E4F4-40AE-9876-F46876859FD4}"/>
                </a:ext>
              </a:extLst>
            </p:cNvPr>
            <p:cNvSpPr txBox="1"/>
            <p:nvPr/>
          </p:nvSpPr>
          <p:spPr>
            <a:xfrm>
              <a:off x="2546838" y="428368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6B412BE-70BB-40B7-8BBE-B196BA3B3EFD}"/>
              </a:ext>
            </a:extLst>
          </p:cNvPr>
          <p:cNvGrpSpPr/>
          <p:nvPr/>
        </p:nvGrpSpPr>
        <p:grpSpPr>
          <a:xfrm>
            <a:off x="3059319" y="2918490"/>
            <a:ext cx="1179095" cy="1179095"/>
            <a:chOff x="3059319" y="2918490"/>
            <a:chExt cx="1179095" cy="117909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0CD4B1-0DF5-4C3C-8F03-C1AA8352C717}"/>
                </a:ext>
              </a:extLst>
            </p:cNvPr>
            <p:cNvSpPr/>
            <p:nvPr/>
          </p:nvSpPr>
          <p:spPr>
            <a:xfrm>
              <a:off x="3059319" y="2918490"/>
              <a:ext cx="1179095" cy="1179095"/>
            </a:xfrm>
            <a:prstGeom prst="ellipse">
              <a:avLst/>
            </a:prstGeom>
            <a:solidFill>
              <a:srgbClr val="65B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36B9A3-BD59-42DF-806F-68A2611AA435}"/>
                </a:ext>
              </a:extLst>
            </p:cNvPr>
            <p:cNvSpPr txBox="1"/>
            <p:nvPr/>
          </p:nvSpPr>
          <p:spPr>
            <a:xfrm>
              <a:off x="3332793" y="316993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37E56B4-85B2-406C-96E3-0EE6D119A122}"/>
              </a:ext>
            </a:extLst>
          </p:cNvPr>
          <p:cNvGrpSpPr/>
          <p:nvPr/>
        </p:nvGrpSpPr>
        <p:grpSpPr>
          <a:xfrm>
            <a:off x="4238414" y="2229266"/>
            <a:ext cx="1179095" cy="1179095"/>
            <a:chOff x="4238414" y="2229266"/>
            <a:chExt cx="1179095" cy="117909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3FA5C2-58BE-4690-92BD-7A6ADBF226AB}"/>
                </a:ext>
              </a:extLst>
            </p:cNvPr>
            <p:cNvSpPr/>
            <p:nvPr/>
          </p:nvSpPr>
          <p:spPr>
            <a:xfrm>
              <a:off x="4238414" y="2229266"/>
              <a:ext cx="1179095" cy="1179095"/>
            </a:xfrm>
            <a:prstGeom prst="ellipse">
              <a:avLst/>
            </a:prstGeom>
            <a:solidFill>
              <a:srgbClr val="FE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454E3E-3863-4CD7-8518-F425692B2C28}"/>
                </a:ext>
              </a:extLst>
            </p:cNvPr>
            <p:cNvSpPr txBox="1"/>
            <p:nvPr/>
          </p:nvSpPr>
          <p:spPr>
            <a:xfrm>
              <a:off x="4631188" y="239304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4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70F550-3973-41BA-ACA2-330D1D685186}"/>
              </a:ext>
            </a:extLst>
          </p:cNvPr>
          <p:cNvGrpSpPr/>
          <p:nvPr/>
        </p:nvGrpSpPr>
        <p:grpSpPr>
          <a:xfrm>
            <a:off x="5613312" y="2004969"/>
            <a:ext cx="1179095" cy="1179095"/>
            <a:chOff x="5613312" y="2004969"/>
            <a:chExt cx="1179095" cy="117909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0598A5-DD8A-48B5-9A84-6903484E673C}"/>
                </a:ext>
              </a:extLst>
            </p:cNvPr>
            <p:cNvSpPr/>
            <p:nvPr/>
          </p:nvSpPr>
          <p:spPr>
            <a:xfrm>
              <a:off x="5613312" y="2004969"/>
              <a:ext cx="1179095" cy="1179095"/>
            </a:xfrm>
            <a:prstGeom prst="ellipse">
              <a:avLst/>
            </a:prstGeom>
            <a:solidFill>
              <a:srgbClr val="75D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0535BA-89CF-498B-9CCC-CCCF11C2C3BD}"/>
                </a:ext>
              </a:extLst>
            </p:cNvPr>
            <p:cNvSpPr txBox="1"/>
            <p:nvPr/>
          </p:nvSpPr>
          <p:spPr>
            <a:xfrm>
              <a:off x="6018455" y="220266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459121F-EF2A-4132-BC7A-B3833FCD0066}"/>
              </a:ext>
            </a:extLst>
          </p:cNvPr>
          <p:cNvGrpSpPr/>
          <p:nvPr/>
        </p:nvGrpSpPr>
        <p:grpSpPr>
          <a:xfrm>
            <a:off x="6961207" y="2301455"/>
            <a:ext cx="1179095" cy="1179095"/>
            <a:chOff x="6961207" y="2301455"/>
            <a:chExt cx="1179095" cy="117909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E5F47A-07E1-4199-A007-07D3060FFF2B}"/>
                </a:ext>
              </a:extLst>
            </p:cNvPr>
            <p:cNvSpPr/>
            <p:nvPr/>
          </p:nvSpPr>
          <p:spPr>
            <a:xfrm>
              <a:off x="6961207" y="2301455"/>
              <a:ext cx="1179095" cy="1179095"/>
            </a:xfrm>
            <a:prstGeom prst="ellipse">
              <a:avLst/>
            </a:prstGeom>
            <a:solidFill>
              <a:srgbClr val="FFCE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D4AEF8-C54F-41C7-AF13-8485F904A2AF}"/>
                </a:ext>
              </a:extLst>
            </p:cNvPr>
            <p:cNvSpPr txBox="1"/>
            <p:nvPr/>
          </p:nvSpPr>
          <p:spPr>
            <a:xfrm>
              <a:off x="7481053" y="254278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6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4E6FBB-652A-4CC7-93A9-46CEB99A1859}"/>
              </a:ext>
            </a:extLst>
          </p:cNvPr>
          <p:cNvGrpSpPr/>
          <p:nvPr/>
        </p:nvGrpSpPr>
        <p:grpSpPr>
          <a:xfrm>
            <a:off x="8068113" y="2966616"/>
            <a:ext cx="1179095" cy="1179095"/>
            <a:chOff x="8068113" y="2966616"/>
            <a:chExt cx="1179095" cy="117909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86D803A-20CD-4AE9-BAF3-5A177AE273FC}"/>
                </a:ext>
              </a:extLst>
            </p:cNvPr>
            <p:cNvSpPr/>
            <p:nvPr/>
          </p:nvSpPr>
          <p:spPr>
            <a:xfrm>
              <a:off x="8068113" y="2966616"/>
              <a:ext cx="1179095" cy="1179095"/>
            </a:xfrm>
            <a:prstGeom prst="ellipse">
              <a:avLst/>
            </a:prstGeom>
            <a:solidFill>
              <a:srgbClr val="A07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1961BB-0EA7-4C67-A347-1FD2C0BF3FBE}"/>
                </a:ext>
              </a:extLst>
            </p:cNvPr>
            <p:cNvSpPr txBox="1"/>
            <p:nvPr/>
          </p:nvSpPr>
          <p:spPr>
            <a:xfrm>
              <a:off x="8595169" y="318912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40B785-E5CC-44DA-B966-E8AB27E38B83}"/>
              </a:ext>
            </a:extLst>
          </p:cNvPr>
          <p:cNvGrpSpPr/>
          <p:nvPr/>
        </p:nvGrpSpPr>
        <p:grpSpPr>
          <a:xfrm>
            <a:off x="8892050" y="3939510"/>
            <a:ext cx="1179095" cy="1179095"/>
            <a:chOff x="8892050" y="3939510"/>
            <a:chExt cx="1179095" cy="117909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710B35-DCD9-4962-961D-0FCD5A6E6B62}"/>
                </a:ext>
              </a:extLst>
            </p:cNvPr>
            <p:cNvSpPr/>
            <p:nvPr/>
          </p:nvSpPr>
          <p:spPr>
            <a:xfrm>
              <a:off x="8892050" y="3939510"/>
              <a:ext cx="1179095" cy="1179095"/>
            </a:xfrm>
            <a:prstGeom prst="ellipse">
              <a:avLst/>
            </a:prstGeom>
            <a:solidFill>
              <a:srgbClr val="CD9A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718898-560A-4D91-B10A-E743ED15EC06}"/>
                </a:ext>
              </a:extLst>
            </p:cNvPr>
            <p:cNvSpPr txBox="1"/>
            <p:nvPr/>
          </p:nvSpPr>
          <p:spPr>
            <a:xfrm>
              <a:off x="9434736" y="436617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588882-A3DF-4328-8140-4CBBE4E8BCCC}"/>
              </a:ext>
            </a:extLst>
          </p:cNvPr>
          <p:cNvGrpSpPr/>
          <p:nvPr/>
        </p:nvGrpSpPr>
        <p:grpSpPr>
          <a:xfrm>
            <a:off x="9232232" y="5262983"/>
            <a:ext cx="1179095" cy="1179095"/>
            <a:chOff x="9232232" y="5262983"/>
            <a:chExt cx="1179095" cy="11790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A8DF32E-5E5A-40FD-A128-08E2A2C550A1}"/>
                </a:ext>
              </a:extLst>
            </p:cNvPr>
            <p:cNvSpPr/>
            <p:nvPr/>
          </p:nvSpPr>
          <p:spPr>
            <a:xfrm>
              <a:off x="9232232" y="5262983"/>
              <a:ext cx="1179095" cy="1179095"/>
            </a:xfrm>
            <a:prstGeom prst="ellipse">
              <a:avLst/>
            </a:prstGeom>
            <a:solidFill>
              <a:srgbClr val="D3DE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b="1" dirty="0">
                <a:latin typeface="Arial Nova" panose="020B05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5CEBDC0-0495-491E-86E8-D3C3611A4646}"/>
                </a:ext>
              </a:extLst>
            </p:cNvPr>
            <p:cNvSpPr txBox="1"/>
            <p:nvPr/>
          </p:nvSpPr>
          <p:spPr>
            <a:xfrm>
              <a:off x="9800918" y="5693140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 Nova" panose="020B0504020202020204" pitchFamily="34" charset="0"/>
                </a:rPr>
                <a:t>9</a:t>
              </a:r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8A78360-F89B-4AD9-9EE6-A31E80639675}"/>
              </a:ext>
            </a:extLst>
          </p:cNvPr>
          <p:cNvSpPr/>
          <p:nvPr/>
        </p:nvSpPr>
        <p:spPr>
          <a:xfrm>
            <a:off x="2566024" y="2719137"/>
            <a:ext cx="7059952" cy="4259178"/>
          </a:xfrm>
          <a:custGeom>
            <a:avLst/>
            <a:gdLst>
              <a:gd name="connsiteX0" fmla="*/ 3840480 w 7680960"/>
              <a:gd name="connsiteY0" fmla="*/ 0 h 4633824"/>
              <a:gd name="connsiteX1" fmla="*/ 7680960 w 7680960"/>
              <a:gd name="connsiteY1" fmla="*/ 3840480 h 4633824"/>
              <a:gd name="connsiteX2" fmla="*/ 7602935 w 7680960"/>
              <a:gd name="connsiteY2" fmla="*/ 4614471 h 4633824"/>
              <a:gd name="connsiteX3" fmla="*/ 7597959 w 7680960"/>
              <a:gd name="connsiteY3" fmla="*/ 4633824 h 4633824"/>
              <a:gd name="connsiteX4" fmla="*/ 83001 w 7680960"/>
              <a:gd name="connsiteY4" fmla="*/ 4633824 h 4633824"/>
              <a:gd name="connsiteX5" fmla="*/ 78025 w 7680960"/>
              <a:gd name="connsiteY5" fmla="*/ 4614471 h 4633824"/>
              <a:gd name="connsiteX6" fmla="*/ 0 w 7680960"/>
              <a:gd name="connsiteY6" fmla="*/ 3840480 h 4633824"/>
              <a:gd name="connsiteX7" fmla="*/ 3840480 w 7680960"/>
              <a:gd name="connsiteY7" fmla="*/ 0 h 463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80960" h="4633824">
                <a:moveTo>
                  <a:pt x="3840480" y="0"/>
                </a:moveTo>
                <a:cubicBezTo>
                  <a:pt x="5961519" y="0"/>
                  <a:pt x="7680960" y="1719441"/>
                  <a:pt x="7680960" y="3840480"/>
                </a:cubicBezTo>
                <a:cubicBezTo>
                  <a:pt x="7680960" y="4105610"/>
                  <a:pt x="7654094" y="4364465"/>
                  <a:pt x="7602935" y="4614471"/>
                </a:cubicBezTo>
                <a:lnTo>
                  <a:pt x="7597959" y="4633824"/>
                </a:lnTo>
                <a:lnTo>
                  <a:pt x="83001" y="4633824"/>
                </a:lnTo>
                <a:lnTo>
                  <a:pt x="78025" y="4614471"/>
                </a:lnTo>
                <a:cubicBezTo>
                  <a:pt x="26867" y="4364465"/>
                  <a:pt x="0" y="4105610"/>
                  <a:pt x="0" y="3840480"/>
                </a:cubicBezTo>
                <a:cubicBezTo>
                  <a:pt x="0" y="1719441"/>
                  <a:pt x="1719441" y="0"/>
                  <a:pt x="38404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61925">
            <a:gradFill>
              <a:gsLst>
                <a:gs pos="92000">
                  <a:schemeClr val="bg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16061-0C9D-428C-B3AC-5A2AFAF4EC9E}"/>
              </a:ext>
            </a:extLst>
          </p:cNvPr>
          <p:cNvGrpSpPr/>
          <p:nvPr/>
        </p:nvGrpSpPr>
        <p:grpSpPr>
          <a:xfrm>
            <a:off x="-35813" y="5647182"/>
            <a:ext cx="1815565" cy="874915"/>
            <a:chOff x="-35813" y="5647182"/>
            <a:chExt cx="1815565" cy="87491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42C72-2061-49BD-809D-FF05F54CC089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FD690"/>
                  </a:solidFill>
                  <a:latin typeface="Arial Nova" panose="020B0504020202020204" pitchFamily="34" charset="0"/>
                </a:rPr>
                <a:t>OPTION 01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A47703-6558-4BCB-8DA5-F1CA21D0F1D4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46A604-0BF7-47FD-BDCA-B01DEC0E08C6}"/>
              </a:ext>
            </a:extLst>
          </p:cNvPr>
          <p:cNvGrpSpPr/>
          <p:nvPr/>
        </p:nvGrpSpPr>
        <p:grpSpPr>
          <a:xfrm>
            <a:off x="357323" y="3958476"/>
            <a:ext cx="1815565" cy="874915"/>
            <a:chOff x="-35813" y="5647182"/>
            <a:chExt cx="1815565" cy="87491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3E58A8-849A-4271-9162-FABCC5EB8EF3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7857"/>
                  </a:solidFill>
                  <a:latin typeface="Arial Nova" panose="020B0504020202020204" pitchFamily="34" charset="0"/>
                </a:rPr>
                <a:t>OPTION 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CB1677-F6E9-4FB9-9D1A-404075D822A2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C699AF-8423-41DE-AE55-F99E3F858F7A}"/>
              </a:ext>
            </a:extLst>
          </p:cNvPr>
          <p:cNvGrpSpPr/>
          <p:nvPr/>
        </p:nvGrpSpPr>
        <p:grpSpPr>
          <a:xfrm>
            <a:off x="1266540" y="2506257"/>
            <a:ext cx="1815565" cy="874915"/>
            <a:chOff x="-35813" y="5647182"/>
            <a:chExt cx="1815565" cy="87491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C365FD-76F4-4051-B1F6-62B40D064A58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65BDF1"/>
                  </a:solidFill>
                  <a:latin typeface="Arial Nova" panose="020B0504020202020204" pitchFamily="34" charset="0"/>
                </a:rPr>
                <a:t>OPTION 03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A9CEDE-C5A7-4246-BE6D-745F1E6F8A51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EC17EA9-3290-4DB2-AC15-2D4B908B04CE}"/>
              </a:ext>
            </a:extLst>
          </p:cNvPr>
          <p:cNvGrpSpPr/>
          <p:nvPr/>
        </p:nvGrpSpPr>
        <p:grpSpPr>
          <a:xfrm>
            <a:off x="2906096" y="1291218"/>
            <a:ext cx="1815565" cy="874915"/>
            <a:chOff x="-35813" y="5647182"/>
            <a:chExt cx="1815565" cy="8749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6876B2-ED13-48D5-A54A-404B1AC754C4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E9595"/>
                  </a:solidFill>
                  <a:latin typeface="Arial Nova" panose="020B0504020202020204" pitchFamily="34" charset="0"/>
                </a:rPr>
                <a:t>OPTION 04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6D6A1D-6A75-4A23-882A-AFBF9BE68390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E20F6D-EAC1-4BE3-81E5-7522E86C51A1}"/>
              </a:ext>
            </a:extLst>
          </p:cNvPr>
          <p:cNvGrpSpPr/>
          <p:nvPr/>
        </p:nvGrpSpPr>
        <p:grpSpPr>
          <a:xfrm>
            <a:off x="5188217" y="730870"/>
            <a:ext cx="1815565" cy="874915"/>
            <a:chOff x="-35813" y="5647182"/>
            <a:chExt cx="1815565" cy="87491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6DFBF20-2B8D-4C6F-ACE7-EEB3D36FA427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75D1C0"/>
                  </a:solidFill>
                  <a:latin typeface="Arial Nova" panose="020B0504020202020204" pitchFamily="34" charset="0"/>
                </a:rPr>
                <a:t>OPTION 05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D6FC996-48E1-4F77-9CE0-674C164D4813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F3BD3E-8233-4786-BCE1-62B781DE065F}"/>
              </a:ext>
            </a:extLst>
          </p:cNvPr>
          <p:cNvGrpSpPr/>
          <p:nvPr/>
        </p:nvGrpSpPr>
        <p:grpSpPr>
          <a:xfrm>
            <a:off x="7283634" y="1281189"/>
            <a:ext cx="1815565" cy="874915"/>
            <a:chOff x="-35813" y="5647182"/>
            <a:chExt cx="1815565" cy="87491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4D8858D-C1B4-43E9-81A2-9A21D5EE7829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CE6C"/>
                  </a:solidFill>
                  <a:latin typeface="Arial Nova" panose="020B0504020202020204" pitchFamily="34" charset="0"/>
                </a:rPr>
                <a:t>OPTION 06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4177EC0-DF41-4C3B-B41D-85136ECC3C3A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90298-645F-4FAB-96D8-6DCF53CA578C}"/>
              </a:ext>
            </a:extLst>
          </p:cNvPr>
          <p:cNvGrpSpPr/>
          <p:nvPr/>
        </p:nvGrpSpPr>
        <p:grpSpPr>
          <a:xfrm>
            <a:off x="9047530" y="2430379"/>
            <a:ext cx="1815565" cy="874915"/>
            <a:chOff x="-35813" y="5647182"/>
            <a:chExt cx="1815565" cy="87491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795D7E3-68E5-4FBA-AE86-280D01A6F1E5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A07E75"/>
                  </a:solidFill>
                  <a:latin typeface="Arial Nova" panose="020B0504020202020204" pitchFamily="34" charset="0"/>
                </a:rPr>
                <a:t>OPTION 07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548E7A-CBB8-4410-B941-A0EF19D227DC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8D5824-DF04-466D-B5F0-746BCC666197}"/>
              </a:ext>
            </a:extLst>
          </p:cNvPr>
          <p:cNvGrpSpPr/>
          <p:nvPr/>
        </p:nvGrpSpPr>
        <p:grpSpPr>
          <a:xfrm>
            <a:off x="10031428" y="3958476"/>
            <a:ext cx="1815565" cy="874915"/>
            <a:chOff x="-35813" y="5647182"/>
            <a:chExt cx="1815565" cy="87491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D271994-5785-4AC8-B641-8EBDE4A97653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D9ACF"/>
                  </a:solidFill>
                  <a:latin typeface="Arial Nova" panose="020B0504020202020204" pitchFamily="34" charset="0"/>
                </a:rPr>
                <a:t>OPTION 08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F37E1B-52FE-4556-91E4-1E898DEAB049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F137AAC-90C1-455C-BACB-8FBF6A8064E5}"/>
              </a:ext>
            </a:extLst>
          </p:cNvPr>
          <p:cNvGrpSpPr/>
          <p:nvPr/>
        </p:nvGrpSpPr>
        <p:grpSpPr>
          <a:xfrm>
            <a:off x="10311181" y="5647182"/>
            <a:ext cx="1815565" cy="874915"/>
            <a:chOff x="-35813" y="5647182"/>
            <a:chExt cx="1815565" cy="8749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7F41AE1-0908-4491-B757-8F4109FD6648}"/>
                </a:ext>
              </a:extLst>
            </p:cNvPr>
            <p:cNvSpPr txBox="1"/>
            <p:nvPr/>
          </p:nvSpPr>
          <p:spPr>
            <a:xfrm>
              <a:off x="256256" y="5647182"/>
              <a:ext cx="12314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D3DE68"/>
                  </a:solidFill>
                  <a:latin typeface="Arial Nova" panose="020B0504020202020204" pitchFamily="34" charset="0"/>
                </a:rPr>
                <a:t>OPTION 09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F3EFB7-9785-4DA6-A894-CE1947FEAFE1}"/>
                </a:ext>
              </a:extLst>
            </p:cNvPr>
            <p:cNvSpPr txBox="1"/>
            <p:nvPr/>
          </p:nvSpPr>
          <p:spPr>
            <a:xfrm>
              <a:off x="-35813" y="6014266"/>
              <a:ext cx="181556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 Nova" panose="020B0504020202020204" pitchFamily="34" charset="0"/>
                </a:rPr>
                <a:t>Type your detailed description in this section. This is the placeholder column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377224A5-01C3-4B8D-ACE6-A06ED146C73C}"/>
              </a:ext>
            </a:extLst>
          </p:cNvPr>
          <p:cNvSpPr txBox="1"/>
          <p:nvPr/>
        </p:nvSpPr>
        <p:spPr>
          <a:xfrm>
            <a:off x="3860897" y="4078556"/>
            <a:ext cx="45423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Nova" panose="020B0504020202020204" pitchFamily="34" charset="0"/>
              </a:rPr>
              <a:t>9 OPTIONS</a:t>
            </a:r>
          </a:p>
          <a:p>
            <a:pPr algn="ctr"/>
            <a:r>
              <a:rPr lang="en-US" sz="4400" dirty="0">
                <a:solidFill>
                  <a:schemeClr val="bg1">
                    <a:lumMod val="75000"/>
                  </a:schemeClr>
                </a:solidFill>
                <a:latin typeface="Arial Nova" panose="020B0504020202020204" pitchFamily="34" charset="0"/>
              </a:rPr>
              <a:t>INFOGRAPHICS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B92567-2E02-442A-BDCE-FA3DAB08A2EC}"/>
              </a:ext>
            </a:extLst>
          </p:cNvPr>
          <p:cNvSpPr txBox="1"/>
          <p:nvPr/>
        </p:nvSpPr>
        <p:spPr>
          <a:xfrm>
            <a:off x="3233250" y="6292999"/>
            <a:ext cx="568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Arial Nova" panose="020B0504020202020204" pitchFamily="34" charset="0"/>
              </a:rPr>
              <a:t>FREE POWERPOINT SLIDE</a:t>
            </a:r>
          </a:p>
        </p:txBody>
      </p:sp>
    </p:spTree>
    <p:extLst>
      <p:ext uri="{BB962C8B-B14F-4D97-AF65-F5344CB8AC3E}">
        <p14:creationId xmlns:p14="http://schemas.microsoft.com/office/powerpoint/2010/main" val="33752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150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2019-06-22T06:11:53Z</dcterms:created>
  <dcterms:modified xsi:type="dcterms:W3CDTF">2019-06-22T08:05:11Z</dcterms:modified>
</cp:coreProperties>
</file>