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FF9900"/>
    <a:srgbClr val="CC3300"/>
    <a:srgbClr val="006699"/>
    <a:srgbClr val="FF3300"/>
    <a:srgbClr val="FFFF00"/>
    <a:srgbClr val="FFCC00"/>
    <a:srgbClr val="33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9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0CFC-753E-4D24-BB02-4CCD62262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07C52-7A4D-4817-B068-A2E9BCBE9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0A15-5913-4D27-BA31-AA079112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668-EDE1-407E-ACAA-6BE77B2CC91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3B958-6040-4E35-B3DA-E2350E00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98EE7-92D5-4299-91AC-1BA0A1EB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3E0F-B325-444D-B2D9-EF8E0D98F9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59ECD84C-2457-4D2A-8CFE-4BFACADAED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3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8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327F-858E-4EBA-903D-43889021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21DE9-1B60-4012-9D96-E7570FB6C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FBEB9-F3FC-45C3-9AB7-83069604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668-EDE1-407E-ACAA-6BE77B2CC91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03D5-E5D0-4995-9649-5F95F729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7732F-61DE-4607-93F8-616F9A49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3E0F-B325-444D-B2D9-EF8E0D98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0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9C64F-41E3-4C48-A661-75A7EB117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B0CA8-0950-4C7D-85DF-2CF2632E5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8DB5C-1D0A-4503-8067-6EC5EED7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668-EDE1-407E-ACAA-6BE77B2CC91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1EDA2-72FF-40A9-93A0-4CF34D13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AB705-BD87-4112-9FCE-7CA5DABE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3E0F-B325-444D-B2D9-EF8E0D98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4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CA27-9D4A-4A44-8F81-CD286DEF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B4FCE-0C50-45F9-BA6B-4AB54DCA2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F8ECB-1045-47F8-88FD-A4180EBE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668-EDE1-407E-ACAA-6BE77B2CC91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1C0D-E209-4139-8415-5EC8B8E4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8C1D-E4C5-440B-9D12-3B8166A8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3E0F-B325-444D-B2D9-EF8E0D98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4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E2BA-D428-42AA-83B1-054816FB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9F382-F14B-44B4-8A30-C64408A7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3612-9FCE-44E5-A2EE-18842A7E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668-EDE1-407E-ACAA-6BE77B2CC91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A301B-F23A-4002-8C96-EB9A582A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DDAE9-3746-4AE0-A0D7-02CDE5FD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3E0F-B325-444D-B2D9-EF8E0D98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4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D43C-4F45-4DFB-A1D7-291B58BD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3C73-0030-433B-87E2-610DEF54E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05AC2-C107-4166-9C3D-98AC5CDC6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EB460-9F55-40CA-B691-4E417FEA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668-EDE1-407E-ACAA-6BE77B2CC91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4ADA-DFFB-4303-BBB0-55786237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3ABE6-426D-44A1-8209-CF3691BB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3E0F-B325-444D-B2D9-EF8E0D98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6E05-9A57-4277-A01B-2D542DF3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EF8B9-28F5-4920-8946-8B344581A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C11A9-C636-47CD-8E43-5F1EE3CB1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A3F11-C1A0-4FCA-8F87-46FEAAE75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6B3B4B-E4C8-4604-AC65-5CCBE1A2B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593B8-4D1F-44B2-9D61-241C196D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668-EDE1-407E-ACAA-6BE77B2CC91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239498-D7BE-495F-8AD2-8A602189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FFF634-44DE-4A25-A92D-31FD820E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3E0F-B325-444D-B2D9-EF8E0D98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6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06AD1-3A3E-4A5D-A427-2B258501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68050-425A-48BF-A5FD-AA206B6A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668-EDE1-407E-ACAA-6BE77B2CC91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8BC81-A676-4077-B523-81723AE5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88AD0-6E78-48AE-A680-9EA585702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3E0F-B325-444D-B2D9-EF8E0D98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0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42F48-7A53-4FD5-A70C-11A3627B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668-EDE1-407E-ACAA-6BE77B2CC91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0A986-EA79-4975-8269-FB4E4E8C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6C267-41DA-4B99-8CD8-6E0AAAE2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3E0F-B325-444D-B2D9-EF8E0D98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4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F0765-5EA2-45E2-8CD7-BC2511DA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A30A-7EBD-4535-8006-39AD24D68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F209C-486E-4828-BCE1-63C931AD5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3BD6C-C5A5-4FB8-95D7-4973E85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668-EDE1-407E-ACAA-6BE77B2CC91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3A31-9689-43A4-B5DC-3D86B378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A5F32-D51B-4122-833A-60445487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3E0F-B325-444D-B2D9-EF8E0D98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5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1D7C8-3BA6-405B-A8B0-D53D15D0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F6881-2F68-4EAA-BF94-5DB41F660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7BDEE-6054-42A5-AF4B-23FF23C61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1B5F5-51C0-4E4F-93A1-168DB447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C8668-EDE1-407E-ACAA-6BE77B2CC91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DAB0D-C18A-47F7-95B4-1E3732DF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E9C6F-2D1B-4EF6-8540-AC47A5EB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3E0F-B325-444D-B2D9-EF8E0D98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2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0E586-E239-48E5-BA80-E608956C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E7B86-8C70-4031-907C-362AA14EE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89FA-3BE1-4017-A26E-FB1E9BD20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8668-EDE1-407E-ACAA-6BE77B2CC91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9B514-7EFB-4E0D-83EB-035165A4D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2FB7-FD63-4362-A8E3-BCA458F6C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83E0F-B325-444D-B2D9-EF8E0D98F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86355F01-253F-42BF-9388-342EBA8D6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573758" y="1906758"/>
            <a:ext cx="3044483" cy="3044483"/>
          </a:xfrm>
          <a:prstGeom prst="rect">
            <a:avLst/>
          </a:prstGeom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F71F5B6-EBFD-4ABB-A7BD-5ABFF706A115}"/>
              </a:ext>
            </a:extLst>
          </p:cNvPr>
          <p:cNvGrpSpPr/>
          <p:nvPr/>
        </p:nvGrpSpPr>
        <p:grpSpPr>
          <a:xfrm>
            <a:off x="5435379" y="2232632"/>
            <a:ext cx="1640114" cy="1640114"/>
            <a:chOff x="5435379" y="2232632"/>
            <a:chExt cx="1640114" cy="164011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F0D2AA6-0083-4E72-9E27-6298C154C135}"/>
                </a:ext>
              </a:extLst>
            </p:cNvPr>
            <p:cNvSpPr/>
            <p:nvPr/>
          </p:nvSpPr>
          <p:spPr>
            <a:xfrm>
              <a:off x="5747657" y="2544910"/>
              <a:ext cx="1009750" cy="100975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A9F0FF6C-16B7-4797-B6DB-AEACE6A8E5FA}"/>
                </a:ext>
              </a:extLst>
            </p:cNvPr>
            <p:cNvSpPr/>
            <p:nvPr/>
          </p:nvSpPr>
          <p:spPr>
            <a:xfrm>
              <a:off x="5435379" y="2232632"/>
              <a:ext cx="1640114" cy="1640114"/>
            </a:xfrm>
            <a:prstGeom prst="donut">
              <a:avLst>
                <a:gd name="adj" fmla="val 12600"/>
              </a:avLst>
            </a:prstGeom>
            <a:solidFill>
              <a:srgbClr val="00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659F862-D378-4798-832A-942110497104}"/>
              </a:ext>
            </a:extLst>
          </p:cNvPr>
          <p:cNvSpPr txBox="1"/>
          <p:nvPr/>
        </p:nvSpPr>
        <p:spPr>
          <a:xfrm>
            <a:off x="5520480" y="2901041"/>
            <a:ext cx="151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Oswald" panose="02000503000000000000" pitchFamily="2" charset="0"/>
              </a:rPr>
              <a:t>MINDMAP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E4E6A54-B64B-41C6-B134-C02D434A0C6B}"/>
              </a:ext>
            </a:extLst>
          </p:cNvPr>
          <p:cNvCxnSpPr>
            <a:cxnSpLocks/>
            <a:stCxn id="8" idx="2"/>
            <a:endCxn id="22" idx="6"/>
          </p:cNvCxnSpPr>
          <p:nvPr/>
        </p:nvCxnSpPr>
        <p:spPr>
          <a:xfrm rot="10800000">
            <a:off x="3996337" y="2621551"/>
            <a:ext cx="1439042" cy="431139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8FF58BC-3AFB-418D-AE35-013655371E24}"/>
              </a:ext>
            </a:extLst>
          </p:cNvPr>
          <p:cNvCxnSpPr>
            <a:cxnSpLocks/>
            <a:stCxn id="8" idx="5"/>
            <a:endCxn id="35" idx="1"/>
          </p:cNvCxnSpPr>
          <p:nvPr/>
        </p:nvCxnSpPr>
        <p:spPr>
          <a:xfrm rot="16200000" flipH="1">
            <a:off x="7012250" y="3455611"/>
            <a:ext cx="1312613" cy="166650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269775C-3838-4D9A-B5A4-E67B8D2B60D3}"/>
              </a:ext>
            </a:extLst>
          </p:cNvPr>
          <p:cNvCxnSpPr>
            <a:cxnSpLocks/>
            <a:stCxn id="8" idx="3"/>
            <a:endCxn id="30" idx="0"/>
          </p:cNvCxnSpPr>
          <p:nvPr/>
        </p:nvCxnSpPr>
        <p:spPr>
          <a:xfrm rot="5400000">
            <a:off x="4493798" y="3373229"/>
            <a:ext cx="922442" cy="144109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4BDE0AD-686D-4D9C-A83F-8125A16C5EE9}"/>
              </a:ext>
            </a:extLst>
          </p:cNvPr>
          <p:cNvCxnSpPr>
            <a:stCxn id="8" idx="6"/>
            <a:endCxn id="11" idx="3"/>
          </p:cNvCxnSpPr>
          <p:nvPr/>
        </p:nvCxnSpPr>
        <p:spPr>
          <a:xfrm flipV="1">
            <a:off x="7075493" y="2810052"/>
            <a:ext cx="1118830" cy="242637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4F2C353-69B1-4FC4-AE1E-8D91050C6B17}"/>
              </a:ext>
            </a:extLst>
          </p:cNvPr>
          <p:cNvGrpSpPr/>
          <p:nvPr/>
        </p:nvGrpSpPr>
        <p:grpSpPr>
          <a:xfrm>
            <a:off x="7724702" y="79513"/>
            <a:ext cx="3852349" cy="2969715"/>
            <a:chOff x="7724702" y="79513"/>
            <a:chExt cx="3852349" cy="296971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492B9CD-B5A8-4941-9ECF-96005602105D}"/>
                </a:ext>
              </a:extLst>
            </p:cNvPr>
            <p:cNvGrpSpPr/>
            <p:nvPr/>
          </p:nvGrpSpPr>
          <p:grpSpPr>
            <a:xfrm>
              <a:off x="7955147" y="1416035"/>
              <a:ext cx="1633193" cy="1633193"/>
              <a:chOff x="7955147" y="1416035"/>
              <a:chExt cx="1633193" cy="163319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E5D629E-6C85-4D31-A0A7-127D47F515DC}"/>
                  </a:ext>
                </a:extLst>
              </p:cNvPr>
              <p:cNvGrpSpPr/>
              <p:nvPr/>
            </p:nvGrpSpPr>
            <p:grpSpPr>
              <a:xfrm>
                <a:off x="7955147" y="1416035"/>
                <a:ext cx="1633193" cy="1633193"/>
                <a:chOff x="7662709" y="1415479"/>
                <a:chExt cx="1640114" cy="1640114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F4DEDD0-6400-4D3B-AC7F-27AC55C63A37}"/>
                    </a:ext>
                  </a:extLst>
                </p:cNvPr>
                <p:cNvSpPr/>
                <p:nvPr/>
              </p:nvSpPr>
              <p:spPr>
                <a:xfrm>
                  <a:off x="7974987" y="1727757"/>
                  <a:ext cx="1009750" cy="1009750"/>
                </a:xfrm>
                <a:prstGeom prst="ellipse">
                  <a:avLst/>
                </a:prstGeom>
                <a:solidFill>
                  <a:srgbClr val="33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Circle: Hollow 10">
                  <a:extLst>
                    <a:ext uri="{FF2B5EF4-FFF2-40B4-BE49-F238E27FC236}">
                      <a16:creationId xmlns:a16="http://schemas.microsoft.com/office/drawing/2014/main" id="{C2E031C0-6DA6-4025-9148-8351E20F3C10}"/>
                    </a:ext>
                  </a:extLst>
                </p:cNvPr>
                <p:cNvSpPr/>
                <p:nvPr/>
              </p:nvSpPr>
              <p:spPr>
                <a:xfrm>
                  <a:off x="7662709" y="1415479"/>
                  <a:ext cx="1640114" cy="1640114"/>
                </a:xfrm>
                <a:prstGeom prst="donut">
                  <a:avLst>
                    <a:gd name="adj" fmla="val 12600"/>
                  </a:avLst>
                </a:prstGeom>
                <a:solidFill>
                  <a:srgbClr val="33CCFF">
                    <a:alpha val="3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86DAD7-5AA8-4274-BD1A-69DB3330C9F2}"/>
                  </a:ext>
                </a:extLst>
              </p:cNvPr>
              <p:cNvSpPr txBox="1"/>
              <p:nvPr/>
            </p:nvSpPr>
            <p:spPr>
              <a:xfrm>
                <a:off x="8151114" y="2075850"/>
                <a:ext cx="12354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Oswald" panose="02000503000000000000" pitchFamily="2" charset="0"/>
                  </a:rPr>
                  <a:t>First Idea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2A4133A-5EDD-4721-82D7-075EB2697D29}"/>
                </a:ext>
              </a:extLst>
            </p:cNvPr>
            <p:cNvGrpSpPr/>
            <p:nvPr/>
          </p:nvGrpSpPr>
          <p:grpSpPr>
            <a:xfrm>
              <a:off x="9518302" y="518813"/>
              <a:ext cx="812800" cy="755045"/>
              <a:chOff x="9518302" y="518813"/>
              <a:chExt cx="812800" cy="755045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9328A75-910F-4298-B83D-E4B370B25AAC}"/>
                  </a:ext>
                </a:extLst>
              </p:cNvPr>
              <p:cNvSpPr/>
              <p:nvPr/>
            </p:nvSpPr>
            <p:spPr>
              <a:xfrm>
                <a:off x="9518302" y="518813"/>
                <a:ext cx="755045" cy="755045"/>
              </a:xfrm>
              <a:prstGeom prst="ellipse">
                <a:avLst/>
              </a:pr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4F759D-7F7C-4F09-BE83-76248A7BC87A}"/>
                  </a:ext>
                </a:extLst>
              </p:cNvPr>
              <p:cNvSpPr txBox="1"/>
              <p:nvPr/>
            </p:nvSpPr>
            <p:spPr>
              <a:xfrm>
                <a:off x="9518302" y="704568"/>
                <a:ext cx="812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Your text goes here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08216AF-6154-4A6C-8401-53ACD733B936}"/>
                </a:ext>
              </a:extLst>
            </p:cNvPr>
            <p:cNvGrpSpPr/>
            <p:nvPr/>
          </p:nvGrpSpPr>
          <p:grpSpPr>
            <a:xfrm>
              <a:off x="7724702" y="185130"/>
              <a:ext cx="939241" cy="939241"/>
              <a:chOff x="9518302" y="518813"/>
              <a:chExt cx="939241" cy="939241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20EFF28-90CA-4F80-8F15-E03D01761A6D}"/>
                  </a:ext>
                </a:extLst>
              </p:cNvPr>
              <p:cNvSpPr/>
              <p:nvPr/>
            </p:nvSpPr>
            <p:spPr>
              <a:xfrm>
                <a:off x="9518302" y="518813"/>
                <a:ext cx="939241" cy="939241"/>
              </a:xfrm>
              <a:prstGeom prst="ellipse">
                <a:avLst/>
              </a:pr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B9AEFD-C059-46AB-8A89-F3B98C23351B}"/>
                  </a:ext>
                </a:extLst>
              </p:cNvPr>
              <p:cNvSpPr txBox="1"/>
              <p:nvPr/>
            </p:nvSpPr>
            <p:spPr>
              <a:xfrm>
                <a:off x="9581522" y="788378"/>
                <a:ext cx="812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Your text goes here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30BF838-0EDC-4217-A00B-C719A050A0CA}"/>
                </a:ext>
              </a:extLst>
            </p:cNvPr>
            <p:cNvGrpSpPr/>
            <p:nvPr/>
          </p:nvGrpSpPr>
          <p:grpSpPr>
            <a:xfrm>
              <a:off x="8768850" y="79513"/>
              <a:ext cx="701394" cy="580138"/>
              <a:chOff x="9583568" y="649344"/>
              <a:chExt cx="755045" cy="62451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16B4AB3-D7FA-4C73-BBE8-49852EC11C1E}"/>
                  </a:ext>
                </a:extLst>
              </p:cNvPr>
              <p:cNvSpPr/>
              <p:nvPr/>
            </p:nvSpPr>
            <p:spPr>
              <a:xfrm>
                <a:off x="9648833" y="649344"/>
                <a:ext cx="624514" cy="624514"/>
              </a:xfrm>
              <a:prstGeom prst="ellipse">
                <a:avLst/>
              </a:pr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E700A4-BA4A-4CE4-B7E1-9289E8B138B2}"/>
                  </a:ext>
                </a:extLst>
              </p:cNvPr>
              <p:cNvSpPr txBox="1"/>
              <p:nvPr/>
            </p:nvSpPr>
            <p:spPr>
              <a:xfrm>
                <a:off x="9583568" y="779376"/>
                <a:ext cx="755045" cy="364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Your text goes here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EE0B79E-1026-4334-90F7-442756BDDCE4}"/>
                </a:ext>
              </a:extLst>
            </p:cNvPr>
            <p:cNvGrpSpPr/>
            <p:nvPr/>
          </p:nvGrpSpPr>
          <p:grpSpPr>
            <a:xfrm>
              <a:off x="10764251" y="1360868"/>
              <a:ext cx="812800" cy="755045"/>
              <a:chOff x="9518302" y="518813"/>
              <a:chExt cx="812800" cy="75504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16183C8-EA7A-4584-BCD9-AB48937151AC}"/>
                  </a:ext>
                </a:extLst>
              </p:cNvPr>
              <p:cNvSpPr/>
              <p:nvPr/>
            </p:nvSpPr>
            <p:spPr>
              <a:xfrm>
                <a:off x="9518302" y="518813"/>
                <a:ext cx="755045" cy="755045"/>
              </a:xfrm>
              <a:prstGeom prst="ellipse">
                <a:avLst/>
              </a:pr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8D7C247-CB19-4A55-BFA0-77A364656BBF}"/>
                  </a:ext>
                </a:extLst>
              </p:cNvPr>
              <p:cNvSpPr txBox="1"/>
              <p:nvPr/>
            </p:nvSpPr>
            <p:spPr>
              <a:xfrm>
                <a:off x="9518302" y="704568"/>
                <a:ext cx="812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Your text goes here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C0FA80E-9EF2-4BA7-9AA8-632A5A5D850E}"/>
                </a:ext>
              </a:extLst>
            </p:cNvPr>
            <p:cNvCxnSpPr/>
            <p:nvPr/>
          </p:nvCxnSpPr>
          <p:spPr>
            <a:xfrm>
              <a:off x="8359686" y="1067178"/>
              <a:ext cx="142123" cy="42225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8E809F0-2885-4A4A-B340-A4D2503AE7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8500" y="1184414"/>
              <a:ext cx="319841" cy="362185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DD18FA-4E5B-4327-A51C-D15101A53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79082" y="1906758"/>
              <a:ext cx="1185168" cy="16909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2362B3-87E5-46AA-A1FB-70C942C97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9483" y="476335"/>
              <a:ext cx="241041" cy="4247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87524D0-9D5E-4E4A-AEC1-7E2F1F73EFDD}"/>
              </a:ext>
            </a:extLst>
          </p:cNvPr>
          <p:cNvGrpSpPr/>
          <p:nvPr/>
        </p:nvGrpSpPr>
        <p:grpSpPr>
          <a:xfrm>
            <a:off x="7634189" y="3507686"/>
            <a:ext cx="4605239" cy="3304504"/>
            <a:chOff x="7634189" y="3507686"/>
            <a:chExt cx="4605239" cy="330450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7AF0F0-E6EC-4B84-85D8-D848BAB1E3A3}"/>
                </a:ext>
              </a:extLst>
            </p:cNvPr>
            <p:cNvGrpSpPr/>
            <p:nvPr/>
          </p:nvGrpSpPr>
          <p:grpSpPr>
            <a:xfrm>
              <a:off x="8262632" y="4705994"/>
              <a:ext cx="1633193" cy="1633193"/>
              <a:chOff x="7955147" y="1416035"/>
              <a:chExt cx="1633193" cy="163319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5247EF5-31C8-47A6-A2EA-40E3EB419946}"/>
                  </a:ext>
                </a:extLst>
              </p:cNvPr>
              <p:cNvGrpSpPr/>
              <p:nvPr/>
            </p:nvGrpSpPr>
            <p:grpSpPr>
              <a:xfrm>
                <a:off x="7955147" y="1416035"/>
                <a:ext cx="1633193" cy="1633193"/>
                <a:chOff x="7662709" y="1415479"/>
                <a:chExt cx="1640114" cy="1640114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F0A8F31-C7CC-48CB-B6CF-370B14367090}"/>
                    </a:ext>
                  </a:extLst>
                </p:cNvPr>
                <p:cNvSpPr/>
                <p:nvPr/>
              </p:nvSpPr>
              <p:spPr>
                <a:xfrm>
                  <a:off x="7974987" y="1727757"/>
                  <a:ext cx="1009750" cy="1009750"/>
                </a:xfrm>
                <a:prstGeom prst="ellipse">
                  <a:avLst/>
                </a:prstGeom>
                <a:solidFill>
                  <a:srgbClr val="0033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ircle: Hollow 34">
                  <a:extLst>
                    <a:ext uri="{FF2B5EF4-FFF2-40B4-BE49-F238E27FC236}">
                      <a16:creationId xmlns:a16="http://schemas.microsoft.com/office/drawing/2014/main" id="{C5079127-AEAC-4AE1-9548-F09F4287F6F1}"/>
                    </a:ext>
                  </a:extLst>
                </p:cNvPr>
                <p:cNvSpPr/>
                <p:nvPr/>
              </p:nvSpPr>
              <p:spPr>
                <a:xfrm>
                  <a:off x="7662709" y="1415479"/>
                  <a:ext cx="1640114" cy="1640114"/>
                </a:xfrm>
                <a:prstGeom prst="donut">
                  <a:avLst>
                    <a:gd name="adj" fmla="val 12600"/>
                  </a:avLst>
                </a:prstGeom>
                <a:solidFill>
                  <a:srgbClr val="003366">
                    <a:alpha val="3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1EC718-46B5-48E8-89B7-D8C251DB5CC1}"/>
                  </a:ext>
                </a:extLst>
              </p:cNvPr>
              <p:cNvSpPr txBox="1"/>
              <p:nvPr/>
            </p:nvSpPr>
            <p:spPr>
              <a:xfrm>
                <a:off x="8151114" y="2075850"/>
                <a:ext cx="12354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Oswald" panose="02000503000000000000" pitchFamily="2" charset="0"/>
                  </a:rPr>
                  <a:t>Fourth Idea</a:t>
                </a:r>
              </a:p>
            </p:txBody>
          </p: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302BA89-29AA-438E-8455-E9234E86096D}"/>
                </a:ext>
              </a:extLst>
            </p:cNvPr>
            <p:cNvSpPr/>
            <p:nvPr/>
          </p:nvSpPr>
          <p:spPr>
            <a:xfrm>
              <a:off x="10540216" y="5866183"/>
              <a:ext cx="946007" cy="946007"/>
            </a:xfrm>
            <a:prstGeom prst="ellipse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0730B90-3C4A-45C7-A9F4-A9BED031206C}"/>
                </a:ext>
              </a:extLst>
            </p:cNvPr>
            <p:cNvSpPr txBox="1"/>
            <p:nvPr/>
          </p:nvSpPr>
          <p:spPr>
            <a:xfrm>
              <a:off x="10606819" y="6139131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9EFE4EF-CCE0-41C3-A964-2DDF57558CAE}"/>
                </a:ext>
              </a:extLst>
            </p:cNvPr>
            <p:cNvSpPr/>
            <p:nvPr/>
          </p:nvSpPr>
          <p:spPr>
            <a:xfrm>
              <a:off x="8906500" y="3507686"/>
              <a:ext cx="755045" cy="755045"/>
            </a:xfrm>
            <a:prstGeom prst="ellipse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9839402-C90D-4A5F-A104-3C51A47730BA}"/>
                </a:ext>
              </a:extLst>
            </p:cNvPr>
            <p:cNvSpPr txBox="1"/>
            <p:nvPr/>
          </p:nvSpPr>
          <p:spPr>
            <a:xfrm>
              <a:off x="8906500" y="3693164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4ECA223-9A68-49E1-9ED5-3C65E76369DE}"/>
                </a:ext>
              </a:extLst>
            </p:cNvPr>
            <p:cNvSpPr/>
            <p:nvPr/>
          </p:nvSpPr>
          <p:spPr>
            <a:xfrm>
              <a:off x="11323153" y="5016954"/>
              <a:ext cx="755045" cy="755045"/>
            </a:xfrm>
            <a:prstGeom prst="ellipse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B4E9417-6F65-4539-93C5-B79F55DA4FBD}"/>
                </a:ext>
              </a:extLst>
            </p:cNvPr>
            <p:cNvSpPr txBox="1"/>
            <p:nvPr/>
          </p:nvSpPr>
          <p:spPr>
            <a:xfrm>
              <a:off x="11323153" y="5202432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F3A6D86-FC15-47FA-92F5-7A9CF67B0EC6}"/>
                </a:ext>
              </a:extLst>
            </p:cNvPr>
            <p:cNvSpPr/>
            <p:nvPr/>
          </p:nvSpPr>
          <p:spPr>
            <a:xfrm>
              <a:off x="11550081" y="4093274"/>
              <a:ext cx="585872" cy="585872"/>
            </a:xfrm>
            <a:prstGeom prst="ellipse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9D52492-9F52-44F9-8258-C6D13AA869CA}"/>
                </a:ext>
              </a:extLst>
            </p:cNvPr>
            <p:cNvSpPr txBox="1"/>
            <p:nvPr/>
          </p:nvSpPr>
          <p:spPr>
            <a:xfrm>
              <a:off x="11426628" y="4186155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370F65B-5176-44E1-B3D9-DB8CF71F8B42}"/>
                </a:ext>
              </a:extLst>
            </p:cNvPr>
            <p:cNvSpPr/>
            <p:nvPr/>
          </p:nvSpPr>
          <p:spPr>
            <a:xfrm>
              <a:off x="9994443" y="3893400"/>
              <a:ext cx="888752" cy="888752"/>
            </a:xfrm>
            <a:prstGeom prst="ellipse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60E5F30-0081-4693-9248-EEB8ABFD87B7}"/>
                </a:ext>
              </a:extLst>
            </p:cNvPr>
            <p:cNvSpPr txBox="1"/>
            <p:nvPr/>
          </p:nvSpPr>
          <p:spPr>
            <a:xfrm>
              <a:off x="9994443" y="4186155"/>
              <a:ext cx="9567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012D0A-5E11-4AE6-9F17-3DC04BA382A0}"/>
                </a:ext>
              </a:extLst>
            </p:cNvPr>
            <p:cNvCxnSpPr>
              <a:cxnSpLocks/>
              <a:stCxn id="71" idx="4"/>
            </p:cNvCxnSpPr>
            <p:nvPr/>
          </p:nvCxnSpPr>
          <p:spPr>
            <a:xfrm flipH="1">
              <a:off x="9268500" y="4262731"/>
              <a:ext cx="15523" cy="416415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68104C9-D958-4964-9895-D275195EF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4224" y="4782151"/>
              <a:ext cx="316744" cy="33187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1CD7CBB-3BFF-4AD0-9057-2A4D5FC7AB1C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24" y="5866184"/>
              <a:ext cx="628237" cy="27294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C2E6F02-1252-4CFC-BF69-11597D189A3A}"/>
                </a:ext>
              </a:extLst>
            </p:cNvPr>
            <p:cNvCxnSpPr>
              <a:cxnSpLocks/>
              <a:endCxn id="69" idx="7"/>
            </p:cNvCxnSpPr>
            <p:nvPr/>
          </p:nvCxnSpPr>
          <p:spPr>
            <a:xfrm flipH="1">
              <a:off x="11347683" y="5696726"/>
              <a:ext cx="196295" cy="30799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A37DB4B-6B15-41F9-8941-E77A02EA77AE}"/>
                </a:ext>
              </a:extLst>
            </p:cNvPr>
            <p:cNvCxnSpPr>
              <a:cxnSpLocks/>
              <a:stCxn id="75" idx="4"/>
            </p:cNvCxnSpPr>
            <p:nvPr/>
          </p:nvCxnSpPr>
          <p:spPr>
            <a:xfrm>
              <a:off x="11843017" y="4679146"/>
              <a:ext cx="0" cy="33780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AD5B074-B8E3-42E1-A958-E0037AD47C3D}"/>
                </a:ext>
              </a:extLst>
            </p:cNvPr>
            <p:cNvSpPr/>
            <p:nvPr/>
          </p:nvSpPr>
          <p:spPr>
            <a:xfrm>
              <a:off x="7634189" y="6025782"/>
              <a:ext cx="755045" cy="755045"/>
            </a:xfrm>
            <a:prstGeom prst="ellipse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1AE22C-EBFF-4A62-A1FF-06117AADA244}"/>
                </a:ext>
              </a:extLst>
            </p:cNvPr>
            <p:cNvSpPr txBox="1"/>
            <p:nvPr/>
          </p:nvSpPr>
          <p:spPr>
            <a:xfrm>
              <a:off x="7634189" y="6211260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31EC761-0501-4296-8B9C-7EAC63CF21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2633" y="6004723"/>
              <a:ext cx="126601" cy="13440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8E57A56B-9EDE-48A4-9A2E-F9865823DE29}"/>
              </a:ext>
            </a:extLst>
          </p:cNvPr>
          <p:cNvSpPr txBox="1"/>
          <p:nvPr/>
        </p:nvSpPr>
        <p:spPr>
          <a:xfrm>
            <a:off x="5576496" y="4028121"/>
            <a:ext cx="151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latin typeface="Oswald" panose="02000503000000000000" pitchFamily="2" charset="0"/>
              </a:rPr>
              <a:t>TITLE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5073002-B8B7-4CFF-A5A7-297AE69E70F3}"/>
              </a:ext>
            </a:extLst>
          </p:cNvPr>
          <p:cNvGrpSpPr/>
          <p:nvPr/>
        </p:nvGrpSpPr>
        <p:grpSpPr>
          <a:xfrm>
            <a:off x="82264" y="163954"/>
            <a:ext cx="3914073" cy="4213587"/>
            <a:chOff x="82264" y="163954"/>
            <a:chExt cx="3914073" cy="421358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E2FB5D-B432-4390-8437-1A5503426936}"/>
                </a:ext>
              </a:extLst>
            </p:cNvPr>
            <p:cNvGrpSpPr/>
            <p:nvPr/>
          </p:nvGrpSpPr>
          <p:grpSpPr>
            <a:xfrm>
              <a:off x="2363144" y="1804953"/>
              <a:ext cx="1633193" cy="1633193"/>
              <a:chOff x="7955147" y="1416035"/>
              <a:chExt cx="1633193" cy="163319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5F94A61-50F3-432C-A96F-8886C8C52424}"/>
                  </a:ext>
                </a:extLst>
              </p:cNvPr>
              <p:cNvGrpSpPr/>
              <p:nvPr/>
            </p:nvGrpSpPr>
            <p:grpSpPr>
              <a:xfrm>
                <a:off x="7955147" y="1416035"/>
                <a:ext cx="1633193" cy="1633193"/>
                <a:chOff x="7662709" y="1415479"/>
                <a:chExt cx="1640114" cy="1640114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B7765E2-573F-4625-B1C8-E080C1D156F6}"/>
                    </a:ext>
                  </a:extLst>
                </p:cNvPr>
                <p:cNvSpPr/>
                <p:nvPr/>
              </p:nvSpPr>
              <p:spPr>
                <a:xfrm>
                  <a:off x="7974989" y="1727757"/>
                  <a:ext cx="1009750" cy="1009750"/>
                </a:xfrm>
                <a:prstGeom prst="ellipse">
                  <a:avLst/>
                </a:prstGeom>
                <a:solidFill>
                  <a:srgbClr val="FF3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ircle: Hollow 21">
                  <a:extLst>
                    <a:ext uri="{FF2B5EF4-FFF2-40B4-BE49-F238E27FC236}">
                      <a16:creationId xmlns:a16="http://schemas.microsoft.com/office/drawing/2014/main" id="{495D0CBE-75D7-43AA-9E01-82C359D85BEF}"/>
                    </a:ext>
                  </a:extLst>
                </p:cNvPr>
                <p:cNvSpPr/>
                <p:nvPr/>
              </p:nvSpPr>
              <p:spPr>
                <a:xfrm>
                  <a:off x="7662709" y="1415479"/>
                  <a:ext cx="1640114" cy="1640114"/>
                </a:xfrm>
                <a:prstGeom prst="donut">
                  <a:avLst>
                    <a:gd name="adj" fmla="val 12600"/>
                  </a:avLst>
                </a:prstGeom>
                <a:solidFill>
                  <a:srgbClr val="FF3300">
                    <a:alpha val="37647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C83211-7005-43E1-8A35-B3D8F06456AD}"/>
                  </a:ext>
                </a:extLst>
              </p:cNvPr>
              <p:cNvSpPr txBox="1"/>
              <p:nvPr/>
            </p:nvSpPr>
            <p:spPr>
              <a:xfrm>
                <a:off x="8151114" y="2075850"/>
                <a:ext cx="12354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Oswald" panose="02000503000000000000" pitchFamily="2" charset="0"/>
                  </a:rPr>
                  <a:t>Second Idea</a:t>
                </a:r>
              </a:p>
            </p:txBody>
          </p:sp>
        </p:grp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4E2B9FE-1BF1-4924-8EE8-60C801111477}"/>
                </a:ext>
              </a:extLst>
            </p:cNvPr>
            <p:cNvSpPr/>
            <p:nvPr/>
          </p:nvSpPr>
          <p:spPr>
            <a:xfrm>
              <a:off x="1369736" y="1257374"/>
              <a:ext cx="939241" cy="939241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62DCFE-9634-47D3-A72C-93786D94F914}"/>
                </a:ext>
              </a:extLst>
            </p:cNvPr>
            <p:cNvSpPr txBox="1"/>
            <p:nvPr/>
          </p:nvSpPr>
          <p:spPr>
            <a:xfrm>
              <a:off x="1407460" y="1506648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7F1EC9-C2C2-4210-8197-EFA0150630B7}"/>
                </a:ext>
              </a:extLst>
            </p:cNvPr>
            <p:cNvSpPr/>
            <p:nvPr/>
          </p:nvSpPr>
          <p:spPr>
            <a:xfrm>
              <a:off x="611194" y="680545"/>
              <a:ext cx="680323" cy="680323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2B8BC56-7ACA-4653-9CA6-9625E346D3C3}"/>
                </a:ext>
              </a:extLst>
            </p:cNvPr>
            <p:cNvSpPr/>
            <p:nvPr/>
          </p:nvSpPr>
          <p:spPr>
            <a:xfrm>
              <a:off x="82264" y="298423"/>
              <a:ext cx="480872" cy="480872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54BE564-5098-44F2-A099-1D0FAD58FD44}"/>
                </a:ext>
              </a:extLst>
            </p:cNvPr>
            <p:cNvSpPr txBox="1"/>
            <p:nvPr/>
          </p:nvSpPr>
          <p:spPr>
            <a:xfrm>
              <a:off x="591835" y="854805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AC019AF-410B-4062-94DE-87D126FE43FE}"/>
                </a:ext>
              </a:extLst>
            </p:cNvPr>
            <p:cNvSpPr txBox="1"/>
            <p:nvPr/>
          </p:nvSpPr>
          <p:spPr>
            <a:xfrm>
              <a:off x="436282" y="163954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C3300"/>
                  </a:solidFill>
                </a:rPr>
                <a:t>Your text goes here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4B6D781-77A2-434E-B44E-D411C5A70D88}"/>
                </a:ext>
              </a:extLst>
            </p:cNvPr>
            <p:cNvSpPr/>
            <p:nvPr/>
          </p:nvSpPr>
          <p:spPr>
            <a:xfrm>
              <a:off x="1880592" y="3407240"/>
              <a:ext cx="841652" cy="841652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949092E-5BD0-497B-B404-BA7CCA8CF863}"/>
                </a:ext>
              </a:extLst>
            </p:cNvPr>
            <p:cNvSpPr txBox="1"/>
            <p:nvPr/>
          </p:nvSpPr>
          <p:spPr>
            <a:xfrm>
              <a:off x="1908240" y="3632556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6C2ADB0-0084-490E-AFD9-03F4FBC1BB00}"/>
                </a:ext>
              </a:extLst>
            </p:cNvPr>
            <p:cNvSpPr/>
            <p:nvPr/>
          </p:nvSpPr>
          <p:spPr>
            <a:xfrm>
              <a:off x="878368" y="3664028"/>
              <a:ext cx="713513" cy="713513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3CE33D2-7CAA-4E1B-8026-9E9BEE07468C}"/>
                </a:ext>
              </a:extLst>
            </p:cNvPr>
            <p:cNvSpPr txBox="1"/>
            <p:nvPr/>
          </p:nvSpPr>
          <p:spPr>
            <a:xfrm>
              <a:off x="828724" y="3828066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C97E73D-BD5D-4299-BE10-D86D11A9C941}"/>
                </a:ext>
              </a:extLst>
            </p:cNvPr>
            <p:cNvSpPr/>
            <p:nvPr/>
          </p:nvSpPr>
          <p:spPr>
            <a:xfrm>
              <a:off x="2721040" y="293528"/>
              <a:ext cx="841652" cy="841652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1C67AE7-A34B-4E65-902D-DAFEC5063BF5}"/>
                </a:ext>
              </a:extLst>
            </p:cNvPr>
            <p:cNvSpPr txBox="1"/>
            <p:nvPr/>
          </p:nvSpPr>
          <p:spPr>
            <a:xfrm>
              <a:off x="2721040" y="519987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C44405D1-3C4F-49F3-B8D2-C944C81B74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67198" y="1986762"/>
              <a:ext cx="231301" cy="129151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B3212D4-4327-4B70-AE27-099FF57B5A60}"/>
                </a:ext>
              </a:extLst>
            </p:cNvPr>
            <p:cNvCxnSpPr>
              <a:cxnSpLocks/>
              <a:stCxn id="103" idx="1"/>
            </p:cNvCxnSpPr>
            <p:nvPr/>
          </p:nvCxnSpPr>
          <p:spPr>
            <a:xfrm flipH="1" flipV="1">
              <a:off x="1265898" y="1210469"/>
              <a:ext cx="241387" cy="18445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9D92A85-C701-4D0A-A27A-8EEE23AAA1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238" y="698533"/>
              <a:ext cx="109806" cy="8076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C029BAA-C47F-43C8-BE45-2F62517C7B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996" y="958931"/>
              <a:ext cx="531044" cy="43599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7BA848D-0A1D-4739-8D6D-829F2B7A64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3492" y="3346718"/>
              <a:ext cx="149984" cy="16096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DA89A7E-8240-4D90-9674-766234D7E2DD}"/>
                </a:ext>
              </a:extLst>
            </p:cNvPr>
            <p:cNvCxnSpPr>
              <a:cxnSpLocks/>
              <a:stCxn id="112" idx="3"/>
            </p:cNvCxnSpPr>
            <p:nvPr/>
          </p:nvCxnSpPr>
          <p:spPr>
            <a:xfrm flipV="1">
              <a:off x="1641524" y="3998466"/>
              <a:ext cx="247512" cy="29655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20FAECF-0821-49A4-B282-675577556717}"/>
              </a:ext>
            </a:extLst>
          </p:cNvPr>
          <p:cNvGrpSpPr/>
          <p:nvPr/>
        </p:nvGrpSpPr>
        <p:grpSpPr>
          <a:xfrm>
            <a:off x="1329569" y="4398871"/>
            <a:ext cx="4653710" cy="2210147"/>
            <a:chOff x="1329569" y="4398871"/>
            <a:chExt cx="4653710" cy="221014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C16722B-3DCE-427F-AC86-665EF446DF32}"/>
                </a:ext>
              </a:extLst>
            </p:cNvPr>
            <p:cNvGrpSpPr/>
            <p:nvPr/>
          </p:nvGrpSpPr>
          <p:grpSpPr>
            <a:xfrm>
              <a:off x="3417873" y="4554999"/>
              <a:ext cx="1633193" cy="1633193"/>
              <a:chOff x="7955147" y="1416035"/>
              <a:chExt cx="1633193" cy="163319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521E9D5-08F6-4453-B76C-B91A9847AD55}"/>
                  </a:ext>
                </a:extLst>
              </p:cNvPr>
              <p:cNvGrpSpPr/>
              <p:nvPr/>
            </p:nvGrpSpPr>
            <p:grpSpPr>
              <a:xfrm>
                <a:off x="7955147" y="1416035"/>
                <a:ext cx="1633193" cy="1633193"/>
                <a:chOff x="7662709" y="1415479"/>
                <a:chExt cx="1640114" cy="1640114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2C9000B-41B7-4478-B341-F037184FBB9F}"/>
                    </a:ext>
                  </a:extLst>
                </p:cNvPr>
                <p:cNvSpPr/>
                <p:nvPr/>
              </p:nvSpPr>
              <p:spPr>
                <a:xfrm>
                  <a:off x="7974987" y="1727757"/>
                  <a:ext cx="1009750" cy="1009750"/>
                </a:xfrm>
                <a:prstGeom prst="ellipse">
                  <a:avLst/>
                </a:prstGeom>
                <a:solidFill>
                  <a:srgbClr val="FF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ircle: Hollow 29">
                  <a:extLst>
                    <a:ext uri="{FF2B5EF4-FFF2-40B4-BE49-F238E27FC236}">
                      <a16:creationId xmlns:a16="http://schemas.microsoft.com/office/drawing/2014/main" id="{AC4D2DF9-318B-417E-8D3F-AE35102D4CBC}"/>
                    </a:ext>
                  </a:extLst>
                </p:cNvPr>
                <p:cNvSpPr/>
                <p:nvPr/>
              </p:nvSpPr>
              <p:spPr>
                <a:xfrm>
                  <a:off x="7662709" y="1415479"/>
                  <a:ext cx="1640114" cy="1640114"/>
                </a:xfrm>
                <a:prstGeom prst="donut">
                  <a:avLst>
                    <a:gd name="adj" fmla="val 12600"/>
                  </a:avLst>
                </a:prstGeom>
                <a:solidFill>
                  <a:srgbClr val="FF9900">
                    <a:alpha val="37255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060294-27BC-4C55-B54E-0611AAFC6D06}"/>
                  </a:ext>
                </a:extLst>
              </p:cNvPr>
              <p:cNvSpPr txBox="1"/>
              <p:nvPr/>
            </p:nvSpPr>
            <p:spPr>
              <a:xfrm>
                <a:off x="8151114" y="2075850"/>
                <a:ext cx="12354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Oswald" panose="02000503000000000000" pitchFamily="2" charset="0"/>
                  </a:rPr>
                  <a:t>Third Idea</a:t>
                </a:r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349A4A2-CE18-41C4-A80E-A0C6B4C0C016}"/>
                </a:ext>
              </a:extLst>
            </p:cNvPr>
            <p:cNvSpPr/>
            <p:nvPr/>
          </p:nvSpPr>
          <p:spPr>
            <a:xfrm>
              <a:off x="5141627" y="5767366"/>
              <a:ext cx="841652" cy="84165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EB17DB6-D634-4ACF-9A71-39F4C5126BBA}"/>
                </a:ext>
              </a:extLst>
            </p:cNvPr>
            <p:cNvSpPr txBox="1"/>
            <p:nvPr/>
          </p:nvSpPr>
          <p:spPr>
            <a:xfrm>
              <a:off x="5156053" y="5988137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BBB53D6-AFD1-4E6E-81F9-2FBDCE44D42C}"/>
                </a:ext>
              </a:extLst>
            </p:cNvPr>
            <p:cNvSpPr/>
            <p:nvPr/>
          </p:nvSpPr>
          <p:spPr>
            <a:xfrm>
              <a:off x="2453244" y="4398871"/>
              <a:ext cx="766560" cy="76656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B4A0E8C-E1C3-40B3-BD84-17F0F00E6642}"/>
                </a:ext>
              </a:extLst>
            </p:cNvPr>
            <p:cNvSpPr txBox="1"/>
            <p:nvPr/>
          </p:nvSpPr>
          <p:spPr>
            <a:xfrm>
              <a:off x="2447907" y="4589459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71AF7CC-627C-49AE-BDF0-FDB3D21F9367}"/>
                </a:ext>
              </a:extLst>
            </p:cNvPr>
            <p:cNvSpPr/>
            <p:nvPr/>
          </p:nvSpPr>
          <p:spPr>
            <a:xfrm>
              <a:off x="2498499" y="5781214"/>
              <a:ext cx="766560" cy="76656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95576D5-F065-4F8F-B308-61840B9DCCFF}"/>
                </a:ext>
              </a:extLst>
            </p:cNvPr>
            <p:cNvSpPr txBox="1"/>
            <p:nvPr/>
          </p:nvSpPr>
          <p:spPr>
            <a:xfrm>
              <a:off x="2498498" y="5958244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2CCE031-3249-4B44-81E4-893807F1418C}"/>
                </a:ext>
              </a:extLst>
            </p:cNvPr>
            <p:cNvSpPr/>
            <p:nvPr/>
          </p:nvSpPr>
          <p:spPr>
            <a:xfrm>
              <a:off x="1416056" y="5657323"/>
              <a:ext cx="661628" cy="661628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4218CA5-536E-4C84-AE43-EDB82AFC47B3}"/>
                </a:ext>
              </a:extLst>
            </p:cNvPr>
            <p:cNvSpPr txBox="1"/>
            <p:nvPr/>
          </p:nvSpPr>
          <p:spPr>
            <a:xfrm>
              <a:off x="1329569" y="5793038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35CF12D-7E4A-4A89-B60F-5C005B15B4FE}"/>
                </a:ext>
              </a:extLst>
            </p:cNvPr>
            <p:cNvCxnSpPr>
              <a:cxnSpLocks/>
            </p:cNvCxnSpPr>
            <p:nvPr/>
          </p:nvCxnSpPr>
          <p:spPr>
            <a:xfrm>
              <a:off x="3207716" y="4897096"/>
              <a:ext cx="288660" cy="9247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F63DAC0-3925-44B9-BA05-1EB1F7B81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4509" y="5696726"/>
              <a:ext cx="315494" cy="153999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B342A9F-9966-4063-B70F-82DF009809AE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>
              <a:off x="2142369" y="5993093"/>
              <a:ext cx="389400" cy="3817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FB64A69F-E013-4E03-B37E-0CB1B937DE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26384" y="5827486"/>
              <a:ext cx="249945" cy="124875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785FF81-2434-44EE-AD2C-9E3F0AD1F88B}"/>
              </a:ext>
            </a:extLst>
          </p:cNvPr>
          <p:cNvSpPr txBox="1"/>
          <p:nvPr/>
        </p:nvSpPr>
        <p:spPr>
          <a:xfrm>
            <a:off x="3783642" y="43884"/>
            <a:ext cx="3985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swald" panose="02000503000000000000" pitchFamily="2" charset="0"/>
              </a:rPr>
              <a:t>MIND MAP TEMPLATE</a:t>
            </a:r>
          </a:p>
        </p:txBody>
      </p:sp>
    </p:spTree>
    <p:extLst>
      <p:ext uri="{BB962C8B-B14F-4D97-AF65-F5344CB8AC3E}">
        <p14:creationId xmlns:p14="http://schemas.microsoft.com/office/powerpoint/2010/main" val="312581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86355F01-253F-42BF-9388-342EBA8D6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573758" y="1906758"/>
            <a:ext cx="3044483" cy="3044483"/>
          </a:xfrm>
          <a:prstGeom prst="rect">
            <a:avLst/>
          </a:prstGeom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E4E6A54-B64B-41C6-B134-C02D434A0C6B}"/>
              </a:ext>
            </a:extLst>
          </p:cNvPr>
          <p:cNvCxnSpPr>
            <a:cxnSpLocks/>
            <a:endCxn id="22" idx="6"/>
          </p:cNvCxnSpPr>
          <p:nvPr/>
        </p:nvCxnSpPr>
        <p:spPr>
          <a:xfrm rot="10800000">
            <a:off x="3996337" y="2621550"/>
            <a:ext cx="1534772" cy="309820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8FF58BC-3AFB-418D-AE35-013655371E24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6857584" y="3300945"/>
            <a:ext cx="1679155" cy="1609294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7269775C-3838-4D9A-B5A4-E67B8D2B60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32526" y="3242331"/>
            <a:ext cx="1488756" cy="1430578"/>
          </a:xfrm>
          <a:prstGeom prst="curved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4BDE0AD-686D-4D9C-A83F-8125A16C5EE9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6779236" y="2810052"/>
            <a:ext cx="1415087" cy="12700"/>
          </a:xfrm>
          <a:prstGeom prst="curvedConnector4">
            <a:avLst>
              <a:gd name="adj1" fmla="val 41549"/>
              <a:gd name="adj2" fmla="val -170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4F2C353-69B1-4FC4-AE1E-8D91050C6B17}"/>
              </a:ext>
            </a:extLst>
          </p:cNvPr>
          <p:cNvGrpSpPr/>
          <p:nvPr/>
        </p:nvGrpSpPr>
        <p:grpSpPr>
          <a:xfrm>
            <a:off x="7724702" y="79513"/>
            <a:ext cx="3852349" cy="2969715"/>
            <a:chOff x="7724702" y="79513"/>
            <a:chExt cx="3852349" cy="296971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492B9CD-B5A8-4941-9ECF-96005602105D}"/>
                </a:ext>
              </a:extLst>
            </p:cNvPr>
            <p:cNvGrpSpPr/>
            <p:nvPr/>
          </p:nvGrpSpPr>
          <p:grpSpPr>
            <a:xfrm>
              <a:off x="7955147" y="1416035"/>
              <a:ext cx="1633193" cy="1633193"/>
              <a:chOff x="7955147" y="1416035"/>
              <a:chExt cx="1633193" cy="163319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E5D629E-6C85-4D31-A0A7-127D47F515DC}"/>
                  </a:ext>
                </a:extLst>
              </p:cNvPr>
              <p:cNvGrpSpPr/>
              <p:nvPr/>
            </p:nvGrpSpPr>
            <p:grpSpPr>
              <a:xfrm>
                <a:off x="7955147" y="1416035"/>
                <a:ext cx="1633193" cy="1633193"/>
                <a:chOff x="7662709" y="1415479"/>
                <a:chExt cx="1640114" cy="1640114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F4DEDD0-6400-4D3B-AC7F-27AC55C63A37}"/>
                    </a:ext>
                  </a:extLst>
                </p:cNvPr>
                <p:cNvSpPr/>
                <p:nvPr/>
              </p:nvSpPr>
              <p:spPr>
                <a:xfrm>
                  <a:off x="7974987" y="1727757"/>
                  <a:ext cx="1009750" cy="1009750"/>
                </a:xfrm>
                <a:prstGeom prst="ellipse">
                  <a:avLst/>
                </a:prstGeom>
                <a:solidFill>
                  <a:srgbClr val="33CC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Circle: Hollow 10">
                  <a:extLst>
                    <a:ext uri="{FF2B5EF4-FFF2-40B4-BE49-F238E27FC236}">
                      <a16:creationId xmlns:a16="http://schemas.microsoft.com/office/drawing/2014/main" id="{C2E031C0-6DA6-4025-9148-8351E20F3C10}"/>
                    </a:ext>
                  </a:extLst>
                </p:cNvPr>
                <p:cNvSpPr/>
                <p:nvPr/>
              </p:nvSpPr>
              <p:spPr>
                <a:xfrm>
                  <a:off x="7662709" y="1415479"/>
                  <a:ext cx="1640114" cy="1640114"/>
                </a:xfrm>
                <a:prstGeom prst="donut">
                  <a:avLst>
                    <a:gd name="adj" fmla="val 12600"/>
                  </a:avLst>
                </a:prstGeom>
                <a:solidFill>
                  <a:srgbClr val="33CCFF">
                    <a:alpha val="3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86DAD7-5AA8-4274-BD1A-69DB3330C9F2}"/>
                  </a:ext>
                </a:extLst>
              </p:cNvPr>
              <p:cNvSpPr txBox="1"/>
              <p:nvPr/>
            </p:nvSpPr>
            <p:spPr>
              <a:xfrm>
                <a:off x="8151114" y="2075850"/>
                <a:ext cx="12354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Oswald" panose="02000503000000000000" pitchFamily="2" charset="0"/>
                  </a:rPr>
                  <a:t>First Idea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2A4133A-5EDD-4721-82D7-075EB2697D29}"/>
                </a:ext>
              </a:extLst>
            </p:cNvPr>
            <p:cNvGrpSpPr/>
            <p:nvPr/>
          </p:nvGrpSpPr>
          <p:grpSpPr>
            <a:xfrm>
              <a:off x="9518302" y="518813"/>
              <a:ext cx="812800" cy="755045"/>
              <a:chOff x="9518302" y="518813"/>
              <a:chExt cx="812800" cy="755045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9328A75-910F-4298-B83D-E4B370B25AAC}"/>
                  </a:ext>
                </a:extLst>
              </p:cNvPr>
              <p:cNvSpPr/>
              <p:nvPr/>
            </p:nvSpPr>
            <p:spPr>
              <a:xfrm>
                <a:off x="9518302" y="518813"/>
                <a:ext cx="755045" cy="755045"/>
              </a:xfrm>
              <a:prstGeom prst="ellipse">
                <a:avLst/>
              </a:pr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4F759D-7F7C-4F09-BE83-76248A7BC87A}"/>
                  </a:ext>
                </a:extLst>
              </p:cNvPr>
              <p:cNvSpPr txBox="1"/>
              <p:nvPr/>
            </p:nvSpPr>
            <p:spPr>
              <a:xfrm>
                <a:off x="9518302" y="704568"/>
                <a:ext cx="812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Your text goes here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08216AF-6154-4A6C-8401-53ACD733B936}"/>
                </a:ext>
              </a:extLst>
            </p:cNvPr>
            <p:cNvGrpSpPr/>
            <p:nvPr/>
          </p:nvGrpSpPr>
          <p:grpSpPr>
            <a:xfrm>
              <a:off x="7724702" y="185130"/>
              <a:ext cx="939241" cy="939241"/>
              <a:chOff x="9518302" y="518813"/>
              <a:chExt cx="939241" cy="939241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20EFF28-90CA-4F80-8F15-E03D01761A6D}"/>
                  </a:ext>
                </a:extLst>
              </p:cNvPr>
              <p:cNvSpPr/>
              <p:nvPr/>
            </p:nvSpPr>
            <p:spPr>
              <a:xfrm>
                <a:off x="9518302" y="518813"/>
                <a:ext cx="939241" cy="939241"/>
              </a:xfrm>
              <a:prstGeom prst="ellipse">
                <a:avLst/>
              </a:pr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B9AEFD-C059-46AB-8A89-F3B98C23351B}"/>
                  </a:ext>
                </a:extLst>
              </p:cNvPr>
              <p:cNvSpPr txBox="1"/>
              <p:nvPr/>
            </p:nvSpPr>
            <p:spPr>
              <a:xfrm>
                <a:off x="9581522" y="788378"/>
                <a:ext cx="812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Your text goes here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30BF838-0EDC-4217-A00B-C719A050A0CA}"/>
                </a:ext>
              </a:extLst>
            </p:cNvPr>
            <p:cNvGrpSpPr/>
            <p:nvPr/>
          </p:nvGrpSpPr>
          <p:grpSpPr>
            <a:xfrm>
              <a:off x="8768850" y="79513"/>
              <a:ext cx="701394" cy="580138"/>
              <a:chOff x="9583568" y="649344"/>
              <a:chExt cx="755045" cy="624514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16B4AB3-D7FA-4C73-BBE8-49852EC11C1E}"/>
                  </a:ext>
                </a:extLst>
              </p:cNvPr>
              <p:cNvSpPr/>
              <p:nvPr/>
            </p:nvSpPr>
            <p:spPr>
              <a:xfrm>
                <a:off x="9648833" y="649344"/>
                <a:ext cx="624514" cy="624514"/>
              </a:xfrm>
              <a:prstGeom prst="ellipse">
                <a:avLst/>
              </a:pr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E700A4-BA4A-4CE4-B7E1-9289E8B138B2}"/>
                  </a:ext>
                </a:extLst>
              </p:cNvPr>
              <p:cNvSpPr txBox="1"/>
              <p:nvPr/>
            </p:nvSpPr>
            <p:spPr>
              <a:xfrm>
                <a:off x="9583568" y="779376"/>
                <a:ext cx="755045" cy="364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/>
                  <a:t>Your text goes here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EE0B79E-1026-4334-90F7-442756BDDCE4}"/>
                </a:ext>
              </a:extLst>
            </p:cNvPr>
            <p:cNvGrpSpPr/>
            <p:nvPr/>
          </p:nvGrpSpPr>
          <p:grpSpPr>
            <a:xfrm>
              <a:off x="10764251" y="1360868"/>
              <a:ext cx="812800" cy="755045"/>
              <a:chOff x="9518302" y="518813"/>
              <a:chExt cx="812800" cy="75504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16183C8-EA7A-4584-BCD9-AB48937151AC}"/>
                  </a:ext>
                </a:extLst>
              </p:cNvPr>
              <p:cNvSpPr/>
              <p:nvPr/>
            </p:nvSpPr>
            <p:spPr>
              <a:xfrm>
                <a:off x="9518302" y="518813"/>
                <a:ext cx="755045" cy="755045"/>
              </a:xfrm>
              <a:prstGeom prst="ellipse">
                <a:avLst/>
              </a:prstGeom>
              <a:solidFill>
                <a:srgbClr val="33CC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8D7C247-CB19-4A55-BFA0-77A364656BBF}"/>
                  </a:ext>
                </a:extLst>
              </p:cNvPr>
              <p:cNvSpPr txBox="1"/>
              <p:nvPr/>
            </p:nvSpPr>
            <p:spPr>
              <a:xfrm>
                <a:off x="9518302" y="704568"/>
                <a:ext cx="812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Your text goes here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C0FA80E-9EF2-4BA7-9AA8-632A5A5D850E}"/>
                </a:ext>
              </a:extLst>
            </p:cNvPr>
            <p:cNvCxnSpPr/>
            <p:nvPr/>
          </p:nvCxnSpPr>
          <p:spPr>
            <a:xfrm>
              <a:off x="8359686" y="1067178"/>
              <a:ext cx="142123" cy="42225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8E809F0-2885-4A4A-B340-A4D2503AE7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68500" y="1184414"/>
              <a:ext cx="319841" cy="362185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4DD18FA-4E5B-4327-A51C-D15101A53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79082" y="1906758"/>
              <a:ext cx="1185168" cy="169092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2362B3-87E5-46AA-A1FB-70C942C978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9483" y="476335"/>
              <a:ext cx="241041" cy="4247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87524D0-9D5E-4E4A-AEC1-7E2F1F73EFDD}"/>
              </a:ext>
            </a:extLst>
          </p:cNvPr>
          <p:cNvGrpSpPr/>
          <p:nvPr/>
        </p:nvGrpSpPr>
        <p:grpSpPr>
          <a:xfrm>
            <a:off x="7634189" y="3507686"/>
            <a:ext cx="4605239" cy="3304504"/>
            <a:chOff x="7634189" y="3507686"/>
            <a:chExt cx="4605239" cy="330450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7AF0F0-E6EC-4B84-85D8-D848BAB1E3A3}"/>
                </a:ext>
              </a:extLst>
            </p:cNvPr>
            <p:cNvGrpSpPr/>
            <p:nvPr/>
          </p:nvGrpSpPr>
          <p:grpSpPr>
            <a:xfrm>
              <a:off x="8262632" y="4705994"/>
              <a:ext cx="1633193" cy="1633193"/>
              <a:chOff x="7955147" y="1416035"/>
              <a:chExt cx="1633193" cy="163319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15247EF5-31C8-47A6-A2EA-40E3EB419946}"/>
                  </a:ext>
                </a:extLst>
              </p:cNvPr>
              <p:cNvGrpSpPr/>
              <p:nvPr/>
            </p:nvGrpSpPr>
            <p:grpSpPr>
              <a:xfrm>
                <a:off x="7955147" y="1416035"/>
                <a:ext cx="1633193" cy="1633193"/>
                <a:chOff x="7662709" y="1415479"/>
                <a:chExt cx="1640114" cy="1640114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F0A8F31-C7CC-48CB-B6CF-370B14367090}"/>
                    </a:ext>
                  </a:extLst>
                </p:cNvPr>
                <p:cNvSpPr/>
                <p:nvPr/>
              </p:nvSpPr>
              <p:spPr>
                <a:xfrm>
                  <a:off x="7974987" y="1727757"/>
                  <a:ext cx="1009750" cy="1009750"/>
                </a:xfrm>
                <a:prstGeom prst="ellipse">
                  <a:avLst/>
                </a:prstGeom>
                <a:solidFill>
                  <a:srgbClr val="0033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Circle: Hollow 34">
                  <a:extLst>
                    <a:ext uri="{FF2B5EF4-FFF2-40B4-BE49-F238E27FC236}">
                      <a16:creationId xmlns:a16="http://schemas.microsoft.com/office/drawing/2014/main" id="{C5079127-AEAC-4AE1-9548-F09F4287F6F1}"/>
                    </a:ext>
                  </a:extLst>
                </p:cNvPr>
                <p:cNvSpPr/>
                <p:nvPr/>
              </p:nvSpPr>
              <p:spPr>
                <a:xfrm>
                  <a:off x="7662709" y="1415479"/>
                  <a:ext cx="1640114" cy="1640114"/>
                </a:xfrm>
                <a:prstGeom prst="donut">
                  <a:avLst>
                    <a:gd name="adj" fmla="val 12600"/>
                  </a:avLst>
                </a:prstGeom>
                <a:solidFill>
                  <a:srgbClr val="003366">
                    <a:alpha val="38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1EC718-46B5-48E8-89B7-D8C251DB5CC1}"/>
                  </a:ext>
                </a:extLst>
              </p:cNvPr>
              <p:cNvSpPr txBox="1"/>
              <p:nvPr/>
            </p:nvSpPr>
            <p:spPr>
              <a:xfrm>
                <a:off x="8151114" y="2075850"/>
                <a:ext cx="12354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Oswald" panose="02000503000000000000" pitchFamily="2" charset="0"/>
                  </a:rPr>
                  <a:t>Fourth Idea</a:t>
                </a:r>
              </a:p>
            </p:txBody>
          </p: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302BA89-29AA-438E-8455-E9234E86096D}"/>
                </a:ext>
              </a:extLst>
            </p:cNvPr>
            <p:cNvSpPr/>
            <p:nvPr/>
          </p:nvSpPr>
          <p:spPr>
            <a:xfrm>
              <a:off x="10540216" y="5866183"/>
              <a:ext cx="946007" cy="946007"/>
            </a:xfrm>
            <a:prstGeom prst="ellipse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0730B90-3C4A-45C7-A9F4-A9BED031206C}"/>
                </a:ext>
              </a:extLst>
            </p:cNvPr>
            <p:cNvSpPr txBox="1"/>
            <p:nvPr/>
          </p:nvSpPr>
          <p:spPr>
            <a:xfrm>
              <a:off x="10606819" y="6139131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9EFE4EF-CCE0-41C3-A964-2DDF57558CAE}"/>
                </a:ext>
              </a:extLst>
            </p:cNvPr>
            <p:cNvSpPr/>
            <p:nvPr/>
          </p:nvSpPr>
          <p:spPr>
            <a:xfrm>
              <a:off x="8906500" y="3507686"/>
              <a:ext cx="755045" cy="755045"/>
            </a:xfrm>
            <a:prstGeom prst="ellipse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9839402-C90D-4A5F-A104-3C51A47730BA}"/>
                </a:ext>
              </a:extLst>
            </p:cNvPr>
            <p:cNvSpPr txBox="1"/>
            <p:nvPr/>
          </p:nvSpPr>
          <p:spPr>
            <a:xfrm>
              <a:off x="8906500" y="3693164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4ECA223-9A68-49E1-9ED5-3C65E76369DE}"/>
                </a:ext>
              </a:extLst>
            </p:cNvPr>
            <p:cNvSpPr/>
            <p:nvPr/>
          </p:nvSpPr>
          <p:spPr>
            <a:xfrm>
              <a:off x="11323153" y="5016954"/>
              <a:ext cx="755045" cy="755045"/>
            </a:xfrm>
            <a:prstGeom prst="ellipse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B4E9417-6F65-4539-93C5-B79F55DA4FBD}"/>
                </a:ext>
              </a:extLst>
            </p:cNvPr>
            <p:cNvSpPr txBox="1"/>
            <p:nvPr/>
          </p:nvSpPr>
          <p:spPr>
            <a:xfrm>
              <a:off x="11323153" y="5202432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F3A6D86-FC15-47FA-92F5-7A9CF67B0EC6}"/>
                </a:ext>
              </a:extLst>
            </p:cNvPr>
            <p:cNvSpPr/>
            <p:nvPr/>
          </p:nvSpPr>
          <p:spPr>
            <a:xfrm>
              <a:off x="11550081" y="4093274"/>
              <a:ext cx="585872" cy="585872"/>
            </a:xfrm>
            <a:prstGeom prst="ellipse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9D52492-9F52-44F9-8258-C6D13AA869CA}"/>
                </a:ext>
              </a:extLst>
            </p:cNvPr>
            <p:cNvSpPr txBox="1"/>
            <p:nvPr/>
          </p:nvSpPr>
          <p:spPr>
            <a:xfrm>
              <a:off x="11426628" y="4186155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370F65B-5176-44E1-B3D9-DB8CF71F8B42}"/>
                </a:ext>
              </a:extLst>
            </p:cNvPr>
            <p:cNvSpPr/>
            <p:nvPr/>
          </p:nvSpPr>
          <p:spPr>
            <a:xfrm>
              <a:off x="9994443" y="3893400"/>
              <a:ext cx="888752" cy="888752"/>
            </a:xfrm>
            <a:prstGeom prst="ellipse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60E5F30-0081-4693-9248-EEB8ABFD87B7}"/>
                </a:ext>
              </a:extLst>
            </p:cNvPr>
            <p:cNvSpPr txBox="1"/>
            <p:nvPr/>
          </p:nvSpPr>
          <p:spPr>
            <a:xfrm>
              <a:off x="9994443" y="4186155"/>
              <a:ext cx="9567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9012D0A-5E11-4AE6-9F17-3DC04BA382A0}"/>
                </a:ext>
              </a:extLst>
            </p:cNvPr>
            <p:cNvCxnSpPr>
              <a:cxnSpLocks/>
              <a:stCxn id="71" idx="4"/>
            </p:cNvCxnSpPr>
            <p:nvPr/>
          </p:nvCxnSpPr>
          <p:spPr>
            <a:xfrm flipH="1">
              <a:off x="9268500" y="4262731"/>
              <a:ext cx="15523" cy="416415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68104C9-D958-4964-9895-D275195EF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4224" y="4782151"/>
              <a:ext cx="316744" cy="33187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1CD7CBB-3BFF-4AD0-9057-2A4D5FC7AB1C}"/>
                </a:ext>
              </a:extLst>
            </p:cNvPr>
            <p:cNvCxnSpPr>
              <a:cxnSpLocks/>
            </p:cNvCxnSpPr>
            <p:nvPr/>
          </p:nvCxnSpPr>
          <p:spPr>
            <a:xfrm>
              <a:off x="9854224" y="5866184"/>
              <a:ext cx="628237" cy="27294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C2E6F02-1252-4CFC-BF69-11597D189A3A}"/>
                </a:ext>
              </a:extLst>
            </p:cNvPr>
            <p:cNvCxnSpPr>
              <a:cxnSpLocks/>
              <a:endCxn id="69" idx="7"/>
            </p:cNvCxnSpPr>
            <p:nvPr/>
          </p:nvCxnSpPr>
          <p:spPr>
            <a:xfrm flipH="1">
              <a:off x="11347683" y="5696726"/>
              <a:ext cx="196295" cy="30799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A37DB4B-6B15-41F9-8941-E77A02EA77AE}"/>
                </a:ext>
              </a:extLst>
            </p:cNvPr>
            <p:cNvCxnSpPr>
              <a:cxnSpLocks/>
              <a:stCxn id="75" idx="4"/>
            </p:cNvCxnSpPr>
            <p:nvPr/>
          </p:nvCxnSpPr>
          <p:spPr>
            <a:xfrm>
              <a:off x="11843017" y="4679146"/>
              <a:ext cx="0" cy="33780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AD5B074-B8E3-42E1-A958-E0037AD47C3D}"/>
                </a:ext>
              </a:extLst>
            </p:cNvPr>
            <p:cNvSpPr/>
            <p:nvPr/>
          </p:nvSpPr>
          <p:spPr>
            <a:xfrm>
              <a:off x="7634189" y="6025782"/>
              <a:ext cx="755045" cy="755045"/>
            </a:xfrm>
            <a:prstGeom prst="ellipse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1AE22C-EBFF-4A62-A1FF-06117AADA244}"/>
                </a:ext>
              </a:extLst>
            </p:cNvPr>
            <p:cNvSpPr txBox="1"/>
            <p:nvPr/>
          </p:nvSpPr>
          <p:spPr>
            <a:xfrm>
              <a:off x="7634189" y="6211260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31EC761-0501-4296-8B9C-7EAC63CF21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2633" y="6004723"/>
              <a:ext cx="126601" cy="13440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8E57A56B-9EDE-48A4-9A2E-F9865823DE29}"/>
              </a:ext>
            </a:extLst>
          </p:cNvPr>
          <p:cNvSpPr txBox="1"/>
          <p:nvPr/>
        </p:nvSpPr>
        <p:spPr>
          <a:xfrm>
            <a:off x="5408594" y="3876153"/>
            <a:ext cx="151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latin typeface="Oswald" panose="02000503000000000000" pitchFamily="2" charset="0"/>
              </a:rPr>
              <a:t>MINDMAP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5073002-B8B7-4CFF-A5A7-297AE69E70F3}"/>
              </a:ext>
            </a:extLst>
          </p:cNvPr>
          <p:cNvGrpSpPr/>
          <p:nvPr/>
        </p:nvGrpSpPr>
        <p:grpSpPr>
          <a:xfrm>
            <a:off x="82264" y="163954"/>
            <a:ext cx="3914073" cy="4213587"/>
            <a:chOff x="82264" y="163954"/>
            <a:chExt cx="3914073" cy="421358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E2FB5D-B432-4390-8437-1A5503426936}"/>
                </a:ext>
              </a:extLst>
            </p:cNvPr>
            <p:cNvGrpSpPr/>
            <p:nvPr/>
          </p:nvGrpSpPr>
          <p:grpSpPr>
            <a:xfrm>
              <a:off x="2363144" y="1804953"/>
              <a:ext cx="1633193" cy="1633193"/>
              <a:chOff x="7955147" y="1416035"/>
              <a:chExt cx="1633193" cy="163319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5F94A61-50F3-432C-A96F-8886C8C52424}"/>
                  </a:ext>
                </a:extLst>
              </p:cNvPr>
              <p:cNvGrpSpPr/>
              <p:nvPr/>
            </p:nvGrpSpPr>
            <p:grpSpPr>
              <a:xfrm>
                <a:off x="7955147" y="1416035"/>
                <a:ext cx="1633193" cy="1633193"/>
                <a:chOff x="7662709" y="1415479"/>
                <a:chExt cx="1640114" cy="1640114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B7765E2-573F-4625-B1C8-E080C1D156F6}"/>
                    </a:ext>
                  </a:extLst>
                </p:cNvPr>
                <p:cNvSpPr/>
                <p:nvPr/>
              </p:nvSpPr>
              <p:spPr>
                <a:xfrm>
                  <a:off x="7974989" y="1727757"/>
                  <a:ext cx="1009750" cy="1009750"/>
                </a:xfrm>
                <a:prstGeom prst="ellipse">
                  <a:avLst/>
                </a:prstGeom>
                <a:solidFill>
                  <a:srgbClr val="FF33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ircle: Hollow 21">
                  <a:extLst>
                    <a:ext uri="{FF2B5EF4-FFF2-40B4-BE49-F238E27FC236}">
                      <a16:creationId xmlns:a16="http://schemas.microsoft.com/office/drawing/2014/main" id="{495D0CBE-75D7-43AA-9E01-82C359D85BEF}"/>
                    </a:ext>
                  </a:extLst>
                </p:cNvPr>
                <p:cNvSpPr/>
                <p:nvPr/>
              </p:nvSpPr>
              <p:spPr>
                <a:xfrm>
                  <a:off x="7662709" y="1415479"/>
                  <a:ext cx="1640114" cy="1640114"/>
                </a:xfrm>
                <a:prstGeom prst="donut">
                  <a:avLst>
                    <a:gd name="adj" fmla="val 12600"/>
                  </a:avLst>
                </a:prstGeom>
                <a:solidFill>
                  <a:srgbClr val="FF3300">
                    <a:alpha val="37647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C83211-7005-43E1-8A35-B3D8F06456AD}"/>
                  </a:ext>
                </a:extLst>
              </p:cNvPr>
              <p:cNvSpPr txBox="1"/>
              <p:nvPr/>
            </p:nvSpPr>
            <p:spPr>
              <a:xfrm>
                <a:off x="8151114" y="2075850"/>
                <a:ext cx="12354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Oswald" panose="02000503000000000000" pitchFamily="2" charset="0"/>
                  </a:rPr>
                  <a:t>Second Idea</a:t>
                </a:r>
              </a:p>
            </p:txBody>
          </p:sp>
        </p:grp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A4E2B9FE-1BF1-4924-8EE8-60C801111477}"/>
                </a:ext>
              </a:extLst>
            </p:cNvPr>
            <p:cNvSpPr/>
            <p:nvPr/>
          </p:nvSpPr>
          <p:spPr>
            <a:xfrm>
              <a:off x="1369736" y="1257374"/>
              <a:ext cx="939241" cy="939241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62DCFE-9634-47D3-A72C-93786D94F914}"/>
                </a:ext>
              </a:extLst>
            </p:cNvPr>
            <p:cNvSpPr txBox="1"/>
            <p:nvPr/>
          </p:nvSpPr>
          <p:spPr>
            <a:xfrm>
              <a:off x="1407460" y="1506648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7F1EC9-C2C2-4210-8197-EFA0150630B7}"/>
                </a:ext>
              </a:extLst>
            </p:cNvPr>
            <p:cNvSpPr/>
            <p:nvPr/>
          </p:nvSpPr>
          <p:spPr>
            <a:xfrm>
              <a:off x="611194" y="680545"/>
              <a:ext cx="680323" cy="680323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2B8BC56-7ACA-4653-9CA6-9625E346D3C3}"/>
                </a:ext>
              </a:extLst>
            </p:cNvPr>
            <p:cNvSpPr/>
            <p:nvPr/>
          </p:nvSpPr>
          <p:spPr>
            <a:xfrm>
              <a:off x="82264" y="298423"/>
              <a:ext cx="480872" cy="480872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54BE564-5098-44F2-A099-1D0FAD58FD44}"/>
                </a:ext>
              </a:extLst>
            </p:cNvPr>
            <p:cNvSpPr txBox="1"/>
            <p:nvPr/>
          </p:nvSpPr>
          <p:spPr>
            <a:xfrm>
              <a:off x="591835" y="854805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AC019AF-410B-4062-94DE-87D126FE43FE}"/>
                </a:ext>
              </a:extLst>
            </p:cNvPr>
            <p:cNvSpPr txBox="1"/>
            <p:nvPr/>
          </p:nvSpPr>
          <p:spPr>
            <a:xfrm>
              <a:off x="436282" y="163954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C3300"/>
                  </a:solidFill>
                </a:rPr>
                <a:t>Your text goes here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4B6D781-77A2-434E-B44E-D411C5A70D88}"/>
                </a:ext>
              </a:extLst>
            </p:cNvPr>
            <p:cNvSpPr/>
            <p:nvPr/>
          </p:nvSpPr>
          <p:spPr>
            <a:xfrm>
              <a:off x="1880592" y="3407240"/>
              <a:ext cx="841652" cy="841652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949092E-5BD0-497B-B404-BA7CCA8CF863}"/>
                </a:ext>
              </a:extLst>
            </p:cNvPr>
            <p:cNvSpPr txBox="1"/>
            <p:nvPr/>
          </p:nvSpPr>
          <p:spPr>
            <a:xfrm>
              <a:off x="1908240" y="3632556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6C2ADB0-0084-490E-AFD9-03F4FBC1BB00}"/>
                </a:ext>
              </a:extLst>
            </p:cNvPr>
            <p:cNvSpPr/>
            <p:nvPr/>
          </p:nvSpPr>
          <p:spPr>
            <a:xfrm>
              <a:off x="878368" y="3664028"/>
              <a:ext cx="713513" cy="713513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3CE33D2-7CAA-4E1B-8026-9E9BEE07468C}"/>
                </a:ext>
              </a:extLst>
            </p:cNvPr>
            <p:cNvSpPr txBox="1"/>
            <p:nvPr/>
          </p:nvSpPr>
          <p:spPr>
            <a:xfrm>
              <a:off x="828724" y="3828066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C97E73D-BD5D-4299-BE10-D86D11A9C941}"/>
                </a:ext>
              </a:extLst>
            </p:cNvPr>
            <p:cNvSpPr/>
            <p:nvPr/>
          </p:nvSpPr>
          <p:spPr>
            <a:xfrm>
              <a:off x="2721040" y="293528"/>
              <a:ext cx="841652" cy="841652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1C67AE7-A34B-4E65-902D-DAFEC5063BF5}"/>
                </a:ext>
              </a:extLst>
            </p:cNvPr>
            <p:cNvSpPr txBox="1"/>
            <p:nvPr/>
          </p:nvSpPr>
          <p:spPr>
            <a:xfrm>
              <a:off x="2721040" y="519987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C44405D1-3C4F-49F3-B8D2-C944C81B74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67198" y="1986762"/>
              <a:ext cx="231301" cy="129151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B3212D4-4327-4B70-AE27-099FF57B5A60}"/>
                </a:ext>
              </a:extLst>
            </p:cNvPr>
            <p:cNvCxnSpPr>
              <a:cxnSpLocks/>
              <a:stCxn id="103" idx="1"/>
            </p:cNvCxnSpPr>
            <p:nvPr/>
          </p:nvCxnSpPr>
          <p:spPr>
            <a:xfrm flipH="1" flipV="1">
              <a:off x="1265898" y="1210469"/>
              <a:ext cx="241387" cy="18445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9D92A85-C701-4D0A-A27A-8EEE23AAA1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238" y="698533"/>
              <a:ext cx="109806" cy="80764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C029BAA-C47F-43C8-BE45-2F62517C7B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996" y="958931"/>
              <a:ext cx="531044" cy="43599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7BA848D-0A1D-4739-8D6D-829F2B7A64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3492" y="3346718"/>
              <a:ext cx="149984" cy="160968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DA89A7E-8240-4D90-9674-766234D7E2DD}"/>
                </a:ext>
              </a:extLst>
            </p:cNvPr>
            <p:cNvCxnSpPr>
              <a:cxnSpLocks/>
              <a:stCxn id="112" idx="3"/>
            </p:cNvCxnSpPr>
            <p:nvPr/>
          </p:nvCxnSpPr>
          <p:spPr>
            <a:xfrm flipV="1">
              <a:off x="1641524" y="3998466"/>
              <a:ext cx="247512" cy="29655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20FAECF-0821-49A4-B282-675577556717}"/>
              </a:ext>
            </a:extLst>
          </p:cNvPr>
          <p:cNvGrpSpPr/>
          <p:nvPr/>
        </p:nvGrpSpPr>
        <p:grpSpPr>
          <a:xfrm>
            <a:off x="1329569" y="4398871"/>
            <a:ext cx="4653710" cy="2210147"/>
            <a:chOff x="1329569" y="4398871"/>
            <a:chExt cx="4653710" cy="221014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C16722B-3DCE-427F-AC86-665EF446DF32}"/>
                </a:ext>
              </a:extLst>
            </p:cNvPr>
            <p:cNvGrpSpPr/>
            <p:nvPr/>
          </p:nvGrpSpPr>
          <p:grpSpPr>
            <a:xfrm>
              <a:off x="3417873" y="4554999"/>
              <a:ext cx="1633193" cy="1633193"/>
              <a:chOff x="7955147" y="1416035"/>
              <a:chExt cx="1633193" cy="163319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521E9D5-08F6-4453-B76C-B91A9847AD55}"/>
                  </a:ext>
                </a:extLst>
              </p:cNvPr>
              <p:cNvGrpSpPr/>
              <p:nvPr/>
            </p:nvGrpSpPr>
            <p:grpSpPr>
              <a:xfrm>
                <a:off x="7955147" y="1416035"/>
                <a:ext cx="1633193" cy="1633193"/>
                <a:chOff x="7662709" y="1415479"/>
                <a:chExt cx="1640114" cy="1640114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2C9000B-41B7-4478-B341-F037184FBB9F}"/>
                    </a:ext>
                  </a:extLst>
                </p:cNvPr>
                <p:cNvSpPr/>
                <p:nvPr/>
              </p:nvSpPr>
              <p:spPr>
                <a:xfrm>
                  <a:off x="7974987" y="1727757"/>
                  <a:ext cx="1009750" cy="1009750"/>
                </a:xfrm>
                <a:prstGeom prst="ellipse">
                  <a:avLst/>
                </a:prstGeom>
                <a:solidFill>
                  <a:srgbClr val="FF99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Circle: Hollow 29">
                  <a:extLst>
                    <a:ext uri="{FF2B5EF4-FFF2-40B4-BE49-F238E27FC236}">
                      <a16:creationId xmlns:a16="http://schemas.microsoft.com/office/drawing/2014/main" id="{AC4D2DF9-318B-417E-8D3F-AE35102D4CBC}"/>
                    </a:ext>
                  </a:extLst>
                </p:cNvPr>
                <p:cNvSpPr/>
                <p:nvPr/>
              </p:nvSpPr>
              <p:spPr>
                <a:xfrm>
                  <a:off x="7662709" y="1415479"/>
                  <a:ext cx="1640114" cy="1640114"/>
                </a:xfrm>
                <a:prstGeom prst="donut">
                  <a:avLst>
                    <a:gd name="adj" fmla="val 12600"/>
                  </a:avLst>
                </a:prstGeom>
                <a:solidFill>
                  <a:srgbClr val="FF9900">
                    <a:alpha val="37255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F060294-27BC-4C55-B54E-0611AAFC6D06}"/>
                  </a:ext>
                </a:extLst>
              </p:cNvPr>
              <p:cNvSpPr txBox="1"/>
              <p:nvPr/>
            </p:nvSpPr>
            <p:spPr>
              <a:xfrm>
                <a:off x="8151114" y="2075850"/>
                <a:ext cx="12354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Oswald" panose="02000503000000000000" pitchFamily="2" charset="0"/>
                  </a:rPr>
                  <a:t>Third Idea</a:t>
                </a:r>
              </a:p>
            </p:txBody>
          </p:sp>
        </p:grp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349A4A2-CE18-41C4-A80E-A0C6B4C0C016}"/>
                </a:ext>
              </a:extLst>
            </p:cNvPr>
            <p:cNvSpPr/>
            <p:nvPr/>
          </p:nvSpPr>
          <p:spPr>
            <a:xfrm>
              <a:off x="5141627" y="5767366"/>
              <a:ext cx="841652" cy="84165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EB17DB6-D634-4ACF-9A71-39F4C5126BBA}"/>
                </a:ext>
              </a:extLst>
            </p:cNvPr>
            <p:cNvSpPr txBox="1"/>
            <p:nvPr/>
          </p:nvSpPr>
          <p:spPr>
            <a:xfrm>
              <a:off x="5156053" y="5988137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6BBB53D6-AFD1-4E6E-81F9-2FBDCE44D42C}"/>
                </a:ext>
              </a:extLst>
            </p:cNvPr>
            <p:cNvSpPr/>
            <p:nvPr/>
          </p:nvSpPr>
          <p:spPr>
            <a:xfrm>
              <a:off x="2453244" y="4398871"/>
              <a:ext cx="766560" cy="76656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B4A0E8C-E1C3-40B3-BD84-17F0F00E6642}"/>
                </a:ext>
              </a:extLst>
            </p:cNvPr>
            <p:cNvSpPr txBox="1"/>
            <p:nvPr/>
          </p:nvSpPr>
          <p:spPr>
            <a:xfrm>
              <a:off x="2447907" y="4589459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B71AF7CC-627C-49AE-BDF0-FDB3D21F9367}"/>
                </a:ext>
              </a:extLst>
            </p:cNvPr>
            <p:cNvSpPr/>
            <p:nvPr/>
          </p:nvSpPr>
          <p:spPr>
            <a:xfrm>
              <a:off x="2498499" y="5781214"/>
              <a:ext cx="766560" cy="76656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95576D5-F065-4F8F-B308-61840B9DCCFF}"/>
                </a:ext>
              </a:extLst>
            </p:cNvPr>
            <p:cNvSpPr txBox="1"/>
            <p:nvPr/>
          </p:nvSpPr>
          <p:spPr>
            <a:xfrm>
              <a:off x="2498498" y="5958244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2CCE031-3249-4B44-81E4-893807F1418C}"/>
                </a:ext>
              </a:extLst>
            </p:cNvPr>
            <p:cNvSpPr/>
            <p:nvPr/>
          </p:nvSpPr>
          <p:spPr>
            <a:xfrm>
              <a:off x="1416056" y="5657323"/>
              <a:ext cx="661628" cy="661628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4218CA5-536E-4C84-AE43-EDB82AFC47B3}"/>
                </a:ext>
              </a:extLst>
            </p:cNvPr>
            <p:cNvSpPr txBox="1"/>
            <p:nvPr/>
          </p:nvSpPr>
          <p:spPr>
            <a:xfrm>
              <a:off x="1329569" y="5793038"/>
              <a:ext cx="812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Your text goes here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435CF12D-7E4A-4A89-B60F-5C005B15B4FE}"/>
                </a:ext>
              </a:extLst>
            </p:cNvPr>
            <p:cNvCxnSpPr>
              <a:cxnSpLocks/>
            </p:cNvCxnSpPr>
            <p:nvPr/>
          </p:nvCxnSpPr>
          <p:spPr>
            <a:xfrm>
              <a:off x="3207716" y="4897096"/>
              <a:ext cx="288660" cy="92473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1F63DAC0-3925-44B9-BA05-1EB1F7B81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4509" y="5696726"/>
              <a:ext cx="315494" cy="153999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5B342A9F-9966-4063-B70F-82DF009809AE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>
              <a:off x="2142369" y="5993093"/>
              <a:ext cx="389400" cy="38177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FB64A69F-E013-4E03-B37E-0CB1B937DE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26384" y="5827486"/>
              <a:ext cx="249945" cy="124875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E785FF81-2434-44EE-AD2C-9E3F0AD1F88B}"/>
              </a:ext>
            </a:extLst>
          </p:cNvPr>
          <p:cNvSpPr txBox="1"/>
          <p:nvPr/>
        </p:nvSpPr>
        <p:spPr>
          <a:xfrm>
            <a:off x="3783642" y="43884"/>
            <a:ext cx="3985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Oswald" panose="02000503000000000000" pitchFamily="2" charset="0"/>
              </a:rPr>
              <a:t>MIND MAP TEMPLATE</a:t>
            </a:r>
          </a:p>
        </p:txBody>
      </p:sp>
    </p:spTree>
    <p:extLst>
      <p:ext uri="{BB962C8B-B14F-4D97-AF65-F5344CB8AC3E}">
        <p14:creationId xmlns:p14="http://schemas.microsoft.com/office/powerpoint/2010/main" val="104312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185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Oswald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16</cp:revision>
  <dcterms:created xsi:type="dcterms:W3CDTF">2020-07-14T12:17:05Z</dcterms:created>
  <dcterms:modified xsi:type="dcterms:W3CDTF">2020-07-14T15:38:15Z</dcterms:modified>
</cp:coreProperties>
</file>