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  <p:embeddedFont>
      <p:font typeface="Cardo" charset="1" panose="02020600000000000000"/>
      <p:regular r:id="rId16"/>
    </p:embeddedFont>
    <p:embeddedFont>
      <p:font typeface="Cardo Bold" charset="1" panose="02020804080000020003"/>
      <p:regular r:id="rId17"/>
    </p:embeddedFont>
    <p:embeddedFont>
      <p:font typeface="Cardo Italics" charset="1" panose="02020600000000000000"/>
      <p:regular r:id="rId18"/>
    </p:embeddedFont>
    <p:embeddedFont>
      <p:font typeface="WC Mano Negra Bold" charset="1" panose="02000506000000020004"/>
      <p:regular r:id="rId19"/>
    </p:embeddedFont>
    <p:embeddedFont>
      <p:font typeface="Bebas Neue Cyrillic" charset="1" panose="02000506000000020004"/>
      <p:regular r:id="rId20"/>
    </p:embeddedFont>
    <p:embeddedFont>
      <p:font typeface="Aby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86728" y="3917096"/>
            <a:ext cx="15591554" cy="5314220"/>
            <a:chOff x="0" y="0"/>
            <a:chExt cx="20788739" cy="708562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7458" r="0" b="7458"/>
            <a:stretch>
              <a:fillRect/>
            </a:stretch>
          </p:blipFill>
          <p:spPr>
            <a:xfrm>
              <a:off x="7471446" y="0"/>
              <a:ext cx="13317293" cy="7085627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14759" t="0" r="14759" b="0"/>
            <a:stretch>
              <a:fillRect/>
            </a:stretch>
          </p:blipFill>
          <p:spPr>
            <a:xfrm>
              <a:off x="0" y="0"/>
              <a:ext cx="6658646" cy="7085627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-1577797">
            <a:off x="2379335" y="4220445"/>
            <a:ext cx="1710564" cy="115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83"/>
              </a:lnSpc>
            </a:pPr>
            <a:r>
              <a:rPr lang="en-US" sz="2983" spc="119">
                <a:solidFill>
                  <a:srgbClr val="E8CC8F"/>
                </a:solidFill>
                <a:latin typeface="Abys"/>
              </a:rPr>
              <a:t>MAKE</a:t>
            </a:r>
          </a:p>
          <a:p>
            <a:pPr algn="l">
              <a:lnSpc>
                <a:spcPts val="2983"/>
              </a:lnSpc>
            </a:pPr>
            <a:r>
              <a:rPr lang="en-US" sz="2983" spc="119">
                <a:solidFill>
                  <a:srgbClr val="E8CC8F"/>
                </a:solidFill>
                <a:latin typeface="Abys"/>
              </a:rPr>
              <a:t>MIND</a:t>
            </a:r>
            <a:r>
              <a:rPr lang="en-US" sz="2983" spc="119">
                <a:solidFill>
                  <a:srgbClr val="E8CC8F"/>
                </a:solidFill>
                <a:latin typeface="Abys"/>
              </a:rPr>
              <a:t> MATRIX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340277">
            <a:off x="2144783" y="5031201"/>
            <a:ext cx="2154616" cy="20468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7963180" y="1511791"/>
            <a:ext cx="6883064" cy="826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45"/>
              </a:lnSpc>
            </a:pPr>
            <a:r>
              <a:rPr lang="en-US" sz="4747">
                <a:solidFill>
                  <a:srgbClr val="E76E3C"/>
                </a:solidFill>
                <a:latin typeface="Bebas Neue Cyrillic"/>
              </a:rPr>
              <a:t>Concurrency </a:t>
            </a:r>
            <a:r>
              <a:rPr lang="en-US" sz="4747">
                <a:solidFill>
                  <a:srgbClr val="1D1C24"/>
                </a:solidFill>
                <a:latin typeface="Bebas Neue Cyrillic"/>
              </a:rPr>
              <a:t>In JAVA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86728" y="1104792"/>
            <a:ext cx="5142434" cy="188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>
                <a:solidFill>
                  <a:srgbClr val="1D1C24"/>
                </a:solidFill>
                <a:latin typeface="HK Grotesk Light"/>
              </a:rPr>
              <a:t>Concurrency</a:t>
            </a:r>
            <a:r>
              <a:rPr lang="en-US" sz="7200">
                <a:solidFill>
                  <a:srgbClr val="1D1C24"/>
                </a:solidFill>
                <a:latin typeface="HK Grotesk Light"/>
              </a:rPr>
              <a:t> in JAVA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8975" y="1800938"/>
            <a:ext cx="509289" cy="438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1D1C24"/>
                </a:solidFill>
                <a:latin typeface="HK Grotesk Light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789838" y="7169923"/>
            <a:ext cx="3906915" cy="26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1D1C24"/>
                </a:solidFill>
                <a:latin typeface="HK Grotesk Light"/>
              </a:rPr>
              <a:t>BUILDING DREAMS SINCE 1995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04712" y="6400351"/>
            <a:ext cx="5496783" cy="550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0"/>
              </a:lnSpc>
            </a:pPr>
            <a:r>
              <a:rPr lang="en-US" sz="4130" spc="165">
                <a:solidFill>
                  <a:srgbClr val="E8CC8F"/>
                </a:solidFill>
                <a:latin typeface="Cardo"/>
              </a:rPr>
              <a:t>C               F   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85032" y="5806741"/>
            <a:ext cx="4275560" cy="43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2"/>
              </a:lnSpc>
            </a:pPr>
            <a:r>
              <a:rPr lang="en-US" sz="3212" spc="128">
                <a:solidFill>
                  <a:srgbClr val="E8CC8F"/>
                </a:solidFill>
                <a:latin typeface="Abys"/>
              </a:rPr>
              <a:t>... A LEARNING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16283" y="3432487"/>
            <a:ext cx="6554009" cy="5144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268"/>
              </a:lnSpc>
            </a:pPr>
            <a:r>
              <a:rPr lang="en-US" sz="23214" spc="-487">
                <a:solidFill>
                  <a:srgbClr val="E76E3C"/>
                </a:solidFill>
                <a:latin typeface="Bebas Neue Cyrillic Bold"/>
              </a:rPr>
              <a:t>VISUAL ART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57155" y="2879489"/>
            <a:ext cx="7047065" cy="469951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40019" y="5476853"/>
            <a:ext cx="3007138" cy="160881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62142" y="7422028"/>
            <a:ext cx="3304682" cy="31394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654339" y="4822708"/>
            <a:ext cx="3717235" cy="2511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3"/>
              </a:lnSpc>
            </a:pPr>
            <a:r>
              <a:rPr lang="en-US" sz="6483" spc="259">
                <a:solidFill>
                  <a:srgbClr val="000000"/>
                </a:solidFill>
                <a:latin typeface="Abys"/>
              </a:rPr>
              <a:t>EASTSID</a:t>
            </a:r>
            <a:r>
              <a:rPr lang="en-US" sz="6483" spc="259">
                <a:solidFill>
                  <a:srgbClr val="000000"/>
                </a:solidFill>
                <a:latin typeface="Abys"/>
              </a:rPr>
              <a:t>E LEARNING ACADEMY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353516">
            <a:off x="14349467" y="2522913"/>
            <a:ext cx="2435160" cy="85230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565983" y="405099"/>
            <a:ext cx="3177079" cy="384542"/>
            <a:chOff x="0" y="0"/>
            <a:chExt cx="4236105" cy="51272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4236105" cy="295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918"/>
                </a:lnSpc>
                <a:spcBef>
                  <a:spcPct val="0"/>
                </a:spcBef>
              </a:pPr>
              <a:r>
                <a:rPr lang="en-US" sz="1199" spc="23">
                  <a:solidFill>
                    <a:srgbClr val="000000"/>
                  </a:solidFill>
                  <a:latin typeface="HK Grotesk Bold"/>
                </a:rPr>
                <a:t>V</a:t>
              </a:r>
              <a:r>
                <a:rPr lang="en-US" sz="1199" spc="23" u="none">
                  <a:solidFill>
                    <a:srgbClr val="000000"/>
                  </a:solidFill>
                  <a:latin typeface="HK Grotesk Bold"/>
                </a:rPr>
                <a:t>isual Arts</a:t>
              </a:r>
              <a:r>
                <a:rPr lang="en-US" sz="1199" spc="23" u="none">
                  <a:solidFill>
                    <a:srgbClr val="000000"/>
                  </a:solidFill>
                  <a:latin typeface="HK Grotesk Bold"/>
                </a:rPr>
                <a:t>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16979"/>
              <a:ext cx="4236105" cy="295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918"/>
                </a:lnSpc>
                <a:spcBef>
                  <a:spcPct val="0"/>
                </a:spcBef>
              </a:pPr>
              <a:r>
                <a:rPr lang="en-US" sz="1199" spc="23">
                  <a:solidFill>
                    <a:srgbClr val="000000"/>
                  </a:solidFill>
                  <a:latin typeface="HK Grotesk Light"/>
                </a:rPr>
                <a:t>Easts</a:t>
              </a:r>
              <a:r>
                <a:rPr lang="en-US" sz="1199" spc="23" u="none">
                  <a:solidFill>
                    <a:srgbClr val="000000"/>
                  </a:solidFill>
                  <a:latin typeface="HK Grotesk Light"/>
                </a:rPr>
                <a:t>ide Learning Academy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414181" y="450788"/>
            <a:ext cx="11422" cy="29507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12" id="12"/>
          <p:cNvSpPr txBox="true"/>
          <p:nvPr/>
        </p:nvSpPr>
        <p:spPr>
          <a:xfrm rot="0">
            <a:off x="7367413" y="2851462"/>
            <a:ext cx="2050502" cy="706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700" spc="108">
                <a:solidFill>
                  <a:srgbClr val="000000"/>
                </a:solidFill>
                <a:latin typeface="WC Mano Negra Bold"/>
              </a:rPr>
              <a:t>TEACHER:</a:t>
            </a:r>
          </a:p>
          <a:p>
            <a:pPr>
              <a:lnSpc>
                <a:spcPts val="2700"/>
              </a:lnSpc>
            </a:pPr>
            <a:r>
              <a:rPr lang="en-US" sz="2700" spc="108">
                <a:solidFill>
                  <a:srgbClr val="000000"/>
                </a:solidFill>
                <a:latin typeface="WC Mano Negra Bold"/>
              </a:rPr>
              <a:t>PAUL SMITH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37330" y="4073126"/>
            <a:ext cx="1288865" cy="363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700" spc="108">
                <a:solidFill>
                  <a:srgbClr val="000000"/>
                </a:solidFill>
                <a:latin typeface="WC Mano Negra Bold"/>
              </a:rPr>
              <a:t>2020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76913" y="3595176"/>
            <a:ext cx="1813097" cy="2784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DAEd4MfwYjU</dc:identifier>
  <dcterms:modified xsi:type="dcterms:W3CDTF">2011-08-01T06:04:30Z</dcterms:modified>
  <cp:revision>1</cp:revision>
  <dc:title>Sierralane Architects</dc:title>
</cp:coreProperties>
</file>