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2564850" y="3689425"/>
            <a:ext cx="40143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1900">
                <a:solidFill>
                  <a:srgbClr val="CC1A68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1" lang="en-GB" sz="1800">
                <a:solidFill>
                  <a:srgbClr val="CC1A68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b="1" lang="en-GB">
                <a:solidFill>
                  <a:srgbClr val="CC1A68"/>
                </a:solidFill>
                <a:latin typeface="Montserrat"/>
                <a:ea typeface="Montserrat"/>
                <a:cs typeface="Montserrat"/>
                <a:sym typeface="Montserrat"/>
              </a:rPr>
              <a:t>TRESS</a:t>
            </a:r>
            <a:endParaRPr b="1">
              <a:solidFill>
                <a:srgbClr val="CC1A6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  Life is too short to be stressful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7004350" y="3868075"/>
            <a:ext cx="40143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985" y="272175"/>
            <a:ext cx="3108025" cy="31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0" y="200925"/>
            <a:ext cx="91440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CC1A68"/>
                </a:solidFill>
                <a:latin typeface="Georgia"/>
                <a:ea typeface="Georgia"/>
                <a:cs typeface="Georgia"/>
                <a:sym typeface="Georgia"/>
              </a:rPr>
              <a:t>OVERVIEW</a:t>
            </a:r>
            <a:endParaRPr b="1" sz="3000">
              <a:solidFill>
                <a:srgbClr val="CC1A6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535775" y="944850"/>
            <a:ext cx="4252200" cy="30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CC1A68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b="1" lang="en-GB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imple, </a:t>
            </a:r>
            <a:r>
              <a:rPr b="1" lang="en-GB" sz="2000">
                <a:solidFill>
                  <a:srgbClr val="CC1A68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b="1" lang="en-GB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weet and </a:t>
            </a:r>
            <a:r>
              <a:rPr b="1" lang="en-GB" sz="2000">
                <a:solidFill>
                  <a:srgbClr val="CC1A68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b="1" lang="en-GB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ignificant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Given the amount of stress people in this fast paced world experience, we provide an application that aids in de-stressing people by developing a feeling of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happiness. The user can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dump their problems and get 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reminded of the 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good experiences they go through on a daily basis. They also get a daily goal to complete, making someone else’s day and spreading joy.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6" y="4375125"/>
            <a:ext cx="468300" cy="4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5375" y="721225"/>
            <a:ext cx="2152775" cy="420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540000" y="5521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1A68"/>
                </a:solidFill>
                <a:latin typeface="Georgia"/>
                <a:ea typeface="Georgia"/>
                <a:cs typeface="Georgia"/>
                <a:sym typeface="Georgia"/>
              </a:rPr>
              <a:t>Never feel low!</a:t>
            </a:r>
            <a:endParaRPr>
              <a:solidFill>
                <a:srgbClr val="CC1A6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540000" y="1367725"/>
            <a:ext cx="3528600" cy="15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Take a break from the negativity of the world.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Scroll through a curated feed of posts that are certain to de-stress your mind and lift your spirits.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01" y="4404775"/>
            <a:ext cx="468300" cy="4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3750" y="244688"/>
            <a:ext cx="2493525" cy="46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511325" y="568900"/>
            <a:ext cx="3374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1A68"/>
                </a:solidFill>
                <a:latin typeface="Georgia"/>
                <a:ea typeface="Georgia"/>
                <a:cs typeface="Georgia"/>
                <a:sym typeface="Georgia"/>
              </a:rPr>
              <a:t>Small steps every day</a:t>
            </a:r>
            <a:endParaRPr>
              <a:solidFill>
                <a:srgbClr val="CC1A6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511325" y="1396250"/>
            <a:ext cx="3540900" cy="26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 you ever feel like making someone happy?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We provide you with a small activity daily that will bring joy not only to the other person, but also give you a sense of fulfillment.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26" y="4431375"/>
            <a:ext cx="468300" cy="4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5750" y="152400"/>
            <a:ext cx="245354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511300" y="535650"/>
            <a:ext cx="4179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1A68"/>
                </a:solidFill>
                <a:latin typeface="Georgia"/>
                <a:ea typeface="Georgia"/>
                <a:cs typeface="Georgia"/>
                <a:sym typeface="Georgia"/>
              </a:rPr>
              <a:t>Throw away your problems</a:t>
            </a:r>
            <a:endParaRPr>
              <a:solidFill>
                <a:srgbClr val="CC1A6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511300" y="1362975"/>
            <a:ext cx="3727200" cy="25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Dwelling on one’s problems does 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 one any good.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Write down your problems / worries and watch them get thrown into the trash, relieving your mind.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01" y="4392125"/>
            <a:ext cx="468300" cy="4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250" y="274613"/>
            <a:ext cx="2626275" cy="459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91375" y="555600"/>
            <a:ext cx="367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1A68"/>
                </a:solidFill>
                <a:latin typeface="Georgia"/>
                <a:ea typeface="Georgia"/>
                <a:cs typeface="Georgia"/>
                <a:sym typeface="Georgia"/>
              </a:rPr>
              <a:t>Remember the good</a:t>
            </a:r>
            <a:endParaRPr>
              <a:solidFill>
                <a:srgbClr val="CC1A6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91375" y="1370100"/>
            <a:ext cx="3480900" cy="24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 you focus more on the bad than the good?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Take a look at the list of your positive experiences over the week and embrace the good parts of your life.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76" y="4412050"/>
            <a:ext cx="468300" cy="4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6150" y="207775"/>
            <a:ext cx="2525400" cy="47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