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B0604020202020204" charset="0"/>
      <p:regular r:id="rId7"/>
      <p:bold r:id="rId8"/>
      <p:italic r:id="rId9"/>
      <p:boldItalic r:id="rId10"/>
    </p:embeddedFont>
    <p:embeddedFont>
      <p:font typeface="Raleway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8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61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9F07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23284" y="818225"/>
            <a:ext cx="8498541" cy="19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stress|ball</a:t>
            </a:r>
            <a:endParaRPr sz="8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416325" y="4374538"/>
            <a:ext cx="8305500" cy="492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by Rita Mak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428781" y="4325275"/>
            <a:ext cx="471521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ritamak.github.io/stress-ball/</a:t>
            </a:r>
            <a:endParaRPr sz="1800" b="1" dirty="0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game</a:t>
            </a:r>
            <a:endParaRPr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126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400" b="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At first, it has a</a:t>
            </a:r>
            <a:r>
              <a:rPr lang="en-US" sz="1400" b="0" u="sng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 </a:t>
            </a:r>
            <a:r>
              <a:rPr lang="en-US" sz="1400" b="0" u="sng" dirty="0">
                <a:solidFill>
                  <a:schemeClr val="bg2"/>
                </a:solidFill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white ball</a:t>
            </a:r>
            <a:r>
              <a:rPr lang="en-US" sz="1400" b="0" dirty="0">
                <a:solidFill>
                  <a:schemeClr val="bg2"/>
                </a:solidFill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 </a:t>
            </a:r>
            <a:r>
              <a:rPr lang="en-US" sz="1400" b="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moving to random places inside the canvas;</a:t>
            </a:r>
            <a:br>
              <a:rPr lang="en-US" sz="1400" b="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</a:br>
            <a:endParaRPr lang="en-US" sz="1400" b="0" dirty="0"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400" b="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The user must be quick enough to click inside of the ball when the ball appears;</a:t>
            </a:r>
            <a:br>
              <a:rPr lang="en-US" sz="1400" b="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</a:br>
            <a:endParaRPr lang="en-US" sz="1400" b="0" dirty="0"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400" b="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Every 10 seconds the difficulty increases, and the ball moves faster. In the last level a black ball appears;</a:t>
            </a:r>
            <a:br>
              <a:rPr lang="en-US" sz="1400" b="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</a:br>
            <a:endParaRPr lang="en-US" sz="1400" b="0" dirty="0"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400" b="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If the user fails to click inside the ball, the user loses the game.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Challenges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89A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71750" y="1988900"/>
            <a:ext cx="26295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changing the game levels, increasing the velocity of the moving ball</a:t>
            </a:r>
            <a:endParaRPr sz="2000" dirty="0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210425" y="1988900"/>
            <a:ext cx="26295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stopping the timeouts inside the intervals (for the levels)</a:t>
            </a:r>
            <a:endParaRPr sz="2000" dirty="0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049075" y="1988900"/>
            <a:ext cx="26295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making the restart button resetting the levels </a:t>
            </a:r>
            <a:endParaRPr sz="2000" dirty="0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Learnings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89A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71750" y="1988900"/>
            <a:ext cx="26295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don’t panic!</a:t>
            </a:r>
            <a:b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on’t stress! </a:t>
            </a:r>
            <a:endParaRPr sz="2000" dirty="0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210425" y="1988900"/>
            <a:ext cx="26295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1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pay attention to all details</a:t>
            </a:r>
            <a:endParaRPr lang="en-US" sz="2000" dirty="0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049075" y="1988900"/>
            <a:ext cx="26295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efore start coding, plan the logic </a:t>
            </a:r>
            <a:endParaRPr sz="1900" dirty="0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21576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143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Raleway</vt:lpstr>
      <vt:lpstr>Lato</vt:lpstr>
      <vt:lpstr>Courier New</vt:lpstr>
      <vt:lpstr>Arial</vt:lpstr>
      <vt:lpstr>Swiss</vt:lpstr>
      <vt:lpstr>stress|ball</vt:lpstr>
      <vt:lpstr>The game</vt:lpstr>
      <vt:lpstr>Challenges</vt:lpstr>
      <vt:lpstr>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stress|ball</dc:title>
  <cp:lastModifiedBy>rita mak</cp:lastModifiedBy>
  <cp:revision>13</cp:revision>
  <dcterms:modified xsi:type="dcterms:W3CDTF">2021-06-17T14:06:37Z</dcterms:modified>
</cp:coreProperties>
</file>