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8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9F07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3284" y="818225"/>
            <a:ext cx="8498541" cy="19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dirty="0"/>
              <a:t>stress|ball</a:t>
            </a:r>
            <a:endParaRPr sz="129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16325" y="4312850"/>
            <a:ext cx="83055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Rita Mak</a:t>
            </a:r>
            <a:endParaRPr sz="2400" b="1"/>
          </a:p>
        </p:txBody>
      </p:sp>
      <p:sp>
        <p:nvSpPr>
          <p:cNvPr id="74" name="Google Shape;74;p13"/>
          <p:cNvSpPr txBox="1"/>
          <p:nvPr/>
        </p:nvSpPr>
        <p:spPr>
          <a:xfrm>
            <a:off x="5624623" y="4389800"/>
            <a:ext cx="351937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https://ritamak.github.io/stress-ball/</a:t>
            </a: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0000"/>
                </a:solidFill>
              </a:rPr>
              <a:t>The game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126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At first, it has a</a:t>
            </a:r>
            <a:r>
              <a:rPr lang="en" sz="1800" b="0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u="sng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white ball</a:t>
            </a:r>
            <a:r>
              <a:rPr lang="en" sz="1800" b="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moving to random places inside the canvas;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The user has to be quick enough to click inside of the ball when the ball appears;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Every 10 seconds the difficulty increases and the ball moves faster. In the last level a black ball appears to create a more challenging environment ;</a:t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If the user fails to click inside the ball, the user loses the game.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89A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71750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changing the game levels, increasing the velocity of the moving ball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21042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stopping the intervals and time outs for the levels 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49075" y="1988900"/>
            <a:ext cx="26295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dirty="0"/>
              <a:t>making the restart button resetting the levels </a:t>
            </a:r>
            <a:endParaRPr sz="19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127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Lato</vt:lpstr>
      <vt:lpstr>Raleway</vt:lpstr>
      <vt:lpstr>Arial</vt:lpstr>
      <vt:lpstr>Swiss</vt:lpstr>
      <vt:lpstr>stress|ball</vt:lpstr>
      <vt:lpstr>The game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stress|ball</dc:title>
  <cp:lastModifiedBy>rita mak</cp:lastModifiedBy>
  <cp:revision>6</cp:revision>
  <dcterms:modified xsi:type="dcterms:W3CDTF">2021-06-17T09:26:09Z</dcterms:modified>
</cp:coreProperties>
</file>