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2225-2EF2-4767-B36C-03E47D6A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A4959-D652-41A3-8B3D-92BE5D43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6CDA-FA2C-41C6-AFB3-75B3FC2A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4624-DA32-4424-8A22-D6DD2DB3BA16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7AD03-5D27-4E61-AA8B-E7EF60E6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D44E-0F68-4D43-A99E-E76994AB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1AE9-F83B-474F-8F15-FDE8EC345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8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6C90-6904-49F0-A9AC-F00D0C3D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B75C4-84F3-4CD8-A61C-32F89F95A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3186-41A5-4CE8-A1DA-99D7DDFD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4624-DA32-4424-8A22-D6DD2DB3BA16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64A7-1167-4B1E-9F66-4DC46FE1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8133C-5784-41E1-B5F2-2767FC62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1AE9-F83B-474F-8F15-FDE8EC345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6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94211-93D7-4DF0-9B31-64F76782E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4BDAF-65CE-4A03-A1A7-7048A21F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9B8E-D132-46B6-9553-D570D9D7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4624-DA32-4424-8A22-D6DD2DB3BA16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88C5-3077-477D-A909-0BBCF601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9905-EEC7-4210-A298-612EE780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1AE9-F83B-474F-8F15-FDE8EC345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6D8B-022A-41E2-833D-59F2B5AB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3CF1-1B3B-4B1F-BE35-3935FE678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8CEF-45E1-4719-8815-5DC5ED58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4624-DA32-4424-8A22-D6DD2DB3BA16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1850-B87D-489A-8E8D-2AEEE3F7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BFA74-4156-47D5-B927-1B7C7D8A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1AE9-F83B-474F-8F15-FDE8EC345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60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0338-3F93-4CF0-B0D2-FAC0DC73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3ED08-AFDC-4BA1-BA7A-943B1EFE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51F1C-98AC-476B-A8BF-CDDBCE6A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4624-DA32-4424-8A22-D6DD2DB3BA16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6D2F-3095-4243-822E-06532C27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07B9-1BFD-4FAD-84C0-8F158227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1AE9-F83B-474F-8F15-FDE8EC345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7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5F7B-D4AC-4C2C-B0ED-EEDCDC41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E08C-A383-44D3-BEFF-3A7E2D32C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EB99E-F077-4C7E-B6FF-0C06A303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F384E-5A78-443B-9C00-FA8F309D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4624-DA32-4424-8A22-D6DD2DB3BA16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EA677-E760-4807-9500-B15540F6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040CF-5DAD-4C18-B203-8EA3B791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1AE9-F83B-474F-8F15-FDE8EC345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503C-F6F7-4E00-8D1A-4D3E2D29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4A2D-B763-440E-8F2F-45FD68CE1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B1BFB-932D-4714-9119-C44B3B18A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1761A-5A9D-46F2-88AB-C1E58F30B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CBD71-844C-486F-9AB5-D21C2B8D3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66466-52A5-4F62-B0D5-D67FAFFA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4624-DA32-4424-8A22-D6DD2DB3BA16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ED03A-CCDB-4ED9-8D57-001BEB3C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0B820-5D35-4B43-981A-74BCC4EB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1AE9-F83B-474F-8F15-FDE8EC345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66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DCD2-6260-4C51-BF16-323EC934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FC60C-7419-48AF-A0AA-829C4A8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4624-DA32-4424-8A22-D6DD2DB3BA16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E0312-126E-4DE1-865A-A79B640F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B4ACF-904F-4DAE-976D-624360BA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1AE9-F83B-474F-8F15-FDE8EC345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85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8A3A6-C555-4721-932D-05939C43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4624-DA32-4424-8A22-D6DD2DB3BA16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FAD83-520A-4D88-9231-736A0F81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45C87-E3F5-4B6A-AB10-7280DBAF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1AE9-F83B-474F-8F15-FDE8EC345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AC80-870E-47FB-9859-2C3CFC65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85B1-B5AF-4D37-89FA-36515811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C4A51-5990-4CB0-92C4-91D179BCE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A4E5F-27CB-4C48-B196-AFBFA87E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4624-DA32-4424-8A22-D6DD2DB3BA16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E2A1C-25A9-4A75-BCB5-7C43A66F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4BD9C-D5C1-45D9-A18D-CAFC6A25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1AE9-F83B-474F-8F15-FDE8EC345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41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D3E4-D890-4484-9902-95F2D9BC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A63BA-93AC-4E90-B863-55B77FCBE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2576-D6F7-4DC1-8758-02B95013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D3AD8-F3E7-4D84-BF55-A09D9E6A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4624-DA32-4424-8A22-D6DD2DB3BA16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B036D-09EE-45C8-82A2-4689F29E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34C19-2F18-4E5F-886E-DDF8A49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1AE9-F83B-474F-8F15-FDE8EC345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13103-9C23-4D72-9D57-D851D8F7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14307-0A62-4A73-BBD1-CA3BF4E5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2DE7-EA45-487C-8D52-49FE6B72C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4624-DA32-4424-8A22-D6DD2DB3BA16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C622-3BE2-416E-BBB5-C977F3CB3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A13A-E771-40EE-BF67-733F997E3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81AE9-F83B-474F-8F15-FDE8EC345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1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058B7-F75E-4971-B10B-EACED6861450}"/>
              </a:ext>
            </a:extLst>
          </p:cNvPr>
          <p:cNvSpPr/>
          <p:nvPr/>
        </p:nvSpPr>
        <p:spPr>
          <a:xfrm>
            <a:off x="4351616" y="754291"/>
            <a:ext cx="3116062" cy="522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E434C0-6D5D-424D-94C8-F684A724F355}"/>
              </a:ext>
            </a:extLst>
          </p:cNvPr>
          <p:cNvSpPr/>
          <p:nvPr/>
        </p:nvSpPr>
        <p:spPr>
          <a:xfrm>
            <a:off x="4351616" y="936284"/>
            <a:ext cx="3116062" cy="4438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D45669-6660-4C74-BA3B-FF7C8C2C9C5A}"/>
              </a:ext>
            </a:extLst>
          </p:cNvPr>
          <p:cNvSpPr/>
          <p:nvPr/>
        </p:nvSpPr>
        <p:spPr>
          <a:xfrm>
            <a:off x="6891370" y="5397312"/>
            <a:ext cx="417250" cy="3639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C49BC716-B6FF-4EEF-9A19-6E678804DB77}"/>
              </a:ext>
            </a:extLst>
          </p:cNvPr>
          <p:cNvSpPr/>
          <p:nvPr/>
        </p:nvSpPr>
        <p:spPr>
          <a:xfrm>
            <a:off x="6974967" y="5468333"/>
            <a:ext cx="248575" cy="22194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40A8B-5003-4567-B5B8-483A4313330E}"/>
              </a:ext>
            </a:extLst>
          </p:cNvPr>
          <p:cNvSpPr/>
          <p:nvPr/>
        </p:nvSpPr>
        <p:spPr>
          <a:xfrm>
            <a:off x="4504940" y="1784100"/>
            <a:ext cx="1269507" cy="1374189"/>
          </a:xfrm>
          <a:prstGeom prst="rect">
            <a:avLst/>
          </a:prstGeom>
          <a:solidFill>
            <a:srgbClr val="C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40DC8-A5EC-492F-AACD-EC99B34465C3}"/>
              </a:ext>
            </a:extLst>
          </p:cNvPr>
          <p:cNvSpPr/>
          <p:nvPr/>
        </p:nvSpPr>
        <p:spPr>
          <a:xfrm>
            <a:off x="6039113" y="1784101"/>
            <a:ext cx="1269507" cy="1374188"/>
          </a:xfrm>
          <a:prstGeom prst="rect">
            <a:avLst/>
          </a:prstGeom>
          <a:solidFill>
            <a:srgbClr val="C553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5BD1F383-8DD7-439B-B0BE-A2F80F7BAEC8}"/>
              </a:ext>
            </a:extLst>
          </p:cNvPr>
          <p:cNvSpPr/>
          <p:nvPr/>
        </p:nvSpPr>
        <p:spPr>
          <a:xfrm>
            <a:off x="4968613" y="2936347"/>
            <a:ext cx="248575" cy="22194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</a:t>
            </a:r>
            <a:endParaRPr lang="en-GB" dirty="0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12068814-8BEF-44DD-BB6D-FE5A6DF71369}"/>
              </a:ext>
            </a:extLst>
          </p:cNvPr>
          <p:cNvSpPr/>
          <p:nvPr/>
        </p:nvSpPr>
        <p:spPr>
          <a:xfrm>
            <a:off x="6549578" y="2936347"/>
            <a:ext cx="248575" cy="22194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60779-4565-494D-BFFE-AFCD16966A88}"/>
              </a:ext>
            </a:extLst>
          </p:cNvPr>
          <p:cNvSpPr txBox="1"/>
          <p:nvPr/>
        </p:nvSpPr>
        <p:spPr>
          <a:xfrm>
            <a:off x="4321422" y="1837004"/>
            <a:ext cx="163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>
                <a:solidFill>
                  <a:schemeClr val="bg1"/>
                </a:solidFill>
              </a:rPr>
              <a:t>Travel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Journal</a:t>
            </a:r>
            <a:endParaRPr lang="pt-PT" sz="1400" dirty="0">
              <a:solidFill>
                <a:schemeClr val="bg1"/>
              </a:solidFill>
            </a:endParaRPr>
          </a:p>
          <a:p>
            <a:pPr algn="ctr"/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Name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87CAE-1DE6-473D-AFAB-73B3279435BA}"/>
              </a:ext>
            </a:extLst>
          </p:cNvPr>
          <p:cNvSpPr txBox="1"/>
          <p:nvPr/>
        </p:nvSpPr>
        <p:spPr>
          <a:xfrm>
            <a:off x="5831136" y="1837004"/>
            <a:ext cx="163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>
                <a:solidFill>
                  <a:schemeClr val="bg1"/>
                </a:solidFill>
              </a:rPr>
              <a:t>Travel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Journal</a:t>
            </a:r>
            <a:endParaRPr lang="pt-PT" sz="1400" dirty="0">
              <a:solidFill>
                <a:schemeClr val="bg1"/>
              </a:solidFill>
            </a:endParaRPr>
          </a:p>
          <a:p>
            <a:pPr algn="ctr"/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Name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AD008-34B0-4B7A-9828-65F1346FAD90}"/>
              </a:ext>
            </a:extLst>
          </p:cNvPr>
          <p:cNvSpPr/>
          <p:nvPr/>
        </p:nvSpPr>
        <p:spPr>
          <a:xfrm>
            <a:off x="4351616" y="754291"/>
            <a:ext cx="3116062" cy="1819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91F1E-FDE9-4A73-B3CA-A4A63F5235F8}"/>
              </a:ext>
            </a:extLst>
          </p:cNvPr>
          <p:cNvSpPr txBox="1"/>
          <p:nvPr/>
        </p:nvSpPr>
        <p:spPr>
          <a:xfrm>
            <a:off x="7147204" y="715821"/>
            <a:ext cx="4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GB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70C882-9C7F-43CA-9F76-A882C853077D}"/>
              </a:ext>
            </a:extLst>
          </p:cNvPr>
          <p:cNvSpPr txBox="1"/>
          <p:nvPr/>
        </p:nvSpPr>
        <p:spPr>
          <a:xfrm>
            <a:off x="7147204" y="831430"/>
            <a:ext cx="4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GB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99C73E-3DD4-4672-847A-0EC16181CE3B}"/>
              </a:ext>
            </a:extLst>
          </p:cNvPr>
          <p:cNvSpPr txBox="1"/>
          <p:nvPr/>
        </p:nvSpPr>
        <p:spPr>
          <a:xfrm>
            <a:off x="7147203" y="937219"/>
            <a:ext cx="4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GB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03D087-124C-4437-9634-3A890EA6A0C7}"/>
              </a:ext>
            </a:extLst>
          </p:cNvPr>
          <p:cNvSpPr/>
          <p:nvPr/>
        </p:nvSpPr>
        <p:spPr>
          <a:xfrm>
            <a:off x="4351616" y="5799766"/>
            <a:ext cx="3116062" cy="1819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BBAE03-4585-41C9-817D-1F159EB7600D}"/>
              </a:ext>
            </a:extLst>
          </p:cNvPr>
          <p:cNvCxnSpPr/>
          <p:nvPr/>
        </p:nvCxnSpPr>
        <p:spPr>
          <a:xfrm>
            <a:off x="4407286" y="1100520"/>
            <a:ext cx="19530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6979B1-05C3-487D-BB10-BDBE6681CBC7}"/>
              </a:ext>
            </a:extLst>
          </p:cNvPr>
          <p:cNvCxnSpPr/>
          <p:nvPr/>
        </p:nvCxnSpPr>
        <p:spPr>
          <a:xfrm>
            <a:off x="4407286" y="1164143"/>
            <a:ext cx="19530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E21158-6F47-4183-A71C-0C07B9A99B78}"/>
              </a:ext>
            </a:extLst>
          </p:cNvPr>
          <p:cNvCxnSpPr/>
          <p:nvPr/>
        </p:nvCxnSpPr>
        <p:spPr>
          <a:xfrm>
            <a:off x="4407286" y="1239041"/>
            <a:ext cx="19530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74663F-AB8A-4AEB-9908-7B6FF8D77FE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 flipV="1">
            <a:off x="6765204" y="3047318"/>
            <a:ext cx="2442964" cy="3816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86F8DF-F9C9-4C7D-A9DE-209BD9563A13}"/>
              </a:ext>
            </a:extLst>
          </p:cNvPr>
          <p:cNvSpPr txBox="1"/>
          <p:nvPr/>
        </p:nvSpPr>
        <p:spPr>
          <a:xfrm>
            <a:off x="9208168" y="3137932"/>
            <a:ext cx="2229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Add</a:t>
            </a:r>
            <a:r>
              <a:rPr lang="pt-PT" sz="2400" dirty="0"/>
              <a:t> </a:t>
            </a:r>
            <a:r>
              <a:rPr lang="pt-PT" sz="2400" dirty="0" err="1"/>
              <a:t>post</a:t>
            </a:r>
            <a:r>
              <a:rPr lang="pt-PT" sz="2400" dirty="0"/>
              <a:t> to </a:t>
            </a:r>
            <a:r>
              <a:rPr lang="pt-PT" sz="2400" dirty="0" err="1"/>
              <a:t>journal</a:t>
            </a:r>
            <a:endParaRPr lang="en-GB" sz="2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8308E4-508C-44AC-BC16-86098BCF8BB8}"/>
              </a:ext>
            </a:extLst>
          </p:cNvPr>
          <p:cNvCxnSpPr>
            <a:cxnSpLocks/>
          </p:cNvCxnSpPr>
          <p:nvPr/>
        </p:nvCxnSpPr>
        <p:spPr>
          <a:xfrm flipH="1" flipV="1">
            <a:off x="7308620" y="1164144"/>
            <a:ext cx="1594748" cy="29629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CF6F36C-2396-49A9-88FD-D60C275FDE3A}"/>
              </a:ext>
            </a:extLst>
          </p:cNvPr>
          <p:cNvSpPr txBox="1"/>
          <p:nvPr/>
        </p:nvSpPr>
        <p:spPr>
          <a:xfrm>
            <a:off x="8903368" y="1239041"/>
            <a:ext cx="222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Settings</a:t>
            </a:r>
            <a:r>
              <a:rPr lang="pt-PT" sz="2400" dirty="0"/>
              <a:t> </a:t>
            </a:r>
            <a:endParaRPr lang="en-GB" sz="2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D6C096-EAA0-42E1-8E07-B483FB39003B}"/>
              </a:ext>
            </a:extLst>
          </p:cNvPr>
          <p:cNvCxnSpPr>
            <a:cxnSpLocks/>
            <a:endCxn id="6" idx="7"/>
          </p:cNvCxnSpPr>
          <p:nvPr/>
        </p:nvCxnSpPr>
        <p:spPr>
          <a:xfrm flipH="1" flipV="1">
            <a:off x="7247515" y="5450616"/>
            <a:ext cx="1415222" cy="1771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3135723-67B0-4232-8151-502AA1722B3F}"/>
              </a:ext>
            </a:extLst>
          </p:cNvPr>
          <p:cNvSpPr txBox="1"/>
          <p:nvPr/>
        </p:nvSpPr>
        <p:spPr>
          <a:xfrm>
            <a:off x="8892505" y="5157294"/>
            <a:ext cx="222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Action</a:t>
            </a:r>
            <a:r>
              <a:rPr lang="pt-PT" sz="2400" dirty="0"/>
              <a:t> </a:t>
            </a:r>
            <a:r>
              <a:rPr lang="pt-PT" sz="2400" dirty="0" err="1"/>
              <a:t>button</a:t>
            </a:r>
            <a:r>
              <a:rPr lang="pt-PT" sz="2400" dirty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0656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C63084-65CF-441E-9DB1-7ABE31716CB8}"/>
              </a:ext>
            </a:extLst>
          </p:cNvPr>
          <p:cNvSpPr/>
          <p:nvPr/>
        </p:nvSpPr>
        <p:spPr>
          <a:xfrm>
            <a:off x="4537969" y="689542"/>
            <a:ext cx="3116062" cy="522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38BC0-E4DD-4BA1-A7AB-52CDD60C9B5D}"/>
              </a:ext>
            </a:extLst>
          </p:cNvPr>
          <p:cNvSpPr/>
          <p:nvPr/>
        </p:nvSpPr>
        <p:spPr>
          <a:xfrm>
            <a:off x="4537969" y="871535"/>
            <a:ext cx="3116062" cy="4438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7B6647-40F9-4C2D-AD71-B622B11BEF0F}"/>
              </a:ext>
            </a:extLst>
          </p:cNvPr>
          <p:cNvSpPr/>
          <p:nvPr/>
        </p:nvSpPr>
        <p:spPr>
          <a:xfrm>
            <a:off x="7147450" y="5290340"/>
            <a:ext cx="417250" cy="3639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BC581357-6D0B-41F4-BC5D-9DE5BECEE320}"/>
              </a:ext>
            </a:extLst>
          </p:cNvPr>
          <p:cNvSpPr/>
          <p:nvPr/>
        </p:nvSpPr>
        <p:spPr>
          <a:xfrm rot="19008387">
            <a:off x="7231047" y="5361361"/>
            <a:ext cx="248575" cy="22194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4CDC87-86B9-49E5-9ABA-703BFA183C38}"/>
              </a:ext>
            </a:extLst>
          </p:cNvPr>
          <p:cNvSpPr/>
          <p:nvPr/>
        </p:nvSpPr>
        <p:spPr>
          <a:xfrm>
            <a:off x="4691293" y="1719351"/>
            <a:ext cx="1269507" cy="1374189"/>
          </a:xfrm>
          <a:prstGeom prst="rect">
            <a:avLst/>
          </a:prstGeom>
          <a:solidFill>
            <a:srgbClr val="C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F61B0-B32C-44AD-8686-7DF2AD4FEEA1}"/>
              </a:ext>
            </a:extLst>
          </p:cNvPr>
          <p:cNvSpPr/>
          <p:nvPr/>
        </p:nvSpPr>
        <p:spPr>
          <a:xfrm>
            <a:off x="6225466" y="1719352"/>
            <a:ext cx="1269507" cy="1374188"/>
          </a:xfrm>
          <a:prstGeom prst="rect">
            <a:avLst/>
          </a:prstGeom>
          <a:solidFill>
            <a:srgbClr val="C553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98AEF489-E341-4400-A9BE-343CC60282D2}"/>
              </a:ext>
            </a:extLst>
          </p:cNvPr>
          <p:cNvSpPr/>
          <p:nvPr/>
        </p:nvSpPr>
        <p:spPr>
          <a:xfrm>
            <a:off x="5154966" y="2871598"/>
            <a:ext cx="248575" cy="22194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</a:t>
            </a:r>
            <a:endParaRPr lang="en-GB" dirty="0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53BB936A-AC41-445D-84F5-7E32D6D3E302}"/>
              </a:ext>
            </a:extLst>
          </p:cNvPr>
          <p:cNvSpPr/>
          <p:nvPr/>
        </p:nvSpPr>
        <p:spPr>
          <a:xfrm>
            <a:off x="6735931" y="2871598"/>
            <a:ext cx="248575" cy="22194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0184D-85A1-4221-8FAE-49ECFF43E076}"/>
              </a:ext>
            </a:extLst>
          </p:cNvPr>
          <p:cNvSpPr txBox="1"/>
          <p:nvPr/>
        </p:nvSpPr>
        <p:spPr>
          <a:xfrm>
            <a:off x="4507775" y="1772255"/>
            <a:ext cx="163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>
                <a:solidFill>
                  <a:schemeClr val="bg1"/>
                </a:solidFill>
              </a:rPr>
              <a:t>Travel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Journal</a:t>
            </a:r>
            <a:endParaRPr lang="pt-PT" sz="1400" dirty="0">
              <a:solidFill>
                <a:schemeClr val="bg1"/>
              </a:solidFill>
            </a:endParaRPr>
          </a:p>
          <a:p>
            <a:pPr algn="ctr"/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Name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9DC26-475D-41ED-9B86-EE970D2CB466}"/>
              </a:ext>
            </a:extLst>
          </p:cNvPr>
          <p:cNvSpPr txBox="1"/>
          <p:nvPr/>
        </p:nvSpPr>
        <p:spPr>
          <a:xfrm>
            <a:off x="6017489" y="1772255"/>
            <a:ext cx="163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>
                <a:solidFill>
                  <a:schemeClr val="bg1"/>
                </a:solidFill>
              </a:rPr>
              <a:t>Travel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Journal</a:t>
            </a:r>
            <a:endParaRPr lang="pt-PT" sz="1400" dirty="0">
              <a:solidFill>
                <a:schemeClr val="bg1"/>
              </a:solidFill>
            </a:endParaRPr>
          </a:p>
          <a:p>
            <a:pPr algn="ctr"/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Name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0A13AE-2EB9-49F5-8ED2-6D53879CD727}"/>
              </a:ext>
            </a:extLst>
          </p:cNvPr>
          <p:cNvSpPr/>
          <p:nvPr/>
        </p:nvSpPr>
        <p:spPr>
          <a:xfrm>
            <a:off x="4537969" y="689542"/>
            <a:ext cx="3116062" cy="1819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8EC65-9D92-4E18-AA08-AD4B51D34CFF}"/>
              </a:ext>
            </a:extLst>
          </p:cNvPr>
          <p:cNvSpPr txBox="1"/>
          <p:nvPr/>
        </p:nvSpPr>
        <p:spPr>
          <a:xfrm>
            <a:off x="7333557" y="651072"/>
            <a:ext cx="4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GB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CC2C11-8D4B-48C7-9FFD-6A28EED4C88D}"/>
              </a:ext>
            </a:extLst>
          </p:cNvPr>
          <p:cNvSpPr txBox="1"/>
          <p:nvPr/>
        </p:nvSpPr>
        <p:spPr>
          <a:xfrm>
            <a:off x="7333557" y="766681"/>
            <a:ext cx="4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GB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84F3B-5FA3-4928-980B-64743BE2C9E8}"/>
              </a:ext>
            </a:extLst>
          </p:cNvPr>
          <p:cNvSpPr txBox="1"/>
          <p:nvPr/>
        </p:nvSpPr>
        <p:spPr>
          <a:xfrm>
            <a:off x="7333556" y="872470"/>
            <a:ext cx="4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GB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C0FE04-C818-4CF5-A9C2-69E62C150202}"/>
              </a:ext>
            </a:extLst>
          </p:cNvPr>
          <p:cNvSpPr/>
          <p:nvPr/>
        </p:nvSpPr>
        <p:spPr>
          <a:xfrm>
            <a:off x="4537969" y="5735017"/>
            <a:ext cx="3116062" cy="1819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C4BF8F-B7CA-4C60-8340-3D043E754CC8}"/>
              </a:ext>
            </a:extLst>
          </p:cNvPr>
          <p:cNvCxnSpPr/>
          <p:nvPr/>
        </p:nvCxnSpPr>
        <p:spPr>
          <a:xfrm>
            <a:off x="4593639" y="1035771"/>
            <a:ext cx="19530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8894F7-F8B5-47FD-BC8E-66A558BBB7E4}"/>
              </a:ext>
            </a:extLst>
          </p:cNvPr>
          <p:cNvCxnSpPr/>
          <p:nvPr/>
        </p:nvCxnSpPr>
        <p:spPr>
          <a:xfrm>
            <a:off x="4593639" y="1099394"/>
            <a:ext cx="19530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33DCFD-B944-497F-9B00-C1AF0AD3E954}"/>
              </a:ext>
            </a:extLst>
          </p:cNvPr>
          <p:cNvCxnSpPr/>
          <p:nvPr/>
        </p:nvCxnSpPr>
        <p:spPr>
          <a:xfrm>
            <a:off x="4593639" y="1174292"/>
            <a:ext cx="19530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EE03F44-F59D-4EE1-BB55-39E9B8A01E3B}"/>
              </a:ext>
            </a:extLst>
          </p:cNvPr>
          <p:cNvSpPr/>
          <p:nvPr/>
        </p:nvSpPr>
        <p:spPr>
          <a:xfrm>
            <a:off x="6497394" y="5344415"/>
            <a:ext cx="375933" cy="352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253A728-09EF-4FA1-8174-89BF00561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12" y="4737697"/>
            <a:ext cx="352132" cy="3521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4A018A-C1B1-41B3-8A68-871B3FF94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60" y="4873120"/>
            <a:ext cx="297402" cy="2974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930D38-28E7-43AB-8518-6A04E2A8E42F}"/>
              </a:ext>
            </a:extLst>
          </p:cNvPr>
          <p:cNvCxnSpPr>
            <a:cxnSpLocks/>
          </p:cNvCxnSpPr>
          <p:nvPr/>
        </p:nvCxnSpPr>
        <p:spPr>
          <a:xfrm flipH="1">
            <a:off x="7494973" y="4266131"/>
            <a:ext cx="1635180" cy="57655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0C2270-668A-4699-AD23-2D5FD6D3BC79}"/>
              </a:ext>
            </a:extLst>
          </p:cNvPr>
          <p:cNvSpPr txBox="1"/>
          <p:nvPr/>
        </p:nvSpPr>
        <p:spPr>
          <a:xfrm>
            <a:off x="9126245" y="3961486"/>
            <a:ext cx="191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journal</a:t>
            </a:r>
            <a:r>
              <a:rPr lang="pt-PT" dirty="0"/>
              <a:t> </a:t>
            </a:r>
            <a:endParaRPr lang="en-GB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FACB8B-7776-4223-9783-F7037AEA3DF8}"/>
              </a:ext>
            </a:extLst>
          </p:cNvPr>
          <p:cNvCxnSpPr>
            <a:cxnSpLocks/>
          </p:cNvCxnSpPr>
          <p:nvPr/>
        </p:nvCxnSpPr>
        <p:spPr>
          <a:xfrm flipH="1" flipV="1">
            <a:off x="6909982" y="5129495"/>
            <a:ext cx="1852278" cy="22854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CAACE5-E615-4A72-85EB-6A12CE8C3DBE}"/>
              </a:ext>
            </a:extLst>
          </p:cNvPr>
          <p:cNvSpPr txBox="1"/>
          <p:nvPr/>
        </p:nvSpPr>
        <p:spPr>
          <a:xfrm>
            <a:off x="8762260" y="5089829"/>
            <a:ext cx="134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post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07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5A32ED-1BF2-4DB3-8324-F8070D41F31A}"/>
              </a:ext>
            </a:extLst>
          </p:cNvPr>
          <p:cNvSpPr/>
          <p:nvPr/>
        </p:nvSpPr>
        <p:spPr>
          <a:xfrm>
            <a:off x="4271405" y="786374"/>
            <a:ext cx="3116062" cy="522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0FFBC-E6BC-401F-A557-6CD6A5103EA2}"/>
              </a:ext>
            </a:extLst>
          </p:cNvPr>
          <p:cNvSpPr/>
          <p:nvPr/>
        </p:nvSpPr>
        <p:spPr>
          <a:xfrm>
            <a:off x="4271405" y="968367"/>
            <a:ext cx="3116062" cy="4438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117C73-9CCD-4941-BA0A-EBFC439A9543}"/>
              </a:ext>
            </a:extLst>
          </p:cNvPr>
          <p:cNvSpPr/>
          <p:nvPr/>
        </p:nvSpPr>
        <p:spPr>
          <a:xfrm>
            <a:off x="6811159" y="5429395"/>
            <a:ext cx="417250" cy="3639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40786FDE-3CBE-4302-98BF-F5B84ADE431C}"/>
              </a:ext>
            </a:extLst>
          </p:cNvPr>
          <p:cNvSpPr/>
          <p:nvPr/>
        </p:nvSpPr>
        <p:spPr>
          <a:xfrm>
            <a:off x="6894756" y="5500416"/>
            <a:ext cx="248575" cy="22194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97AEE51E-0270-48A1-B54A-09E0FF733C16}"/>
              </a:ext>
            </a:extLst>
          </p:cNvPr>
          <p:cNvSpPr/>
          <p:nvPr/>
        </p:nvSpPr>
        <p:spPr>
          <a:xfrm>
            <a:off x="4888402" y="2968430"/>
            <a:ext cx="248575" cy="22194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</a:t>
            </a:r>
            <a:endParaRPr lang="en-GB" dirty="0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E7A56E3E-0224-4EE1-962E-D10FFABEDAAD}"/>
              </a:ext>
            </a:extLst>
          </p:cNvPr>
          <p:cNvSpPr/>
          <p:nvPr/>
        </p:nvSpPr>
        <p:spPr>
          <a:xfrm>
            <a:off x="6469367" y="2968430"/>
            <a:ext cx="248575" cy="22194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B8F4F-899B-4B41-964B-221670195515}"/>
              </a:ext>
            </a:extLst>
          </p:cNvPr>
          <p:cNvSpPr/>
          <p:nvPr/>
        </p:nvSpPr>
        <p:spPr>
          <a:xfrm>
            <a:off x="4271405" y="786374"/>
            <a:ext cx="3116062" cy="1819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32E5F-B130-4B25-ADEF-4705C2D8A4B2}"/>
              </a:ext>
            </a:extLst>
          </p:cNvPr>
          <p:cNvSpPr txBox="1"/>
          <p:nvPr/>
        </p:nvSpPr>
        <p:spPr>
          <a:xfrm>
            <a:off x="7066993" y="747904"/>
            <a:ext cx="4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GB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0E58B2-27E3-485C-B232-47DE09862524}"/>
              </a:ext>
            </a:extLst>
          </p:cNvPr>
          <p:cNvSpPr txBox="1"/>
          <p:nvPr/>
        </p:nvSpPr>
        <p:spPr>
          <a:xfrm>
            <a:off x="7066993" y="863513"/>
            <a:ext cx="4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GB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389BD8-E1A0-49CB-8746-7F60FA3CC23B}"/>
              </a:ext>
            </a:extLst>
          </p:cNvPr>
          <p:cNvSpPr txBox="1"/>
          <p:nvPr/>
        </p:nvSpPr>
        <p:spPr>
          <a:xfrm>
            <a:off x="7066992" y="969302"/>
            <a:ext cx="4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GB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18C122-180D-46BC-A88C-B559DE8832E3}"/>
              </a:ext>
            </a:extLst>
          </p:cNvPr>
          <p:cNvSpPr/>
          <p:nvPr/>
        </p:nvSpPr>
        <p:spPr>
          <a:xfrm>
            <a:off x="4271405" y="5831849"/>
            <a:ext cx="3116062" cy="1819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44E6F9-37C6-4F94-B3D0-F6B4B71BF79D}"/>
              </a:ext>
            </a:extLst>
          </p:cNvPr>
          <p:cNvCxnSpPr/>
          <p:nvPr/>
        </p:nvCxnSpPr>
        <p:spPr>
          <a:xfrm>
            <a:off x="4327075" y="1132603"/>
            <a:ext cx="19530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B9AC42-5609-4CD8-ACCE-621ECCBD08EA}"/>
              </a:ext>
            </a:extLst>
          </p:cNvPr>
          <p:cNvCxnSpPr/>
          <p:nvPr/>
        </p:nvCxnSpPr>
        <p:spPr>
          <a:xfrm>
            <a:off x="4327075" y="1196226"/>
            <a:ext cx="19530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C22FEF-87A6-404F-BF88-829D94AB5B77}"/>
              </a:ext>
            </a:extLst>
          </p:cNvPr>
          <p:cNvCxnSpPr/>
          <p:nvPr/>
        </p:nvCxnSpPr>
        <p:spPr>
          <a:xfrm>
            <a:off x="4327075" y="1271124"/>
            <a:ext cx="19530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8958FA0-38DF-4334-9576-DCC10B29E8B2}"/>
              </a:ext>
            </a:extLst>
          </p:cNvPr>
          <p:cNvSpPr/>
          <p:nvPr/>
        </p:nvSpPr>
        <p:spPr>
          <a:xfrm>
            <a:off x="4271405" y="1412251"/>
            <a:ext cx="3116062" cy="1554680"/>
          </a:xfrm>
          <a:prstGeom prst="rect">
            <a:avLst/>
          </a:prstGeom>
          <a:solidFill>
            <a:srgbClr val="C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7AAC65-AF4F-4BF0-A073-FD580B34B081}"/>
              </a:ext>
            </a:extLst>
          </p:cNvPr>
          <p:cNvSpPr txBox="1"/>
          <p:nvPr/>
        </p:nvSpPr>
        <p:spPr>
          <a:xfrm>
            <a:off x="5092823" y="1980079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Journal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Name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B66B6B-7D71-4519-8DE3-D8B769B39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63" y="2950741"/>
            <a:ext cx="1727506" cy="17275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4970C97-F499-44F3-961B-FF549114A537}"/>
              </a:ext>
            </a:extLst>
          </p:cNvPr>
          <p:cNvSpPr/>
          <p:nvPr/>
        </p:nvSpPr>
        <p:spPr>
          <a:xfrm>
            <a:off x="9563502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5D6D9-AAFF-4705-85DE-057E162A2855}"/>
              </a:ext>
            </a:extLst>
          </p:cNvPr>
          <p:cNvSpPr txBox="1"/>
          <p:nvPr/>
        </p:nvSpPr>
        <p:spPr>
          <a:xfrm>
            <a:off x="4926754" y="4554283"/>
            <a:ext cx="20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Description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4F8EA-525A-455F-9E23-016CF8993948}"/>
              </a:ext>
            </a:extLst>
          </p:cNvPr>
          <p:cNvSpPr txBox="1"/>
          <p:nvPr/>
        </p:nvSpPr>
        <p:spPr>
          <a:xfrm>
            <a:off x="4926754" y="4859261"/>
            <a:ext cx="13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Location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870D2B-B2E4-4658-8167-61071CDEE630}"/>
              </a:ext>
            </a:extLst>
          </p:cNvPr>
          <p:cNvSpPr/>
          <p:nvPr/>
        </p:nvSpPr>
        <p:spPr>
          <a:xfrm>
            <a:off x="7253927" y="410118"/>
            <a:ext cx="754602" cy="269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0D3386-0742-435A-8F8D-34902F77292F}"/>
              </a:ext>
            </a:extLst>
          </p:cNvPr>
          <p:cNvSpPr/>
          <p:nvPr/>
        </p:nvSpPr>
        <p:spPr>
          <a:xfrm>
            <a:off x="7253927" y="679208"/>
            <a:ext cx="754602" cy="269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146CC4-0B8B-469C-93B9-D102551C0B37}"/>
              </a:ext>
            </a:extLst>
          </p:cNvPr>
          <p:cNvSpPr/>
          <p:nvPr/>
        </p:nvSpPr>
        <p:spPr>
          <a:xfrm>
            <a:off x="7253927" y="948298"/>
            <a:ext cx="754602" cy="2330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9774EC-99DC-4EF1-A0CC-DC8F8D667CF7}"/>
              </a:ext>
            </a:extLst>
          </p:cNvPr>
          <p:cNvSpPr txBox="1"/>
          <p:nvPr/>
        </p:nvSpPr>
        <p:spPr>
          <a:xfrm>
            <a:off x="7387465" y="402047"/>
            <a:ext cx="895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Edit</a:t>
            </a:r>
            <a:endParaRPr lang="en-GB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4E14B7-A517-48D2-ADEE-D5065B25CDF9}"/>
              </a:ext>
            </a:extLst>
          </p:cNvPr>
          <p:cNvSpPr txBox="1"/>
          <p:nvPr/>
        </p:nvSpPr>
        <p:spPr>
          <a:xfrm>
            <a:off x="7387464" y="895232"/>
            <a:ext cx="895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Exit</a:t>
            </a:r>
            <a:endParaRPr lang="en-GB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2B4D70-CF37-4086-B1A3-E9338D8B1E9D}"/>
              </a:ext>
            </a:extLst>
          </p:cNvPr>
          <p:cNvSpPr txBox="1"/>
          <p:nvPr/>
        </p:nvSpPr>
        <p:spPr>
          <a:xfrm>
            <a:off x="4926754" y="5171337"/>
            <a:ext cx="108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58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41C87E-0239-4077-8110-064104FDB5C0}"/>
              </a:ext>
            </a:extLst>
          </p:cNvPr>
          <p:cNvSpPr/>
          <p:nvPr/>
        </p:nvSpPr>
        <p:spPr>
          <a:xfrm>
            <a:off x="4271405" y="786374"/>
            <a:ext cx="3116062" cy="522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1B069-C901-42EF-9E82-A38CEE987061}"/>
              </a:ext>
            </a:extLst>
          </p:cNvPr>
          <p:cNvSpPr/>
          <p:nvPr/>
        </p:nvSpPr>
        <p:spPr>
          <a:xfrm>
            <a:off x="4271405" y="968367"/>
            <a:ext cx="3116062" cy="4438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605241-B34A-4FCB-BE59-81B9D29ECBF9}"/>
              </a:ext>
            </a:extLst>
          </p:cNvPr>
          <p:cNvSpPr/>
          <p:nvPr/>
        </p:nvSpPr>
        <p:spPr>
          <a:xfrm>
            <a:off x="6811159" y="5429395"/>
            <a:ext cx="417250" cy="3639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555D33E3-DF91-402B-9AC7-36AEF714A4A0}"/>
              </a:ext>
            </a:extLst>
          </p:cNvPr>
          <p:cNvSpPr/>
          <p:nvPr/>
        </p:nvSpPr>
        <p:spPr>
          <a:xfrm>
            <a:off x="6894756" y="5500416"/>
            <a:ext cx="248575" cy="22194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2F4CC5B0-44BA-42A4-9FE8-B08567CE9021}"/>
              </a:ext>
            </a:extLst>
          </p:cNvPr>
          <p:cNvSpPr/>
          <p:nvPr/>
        </p:nvSpPr>
        <p:spPr>
          <a:xfrm>
            <a:off x="4888402" y="2968430"/>
            <a:ext cx="248575" cy="22194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</a:t>
            </a:r>
            <a:endParaRPr lang="en-GB" dirty="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DD0720D9-9322-4890-BA6A-5F80A7343543}"/>
              </a:ext>
            </a:extLst>
          </p:cNvPr>
          <p:cNvSpPr/>
          <p:nvPr/>
        </p:nvSpPr>
        <p:spPr>
          <a:xfrm>
            <a:off x="6469367" y="2968430"/>
            <a:ext cx="248575" cy="22194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3E700-78B5-4D79-B92B-CBE862E2E302}"/>
              </a:ext>
            </a:extLst>
          </p:cNvPr>
          <p:cNvSpPr/>
          <p:nvPr/>
        </p:nvSpPr>
        <p:spPr>
          <a:xfrm>
            <a:off x="4271405" y="786374"/>
            <a:ext cx="3116062" cy="1819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A8374-FA8C-463F-AB6B-3FAE89D9BBE4}"/>
              </a:ext>
            </a:extLst>
          </p:cNvPr>
          <p:cNvSpPr txBox="1"/>
          <p:nvPr/>
        </p:nvSpPr>
        <p:spPr>
          <a:xfrm>
            <a:off x="7066993" y="747904"/>
            <a:ext cx="4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GB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5AEA2B-E03E-4565-B6A4-66902799A0CF}"/>
              </a:ext>
            </a:extLst>
          </p:cNvPr>
          <p:cNvSpPr txBox="1"/>
          <p:nvPr/>
        </p:nvSpPr>
        <p:spPr>
          <a:xfrm>
            <a:off x="7066993" y="863513"/>
            <a:ext cx="4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GB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793A5-854A-4A4C-BD23-E0267EAEC873}"/>
              </a:ext>
            </a:extLst>
          </p:cNvPr>
          <p:cNvSpPr txBox="1"/>
          <p:nvPr/>
        </p:nvSpPr>
        <p:spPr>
          <a:xfrm>
            <a:off x="7066992" y="969302"/>
            <a:ext cx="4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GB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3F9EE8-E27F-4BF1-83FD-2704420ADEE9}"/>
              </a:ext>
            </a:extLst>
          </p:cNvPr>
          <p:cNvSpPr/>
          <p:nvPr/>
        </p:nvSpPr>
        <p:spPr>
          <a:xfrm>
            <a:off x="4271405" y="5831849"/>
            <a:ext cx="3116062" cy="1819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D7586D-3A60-41CE-A3CE-4CCC6592DC94}"/>
              </a:ext>
            </a:extLst>
          </p:cNvPr>
          <p:cNvCxnSpPr/>
          <p:nvPr/>
        </p:nvCxnSpPr>
        <p:spPr>
          <a:xfrm>
            <a:off x="4327075" y="1132603"/>
            <a:ext cx="19530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88DAD3-A963-4BB0-BF04-BEA1D9274644}"/>
              </a:ext>
            </a:extLst>
          </p:cNvPr>
          <p:cNvCxnSpPr/>
          <p:nvPr/>
        </p:nvCxnSpPr>
        <p:spPr>
          <a:xfrm>
            <a:off x="4327075" y="1196226"/>
            <a:ext cx="19530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D0C3FD-1BF6-4C4D-B8E8-EACC4D700AA3}"/>
              </a:ext>
            </a:extLst>
          </p:cNvPr>
          <p:cNvCxnSpPr/>
          <p:nvPr/>
        </p:nvCxnSpPr>
        <p:spPr>
          <a:xfrm>
            <a:off x="4327075" y="1271124"/>
            <a:ext cx="19530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7BAE8-F66D-427E-AA53-720F561E289E}"/>
              </a:ext>
            </a:extLst>
          </p:cNvPr>
          <p:cNvSpPr/>
          <p:nvPr/>
        </p:nvSpPr>
        <p:spPr>
          <a:xfrm>
            <a:off x="4430024" y="3327333"/>
            <a:ext cx="2381135" cy="960582"/>
          </a:xfrm>
          <a:prstGeom prst="rect">
            <a:avLst/>
          </a:prstGeom>
          <a:noFill/>
          <a:ln>
            <a:solidFill>
              <a:srgbClr val="C5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38BB27-3104-402E-8921-225EC9958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89" y="1506039"/>
            <a:ext cx="1727506" cy="17275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B593DD9-7AF7-49A5-9B0A-692898E557C3}"/>
              </a:ext>
            </a:extLst>
          </p:cNvPr>
          <p:cNvSpPr txBox="1"/>
          <p:nvPr/>
        </p:nvSpPr>
        <p:spPr>
          <a:xfrm>
            <a:off x="4435875" y="4433071"/>
            <a:ext cx="17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Add</a:t>
            </a:r>
            <a:r>
              <a:rPr lang="pt-PT" dirty="0"/>
              <a:t> a </a:t>
            </a:r>
            <a:r>
              <a:rPr lang="pt-PT" dirty="0" err="1"/>
              <a:t>location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76AB97-4F3E-4DD3-AC61-8B1603011E75}"/>
              </a:ext>
            </a:extLst>
          </p:cNvPr>
          <p:cNvSpPr txBox="1"/>
          <p:nvPr/>
        </p:nvSpPr>
        <p:spPr>
          <a:xfrm>
            <a:off x="4435875" y="3359180"/>
            <a:ext cx="166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Add</a:t>
            </a:r>
            <a:r>
              <a:rPr lang="pt-PT" sz="1600" dirty="0"/>
              <a:t> a </a:t>
            </a:r>
            <a:r>
              <a:rPr lang="pt-PT" sz="1600" dirty="0" err="1"/>
              <a:t>description</a:t>
            </a:r>
            <a:endParaRPr lang="en-GB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9FC5F-FFB6-4DD5-9F18-CBBB5A2789A1}"/>
              </a:ext>
            </a:extLst>
          </p:cNvPr>
          <p:cNvSpPr txBox="1"/>
          <p:nvPr/>
        </p:nvSpPr>
        <p:spPr>
          <a:xfrm>
            <a:off x="4790748" y="1003565"/>
            <a:ext cx="120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Edit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post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919FA54-6DF2-4C95-8A59-EBF310E19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9155" y="1105328"/>
            <a:ext cx="256432" cy="25643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7F0D20C-1329-4145-9580-893796ED9645}"/>
              </a:ext>
            </a:extLst>
          </p:cNvPr>
          <p:cNvSpPr/>
          <p:nvPr/>
        </p:nvSpPr>
        <p:spPr>
          <a:xfrm>
            <a:off x="4430024" y="4434551"/>
            <a:ext cx="2381135" cy="470689"/>
          </a:xfrm>
          <a:prstGeom prst="rect">
            <a:avLst/>
          </a:prstGeom>
          <a:noFill/>
          <a:ln>
            <a:solidFill>
              <a:srgbClr val="C5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32E411-455D-4D84-9362-7FE531CBDA21}"/>
              </a:ext>
            </a:extLst>
          </p:cNvPr>
          <p:cNvSpPr txBox="1"/>
          <p:nvPr/>
        </p:nvSpPr>
        <p:spPr>
          <a:xfrm>
            <a:off x="4419710" y="5081041"/>
            <a:ext cx="14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Add</a:t>
            </a:r>
            <a:r>
              <a:rPr lang="pt-PT" dirty="0"/>
              <a:t> a Date 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18B9D5-F728-45DF-80B5-8B7AEF946868}"/>
              </a:ext>
            </a:extLst>
          </p:cNvPr>
          <p:cNvSpPr/>
          <p:nvPr/>
        </p:nvSpPr>
        <p:spPr>
          <a:xfrm>
            <a:off x="4419710" y="5029727"/>
            <a:ext cx="2381135" cy="470689"/>
          </a:xfrm>
          <a:prstGeom prst="rect">
            <a:avLst/>
          </a:prstGeom>
          <a:noFill/>
          <a:ln>
            <a:solidFill>
              <a:srgbClr val="C5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D0BC7B3-BBA2-412B-A52A-35D1B5022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58" y="5069141"/>
            <a:ext cx="366984" cy="3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0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 Martiniano</dc:creator>
  <cp:lastModifiedBy>Rita Martiniano</cp:lastModifiedBy>
  <cp:revision>14</cp:revision>
  <dcterms:created xsi:type="dcterms:W3CDTF">2018-11-01T18:18:50Z</dcterms:created>
  <dcterms:modified xsi:type="dcterms:W3CDTF">2018-11-02T00:24:16Z</dcterms:modified>
</cp:coreProperties>
</file>