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A7AD-1248-480A-941C-A0643FFB43D5}" v="2" dt="2022-03-17T08:56:0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R, Bindushree" userId="43fe50d1-ac8b-42af-9719-c58493ff807f" providerId="ADAL" clId="{94CEA7AD-1248-480A-941C-A0643FFB43D5}"/>
    <pc:docChg chg="undo custSel addSld delSld modSld">
      <pc:chgData name="B R, Bindushree" userId="43fe50d1-ac8b-42af-9719-c58493ff807f" providerId="ADAL" clId="{94CEA7AD-1248-480A-941C-A0643FFB43D5}" dt="2022-03-17T09:12:22.360" v="323" actId="20577"/>
      <pc:docMkLst>
        <pc:docMk/>
      </pc:docMkLst>
      <pc:sldChg chg="del">
        <pc:chgData name="B R, Bindushree" userId="43fe50d1-ac8b-42af-9719-c58493ff807f" providerId="ADAL" clId="{94CEA7AD-1248-480A-941C-A0643FFB43D5}" dt="2022-03-17T09:08:48.340" v="290" actId="2696"/>
        <pc:sldMkLst>
          <pc:docMk/>
          <pc:sldMk cId="3391508119" sldId="256"/>
        </pc:sldMkLst>
      </pc:sldChg>
      <pc:sldChg chg="addSp delSp modSp new mod">
        <pc:chgData name="B R, Bindushree" userId="43fe50d1-ac8b-42af-9719-c58493ff807f" providerId="ADAL" clId="{94CEA7AD-1248-480A-941C-A0643FFB43D5}" dt="2022-03-17T09:12:22.360" v="323" actId="20577"/>
        <pc:sldMkLst>
          <pc:docMk/>
          <pc:sldMk cId="381701278" sldId="257"/>
        </pc:sldMkLst>
        <pc:spChg chg="del">
          <ac:chgData name="B R, Bindushree" userId="43fe50d1-ac8b-42af-9719-c58493ff807f" providerId="ADAL" clId="{94CEA7AD-1248-480A-941C-A0643FFB43D5}" dt="2022-03-17T06:48:48.512" v="1" actId="21"/>
          <ac:spMkLst>
            <pc:docMk/>
            <pc:sldMk cId="381701278" sldId="257"/>
            <ac:spMk id="2" creationId="{99B01A36-154F-4940-B5AF-2EFF1FA01E2D}"/>
          </ac:spMkLst>
        </pc:spChg>
        <pc:spChg chg="del">
          <ac:chgData name="B R, Bindushree" userId="43fe50d1-ac8b-42af-9719-c58493ff807f" providerId="ADAL" clId="{94CEA7AD-1248-480A-941C-A0643FFB43D5}" dt="2022-03-17T06:48:51.551" v="2" actId="21"/>
          <ac:spMkLst>
            <pc:docMk/>
            <pc:sldMk cId="381701278" sldId="257"/>
            <ac:spMk id="3" creationId="{9652DAE2-1E92-46A5-A03C-CA6FF48AE762}"/>
          </ac:spMkLst>
        </pc:spChg>
        <pc:spChg chg="add mod">
          <ac:chgData name="B R, Bindushree" userId="43fe50d1-ac8b-42af-9719-c58493ff807f" providerId="ADAL" clId="{94CEA7AD-1248-480A-941C-A0643FFB43D5}" dt="2022-03-17T08:42:36.521" v="20" actId="13822"/>
          <ac:spMkLst>
            <pc:docMk/>
            <pc:sldMk cId="381701278" sldId="257"/>
            <ac:spMk id="4" creationId="{EA0EBD66-6E2E-46E5-B5BD-2F9903CB75CF}"/>
          </ac:spMkLst>
        </pc:spChg>
        <pc:spChg chg="add del">
          <ac:chgData name="B R, Bindushree" userId="43fe50d1-ac8b-42af-9719-c58493ff807f" providerId="ADAL" clId="{94CEA7AD-1248-480A-941C-A0643FFB43D5}" dt="2022-03-17T08:40:29.320" v="9" actId="11529"/>
          <ac:spMkLst>
            <pc:docMk/>
            <pc:sldMk cId="381701278" sldId="257"/>
            <ac:spMk id="5" creationId="{B906E815-CA64-4D2A-9092-F39523F733A1}"/>
          </ac:spMkLst>
        </pc:spChg>
        <pc:spChg chg="add del mod">
          <ac:chgData name="B R, Bindushree" userId="43fe50d1-ac8b-42af-9719-c58493ff807f" providerId="ADAL" clId="{94CEA7AD-1248-480A-941C-A0643FFB43D5}" dt="2022-03-17T08:44:04.840" v="56" actId="20577"/>
          <ac:spMkLst>
            <pc:docMk/>
            <pc:sldMk cId="381701278" sldId="257"/>
            <ac:spMk id="6" creationId="{9D45BB51-08F2-4A8F-8E46-E2DE5B3C19E9}"/>
          </ac:spMkLst>
        </pc:spChg>
        <pc:spChg chg="add mod">
          <ac:chgData name="B R, Bindushree" userId="43fe50d1-ac8b-42af-9719-c58493ff807f" providerId="ADAL" clId="{94CEA7AD-1248-480A-941C-A0643FFB43D5}" dt="2022-03-17T08:44:33.003" v="77" actId="20577"/>
          <ac:spMkLst>
            <pc:docMk/>
            <pc:sldMk cId="381701278" sldId="257"/>
            <ac:spMk id="7" creationId="{393566D8-A809-4DC5-9B69-726AC7CF76FC}"/>
          </ac:spMkLst>
        </pc:spChg>
        <pc:spChg chg="add mod">
          <ac:chgData name="B R, Bindushree" userId="43fe50d1-ac8b-42af-9719-c58493ff807f" providerId="ADAL" clId="{94CEA7AD-1248-480A-941C-A0643FFB43D5}" dt="2022-03-17T08:55:00.780" v="129" actId="1076"/>
          <ac:spMkLst>
            <pc:docMk/>
            <pc:sldMk cId="381701278" sldId="257"/>
            <ac:spMk id="8" creationId="{4A9514EE-AE92-4331-9D4A-BE4422F3A35C}"/>
          </ac:spMkLst>
        </pc:spChg>
        <pc:spChg chg="add mod">
          <ac:chgData name="B R, Bindushree" userId="43fe50d1-ac8b-42af-9719-c58493ff807f" providerId="ADAL" clId="{94CEA7AD-1248-480A-941C-A0643FFB43D5}" dt="2022-03-17T08:52:43.821" v="115" actId="20577"/>
          <ac:spMkLst>
            <pc:docMk/>
            <pc:sldMk cId="381701278" sldId="257"/>
            <ac:spMk id="9" creationId="{05878E26-13AE-4C61-A248-7992DEAEB234}"/>
          </ac:spMkLst>
        </pc:spChg>
        <pc:spChg chg="add">
          <ac:chgData name="B R, Bindushree" userId="43fe50d1-ac8b-42af-9719-c58493ff807f" providerId="ADAL" clId="{94CEA7AD-1248-480A-941C-A0643FFB43D5}" dt="2022-03-17T08:53:20.512" v="116" actId="11529"/>
          <ac:spMkLst>
            <pc:docMk/>
            <pc:sldMk cId="381701278" sldId="257"/>
            <ac:spMk id="10" creationId="{ABA844FF-EA7E-46FA-B5BF-1E7D11F3E4AC}"/>
          </ac:spMkLst>
        </pc:spChg>
        <pc:spChg chg="add mod">
          <ac:chgData name="B R, Bindushree" userId="43fe50d1-ac8b-42af-9719-c58493ff807f" providerId="ADAL" clId="{94CEA7AD-1248-480A-941C-A0643FFB43D5}" dt="2022-03-17T08:53:32.410" v="118" actId="14100"/>
          <ac:spMkLst>
            <pc:docMk/>
            <pc:sldMk cId="381701278" sldId="257"/>
            <ac:spMk id="11" creationId="{81CE8BAE-BECC-43B7-90EF-2015601F6F8F}"/>
          </ac:spMkLst>
        </pc:spChg>
        <pc:spChg chg="add mod">
          <ac:chgData name="B R, Bindushree" userId="43fe50d1-ac8b-42af-9719-c58493ff807f" providerId="ADAL" clId="{94CEA7AD-1248-480A-941C-A0643FFB43D5}" dt="2022-03-17T08:55:04.554" v="130" actId="1076"/>
          <ac:spMkLst>
            <pc:docMk/>
            <pc:sldMk cId="381701278" sldId="257"/>
            <ac:spMk id="12" creationId="{6B653A38-9135-49CC-B320-32F144CC29A4}"/>
          </ac:spMkLst>
        </pc:spChg>
        <pc:spChg chg="add mod">
          <ac:chgData name="B R, Bindushree" userId="43fe50d1-ac8b-42af-9719-c58493ff807f" providerId="ADAL" clId="{94CEA7AD-1248-480A-941C-A0643FFB43D5}" dt="2022-03-17T09:12:22.360" v="323" actId="20577"/>
          <ac:spMkLst>
            <pc:docMk/>
            <pc:sldMk cId="381701278" sldId="257"/>
            <ac:spMk id="24" creationId="{C1949A4A-D5F8-4D3D-AF5B-6D1725B7A179}"/>
          </ac:spMkLst>
        </pc:spChg>
        <pc:spChg chg="add mod">
          <ac:chgData name="B R, Bindushree" userId="43fe50d1-ac8b-42af-9719-c58493ff807f" providerId="ADAL" clId="{94CEA7AD-1248-480A-941C-A0643FFB43D5}" dt="2022-03-17T09:02:51.024" v="186" actId="20577"/>
          <ac:spMkLst>
            <pc:docMk/>
            <pc:sldMk cId="381701278" sldId="257"/>
            <ac:spMk id="25" creationId="{9CAE5945-0542-4926-AD09-297679108EF0}"/>
          </ac:spMkLst>
        </pc:spChg>
        <pc:spChg chg="add mod">
          <ac:chgData name="B R, Bindushree" userId="43fe50d1-ac8b-42af-9719-c58493ff807f" providerId="ADAL" clId="{94CEA7AD-1248-480A-941C-A0643FFB43D5}" dt="2022-03-17T09:06:52.819" v="272" actId="14100"/>
          <ac:spMkLst>
            <pc:docMk/>
            <pc:sldMk cId="381701278" sldId="257"/>
            <ac:spMk id="26" creationId="{F6AB95C3-90CC-4644-98F1-B027ADA6442E}"/>
          </ac:spMkLst>
        </pc:spChg>
        <pc:spChg chg="add del mod">
          <ac:chgData name="B R, Bindushree" userId="43fe50d1-ac8b-42af-9719-c58493ff807f" providerId="ADAL" clId="{94CEA7AD-1248-480A-941C-A0643FFB43D5}" dt="2022-03-17T09:03:21.918" v="193" actId="478"/>
          <ac:spMkLst>
            <pc:docMk/>
            <pc:sldMk cId="381701278" sldId="257"/>
            <ac:spMk id="27" creationId="{0A02EDD6-B36F-45F6-9E73-8D0DEEEC7868}"/>
          </ac:spMkLst>
        </pc:spChg>
        <pc:spChg chg="add mod">
          <ac:chgData name="B R, Bindushree" userId="43fe50d1-ac8b-42af-9719-c58493ff807f" providerId="ADAL" clId="{94CEA7AD-1248-480A-941C-A0643FFB43D5}" dt="2022-03-17T09:05:22.453" v="221" actId="1076"/>
          <ac:spMkLst>
            <pc:docMk/>
            <pc:sldMk cId="381701278" sldId="257"/>
            <ac:spMk id="28" creationId="{FB3E7D71-D2A1-4313-BFEF-9C460B723055}"/>
          </ac:spMkLst>
        </pc:spChg>
        <pc:spChg chg="add mod">
          <ac:chgData name="B R, Bindushree" userId="43fe50d1-ac8b-42af-9719-c58493ff807f" providerId="ADAL" clId="{94CEA7AD-1248-480A-941C-A0643FFB43D5}" dt="2022-03-17T09:05:17.576" v="220" actId="1076"/>
          <ac:spMkLst>
            <pc:docMk/>
            <pc:sldMk cId="381701278" sldId="257"/>
            <ac:spMk id="29" creationId="{EA620CD2-E30C-4B78-ADAB-1028DDB3B218}"/>
          </ac:spMkLst>
        </pc:spChg>
        <pc:spChg chg="add mod">
          <ac:chgData name="B R, Bindushree" userId="43fe50d1-ac8b-42af-9719-c58493ff807f" providerId="ADAL" clId="{94CEA7AD-1248-480A-941C-A0643FFB43D5}" dt="2022-03-17T09:06:46.524" v="270" actId="20577"/>
          <ac:spMkLst>
            <pc:docMk/>
            <pc:sldMk cId="381701278" sldId="257"/>
            <ac:spMk id="30" creationId="{5613BB35-B1C2-4EC9-9828-D77E0DDC8F81}"/>
          </ac:spMkLst>
        </pc:spChg>
        <pc:spChg chg="add del">
          <ac:chgData name="B R, Bindushree" userId="43fe50d1-ac8b-42af-9719-c58493ff807f" providerId="ADAL" clId="{94CEA7AD-1248-480A-941C-A0643FFB43D5}" dt="2022-03-17T09:10:17.365" v="299" actId="11529"/>
          <ac:spMkLst>
            <pc:docMk/>
            <pc:sldMk cId="381701278" sldId="257"/>
            <ac:spMk id="54" creationId="{AD94C71B-2C87-468B-939D-305CA068B38F}"/>
          </ac:spMkLst>
        </pc:spChg>
        <pc:cxnChg chg="add mod">
          <ac:chgData name="B R, Bindushree" userId="43fe50d1-ac8b-42af-9719-c58493ff807f" providerId="ADAL" clId="{94CEA7AD-1248-480A-941C-A0643FFB43D5}" dt="2022-03-17T08:55:25.402" v="134" actId="13822"/>
          <ac:cxnSpMkLst>
            <pc:docMk/>
            <pc:sldMk cId="381701278" sldId="257"/>
            <ac:cxnSpMk id="14" creationId="{12AE016A-9EA5-400A-8642-D67699D04C75}"/>
          </ac:cxnSpMkLst>
        </pc:cxnChg>
        <pc:cxnChg chg="add mod">
          <ac:chgData name="B R, Bindushree" userId="43fe50d1-ac8b-42af-9719-c58493ff807f" providerId="ADAL" clId="{94CEA7AD-1248-480A-941C-A0643FFB43D5}" dt="2022-03-17T08:55:20.847" v="133" actId="13822"/>
          <ac:cxnSpMkLst>
            <pc:docMk/>
            <pc:sldMk cId="381701278" sldId="257"/>
            <ac:cxnSpMk id="17" creationId="{99C93430-9918-4617-BBC1-E1CC11168254}"/>
          </ac:cxnSpMkLst>
        </pc:cxnChg>
        <pc:cxnChg chg="add del mod">
          <ac:chgData name="B R, Bindushree" userId="43fe50d1-ac8b-42af-9719-c58493ff807f" providerId="ADAL" clId="{94CEA7AD-1248-480A-941C-A0643FFB43D5}" dt="2022-03-17T08:54:48.557" v="126" actId="478"/>
          <ac:cxnSpMkLst>
            <pc:docMk/>
            <pc:sldMk cId="381701278" sldId="257"/>
            <ac:cxnSpMk id="19" creationId="{3A29DA24-8437-4929-98DC-406A13C512C9}"/>
          </ac:cxnSpMkLst>
        </pc:cxnChg>
        <pc:cxnChg chg="add mod">
          <ac:chgData name="B R, Bindushree" userId="43fe50d1-ac8b-42af-9719-c58493ff807f" providerId="ADAL" clId="{94CEA7AD-1248-480A-941C-A0643FFB43D5}" dt="2022-03-17T08:55:17.459" v="132" actId="13822"/>
          <ac:cxnSpMkLst>
            <pc:docMk/>
            <pc:sldMk cId="381701278" sldId="257"/>
            <ac:cxnSpMk id="22" creationId="{8AA8A599-9C36-4B7F-8B57-FA6FE43ADDC6}"/>
          </ac:cxnSpMkLst>
        </pc:cxnChg>
        <pc:cxnChg chg="add del">
          <ac:chgData name="B R, Bindushree" userId="43fe50d1-ac8b-42af-9719-c58493ff807f" providerId="ADAL" clId="{94CEA7AD-1248-480A-941C-A0643FFB43D5}" dt="2022-03-17T09:06:41.605" v="266" actId="11529"/>
          <ac:cxnSpMkLst>
            <pc:docMk/>
            <pc:sldMk cId="381701278" sldId="257"/>
            <ac:cxnSpMk id="32" creationId="{8E139008-10BB-4660-98A7-87149FAEDC99}"/>
          </ac:cxnSpMkLst>
        </pc:cxnChg>
        <pc:cxnChg chg="add del mod">
          <ac:chgData name="B R, Bindushree" userId="43fe50d1-ac8b-42af-9719-c58493ff807f" providerId="ADAL" clId="{94CEA7AD-1248-480A-941C-A0643FFB43D5}" dt="2022-03-17T09:07:15.790" v="278" actId="11529"/>
          <ac:cxnSpMkLst>
            <pc:docMk/>
            <pc:sldMk cId="381701278" sldId="257"/>
            <ac:cxnSpMk id="34" creationId="{8A8ECD6E-8A2E-4522-9121-7DF8D73DB07B}"/>
          </ac:cxnSpMkLst>
        </pc:cxnChg>
        <pc:cxnChg chg="add mod">
          <ac:chgData name="B R, Bindushree" userId="43fe50d1-ac8b-42af-9719-c58493ff807f" providerId="ADAL" clId="{94CEA7AD-1248-480A-941C-A0643FFB43D5}" dt="2022-03-17T09:08:03.560" v="285" actId="13822"/>
          <ac:cxnSpMkLst>
            <pc:docMk/>
            <pc:sldMk cId="381701278" sldId="257"/>
            <ac:cxnSpMk id="36" creationId="{4F084BEA-4247-45E1-B606-8E5DF0089370}"/>
          </ac:cxnSpMkLst>
        </pc:cxnChg>
        <pc:cxnChg chg="add mod">
          <ac:chgData name="B R, Bindushree" userId="43fe50d1-ac8b-42af-9719-c58493ff807f" providerId="ADAL" clId="{94CEA7AD-1248-480A-941C-A0643FFB43D5}" dt="2022-03-17T09:08:00.353" v="284" actId="13822"/>
          <ac:cxnSpMkLst>
            <pc:docMk/>
            <pc:sldMk cId="381701278" sldId="257"/>
            <ac:cxnSpMk id="38" creationId="{241553F9-CA1D-4B52-ABDC-FF64E4C16B74}"/>
          </ac:cxnSpMkLst>
        </pc:cxnChg>
        <pc:cxnChg chg="add mod">
          <ac:chgData name="B R, Bindushree" userId="43fe50d1-ac8b-42af-9719-c58493ff807f" providerId="ADAL" clId="{94CEA7AD-1248-480A-941C-A0643FFB43D5}" dt="2022-03-17T09:08:07.163" v="286" actId="13822"/>
          <ac:cxnSpMkLst>
            <pc:docMk/>
            <pc:sldMk cId="381701278" sldId="257"/>
            <ac:cxnSpMk id="41" creationId="{513B887D-E147-4735-8785-17F4F6C75050}"/>
          </ac:cxnSpMkLst>
        </pc:cxnChg>
        <pc:cxnChg chg="add mod">
          <ac:chgData name="B R, Bindushree" userId="43fe50d1-ac8b-42af-9719-c58493ff807f" providerId="ADAL" clId="{94CEA7AD-1248-480A-941C-A0643FFB43D5}" dt="2022-03-17T09:08:10.529" v="287" actId="13822"/>
          <ac:cxnSpMkLst>
            <pc:docMk/>
            <pc:sldMk cId="381701278" sldId="257"/>
            <ac:cxnSpMk id="43" creationId="{22D9CE1C-029A-4E2D-84AF-D1F71D3284F5}"/>
          </ac:cxnSpMkLst>
        </pc:cxnChg>
        <pc:cxnChg chg="add del">
          <ac:chgData name="B R, Bindushree" userId="43fe50d1-ac8b-42af-9719-c58493ff807f" providerId="ADAL" clId="{94CEA7AD-1248-480A-941C-A0643FFB43D5}" dt="2022-03-17T09:08:26.081" v="289" actId="11529"/>
          <ac:cxnSpMkLst>
            <pc:docMk/>
            <pc:sldMk cId="381701278" sldId="257"/>
            <ac:cxnSpMk id="45" creationId="{AE119405-6533-49EE-B285-4DA87D37B6E7}"/>
          </ac:cxnSpMkLst>
        </pc:cxnChg>
        <pc:cxnChg chg="add mod">
          <ac:chgData name="B R, Bindushree" userId="43fe50d1-ac8b-42af-9719-c58493ff807f" providerId="ADAL" clId="{94CEA7AD-1248-480A-941C-A0643FFB43D5}" dt="2022-03-17T09:11:00.983" v="305" actId="13822"/>
          <ac:cxnSpMkLst>
            <pc:docMk/>
            <pc:sldMk cId="381701278" sldId="257"/>
            <ac:cxnSpMk id="47" creationId="{D7630862-B457-4BFF-B9F5-38D63EF702C2}"/>
          </ac:cxnSpMkLst>
        </pc:cxnChg>
        <pc:cxnChg chg="add del">
          <ac:chgData name="B R, Bindushree" userId="43fe50d1-ac8b-42af-9719-c58493ff807f" providerId="ADAL" clId="{94CEA7AD-1248-480A-941C-A0643FFB43D5}" dt="2022-03-17T09:09:17.513" v="293" actId="11529"/>
          <ac:cxnSpMkLst>
            <pc:docMk/>
            <pc:sldMk cId="381701278" sldId="257"/>
            <ac:cxnSpMk id="49" creationId="{C2CC7EFD-71EF-4FCD-90B3-3C5583734DA9}"/>
          </ac:cxnSpMkLst>
        </pc:cxnChg>
        <pc:cxnChg chg="add del mod">
          <ac:chgData name="B R, Bindushree" userId="43fe50d1-ac8b-42af-9719-c58493ff807f" providerId="ADAL" clId="{94CEA7AD-1248-480A-941C-A0643FFB43D5}" dt="2022-03-17T09:09:32.317" v="295" actId="11529"/>
          <ac:cxnSpMkLst>
            <pc:docMk/>
            <pc:sldMk cId="381701278" sldId="257"/>
            <ac:cxnSpMk id="51" creationId="{70262C52-55F5-495E-BFC8-36BFC110CAF9}"/>
          </ac:cxnSpMkLst>
        </pc:cxnChg>
        <pc:cxnChg chg="add del">
          <ac:chgData name="B R, Bindushree" userId="43fe50d1-ac8b-42af-9719-c58493ff807f" providerId="ADAL" clId="{94CEA7AD-1248-480A-941C-A0643FFB43D5}" dt="2022-03-17T09:09:54.252" v="297" actId="11529"/>
          <ac:cxnSpMkLst>
            <pc:docMk/>
            <pc:sldMk cId="381701278" sldId="257"/>
            <ac:cxnSpMk id="53" creationId="{9787C34A-3B28-43ED-AC23-64D529C482A8}"/>
          </ac:cxnSpMkLst>
        </pc:cxnChg>
        <pc:cxnChg chg="add del">
          <ac:chgData name="B R, Bindushree" userId="43fe50d1-ac8b-42af-9719-c58493ff807f" providerId="ADAL" clId="{94CEA7AD-1248-480A-941C-A0643FFB43D5}" dt="2022-03-17T09:10:41.760" v="301" actId="11529"/>
          <ac:cxnSpMkLst>
            <pc:docMk/>
            <pc:sldMk cId="381701278" sldId="257"/>
            <ac:cxnSpMk id="56" creationId="{FC41CEEC-5666-41C6-9FEC-640E16D28FFF}"/>
          </ac:cxnSpMkLst>
        </pc:cxnChg>
        <pc:cxnChg chg="add mod">
          <ac:chgData name="B R, Bindushree" userId="43fe50d1-ac8b-42af-9719-c58493ff807f" providerId="ADAL" clId="{94CEA7AD-1248-480A-941C-A0643FFB43D5}" dt="2022-03-17T09:10:57.996" v="304" actId="13822"/>
          <ac:cxnSpMkLst>
            <pc:docMk/>
            <pc:sldMk cId="381701278" sldId="257"/>
            <ac:cxnSpMk id="58" creationId="{9B1700A4-1F2D-45B5-A39E-B50CE60E42BB}"/>
          </ac:cxnSpMkLst>
        </pc:cxnChg>
        <pc:cxnChg chg="add del mod">
          <ac:chgData name="B R, Bindushree" userId="43fe50d1-ac8b-42af-9719-c58493ff807f" providerId="ADAL" clId="{94CEA7AD-1248-480A-941C-A0643FFB43D5}" dt="2022-03-17T09:11:21.603" v="307" actId="11529"/>
          <ac:cxnSpMkLst>
            <pc:docMk/>
            <pc:sldMk cId="381701278" sldId="257"/>
            <ac:cxnSpMk id="61" creationId="{F8DED5C3-8492-44F5-98E3-CE3C6F8EE7E3}"/>
          </ac:cxnSpMkLst>
        </pc:cxnChg>
        <pc:cxnChg chg="add mod">
          <ac:chgData name="B R, Bindushree" userId="43fe50d1-ac8b-42af-9719-c58493ff807f" providerId="ADAL" clId="{94CEA7AD-1248-480A-941C-A0643FFB43D5}" dt="2022-03-17T09:11:58.620" v="318" actId="14100"/>
          <ac:cxnSpMkLst>
            <pc:docMk/>
            <pc:sldMk cId="381701278" sldId="257"/>
            <ac:cxnSpMk id="63" creationId="{26BF0CF6-5554-405E-AB34-BC15E8B2DE2A}"/>
          </ac:cxnSpMkLst>
        </pc:cxnChg>
      </pc:sldChg>
    </pc:docChg>
  </pc:docChgLst>
  <pc:docChgLst>
    <pc:chgData name="B R, Bindushree" userId="43fe50d1-ac8b-42af-9719-c58493ff807f" providerId="ADAL" clId="{84D01A22-DDB5-4935-889F-DAB3F6829D56}"/>
    <pc:docChg chg="undo custSel modSld">
      <pc:chgData name="B R, Bindushree" userId="43fe50d1-ac8b-42af-9719-c58493ff807f" providerId="ADAL" clId="{84D01A22-DDB5-4935-889F-DAB3F6829D56}" dt="2022-02-24T08:40:48.137" v="95" actId="20577"/>
      <pc:docMkLst>
        <pc:docMk/>
      </pc:docMkLst>
      <pc:sldChg chg="addSp delSp modSp mod">
        <pc:chgData name="B R, Bindushree" userId="43fe50d1-ac8b-42af-9719-c58493ff807f" providerId="ADAL" clId="{84D01A22-DDB5-4935-889F-DAB3F6829D56}" dt="2022-02-24T08:40:48.137" v="95" actId="20577"/>
        <pc:sldMkLst>
          <pc:docMk/>
          <pc:sldMk cId="3391508119" sldId="256"/>
        </pc:sldMkLst>
        <pc:spChg chg="mod">
          <ac:chgData name="B R, Bindushree" userId="43fe50d1-ac8b-42af-9719-c58493ff807f" providerId="ADAL" clId="{84D01A22-DDB5-4935-889F-DAB3F6829D56}" dt="2022-02-24T08:36:42.928" v="70" actId="1076"/>
          <ac:spMkLst>
            <pc:docMk/>
            <pc:sldMk cId="3391508119" sldId="256"/>
            <ac:spMk id="4" creationId="{6B654667-C360-4598-875F-AD654D42ACB5}"/>
          </ac:spMkLst>
        </pc:spChg>
        <pc:spChg chg="mod">
          <ac:chgData name="B R, Bindushree" userId="43fe50d1-ac8b-42af-9719-c58493ff807f" providerId="ADAL" clId="{84D01A22-DDB5-4935-889F-DAB3F6829D56}" dt="2022-02-24T08:36:23.503" v="62" actId="1076"/>
          <ac:spMkLst>
            <pc:docMk/>
            <pc:sldMk cId="3391508119" sldId="256"/>
            <ac:spMk id="5" creationId="{B3FF4710-3ADB-4EC8-AE09-249CF212712A}"/>
          </ac:spMkLst>
        </pc:spChg>
        <pc:spChg chg="mod">
          <ac:chgData name="B R, Bindushree" userId="43fe50d1-ac8b-42af-9719-c58493ff807f" providerId="ADAL" clId="{84D01A22-DDB5-4935-889F-DAB3F6829D56}" dt="2022-02-24T08:36:27.150" v="64" actId="1076"/>
          <ac:spMkLst>
            <pc:docMk/>
            <pc:sldMk cId="3391508119" sldId="256"/>
            <ac:spMk id="6" creationId="{E41B11A0-9332-4CD8-9147-FF16D12D4464}"/>
          </ac:spMkLst>
        </pc:spChg>
        <pc:spChg chg="mod">
          <ac:chgData name="B R, Bindushree" userId="43fe50d1-ac8b-42af-9719-c58493ff807f" providerId="ADAL" clId="{84D01A22-DDB5-4935-889F-DAB3F6829D56}" dt="2022-02-24T08:36:30.355" v="66" actId="1076"/>
          <ac:spMkLst>
            <pc:docMk/>
            <pc:sldMk cId="3391508119" sldId="256"/>
            <ac:spMk id="7" creationId="{F9AE557B-03F8-4ED2-B2D3-E226FB6C0170}"/>
          </ac:spMkLst>
        </pc:spChg>
        <pc:spChg chg="del">
          <ac:chgData name="B R, Bindushree" userId="43fe50d1-ac8b-42af-9719-c58493ff807f" providerId="ADAL" clId="{84D01A22-DDB5-4935-889F-DAB3F6829D56}" dt="2022-02-23T06:22:09.867" v="25" actId="21"/>
          <ac:spMkLst>
            <pc:docMk/>
            <pc:sldMk cId="3391508119" sldId="256"/>
            <ac:spMk id="8" creationId="{5684C6BE-C9A2-4EA0-B242-7C32D833496A}"/>
          </ac:spMkLst>
        </pc:spChg>
        <pc:spChg chg="add mod">
          <ac:chgData name="B R, Bindushree" userId="43fe50d1-ac8b-42af-9719-c58493ff807f" providerId="ADAL" clId="{84D01A22-DDB5-4935-889F-DAB3F6829D56}" dt="2022-02-24T08:36:28.839" v="65" actId="1076"/>
          <ac:spMkLst>
            <pc:docMk/>
            <pc:sldMk cId="3391508119" sldId="256"/>
            <ac:spMk id="16" creationId="{C9DA3F83-A819-45CA-94BC-014305A778BE}"/>
          </ac:spMkLst>
        </pc:spChg>
        <pc:spChg chg="del mod">
          <ac:chgData name="B R, Bindushree" userId="43fe50d1-ac8b-42af-9719-c58493ff807f" providerId="ADAL" clId="{84D01A22-DDB5-4935-889F-DAB3F6829D56}" dt="2022-02-23T20:22:50.531" v="58" actId="478"/>
          <ac:spMkLst>
            <pc:docMk/>
            <pc:sldMk cId="3391508119" sldId="256"/>
            <ac:spMk id="19" creationId="{1A29CAED-993A-4C8D-AFE1-7FB8EC86ECEB}"/>
          </ac:spMkLst>
        </pc:spChg>
        <pc:spChg chg="add del">
          <ac:chgData name="B R, Bindushree" userId="43fe50d1-ac8b-42af-9719-c58493ff807f" providerId="ADAL" clId="{84D01A22-DDB5-4935-889F-DAB3F6829D56}" dt="2022-02-24T08:38:23.022" v="82" actId="11529"/>
          <ac:spMkLst>
            <pc:docMk/>
            <pc:sldMk cId="3391508119" sldId="256"/>
            <ac:spMk id="22" creationId="{54F93E2A-CDEC-40A5-8D8A-F050DDB620AE}"/>
          </ac:spMkLst>
        </pc:spChg>
        <pc:spChg chg="add del">
          <ac:chgData name="B R, Bindushree" userId="43fe50d1-ac8b-42af-9719-c58493ff807f" providerId="ADAL" clId="{84D01A22-DDB5-4935-889F-DAB3F6829D56}" dt="2022-02-24T08:39:28.819" v="86" actId="11529"/>
          <ac:spMkLst>
            <pc:docMk/>
            <pc:sldMk cId="3391508119" sldId="256"/>
            <ac:spMk id="23" creationId="{A71631D1-9F34-4ED4-9C96-323A360FE391}"/>
          </ac:spMkLst>
        </pc:spChg>
        <pc:spChg chg="mod">
          <ac:chgData name="B R, Bindushree" userId="43fe50d1-ac8b-42af-9719-c58493ff807f" providerId="ADAL" clId="{84D01A22-DDB5-4935-889F-DAB3F6829D56}" dt="2022-02-23T06:22:32.455" v="28" actId="1076"/>
          <ac:spMkLst>
            <pc:docMk/>
            <pc:sldMk cId="3391508119" sldId="256"/>
            <ac:spMk id="24" creationId="{9ECFA7A1-0407-4176-B494-51D8BF64EF8A}"/>
          </ac:spMkLst>
        </pc:spChg>
        <pc:spChg chg="add mod">
          <ac:chgData name="B R, Bindushree" userId="43fe50d1-ac8b-42af-9719-c58493ff807f" providerId="ADAL" clId="{84D01A22-DDB5-4935-889F-DAB3F6829D56}" dt="2022-02-24T08:40:48.137" v="95" actId="20577"/>
          <ac:spMkLst>
            <pc:docMk/>
            <pc:sldMk cId="3391508119" sldId="256"/>
            <ac:spMk id="29" creationId="{DE0080C6-BB87-4710-9967-2600B11C66C3}"/>
          </ac:spMkLst>
        </pc:spChg>
        <pc:spChg chg="mod">
          <ac:chgData name="B R, Bindushree" userId="43fe50d1-ac8b-42af-9719-c58493ff807f" providerId="ADAL" clId="{84D01A22-DDB5-4935-889F-DAB3F6829D56}" dt="2022-02-24T08:36:20.783" v="60" actId="1076"/>
          <ac:spMkLst>
            <pc:docMk/>
            <pc:sldMk cId="3391508119" sldId="256"/>
            <ac:spMk id="44" creationId="{921FDF07-B6D2-4435-A920-B6C1253EEB0B}"/>
          </ac:spMkLst>
        </pc:spChg>
        <pc:spChg chg="mod">
          <ac:chgData name="B R, Bindushree" userId="43fe50d1-ac8b-42af-9719-c58493ff807f" providerId="ADAL" clId="{84D01A22-DDB5-4935-889F-DAB3F6829D56}" dt="2022-02-23T06:22:34.538" v="30" actId="1076"/>
          <ac:spMkLst>
            <pc:docMk/>
            <pc:sldMk cId="3391508119" sldId="256"/>
            <ac:spMk id="45" creationId="{723BB8C2-5D3C-4E64-8CE3-B8DB2167AF78}"/>
          </ac:spMkLst>
        </pc:spChg>
        <pc:spChg chg="mod">
          <ac:chgData name="B R, Bindushree" userId="43fe50d1-ac8b-42af-9719-c58493ff807f" providerId="ADAL" clId="{84D01A22-DDB5-4935-889F-DAB3F6829D56}" dt="2022-02-24T08:36:25.183" v="63" actId="1076"/>
          <ac:spMkLst>
            <pc:docMk/>
            <pc:sldMk cId="3391508119" sldId="256"/>
            <ac:spMk id="46" creationId="{B9F6E6BC-4A7F-4E00-893E-F72E3404900A}"/>
          </ac:spMkLst>
        </pc:spChg>
        <pc:cxnChg chg="add mod">
          <ac:chgData name="B R, Bindushree" userId="43fe50d1-ac8b-42af-9719-c58493ff807f" providerId="ADAL" clId="{84D01A22-DDB5-4935-889F-DAB3F6829D56}" dt="2022-02-24T08:36:58.303" v="72" actId="1076"/>
          <ac:cxnSpMkLst>
            <pc:docMk/>
            <pc:sldMk cId="3391508119" sldId="256"/>
            <ac:cxnSpMk id="3" creationId="{26597727-0B93-4B7C-90C2-889506B09380}"/>
          </ac:cxnSpMkLst>
        </pc:cxnChg>
        <pc:cxnChg chg="mod">
          <ac:chgData name="B R, Bindushree" userId="43fe50d1-ac8b-42af-9719-c58493ff807f" providerId="ADAL" clId="{84D01A22-DDB5-4935-889F-DAB3F6829D56}" dt="2022-02-24T08:38:03.584" v="79" actId="1076"/>
          <ac:cxnSpMkLst>
            <pc:docMk/>
            <pc:sldMk cId="3391508119" sldId="256"/>
            <ac:cxnSpMk id="10" creationId="{6229574C-698C-4A29-BB12-02010B9620DB}"/>
          </ac:cxnSpMkLst>
        </pc:cxnChg>
        <pc:cxnChg chg="add del mod">
          <ac:chgData name="B R, Bindushree" userId="43fe50d1-ac8b-42af-9719-c58493ff807f" providerId="ADAL" clId="{84D01A22-DDB5-4935-889F-DAB3F6829D56}" dt="2022-02-23T07:15:47.193" v="46" actId="11529"/>
          <ac:cxnSpMkLst>
            <pc:docMk/>
            <pc:sldMk cId="3391508119" sldId="256"/>
            <ac:cxnSpMk id="11" creationId="{E626A13C-A6A6-49C7-BE03-7CAD8071BC3C}"/>
          </ac:cxnSpMkLst>
        </pc:cxnChg>
        <pc:cxnChg chg="mod">
          <ac:chgData name="B R, Bindushree" userId="43fe50d1-ac8b-42af-9719-c58493ff807f" providerId="ADAL" clId="{84D01A22-DDB5-4935-889F-DAB3F6829D56}" dt="2022-02-24T08:38:09.367" v="80" actId="1076"/>
          <ac:cxnSpMkLst>
            <pc:docMk/>
            <pc:sldMk cId="3391508119" sldId="256"/>
            <ac:cxnSpMk id="13" creationId="{181F8892-F964-4F86-B829-67841420D8D5}"/>
          </ac:cxnSpMkLst>
        </pc:cxnChg>
        <pc:cxnChg chg="add mod">
          <ac:chgData name="B R, Bindushree" userId="43fe50d1-ac8b-42af-9719-c58493ff807f" providerId="ADAL" clId="{84D01A22-DDB5-4935-889F-DAB3F6829D56}" dt="2022-02-24T08:37:31.145" v="75" actId="1582"/>
          <ac:cxnSpMkLst>
            <pc:docMk/>
            <pc:sldMk cId="3391508119" sldId="256"/>
            <ac:cxnSpMk id="14" creationId="{7D5D8721-5093-4EC9-BD36-1101AB688851}"/>
          </ac:cxnSpMkLst>
        </pc:cxnChg>
        <pc:cxnChg chg="add del mod">
          <ac:chgData name="B R, Bindushree" userId="43fe50d1-ac8b-42af-9719-c58493ff807f" providerId="ADAL" clId="{84D01A22-DDB5-4935-889F-DAB3F6829D56}" dt="2022-02-24T08:36:40.708" v="69" actId="21"/>
          <ac:cxnSpMkLst>
            <pc:docMk/>
            <pc:sldMk cId="3391508119" sldId="256"/>
            <ac:cxnSpMk id="15" creationId="{809606D9-A073-459B-AA1F-84BE29BC7527}"/>
          </ac:cxnSpMkLst>
        </pc:cxnChg>
        <pc:cxnChg chg="mod">
          <ac:chgData name="B R, Bindushree" userId="43fe50d1-ac8b-42af-9719-c58493ff807f" providerId="ADAL" clId="{84D01A22-DDB5-4935-889F-DAB3F6829D56}" dt="2022-02-24T08:36:30.355" v="66" actId="1076"/>
          <ac:cxnSpMkLst>
            <pc:docMk/>
            <pc:sldMk cId="3391508119" sldId="256"/>
            <ac:cxnSpMk id="18" creationId="{D16C6190-98FE-45D1-9A7D-1047DD59C4C9}"/>
          </ac:cxnSpMkLst>
        </pc:cxnChg>
        <pc:cxnChg chg="add mod">
          <ac:chgData name="B R, Bindushree" userId="43fe50d1-ac8b-42af-9719-c58493ff807f" providerId="ADAL" clId="{84D01A22-DDB5-4935-889F-DAB3F6829D56}" dt="2022-02-24T08:37:55.329" v="78" actId="14100"/>
          <ac:cxnSpMkLst>
            <pc:docMk/>
            <pc:sldMk cId="3391508119" sldId="256"/>
            <ac:cxnSpMk id="19" creationId="{192E6A27-6374-4045-A1C7-1987C5173C3A}"/>
          </ac:cxnSpMkLst>
        </pc:cxnChg>
        <pc:cxnChg chg="add del mod">
          <ac:chgData name="B R, Bindushree" userId="43fe50d1-ac8b-42af-9719-c58493ff807f" providerId="ADAL" clId="{84D01A22-DDB5-4935-889F-DAB3F6829D56}" dt="2022-02-24T08:37:01.723" v="73" actId="21"/>
          <ac:cxnSpMkLst>
            <pc:docMk/>
            <pc:sldMk cId="3391508119" sldId="256"/>
            <ac:cxnSpMk id="20" creationId="{D6097B78-9D67-43DE-A8F1-A14DA7556D19}"/>
          </ac:cxnSpMkLst>
        </pc:cxnChg>
        <pc:cxnChg chg="add del">
          <ac:chgData name="B R, Bindushree" userId="43fe50d1-ac8b-42af-9719-c58493ff807f" providerId="ADAL" clId="{84D01A22-DDB5-4935-889F-DAB3F6829D56}" dt="2022-02-24T08:39:28.482" v="85" actId="11529"/>
          <ac:cxnSpMkLst>
            <pc:docMk/>
            <pc:sldMk cId="3391508119" sldId="256"/>
            <ac:cxnSpMk id="26" creationId="{65322CDA-EBC4-418B-B4C9-1CC62DABCE11}"/>
          </ac:cxnSpMkLst>
        </pc:cxnChg>
        <pc:cxnChg chg="add mod">
          <ac:chgData name="B R, Bindushree" userId="43fe50d1-ac8b-42af-9719-c58493ff807f" providerId="ADAL" clId="{84D01A22-DDB5-4935-889F-DAB3F6829D56}" dt="2022-02-24T08:40:00.696" v="88" actId="13822"/>
          <ac:cxnSpMkLst>
            <pc:docMk/>
            <pc:sldMk cId="3391508119" sldId="256"/>
            <ac:cxnSpMk id="28" creationId="{6281AE4D-8C00-4870-9359-81F6040175CF}"/>
          </ac:cxnSpMkLst>
        </pc:cxnChg>
        <pc:cxnChg chg="del mod">
          <ac:chgData name="B R, Bindushree" userId="43fe50d1-ac8b-42af-9719-c58493ff807f" providerId="ADAL" clId="{84D01A22-DDB5-4935-889F-DAB3F6829D56}" dt="2022-02-23T07:14:24.083" v="37" actId="21"/>
          <ac:cxnSpMkLst>
            <pc:docMk/>
            <pc:sldMk cId="3391508119" sldId="256"/>
            <ac:cxnSpMk id="34" creationId="{E3C11AA1-53BB-4554-B284-B734D5325FE5}"/>
          </ac:cxnSpMkLst>
        </pc:cxnChg>
        <pc:cxnChg chg="del mod">
          <ac:chgData name="B R, Bindushree" userId="43fe50d1-ac8b-42af-9719-c58493ff807f" providerId="ADAL" clId="{84D01A22-DDB5-4935-889F-DAB3F6829D56}" dt="2022-02-23T06:22:47.300" v="34" actId="21"/>
          <ac:cxnSpMkLst>
            <pc:docMk/>
            <pc:sldMk cId="3391508119" sldId="256"/>
            <ac:cxnSpMk id="37" creationId="{81A2D968-F35A-4159-8ED6-21C81EEA4EAD}"/>
          </ac:cxnSpMkLst>
        </pc:cxnChg>
        <pc:cxnChg chg="del mod">
          <ac:chgData name="B R, Bindushree" userId="43fe50d1-ac8b-42af-9719-c58493ff807f" providerId="ADAL" clId="{84D01A22-DDB5-4935-889F-DAB3F6829D56}" dt="2022-02-23T07:15:31.992" v="42" actId="21"/>
          <ac:cxnSpMkLst>
            <pc:docMk/>
            <pc:sldMk cId="3391508119" sldId="256"/>
            <ac:cxnSpMk id="41" creationId="{12D6867D-1F70-40D9-BB65-9D9073CE53FD}"/>
          </ac:cxnSpMkLst>
        </pc:cxnChg>
        <pc:cxnChg chg="mod">
          <ac:chgData name="B R, Bindushree" userId="43fe50d1-ac8b-42af-9719-c58493ff807f" providerId="ADAL" clId="{84D01A22-DDB5-4935-889F-DAB3F6829D56}" dt="2022-02-24T08:36:27.150" v="64" actId="1076"/>
          <ac:cxnSpMkLst>
            <pc:docMk/>
            <pc:sldMk cId="3391508119" sldId="256"/>
            <ac:cxnSpMk id="48" creationId="{F8BD87BC-F190-43BE-A537-84B56F1D5D47}"/>
          </ac:cxnSpMkLst>
        </pc:cxnChg>
        <pc:cxnChg chg="del">
          <ac:chgData name="B R, Bindushree" userId="43fe50d1-ac8b-42af-9719-c58493ff807f" providerId="ADAL" clId="{84D01A22-DDB5-4935-889F-DAB3F6829D56}" dt="2022-02-23T06:22:22.805" v="27" actId="21"/>
          <ac:cxnSpMkLst>
            <pc:docMk/>
            <pc:sldMk cId="3391508119" sldId="256"/>
            <ac:cxnSpMk id="52" creationId="{054D46E7-022A-4689-8F80-5441F1D80BE5}"/>
          </ac:cxnSpMkLst>
        </pc:cxnChg>
        <pc:cxnChg chg="mod">
          <ac:chgData name="B R, Bindushree" userId="43fe50d1-ac8b-42af-9719-c58493ff807f" providerId="ADAL" clId="{84D01A22-DDB5-4935-889F-DAB3F6829D56}" dt="2022-02-24T08:36:23.503" v="62" actId="1076"/>
          <ac:cxnSpMkLst>
            <pc:docMk/>
            <pc:sldMk cId="3391508119" sldId="256"/>
            <ac:cxnSpMk id="56" creationId="{F6332C26-7BF2-4175-8FAE-C4ECAA965D5F}"/>
          </ac:cxnSpMkLst>
        </pc:cxnChg>
        <pc:cxnChg chg="mod">
          <ac:chgData name="B R, Bindushree" userId="43fe50d1-ac8b-42af-9719-c58493ff807f" providerId="ADAL" clId="{84D01A22-DDB5-4935-889F-DAB3F6829D56}" dt="2022-02-23T06:22:32.455" v="28" actId="1076"/>
          <ac:cxnSpMkLst>
            <pc:docMk/>
            <pc:sldMk cId="3391508119" sldId="256"/>
            <ac:cxnSpMk id="58" creationId="{D7157390-A9B7-4DCE-8B50-30D50DAD5CD4}"/>
          </ac:cxnSpMkLst>
        </pc:cxnChg>
        <pc:cxnChg chg="del">
          <ac:chgData name="B R, Bindushree" userId="43fe50d1-ac8b-42af-9719-c58493ff807f" providerId="ADAL" clId="{84D01A22-DDB5-4935-889F-DAB3F6829D56}" dt="2022-02-23T06:22:14.346" v="26" actId="21"/>
          <ac:cxnSpMkLst>
            <pc:docMk/>
            <pc:sldMk cId="3391508119" sldId="256"/>
            <ac:cxnSpMk id="72" creationId="{6B908C07-3983-4195-8E48-664FF7E807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7B128-C9D9-4D3E-9C12-AECC1DE8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F6E5F7-CE52-4739-8E37-D13F3B60C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F7E9D-9E26-4C28-848F-B0D08CCB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B0503-0CC7-48FE-B672-0479368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E1962-2650-4AC7-B2F9-EF8FEAF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95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B8CFE-A4A1-40CB-9199-D02DB7EC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050518-B041-45D6-A009-ADAE6E82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7CA0EB-D32E-4323-A860-DF1CAE30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F15904-6B91-4F2A-B518-C26C0C0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E2FF2-F1FC-4F8D-AEB6-800669F3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81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021850-FBC9-4FC6-8033-989EED3E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0350A1-CBBF-4DDE-99B2-CF31AC00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86332-4707-41C6-AE70-833C167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57A147-7796-448B-9690-53CCB13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73A702-96DE-45D7-8F54-C3173A7F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06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3A3AC-0D29-471C-AB6B-C0547D5D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F80C2-27D7-4AF5-90EC-E3AE7909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020E9-F0F0-4896-B9B3-E01818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EAE8B4-1F50-4105-8E34-92381BC6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E1DBB9-6B50-4A57-8A8E-8140C18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7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DA77D-486B-46E9-8142-C61DF488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DC22AE-443C-4848-88FC-54C01A21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6A842E-50AE-4774-84A2-C22EF92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5E686-EC37-4A62-ADF6-4F5F6773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CC66C0-EDD9-491F-BEBA-5F656D46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849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8C7A-32A9-48A2-A298-150422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6BBD5-7450-4B18-A547-5ECF5E1D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6CCE85-947F-47D5-B66D-5A446203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3A2F66-C90D-4A79-8922-CF26A8F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D092C5-E886-4B3D-AB9D-536A78A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159B3D-A582-4198-9A59-EE7B51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56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1710-F2BA-4468-BA24-6EB179D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39295C-CA9E-459E-86C1-31A4D674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C2D7AA-6621-470F-93A1-369ACA23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709967-1D96-4181-9F1E-A046A4DD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9ADB3D-359B-45BC-90F0-04A067CB9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3282FA-7B19-4B2F-96BE-FC57D53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7670C8-864A-4365-BAF3-EFCFC96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C84ED5-73E7-4E26-AD05-657CA390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65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D82E8-7B0D-4E57-80A4-9EC3F09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A92B9C-6D6E-4E79-BE6D-A891C90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36B157-2B5E-4725-A2AC-EE15376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DF802A-57FD-4DBD-9E28-C81BCD2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897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7AE353-32D9-4510-B62F-CEE08D9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E84753-3E51-4C3B-9DB4-F4AE7010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A1DDE0-E3F9-470C-A47D-AB1759D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735E5-8684-4028-8079-82E59F5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8180CC-A2B0-4F12-870E-94D9036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DB72DD-39AC-48F7-8F01-7AF1EFCD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C276A4-8548-4B8B-B4D0-61D2A185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060064-A676-44F8-BEC0-0D505D9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86B43B-D24F-4005-ADEF-C77DB3C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92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6E04D-E485-4A0E-95D1-CE46D43C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7D9D69A-8DDB-4BB2-A24F-D382E772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E8382-17B9-4584-BB51-281E50E1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EEAA9F-DA14-44AA-B572-52C1EB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A0C8B8-A861-40EF-B013-00F1A48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352F4E-55B4-4F4E-84A3-6E94829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805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B10E4C-0E4F-4E90-B891-19901E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EDB88A-038C-4EBA-A1DD-8B032050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A9E06B-2847-443B-951F-291722E2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7F36-00E2-45CA-AD59-B139DBD1F043}" type="datetimeFigureOut">
              <a:rPr lang="en-IN" smtClean="0"/>
              <a:pPr/>
              <a:t>18-03-2022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BBD5F5-503A-4DE1-9734-92D7F62C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29681C-5598-4EF5-9809-DF3C024D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EC12-D89A-47EE-BE07-4ADAC55B85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1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0EBD66-6E2E-46E5-B5BD-2F9903CB75CF}"/>
              </a:ext>
            </a:extLst>
          </p:cNvPr>
          <p:cNvSpPr/>
          <p:nvPr/>
        </p:nvSpPr>
        <p:spPr>
          <a:xfrm>
            <a:off x="6943725" y="357187"/>
            <a:ext cx="3248025" cy="6143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45BB51-08F2-4A8F-8E46-E2DE5B3C19E9}"/>
              </a:ext>
            </a:extLst>
          </p:cNvPr>
          <p:cNvSpPr/>
          <p:nvPr/>
        </p:nvSpPr>
        <p:spPr>
          <a:xfrm>
            <a:off x="7400925" y="971550"/>
            <a:ext cx="2400300" cy="895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</a:t>
            </a:r>
            <a:r>
              <a:rPr lang="en-IN" dirty="0" smtClean="0"/>
              <a:t>RODUCT</a:t>
            </a:r>
            <a:endParaRPr lang="en-IN" dirty="0"/>
          </a:p>
          <a:p>
            <a:pPr algn="ctr"/>
            <a:r>
              <a:rPr lang="en-IN" dirty="0"/>
              <a:t> MICROSERVICE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8081)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3566D8-A809-4DC5-9B69-726AC7CF76FC}"/>
              </a:ext>
            </a:extLst>
          </p:cNvPr>
          <p:cNvSpPr/>
          <p:nvPr/>
        </p:nvSpPr>
        <p:spPr>
          <a:xfrm>
            <a:off x="7334250" y="2409825"/>
            <a:ext cx="2466975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ORDER</a:t>
            </a:r>
            <a:endParaRPr lang="en-IN" dirty="0"/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8082)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9514EE-AE92-4331-9D4A-BE4422F3A35C}"/>
              </a:ext>
            </a:extLst>
          </p:cNvPr>
          <p:cNvSpPr/>
          <p:nvPr/>
        </p:nvSpPr>
        <p:spPr>
          <a:xfrm>
            <a:off x="7334250" y="3724275"/>
            <a:ext cx="2466975" cy="952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CART</a:t>
            </a:r>
            <a:endParaRPr lang="en-IN" dirty="0"/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8083)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878E26-13AE-4C61-A248-7992DEAEB234}"/>
              </a:ext>
            </a:extLst>
          </p:cNvPr>
          <p:cNvSpPr/>
          <p:nvPr/>
        </p:nvSpPr>
        <p:spPr>
          <a:xfrm>
            <a:off x="7334250" y="5238750"/>
            <a:ext cx="2466975" cy="847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MICROSERVICE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8087)</a:t>
            </a:r>
            <a:endParaRPr lang="en-IN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xmlns="" id="{ABA844FF-EA7E-46FA-B5BF-1E7D11F3E4AC}"/>
              </a:ext>
            </a:extLst>
          </p:cNvPr>
          <p:cNvSpPr/>
          <p:nvPr/>
        </p:nvSpPr>
        <p:spPr>
          <a:xfrm>
            <a:off x="10477500" y="1133475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xmlns="" id="{81CE8BAE-BECC-43B7-90EF-2015601F6F8F}"/>
              </a:ext>
            </a:extLst>
          </p:cNvPr>
          <p:cNvSpPr/>
          <p:nvPr/>
        </p:nvSpPr>
        <p:spPr>
          <a:xfrm>
            <a:off x="10477500" y="2409825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xmlns="" id="{6B653A38-9135-49CC-B320-32F144CC29A4}"/>
              </a:ext>
            </a:extLst>
          </p:cNvPr>
          <p:cNvSpPr/>
          <p:nvPr/>
        </p:nvSpPr>
        <p:spPr>
          <a:xfrm>
            <a:off x="10477500" y="3810000"/>
            <a:ext cx="962025" cy="66675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2AE016A-9EA5-400A-8642-D67699D04C7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801225" y="14668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9C93430-9918-4617-BBC1-E1CC11168254}"/>
              </a:ext>
            </a:extLst>
          </p:cNvPr>
          <p:cNvCxnSpPr/>
          <p:nvPr/>
        </p:nvCxnSpPr>
        <p:spPr>
          <a:xfrm>
            <a:off x="9801225" y="2838450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AA8A599-9C36-4B7F-8B57-FA6FE43ADDC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801225" y="414337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949A4A-D5F8-4D3D-AF5B-6D1725B7A179}"/>
              </a:ext>
            </a:extLst>
          </p:cNvPr>
          <p:cNvSpPr txBox="1"/>
          <p:nvPr/>
        </p:nvSpPr>
        <p:spPr>
          <a:xfrm>
            <a:off x="10477500" y="523875"/>
            <a:ext cx="14001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MONGO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CAE5945-0542-4926-AD09-297679108EF0}"/>
              </a:ext>
            </a:extLst>
          </p:cNvPr>
          <p:cNvSpPr txBox="1"/>
          <p:nvPr/>
        </p:nvSpPr>
        <p:spPr>
          <a:xfrm>
            <a:off x="7581900" y="514351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EUREKA(9000)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6AB95C3-90CC-4644-98F1-B027ADA6442E}"/>
              </a:ext>
            </a:extLst>
          </p:cNvPr>
          <p:cNvSpPr/>
          <p:nvPr/>
        </p:nvSpPr>
        <p:spPr>
          <a:xfrm>
            <a:off x="5000625" y="990599"/>
            <a:ext cx="1295400" cy="509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</a:t>
            </a:r>
            <a:br>
              <a:rPr lang="en-IN" dirty="0"/>
            </a:br>
            <a:r>
              <a:rPr lang="en-IN" dirty="0"/>
              <a:t>GATEWAY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8084)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3E7D71-D2A1-4313-BFEF-9C460B723055}"/>
              </a:ext>
            </a:extLst>
          </p:cNvPr>
          <p:cNvSpPr/>
          <p:nvPr/>
        </p:nvSpPr>
        <p:spPr>
          <a:xfrm>
            <a:off x="676275" y="912258"/>
            <a:ext cx="1790700" cy="1190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A620CD2-E30C-4B78-ADAB-1028DDB3B218}"/>
              </a:ext>
            </a:extLst>
          </p:cNvPr>
          <p:cNvSpPr/>
          <p:nvPr/>
        </p:nvSpPr>
        <p:spPr>
          <a:xfrm>
            <a:off x="576262" y="4286250"/>
            <a:ext cx="2219325" cy="1581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</a:t>
            </a:r>
          </a:p>
          <a:p>
            <a:pPr algn="ctr"/>
            <a:r>
              <a:rPr lang="en-IN" dirty="0"/>
              <a:t>FRAMEWORK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5613BB35-B1C2-4EC9-9828-D77E0DDC8F81}"/>
              </a:ext>
            </a:extLst>
          </p:cNvPr>
          <p:cNvSpPr/>
          <p:nvPr/>
        </p:nvSpPr>
        <p:spPr>
          <a:xfrm>
            <a:off x="2314575" y="2743200"/>
            <a:ext cx="203835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SECURITY </a:t>
            </a:r>
          </a:p>
          <a:p>
            <a:pPr algn="ctr"/>
            <a:r>
              <a:rPr lang="en-IN" dirty="0"/>
              <a:t>AUTHENTICATION</a:t>
            </a: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F084BEA-4247-45E1-B606-8E5DF0089370}"/>
              </a:ext>
            </a:extLst>
          </p:cNvPr>
          <p:cNvCxnSpPr>
            <a:cxnSpLocks/>
          </p:cNvCxnSpPr>
          <p:nvPr/>
        </p:nvCxnSpPr>
        <p:spPr>
          <a:xfrm>
            <a:off x="6296025" y="160972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41553F9-CA1D-4B52-ABDC-FF64E4C16B74}"/>
              </a:ext>
            </a:extLst>
          </p:cNvPr>
          <p:cNvCxnSpPr/>
          <p:nvPr/>
        </p:nvCxnSpPr>
        <p:spPr>
          <a:xfrm>
            <a:off x="6296025" y="283845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13B887D-E147-4735-8785-17F4F6C75050}"/>
              </a:ext>
            </a:extLst>
          </p:cNvPr>
          <p:cNvCxnSpPr/>
          <p:nvPr/>
        </p:nvCxnSpPr>
        <p:spPr>
          <a:xfrm>
            <a:off x="6296025" y="41433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2D9CE1C-029A-4E2D-84AF-D1F71D3284F5}"/>
              </a:ext>
            </a:extLst>
          </p:cNvPr>
          <p:cNvCxnSpPr/>
          <p:nvPr/>
        </p:nvCxnSpPr>
        <p:spPr>
          <a:xfrm>
            <a:off x="6296025" y="559117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xmlns="" id="{D7630862-B457-4BFF-B9F5-38D63EF702C2}"/>
              </a:ext>
            </a:extLst>
          </p:cNvPr>
          <p:cNvCxnSpPr>
            <a:stCxn id="28" idx="3"/>
          </p:cNvCxnSpPr>
          <p:nvPr/>
        </p:nvCxnSpPr>
        <p:spPr>
          <a:xfrm>
            <a:off x="2466975" y="1507571"/>
            <a:ext cx="733425" cy="11594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B1700A4-1F2D-45B5-A39E-B50CE60E42B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352925" y="32766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xmlns="" id="{26BF0CF6-5554-405E-AB34-BC15E8B2DE2A}"/>
              </a:ext>
            </a:extLst>
          </p:cNvPr>
          <p:cNvCxnSpPr/>
          <p:nvPr/>
        </p:nvCxnSpPr>
        <p:spPr>
          <a:xfrm rot="5400000" flipH="1" flipV="1">
            <a:off x="2459831" y="4145757"/>
            <a:ext cx="1495425" cy="823913"/>
          </a:xfrm>
          <a:prstGeom prst="curvedConnector3">
            <a:avLst>
              <a:gd name="adj1" fmla="val 23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70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R, Bindushree</dc:creator>
  <cp:lastModifiedBy>Windows User</cp:lastModifiedBy>
  <cp:revision>6</cp:revision>
  <dcterms:created xsi:type="dcterms:W3CDTF">2022-02-13T12:59:07Z</dcterms:created>
  <dcterms:modified xsi:type="dcterms:W3CDTF">2022-03-18T06:28:15Z</dcterms:modified>
</cp:coreProperties>
</file>