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Default Extension="png" ContentType="image/png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5291" autoAdjust="0"/>
  </p:normalViewPr>
  <p:slideViewPr>
    <p:cSldViewPr>
      <p:cViewPr varScale="1">
        <p:scale>
          <a:sx n="73" d="100"/>
          <a:sy n="73" d="100"/>
        </p:scale>
        <p:origin x="-672" y="-10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14/03/2022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xmlns="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14/03/2022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xmlns="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xmlns="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xmlns="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xmlns="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xmlns="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xmlns="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xmlns="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xmlns="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xmlns="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xmlns="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3/14/2022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s://github.com/ritambhara26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in/ritambhara-chatterjee-6063761ab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xmlns="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2433651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E-Commerce Shopping Cart Application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end to end case study of Shopping Cart Application along with JWT authentication, Swagger and payment testing using Braintree in MERN Stack.</a:t>
            </a:r>
            <a:r>
              <a:rPr lang="en-US" altLang="en-US" dirty="0"/>
              <a:t> Material-UI and </a:t>
            </a:r>
            <a:r>
              <a:rPr lang="en-US" altLang="en-US" dirty="0" smtClean="0"/>
              <a:t>Angular Bootstrap </a:t>
            </a:r>
            <a:r>
              <a:rPr lang="en-US" altLang="en-US" dirty="0"/>
              <a:t>used for user interface</a:t>
            </a:r>
            <a:r>
              <a:rPr lang="en-US" altLang="en-US" dirty="0" smtClean="0"/>
              <a:t>.</a:t>
            </a:r>
          </a:p>
          <a:p>
            <a:pPr eaLnBrk="1" hangingPunct="1">
              <a:lnSpc>
                <a:spcPct val="114000"/>
              </a:lnSpc>
            </a:pPr>
            <a:endParaRPr lang="en-US" altLang="nl-NL" b="1" dirty="0" smtClean="0"/>
          </a:p>
          <a:p>
            <a:pPr eaLnBrk="1" hangingPunct="1">
              <a:lnSpc>
                <a:spcPct val="114000"/>
              </a:lnSpc>
            </a:pPr>
            <a:endParaRPr lang="en-US" altLang="nl-NL" b="1" dirty="0" smtClean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r>
              <a:rPr lang="en-IN" altLang="en-US" dirty="0" smtClean="0"/>
              <a:t>        </a:t>
            </a:r>
          </a:p>
          <a:p>
            <a:pPr eaLnBrk="1" hangingPunct="1">
              <a:lnSpc>
                <a:spcPct val="114000"/>
              </a:lnSpc>
            </a:pPr>
            <a:endParaRPr lang="en-IN" altLang="en-US" dirty="0" smtClean="0"/>
          </a:p>
          <a:p>
            <a:pPr eaLnBrk="1" hangingPunct="1">
              <a:lnSpc>
                <a:spcPct val="114000"/>
              </a:lnSpc>
            </a:pPr>
            <a:endParaRPr lang="en-IN" altLang="en-US" dirty="0" smtClean="0"/>
          </a:p>
          <a:p>
            <a:pPr eaLnBrk="1" hangingPunct="1">
              <a:lnSpc>
                <a:spcPct val="114000"/>
              </a:lnSpc>
            </a:pPr>
            <a:r>
              <a:rPr lang="en-IN" altLang="en-US" dirty="0" smtClean="0"/>
              <a:t>          </a:t>
            </a: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dirty="0"/>
              <a:t/>
            </a:r>
            <a:br>
              <a:rPr lang="en-US" altLang="nl-NL" dirty="0"/>
            </a:br>
            <a:r>
              <a:rPr lang="en-US" altLang="nl-NL" dirty="0"/>
              <a:t/>
            </a: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xmlns="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524100" y="642918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xmlns="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 smtClean="0"/>
              <a:t>Pune</a:t>
            </a:r>
            <a:endParaRPr lang="nl-NL" altLang="nl-NL" dirty="0"/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xmlns="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 smtClean="0"/>
              <a:t>ritambhara.chatterjee@capgemini.com</a:t>
            </a:r>
            <a:endParaRPr lang="nl-NL" altLang="nl-NL" dirty="0"/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xmlns="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</a:t>
            </a:r>
            <a:r>
              <a:rPr lang="nl-NL" altLang="nl-NL" dirty="0" smtClean="0"/>
              <a:t>9831370809</a:t>
            </a:r>
            <a:endParaRPr lang="nl-NL" altLang="nl-NL" dirty="0"/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xmlns="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293371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 smtClean="0"/>
              <a:t>Hands on experience in creating </a:t>
            </a:r>
            <a:r>
              <a:rPr lang="en-US" altLang="en-US" sz="1100" dirty="0" err="1" smtClean="0"/>
              <a:t>microservices</a:t>
            </a:r>
            <a:r>
              <a:rPr lang="en-US" altLang="en-US" sz="1100" dirty="0" smtClean="0"/>
              <a:t> with </a:t>
            </a:r>
            <a:r>
              <a:rPr lang="en-US" altLang="en-US" sz="1100" dirty="0" err="1" smtClean="0"/>
              <a:t>Springboot</a:t>
            </a:r>
            <a:r>
              <a:rPr lang="en-US" altLang="en-US" sz="1100" dirty="0" smtClean="0"/>
              <a:t>, Spring  Security, Spring Cloud API Gateway, Eureka server..</a:t>
            </a:r>
            <a:endParaRPr lang="en-US" altLang="en-US" sz="1100" dirty="0"/>
          </a:p>
          <a:p>
            <a:pPr marL="171450" indent="-171450"/>
            <a:r>
              <a:rPr lang="en-US" altLang="nl-NL" dirty="0"/>
              <a:t/>
            </a:r>
            <a:br>
              <a:rPr lang="en-US" altLang="nl-NL" dirty="0"/>
            </a:br>
            <a:endParaRPr lang="en-US" altLang="nl-NL" dirty="0" smtClean="0"/>
          </a:p>
          <a:p>
            <a:pPr marL="171450" indent="-171450"/>
            <a:r>
              <a:rPr lang="en-US" altLang="nl-NL" dirty="0" smtClean="0"/>
              <a:t>			</a:t>
            </a:r>
          </a:p>
          <a:p>
            <a:pPr marL="171450" indent="-171450"/>
            <a:r>
              <a:rPr lang="en-US" altLang="nl-NL" dirty="0" smtClean="0"/>
              <a:t>	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xmlns="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</a:t>
            </a:r>
            <a:r>
              <a:rPr lang="en-US" altLang="nl-NL" sz="1000" dirty="0" smtClean="0"/>
              <a:t>Technology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: 2016 - 2020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/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r>
              <a:rPr lang="en-US" altLang="nl-NL" sz="1000" b="1" dirty="0">
                <a:solidFill>
                  <a:srgbClr val="0070AD"/>
                </a:solidFill>
              </a:rPr>
              <a:t/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</a:t>
            </a:r>
            <a:r>
              <a:rPr lang="en-US" altLang="en-US" sz="1000" dirty="0" smtClean="0"/>
              <a:t>Boot, MVC</a:t>
            </a:r>
            <a:endParaRPr lang="en-US" altLang="en-US" sz="1000" dirty="0"/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 smtClean="0"/>
              <a:t>Spring Security</a:t>
            </a:r>
            <a:endParaRPr lang="en-US" altLang="en-US" sz="1000" dirty="0"/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 smtClean="0"/>
              <a:t>NodeJS</a:t>
            </a:r>
            <a:endParaRPr lang="en-US" altLang="nl-NL" sz="1000" dirty="0" smtClean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 smtClean="0"/>
              <a:t>MongoDB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Oracle, </a:t>
            </a:r>
            <a:r>
              <a:rPr lang="en-US" altLang="nl-NL" sz="1000" dirty="0" err="1"/>
              <a:t>MySQL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</a:t>
            </a:r>
            <a:r>
              <a:rPr lang="en-US" altLang="nl-NL" sz="1000" dirty="0" err="1"/>
              <a:t>MongoDB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Javascript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 err="1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Github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smtClean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smtClean="0"/>
              <a:t>Team </a:t>
            </a:r>
            <a:r>
              <a:rPr lang="en-US" altLang="nl-NL" sz="1000" dirty="0"/>
              <a:t>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xmlns="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IN" altLang="en-US" dirty="0" smtClean="0"/>
              <a:t>Ritambhara Chatterjee</a:t>
            </a:r>
            <a:endParaRPr lang="en-IN" altLang="en-US" dirty="0"/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xmlns="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523836" y="6143644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6" descr="Movie, play, video icon">
            <a:extLst>
              <a:ext uri="{FF2B5EF4-FFF2-40B4-BE49-F238E27FC236}">
                <a16:creationId xmlns:a16="http://schemas.microsoft.com/office/drawing/2014/main" xmlns="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67768" y="6143644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xmlns="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hlinkClick r:id="rId6"/>
            <a:extLst>
              <a:ext uri="{FF2B5EF4-FFF2-40B4-BE49-F238E27FC236}">
                <a16:creationId xmlns:a16="http://schemas.microsoft.com/office/drawing/2014/main" xmlns="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39206" y="2000240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Placeholder 16" descr="Photo.jpg"/>
          <p:cNvPicPr>
            <a:picLocks noGrp="1" noChangeAspect="1"/>
          </p:cNvPicPr>
          <p:nvPr>
            <p:ph type="pic" sz="quarter" idx="46"/>
          </p:nvPr>
        </p:nvPicPr>
        <p:blipFill>
          <a:blip r:embed="rId8"/>
          <a:srcRect t="10333" b="10333"/>
          <a:stretch>
            <a:fillRect/>
          </a:stretch>
        </p:blipFill>
        <p:spPr/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41862</TotalTime>
  <Words>138</Words>
  <Application>Microsoft Office PowerPoint</Application>
  <PresentationFormat>Custom</PresentationFormat>
  <Paragraphs>71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Windows User</cp:lastModifiedBy>
  <cp:revision>126</cp:revision>
  <dcterms:created xsi:type="dcterms:W3CDTF">2017-12-08T05:27:40Z</dcterms:created>
  <dcterms:modified xsi:type="dcterms:W3CDTF">2022-03-14T05:40:52Z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