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 varScale="1">
        <p:scale>
          <a:sx n="73" d="100"/>
          <a:sy n="73" d="100"/>
        </p:scale>
        <p:origin x="-672" y="-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=""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=""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=""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=""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=""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=""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ritambhara26" TargetMode="External"/><Relationship Id="rId7" Type="http://schemas.openxmlformats.org/officeDocument/2006/relationships/hyperlink" Target="https://www.linkedin.com/in/ritambhara-chatterjee-6063761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ritambhara26/CaseStudyVideo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=""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43365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</a:t>
            </a:r>
            <a:r>
              <a:rPr lang="en-US" altLang="en-US" dirty="0" smtClean="0"/>
              <a:t>Angular Bootstrap </a:t>
            </a:r>
            <a:r>
              <a:rPr lang="en-US" altLang="en-US" dirty="0"/>
              <a:t>used for user interface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US" altLang="en-US" dirty="0" smtClean="0"/>
          </a:p>
          <a:p>
            <a:pPr>
              <a:lnSpc>
                <a:spcPct val="114000"/>
              </a:lnSpc>
            </a:pPr>
            <a:r>
              <a:rPr lang="en-US" altLang="en-US" b="1" dirty="0" smtClean="0"/>
              <a:t>Backend(</a:t>
            </a:r>
            <a:r>
              <a:rPr lang="en-US" altLang="en-US" b="1" dirty="0" err="1" smtClean="0"/>
              <a:t>MongoDB</a:t>
            </a:r>
            <a:r>
              <a:rPr lang="en-US" altLang="en-US" b="1" dirty="0" smtClean="0"/>
              <a:t>), Middleware(Spring </a:t>
            </a:r>
            <a:r>
              <a:rPr lang="en-US" altLang="en-US" b="1" dirty="0" err="1" smtClean="0"/>
              <a:t>microservices</a:t>
            </a:r>
            <a:r>
              <a:rPr lang="en-US" altLang="en-US" b="1" dirty="0" smtClean="0"/>
              <a:t>) and Frontend(Angular) completed from </a:t>
            </a:r>
            <a:r>
              <a:rPr lang="en-US" altLang="en-US" b="1" dirty="0" err="1" smtClean="0"/>
              <a:t>Capgemini</a:t>
            </a:r>
            <a:r>
              <a:rPr lang="en-US" altLang="en-US" b="1" dirty="0" smtClean="0"/>
              <a:t> Degreed Platform.</a:t>
            </a:r>
          </a:p>
          <a:p>
            <a:pPr>
              <a:lnSpc>
                <a:spcPct val="114000"/>
              </a:lnSpc>
            </a:pPr>
            <a:r>
              <a:rPr lang="en-US" altLang="en-US" dirty="0" smtClean="0"/>
              <a:t>Completed this course as part of my training and designed responsive Restaurant Website using HTML5, CSS3 and Angular.</a:t>
            </a:r>
            <a:endParaRPr lang="en-US" altLang="en-US" dirty="0" smtClean="0"/>
          </a:p>
          <a:p>
            <a:pPr eaLnBrk="1" hangingPunct="1">
              <a:lnSpc>
                <a:spcPct val="114000"/>
              </a:lnSpc>
            </a:pPr>
            <a:endParaRPr lang="en-US" altLang="en-US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 smtClean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 smtClean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 smtClean="0"/>
          </a:p>
          <a:p>
            <a:pPr eaLnBrk="1" hangingPunct="1">
              <a:lnSpc>
                <a:spcPct val="114000"/>
              </a:lnSpc>
            </a:pPr>
            <a:endParaRPr lang="en-IN" altLang="en-US" dirty="0" smtClean="0"/>
          </a:p>
          <a:p>
            <a:pPr eaLnBrk="1" hangingPunct="1">
              <a:lnSpc>
                <a:spcPct val="114000"/>
              </a:lnSpc>
            </a:pPr>
            <a:r>
              <a:rPr lang="en-IN" altLang="en-US" dirty="0" smtClean="0"/>
              <a:t>         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=""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4100" y="642918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=""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Pune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=""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ritambhara.chatterjee@capgemini.com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=""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 smtClean="0"/>
              <a:t>9831370809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=""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293371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 smtClean="0"/>
              <a:t>Hands on experience in creating </a:t>
            </a:r>
            <a:r>
              <a:rPr lang="en-US" altLang="en-US" sz="1100" dirty="0" err="1" smtClean="0"/>
              <a:t>microservices</a:t>
            </a:r>
            <a:r>
              <a:rPr lang="en-US" altLang="en-US" sz="1100" dirty="0" smtClean="0"/>
              <a:t> with </a:t>
            </a:r>
            <a:r>
              <a:rPr lang="en-US" altLang="en-US" sz="1100" dirty="0" err="1" smtClean="0"/>
              <a:t>Springboot</a:t>
            </a:r>
            <a:r>
              <a:rPr lang="en-US" altLang="en-US" sz="1100" dirty="0" smtClean="0"/>
              <a:t>, Spring  Security, Spring Cloud API Gateway, Eureka server..</a:t>
            </a:r>
            <a:endParaRPr lang="en-US" altLang="en-US" sz="1100" dirty="0"/>
          </a:p>
          <a:p>
            <a:pPr marL="171450" indent="-171450"/>
            <a:r>
              <a:rPr lang="en-US" altLang="nl-NL" dirty="0"/>
              <a:t/>
            </a:r>
            <a:br>
              <a:rPr lang="en-US" altLang="nl-NL" dirty="0"/>
            </a:br>
            <a:endParaRPr lang="en-US" altLang="nl-NL" dirty="0" smtClean="0"/>
          </a:p>
          <a:p>
            <a:pPr marL="171450" indent="-171450"/>
            <a:r>
              <a:rPr lang="en-US" altLang="nl-NL" dirty="0" smtClean="0"/>
              <a:t>			</a:t>
            </a:r>
          </a:p>
          <a:p>
            <a:pPr marL="171450" indent="-171450"/>
            <a:r>
              <a:rPr lang="en-US" altLang="nl-NL" dirty="0" smtClean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=""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</a:t>
            </a:r>
            <a:r>
              <a:rPr lang="en-US" altLang="nl-NL" sz="1000" dirty="0" smtClean="0"/>
              <a:t>Technology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  <a:r>
              <a:rPr lang="en-US" altLang="en-US" sz="1000" dirty="0" smtClean="0"/>
              <a:t>11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</a:t>
            </a:r>
            <a:r>
              <a:rPr lang="en-US" altLang="en-US" sz="1000" dirty="0" smtClean="0"/>
              <a:t>Boot, MVC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Spring Security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 smtClean="0"/>
              <a:t>NodeJS</a:t>
            </a:r>
            <a:endParaRPr lang="en-US" altLang="nl-NL" sz="1000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 smtClean="0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Oracle, </a:t>
            </a:r>
            <a:r>
              <a:rPr lang="en-US" altLang="nl-NL" sz="1000" dirty="0" err="1"/>
              <a:t>MySQL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Team </a:t>
            </a:r>
            <a:r>
              <a:rPr lang="en-US" altLang="nl-NL" sz="1000" dirty="0"/>
              <a:t>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=""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Ritambhara Chatterjee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=""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23836" y="6143644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=""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68" y="6143644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=""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7"/>
            <a:extLst>
              <a:ext uri="{FF2B5EF4-FFF2-40B4-BE49-F238E27FC236}">
                <a16:creationId xmlns=""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06" y="2000240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Placeholder 16" descr="Photo.jpg"/>
          <p:cNvPicPr>
            <a:picLocks noGrp="1" noChangeAspect="1"/>
          </p:cNvPicPr>
          <p:nvPr>
            <p:ph type="pic" sz="quarter" idx="46"/>
          </p:nvPr>
        </p:nvPicPr>
        <p:blipFill>
          <a:blip r:embed="rId9"/>
          <a:srcRect t="10333" b="1033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42662</TotalTime>
  <Words>172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199</cp:revision>
  <dcterms:created xsi:type="dcterms:W3CDTF">2017-12-08T05:27:40Z</dcterms:created>
  <dcterms:modified xsi:type="dcterms:W3CDTF">2022-03-24T04:40:30Z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