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7"/>
  </p:notesMasterIdLst>
  <p:handoutMasterIdLst>
    <p:handoutMasterId r:id="rId18"/>
  </p:handoutMasterIdLst>
  <p:sldIdLst>
    <p:sldId id="256" r:id="rId4"/>
    <p:sldId id="261" r:id="rId5"/>
    <p:sldId id="295" r:id="rId6"/>
    <p:sldId id="296" r:id="rId7"/>
    <p:sldId id="297" r:id="rId8"/>
    <p:sldId id="300" r:id="rId9"/>
    <p:sldId id="287" r:id="rId10"/>
    <p:sldId id="294" r:id="rId11"/>
    <p:sldId id="276" r:id="rId12"/>
    <p:sldId id="271" r:id="rId13"/>
    <p:sldId id="277" r:id="rId14"/>
    <p:sldId id="301" r:id="rId15"/>
    <p:sldId id="262" r:id="rId16"/>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7">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F8F8"/>
    <a:srgbClr val="179A9D"/>
    <a:srgbClr val="38D4CD"/>
    <a:srgbClr val="16B7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9" autoAdjust="0"/>
    <p:restoredTop sz="92525" autoAdjust="0"/>
  </p:normalViewPr>
  <p:slideViewPr>
    <p:cSldViewPr>
      <p:cViewPr varScale="1">
        <p:scale>
          <a:sx n="81" d="100"/>
          <a:sy n="81" d="100"/>
        </p:scale>
        <p:origin x="882" y="78"/>
      </p:cViewPr>
      <p:guideLst>
        <p:guide orient="horz" pos="1847"/>
        <p:guide pos="2880"/>
      </p:guideLst>
    </p:cSldViewPr>
  </p:slideViewPr>
  <p:notesTextViewPr>
    <p:cViewPr>
      <p:scale>
        <a:sx n="1" d="1"/>
        <a:sy n="1" d="1"/>
      </p:scale>
      <p:origin x="0" y="0"/>
    </p:cViewPr>
  </p:notesTextViewPr>
  <p:notesViewPr>
    <p:cSldViewPr showGuides="1">
      <p:cViewPr varScale="1">
        <p:scale>
          <a:sx n="83" d="100"/>
          <a:sy n="83" d="100"/>
        </p:scale>
        <p:origin x="474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FFBE98-28E6-4181-8711-C66ED2C71D53}" type="doc">
      <dgm:prSet loTypeId="urn:microsoft.com/office/officeart/2005/8/layout/chevron2" loCatId="list" qsTypeId="urn:microsoft.com/office/officeart/2005/8/quickstyle/3d6" qsCatId="3D" csTypeId="urn:microsoft.com/office/officeart/2005/8/colors/colorful4" csCatId="colorful" phldr="1"/>
      <dgm:spPr/>
      <dgm:t>
        <a:bodyPr/>
        <a:lstStyle/>
        <a:p>
          <a:endParaRPr lang="en-IN"/>
        </a:p>
      </dgm:t>
    </dgm:pt>
    <dgm:pt modelId="{15EABA34-8C90-4FE7-8260-0C0AEEC2AD20}">
      <dgm:prSet phldrT="[Text]"/>
      <dgm:spPr/>
      <dgm:t>
        <a:bodyPr/>
        <a:lstStyle/>
        <a:p>
          <a:r>
            <a:rPr lang="en-US" dirty="0">
              <a:latin typeface="Agency FB" panose="020B0503020202020204" pitchFamily="34" charset="0"/>
            </a:rPr>
            <a:t>1</a:t>
          </a:r>
          <a:endParaRPr lang="en-IN" dirty="0">
            <a:latin typeface="Agency FB" panose="020B0503020202020204" pitchFamily="34" charset="0"/>
          </a:endParaRPr>
        </a:p>
      </dgm:t>
    </dgm:pt>
    <dgm:pt modelId="{C30DBD22-1FCF-425A-B8B2-A8152AEC858C}" type="parTrans" cxnId="{763B3207-D377-4177-A3A4-499E776CD48F}">
      <dgm:prSet/>
      <dgm:spPr/>
      <dgm:t>
        <a:bodyPr/>
        <a:lstStyle/>
        <a:p>
          <a:endParaRPr lang="en-IN"/>
        </a:p>
      </dgm:t>
    </dgm:pt>
    <dgm:pt modelId="{E4BC06D3-E38B-4AC2-8099-50B818A4E0EE}" type="sibTrans" cxnId="{763B3207-D377-4177-A3A4-499E776CD48F}">
      <dgm:prSet/>
      <dgm:spPr/>
      <dgm:t>
        <a:bodyPr/>
        <a:lstStyle/>
        <a:p>
          <a:endParaRPr lang="en-IN"/>
        </a:p>
      </dgm:t>
    </dgm:pt>
    <dgm:pt modelId="{137CCA14-2337-44ED-891E-EBA07DDD3FB7}">
      <dgm:prSet phldrT="[Text]"/>
      <dgm:spPr/>
      <dgm:t>
        <a:bodyPr/>
        <a:lstStyle/>
        <a:p>
          <a:r>
            <a:rPr lang="en-US" dirty="0">
              <a:latin typeface="Agency FB" panose="020B0503020202020204" pitchFamily="34" charset="0"/>
            </a:rPr>
            <a:t>Scanning</a:t>
          </a:r>
          <a:endParaRPr lang="en-IN" dirty="0">
            <a:latin typeface="Agency FB" panose="020B0503020202020204" pitchFamily="34" charset="0"/>
          </a:endParaRPr>
        </a:p>
      </dgm:t>
    </dgm:pt>
    <dgm:pt modelId="{9EB03D45-BEF5-4DE4-A69F-4CDFE9443401}" type="parTrans" cxnId="{68E45B1E-6C4E-4840-A5F2-AD223E89463B}">
      <dgm:prSet/>
      <dgm:spPr/>
      <dgm:t>
        <a:bodyPr/>
        <a:lstStyle/>
        <a:p>
          <a:endParaRPr lang="en-IN"/>
        </a:p>
      </dgm:t>
    </dgm:pt>
    <dgm:pt modelId="{7B294664-1E4C-4476-B1C1-A9DEED82E6A8}" type="sibTrans" cxnId="{68E45B1E-6C4E-4840-A5F2-AD223E89463B}">
      <dgm:prSet/>
      <dgm:spPr/>
      <dgm:t>
        <a:bodyPr/>
        <a:lstStyle/>
        <a:p>
          <a:endParaRPr lang="en-IN"/>
        </a:p>
      </dgm:t>
    </dgm:pt>
    <dgm:pt modelId="{0DA6D2DE-331D-49FE-9CA9-34F1BF2D8BBC}">
      <dgm:prSet phldrT="[Text]"/>
      <dgm:spPr/>
      <dgm:t>
        <a:bodyPr/>
        <a:lstStyle/>
        <a:p>
          <a:r>
            <a:rPr lang="en-US" dirty="0">
              <a:latin typeface="Agency FB" panose="020B0503020202020204" pitchFamily="34" charset="0"/>
            </a:rPr>
            <a:t>2</a:t>
          </a:r>
          <a:endParaRPr lang="en-IN" dirty="0">
            <a:latin typeface="Agency FB" panose="020B0503020202020204" pitchFamily="34" charset="0"/>
          </a:endParaRPr>
        </a:p>
      </dgm:t>
    </dgm:pt>
    <dgm:pt modelId="{C47DA0A2-91B4-4114-82B1-B2D5FF3AF78D}" type="parTrans" cxnId="{1FC79244-22EF-4FE0-B03C-41A2C7F43E77}">
      <dgm:prSet/>
      <dgm:spPr/>
      <dgm:t>
        <a:bodyPr/>
        <a:lstStyle/>
        <a:p>
          <a:endParaRPr lang="en-IN"/>
        </a:p>
      </dgm:t>
    </dgm:pt>
    <dgm:pt modelId="{10C942A2-281B-4676-AF0F-67106E1D94BA}" type="sibTrans" cxnId="{1FC79244-22EF-4FE0-B03C-41A2C7F43E77}">
      <dgm:prSet/>
      <dgm:spPr/>
      <dgm:t>
        <a:bodyPr/>
        <a:lstStyle/>
        <a:p>
          <a:endParaRPr lang="en-IN"/>
        </a:p>
      </dgm:t>
    </dgm:pt>
    <dgm:pt modelId="{1B9C85C5-41DD-4E22-A4AA-46AC46C28B83}">
      <dgm:prSet phldrT="[Text]"/>
      <dgm:spPr/>
      <dgm:t>
        <a:bodyPr/>
        <a:lstStyle/>
        <a:p>
          <a:r>
            <a:rPr lang="en-US" dirty="0">
              <a:latin typeface="Agency FB" panose="020B0503020202020204" pitchFamily="34" charset="0"/>
            </a:rPr>
            <a:t>Authentication</a:t>
          </a:r>
          <a:endParaRPr lang="en-IN" dirty="0">
            <a:latin typeface="Agency FB" panose="020B0503020202020204" pitchFamily="34" charset="0"/>
          </a:endParaRPr>
        </a:p>
      </dgm:t>
    </dgm:pt>
    <dgm:pt modelId="{D137D272-84FB-4679-9C48-7C3F01BD3153}" type="parTrans" cxnId="{D14FA678-7CB5-4865-8719-8238BCE0A6AD}">
      <dgm:prSet/>
      <dgm:spPr/>
      <dgm:t>
        <a:bodyPr/>
        <a:lstStyle/>
        <a:p>
          <a:endParaRPr lang="en-IN"/>
        </a:p>
      </dgm:t>
    </dgm:pt>
    <dgm:pt modelId="{15E0BED4-AC55-476B-B7D7-0ECF2402CC31}" type="sibTrans" cxnId="{D14FA678-7CB5-4865-8719-8238BCE0A6AD}">
      <dgm:prSet/>
      <dgm:spPr/>
      <dgm:t>
        <a:bodyPr/>
        <a:lstStyle/>
        <a:p>
          <a:endParaRPr lang="en-IN"/>
        </a:p>
      </dgm:t>
    </dgm:pt>
    <dgm:pt modelId="{BEA872BB-042B-44E8-A68E-33BC43008243}">
      <dgm:prSet phldrT="[Text]"/>
      <dgm:spPr/>
      <dgm:t>
        <a:bodyPr/>
        <a:lstStyle/>
        <a:p>
          <a:r>
            <a:rPr lang="en-US" dirty="0">
              <a:latin typeface="Agency FB" panose="020B0503020202020204" pitchFamily="34" charset="0"/>
            </a:rPr>
            <a:t>3</a:t>
          </a:r>
          <a:endParaRPr lang="en-IN" dirty="0">
            <a:latin typeface="Agency FB" panose="020B0503020202020204" pitchFamily="34" charset="0"/>
          </a:endParaRPr>
        </a:p>
      </dgm:t>
    </dgm:pt>
    <dgm:pt modelId="{E9ECD920-EA07-45BF-B68A-D76F4BB83484}" type="parTrans" cxnId="{B1F3D796-12B5-4089-997E-0A534E436ECC}">
      <dgm:prSet/>
      <dgm:spPr/>
      <dgm:t>
        <a:bodyPr/>
        <a:lstStyle/>
        <a:p>
          <a:endParaRPr lang="en-IN"/>
        </a:p>
      </dgm:t>
    </dgm:pt>
    <dgm:pt modelId="{57357604-75A9-4104-88DA-0108AD98CA45}" type="sibTrans" cxnId="{B1F3D796-12B5-4089-997E-0A534E436ECC}">
      <dgm:prSet/>
      <dgm:spPr/>
      <dgm:t>
        <a:bodyPr/>
        <a:lstStyle/>
        <a:p>
          <a:endParaRPr lang="en-IN"/>
        </a:p>
      </dgm:t>
    </dgm:pt>
    <dgm:pt modelId="{98255D07-21E7-411A-BF3B-D7360B1864BF}">
      <dgm:prSet phldrT="[Text]"/>
      <dgm:spPr/>
      <dgm:t>
        <a:bodyPr/>
        <a:lstStyle/>
        <a:p>
          <a:r>
            <a:rPr lang="en-US" dirty="0">
              <a:latin typeface="Agency FB" panose="020B0503020202020204" pitchFamily="34" charset="0"/>
            </a:rPr>
            <a:t>Severity</a:t>
          </a:r>
          <a:endParaRPr lang="en-IN" dirty="0">
            <a:latin typeface="Agency FB" panose="020B0503020202020204" pitchFamily="34" charset="0"/>
          </a:endParaRPr>
        </a:p>
      </dgm:t>
    </dgm:pt>
    <dgm:pt modelId="{734C650B-D7CD-40BC-90FA-9CAC61051A17}" type="parTrans" cxnId="{9707D0FA-34C7-44A6-AA74-A40DEC405540}">
      <dgm:prSet/>
      <dgm:spPr/>
      <dgm:t>
        <a:bodyPr/>
        <a:lstStyle/>
        <a:p>
          <a:endParaRPr lang="en-IN"/>
        </a:p>
      </dgm:t>
    </dgm:pt>
    <dgm:pt modelId="{AF9072A7-FBD3-4E2E-9D27-713A1C54D9E5}" type="sibTrans" cxnId="{9707D0FA-34C7-44A6-AA74-A40DEC405540}">
      <dgm:prSet/>
      <dgm:spPr/>
      <dgm:t>
        <a:bodyPr/>
        <a:lstStyle/>
        <a:p>
          <a:endParaRPr lang="en-IN"/>
        </a:p>
      </dgm:t>
    </dgm:pt>
    <dgm:pt modelId="{159C3AEB-F0C3-4BEB-83CB-F9F813052580}">
      <dgm:prSet phldrT="[Text]"/>
      <dgm:spPr/>
      <dgm:t>
        <a:bodyPr/>
        <a:lstStyle/>
        <a:p>
          <a:r>
            <a:rPr lang="en-US" dirty="0">
              <a:latin typeface="Agency FB" panose="020B0503020202020204" pitchFamily="34" charset="0"/>
            </a:rPr>
            <a:t>4</a:t>
          </a:r>
          <a:endParaRPr lang="en-IN" dirty="0">
            <a:latin typeface="Agency FB" panose="020B0503020202020204" pitchFamily="34" charset="0"/>
          </a:endParaRPr>
        </a:p>
      </dgm:t>
    </dgm:pt>
    <dgm:pt modelId="{02AC5AB5-665B-437C-991B-2E3E916F8D9D}" type="parTrans" cxnId="{5637CA3E-F3D7-4BFF-AAEC-3499F1B67700}">
      <dgm:prSet/>
      <dgm:spPr/>
      <dgm:t>
        <a:bodyPr/>
        <a:lstStyle/>
        <a:p>
          <a:endParaRPr lang="en-IN"/>
        </a:p>
      </dgm:t>
    </dgm:pt>
    <dgm:pt modelId="{08EA39CD-FF4B-4D79-80AD-5D44AF45DAC7}" type="sibTrans" cxnId="{5637CA3E-F3D7-4BFF-AAEC-3499F1B67700}">
      <dgm:prSet/>
      <dgm:spPr/>
      <dgm:t>
        <a:bodyPr/>
        <a:lstStyle/>
        <a:p>
          <a:endParaRPr lang="en-IN"/>
        </a:p>
      </dgm:t>
    </dgm:pt>
    <dgm:pt modelId="{59C0A284-2D1E-456E-802D-16B58C29088C}">
      <dgm:prSet phldrT="[Text]"/>
      <dgm:spPr/>
      <dgm:t>
        <a:bodyPr/>
        <a:lstStyle/>
        <a:p>
          <a:r>
            <a:rPr lang="en-US" dirty="0">
              <a:latin typeface="Agency FB" panose="020B0503020202020204" pitchFamily="34" charset="0"/>
            </a:rPr>
            <a:t>Mediator</a:t>
          </a:r>
          <a:endParaRPr lang="en-IN" dirty="0">
            <a:latin typeface="Agency FB" panose="020B0503020202020204" pitchFamily="34" charset="0"/>
          </a:endParaRPr>
        </a:p>
      </dgm:t>
    </dgm:pt>
    <dgm:pt modelId="{A1A4AB67-30D1-4048-9260-7B21F485780A}" type="parTrans" cxnId="{6617B427-ED8B-454A-BD90-7D52EA9188F2}">
      <dgm:prSet/>
      <dgm:spPr/>
      <dgm:t>
        <a:bodyPr/>
        <a:lstStyle/>
        <a:p>
          <a:endParaRPr lang="en-IN"/>
        </a:p>
      </dgm:t>
    </dgm:pt>
    <dgm:pt modelId="{3FDA3D70-DA1A-407D-B0EE-2702EDCCC33A}" type="sibTrans" cxnId="{6617B427-ED8B-454A-BD90-7D52EA9188F2}">
      <dgm:prSet/>
      <dgm:spPr/>
      <dgm:t>
        <a:bodyPr/>
        <a:lstStyle/>
        <a:p>
          <a:endParaRPr lang="en-IN"/>
        </a:p>
      </dgm:t>
    </dgm:pt>
    <dgm:pt modelId="{7457C6AD-59B3-4712-BE49-E70AD738E2BB}">
      <dgm:prSet phldrT="[Text]"/>
      <dgm:spPr/>
      <dgm:t>
        <a:bodyPr/>
        <a:lstStyle/>
        <a:p>
          <a:r>
            <a:rPr lang="en-US" dirty="0">
              <a:latin typeface="Agency FB" panose="020B0503020202020204" pitchFamily="34" charset="0"/>
            </a:rPr>
            <a:t>5</a:t>
          </a:r>
          <a:endParaRPr lang="en-IN" dirty="0">
            <a:latin typeface="Agency FB" panose="020B0503020202020204" pitchFamily="34" charset="0"/>
          </a:endParaRPr>
        </a:p>
      </dgm:t>
    </dgm:pt>
    <dgm:pt modelId="{DEE4F056-8AFB-45C0-94BB-68CA0796D4B7}" type="parTrans" cxnId="{C732BB19-9485-4871-9850-6459067A4ED6}">
      <dgm:prSet/>
      <dgm:spPr/>
      <dgm:t>
        <a:bodyPr/>
        <a:lstStyle/>
        <a:p>
          <a:endParaRPr lang="en-IN"/>
        </a:p>
      </dgm:t>
    </dgm:pt>
    <dgm:pt modelId="{0567A848-0C54-41A1-8709-D8D466726A60}" type="sibTrans" cxnId="{C732BB19-9485-4871-9850-6459067A4ED6}">
      <dgm:prSet/>
      <dgm:spPr/>
      <dgm:t>
        <a:bodyPr/>
        <a:lstStyle/>
        <a:p>
          <a:endParaRPr lang="en-IN"/>
        </a:p>
      </dgm:t>
    </dgm:pt>
    <dgm:pt modelId="{AC4CA8FE-AE32-4949-96ED-92586A39C57A}">
      <dgm:prSet phldrT="[Text]"/>
      <dgm:spPr/>
      <dgm:t>
        <a:bodyPr/>
        <a:lstStyle/>
        <a:p>
          <a:r>
            <a:rPr lang="en-US" dirty="0">
              <a:latin typeface="Agency FB" panose="020B0503020202020204" pitchFamily="34" charset="0"/>
            </a:rPr>
            <a:t>Auto Validation</a:t>
          </a:r>
          <a:endParaRPr lang="en-IN" dirty="0">
            <a:latin typeface="Agency FB" panose="020B0503020202020204" pitchFamily="34" charset="0"/>
          </a:endParaRPr>
        </a:p>
      </dgm:t>
    </dgm:pt>
    <dgm:pt modelId="{7422C727-AFFD-491D-BFC8-E40231CF2FF6}" type="parTrans" cxnId="{BA096A3F-CA2F-4E36-91F7-B3B5CFDEC955}">
      <dgm:prSet/>
      <dgm:spPr/>
      <dgm:t>
        <a:bodyPr/>
        <a:lstStyle/>
        <a:p>
          <a:endParaRPr lang="en-IN"/>
        </a:p>
      </dgm:t>
    </dgm:pt>
    <dgm:pt modelId="{495ACD82-B716-49AB-B9CD-ECB0CD56ACDE}" type="sibTrans" cxnId="{BA096A3F-CA2F-4E36-91F7-B3B5CFDEC955}">
      <dgm:prSet/>
      <dgm:spPr/>
      <dgm:t>
        <a:bodyPr/>
        <a:lstStyle/>
        <a:p>
          <a:endParaRPr lang="en-IN"/>
        </a:p>
      </dgm:t>
    </dgm:pt>
    <dgm:pt modelId="{6950C4CF-26DB-42D2-A07B-E1DCD3C99CD9}" type="pres">
      <dgm:prSet presAssocID="{EFFFBE98-28E6-4181-8711-C66ED2C71D53}" presName="linearFlow" presStyleCnt="0">
        <dgm:presLayoutVars>
          <dgm:dir/>
          <dgm:animLvl val="lvl"/>
          <dgm:resizeHandles val="exact"/>
        </dgm:presLayoutVars>
      </dgm:prSet>
      <dgm:spPr/>
    </dgm:pt>
    <dgm:pt modelId="{8C255397-E7F0-4A5A-879F-121EBE9A781A}" type="pres">
      <dgm:prSet presAssocID="{15EABA34-8C90-4FE7-8260-0C0AEEC2AD20}" presName="composite" presStyleCnt="0"/>
      <dgm:spPr/>
    </dgm:pt>
    <dgm:pt modelId="{58CB452D-C6E6-46E0-86D4-D3C5AFAE1D25}" type="pres">
      <dgm:prSet presAssocID="{15EABA34-8C90-4FE7-8260-0C0AEEC2AD20}" presName="parentText" presStyleLbl="alignNode1" presStyleIdx="0" presStyleCnt="5">
        <dgm:presLayoutVars>
          <dgm:chMax val="1"/>
          <dgm:bulletEnabled val="1"/>
        </dgm:presLayoutVars>
      </dgm:prSet>
      <dgm:spPr/>
    </dgm:pt>
    <dgm:pt modelId="{CAA8FB63-9FEE-4143-B40F-FE4F5A20AB51}" type="pres">
      <dgm:prSet presAssocID="{15EABA34-8C90-4FE7-8260-0C0AEEC2AD20}" presName="descendantText" presStyleLbl="alignAcc1" presStyleIdx="0" presStyleCnt="5">
        <dgm:presLayoutVars>
          <dgm:bulletEnabled val="1"/>
        </dgm:presLayoutVars>
      </dgm:prSet>
      <dgm:spPr/>
    </dgm:pt>
    <dgm:pt modelId="{BCA5E942-1CE1-4B05-B8FA-27353ADCABA1}" type="pres">
      <dgm:prSet presAssocID="{E4BC06D3-E38B-4AC2-8099-50B818A4E0EE}" presName="sp" presStyleCnt="0"/>
      <dgm:spPr/>
    </dgm:pt>
    <dgm:pt modelId="{D961BDED-DF6E-467E-AD2B-AD0A15891155}" type="pres">
      <dgm:prSet presAssocID="{0DA6D2DE-331D-49FE-9CA9-34F1BF2D8BBC}" presName="composite" presStyleCnt="0"/>
      <dgm:spPr/>
    </dgm:pt>
    <dgm:pt modelId="{F2B83F79-CAE6-4DD7-AEBE-385A6A641266}" type="pres">
      <dgm:prSet presAssocID="{0DA6D2DE-331D-49FE-9CA9-34F1BF2D8BBC}" presName="parentText" presStyleLbl="alignNode1" presStyleIdx="1" presStyleCnt="5">
        <dgm:presLayoutVars>
          <dgm:chMax val="1"/>
          <dgm:bulletEnabled val="1"/>
        </dgm:presLayoutVars>
      </dgm:prSet>
      <dgm:spPr/>
    </dgm:pt>
    <dgm:pt modelId="{E2D1752E-5C50-4267-9F9D-E90FA66038AB}" type="pres">
      <dgm:prSet presAssocID="{0DA6D2DE-331D-49FE-9CA9-34F1BF2D8BBC}" presName="descendantText" presStyleLbl="alignAcc1" presStyleIdx="1" presStyleCnt="5">
        <dgm:presLayoutVars>
          <dgm:bulletEnabled val="1"/>
        </dgm:presLayoutVars>
      </dgm:prSet>
      <dgm:spPr/>
    </dgm:pt>
    <dgm:pt modelId="{705A4608-2A85-42EE-A900-3CC5AF7C2F0A}" type="pres">
      <dgm:prSet presAssocID="{10C942A2-281B-4676-AF0F-67106E1D94BA}" presName="sp" presStyleCnt="0"/>
      <dgm:spPr/>
    </dgm:pt>
    <dgm:pt modelId="{8EC050A0-480B-49E9-9E50-28805B5E55AA}" type="pres">
      <dgm:prSet presAssocID="{BEA872BB-042B-44E8-A68E-33BC43008243}" presName="composite" presStyleCnt="0"/>
      <dgm:spPr/>
    </dgm:pt>
    <dgm:pt modelId="{5179A624-8051-44AB-9C40-BA0C291662EB}" type="pres">
      <dgm:prSet presAssocID="{BEA872BB-042B-44E8-A68E-33BC43008243}" presName="parentText" presStyleLbl="alignNode1" presStyleIdx="2" presStyleCnt="5">
        <dgm:presLayoutVars>
          <dgm:chMax val="1"/>
          <dgm:bulletEnabled val="1"/>
        </dgm:presLayoutVars>
      </dgm:prSet>
      <dgm:spPr/>
    </dgm:pt>
    <dgm:pt modelId="{0A46FE0A-CE67-43B8-910F-710D322657DB}" type="pres">
      <dgm:prSet presAssocID="{BEA872BB-042B-44E8-A68E-33BC43008243}" presName="descendantText" presStyleLbl="alignAcc1" presStyleIdx="2" presStyleCnt="5">
        <dgm:presLayoutVars>
          <dgm:bulletEnabled val="1"/>
        </dgm:presLayoutVars>
      </dgm:prSet>
      <dgm:spPr/>
    </dgm:pt>
    <dgm:pt modelId="{505E480A-B5CE-4DAF-B4AE-FAFE82EB6B37}" type="pres">
      <dgm:prSet presAssocID="{57357604-75A9-4104-88DA-0108AD98CA45}" presName="sp" presStyleCnt="0"/>
      <dgm:spPr/>
    </dgm:pt>
    <dgm:pt modelId="{18C70509-0379-4671-B70A-C502215B0FE4}" type="pres">
      <dgm:prSet presAssocID="{159C3AEB-F0C3-4BEB-83CB-F9F813052580}" presName="composite" presStyleCnt="0"/>
      <dgm:spPr/>
    </dgm:pt>
    <dgm:pt modelId="{15AB85A9-9A9D-4EAC-AFEB-DA715E68222D}" type="pres">
      <dgm:prSet presAssocID="{159C3AEB-F0C3-4BEB-83CB-F9F813052580}" presName="parentText" presStyleLbl="alignNode1" presStyleIdx="3" presStyleCnt="5">
        <dgm:presLayoutVars>
          <dgm:chMax val="1"/>
          <dgm:bulletEnabled val="1"/>
        </dgm:presLayoutVars>
      </dgm:prSet>
      <dgm:spPr/>
    </dgm:pt>
    <dgm:pt modelId="{0712CBFC-D759-4EB1-9529-251DB21E561B}" type="pres">
      <dgm:prSet presAssocID="{159C3AEB-F0C3-4BEB-83CB-F9F813052580}" presName="descendantText" presStyleLbl="alignAcc1" presStyleIdx="3" presStyleCnt="5">
        <dgm:presLayoutVars>
          <dgm:bulletEnabled val="1"/>
        </dgm:presLayoutVars>
      </dgm:prSet>
      <dgm:spPr/>
    </dgm:pt>
    <dgm:pt modelId="{54DEC218-70F7-48A4-9AF3-E253F03CC0B2}" type="pres">
      <dgm:prSet presAssocID="{08EA39CD-FF4B-4D79-80AD-5D44AF45DAC7}" presName="sp" presStyleCnt="0"/>
      <dgm:spPr/>
    </dgm:pt>
    <dgm:pt modelId="{B3483B18-67C5-46E1-BE2A-ADB38A57DD59}" type="pres">
      <dgm:prSet presAssocID="{7457C6AD-59B3-4712-BE49-E70AD738E2BB}" presName="composite" presStyleCnt="0"/>
      <dgm:spPr/>
    </dgm:pt>
    <dgm:pt modelId="{549E223B-D20D-4D21-BCC3-9356D5ABA6B8}" type="pres">
      <dgm:prSet presAssocID="{7457C6AD-59B3-4712-BE49-E70AD738E2BB}" presName="parentText" presStyleLbl="alignNode1" presStyleIdx="4" presStyleCnt="5">
        <dgm:presLayoutVars>
          <dgm:chMax val="1"/>
          <dgm:bulletEnabled val="1"/>
        </dgm:presLayoutVars>
      </dgm:prSet>
      <dgm:spPr/>
    </dgm:pt>
    <dgm:pt modelId="{881E3DF6-B6C1-4728-A6D9-4D3D718B49AF}" type="pres">
      <dgm:prSet presAssocID="{7457C6AD-59B3-4712-BE49-E70AD738E2BB}" presName="descendantText" presStyleLbl="alignAcc1" presStyleIdx="4" presStyleCnt="5">
        <dgm:presLayoutVars>
          <dgm:bulletEnabled val="1"/>
        </dgm:presLayoutVars>
      </dgm:prSet>
      <dgm:spPr/>
    </dgm:pt>
  </dgm:ptLst>
  <dgm:cxnLst>
    <dgm:cxn modelId="{763B3207-D377-4177-A3A4-499E776CD48F}" srcId="{EFFFBE98-28E6-4181-8711-C66ED2C71D53}" destId="{15EABA34-8C90-4FE7-8260-0C0AEEC2AD20}" srcOrd="0" destOrd="0" parTransId="{C30DBD22-1FCF-425A-B8B2-A8152AEC858C}" sibTransId="{E4BC06D3-E38B-4AC2-8099-50B818A4E0EE}"/>
    <dgm:cxn modelId="{C732BB19-9485-4871-9850-6459067A4ED6}" srcId="{EFFFBE98-28E6-4181-8711-C66ED2C71D53}" destId="{7457C6AD-59B3-4712-BE49-E70AD738E2BB}" srcOrd="4" destOrd="0" parTransId="{DEE4F056-8AFB-45C0-94BB-68CA0796D4B7}" sibTransId="{0567A848-0C54-41A1-8709-D8D466726A60}"/>
    <dgm:cxn modelId="{68E45B1E-6C4E-4840-A5F2-AD223E89463B}" srcId="{15EABA34-8C90-4FE7-8260-0C0AEEC2AD20}" destId="{137CCA14-2337-44ED-891E-EBA07DDD3FB7}" srcOrd="0" destOrd="0" parTransId="{9EB03D45-BEF5-4DE4-A69F-4CDFE9443401}" sibTransId="{7B294664-1E4C-4476-B1C1-A9DEED82E6A8}"/>
    <dgm:cxn modelId="{6617B427-ED8B-454A-BD90-7D52EA9188F2}" srcId="{159C3AEB-F0C3-4BEB-83CB-F9F813052580}" destId="{59C0A284-2D1E-456E-802D-16B58C29088C}" srcOrd="0" destOrd="0" parTransId="{A1A4AB67-30D1-4048-9260-7B21F485780A}" sibTransId="{3FDA3D70-DA1A-407D-B0EE-2702EDCCC33A}"/>
    <dgm:cxn modelId="{CFFD452E-BEA1-4970-8A50-0EA13B272CD1}" type="presOf" srcId="{7457C6AD-59B3-4712-BE49-E70AD738E2BB}" destId="{549E223B-D20D-4D21-BCC3-9356D5ABA6B8}" srcOrd="0" destOrd="0" presId="urn:microsoft.com/office/officeart/2005/8/layout/chevron2"/>
    <dgm:cxn modelId="{5637CA3E-F3D7-4BFF-AAEC-3499F1B67700}" srcId="{EFFFBE98-28E6-4181-8711-C66ED2C71D53}" destId="{159C3AEB-F0C3-4BEB-83CB-F9F813052580}" srcOrd="3" destOrd="0" parTransId="{02AC5AB5-665B-437C-991B-2E3E916F8D9D}" sibTransId="{08EA39CD-FF4B-4D79-80AD-5D44AF45DAC7}"/>
    <dgm:cxn modelId="{BA096A3F-CA2F-4E36-91F7-B3B5CFDEC955}" srcId="{7457C6AD-59B3-4712-BE49-E70AD738E2BB}" destId="{AC4CA8FE-AE32-4949-96ED-92586A39C57A}" srcOrd="0" destOrd="0" parTransId="{7422C727-AFFD-491D-BFC8-E40231CF2FF6}" sibTransId="{495ACD82-B716-49AB-B9CD-ECB0CD56ACDE}"/>
    <dgm:cxn modelId="{E752A062-D5AF-4AD7-872C-D66D5CB885E4}" type="presOf" srcId="{1B9C85C5-41DD-4E22-A4AA-46AC46C28B83}" destId="{E2D1752E-5C50-4267-9F9D-E90FA66038AB}" srcOrd="0" destOrd="0" presId="urn:microsoft.com/office/officeart/2005/8/layout/chevron2"/>
    <dgm:cxn modelId="{1FC79244-22EF-4FE0-B03C-41A2C7F43E77}" srcId="{EFFFBE98-28E6-4181-8711-C66ED2C71D53}" destId="{0DA6D2DE-331D-49FE-9CA9-34F1BF2D8BBC}" srcOrd="1" destOrd="0" parTransId="{C47DA0A2-91B4-4114-82B1-B2D5FF3AF78D}" sibTransId="{10C942A2-281B-4676-AF0F-67106E1D94BA}"/>
    <dgm:cxn modelId="{9252356A-E009-4F5F-A9C2-7225C8AB65B9}" type="presOf" srcId="{98255D07-21E7-411A-BF3B-D7360B1864BF}" destId="{0A46FE0A-CE67-43B8-910F-710D322657DB}" srcOrd="0" destOrd="0" presId="urn:microsoft.com/office/officeart/2005/8/layout/chevron2"/>
    <dgm:cxn modelId="{FF3D6551-AEF3-4316-97C4-99DB11B21622}" type="presOf" srcId="{BEA872BB-042B-44E8-A68E-33BC43008243}" destId="{5179A624-8051-44AB-9C40-BA0C291662EB}" srcOrd="0" destOrd="0" presId="urn:microsoft.com/office/officeart/2005/8/layout/chevron2"/>
    <dgm:cxn modelId="{D14FA678-7CB5-4865-8719-8238BCE0A6AD}" srcId="{0DA6D2DE-331D-49FE-9CA9-34F1BF2D8BBC}" destId="{1B9C85C5-41DD-4E22-A4AA-46AC46C28B83}" srcOrd="0" destOrd="0" parTransId="{D137D272-84FB-4679-9C48-7C3F01BD3153}" sibTransId="{15E0BED4-AC55-476B-B7D7-0ECF2402CC31}"/>
    <dgm:cxn modelId="{6AA6147A-08D8-44CF-8650-FC9872D3EEFC}" type="presOf" srcId="{159C3AEB-F0C3-4BEB-83CB-F9F813052580}" destId="{15AB85A9-9A9D-4EAC-AFEB-DA715E68222D}" srcOrd="0" destOrd="0" presId="urn:microsoft.com/office/officeart/2005/8/layout/chevron2"/>
    <dgm:cxn modelId="{0572275A-2C03-42FF-A278-45FB68C48EE0}" type="presOf" srcId="{15EABA34-8C90-4FE7-8260-0C0AEEC2AD20}" destId="{58CB452D-C6E6-46E0-86D4-D3C5AFAE1D25}" srcOrd="0" destOrd="0" presId="urn:microsoft.com/office/officeart/2005/8/layout/chevron2"/>
    <dgm:cxn modelId="{B1F3D796-12B5-4089-997E-0A534E436ECC}" srcId="{EFFFBE98-28E6-4181-8711-C66ED2C71D53}" destId="{BEA872BB-042B-44E8-A68E-33BC43008243}" srcOrd="2" destOrd="0" parTransId="{E9ECD920-EA07-45BF-B68A-D76F4BB83484}" sibTransId="{57357604-75A9-4104-88DA-0108AD98CA45}"/>
    <dgm:cxn modelId="{295239B7-7B97-4A9E-A80A-3FF5F93FF4AE}" type="presOf" srcId="{59C0A284-2D1E-456E-802D-16B58C29088C}" destId="{0712CBFC-D759-4EB1-9529-251DB21E561B}" srcOrd="0" destOrd="0" presId="urn:microsoft.com/office/officeart/2005/8/layout/chevron2"/>
    <dgm:cxn modelId="{3E2EA4BF-AC40-4C81-AFD1-CA9C8F76090C}" type="presOf" srcId="{137CCA14-2337-44ED-891E-EBA07DDD3FB7}" destId="{CAA8FB63-9FEE-4143-B40F-FE4F5A20AB51}" srcOrd="0" destOrd="0" presId="urn:microsoft.com/office/officeart/2005/8/layout/chevron2"/>
    <dgm:cxn modelId="{9DF058D3-212F-4F9E-AE5A-91F938C74D19}" type="presOf" srcId="{0DA6D2DE-331D-49FE-9CA9-34F1BF2D8BBC}" destId="{F2B83F79-CAE6-4DD7-AEBE-385A6A641266}" srcOrd="0" destOrd="0" presId="urn:microsoft.com/office/officeart/2005/8/layout/chevron2"/>
    <dgm:cxn modelId="{D13B40D9-4F17-40FF-AEAB-D38ECA1C7448}" type="presOf" srcId="{EFFFBE98-28E6-4181-8711-C66ED2C71D53}" destId="{6950C4CF-26DB-42D2-A07B-E1DCD3C99CD9}" srcOrd="0" destOrd="0" presId="urn:microsoft.com/office/officeart/2005/8/layout/chevron2"/>
    <dgm:cxn modelId="{316990ED-A827-43C9-9CBF-D1CF10581235}" type="presOf" srcId="{AC4CA8FE-AE32-4949-96ED-92586A39C57A}" destId="{881E3DF6-B6C1-4728-A6D9-4D3D718B49AF}" srcOrd="0" destOrd="0" presId="urn:microsoft.com/office/officeart/2005/8/layout/chevron2"/>
    <dgm:cxn modelId="{9707D0FA-34C7-44A6-AA74-A40DEC405540}" srcId="{BEA872BB-042B-44E8-A68E-33BC43008243}" destId="{98255D07-21E7-411A-BF3B-D7360B1864BF}" srcOrd="0" destOrd="0" parTransId="{734C650B-D7CD-40BC-90FA-9CAC61051A17}" sibTransId="{AF9072A7-FBD3-4E2E-9D27-713A1C54D9E5}"/>
    <dgm:cxn modelId="{1B802342-401C-4337-A5EC-8F0383F74CC4}" type="presParOf" srcId="{6950C4CF-26DB-42D2-A07B-E1DCD3C99CD9}" destId="{8C255397-E7F0-4A5A-879F-121EBE9A781A}" srcOrd="0" destOrd="0" presId="urn:microsoft.com/office/officeart/2005/8/layout/chevron2"/>
    <dgm:cxn modelId="{9D99F6A6-5754-4D39-BB6F-C3E280D96B2F}" type="presParOf" srcId="{8C255397-E7F0-4A5A-879F-121EBE9A781A}" destId="{58CB452D-C6E6-46E0-86D4-D3C5AFAE1D25}" srcOrd="0" destOrd="0" presId="urn:microsoft.com/office/officeart/2005/8/layout/chevron2"/>
    <dgm:cxn modelId="{2FCCBB18-80CA-4453-B0F2-E87723193F0E}" type="presParOf" srcId="{8C255397-E7F0-4A5A-879F-121EBE9A781A}" destId="{CAA8FB63-9FEE-4143-B40F-FE4F5A20AB51}" srcOrd="1" destOrd="0" presId="urn:microsoft.com/office/officeart/2005/8/layout/chevron2"/>
    <dgm:cxn modelId="{8732F33B-6A84-4A8A-A47C-46DAA7B3363A}" type="presParOf" srcId="{6950C4CF-26DB-42D2-A07B-E1DCD3C99CD9}" destId="{BCA5E942-1CE1-4B05-B8FA-27353ADCABA1}" srcOrd="1" destOrd="0" presId="urn:microsoft.com/office/officeart/2005/8/layout/chevron2"/>
    <dgm:cxn modelId="{E3797A2C-F22F-44AD-B2D5-87032A94948C}" type="presParOf" srcId="{6950C4CF-26DB-42D2-A07B-E1DCD3C99CD9}" destId="{D961BDED-DF6E-467E-AD2B-AD0A15891155}" srcOrd="2" destOrd="0" presId="urn:microsoft.com/office/officeart/2005/8/layout/chevron2"/>
    <dgm:cxn modelId="{4F8A3038-1E6F-486B-9BDB-8232937B13BB}" type="presParOf" srcId="{D961BDED-DF6E-467E-AD2B-AD0A15891155}" destId="{F2B83F79-CAE6-4DD7-AEBE-385A6A641266}" srcOrd="0" destOrd="0" presId="urn:microsoft.com/office/officeart/2005/8/layout/chevron2"/>
    <dgm:cxn modelId="{1A41F450-0260-4C7B-9283-623971D09FD9}" type="presParOf" srcId="{D961BDED-DF6E-467E-AD2B-AD0A15891155}" destId="{E2D1752E-5C50-4267-9F9D-E90FA66038AB}" srcOrd="1" destOrd="0" presId="urn:microsoft.com/office/officeart/2005/8/layout/chevron2"/>
    <dgm:cxn modelId="{44656BB1-CB4D-46AD-96E3-B80C62D8CF2F}" type="presParOf" srcId="{6950C4CF-26DB-42D2-A07B-E1DCD3C99CD9}" destId="{705A4608-2A85-42EE-A900-3CC5AF7C2F0A}" srcOrd="3" destOrd="0" presId="urn:microsoft.com/office/officeart/2005/8/layout/chevron2"/>
    <dgm:cxn modelId="{68936CB5-02C2-4BD3-A16A-9B48961FE78C}" type="presParOf" srcId="{6950C4CF-26DB-42D2-A07B-E1DCD3C99CD9}" destId="{8EC050A0-480B-49E9-9E50-28805B5E55AA}" srcOrd="4" destOrd="0" presId="urn:microsoft.com/office/officeart/2005/8/layout/chevron2"/>
    <dgm:cxn modelId="{E8A96FAD-85AB-4707-B254-7A6DB82715E7}" type="presParOf" srcId="{8EC050A0-480B-49E9-9E50-28805B5E55AA}" destId="{5179A624-8051-44AB-9C40-BA0C291662EB}" srcOrd="0" destOrd="0" presId="urn:microsoft.com/office/officeart/2005/8/layout/chevron2"/>
    <dgm:cxn modelId="{219E8314-6C5E-4DFC-8A08-CAFE824B631A}" type="presParOf" srcId="{8EC050A0-480B-49E9-9E50-28805B5E55AA}" destId="{0A46FE0A-CE67-43B8-910F-710D322657DB}" srcOrd="1" destOrd="0" presId="urn:microsoft.com/office/officeart/2005/8/layout/chevron2"/>
    <dgm:cxn modelId="{D7E1212F-2A2E-45CC-A5E4-0B4C0AB63DA8}" type="presParOf" srcId="{6950C4CF-26DB-42D2-A07B-E1DCD3C99CD9}" destId="{505E480A-B5CE-4DAF-B4AE-FAFE82EB6B37}" srcOrd="5" destOrd="0" presId="urn:microsoft.com/office/officeart/2005/8/layout/chevron2"/>
    <dgm:cxn modelId="{BE9D5CA1-0DB4-48DD-997B-81D6241DE4C0}" type="presParOf" srcId="{6950C4CF-26DB-42D2-A07B-E1DCD3C99CD9}" destId="{18C70509-0379-4671-B70A-C502215B0FE4}" srcOrd="6" destOrd="0" presId="urn:microsoft.com/office/officeart/2005/8/layout/chevron2"/>
    <dgm:cxn modelId="{48637518-5CAE-430E-8968-0813EA60AB82}" type="presParOf" srcId="{18C70509-0379-4671-B70A-C502215B0FE4}" destId="{15AB85A9-9A9D-4EAC-AFEB-DA715E68222D}" srcOrd="0" destOrd="0" presId="urn:microsoft.com/office/officeart/2005/8/layout/chevron2"/>
    <dgm:cxn modelId="{ADF7725D-5D20-4BF0-BCA3-A70869793DE4}" type="presParOf" srcId="{18C70509-0379-4671-B70A-C502215B0FE4}" destId="{0712CBFC-D759-4EB1-9529-251DB21E561B}" srcOrd="1" destOrd="0" presId="urn:microsoft.com/office/officeart/2005/8/layout/chevron2"/>
    <dgm:cxn modelId="{3C95FACF-AEFE-49C4-9D66-EEE1C0F06A85}" type="presParOf" srcId="{6950C4CF-26DB-42D2-A07B-E1DCD3C99CD9}" destId="{54DEC218-70F7-48A4-9AF3-E253F03CC0B2}" srcOrd="7" destOrd="0" presId="urn:microsoft.com/office/officeart/2005/8/layout/chevron2"/>
    <dgm:cxn modelId="{73F94C5C-1A3D-49DB-8223-EC4879491BFA}" type="presParOf" srcId="{6950C4CF-26DB-42D2-A07B-E1DCD3C99CD9}" destId="{B3483B18-67C5-46E1-BE2A-ADB38A57DD59}" srcOrd="8" destOrd="0" presId="urn:microsoft.com/office/officeart/2005/8/layout/chevron2"/>
    <dgm:cxn modelId="{29612F89-4BFA-4F1B-9651-0978D4D21065}" type="presParOf" srcId="{B3483B18-67C5-46E1-BE2A-ADB38A57DD59}" destId="{549E223B-D20D-4D21-BCC3-9356D5ABA6B8}" srcOrd="0" destOrd="0" presId="urn:microsoft.com/office/officeart/2005/8/layout/chevron2"/>
    <dgm:cxn modelId="{F15AC28F-094D-4F04-9AD0-8FE613B7FAD5}" type="presParOf" srcId="{B3483B18-67C5-46E1-BE2A-ADB38A57DD59}" destId="{881E3DF6-B6C1-4728-A6D9-4D3D718B49A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CB452D-C6E6-46E0-86D4-D3C5AFAE1D25}">
      <dsp:nvSpPr>
        <dsp:cNvPr id="0" name=""/>
        <dsp:cNvSpPr/>
      </dsp:nvSpPr>
      <dsp:spPr>
        <a:xfrm rot="5400000">
          <a:off x="-136177" y="137878"/>
          <a:ext cx="907851" cy="635496"/>
        </a:xfrm>
        <a:prstGeom prst="chevron">
          <a:avLst/>
        </a:prstGeom>
        <a:solidFill>
          <a:schemeClr val="accent4">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gency FB" panose="020B0503020202020204" pitchFamily="34" charset="0"/>
            </a:rPr>
            <a:t>1</a:t>
          </a:r>
          <a:endParaRPr lang="en-IN" sz="1800" kern="1200" dirty="0">
            <a:latin typeface="Agency FB" panose="020B0503020202020204" pitchFamily="34" charset="0"/>
          </a:endParaRPr>
        </a:p>
      </dsp:txBody>
      <dsp:txXfrm rot="-5400000">
        <a:off x="1" y="319448"/>
        <a:ext cx="635496" cy="272355"/>
      </dsp:txXfrm>
    </dsp:sp>
    <dsp:sp modelId="{CAA8FB63-9FEE-4143-B40F-FE4F5A20AB51}">
      <dsp:nvSpPr>
        <dsp:cNvPr id="0" name=""/>
        <dsp:cNvSpPr/>
      </dsp:nvSpPr>
      <dsp:spPr>
        <a:xfrm rot="5400000">
          <a:off x="3070696" y="-2433499"/>
          <a:ext cx="590103" cy="5460503"/>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n-US" sz="3500" kern="1200" dirty="0">
              <a:latin typeface="Agency FB" panose="020B0503020202020204" pitchFamily="34" charset="0"/>
            </a:rPr>
            <a:t>Scanning</a:t>
          </a:r>
          <a:endParaRPr lang="en-IN" sz="3500" kern="1200" dirty="0">
            <a:latin typeface="Agency FB" panose="020B0503020202020204" pitchFamily="34" charset="0"/>
          </a:endParaRPr>
        </a:p>
      </dsp:txBody>
      <dsp:txXfrm rot="-5400000">
        <a:off x="635496" y="30507"/>
        <a:ext cx="5431697" cy="532491"/>
      </dsp:txXfrm>
    </dsp:sp>
    <dsp:sp modelId="{F2B83F79-CAE6-4DD7-AEBE-385A6A641266}">
      <dsp:nvSpPr>
        <dsp:cNvPr id="0" name=""/>
        <dsp:cNvSpPr/>
      </dsp:nvSpPr>
      <dsp:spPr>
        <a:xfrm rot="5400000">
          <a:off x="-136177" y="926065"/>
          <a:ext cx="907851" cy="635496"/>
        </a:xfrm>
        <a:prstGeom prst="chevron">
          <a:avLst/>
        </a:prstGeom>
        <a:solidFill>
          <a:schemeClr val="accent4">
            <a:hueOff val="45935"/>
            <a:satOff val="3546"/>
            <a:lumOff val="-3039"/>
            <a:alphaOff val="0"/>
          </a:schemeClr>
        </a:solidFill>
        <a:ln w="9525" cap="flat" cmpd="sng" algn="ctr">
          <a:solidFill>
            <a:schemeClr val="accent4">
              <a:hueOff val="45935"/>
              <a:satOff val="3546"/>
              <a:lumOff val="-3039"/>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gency FB" panose="020B0503020202020204" pitchFamily="34" charset="0"/>
            </a:rPr>
            <a:t>2</a:t>
          </a:r>
          <a:endParaRPr lang="en-IN" sz="1800" kern="1200" dirty="0">
            <a:latin typeface="Agency FB" panose="020B0503020202020204" pitchFamily="34" charset="0"/>
          </a:endParaRPr>
        </a:p>
      </dsp:txBody>
      <dsp:txXfrm rot="-5400000">
        <a:off x="1" y="1107635"/>
        <a:ext cx="635496" cy="272355"/>
      </dsp:txXfrm>
    </dsp:sp>
    <dsp:sp modelId="{E2D1752E-5C50-4267-9F9D-E90FA66038AB}">
      <dsp:nvSpPr>
        <dsp:cNvPr id="0" name=""/>
        <dsp:cNvSpPr/>
      </dsp:nvSpPr>
      <dsp:spPr>
        <a:xfrm rot="5400000">
          <a:off x="3070696" y="-1645312"/>
          <a:ext cx="590103" cy="5460503"/>
        </a:xfrm>
        <a:prstGeom prst="round2SameRect">
          <a:avLst/>
        </a:prstGeom>
        <a:solidFill>
          <a:schemeClr val="lt1">
            <a:alpha val="90000"/>
            <a:hueOff val="0"/>
            <a:satOff val="0"/>
            <a:lumOff val="0"/>
            <a:alphaOff val="0"/>
          </a:schemeClr>
        </a:solidFill>
        <a:ln w="9525" cap="flat" cmpd="sng" algn="ctr">
          <a:solidFill>
            <a:schemeClr val="accent4">
              <a:hueOff val="45935"/>
              <a:satOff val="3546"/>
              <a:lumOff val="-3039"/>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n-US" sz="3500" kern="1200" dirty="0">
              <a:latin typeface="Agency FB" panose="020B0503020202020204" pitchFamily="34" charset="0"/>
            </a:rPr>
            <a:t>Authentication</a:t>
          </a:r>
          <a:endParaRPr lang="en-IN" sz="3500" kern="1200" dirty="0">
            <a:latin typeface="Agency FB" panose="020B0503020202020204" pitchFamily="34" charset="0"/>
          </a:endParaRPr>
        </a:p>
      </dsp:txBody>
      <dsp:txXfrm rot="-5400000">
        <a:off x="635496" y="818694"/>
        <a:ext cx="5431697" cy="532491"/>
      </dsp:txXfrm>
    </dsp:sp>
    <dsp:sp modelId="{5179A624-8051-44AB-9C40-BA0C291662EB}">
      <dsp:nvSpPr>
        <dsp:cNvPr id="0" name=""/>
        <dsp:cNvSpPr/>
      </dsp:nvSpPr>
      <dsp:spPr>
        <a:xfrm rot="5400000">
          <a:off x="-136177" y="1714251"/>
          <a:ext cx="907851" cy="635496"/>
        </a:xfrm>
        <a:prstGeom prst="chevron">
          <a:avLst/>
        </a:prstGeom>
        <a:solidFill>
          <a:schemeClr val="accent4">
            <a:hueOff val="91869"/>
            <a:satOff val="7092"/>
            <a:lumOff val="-6079"/>
            <a:alphaOff val="0"/>
          </a:schemeClr>
        </a:solidFill>
        <a:ln w="9525" cap="flat" cmpd="sng" algn="ctr">
          <a:solidFill>
            <a:schemeClr val="accent4">
              <a:hueOff val="91869"/>
              <a:satOff val="7092"/>
              <a:lumOff val="-6079"/>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gency FB" panose="020B0503020202020204" pitchFamily="34" charset="0"/>
            </a:rPr>
            <a:t>3</a:t>
          </a:r>
          <a:endParaRPr lang="en-IN" sz="1800" kern="1200" dirty="0">
            <a:latin typeface="Agency FB" panose="020B0503020202020204" pitchFamily="34" charset="0"/>
          </a:endParaRPr>
        </a:p>
      </dsp:txBody>
      <dsp:txXfrm rot="-5400000">
        <a:off x="1" y="1895821"/>
        <a:ext cx="635496" cy="272355"/>
      </dsp:txXfrm>
    </dsp:sp>
    <dsp:sp modelId="{0A46FE0A-CE67-43B8-910F-710D322657DB}">
      <dsp:nvSpPr>
        <dsp:cNvPr id="0" name=""/>
        <dsp:cNvSpPr/>
      </dsp:nvSpPr>
      <dsp:spPr>
        <a:xfrm rot="5400000">
          <a:off x="3070696" y="-857125"/>
          <a:ext cx="590103" cy="5460503"/>
        </a:xfrm>
        <a:prstGeom prst="round2SameRect">
          <a:avLst/>
        </a:prstGeom>
        <a:solidFill>
          <a:schemeClr val="lt1">
            <a:alpha val="90000"/>
            <a:hueOff val="0"/>
            <a:satOff val="0"/>
            <a:lumOff val="0"/>
            <a:alphaOff val="0"/>
          </a:schemeClr>
        </a:solidFill>
        <a:ln w="9525" cap="flat" cmpd="sng" algn="ctr">
          <a:solidFill>
            <a:schemeClr val="accent4">
              <a:hueOff val="91869"/>
              <a:satOff val="7092"/>
              <a:lumOff val="-6079"/>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n-US" sz="3500" kern="1200" dirty="0">
              <a:latin typeface="Agency FB" panose="020B0503020202020204" pitchFamily="34" charset="0"/>
            </a:rPr>
            <a:t>Severity</a:t>
          </a:r>
          <a:endParaRPr lang="en-IN" sz="3500" kern="1200" dirty="0">
            <a:latin typeface="Agency FB" panose="020B0503020202020204" pitchFamily="34" charset="0"/>
          </a:endParaRPr>
        </a:p>
      </dsp:txBody>
      <dsp:txXfrm rot="-5400000">
        <a:off x="635496" y="1606881"/>
        <a:ext cx="5431697" cy="532491"/>
      </dsp:txXfrm>
    </dsp:sp>
    <dsp:sp modelId="{15AB85A9-9A9D-4EAC-AFEB-DA715E68222D}">
      <dsp:nvSpPr>
        <dsp:cNvPr id="0" name=""/>
        <dsp:cNvSpPr/>
      </dsp:nvSpPr>
      <dsp:spPr>
        <a:xfrm rot="5400000">
          <a:off x="-136177" y="2502438"/>
          <a:ext cx="907851" cy="635496"/>
        </a:xfrm>
        <a:prstGeom prst="chevron">
          <a:avLst/>
        </a:prstGeom>
        <a:solidFill>
          <a:schemeClr val="accent4">
            <a:hueOff val="137804"/>
            <a:satOff val="10638"/>
            <a:lumOff val="-9118"/>
            <a:alphaOff val="0"/>
          </a:schemeClr>
        </a:solidFill>
        <a:ln w="9525" cap="flat" cmpd="sng" algn="ctr">
          <a:solidFill>
            <a:schemeClr val="accent4">
              <a:hueOff val="137804"/>
              <a:satOff val="10638"/>
              <a:lumOff val="-9118"/>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gency FB" panose="020B0503020202020204" pitchFamily="34" charset="0"/>
            </a:rPr>
            <a:t>4</a:t>
          </a:r>
          <a:endParaRPr lang="en-IN" sz="1800" kern="1200" dirty="0">
            <a:latin typeface="Agency FB" panose="020B0503020202020204" pitchFamily="34" charset="0"/>
          </a:endParaRPr>
        </a:p>
      </dsp:txBody>
      <dsp:txXfrm rot="-5400000">
        <a:off x="1" y="2684008"/>
        <a:ext cx="635496" cy="272355"/>
      </dsp:txXfrm>
    </dsp:sp>
    <dsp:sp modelId="{0712CBFC-D759-4EB1-9529-251DB21E561B}">
      <dsp:nvSpPr>
        <dsp:cNvPr id="0" name=""/>
        <dsp:cNvSpPr/>
      </dsp:nvSpPr>
      <dsp:spPr>
        <a:xfrm rot="5400000">
          <a:off x="3070696" y="-68939"/>
          <a:ext cx="590103" cy="5460503"/>
        </a:xfrm>
        <a:prstGeom prst="round2SameRect">
          <a:avLst/>
        </a:prstGeom>
        <a:solidFill>
          <a:schemeClr val="lt1">
            <a:alpha val="90000"/>
            <a:hueOff val="0"/>
            <a:satOff val="0"/>
            <a:lumOff val="0"/>
            <a:alphaOff val="0"/>
          </a:schemeClr>
        </a:solidFill>
        <a:ln w="9525" cap="flat" cmpd="sng" algn="ctr">
          <a:solidFill>
            <a:schemeClr val="accent4">
              <a:hueOff val="137804"/>
              <a:satOff val="10638"/>
              <a:lumOff val="-9118"/>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n-US" sz="3500" kern="1200" dirty="0">
              <a:latin typeface="Agency FB" panose="020B0503020202020204" pitchFamily="34" charset="0"/>
            </a:rPr>
            <a:t>Mediator</a:t>
          </a:r>
          <a:endParaRPr lang="en-IN" sz="3500" kern="1200" dirty="0">
            <a:latin typeface="Agency FB" panose="020B0503020202020204" pitchFamily="34" charset="0"/>
          </a:endParaRPr>
        </a:p>
      </dsp:txBody>
      <dsp:txXfrm rot="-5400000">
        <a:off x="635496" y="2395067"/>
        <a:ext cx="5431697" cy="532491"/>
      </dsp:txXfrm>
    </dsp:sp>
    <dsp:sp modelId="{549E223B-D20D-4D21-BCC3-9356D5ABA6B8}">
      <dsp:nvSpPr>
        <dsp:cNvPr id="0" name=""/>
        <dsp:cNvSpPr/>
      </dsp:nvSpPr>
      <dsp:spPr>
        <a:xfrm rot="5400000">
          <a:off x="-136177" y="3290625"/>
          <a:ext cx="907851" cy="635496"/>
        </a:xfrm>
        <a:prstGeom prst="chevron">
          <a:avLst/>
        </a:prstGeom>
        <a:solidFill>
          <a:schemeClr val="accent4">
            <a:hueOff val="183738"/>
            <a:satOff val="14184"/>
            <a:lumOff val="-12158"/>
            <a:alphaOff val="0"/>
          </a:schemeClr>
        </a:solidFill>
        <a:ln w="9525" cap="flat" cmpd="sng" algn="ctr">
          <a:solidFill>
            <a:schemeClr val="accent4">
              <a:hueOff val="183738"/>
              <a:satOff val="14184"/>
              <a:lumOff val="-12158"/>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gency FB" panose="020B0503020202020204" pitchFamily="34" charset="0"/>
            </a:rPr>
            <a:t>5</a:t>
          </a:r>
          <a:endParaRPr lang="en-IN" sz="1800" kern="1200" dirty="0">
            <a:latin typeface="Agency FB" panose="020B0503020202020204" pitchFamily="34" charset="0"/>
          </a:endParaRPr>
        </a:p>
      </dsp:txBody>
      <dsp:txXfrm rot="-5400000">
        <a:off x="1" y="3472195"/>
        <a:ext cx="635496" cy="272355"/>
      </dsp:txXfrm>
    </dsp:sp>
    <dsp:sp modelId="{881E3DF6-B6C1-4728-A6D9-4D3D718B49AF}">
      <dsp:nvSpPr>
        <dsp:cNvPr id="0" name=""/>
        <dsp:cNvSpPr/>
      </dsp:nvSpPr>
      <dsp:spPr>
        <a:xfrm rot="5400000">
          <a:off x="3070696" y="719247"/>
          <a:ext cx="590103" cy="5460503"/>
        </a:xfrm>
        <a:prstGeom prst="round2SameRect">
          <a:avLst/>
        </a:prstGeom>
        <a:solidFill>
          <a:schemeClr val="lt1">
            <a:alpha val="90000"/>
            <a:hueOff val="0"/>
            <a:satOff val="0"/>
            <a:lumOff val="0"/>
            <a:alphaOff val="0"/>
          </a:schemeClr>
        </a:solidFill>
        <a:ln w="9525" cap="flat" cmpd="sng" algn="ctr">
          <a:solidFill>
            <a:schemeClr val="accent4">
              <a:hueOff val="183738"/>
              <a:satOff val="14184"/>
              <a:lumOff val="-12158"/>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n-US" sz="3500" kern="1200" dirty="0">
              <a:latin typeface="Agency FB" panose="020B0503020202020204" pitchFamily="34" charset="0"/>
            </a:rPr>
            <a:t>Auto Validation</a:t>
          </a:r>
          <a:endParaRPr lang="en-IN" sz="3500" kern="1200" dirty="0">
            <a:latin typeface="Agency FB" panose="020B0503020202020204" pitchFamily="34" charset="0"/>
          </a:endParaRPr>
        </a:p>
      </dsp:txBody>
      <dsp:txXfrm rot="-5400000">
        <a:off x="635496" y="3183253"/>
        <a:ext cx="5431697" cy="53249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63067592-1177-4A8F-8559-88EAFFFB7C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3C2CF451-70E9-424F-9484-D9CA0DA36A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90F118-FDC5-4298-8605-509719EC5E22}" type="datetimeFigureOut">
              <a:rPr lang="ko-KR" altLang="en-US" smtClean="0"/>
              <a:t>2019-08-25</a:t>
            </a:fld>
            <a:endParaRPr lang="ko-KR" altLang="en-US"/>
          </a:p>
        </p:txBody>
      </p:sp>
      <p:sp>
        <p:nvSpPr>
          <p:cNvPr id="4" name="바닥글 개체 틀 3">
            <a:extLst>
              <a:ext uri="{FF2B5EF4-FFF2-40B4-BE49-F238E27FC236}">
                <a16:creationId xmlns:a16="http://schemas.microsoft.com/office/drawing/2014/main" id="{52C3267D-5B5A-47A4-8D84-21A44F0D7B5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2F7C5F71-15FE-429B-AF61-61945D4F240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543CB6F-C11B-40A1-AA17-5337F931B3E0}" type="slidenum">
              <a:rPr lang="ko-KR" altLang="en-US" smtClean="0"/>
              <a:t>‹#›</a:t>
            </a:fld>
            <a:endParaRPr lang="ko-KR" altLang="en-US"/>
          </a:p>
        </p:txBody>
      </p:sp>
    </p:spTree>
    <p:extLst>
      <p:ext uri="{BB962C8B-B14F-4D97-AF65-F5344CB8AC3E}">
        <p14:creationId xmlns:p14="http://schemas.microsoft.com/office/powerpoint/2010/main" val="5073250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8BDEB5-11C8-4FFD-966B-93DB62A96F3D}" type="datetimeFigureOut">
              <a:rPr lang="ko-KR" altLang="en-US" smtClean="0"/>
              <a:t>2019-08-25</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62991A-D88A-415F-AA3F-DF12C52C61BF}" type="slidenum">
              <a:rPr lang="ko-KR" altLang="en-US" smtClean="0"/>
              <a:t>‹#›</a:t>
            </a:fld>
            <a:endParaRPr lang="ko-KR" altLang="en-US"/>
          </a:p>
        </p:txBody>
      </p:sp>
    </p:spTree>
    <p:extLst>
      <p:ext uri="{BB962C8B-B14F-4D97-AF65-F5344CB8AC3E}">
        <p14:creationId xmlns:p14="http://schemas.microsoft.com/office/powerpoint/2010/main" val="360806841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4262991A-D88A-415F-AA3F-DF12C52C61BF}" type="slidenum">
              <a:rPr lang="ko-KR" altLang="en-US" smtClean="0"/>
              <a:t>2</a:t>
            </a:fld>
            <a:endParaRPr lang="ko-KR" altLang="en-US"/>
          </a:p>
        </p:txBody>
      </p:sp>
    </p:spTree>
    <p:extLst>
      <p:ext uri="{BB962C8B-B14F-4D97-AF65-F5344CB8AC3E}">
        <p14:creationId xmlns:p14="http://schemas.microsoft.com/office/powerpoint/2010/main" val="1108586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5</a:t>
            </a:fld>
            <a:endParaRPr lang="ko-KR" altLang="en-US"/>
          </a:p>
        </p:txBody>
      </p:sp>
    </p:spTree>
    <p:extLst>
      <p:ext uri="{BB962C8B-B14F-4D97-AF65-F5344CB8AC3E}">
        <p14:creationId xmlns:p14="http://schemas.microsoft.com/office/powerpoint/2010/main" val="31242675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09188" y="339502"/>
            <a:ext cx="4450844" cy="1152128"/>
          </a:xfrm>
          <a:prstGeom prst="rect">
            <a:avLst/>
          </a:prstGeom>
        </p:spPr>
        <p:txBody>
          <a:bodyPr anchor="ctr"/>
          <a:lstStyle>
            <a:lvl1pPr marL="0" indent="0" algn="l">
              <a:lnSpc>
                <a:spcPct val="100000"/>
              </a:lnSpc>
              <a:buNone/>
              <a:defRPr sz="3600" b="1" baseline="0">
                <a:solidFill>
                  <a:schemeClr val="bg1"/>
                </a:solidFill>
                <a:latin typeface="+mj-lt"/>
                <a:cs typeface="Arial" pitchFamily="34" charset="0"/>
              </a:defRPr>
            </a:lvl1pPr>
          </a:lstStyle>
          <a:p>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409188" y="1563638"/>
            <a:ext cx="4450844" cy="576064"/>
          </a:xfrm>
          <a:prstGeom prst="rect">
            <a:avLst/>
          </a:prstGeom>
        </p:spPr>
        <p:txBody>
          <a:bodyPr anchor="ctr"/>
          <a:lstStyle>
            <a:lvl1pPr marL="0" indent="0" algn="l">
              <a:lnSpc>
                <a:spcPct val="100000"/>
              </a:lnSpc>
              <a:buNone/>
              <a:defRPr sz="12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115616" y="0"/>
            <a:ext cx="2808312"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28954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2" hasCustomPrompt="1"/>
          </p:nvPr>
        </p:nvSpPr>
        <p:spPr>
          <a:xfrm>
            <a:off x="0" y="1275606"/>
            <a:ext cx="9144000" cy="2592288"/>
          </a:xfrm>
          <a:prstGeom prst="rect">
            <a:avLst/>
          </a:prstGeom>
          <a:solidFill>
            <a:schemeClr val="bg1">
              <a:lumMod val="95000"/>
            </a:schemeClr>
          </a:solidFill>
        </p:spPr>
        <p:txBody>
          <a:bodyPr lIns="900000" anchor="ctr"/>
          <a:lstStyle>
            <a:lvl1pPr marL="0" indent="0" algn="l">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275545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1453549" y="501168"/>
            <a:ext cx="4176000" cy="4176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Frame 5"/>
          <p:cNvSpPr/>
          <p:nvPr userDrawn="1"/>
        </p:nvSpPr>
        <p:spPr>
          <a:xfrm rot="2700000">
            <a:off x="1947315" y="994934"/>
            <a:ext cx="3188468" cy="3188468"/>
          </a:xfrm>
          <a:prstGeom prst="frame">
            <a:avLst>
              <a:gd name="adj1" fmla="val 18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Chevron 8"/>
          <p:cNvSpPr/>
          <p:nvPr userDrawn="1"/>
        </p:nvSpPr>
        <p:spPr>
          <a:xfrm rot="10800000">
            <a:off x="906447" y="1455157"/>
            <a:ext cx="1432854" cy="2268009"/>
          </a:xfrm>
          <a:prstGeom prst="chevron">
            <a:avLst>
              <a:gd name="adj" fmla="val 8089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1390518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4835732" cy="3867894"/>
          </a:xfrm>
          <a:custGeom>
            <a:avLst/>
            <a:gdLst>
              <a:gd name="connsiteX0" fmla="*/ 0 w 4788024"/>
              <a:gd name="connsiteY0" fmla="*/ 0 h 3867894"/>
              <a:gd name="connsiteX1" fmla="*/ 4788024 w 4788024"/>
              <a:gd name="connsiteY1" fmla="*/ 0 h 3867894"/>
              <a:gd name="connsiteX2" fmla="*/ 4788024 w 4788024"/>
              <a:gd name="connsiteY2" fmla="*/ 3867894 h 3867894"/>
              <a:gd name="connsiteX3" fmla="*/ 0 w 4788024"/>
              <a:gd name="connsiteY3" fmla="*/ 3867894 h 3867894"/>
              <a:gd name="connsiteX4" fmla="*/ 0 w 4788024"/>
              <a:gd name="connsiteY4" fmla="*/ 0 h 3867894"/>
              <a:gd name="connsiteX0" fmla="*/ 0 w 4788024"/>
              <a:gd name="connsiteY0" fmla="*/ 0 h 3867894"/>
              <a:gd name="connsiteX1" fmla="*/ 4788024 w 4788024"/>
              <a:gd name="connsiteY1" fmla="*/ 0 h 3867894"/>
              <a:gd name="connsiteX2" fmla="*/ 0 w 4788024"/>
              <a:gd name="connsiteY2" fmla="*/ 3867894 h 3867894"/>
              <a:gd name="connsiteX3" fmla="*/ 0 w 4788024"/>
              <a:gd name="connsiteY3" fmla="*/ 0 h 3867894"/>
              <a:gd name="connsiteX0" fmla="*/ 0 w 4835732"/>
              <a:gd name="connsiteY0" fmla="*/ 0 h 3867894"/>
              <a:gd name="connsiteX1" fmla="*/ 4835732 w 4835732"/>
              <a:gd name="connsiteY1" fmla="*/ 0 h 3867894"/>
              <a:gd name="connsiteX2" fmla="*/ 0 w 4835732"/>
              <a:gd name="connsiteY2" fmla="*/ 3867894 h 3867894"/>
              <a:gd name="connsiteX3" fmla="*/ 0 w 4835732"/>
              <a:gd name="connsiteY3" fmla="*/ 0 h 3867894"/>
            </a:gdLst>
            <a:ahLst/>
            <a:cxnLst>
              <a:cxn ang="0">
                <a:pos x="connsiteX0" y="connsiteY0"/>
              </a:cxn>
              <a:cxn ang="0">
                <a:pos x="connsiteX1" y="connsiteY1"/>
              </a:cxn>
              <a:cxn ang="0">
                <a:pos x="connsiteX2" y="connsiteY2"/>
              </a:cxn>
              <a:cxn ang="0">
                <a:pos x="connsiteX3" y="connsiteY3"/>
              </a:cxn>
            </a:cxnLst>
            <a:rect l="l" t="t" r="r" b="b"/>
            <a:pathLst>
              <a:path w="4835732" h="3867894">
                <a:moveTo>
                  <a:pt x="0" y="0"/>
                </a:moveTo>
                <a:lnTo>
                  <a:pt x="4835732" y="0"/>
                </a:lnTo>
                <a:lnTo>
                  <a:pt x="0" y="3867894"/>
                </a:lnTo>
                <a:lnTo>
                  <a:pt x="0" y="0"/>
                </a:ln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268065" y="1243801"/>
            <a:ext cx="4875935" cy="3899699"/>
          </a:xfrm>
          <a:custGeom>
            <a:avLst/>
            <a:gdLst>
              <a:gd name="connsiteX0" fmla="*/ 0 w 4860032"/>
              <a:gd name="connsiteY0" fmla="*/ 0 h 3867894"/>
              <a:gd name="connsiteX1" fmla="*/ 4860032 w 4860032"/>
              <a:gd name="connsiteY1" fmla="*/ 0 h 3867894"/>
              <a:gd name="connsiteX2" fmla="*/ 4860032 w 4860032"/>
              <a:gd name="connsiteY2" fmla="*/ 3867894 h 3867894"/>
              <a:gd name="connsiteX3" fmla="*/ 0 w 4860032"/>
              <a:gd name="connsiteY3" fmla="*/ 3867894 h 3867894"/>
              <a:gd name="connsiteX4" fmla="*/ 0 w 4860032"/>
              <a:gd name="connsiteY4" fmla="*/ 0 h 3867894"/>
              <a:gd name="connsiteX0" fmla="*/ 0 w 4860032"/>
              <a:gd name="connsiteY0" fmla="*/ 3867894 h 3867894"/>
              <a:gd name="connsiteX1" fmla="*/ 4860032 w 4860032"/>
              <a:gd name="connsiteY1" fmla="*/ 0 h 3867894"/>
              <a:gd name="connsiteX2" fmla="*/ 4860032 w 4860032"/>
              <a:gd name="connsiteY2" fmla="*/ 3867894 h 3867894"/>
              <a:gd name="connsiteX3" fmla="*/ 0 w 4860032"/>
              <a:gd name="connsiteY3" fmla="*/ 3867894 h 3867894"/>
              <a:gd name="connsiteX0" fmla="*/ 0 w 4875935"/>
              <a:gd name="connsiteY0" fmla="*/ 3899699 h 3899699"/>
              <a:gd name="connsiteX1" fmla="*/ 4875935 w 4875935"/>
              <a:gd name="connsiteY1" fmla="*/ 0 h 3899699"/>
              <a:gd name="connsiteX2" fmla="*/ 4860032 w 4875935"/>
              <a:gd name="connsiteY2" fmla="*/ 3899699 h 3899699"/>
              <a:gd name="connsiteX3" fmla="*/ 0 w 4875935"/>
              <a:gd name="connsiteY3" fmla="*/ 3899699 h 3899699"/>
              <a:gd name="connsiteX0" fmla="*/ 0 w 4875935"/>
              <a:gd name="connsiteY0" fmla="*/ 3899699 h 3899699"/>
              <a:gd name="connsiteX1" fmla="*/ 4875935 w 4875935"/>
              <a:gd name="connsiteY1" fmla="*/ 0 h 3899699"/>
              <a:gd name="connsiteX2" fmla="*/ 4866610 w 4875935"/>
              <a:gd name="connsiteY2" fmla="*/ 3899699 h 3899699"/>
              <a:gd name="connsiteX3" fmla="*/ 0 w 4875935"/>
              <a:gd name="connsiteY3" fmla="*/ 3899699 h 3899699"/>
            </a:gdLst>
            <a:ahLst/>
            <a:cxnLst>
              <a:cxn ang="0">
                <a:pos x="connsiteX0" y="connsiteY0"/>
              </a:cxn>
              <a:cxn ang="0">
                <a:pos x="connsiteX1" y="connsiteY1"/>
              </a:cxn>
              <a:cxn ang="0">
                <a:pos x="connsiteX2" y="connsiteY2"/>
              </a:cxn>
              <a:cxn ang="0">
                <a:pos x="connsiteX3" y="connsiteY3"/>
              </a:cxn>
            </a:cxnLst>
            <a:rect l="l" t="t" r="r" b="b"/>
            <a:pathLst>
              <a:path w="4875935" h="3899699">
                <a:moveTo>
                  <a:pt x="0" y="3899699"/>
                </a:moveTo>
                <a:lnTo>
                  <a:pt x="4875935" y="0"/>
                </a:lnTo>
                <a:cubicBezTo>
                  <a:pt x="4872827" y="1299900"/>
                  <a:pt x="4869718" y="2599799"/>
                  <a:pt x="4866610" y="3899699"/>
                </a:cubicBezTo>
                <a:lnTo>
                  <a:pt x="0" y="3899699"/>
                </a:ln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85251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Picture Placeholder 2"/>
          <p:cNvSpPr>
            <a:spLocks noGrp="1"/>
          </p:cNvSpPr>
          <p:nvPr>
            <p:ph type="pic" idx="13" hasCustomPrompt="1"/>
          </p:nvPr>
        </p:nvSpPr>
        <p:spPr>
          <a:xfrm>
            <a:off x="295997" y="1611681"/>
            <a:ext cx="2791434" cy="191108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058920" y="1611681"/>
            <a:ext cx="2791434" cy="191108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11267"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54287" y="1489421"/>
            <a:ext cx="3035425" cy="302654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3161556" y="1603730"/>
            <a:ext cx="2793972" cy="191108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6278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pic>
        <p:nvPicPr>
          <p:cNvPr id="1026" name="Picture 2"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03648" y="2790894"/>
            <a:ext cx="3816424" cy="1941096"/>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2462033" y="3061529"/>
            <a:ext cx="1783531" cy="130822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08902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3042661" y="499869"/>
            <a:ext cx="2520000" cy="252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3" hasCustomPrompt="1"/>
          </p:nvPr>
        </p:nvSpPr>
        <p:spPr>
          <a:xfrm>
            <a:off x="3897690" y="3020149"/>
            <a:ext cx="1664971" cy="166497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4" hasCustomPrompt="1"/>
          </p:nvPr>
        </p:nvSpPr>
        <p:spPr>
          <a:xfrm>
            <a:off x="5564210" y="1354898"/>
            <a:ext cx="1664971" cy="166497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58122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139952" y="2571750"/>
            <a:ext cx="5004048" cy="576064"/>
          </a:xfrm>
          <a:prstGeom prst="rect">
            <a:avLst/>
          </a:prstGeom>
        </p:spPr>
        <p:txBody>
          <a:bodyPr anchor="ctr"/>
          <a:lstStyle>
            <a:lvl1pPr marL="0" indent="0" algn="l">
              <a:buNone/>
              <a:defRPr sz="3600" b="1" baseline="0">
                <a:solidFill>
                  <a:schemeClr val="accent3"/>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139952" y="3147814"/>
            <a:ext cx="5004048" cy="288032"/>
          </a:xfrm>
          <a:prstGeom prst="rect">
            <a:avLst/>
          </a:prstGeom>
        </p:spPr>
        <p:txBody>
          <a:bodyPr anchor="ctr"/>
          <a:lstStyle>
            <a:lvl1pPr marL="0" indent="0" algn="l">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63688" y="123478"/>
            <a:ext cx="7380312" cy="576064"/>
          </a:xfrm>
          <a:prstGeom prst="rect">
            <a:avLst/>
          </a:prstGeom>
        </p:spPr>
        <p:txBody>
          <a:bodyPr anchor="ctr"/>
          <a:lstStyle>
            <a:lvl1pPr marL="0" indent="0" algn="l">
              <a:buNone/>
              <a:defRPr sz="3600" b="0" baseline="0">
                <a:solidFill>
                  <a:schemeClr val="accent3"/>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63688" y="699542"/>
            <a:ext cx="7380312" cy="288032"/>
          </a:xfrm>
          <a:prstGeom prst="rect">
            <a:avLst/>
          </a:prstGeom>
        </p:spPr>
        <p:txBody>
          <a:bodyPr anchor="ctr"/>
          <a:lstStyle>
            <a:lvl1pPr marL="0" indent="0" algn="l">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1320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124462"/>
            <a:ext cx="9144000" cy="576063"/>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270052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627784" y="2115319"/>
            <a:ext cx="3888432"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Welcome!!</a:t>
            </a:r>
          </a:p>
        </p:txBody>
      </p:sp>
      <p:sp>
        <p:nvSpPr>
          <p:cNvPr id="4" name="Text Placeholder 9"/>
          <p:cNvSpPr>
            <a:spLocks noGrp="1"/>
          </p:cNvSpPr>
          <p:nvPr>
            <p:ph type="body" sz="quarter" idx="11" hasCustomPrompt="1"/>
          </p:nvPr>
        </p:nvSpPr>
        <p:spPr>
          <a:xfrm>
            <a:off x="2627784" y="2700526"/>
            <a:ext cx="3888136"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181001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547222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63688" y="123478"/>
            <a:ext cx="7380312" cy="576064"/>
          </a:xfrm>
          <a:prstGeom prst="rect">
            <a:avLst/>
          </a:prstGeom>
        </p:spPr>
        <p:txBody>
          <a:bodyPr anchor="ctr"/>
          <a:lstStyle>
            <a:lvl1pPr marL="0" indent="0" algn="l">
              <a:buNone/>
              <a:defRPr sz="3600" b="0" baseline="0">
                <a:solidFill>
                  <a:schemeClr val="accent3"/>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63688" y="699542"/>
            <a:ext cx="7380312" cy="288032"/>
          </a:xfrm>
          <a:prstGeom prst="rect">
            <a:avLst/>
          </a:prstGeom>
        </p:spPr>
        <p:txBody>
          <a:bodyPr anchor="ctr"/>
          <a:lstStyle>
            <a:lvl1pPr marL="0" indent="0" algn="l">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035151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
        <p:nvSpPr>
          <p:cNvPr id="4" name="Picture Placeholder 2"/>
          <p:cNvSpPr>
            <a:spLocks noGrp="1"/>
          </p:cNvSpPr>
          <p:nvPr>
            <p:ph type="pic" idx="1" hasCustomPrompt="1"/>
          </p:nvPr>
        </p:nvSpPr>
        <p:spPr>
          <a:xfrm>
            <a:off x="739674" y="1395769"/>
            <a:ext cx="1728192" cy="18002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2539874" y="1395769"/>
            <a:ext cx="1728192" cy="18002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4340074" y="1395769"/>
            <a:ext cx="1728192" cy="18002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267494"/>
            <a:ext cx="2339752" cy="460851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572000" y="267494"/>
            <a:ext cx="4248472" cy="460851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9399152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2" r:id="rId3"/>
    <p:sldLayoutId id="2147483661" r:id="rId4"/>
    <p:sldLayoutId id="2147483660" r:id="rId5"/>
    <p:sldLayoutId id="2147483655" r:id="rId6"/>
    <p:sldLayoutId id="2147483663" r:id="rId7"/>
    <p:sldLayoutId id="2147483664" r:id="rId8"/>
    <p:sldLayoutId id="2147483666" r:id="rId9"/>
    <p:sldLayoutId id="2147483667" r:id="rId10"/>
    <p:sldLayoutId id="2147483668" r:id="rId11"/>
    <p:sldLayoutId id="2147483665" r:id="rId12"/>
    <p:sldLayoutId id="2147483669" r:id="rId13"/>
    <p:sldLayoutId id="2147483670" r:id="rId14"/>
    <p:sldLayoutId id="2147483656" r:id="rId15"/>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 id="2147483671"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webp"/><Relationship Id="rId2" Type="http://schemas.openxmlformats.org/officeDocument/2006/relationships/image" Target="../media/image13.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webp"/><Relationship Id="rId2" Type="http://schemas.openxmlformats.org/officeDocument/2006/relationships/image" Target="../media/image13.web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339502"/>
            <a:ext cx="9144000" cy="720080"/>
          </a:xfrm>
        </p:spPr>
        <p:txBody>
          <a:bodyPr/>
          <a:lstStyle/>
          <a:p>
            <a:pPr algn="ctr"/>
            <a:r>
              <a:rPr lang="en-US" dirty="0">
                <a:solidFill>
                  <a:srgbClr val="DFF8F8"/>
                </a:solidFill>
                <a:latin typeface="Agency FB" panose="020B0503020202020204" pitchFamily="34" charset="0"/>
              </a:rPr>
              <a:t>INDUSTRIAL TRAINING REPORT</a:t>
            </a:r>
            <a:endParaRPr lang="en-US" altLang="ko-KR" dirty="0">
              <a:solidFill>
                <a:srgbClr val="DFF8F8"/>
              </a:solidFill>
              <a:latin typeface="Agency FB" panose="020B0503020202020204" pitchFamily="34" charset="0"/>
            </a:endParaRPr>
          </a:p>
        </p:txBody>
      </p:sp>
      <p:sp>
        <p:nvSpPr>
          <p:cNvPr id="4" name="Text Placeholder 3"/>
          <p:cNvSpPr>
            <a:spLocks noGrp="1"/>
          </p:cNvSpPr>
          <p:nvPr>
            <p:ph type="body" sz="quarter" idx="11"/>
          </p:nvPr>
        </p:nvSpPr>
        <p:spPr>
          <a:xfrm>
            <a:off x="1403648" y="951570"/>
            <a:ext cx="5904656" cy="936104"/>
          </a:xfrm>
        </p:spPr>
        <p:txBody>
          <a:bodyPr/>
          <a:lstStyle/>
          <a:p>
            <a:pPr algn="ctr">
              <a:spcBef>
                <a:spcPts val="0"/>
              </a:spcBef>
              <a:defRPr/>
            </a:pPr>
            <a:br>
              <a:rPr lang="en-US" sz="1800" b="1" dirty="0">
                <a:solidFill>
                  <a:srgbClr val="179A9D"/>
                </a:solidFill>
                <a:latin typeface="Agency FB" panose="020B0503020202020204" pitchFamily="34" charset="0"/>
              </a:rPr>
            </a:br>
            <a:r>
              <a:rPr lang="en-US" sz="1800" b="1" dirty="0">
                <a:solidFill>
                  <a:srgbClr val="179A9D"/>
                </a:solidFill>
                <a:latin typeface="Agency FB" panose="020B0503020202020204" pitchFamily="34" charset="0"/>
              </a:rPr>
              <a:t>         SEMANTIC SCANNER &amp; SEVERITY CHECKER</a:t>
            </a:r>
          </a:p>
          <a:p>
            <a:pPr algn="ctr">
              <a:spcBef>
                <a:spcPts val="0"/>
              </a:spcBef>
              <a:defRPr/>
            </a:pPr>
            <a:r>
              <a:rPr lang="en-US" sz="1800" b="1" dirty="0">
                <a:latin typeface="Agency FB" panose="020B0503020202020204" pitchFamily="34" charset="0"/>
              </a:rPr>
              <a:t>      Research Centre Imarat, Hyderabad</a:t>
            </a:r>
          </a:p>
          <a:p>
            <a:pPr algn="ctr">
              <a:spcBef>
                <a:spcPts val="0"/>
              </a:spcBef>
              <a:defRPr/>
            </a:pPr>
            <a:endParaRPr lang="en-US" sz="1800" b="1" dirty="0">
              <a:solidFill>
                <a:srgbClr val="179A9D"/>
              </a:solidFill>
              <a:latin typeface="Agency FB" panose="020B0503020202020204" pitchFamily="34" charset="0"/>
            </a:endParaRPr>
          </a:p>
          <a:p>
            <a:pPr algn="ctr">
              <a:spcBef>
                <a:spcPts val="0"/>
              </a:spcBef>
              <a:defRPr/>
            </a:pPr>
            <a:endParaRPr lang="en-US" altLang="ko-KR" sz="1800" b="1" dirty="0">
              <a:solidFill>
                <a:srgbClr val="179A9D"/>
              </a:solidFill>
              <a:latin typeface="Agency FB" panose="020B0503020202020204" pitchFamily="34" charset="0"/>
            </a:endParaRPr>
          </a:p>
        </p:txBody>
      </p:sp>
      <p:sp>
        <p:nvSpPr>
          <p:cNvPr id="5" name="TextBox 4"/>
          <p:cNvSpPr txBox="1"/>
          <p:nvPr/>
        </p:nvSpPr>
        <p:spPr>
          <a:xfrm>
            <a:off x="-108520" y="4803998"/>
            <a:ext cx="9252520" cy="369332"/>
          </a:xfrm>
          <a:prstGeom prst="rect">
            <a:avLst/>
          </a:prstGeom>
          <a:noFill/>
        </p:spPr>
        <p:txBody>
          <a:bodyPr wrap="square" rtlCol="0">
            <a:spAutoFit/>
          </a:bodyPr>
          <a:lstStyle/>
          <a:p>
            <a:pPr algn="ctr"/>
            <a:r>
              <a:rPr lang="en-US" altLang="ko-KR" b="1" dirty="0">
                <a:solidFill>
                  <a:schemeClr val="bg1"/>
                </a:solidFill>
                <a:latin typeface="Agency FB" panose="020B0503020202020204" pitchFamily="34" charset="0"/>
                <a:cs typeface="Arial" pitchFamily="34" charset="0"/>
              </a:rPr>
              <a:t>   RITAM GHOSH                                                             160111046                                                             BTech CSE-CSF</a:t>
            </a:r>
            <a:endParaRPr lang="ko-KR" altLang="en-US" b="1" dirty="0">
              <a:solidFill>
                <a:schemeClr val="bg1"/>
              </a:solidFill>
              <a:latin typeface="Agency FB" panose="020B0503020202020204" pitchFamily="34" charset="0"/>
              <a:cs typeface="Arial" pitchFamily="34" charset="0"/>
            </a:endParaRPr>
          </a:p>
        </p:txBody>
      </p:sp>
      <p:pic>
        <p:nvPicPr>
          <p:cNvPr id="9" name="Picture 8">
            <a:extLst>
              <a:ext uri="{FF2B5EF4-FFF2-40B4-BE49-F238E27FC236}">
                <a16:creationId xmlns:a16="http://schemas.microsoft.com/office/drawing/2014/main" id="{DC1B829A-7AED-4AE7-A2D4-534C62FA7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5359" y="1857972"/>
            <a:ext cx="1651297" cy="1658803"/>
          </a:xfrm>
          <a:prstGeom prst="rect">
            <a:avLst/>
          </a:prstGeom>
        </p:spPr>
      </p:pic>
      <p:pic>
        <p:nvPicPr>
          <p:cNvPr id="13" name="Picture 12">
            <a:extLst>
              <a:ext uri="{FF2B5EF4-FFF2-40B4-BE49-F238E27FC236}">
                <a16:creationId xmlns:a16="http://schemas.microsoft.com/office/drawing/2014/main" id="{9DAF7935-C2C3-4B26-87C5-4B9C48E005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64302" y="1799195"/>
            <a:ext cx="1776356" cy="1776356"/>
          </a:xfrm>
          <a:prstGeom prst="rect">
            <a:avLst/>
          </a:prstGeom>
        </p:spPr>
      </p:pic>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b="1" dirty="0">
                <a:latin typeface="Agency FB" panose="020B0503020202020204" pitchFamily="34" charset="0"/>
              </a:rPr>
              <a:t>Features</a:t>
            </a:r>
            <a:endParaRPr lang="ko-KR" altLang="en-US" b="1" dirty="0">
              <a:latin typeface="Agency FB" panose="020B0503020202020204" pitchFamily="34" charset="0"/>
            </a:endParaRPr>
          </a:p>
        </p:txBody>
      </p:sp>
      <p:sp>
        <p:nvSpPr>
          <p:cNvPr id="3" name="Text Placeholder 2"/>
          <p:cNvSpPr>
            <a:spLocks noGrp="1"/>
          </p:cNvSpPr>
          <p:nvPr>
            <p:ph type="body" sz="quarter" idx="11"/>
          </p:nvPr>
        </p:nvSpPr>
        <p:spPr>
          <a:xfrm>
            <a:off x="-174122" y="663317"/>
            <a:ext cx="9144000" cy="288032"/>
          </a:xfrm>
        </p:spPr>
        <p:txBody>
          <a:bodyPr/>
          <a:lstStyle/>
          <a:p>
            <a:r>
              <a:rPr lang="en-US" altLang="ko-KR" b="1" dirty="0">
                <a:latin typeface="Agency FB" panose="020B0503020202020204" pitchFamily="34" charset="0"/>
              </a:rPr>
              <a:t> </a:t>
            </a:r>
            <a:br>
              <a:rPr lang="en-US" altLang="ko-KR" b="1" dirty="0">
                <a:latin typeface="Agency FB" panose="020B0503020202020204" pitchFamily="34" charset="0"/>
              </a:rPr>
            </a:br>
            <a:r>
              <a:rPr lang="en-US" altLang="ko-KR" b="1" dirty="0">
                <a:latin typeface="Agency FB" panose="020B0503020202020204" pitchFamily="34" charset="0"/>
              </a:rPr>
              <a:t>           SEMANTIC SCANNER &amp; SEVERITY CHECKER</a:t>
            </a:r>
          </a:p>
        </p:txBody>
      </p:sp>
      <p:sp>
        <p:nvSpPr>
          <p:cNvPr id="5" name="Block Arc 4"/>
          <p:cNvSpPr/>
          <p:nvPr/>
        </p:nvSpPr>
        <p:spPr>
          <a:xfrm>
            <a:off x="2951990" y="1437416"/>
            <a:ext cx="3240017" cy="3240016"/>
          </a:xfrm>
          <a:prstGeom prst="blockArc">
            <a:avLst>
              <a:gd name="adj1" fmla="val 10800000"/>
              <a:gd name="adj2" fmla="val 16227627"/>
              <a:gd name="adj3" fmla="val 185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Agency FB" panose="020B0503020202020204" pitchFamily="34" charset="0"/>
            </a:endParaRPr>
          </a:p>
        </p:txBody>
      </p:sp>
      <p:sp>
        <p:nvSpPr>
          <p:cNvPr id="6" name="Block Arc 5"/>
          <p:cNvSpPr/>
          <p:nvPr/>
        </p:nvSpPr>
        <p:spPr>
          <a:xfrm rot="5400000">
            <a:off x="2951990" y="1437416"/>
            <a:ext cx="3240016" cy="3240016"/>
          </a:xfrm>
          <a:prstGeom prst="blockArc">
            <a:avLst>
              <a:gd name="adj1" fmla="val 10800000"/>
              <a:gd name="adj2" fmla="val 16227627"/>
              <a:gd name="adj3" fmla="val 1859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Agency FB" panose="020B0503020202020204" pitchFamily="34" charset="0"/>
            </a:endParaRPr>
          </a:p>
        </p:txBody>
      </p:sp>
      <p:sp>
        <p:nvSpPr>
          <p:cNvPr id="7" name="Block Arc 6"/>
          <p:cNvSpPr/>
          <p:nvPr/>
        </p:nvSpPr>
        <p:spPr>
          <a:xfrm rot="10800000">
            <a:off x="2951991" y="1437416"/>
            <a:ext cx="3240017" cy="3240016"/>
          </a:xfrm>
          <a:prstGeom prst="blockArc">
            <a:avLst>
              <a:gd name="adj1" fmla="val 10800000"/>
              <a:gd name="adj2" fmla="val 16227627"/>
              <a:gd name="adj3" fmla="val 1859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Agency FB" panose="020B0503020202020204" pitchFamily="34" charset="0"/>
            </a:endParaRPr>
          </a:p>
        </p:txBody>
      </p:sp>
      <p:sp>
        <p:nvSpPr>
          <p:cNvPr id="8" name="Block Arc 7"/>
          <p:cNvSpPr/>
          <p:nvPr/>
        </p:nvSpPr>
        <p:spPr>
          <a:xfrm rot="16200000">
            <a:off x="2951990" y="1437416"/>
            <a:ext cx="3240016" cy="3240017"/>
          </a:xfrm>
          <a:prstGeom prst="blockArc">
            <a:avLst>
              <a:gd name="adj1" fmla="val 10800000"/>
              <a:gd name="adj2" fmla="val 16227627"/>
              <a:gd name="adj3" fmla="val 18597"/>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latin typeface="Agency FB" panose="020B0503020202020204" pitchFamily="34" charset="0"/>
            </a:endParaRPr>
          </a:p>
        </p:txBody>
      </p:sp>
      <p:sp>
        <p:nvSpPr>
          <p:cNvPr id="9" name="Isosceles Triangle 8"/>
          <p:cNvSpPr/>
          <p:nvPr/>
        </p:nvSpPr>
        <p:spPr>
          <a:xfrm rot="5400000">
            <a:off x="4303409" y="1500642"/>
            <a:ext cx="1018895" cy="54672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sp>
        <p:nvSpPr>
          <p:cNvPr id="10" name="Isosceles Triangle 9"/>
          <p:cNvSpPr/>
          <p:nvPr/>
        </p:nvSpPr>
        <p:spPr>
          <a:xfrm rot="10800000">
            <a:off x="5404596" y="3056807"/>
            <a:ext cx="1018896" cy="54672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sp>
        <p:nvSpPr>
          <p:cNvPr id="11" name="Isosceles Triangle 10"/>
          <p:cNvSpPr/>
          <p:nvPr/>
        </p:nvSpPr>
        <p:spPr>
          <a:xfrm rot="16200000">
            <a:off x="3812321" y="4093197"/>
            <a:ext cx="1018895" cy="5467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sp>
        <p:nvSpPr>
          <p:cNvPr id="12" name="Isosceles Triangle 11"/>
          <p:cNvSpPr/>
          <p:nvPr/>
        </p:nvSpPr>
        <p:spPr>
          <a:xfrm>
            <a:off x="2720507" y="2504794"/>
            <a:ext cx="1018896" cy="546724"/>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grpSp>
        <p:nvGrpSpPr>
          <p:cNvPr id="13" name="Group 12"/>
          <p:cNvGrpSpPr/>
          <p:nvPr/>
        </p:nvGrpSpPr>
        <p:grpSpPr>
          <a:xfrm>
            <a:off x="380766" y="1774004"/>
            <a:ext cx="2539483" cy="678692"/>
            <a:chOff x="803640" y="3362835"/>
            <a:chExt cx="2059657" cy="678692"/>
          </a:xfrm>
        </p:grpSpPr>
        <p:sp>
          <p:nvSpPr>
            <p:cNvPr id="14" name="TextBox 13"/>
            <p:cNvSpPr txBox="1"/>
            <p:nvPr/>
          </p:nvSpPr>
          <p:spPr>
            <a:xfrm>
              <a:off x="803640" y="3579862"/>
              <a:ext cx="2059657" cy="461665"/>
            </a:xfrm>
            <a:prstGeom prst="rect">
              <a:avLst/>
            </a:prstGeom>
            <a:noFill/>
          </p:spPr>
          <p:txBody>
            <a:bodyPr wrap="square" rtlCol="0">
              <a:spAutoFit/>
            </a:bodyPr>
            <a:lstStyle/>
            <a:p>
              <a:pPr algn="just"/>
              <a:r>
                <a:rPr lang="en-US" altLang="ko-KR" sz="1200" dirty="0">
                  <a:solidFill>
                    <a:schemeClr val="accent2"/>
                  </a:solidFill>
                  <a:latin typeface="Agency FB" panose="020B0503020202020204" pitchFamily="34" charset="0"/>
                  <a:cs typeface="Arial" pitchFamily="34" charset="0"/>
                </a:rPr>
                <a:t>Our program is platform independent; it can run on any platform having python libraries.</a:t>
              </a:r>
              <a:endParaRPr lang="ko-KR" altLang="en-US" sz="1200" dirty="0">
                <a:solidFill>
                  <a:schemeClr val="accent2"/>
                </a:solidFill>
                <a:latin typeface="Agency FB" panose="020B0503020202020204" pitchFamily="34" charset="0"/>
                <a:cs typeface="Arial" pitchFamily="34" charset="0"/>
              </a:endParaRPr>
            </a:p>
          </p:txBody>
        </p:sp>
        <p:sp>
          <p:nvSpPr>
            <p:cNvPr id="15" name="TextBox 14"/>
            <p:cNvSpPr txBox="1"/>
            <p:nvPr/>
          </p:nvSpPr>
          <p:spPr>
            <a:xfrm>
              <a:off x="803640" y="3362835"/>
              <a:ext cx="2059657" cy="338554"/>
            </a:xfrm>
            <a:prstGeom prst="rect">
              <a:avLst/>
            </a:prstGeom>
            <a:noFill/>
          </p:spPr>
          <p:txBody>
            <a:bodyPr wrap="square" rtlCol="0">
              <a:spAutoFit/>
            </a:bodyPr>
            <a:lstStyle/>
            <a:p>
              <a:pPr algn="r"/>
              <a:r>
                <a:rPr lang="en-US" altLang="ko-KR" sz="1600" b="1" dirty="0">
                  <a:solidFill>
                    <a:schemeClr val="accent2"/>
                  </a:solidFill>
                  <a:latin typeface="Agency FB" panose="020B0503020202020204" pitchFamily="34" charset="0"/>
                  <a:cs typeface="Arial" pitchFamily="34" charset="0"/>
                </a:rPr>
                <a:t>Platform Independent</a:t>
              </a:r>
              <a:endParaRPr lang="ko-KR" altLang="en-US" sz="1600" b="1" dirty="0">
                <a:solidFill>
                  <a:schemeClr val="accent2"/>
                </a:solidFill>
                <a:latin typeface="Agency FB" panose="020B0503020202020204" pitchFamily="34" charset="0"/>
                <a:cs typeface="Arial" pitchFamily="34" charset="0"/>
              </a:endParaRPr>
            </a:p>
          </p:txBody>
        </p:sp>
      </p:grpSp>
      <p:grpSp>
        <p:nvGrpSpPr>
          <p:cNvPr id="16" name="Group 15"/>
          <p:cNvGrpSpPr/>
          <p:nvPr/>
        </p:nvGrpSpPr>
        <p:grpSpPr>
          <a:xfrm>
            <a:off x="380766" y="3574204"/>
            <a:ext cx="2539483" cy="863358"/>
            <a:chOff x="803640" y="3362835"/>
            <a:chExt cx="2059657" cy="863358"/>
          </a:xfrm>
        </p:grpSpPr>
        <p:sp>
          <p:nvSpPr>
            <p:cNvPr id="17" name="TextBox 16"/>
            <p:cNvSpPr txBox="1"/>
            <p:nvPr/>
          </p:nvSpPr>
          <p:spPr>
            <a:xfrm>
              <a:off x="803640" y="3579862"/>
              <a:ext cx="2059657" cy="646331"/>
            </a:xfrm>
            <a:prstGeom prst="rect">
              <a:avLst/>
            </a:prstGeom>
            <a:noFill/>
          </p:spPr>
          <p:txBody>
            <a:bodyPr wrap="square" rtlCol="0">
              <a:spAutoFit/>
            </a:bodyPr>
            <a:lstStyle/>
            <a:p>
              <a:pPr algn="just"/>
              <a:r>
                <a:rPr lang="en-US" altLang="ko-KR" sz="1200" dirty="0">
                  <a:solidFill>
                    <a:schemeClr val="accent2"/>
                  </a:solidFill>
                  <a:latin typeface="Agency FB" panose="020B0503020202020204" pitchFamily="34" charset="0"/>
                  <a:cs typeface="Arial" pitchFamily="34" charset="0"/>
                </a:rPr>
                <a:t>Our system uses SSL/TLS protocols during mail &amp; data transfer which makes its more secure and safe to use.</a:t>
              </a:r>
              <a:endParaRPr lang="ko-KR" altLang="en-US" sz="1200" dirty="0">
                <a:solidFill>
                  <a:schemeClr val="accent2"/>
                </a:solidFill>
                <a:latin typeface="Agency FB" panose="020B0503020202020204" pitchFamily="34" charset="0"/>
                <a:cs typeface="Arial" pitchFamily="34" charset="0"/>
              </a:endParaRPr>
            </a:p>
          </p:txBody>
        </p:sp>
        <p:sp>
          <p:nvSpPr>
            <p:cNvPr id="18" name="TextBox 17"/>
            <p:cNvSpPr txBox="1"/>
            <p:nvPr/>
          </p:nvSpPr>
          <p:spPr>
            <a:xfrm>
              <a:off x="803640" y="3362835"/>
              <a:ext cx="2059657" cy="338554"/>
            </a:xfrm>
            <a:prstGeom prst="rect">
              <a:avLst/>
            </a:prstGeom>
            <a:noFill/>
          </p:spPr>
          <p:txBody>
            <a:bodyPr wrap="square" rtlCol="0">
              <a:spAutoFit/>
            </a:bodyPr>
            <a:lstStyle/>
            <a:p>
              <a:pPr algn="r"/>
              <a:r>
                <a:rPr lang="en-US" altLang="ko-KR" sz="1600" b="1" dirty="0">
                  <a:solidFill>
                    <a:schemeClr val="accent6">
                      <a:lumMod val="75000"/>
                    </a:schemeClr>
                  </a:solidFill>
                  <a:latin typeface="Agency FB" panose="020B0503020202020204" pitchFamily="34" charset="0"/>
                  <a:cs typeface="Arial" pitchFamily="34" charset="0"/>
                </a:rPr>
                <a:t>Secure</a:t>
              </a:r>
              <a:endParaRPr lang="ko-KR" altLang="en-US" sz="1600" b="1" dirty="0">
                <a:solidFill>
                  <a:schemeClr val="accent6">
                    <a:lumMod val="75000"/>
                  </a:schemeClr>
                </a:solidFill>
                <a:latin typeface="Agency FB" panose="020B0503020202020204" pitchFamily="34" charset="0"/>
                <a:cs typeface="Arial" pitchFamily="34" charset="0"/>
              </a:endParaRPr>
            </a:p>
          </p:txBody>
        </p:sp>
      </p:grpSp>
      <p:grpSp>
        <p:nvGrpSpPr>
          <p:cNvPr id="19" name="Group 18"/>
          <p:cNvGrpSpPr/>
          <p:nvPr/>
        </p:nvGrpSpPr>
        <p:grpSpPr>
          <a:xfrm>
            <a:off x="6156176" y="1774004"/>
            <a:ext cx="2539483" cy="863358"/>
            <a:chOff x="803640" y="3362835"/>
            <a:chExt cx="2059657" cy="863358"/>
          </a:xfrm>
        </p:grpSpPr>
        <p:sp>
          <p:nvSpPr>
            <p:cNvPr id="20" name="TextBox 19"/>
            <p:cNvSpPr txBox="1"/>
            <p:nvPr/>
          </p:nvSpPr>
          <p:spPr>
            <a:xfrm>
              <a:off x="803640" y="3579862"/>
              <a:ext cx="2059657" cy="646331"/>
            </a:xfrm>
            <a:prstGeom prst="rect">
              <a:avLst/>
            </a:prstGeom>
            <a:noFill/>
          </p:spPr>
          <p:txBody>
            <a:bodyPr wrap="square" rtlCol="0">
              <a:spAutoFit/>
            </a:bodyPr>
            <a:lstStyle/>
            <a:p>
              <a:r>
                <a:rPr lang="en-US" altLang="ko-KR" sz="1200" dirty="0">
                  <a:solidFill>
                    <a:schemeClr val="accent2"/>
                  </a:solidFill>
                  <a:latin typeface="Agency FB" panose="020B0503020202020204" pitchFamily="34" charset="0"/>
                  <a:cs typeface="Arial" pitchFamily="34" charset="0"/>
                </a:rPr>
                <a:t>Our system can be change according to different parameters, rules &amp; data sets and can be trained or used accordingly as per required.</a:t>
              </a:r>
              <a:endParaRPr lang="ko-KR" altLang="en-US" sz="1200" dirty="0">
                <a:solidFill>
                  <a:schemeClr val="accent2"/>
                </a:solidFill>
                <a:latin typeface="Agency FB" panose="020B0503020202020204" pitchFamily="34" charset="0"/>
                <a:cs typeface="Arial" pitchFamily="34" charset="0"/>
              </a:endParaRPr>
            </a:p>
          </p:txBody>
        </p:sp>
        <p:sp>
          <p:nvSpPr>
            <p:cNvPr id="21" name="TextBox 20"/>
            <p:cNvSpPr txBox="1"/>
            <p:nvPr/>
          </p:nvSpPr>
          <p:spPr>
            <a:xfrm>
              <a:off x="803640" y="3362835"/>
              <a:ext cx="2059657" cy="338554"/>
            </a:xfrm>
            <a:prstGeom prst="rect">
              <a:avLst/>
            </a:prstGeom>
            <a:noFill/>
          </p:spPr>
          <p:txBody>
            <a:bodyPr wrap="square" rtlCol="0">
              <a:spAutoFit/>
            </a:bodyPr>
            <a:lstStyle/>
            <a:p>
              <a:r>
                <a:rPr lang="en-US" altLang="ko-KR" sz="1600" b="1" dirty="0">
                  <a:solidFill>
                    <a:schemeClr val="accent2"/>
                  </a:solidFill>
                  <a:latin typeface="Agency FB" panose="020B0503020202020204" pitchFamily="34" charset="0"/>
                  <a:cs typeface="Arial" pitchFamily="34" charset="0"/>
                </a:rPr>
                <a:t>Maintainability</a:t>
              </a:r>
              <a:endParaRPr lang="ko-KR" altLang="en-US" sz="1600" b="1" dirty="0">
                <a:solidFill>
                  <a:schemeClr val="accent2"/>
                </a:solidFill>
                <a:latin typeface="Agency FB" panose="020B0503020202020204" pitchFamily="34" charset="0"/>
                <a:cs typeface="Arial" pitchFamily="34" charset="0"/>
              </a:endParaRPr>
            </a:p>
          </p:txBody>
        </p:sp>
      </p:grpSp>
      <p:grpSp>
        <p:nvGrpSpPr>
          <p:cNvPr id="22" name="Group 21"/>
          <p:cNvGrpSpPr/>
          <p:nvPr/>
        </p:nvGrpSpPr>
        <p:grpSpPr>
          <a:xfrm>
            <a:off x="6156176" y="3574204"/>
            <a:ext cx="2539483" cy="1048024"/>
            <a:chOff x="803640" y="3362835"/>
            <a:chExt cx="2059657" cy="1048024"/>
          </a:xfrm>
        </p:grpSpPr>
        <p:sp>
          <p:nvSpPr>
            <p:cNvPr id="23" name="TextBox 22"/>
            <p:cNvSpPr txBox="1"/>
            <p:nvPr/>
          </p:nvSpPr>
          <p:spPr>
            <a:xfrm>
              <a:off x="803640" y="3579862"/>
              <a:ext cx="2059657" cy="830997"/>
            </a:xfrm>
            <a:prstGeom prst="rect">
              <a:avLst/>
            </a:prstGeom>
            <a:noFill/>
          </p:spPr>
          <p:txBody>
            <a:bodyPr wrap="square" rtlCol="0">
              <a:spAutoFit/>
            </a:bodyPr>
            <a:lstStyle/>
            <a:p>
              <a:r>
                <a:rPr lang="en-US" altLang="ko-KR" sz="1200" dirty="0">
                  <a:solidFill>
                    <a:schemeClr val="accent1"/>
                  </a:solidFill>
                  <a:latin typeface="Agency FB" panose="020B0503020202020204" pitchFamily="34" charset="0"/>
                  <a:cs typeface="Arial" pitchFamily="34" charset="0"/>
                </a:rPr>
                <a:t>Our project main purpose is to use it in multiple sectors such as defense and security domain for all organizations to safeguard its data from being vulnerable or being compromised.</a:t>
              </a:r>
              <a:endParaRPr lang="ko-KR" altLang="en-US" sz="1200" dirty="0">
                <a:solidFill>
                  <a:schemeClr val="accent1"/>
                </a:solidFill>
                <a:latin typeface="Agency FB" panose="020B0503020202020204" pitchFamily="34" charset="0"/>
                <a:cs typeface="Arial" pitchFamily="34" charset="0"/>
              </a:endParaRPr>
            </a:p>
          </p:txBody>
        </p:sp>
        <p:sp>
          <p:nvSpPr>
            <p:cNvPr id="24" name="TextBox 23"/>
            <p:cNvSpPr txBox="1"/>
            <p:nvPr/>
          </p:nvSpPr>
          <p:spPr>
            <a:xfrm>
              <a:off x="803640" y="3362835"/>
              <a:ext cx="2059657" cy="338554"/>
            </a:xfrm>
            <a:prstGeom prst="rect">
              <a:avLst/>
            </a:prstGeom>
            <a:noFill/>
          </p:spPr>
          <p:txBody>
            <a:bodyPr wrap="square" rtlCol="0">
              <a:spAutoFit/>
            </a:bodyPr>
            <a:lstStyle/>
            <a:p>
              <a:r>
                <a:rPr lang="en-US" altLang="ko-KR" sz="1600" b="1" dirty="0">
                  <a:solidFill>
                    <a:schemeClr val="accent1"/>
                  </a:solidFill>
                  <a:latin typeface="Agency FB" panose="020B0503020202020204" pitchFamily="34" charset="0"/>
                  <a:cs typeface="Arial" pitchFamily="34" charset="0"/>
                </a:rPr>
                <a:t>Usability</a:t>
              </a:r>
              <a:endParaRPr lang="ko-KR" altLang="en-US" sz="1600" b="1" dirty="0">
                <a:solidFill>
                  <a:schemeClr val="accent1"/>
                </a:solidFill>
                <a:latin typeface="Agency FB" panose="020B0503020202020204" pitchFamily="34" charset="0"/>
                <a:cs typeface="Arial" pitchFamily="34" charset="0"/>
              </a:endParaRPr>
            </a:p>
          </p:txBody>
        </p:sp>
      </p:grpSp>
      <p:sp>
        <p:nvSpPr>
          <p:cNvPr id="25" name="Oval 24"/>
          <p:cNvSpPr/>
          <p:nvPr/>
        </p:nvSpPr>
        <p:spPr>
          <a:xfrm>
            <a:off x="3131840" y="3538814"/>
            <a:ext cx="843587" cy="843587"/>
          </a:xfrm>
          <a:prstGeom prst="ellipse">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sp>
        <p:nvSpPr>
          <p:cNvPr id="26" name="Oval 25"/>
          <p:cNvSpPr/>
          <p:nvPr/>
        </p:nvSpPr>
        <p:spPr>
          <a:xfrm>
            <a:off x="3131840" y="1687729"/>
            <a:ext cx="843587" cy="843587"/>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sp>
        <p:nvSpPr>
          <p:cNvPr id="27" name="Oval 26"/>
          <p:cNvSpPr/>
          <p:nvPr/>
        </p:nvSpPr>
        <p:spPr>
          <a:xfrm>
            <a:off x="5148064" y="1687729"/>
            <a:ext cx="843587" cy="843587"/>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sp>
        <p:nvSpPr>
          <p:cNvPr id="28" name="Oval 27"/>
          <p:cNvSpPr/>
          <p:nvPr/>
        </p:nvSpPr>
        <p:spPr>
          <a:xfrm>
            <a:off x="5148064" y="3538814"/>
            <a:ext cx="843587" cy="843587"/>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sp>
        <p:nvSpPr>
          <p:cNvPr id="30" name="Rectangle 16"/>
          <p:cNvSpPr/>
          <p:nvPr/>
        </p:nvSpPr>
        <p:spPr>
          <a:xfrm rot="2700000">
            <a:off x="5447632" y="3755569"/>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gency FB" panose="020B0503020202020204" pitchFamily="34" charset="0"/>
            </a:endParaRPr>
          </a:p>
        </p:txBody>
      </p:sp>
      <p:sp>
        <p:nvSpPr>
          <p:cNvPr id="31" name="Oval 21"/>
          <p:cNvSpPr>
            <a:spLocks noChangeAspect="1"/>
          </p:cNvSpPr>
          <p:nvPr/>
        </p:nvSpPr>
        <p:spPr>
          <a:xfrm>
            <a:off x="5404596" y="1920489"/>
            <a:ext cx="359957" cy="36296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sp>
        <p:nvSpPr>
          <p:cNvPr id="33" name="Oval 21"/>
          <p:cNvSpPr>
            <a:spLocks noChangeAspect="1"/>
          </p:cNvSpPr>
          <p:nvPr/>
        </p:nvSpPr>
        <p:spPr>
          <a:xfrm>
            <a:off x="3963597" y="2438036"/>
            <a:ext cx="1216801" cy="122696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rgbClr val="38D4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sp>
        <p:nvSpPr>
          <p:cNvPr id="34" name="TextBox 33"/>
          <p:cNvSpPr txBox="1"/>
          <p:nvPr/>
        </p:nvSpPr>
        <p:spPr>
          <a:xfrm>
            <a:off x="4397878" y="1550843"/>
            <a:ext cx="365805" cy="400110"/>
          </a:xfrm>
          <a:prstGeom prst="rect">
            <a:avLst/>
          </a:prstGeom>
          <a:noFill/>
        </p:spPr>
        <p:txBody>
          <a:bodyPr wrap="none" rtlCol="0">
            <a:spAutoFit/>
          </a:bodyPr>
          <a:lstStyle/>
          <a:p>
            <a:pPr algn="r"/>
            <a:r>
              <a:rPr lang="en-US" altLang="ko-KR" sz="2000" b="1" dirty="0">
                <a:solidFill>
                  <a:schemeClr val="bg1"/>
                </a:solidFill>
                <a:latin typeface="Agency FB" panose="020B0503020202020204" pitchFamily="34" charset="0"/>
                <a:cs typeface="Arial" pitchFamily="34" charset="0"/>
              </a:rPr>
              <a:t>01</a:t>
            </a:r>
            <a:endParaRPr lang="ko-KR" altLang="en-US" sz="2000" b="1" dirty="0">
              <a:solidFill>
                <a:schemeClr val="bg1"/>
              </a:solidFill>
              <a:latin typeface="Agency FB" panose="020B0503020202020204" pitchFamily="34" charset="0"/>
              <a:cs typeface="Arial" pitchFamily="34" charset="0"/>
            </a:endParaRPr>
          </a:p>
        </p:txBody>
      </p:sp>
      <p:sp>
        <p:nvSpPr>
          <p:cNvPr id="35" name="TextBox 34"/>
          <p:cNvSpPr txBox="1"/>
          <p:nvPr/>
        </p:nvSpPr>
        <p:spPr>
          <a:xfrm>
            <a:off x="5722296" y="2857369"/>
            <a:ext cx="418704" cy="400110"/>
          </a:xfrm>
          <a:prstGeom prst="rect">
            <a:avLst/>
          </a:prstGeom>
          <a:noFill/>
        </p:spPr>
        <p:txBody>
          <a:bodyPr wrap="none" rtlCol="0">
            <a:spAutoFit/>
          </a:bodyPr>
          <a:lstStyle/>
          <a:p>
            <a:pPr algn="r"/>
            <a:r>
              <a:rPr lang="en-US" altLang="ko-KR" sz="2000" b="1" dirty="0">
                <a:solidFill>
                  <a:schemeClr val="bg1"/>
                </a:solidFill>
                <a:latin typeface="Agency FB" panose="020B0503020202020204" pitchFamily="34" charset="0"/>
                <a:cs typeface="Arial" pitchFamily="34" charset="0"/>
              </a:rPr>
              <a:t>02</a:t>
            </a:r>
            <a:endParaRPr lang="ko-KR" altLang="en-US" sz="2000" b="1" dirty="0">
              <a:solidFill>
                <a:schemeClr val="bg1"/>
              </a:solidFill>
              <a:latin typeface="Agency FB" panose="020B0503020202020204" pitchFamily="34" charset="0"/>
              <a:cs typeface="Arial" pitchFamily="34" charset="0"/>
            </a:endParaRPr>
          </a:p>
        </p:txBody>
      </p:sp>
      <p:sp>
        <p:nvSpPr>
          <p:cNvPr id="36" name="TextBox 35"/>
          <p:cNvSpPr txBox="1"/>
          <p:nvPr/>
        </p:nvSpPr>
        <p:spPr>
          <a:xfrm>
            <a:off x="4340170" y="4163895"/>
            <a:ext cx="423513" cy="400110"/>
          </a:xfrm>
          <a:prstGeom prst="rect">
            <a:avLst/>
          </a:prstGeom>
          <a:noFill/>
        </p:spPr>
        <p:txBody>
          <a:bodyPr wrap="none" rtlCol="0">
            <a:spAutoFit/>
          </a:bodyPr>
          <a:lstStyle/>
          <a:p>
            <a:pPr algn="r"/>
            <a:r>
              <a:rPr lang="en-US" altLang="ko-KR" sz="2000" b="1" dirty="0">
                <a:solidFill>
                  <a:schemeClr val="bg1"/>
                </a:solidFill>
                <a:latin typeface="Agency FB" panose="020B0503020202020204" pitchFamily="34" charset="0"/>
                <a:cs typeface="Arial" pitchFamily="34" charset="0"/>
              </a:rPr>
              <a:t>03</a:t>
            </a:r>
            <a:endParaRPr lang="ko-KR" altLang="en-US" sz="2000" b="1" dirty="0">
              <a:solidFill>
                <a:schemeClr val="bg1"/>
              </a:solidFill>
              <a:latin typeface="Agency FB" panose="020B0503020202020204" pitchFamily="34" charset="0"/>
              <a:cs typeface="Arial" pitchFamily="34" charset="0"/>
            </a:endParaRPr>
          </a:p>
        </p:txBody>
      </p:sp>
      <p:sp>
        <p:nvSpPr>
          <p:cNvPr id="37" name="TextBox 36"/>
          <p:cNvSpPr txBox="1"/>
          <p:nvPr/>
        </p:nvSpPr>
        <p:spPr>
          <a:xfrm>
            <a:off x="3043045" y="2851462"/>
            <a:ext cx="421910" cy="400110"/>
          </a:xfrm>
          <a:prstGeom prst="rect">
            <a:avLst/>
          </a:prstGeom>
          <a:noFill/>
        </p:spPr>
        <p:txBody>
          <a:bodyPr wrap="none" rtlCol="0">
            <a:spAutoFit/>
          </a:bodyPr>
          <a:lstStyle/>
          <a:p>
            <a:pPr algn="r"/>
            <a:r>
              <a:rPr lang="en-US" altLang="ko-KR" sz="2000" b="1" dirty="0">
                <a:solidFill>
                  <a:schemeClr val="bg1"/>
                </a:solidFill>
                <a:latin typeface="Agency FB" panose="020B0503020202020204" pitchFamily="34" charset="0"/>
                <a:cs typeface="Arial" pitchFamily="34" charset="0"/>
              </a:rPr>
              <a:t>04</a:t>
            </a:r>
            <a:endParaRPr lang="ko-KR" altLang="en-US" sz="2000" b="1" dirty="0">
              <a:solidFill>
                <a:schemeClr val="bg1"/>
              </a:solidFill>
              <a:latin typeface="Agency FB" panose="020B0503020202020204" pitchFamily="34" charset="0"/>
              <a:cs typeface="Arial" pitchFamily="34" charset="0"/>
            </a:endParaRPr>
          </a:p>
        </p:txBody>
      </p:sp>
      <p:sp>
        <p:nvSpPr>
          <p:cNvPr id="40" name="Oval 21">
            <a:extLst>
              <a:ext uri="{FF2B5EF4-FFF2-40B4-BE49-F238E27FC236}">
                <a16:creationId xmlns:a16="http://schemas.microsoft.com/office/drawing/2014/main" id="{D19F1E17-CE93-42A9-8700-CE1699836E2D}"/>
              </a:ext>
            </a:extLst>
          </p:cNvPr>
          <p:cNvSpPr>
            <a:spLocks noChangeAspect="1"/>
          </p:cNvSpPr>
          <p:nvPr/>
        </p:nvSpPr>
        <p:spPr>
          <a:xfrm>
            <a:off x="3358729" y="3787200"/>
            <a:ext cx="359957" cy="36296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atin typeface="Agency FB" panose="020B0503020202020204" pitchFamily="34" charset="0"/>
            </a:endParaRPr>
          </a:p>
        </p:txBody>
      </p:sp>
      <p:sp>
        <p:nvSpPr>
          <p:cNvPr id="41" name="Rectangle 16">
            <a:extLst>
              <a:ext uri="{FF2B5EF4-FFF2-40B4-BE49-F238E27FC236}">
                <a16:creationId xmlns:a16="http://schemas.microsoft.com/office/drawing/2014/main" id="{AFCE2DF1-019D-468C-ADC5-5A09D5131314}"/>
              </a:ext>
            </a:extLst>
          </p:cNvPr>
          <p:cNvSpPr/>
          <p:nvPr/>
        </p:nvSpPr>
        <p:spPr>
          <a:xfrm rot="2700000">
            <a:off x="3431408" y="1910795"/>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gency FB" panose="020B0503020202020204" pitchFamily="34" charset="0"/>
            </a:endParaRPr>
          </a:p>
        </p:txBody>
      </p:sp>
    </p:spTree>
    <p:extLst>
      <p:ext uri="{BB962C8B-B14F-4D97-AF65-F5344CB8AC3E}">
        <p14:creationId xmlns:p14="http://schemas.microsoft.com/office/powerpoint/2010/main" val="3451297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b="1" dirty="0">
                <a:solidFill>
                  <a:schemeClr val="accent3">
                    <a:lumMod val="50000"/>
                  </a:schemeClr>
                </a:solidFill>
                <a:latin typeface="Agency FB" panose="020B0503020202020204" pitchFamily="34" charset="0"/>
              </a:rPr>
              <a:t>Future Scope</a:t>
            </a:r>
            <a:endParaRPr lang="ko-KR" altLang="en-US" b="1" dirty="0">
              <a:solidFill>
                <a:schemeClr val="accent3">
                  <a:lumMod val="50000"/>
                </a:schemeClr>
              </a:solidFill>
              <a:latin typeface="Agency FB" panose="020B0503020202020204" pitchFamily="34" charset="0"/>
            </a:endParaRPr>
          </a:p>
        </p:txBody>
      </p:sp>
      <p:sp>
        <p:nvSpPr>
          <p:cNvPr id="3" name="Text Placeholder 2"/>
          <p:cNvSpPr>
            <a:spLocks noGrp="1"/>
          </p:cNvSpPr>
          <p:nvPr>
            <p:ph type="body" sz="quarter" idx="11"/>
          </p:nvPr>
        </p:nvSpPr>
        <p:spPr>
          <a:xfrm>
            <a:off x="-138296" y="548475"/>
            <a:ext cx="9144000" cy="288032"/>
          </a:xfrm>
        </p:spPr>
        <p:txBody>
          <a:bodyPr/>
          <a:lstStyle/>
          <a:p>
            <a:r>
              <a:rPr lang="en-US" altLang="ko-KR" b="1" dirty="0">
                <a:latin typeface="Agency FB" panose="020B0503020202020204" pitchFamily="34" charset="0"/>
              </a:rPr>
              <a:t> </a:t>
            </a:r>
            <a:br>
              <a:rPr lang="en-US" altLang="ko-KR" b="1" dirty="0">
                <a:latin typeface="Agency FB" panose="020B0503020202020204" pitchFamily="34" charset="0"/>
              </a:rPr>
            </a:br>
            <a:r>
              <a:rPr lang="en-US" altLang="ko-KR" b="1" dirty="0">
                <a:latin typeface="Agency FB" panose="020B0503020202020204" pitchFamily="34" charset="0"/>
              </a:rPr>
              <a:t>           SEMANTIC SCANNER &amp; SEVERITY CHECKER</a:t>
            </a:r>
          </a:p>
        </p:txBody>
      </p:sp>
      <p:sp>
        <p:nvSpPr>
          <p:cNvPr id="5" name="Oval 4"/>
          <p:cNvSpPr/>
          <p:nvPr/>
        </p:nvSpPr>
        <p:spPr>
          <a:xfrm>
            <a:off x="2975491" y="1323312"/>
            <a:ext cx="720080" cy="720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sp>
        <p:nvSpPr>
          <p:cNvPr id="7" name="Oval 6"/>
          <p:cNvSpPr/>
          <p:nvPr/>
        </p:nvSpPr>
        <p:spPr>
          <a:xfrm>
            <a:off x="1391315" y="1993895"/>
            <a:ext cx="720080" cy="720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sp>
        <p:nvSpPr>
          <p:cNvPr id="8" name="Oval 7"/>
          <p:cNvSpPr/>
          <p:nvPr/>
        </p:nvSpPr>
        <p:spPr>
          <a:xfrm>
            <a:off x="2111395" y="2646657"/>
            <a:ext cx="720080" cy="720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sp>
        <p:nvSpPr>
          <p:cNvPr id="9" name="Oval 8"/>
          <p:cNvSpPr/>
          <p:nvPr/>
        </p:nvSpPr>
        <p:spPr>
          <a:xfrm>
            <a:off x="683568" y="3335061"/>
            <a:ext cx="720080" cy="720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sp>
        <p:nvSpPr>
          <p:cNvPr id="10" name="Oval 9"/>
          <p:cNvSpPr/>
          <p:nvPr/>
        </p:nvSpPr>
        <p:spPr>
          <a:xfrm>
            <a:off x="3336990" y="4005645"/>
            <a:ext cx="720080" cy="720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cxnSp>
        <p:nvCxnSpPr>
          <p:cNvPr id="11" name="Elbow Connector 10"/>
          <p:cNvCxnSpPr>
            <a:endCxn id="5" idx="6"/>
          </p:cNvCxnSpPr>
          <p:nvPr/>
        </p:nvCxnSpPr>
        <p:spPr>
          <a:xfrm rot="10800000">
            <a:off x="3695571" y="1683353"/>
            <a:ext cx="2612044" cy="956481"/>
          </a:xfrm>
          <a:prstGeom prst="bentConnector3">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Elbow Connector 13"/>
          <p:cNvCxnSpPr>
            <a:endCxn id="7" idx="6"/>
          </p:cNvCxnSpPr>
          <p:nvPr/>
        </p:nvCxnSpPr>
        <p:spPr>
          <a:xfrm rot="10800000">
            <a:off x="2111396" y="2353936"/>
            <a:ext cx="4204171" cy="476729"/>
          </a:xfrm>
          <a:prstGeom prst="bentConnector3">
            <a:avLst>
              <a:gd name="adj1" fmla="val 50000"/>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a:endCxn id="8" idx="6"/>
          </p:cNvCxnSpPr>
          <p:nvPr/>
        </p:nvCxnSpPr>
        <p:spPr>
          <a:xfrm flipH="1" flipV="1">
            <a:off x="2831475" y="3006697"/>
            <a:ext cx="3476141" cy="20740"/>
          </a:xfrm>
          <a:prstGeom prst="straightConnector1">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Elbow Connector 20"/>
          <p:cNvCxnSpPr>
            <a:endCxn id="9" idx="6"/>
          </p:cNvCxnSpPr>
          <p:nvPr/>
        </p:nvCxnSpPr>
        <p:spPr>
          <a:xfrm rot="10800000" flipV="1">
            <a:off x="1403648" y="3212327"/>
            <a:ext cx="4896016" cy="482774"/>
          </a:xfrm>
          <a:prstGeom prst="bentConnector3">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23"/>
          <p:cNvCxnSpPr>
            <a:endCxn id="10" idx="6"/>
          </p:cNvCxnSpPr>
          <p:nvPr/>
        </p:nvCxnSpPr>
        <p:spPr>
          <a:xfrm rot="10800000" flipV="1">
            <a:off x="4057070" y="3384557"/>
            <a:ext cx="2239404" cy="981127"/>
          </a:xfrm>
          <a:prstGeom prst="bentConnector3">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431874" y="2658105"/>
            <a:ext cx="2573829" cy="492443"/>
          </a:xfrm>
          <a:prstGeom prst="rect">
            <a:avLst/>
          </a:prstGeom>
          <a:noFill/>
        </p:spPr>
        <p:txBody>
          <a:bodyPr wrap="square" rtlCol="0">
            <a:spAutoFit/>
          </a:bodyPr>
          <a:lstStyle/>
          <a:p>
            <a:r>
              <a:rPr lang="en-US" altLang="ko-KR" sz="1300" b="1" dirty="0">
                <a:solidFill>
                  <a:schemeClr val="bg1"/>
                </a:solidFill>
                <a:latin typeface="Agency FB" panose="020B0503020202020204" pitchFamily="34" charset="0"/>
              </a:rPr>
              <a:t> </a:t>
            </a:r>
            <a:br>
              <a:rPr lang="en-US" altLang="ko-KR" sz="1300" b="1" dirty="0">
                <a:solidFill>
                  <a:schemeClr val="bg1"/>
                </a:solidFill>
                <a:latin typeface="Agency FB" panose="020B0503020202020204" pitchFamily="34" charset="0"/>
              </a:rPr>
            </a:br>
            <a:r>
              <a:rPr lang="en-US" altLang="ko-KR" sz="1300" b="1" dirty="0">
                <a:solidFill>
                  <a:schemeClr val="bg1"/>
                </a:solidFill>
                <a:latin typeface="Agency FB" panose="020B0503020202020204" pitchFamily="34" charset="0"/>
              </a:rPr>
              <a:t>SEMANTIC SCANNER &amp; SEVERITY CHECKER</a:t>
            </a:r>
          </a:p>
        </p:txBody>
      </p:sp>
      <p:sp>
        <p:nvSpPr>
          <p:cNvPr id="41" name="Frame 17"/>
          <p:cNvSpPr/>
          <p:nvPr/>
        </p:nvSpPr>
        <p:spPr>
          <a:xfrm>
            <a:off x="1594963" y="2168948"/>
            <a:ext cx="312784" cy="312784"/>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gency FB" panose="020B0503020202020204" pitchFamily="34" charset="0"/>
            </a:endParaRPr>
          </a:p>
        </p:txBody>
      </p:sp>
      <p:sp>
        <p:nvSpPr>
          <p:cNvPr id="42" name="Rectangle 30"/>
          <p:cNvSpPr/>
          <p:nvPr/>
        </p:nvSpPr>
        <p:spPr>
          <a:xfrm>
            <a:off x="3183650" y="1530157"/>
            <a:ext cx="307287" cy="306389"/>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sp>
        <p:nvSpPr>
          <p:cNvPr id="43" name="Oval 7"/>
          <p:cNvSpPr/>
          <p:nvPr/>
        </p:nvSpPr>
        <p:spPr>
          <a:xfrm>
            <a:off x="2304087" y="2820813"/>
            <a:ext cx="358544" cy="358544"/>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sp>
        <p:nvSpPr>
          <p:cNvPr id="44" name="Oval 21"/>
          <p:cNvSpPr>
            <a:spLocks noChangeAspect="1"/>
          </p:cNvSpPr>
          <p:nvPr/>
        </p:nvSpPr>
        <p:spPr>
          <a:xfrm>
            <a:off x="835578" y="3485333"/>
            <a:ext cx="416060" cy="419537"/>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sp>
        <p:nvSpPr>
          <p:cNvPr id="45" name="Pie 24"/>
          <p:cNvSpPr/>
          <p:nvPr/>
        </p:nvSpPr>
        <p:spPr>
          <a:xfrm>
            <a:off x="3508208" y="4192734"/>
            <a:ext cx="347828" cy="345902"/>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Agency FB" panose="020B0503020202020204" pitchFamily="34" charset="0"/>
            </a:endParaRPr>
          </a:p>
        </p:txBody>
      </p:sp>
      <p:sp>
        <p:nvSpPr>
          <p:cNvPr id="46" name="TextBox 45"/>
          <p:cNvSpPr txBox="1"/>
          <p:nvPr/>
        </p:nvSpPr>
        <p:spPr>
          <a:xfrm>
            <a:off x="3714718" y="1334859"/>
            <a:ext cx="1437972" cy="338554"/>
          </a:xfrm>
          <a:prstGeom prst="rect">
            <a:avLst/>
          </a:prstGeom>
          <a:noFill/>
        </p:spPr>
        <p:txBody>
          <a:bodyPr wrap="square" rtlCol="0">
            <a:spAutoFit/>
          </a:bodyPr>
          <a:lstStyle/>
          <a:p>
            <a:r>
              <a:rPr lang="en-US" altLang="ko-KR" sz="1600" b="1" dirty="0">
                <a:solidFill>
                  <a:schemeClr val="bg1"/>
                </a:solidFill>
                <a:latin typeface="Agency FB" panose="020B0503020202020204" pitchFamily="34" charset="0"/>
                <a:cs typeface="Arial" pitchFamily="34" charset="0"/>
              </a:rPr>
              <a:t>IT Industries</a:t>
            </a:r>
            <a:endParaRPr lang="ko-KR" altLang="en-US" sz="1600" b="1" dirty="0">
              <a:solidFill>
                <a:schemeClr val="bg1"/>
              </a:solidFill>
              <a:latin typeface="Agency FB" panose="020B0503020202020204" pitchFamily="34" charset="0"/>
              <a:cs typeface="Arial" pitchFamily="34" charset="0"/>
            </a:endParaRPr>
          </a:p>
        </p:txBody>
      </p:sp>
      <p:sp>
        <p:nvSpPr>
          <p:cNvPr id="47" name="TextBox 46"/>
          <p:cNvSpPr txBox="1"/>
          <p:nvPr/>
        </p:nvSpPr>
        <p:spPr>
          <a:xfrm>
            <a:off x="2076267" y="2017396"/>
            <a:ext cx="1437972" cy="338554"/>
          </a:xfrm>
          <a:prstGeom prst="rect">
            <a:avLst/>
          </a:prstGeom>
          <a:noFill/>
        </p:spPr>
        <p:txBody>
          <a:bodyPr wrap="square" rtlCol="0">
            <a:spAutoFit/>
          </a:bodyPr>
          <a:lstStyle/>
          <a:p>
            <a:r>
              <a:rPr lang="en-US" altLang="ko-KR" sz="1600" b="1" dirty="0">
                <a:solidFill>
                  <a:schemeClr val="bg1"/>
                </a:solidFill>
                <a:latin typeface="Agency FB" panose="020B0503020202020204" pitchFamily="34" charset="0"/>
                <a:cs typeface="Arial" pitchFamily="34" charset="0"/>
              </a:rPr>
              <a:t>Security Firms</a:t>
            </a:r>
            <a:endParaRPr lang="ko-KR" altLang="en-US" sz="1600" b="1" dirty="0">
              <a:solidFill>
                <a:schemeClr val="bg1"/>
              </a:solidFill>
              <a:latin typeface="Agency FB" panose="020B0503020202020204" pitchFamily="34" charset="0"/>
              <a:cs typeface="Arial" pitchFamily="34" charset="0"/>
            </a:endParaRPr>
          </a:p>
        </p:txBody>
      </p:sp>
      <p:sp>
        <p:nvSpPr>
          <p:cNvPr id="48" name="TextBox 47"/>
          <p:cNvSpPr txBox="1"/>
          <p:nvPr/>
        </p:nvSpPr>
        <p:spPr>
          <a:xfrm>
            <a:off x="2905671" y="2667359"/>
            <a:ext cx="1437972" cy="338554"/>
          </a:xfrm>
          <a:prstGeom prst="rect">
            <a:avLst/>
          </a:prstGeom>
          <a:noFill/>
        </p:spPr>
        <p:txBody>
          <a:bodyPr wrap="square" rtlCol="0">
            <a:spAutoFit/>
          </a:bodyPr>
          <a:lstStyle/>
          <a:p>
            <a:r>
              <a:rPr lang="en-US" altLang="ko-KR" sz="1600" b="1" dirty="0">
                <a:solidFill>
                  <a:schemeClr val="bg1"/>
                </a:solidFill>
                <a:latin typeface="Agency FB" panose="020B0503020202020204" pitchFamily="34" charset="0"/>
                <a:cs typeface="Arial" pitchFamily="34" charset="0"/>
              </a:rPr>
              <a:t>Defense Sector</a:t>
            </a:r>
            <a:endParaRPr lang="ko-KR" altLang="en-US" sz="1600" b="1" dirty="0">
              <a:solidFill>
                <a:schemeClr val="bg1"/>
              </a:solidFill>
              <a:latin typeface="Agency FB" panose="020B0503020202020204" pitchFamily="34" charset="0"/>
              <a:cs typeface="Arial" pitchFamily="34" charset="0"/>
            </a:endParaRPr>
          </a:p>
        </p:txBody>
      </p:sp>
      <p:sp>
        <p:nvSpPr>
          <p:cNvPr id="50" name="TextBox 49"/>
          <p:cNvSpPr txBox="1"/>
          <p:nvPr/>
        </p:nvSpPr>
        <p:spPr>
          <a:xfrm>
            <a:off x="1467699" y="3366737"/>
            <a:ext cx="2023238" cy="338554"/>
          </a:xfrm>
          <a:prstGeom prst="rect">
            <a:avLst/>
          </a:prstGeom>
          <a:noFill/>
        </p:spPr>
        <p:txBody>
          <a:bodyPr wrap="square" rtlCol="0">
            <a:spAutoFit/>
          </a:bodyPr>
          <a:lstStyle/>
          <a:p>
            <a:r>
              <a:rPr lang="en-US" altLang="ko-KR" sz="1600" b="1" dirty="0">
                <a:solidFill>
                  <a:schemeClr val="bg1"/>
                </a:solidFill>
                <a:latin typeface="Agency FB" panose="020B0503020202020204" pitchFamily="34" charset="0"/>
                <a:cs typeface="Arial" pitchFamily="34" charset="0"/>
              </a:rPr>
              <a:t>Government Departments</a:t>
            </a:r>
            <a:endParaRPr lang="ko-KR" altLang="en-US" sz="1600" b="1" dirty="0">
              <a:solidFill>
                <a:schemeClr val="bg1"/>
              </a:solidFill>
              <a:latin typeface="Agency FB" panose="020B0503020202020204" pitchFamily="34" charset="0"/>
              <a:cs typeface="Arial" pitchFamily="34" charset="0"/>
            </a:endParaRPr>
          </a:p>
        </p:txBody>
      </p:sp>
      <p:sp>
        <p:nvSpPr>
          <p:cNvPr id="51" name="TextBox 50"/>
          <p:cNvSpPr txBox="1"/>
          <p:nvPr/>
        </p:nvSpPr>
        <p:spPr>
          <a:xfrm>
            <a:off x="4088872" y="4400136"/>
            <a:ext cx="1901539" cy="584775"/>
          </a:xfrm>
          <a:prstGeom prst="rect">
            <a:avLst/>
          </a:prstGeom>
          <a:noFill/>
        </p:spPr>
        <p:txBody>
          <a:bodyPr wrap="square" rtlCol="0">
            <a:spAutoFit/>
          </a:bodyPr>
          <a:lstStyle/>
          <a:p>
            <a:r>
              <a:rPr lang="en-US" altLang="ko-KR" sz="1600" b="1" dirty="0">
                <a:solidFill>
                  <a:schemeClr val="bg1"/>
                </a:solidFill>
                <a:latin typeface="Agency FB" panose="020B0503020202020204" pitchFamily="34" charset="0"/>
                <a:cs typeface="Arial" pitchFamily="34" charset="0"/>
              </a:rPr>
              <a:t>Incidence Response Personals</a:t>
            </a:r>
            <a:endParaRPr lang="ko-KR" altLang="en-US" sz="1600" b="1" dirty="0">
              <a:solidFill>
                <a:schemeClr val="bg1"/>
              </a:solidFill>
              <a:latin typeface="Agency FB" panose="020B0503020202020204" pitchFamily="34" charset="0"/>
              <a:cs typeface="Arial" pitchFamily="34" charset="0"/>
            </a:endParaRPr>
          </a:p>
        </p:txBody>
      </p:sp>
    </p:spTree>
    <p:extLst>
      <p:ext uri="{BB962C8B-B14F-4D97-AF65-F5344CB8AC3E}">
        <p14:creationId xmlns:p14="http://schemas.microsoft.com/office/powerpoint/2010/main" val="4034651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0" y="483518"/>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dirty="0">
                <a:solidFill>
                  <a:schemeClr val="bg1"/>
                </a:solidFill>
                <a:latin typeface="Agency FB" panose="020B0503020202020204" pitchFamily="34" charset="0"/>
                <a:cs typeface="Arial" pitchFamily="34" charset="0"/>
              </a:rPr>
              <a:t>Agenda Style</a:t>
            </a:r>
          </a:p>
        </p:txBody>
      </p:sp>
      <p:sp>
        <p:nvSpPr>
          <p:cNvPr id="5" name="Text Placeholder 1"/>
          <p:cNvSpPr txBox="1">
            <a:spLocks/>
          </p:cNvSpPr>
          <p:nvPr/>
        </p:nvSpPr>
        <p:spPr>
          <a:xfrm rot="16200000">
            <a:off x="-1822186" y="2109390"/>
            <a:ext cx="5143501" cy="92472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altLang="ko-KR" b="1" dirty="0">
                <a:solidFill>
                  <a:schemeClr val="bg1"/>
                </a:solidFill>
                <a:latin typeface="Agency FB" panose="020B0503020202020204" pitchFamily="34" charset="0"/>
                <a:cs typeface="Arial" pitchFamily="34" charset="0"/>
              </a:rPr>
              <a:t>04. Features, Scope &amp; Conclusion</a:t>
            </a:r>
          </a:p>
        </p:txBody>
      </p:sp>
      <p:grpSp>
        <p:nvGrpSpPr>
          <p:cNvPr id="8" name="Group 7"/>
          <p:cNvGrpSpPr/>
          <p:nvPr/>
        </p:nvGrpSpPr>
        <p:grpSpPr>
          <a:xfrm>
            <a:off x="1499129" y="483518"/>
            <a:ext cx="7060951" cy="1125193"/>
            <a:chOff x="3549318" y="1203598"/>
            <a:chExt cx="2390834" cy="1125193"/>
          </a:xfrm>
        </p:grpSpPr>
        <p:sp>
          <p:nvSpPr>
            <p:cNvPr id="9" name="TextBox 8"/>
            <p:cNvSpPr txBox="1"/>
            <p:nvPr/>
          </p:nvSpPr>
          <p:spPr>
            <a:xfrm>
              <a:off x="3687661" y="2051792"/>
              <a:ext cx="2252491" cy="276999"/>
            </a:xfrm>
            <a:prstGeom prst="rect">
              <a:avLst/>
            </a:prstGeom>
            <a:noFill/>
          </p:spPr>
          <p:txBody>
            <a:bodyPr wrap="square" rtlCol="0">
              <a:spAutoFit/>
            </a:bodyPr>
            <a:lstStyle/>
            <a:p>
              <a:r>
                <a:rPr lang="en-US" altLang="ko-KR" sz="1200" dirty="0">
                  <a:solidFill>
                    <a:schemeClr val="tx1">
                      <a:lumMod val="75000"/>
                      <a:lumOff val="25000"/>
                    </a:schemeClr>
                  </a:solidFill>
                  <a:latin typeface="Agency FB" panose="020B0503020202020204" pitchFamily="34" charset="0"/>
                  <a:cs typeface="Arial" pitchFamily="34" charset="0"/>
                </a:rPr>
                <a:t>. </a:t>
              </a:r>
            </a:p>
          </p:txBody>
        </p:sp>
        <p:sp>
          <p:nvSpPr>
            <p:cNvPr id="10" name="TextBox 9"/>
            <p:cNvSpPr txBox="1"/>
            <p:nvPr/>
          </p:nvSpPr>
          <p:spPr>
            <a:xfrm>
              <a:off x="3687661" y="1203598"/>
              <a:ext cx="2252491" cy="461665"/>
            </a:xfrm>
            <a:prstGeom prst="rect">
              <a:avLst/>
            </a:prstGeom>
            <a:noFill/>
          </p:spPr>
          <p:txBody>
            <a:bodyPr wrap="square" rtlCol="0">
              <a:spAutoFit/>
            </a:bodyPr>
            <a:lstStyle/>
            <a:p>
              <a:r>
                <a:rPr lang="en-US" altLang="ko-KR" sz="2400" b="1" dirty="0">
                  <a:solidFill>
                    <a:schemeClr val="accent3"/>
                  </a:solidFill>
                  <a:latin typeface="Agency FB" panose="020B0503020202020204" pitchFamily="34" charset="0"/>
                  <a:cs typeface="Arial" pitchFamily="34" charset="0"/>
                </a:rPr>
                <a:t>Conclusion </a:t>
              </a:r>
              <a:endParaRPr lang="ko-KR" altLang="en-US" sz="2400" b="1" dirty="0">
                <a:solidFill>
                  <a:schemeClr val="accent3"/>
                </a:solidFill>
                <a:latin typeface="Agency FB" panose="020B0503020202020204" pitchFamily="34" charset="0"/>
                <a:cs typeface="Arial" pitchFamily="34" charset="0"/>
              </a:endParaRPr>
            </a:p>
          </p:txBody>
        </p:sp>
        <p:sp>
          <p:nvSpPr>
            <p:cNvPr id="14" name="TextBox 13"/>
            <p:cNvSpPr txBox="1"/>
            <p:nvPr/>
          </p:nvSpPr>
          <p:spPr>
            <a:xfrm>
              <a:off x="3549318" y="1555334"/>
              <a:ext cx="2252491" cy="523220"/>
            </a:xfrm>
            <a:prstGeom prst="rect">
              <a:avLst/>
            </a:prstGeom>
            <a:noFill/>
          </p:spPr>
          <p:txBody>
            <a:bodyPr wrap="square" rtlCol="0">
              <a:spAutoFit/>
            </a:bodyPr>
            <a:lstStyle/>
            <a:p>
              <a:r>
                <a:rPr lang="en-US" altLang="ko-KR" sz="1400" b="1" dirty="0">
                  <a:solidFill>
                    <a:schemeClr val="accent3"/>
                  </a:solidFill>
                  <a:latin typeface="Agency FB" panose="020B0503020202020204" pitchFamily="34" charset="0"/>
                  <a:cs typeface="Arial" pitchFamily="34" charset="0"/>
                </a:rPr>
                <a:t> </a:t>
              </a:r>
              <a:br>
                <a:rPr lang="en-US" altLang="ko-KR" sz="1400" b="1" dirty="0">
                  <a:solidFill>
                    <a:schemeClr val="accent3"/>
                  </a:solidFill>
                  <a:latin typeface="Agency FB" panose="020B0503020202020204" pitchFamily="34" charset="0"/>
                  <a:cs typeface="Arial" pitchFamily="34" charset="0"/>
                </a:rPr>
              </a:br>
              <a:r>
                <a:rPr lang="en-US" altLang="ko-KR" sz="1400" b="1" dirty="0">
                  <a:solidFill>
                    <a:schemeClr val="accent3"/>
                  </a:solidFill>
                  <a:latin typeface="Agency FB" panose="020B0503020202020204" pitchFamily="34" charset="0"/>
                  <a:cs typeface="Arial" pitchFamily="34" charset="0"/>
                </a:rPr>
                <a:t>           SEMANTIC SCANNER &amp; SEVERITY CHECKER</a:t>
              </a:r>
            </a:p>
          </p:txBody>
        </p:sp>
      </p:grpSp>
      <p:sp>
        <p:nvSpPr>
          <p:cNvPr id="11"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sp>
        <p:nvSpPr>
          <p:cNvPr id="2" name="TextBox 1">
            <a:extLst>
              <a:ext uri="{FF2B5EF4-FFF2-40B4-BE49-F238E27FC236}">
                <a16:creationId xmlns:a16="http://schemas.microsoft.com/office/drawing/2014/main" id="{9034AA5A-DF24-4541-9C9A-3D1AF51686E7}"/>
              </a:ext>
            </a:extLst>
          </p:cNvPr>
          <p:cNvSpPr txBox="1"/>
          <p:nvPr/>
        </p:nvSpPr>
        <p:spPr>
          <a:xfrm>
            <a:off x="1972081" y="1521247"/>
            <a:ext cx="6587999" cy="3046988"/>
          </a:xfrm>
          <a:prstGeom prst="rect">
            <a:avLst/>
          </a:prstGeom>
          <a:noFill/>
        </p:spPr>
        <p:txBody>
          <a:bodyPr wrap="square" rtlCol="0">
            <a:spAutoFit/>
          </a:bodyPr>
          <a:lstStyle/>
          <a:p>
            <a:pPr algn="just"/>
            <a:r>
              <a:rPr lang="en-US" sz="1600" dirty="0">
                <a:solidFill>
                  <a:schemeClr val="accent4">
                    <a:lumMod val="75000"/>
                  </a:schemeClr>
                </a:solidFill>
                <a:latin typeface="Agency FB" panose="020B0503020202020204" pitchFamily="34" charset="0"/>
              </a:rPr>
              <a:t>In this project “Semantic Scanner &amp; Severity Checker” we use five stages scanning, authentication, severity, mediator and auto validation. In our project we initially begin with our scanning part then with authentication to validate details and to find and assign severity level if there is any process related to file transfer. Then to forward it to mediator committee for response and to train it for auto validation and response. </a:t>
            </a:r>
          </a:p>
          <a:p>
            <a:pPr algn="just"/>
            <a:endParaRPr lang="en-US" sz="1600" dirty="0">
              <a:solidFill>
                <a:schemeClr val="accent4">
                  <a:lumMod val="75000"/>
                </a:schemeClr>
              </a:solidFill>
              <a:latin typeface="Agency FB" panose="020B0503020202020204" pitchFamily="34" charset="0"/>
            </a:endParaRPr>
          </a:p>
          <a:p>
            <a:pPr algn="just"/>
            <a:r>
              <a:rPr lang="en-US" sz="1600" dirty="0">
                <a:solidFill>
                  <a:schemeClr val="accent4">
                    <a:lumMod val="75000"/>
                  </a:schemeClr>
                </a:solidFill>
                <a:latin typeface="Agency FB" panose="020B0503020202020204" pitchFamily="34" charset="0"/>
              </a:rPr>
              <a:t>Here in this project we successfully be able to assign severity label to files during file transfer and also being able to communicate with mediator committee to get validated response. </a:t>
            </a:r>
          </a:p>
          <a:p>
            <a:pPr algn="just"/>
            <a:endParaRPr lang="en-US" sz="1600" dirty="0">
              <a:solidFill>
                <a:schemeClr val="accent4">
                  <a:lumMod val="75000"/>
                </a:schemeClr>
              </a:solidFill>
              <a:latin typeface="Agency FB" panose="020B0503020202020204" pitchFamily="34" charset="0"/>
            </a:endParaRPr>
          </a:p>
          <a:p>
            <a:pPr algn="just"/>
            <a:r>
              <a:rPr lang="en-US" sz="1600" dirty="0">
                <a:solidFill>
                  <a:schemeClr val="accent4">
                    <a:lumMod val="75000"/>
                  </a:schemeClr>
                </a:solidFill>
                <a:latin typeface="Agency FB" panose="020B0503020202020204" pitchFamily="34" charset="0"/>
              </a:rPr>
              <a:t>Our project can be used for industrial use, only need few modifications and parameters to be adjusted as per their demands &amp; needs. This project can be integrated with system with their security or</a:t>
            </a:r>
          </a:p>
          <a:p>
            <a:pPr algn="just"/>
            <a:r>
              <a:rPr lang="en-US" sz="1600" dirty="0">
                <a:solidFill>
                  <a:schemeClr val="accent4">
                    <a:lumMod val="75000"/>
                  </a:schemeClr>
                </a:solidFill>
                <a:latin typeface="Agency FB" panose="020B0503020202020204" pitchFamily="34" charset="0"/>
              </a:rPr>
              <a:t> firewall modules. </a:t>
            </a:r>
            <a:endParaRPr lang="en-IN" sz="1600" dirty="0">
              <a:solidFill>
                <a:schemeClr val="accent4">
                  <a:lumMod val="75000"/>
                </a:schemeClr>
              </a:solidFill>
              <a:latin typeface="Agency FB" panose="020B0503020202020204" pitchFamily="34" charset="0"/>
            </a:endParaRPr>
          </a:p>
        </p:txBody>
      </p:sp>
    </p:spTree>
    <p:extLst>
      <p:ext uri="{BB962C8B-B14F-4D97-AF65-F5344CB8AC3E}">
        <p14:creationId xmlns:p14="http://schemas.microsoft.com/office/powerpoint/2010/main" val="3679208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283718"/>
            <a:ext cx="9144000" cy="576063"/>
          </a:xfrm>
        </p:spPr>
        <p:txBody>
          <a:bodyPr/>
          <a:lstStyle/>
          <a:p>
            <a:r>
              <a:rPr lang="en-US" altLang="ko-KR" b="1" dirty="0"/>
              <a:t>Thank you !!!</a:t>
            </a:r>
            <a:endParaRPr lang="ko-KR" altLang="en-US" b="1" dirty="0"/>
          </a:p>
        </p:txBody>
      </p:sp>
      <p:pic>
        <p:nvPicPr>
          <p:cNvPr id="3" name="Picture 2">
            <a:extLst>
              <a:ext uri="{FF2B5EF4-FFF2-40B4-BE49-F238E27FC236}">
                <a16:creationId xmlns:a16="http://schemas.microsoft.com/office/drawing/2014/main" id="{44266F9E-81F1-4752-96E6-2EB74A71F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0312" y="3363838"/>
            <a:ext cx="1651297" cy="1658803"/>
          </a:xfrm>
          <a:prstGeom prst="rect">
            <a:avLst/>
          </a:prstGeom>
        </p:spPr>
      </p:pic>
      <p:pic>
        <p:nvPicPr>
          <p:cNvPr id="4" name="Picture 3">
            <a:extLst>
              <a:ext uri="{FF2B5EF4-FFF2-40B4-BE49-F238E27FC236}">
                <a16:creationId xmlns:a16="http://schemas.microsoft.com/office/drawing/2014/main" id="{6BCCC2DA-C44A-4B33-9159-F348786033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123478"/>
            <a:ext cx="1776356" cy="1776356"/>
          </a:xfrm>
          <a:prstGeom prst="rect">
            <a:avLst/>
          </a:prstGeom>
        </p:spPr>
      </p:pic>
    </p:spTree>
    <p:extLst>
      <p:ext uri="{BB962C8B-B14F-4D97-AF65-F5344CB8AC3E}">
        <p14:creationId xmlns:p14="http://schemas.microsoft.com/office/powerpoint/2010/main" val="6145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65" y="528443"/>
            <a:ext cx="1944216" cy="1171380"/>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b="1" dirty="0">
                <a:solidFill>
                  <a:schemeClr val="bg1"/>
                </a:solidFill>
                <a:latin typeface="Agency FB" panose="020B0503020202020204" pitchFamily="34" charset="0"/>
                <a:cs typeface="Arial" pitchFamily="34" charset="0"/>
              </a:rPr>
              <a:t>Agenda</a:t>
            </a:r>
          </a:p>
        </p:txBody>
      </p:sp>
      <p:sp>
        <p:nvSpPr>
          <p:cNvPr id="2" name="Rectangle 1"/>
          <p:cNvSpPr/>
          <p:nvPr/>
        </p:nvSpPr>
        <p:spPr>
          <a:xfrm>
            <a:off x="7236296" y="0"/>
            <a:ext cx="1907704"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gency FB" panose="020B0503020202020204" pitchFamily="34" charset="0"/>
            </a:endParaRPr>
          </a:p>
        </p:txBody>
      </p:sp>
      <p:sp>
        <p:nvSpPr>
          <p:cNvPr id="4" name="Right Arrow 3"/>
          <p:cNvSpPr/>
          <p:nvPr/>
        </p:nvSpPr>
        <p:spPr>
          <a:xfrm rot="20539464">
            <a:off x="7124472" y="872359"/>
            <a:ext cx="1334134" cy="1058306"/>
          </a:xfrm>
          <a:custGeom>
            <a:avLst/>
            <a:gdLst/>
            <a:ahLst/>
            <a:cxnLst/>
            <a:rect l="l" t="t" r="r" b="b"/>
            <a:pathLst>
              <a:path w="1334134" h="1058306">
                <a:moveTo>
                  <a:pt x="804981" y="0"/>
                </a:moveTo>
                <a:lnTo>
                  <a:pt x="1334134" y="529153"/>
                </a:lnTo>
                <a:lnTo>
                  <a:pt x="804981" y="1058306"/>
                </a:lnTo>
                <a:lnTo>
                  <a:pt x="804981" y="793730"/>
                </a:lnTo>
                <a:lnTo>
                  <a:pt x="0" y="793730"/>
                </a:lnTo>
                <a:lnTo>
                  <a:pt x="168626" y="264577"/>
                </a:lnTo>
                <a:lnTo>
                  <a:pt x="804981" y="2645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gency FB" panose="020B0503020202020204" pitchFamily="34" charset="0"/>
            </a:endParaRPr>
          </a:p>
        </p:txBody>
      </p:sp>
      <p:sp>
        <p:nvSpPr>
          <p:cNvPr id="5" name="Right Arrow 4"/>
          <p:cNvSpPr/>
          <p:nvPr/>
        </p:nvSpPr>
        <p:spPr>
          <a:xfrm rot="20539464">
            <a:off x="7124472" y="1976473"/>
            <a:ext cx="1334134" cy="1058306"/>
          </a:xfrm>
          <a:custGeom>
            <a:avLst/>
            <a:gdLst/>
            <a:ahLst/>
            <a:cxnLst/>
            <a:rect l="l" t="t" r="r" b="b"/>
            <a:pathLst>
              <a:path w="1334134" h="1058306">
                <a:moveTo>
                  <a:pt x="804981" y="0"/>
                </a:moveTo>
                <a:lnTo>
                  <a:pt x="1334134" y="529153"/>
                </a:lnTo>
                <a:lnTo>
                  <a:pt x="804981" y="1058306"/>
                </a:lnTo>
                <a:lnTo>
                  <a:pt x="804981" y="793730"/>
                </a:lnTo>
                <a:lnTo>
                  <a:pt x="0" y="793730"/>
                </a:lnTo>
                <a:lnTo>
                  <a:pt x="168626" y="264577"/>
                </a:lnTo>
                <a:lnTo>
                  <a:pt x="804981" y="2645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gency FB" panose="020B0503020202020204" pitchFamily="34" charset="0"/>
            </a:endParaRPr>
          </a:p>
        </p:txBody>
      </p:sp>
      <p:sp>
        <p:nvSpPr>
          <p:cNvPr id="6" name="Right Arrow 5"/>
          <p:cNvSpPr/>
          <p:nvPr/>
        </p:nvSpPr>
        <p:spPr>
          <a:xfrm rot="20539464">
            <a:off x="7124472" y="3080587"/>
            <a:ext cx="1334134" cy="1058306"/>
          </a:xfrm>
          <a:custGeom>
            <a:avLst/>
            <a:gdLst/>
            <a:ahLst/>
            <a:cxnLst/>
            <a:rect l="l" t="t" r="r" b="b"/>
            <a:pathLst>
              <a:path w="1334134" h="1058306">
                <a:moveTo>
                  <a:pt x="804981" y="0"/>
                </a:moveTo>
                <a:lnTo>
                  <a:pt x="1334134" y="529153"/>
                </a:lnTo>
                <a:lnTo>
                  <a:pt x="804981" y="1058306"/>
                </a:lnTo>
                <a:lnTo>
                  <a:pt x="804981" y="793730"/>
                </a:lnTo>
                <a:lnTo>
                  <a:pt x="0" y="793730"/>
                </a:lnTo>
                <a:lnTo>
                  <a:pt x="168626" y="264577"/>
                </a:lnTo>
                <a:lnTo>
                  <a:pt x="804981" y="2645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gency FB" panose="020B0503020202020204" pitchFamily="34" charset="0"/>
            </a:endParaRPr>
          </a:p>
        </p:txBody>
      </p:sp>
      <p:sp>
        <p:nvSpPr>
          <p:cNvPr id="7" name="Right Arrow 6"/>
          <p:cNvSpPr/>
          <p:nvPr/>
        </p:nvSpPr>
        <p:spPr>
          <a:xfrm rot="1060536" flipH="1">
            <a:off x="5964349" y="1424416"/>
            <a:ext cx="1383499" cy="105830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gency FB" panose="020B0503020202020204" pitchFamily="34" charset="0"/>
            </a:endParaRPr>
          </a:p>
        </p:txBody>
      </p:sp>
      <p:sp>
        <p:nvSpPr>
          <p:cNvPr id="8" name="Right Arrow 7"/>
          <p:cNvSpPr/>
          <p:nvPr/>
        </p:nvSpPr>
        <p:spPr>
          <a:xfrm rot="1060536" flipH="1">
            <a:off x="5964349" y="2528530"/>
            <a:ext cx="1383499" cy="105830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gency FB" panose="020B0503020202020204" pitchFamily="34" charset="0"/>
            </a:endParaRPr>
          </a:p>
        </p:txBody>
      </p:sp>
      <p:sp>
        <p:nvSpPr>
          <p:cNvPr id="9" name="Right Arrow 8"/>
          <p:cNvSpPr/>
          <p:nvPr/>
        </p:nvSpPr>
        <p:spPr>
          <a:xfrm rot="1060536" flipH="1">
            <a:off x="5964349" y="3632646"/>
            <a:ext cx="1383499" cy="105830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gency FB" panose="020B0503020202020204" pitchFamily="34" charset="0"/>
            </a:endParaRPr>
          </a:p>
        </p:txBody>
      </p:sp>
      <p:sp>
        <p:nvSpPr>
          <p:cNvPr id="13" name="Right Arrow 12"/>
          <p:cNvSpPr/>
          <p:nvPr/>
        </p:nvSpPr>
        <p:spPr>
          <a:xfrm rot="1060536" flipH="1">
            <a:off x="5964349" y="314404"/>
            <a:ext cx="1383499" cy="105830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gency FB" panose="020B0503020202020204" pitchFamily="34" charset="0"/>
            </a:endParaRPr>
          </a:p>
        </p:txBody>
      </p:sp>
      <p:sp>
        <p:nvSpPr>
          <p:cNvPr id="14" name="Right Arrow 5"/>
          <p:cNvSpPr/>
          <p:nvPr/>
        </p:nvSpPr>
        <p:spPr>
          <a:xfrm rot="20539464">
            <a:off x="7117193" y="4189468"/>
            <a:ext cx="1334134" cy="1058306"/>
          </a:xfrm>
          <a:custGeom>
            <a:avLst/>
            <a:gdLst/>
            <a:ahLst/>
            <a:cxnLst/>
            <a:rect l="l" t="t" r="r" b="b"/>
            <a:pathLst>
              <a:path w="1334134" h="1058306">
                <a:moveTo>
                  <a:pt x="804981" y="0"/>
                </a:moveTo>
                <a:lnTo>
                  <a:pt x="1334134" y="529153"/>
                </a:lnTo>
                <a:lnTo>
                  <a:pt x="804981" y="1058306"/>
                </a:lnTo>
                <a:lnTo>
                  <a:pt x="804981" y="793730"/>
                </a:lnTo>
                <a:lnTo>
                  <a:pt x="0" y="793730"/>
                </a:lnTo>
                <a:lnTo>
                  <a:pt x="168626" y="264577"/>
                </a:lnTo>
                <a:lnTo>
                  <a:pt x="804981" y="2645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gency FB" panose="020B0503020202020204" pitchFamily="34" charset="0"/>
            </a:endParaRPr>
          </a:p>
        </p:txBody>
      </p:sp>
      <p:sp>
        <p:nvSpPr>
          <p:cNvPr id="19" name="TextBox 18"/>
          <p:cNvSpPr txBox="1"/>
          <p:nvPr/>
        </p:nvSpPr>
        <p:spPr>
          <a:xfrm>
            <a:off x="6137614" y="528443"/>
            <a:ext cx="554143" cy="461665"/>
          </a:xfrm>
          <a:prstGeom prst="rect">
            <a:avLst/>
          </a:prstGeom>
          <a:noFill/>
        </p:spPr>
        <p:txBody>
          <a:bodyPr wrap="square" rtlCol="0">
            <a:spAutoFit/>
          </a:bodyPr>
          <a:lstStyle/>
          <a:p>
            <a:pPr algn="ctr"/>
            <a:r>
              <a:rPr lang="en-US" altLang="ko-KR" sz="2400" b="1" dirty="0">
                <a:solidFill>
                  <a:schemeClr val="accent2"/>
                </a:solidFill>
                <a:latin typeface="Agency FB" panose="020B0503020202020204" pitchFamily="34" charset="0"/>
                <a:cs typeface="Arial" pitchFamily="34" charset="0"/>
              </a:rPr>
              <a:t>01</a:t>
            </a:r>
            <a:endParaRPr lang="ko-KR" altLang="en-US" sz="2400" b="1" dirty="0">
              <a:solidFill>
                <a:schemeClr val="accent2"/>
              </a:solidFill>
              <a:latin typeface="Agency FB" panose="020B0503020202020204" pitchFamily="34" charset="0"/>
              <a:cs typeface="Arial" pitchFamily="34" charset="0"/>
            </a:endParaRPr>
          </a:p>
        </p:txBody>
      </p:sp>
      <p:sp>
        <p:nvSpPr>
          <p:cNvPr id="20" name="TextBox 19"/>
          <p:cNvSpPr txBox="1"/>
          <p:nvPr/>
        </p:nvSpPr>
        <p:spPr>
          <a:xfrm>
            <a:off x="6137614" y="1646559"/>
            <a:ext cx="554143" cy="461665"/>
          </a:xfrm>
          <a:prstGeom prst="rect">
            <a:avLst/>
          </a:prstGeom>
          <a:noFill/>
        </p:spPr>
        <p:txBody>
          <a:bodyPr wrap="square" rtlCol="0">
            <a:spAutoFit/>
          </a:bodyPr>
          <a:lstStyle/>
          <a:p>
            <a:pPr algn="ctr"/>
            <a:r>
              <a:rPr lang="en-US" altLang="ko-KR" sz="2400" b="1" dirty="0">
                <a:solidFill>
                  <a:schemeClr val="accent2"/>
                </a:solidFill>
                <a:latin typeface="Agency FB" panose="020B0503020202020204" pitchFamily="34" charset="0"/>
                <a:cs typeface="Arial" pitchFamily="34" charset="0"/>
              </a:rPr>
              <a:t>02</a:t>
            </a:r>
            <a:endParaRPr lang="ko-KR" altLang="en-US" sz="2400" b="1" dirty="0">
              <a:solidFill>
                <a:schemeClr val="accent2"/>
              </a:solidFill>
              <a:latin typeface="Agency FB" panose="020B0503020202020204" pitchFamily="34" charset="0"/>
              <a:cs typeface="Arial" pitchFamily="34" charset="0"/>
            </a:endParaRPr>
          </a:p>
        </p:txBody>
      </p:sp>
      <p:sp>
        <p:nvSpPr>
          <p:cNvPr id="21" name="TextBox 20"/>
          <p:cNvSpPr txBox="1"/>
          <p:nvPr/>
        </p:nvSpPr>
        <p:spPr>
          <a:xfrm>
            <a:off x="6137614" y="2764675"/>
            <a:ext cx="554143" cy="461665"/>
          </a:xfrm>
          <a:prstGeom prst="rect">
            <a:avLst/>
          </a:prstGeom>
          <a:noFill/>
        </p:spPr>
        <p:txBody>
          <a:bodyPr wrap="square" rtlCol="0">
            <a:spAutoFit/>
          </a:bodyPr>
          <a:lstStyle/>
          <a:p>
            <a:pPr algn="ctr"/>
            <a:r>
              <a:rPr lang="en-US" altLang="ko-KR" sz="2400" b="1" dirty="0">
                <a:solidFill>
                  <a:schemeClr val="accent2"/>
                </a:solidFill>
                <a:latin typeface="Agency FB" panose="020B0503020202020204" pitchFamily="34" charset="0"/>
                <a:cs typeface="Arial" pitchFamily="34" charset="0"/>
              </a:rPr>
              <a:t>03</a:t>
            </a:r>
            <a:endParaRPr lang="ko-KR" altLang="en-US" sz="2400" b="1" dirty="0">
              <a:solidFill>
                <a:schemeClr val="accent2"/>
              </a:solidFill>
              <a:latin typeface="Agency FB" panose="020B0503020202020204" pitchFamily="34" charset="0"/>
              <a:cs typeface="Arial" pitchFamily="34" charset="0"/>
            </a:endParaRPr>
          </a:p>
        </p:txBody>
      </p:sp>
      <p:sp>
        <p:nvSpPr>
          <p:cNvPr id="22" name="TextBox 21"/>
          <p:cNvSpPr txBox="1"/>
          <p:nvPr/>
        </p:nvSpPr>
        <p:spPr>
          <a:xfrm>
            <a:off x="6137614" y="3882791"/>
            <a:ext cx="554143" cy="461665"/>
          </a:xfrm>
          <a:prstGeom prst="rect">
            <a:avLst/>
          </a:prstGeom>
          <a:noFill/>
        </p:spPr>
        <p:txBody>
          <a:bodyPr wrap="square" rtlCol="0">
            <a:spAutoFit/>
          </a:bodyPr>
          <a:lstStyle/>
          <a:p>
            <a:pPr algn="ctr"/>
            <a:r>
              <a:rPr lang="en-US" altLang="ko-KR" sz="2400" b="1" dirty="0">
                <a:solidFill>
                  <a:schemeClr val="accent2"/>
                </a:solidFill>
                <a:latin typeface="Agency FB" panose="020B0503020202020204" pitchFamily="34" charset="0"/>
                <a:cs typeface="Arial" pitchFamily="34" charset="0"/>
              </a:rPr>
              <a:t>04</a:t>
            </a:r>
            <a:endParaRPr lang="ko-KR" altLang="en-US" sz="2400" b="1" dirty="0">
              <a:solidFill>
                <a:schemeClr val="accent2"/>
              </a:solidFill>
              <a:latin typeface="Agency FB" panose="020B0503020202020204" pitchFamily="34" charset="0"/>
              <a:cs typeface="Arial" pitchFamily="34" charset="0"/>
            </a:endParaRPr>
          </a:p>
        </p:txBody>
      </p:sp>
      <p:grpSp>
        <p:nvGrpSpPr>
          <p:cNvPr id="23" name="Group 22"/>
          <p:cNvGrpSpPr/>
          <p:nvPr/>
        </p:nvGrpSpPr>
        <p:grpSpPr>
          <a:xfrm>
            <a:off x="2595980" y="486098"/>
            <a:ext cx="3272009" cy="546274"/>
            <a:chOff x="2175371" y="1762964"/>
            <a:chExt cx="5040560" cy="546274"/>
          </a:xfrm>
        </p:grpSpPr>
        <p:sp>
          <p:nvSpPr>
            <p:cNvPr id="24" name="TextBox 10"/>
            <p:cNvSpPr txBox="1"/>
            <p:nvPr/>
          </p:nvSpPr>
          <p:spPr bwMode="auto">
            <a:xfrm>
              <a:off x="2175371" y="1762964"/>
              <a:ext cx="5040560" cy="40011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defRPr/>
              </a:pPr>
              <a:r>
                <a:rPr lang="en-US" altLang="ko-KR" sz="2000" b="1" dirty="0">
                  <a:solidFill>
                    <a:schemeClr val="bg1"/>
                  </a:solidFill>
                  <a:latin typeface="Agency FB" panose="020B0503020202020204" pitchFamily="34" charset="0"/>
                  <a:cs typeface="Arial" pitchFamily="34" charset="0"/>
                </a:rPr>
                <a:t>Objective</a:t>
              </a:r>
            </a:p>
          </p:txBody>
        </p:sp>
        <p:sp>
          <p:nvSpPr>
            <p:cNvPr id="25" name="TextBox 24"/>
            <p:cNvSpPr txBox="1"/>
            <p:nvPr/>
          </p:nvSpPr>
          <p:spPr bwMode="auto">
            <a:xfrm>
              <a:off x="2175371" y="2032239"/>
              <a:ext cx="5040560"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defRPr/>
              </a:pPr>
              <a:endParaRPr lang="ko-KR" altLang="en-US" sz="1200" dirty="0">
                <a:solidFill>
                  <a:schemeClr val="bg1"/>
                </a:solidFill>
                <a:latin typeface="Agency FB" panose="020B0503020202020204" pitchFamily="34" charset="0"/>
                <a:cs typeface="Arial" pitchFamily="34" charset="0"/>
              </a:endParaRPr>
            </a:p>
          </p:txBody>
        </p:sp>
      </p:grpSp>
      <p:grpSp>
        <p:nvGrpSpPr>
          <p:cNvPr id="26" name="Group 25"/>
          <p:cNvGrpSpPr/>
          <p:nvPr/>
        </p:nvGrpSpPr>
        <p:grpSpPr>
          <a:xfrm>
            <a:off x="2595980" y="1596852"/>
            <a:ext cx="3272009" cy="546274"/>
            <a:chOff x="2175371" y="1762964"/>
            <a:chExt cx="5040560" cy="546274"/>
          </a:xfrm>
        </p:grpSpPr>
        <p:sp>
          <p:nvSpPr>
            <p:cNvPr id="27" name="TextBox 10"/>
            <p:cNvSpPr txBox="1"/>
            <p:nvPr/>
          </p:nvSpPr>
          <p:spPr bwMode="auto">
            <a:xfrm>
              <a:off x="2175371" y="1762964"/>
              <a:ext cx="5040560" cy="40011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defRPr/>
              </a:pPr>
              <a:r>
                <a:rPr lang="en-US" altLang="ko-KR" sz="2000" b="1" dirty="0">
                  <a:solidFill>
                    <a:schemeClr val="bg1"/>
                  </a:solidFill>
                  <a:latin typeface="Agency FB" panose="020B0503020202020204" pitchFamily="34" charset="0"/>
                  <a:cs typeface="Arial" pitchFamily="34" charset="0"/>
                </a:rPr>
                <a:t>Methodology &amp; Flow </a:t>
              </a:r>
            </a:p>
          </p:txBody>
        </p:sp>
        <p:sp>
          <p:nvSpPr>
            <p:cNvPr id="28" name="TextBox 27"/>
            <p:cNvSpPr txBox="1"/>
            <p:nvPr/>
          </p:nvSpPr>
          <p:spPr bwMode="auto">
            <a:xfrm>
              <a:off x="2175371" y="2032239"/>
              <a:ext cx="5040560"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defRPr/>
              </a:pPr>
              <a:endParaRPr lang="ko-KR" altLang="en-US" sz="1200" dirty="0">
                <a:solidFill>
                  <a:schemeClr val="bg1"/>
                </a:solidFill>
                <a:latin typeface="Agency FB" panose="020B0503020202020204" pitchFamily="34" charset="0"/>
                <a:cs typeface="Arial" pitchFamily="34" charset="0"/>
              </a:endParaRPr>
            </a:p>
          </p:txBody>
        </p:sp>
      </p:grpSp>
      <p:grpSp>
        <p:nvGrpSpPr>
          <p:cNvPr id="29" name="Group 28"/>
          <p:cNvGrpSpPr/>
          <p:nvPr/>
        </p:nvGrpSpPr>
        <p:grpSpPr>
          <a:xfrm>
            <a:off x="1668144" y="2707606"/>
            <a:ext cx="4199846" cy="546274"/>
            <a:chOff x="746031" y="1762964"/>
            <a:chExt cx="6469901" cy="546274"/>
          </a:xfrm>
        </p:grpSpPr>
        <p:sp>
          <p:nvSpPr>
            <p:cNvPr id="30" name="TextBox 10"/>
            <p:cNvSpPr txBox="1"/>
            <p:nvPr/>
          </p:nvSpPr>
          <p:spPr bwMode="auto">
            <a:xfrm>
              <a:off x="746031" y="1762964"/>
              <a:ext cx="6469901" cy="40011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defRPr/>
              </a:pPr>
              <a:r>
                <a:rPr lang="en-US" altLang="ko-KR" sz="2000" b="1" dirty="0">
                  <a:solidFill>
                    <a:schemeClr val="bg1"/>
                  </a:solidFill>
                  <a:latin typeface="Agency FB" panose="020B0503020202020204" pitchFamily="34" charset="0"/>
                  <a:cs typeface="Arial" pitchFamily="34" charset="0"/>
                </a:rPr>
                <a:t>Perspective &amp; Functionality</a:t>
              </a:r>
            </a:p>
          </p:txBody>
        </p:sp>
        <p:sp>
          <p:nvSpPr>
            <p:cNvPr id="31" name="TextBox 30"/>
            <p:cNvSpPr txBox="1"/>
            <p:nvPr/>
          </p:nvSpPr>
          <p:spPr bwMode="auto">
            <a:xfrm>
              <a:off x="2175371" y="2032239"/>
              <a:ext cx="5040560"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defRPr/>
              </a:pPr>
              <a:endParaRPr lang="ko-KR" altLang="en-US" sz="1200" dirty="0">
                <a:solidFill>
                  <a:schemeClr val="bg1"/>
                </a:solidFill>
                <a:latin typeface="Agency FB" panose="020B0503020202020204" pitchFamily="34" charset="0"/>
                <a:cs typeface="Arial" pitchFamily="34" charset="0"/>
              </a:endParaRPr>
            </a:p>
          </p:txBody>
        </p:sp>
      </p:grpSp>
      <p:grpSp>
        <p:nvGrpSpPr>
          <p:cNvPr id="32" name="Group 31"/>
          <p:cNvGrpSpPr/>
          <p:nvPr/>
        </p:nvGrpSpPr>
        <p:grpSpPr>
          <a:xfrm>
            <a:off x="2595980" y="3818359"/>
            <a:ext cx="3272009" cy="546274"/>
            <a:chOff x="2175371" y="1762964"/>
            <a:chExt cx="5040560" cy="546274"/>
          </a:xfrm>
        </p:grpSpPr>
        <p:sp>
          <p:nvSpPr>
            <p:cNvPr id="33" name="TextBox 10"/>
            <p:cNvSpPr txBox="1"/>
            <p:nvPr/>
          </p:nvSpPr>
          <p:spPr bwMode="auto">
            <a:xfrm>
              <a:off x="2175371" y="1762964"/>
              <a:ext cx="5040560" cy="40011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defRPr/>
              </a:pPr>
              <a:r>
                <a:rPr lang="en-US" altLang="ko-KR" sz="2000" b="1" dirty="0">
                  <a:solidFill>
                    <a:schemeClr val="bg1"/>
                  </a:solidFill>
                  <a:latin typeface="Agency FB" panose="020B0503020202020204" pitchFamily="34" charset="0"/>
                  <a:cs typeface="Arial" pitchFamily="34" charset="0"/>
                </a:rPr>
                <a:t>Features, Scope &amp; Conclusion</a:t>
              </a:r>
            </a:p>
          </p:txBody>
        </p:sp>
        <p:sp>
          <p:nvSpPr>
            <p:cNvPr id="34" name="TextBox 33"/>
            <p:cNvSpPr txBox="1"/>
            <p:nvPr/>
          </p:nvSpPr>
          <p:spPr bwMode="auto">
            <a:xfrm>
              <a:off x="2175371" y="2032239"/>
              <a:ext cx="5040560"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defRPr/>
              </a:pPr>
              <a:endParaRPr lang="ko-KR" altLang="en-US" sz="1200" dirty="0">
                <a:solidFill>
                  <a:schemeClr val="bg1"/>
                </a:solidFill>
                <a:latin typeface="Agency FB" panose="020B0503020202020204" pitchFamily="34" charset="0"/>
                <a:cs typeface="Arial" pitchFamily="34" charset="0"/>
              </a:endParaRPr>
            </a:p>
          </p:txBody>
        </p:sp>
      </p:grpSp>
    </p:spTree>
    <p:extLst>
      <p:ext uri="{BB962C8B-B14F-4D97-AF65-F5344CB8AC3E}">
        <p14:creationId xmlns:p14="http://schemas.microsoft.com/office/powerpoint/2010/main" val="109505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0" y="483518"/>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dirty="0">
                <a:solidFill>
                  <a:schemeClr val="bg1"/>
                </a:solidFill>
                <a:latin typeface="Agency FB" panose="020B0503020202020204" pitchFamily="34" charset="0"/>
                <a:cs typeface="Arial" pitchFamily="34" charset="0"/>
              </a:rPr>
              <a:t>Agenda Style</a:t>
            </a:r>
          </a:p>
        </p:txBody>
      </p:sp>
      <p:sp>
        <p:nvSpPr>
          <p:cNvPr id="5" name="Text Placeholder 1"/>
          <p:cNvSpPr txBox="1">
            <a:spLocks/>
          </p:cNvSpPr>
          <p:nvPr/>
        </p:nvSpPr>
        <p:spPr>
          <a:xfrm rot="16200000">
            <a:off x="-1479987" y="2451589"/>
            <a:ext cx="5143501" cy="240324"/>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3600" b="1" dirty="0">
                <a:solidFill>
                  <a:schemeClr val="bg1"/>
                </a:solidFill>
                <a:latin typeface="Agency FB" panose="020B0503020202020204" pitchFamily="34" charset="0"/>
                <a:cs typeface="Arial" pitchFamily="34" charset="0"/>
              </a:rPr>
              <a:t> 01. Objective</a:t>
            </a:r>
          </a:p>
          <a:p>
            <a:pPr marL="0" indent="0" algn="ctr">
              <a:buNone/>
            </a:pPr>
            <a:endParaRPr lang="ko-KR" altLang="en-US" sz="4400" b="1" dirty="0">
              <a:solidFill>
                <a:schemeClr val="bg1"/>
              </a:solidFill>
              <a:latin typeface="Agency FB" panose="020B0503020202020204" pitchFamily="34" charset="0"/>
              <a:cs typeface="Arial" pitchFamily="34" charset="0"/>
            </a:endParaRPr>
          </a:p>
        </p:txBody>
      </p:sp>
      <p:grpSp>
        <p:nvGrpSpPr>
          <p:cNvPr id="8" name="Group 7"/>
          <p:cNvGrpSpPr/>
          <p:nvPr/>
        </p:nvGrpSpPr>
        <p:grpSpPr>
          <a:xfrm>
            <a:off x="1513977" y="483518"/>
            <a:ext cx="7046105" cy="2511665"/>
            <a:chOff x="3554345" y="1203598"/>
            <a:chExt cx="2385807" cy="1624586"/>
          </a:xfrm>
        </p:grpSpPr>
        <p:sp>
          <p:nvSpPr>
            <p:cNvPr id="9" name="TextBox 8"/>
            <p:cNvSpPr txBox="1"/>
            <p:nvPr/>
          </p:nvSpPr>
          <p:spPr>
            <a:xfrm>
              <a:off x="3687661" y="2051792"/>
              <a:ext cx="2252491" cy="776392"/>
            </a:xfrm>
            <a:prstGeom prst="rect">
              <a:avLst/>
            </a:prstGeom>
            <a:noFill/>
          </p:spPr>
          <p:txBody>
            <a:bodyPr wrap="square" rtlCol="0">
              <a:spAutoFit/>
            </a:bodyPr>
            <a:lstStyle/>
            <a:p>
              <a:endParaRPr lang="en-US" altLang="ko-KR" sz="1200" dirty="0">
                <a:solidFill>
                  <a:schemeClr val="tx1">
                    <a:lumMod val="75000"/>
                    <a:lumOff val="25000"/>
                  </a:schemeClr>
                </a:solidFill>
                <a:latin typeface="Agency FB" panose="020B0503020202020204" pitchFamily="34" charset="0"/>
                <a:cs typeface="Arial" pitchFamily="34" charset="0"/>
              </a:endParaRPr>
            </a:p>
            <a:p>
              <a:pPr algn="just"/>
              <a:r>
                <a:rPr lang="en-US" sz="2000" b="1" dirty="0">
                  <a:solidFill>
                    <a:schemeClr val="accent1">
                      <a:lumMod val="50000"/>
                    </a:schemeClr>
                  </a:solidFill>
                  <a:latin typeface="Agency FB" panose="020B0503020202020204" pitchFamily="34" charset="0"/>
                </a:rPr>
                <a:t>Semantic Scanner &amp; Severity Checker main aim is to prevent data leaks &amp; limits its data sharing capabilities and to safe guard our data from being </a:t>
              </a:r>
            </a:p>
            <a:p>
              <a:pPr algn="just"/>
              <a:r>
                <a:rPr lang="en-US" sz="2000" b="1" dirty="0">
                  <a:solidFill>
                    <a:schemeClr val="accent1">
                      <a:lumMod val="50000"/>
                    </a:schemeClr>
                  </a:solidFill>
                  <a:latin typeface="Agency FB" panose="020B0503020202020204" pitchFamily="34" charset="0"/>
                </a:rPr>
                <a:t>compromised. </a:t>
              </a:r>
              <a:endParaRPr lang="en-US" altLang="ko-KR" sz="2000" b="1" dirty="0">
                <a:solidFill>
                  <a:schemeClr val="accent1">
                    <a:lumMod val="50000"/>
                  </a:schemeClr>
                </a:solidFill>
                <a:latin typeface="Agency FB" panose="020B0503020202020204" pitchFamily="34" charset="0"/>
                <a:cs typeface="Arial" pitchFamily="34" charset="0"/>
              </a:endParaRPr>
            </a:p>
          </p:txBody>
        </p:sp>
        <p:sp>
          <p:nvSpPr>
            <p:cNvPr id="10" name="TextBox 9"/>
            <p:cNvSpPr txBox="1"/>
            <p:nvPr/>
          </p:nvSpPr>
          <p:spPr>
            <a:xfrm>
              <a:off x="3687661" y="1203598"/>
              <a:ext cx="2252491" cy="298612"/>
            </a:xfrm>
            <a:prstGeom prst="rect">
              <a:avLst/>
            </a:prstGeom>
            <a:noFill/>
          </p:spPr>
          <p:txBody>
            <a:bodyPr wrap="square" rtlCol="0">
              <a:spAutoFit/>
            </a:bodyPr>
            <a:lstStyle/>
            <a:p>
              <a:r>
                <a:rPr lang="en-US" altLang="ko-KR" sz="2400" b="1" dirty="0">
                  <a:solidFill>
                    <a:schemeClr val="accent3"/>
                  </a:solidFill>
                  <a:latin typeface="Agency FB" panose="020B0503020202020204" pitchFamily="34" charset="0"/>
                  <a:cs typeface="Arial" pitchFamily="34" charset="0"/>
                </a:rPr>
                <a:t>OBJECTIVE</a:t>
              </a:r>
              <a:endParaRPr lang="ko-KR" altLang="en-US" sz="2400" b="1" dirty="0">
                <a:solidFill>
                  <a:schemeClr val="accent3"/>
                </a:solidFill>
                <a:latin typeface="Agency FB" panose="020B0503020202020204" pitchFamily="34" charset="0"/>
                <a:cs typeface="Arial" pitchFamily="34" charset="0"/>
              </a:endParaRPr>
            </a:p>
          </p:txBody>
        </p:sp>
        <p:sp>
          <p:nvSpPr>
            <p:cNvPr id="14" name="TextBox 13"/>
            <p:cNvSpPr txBox="1"/>
            <p:nvPr/>
          </p:nvSpPr>
          <p:spPr>
            <a:xfrm>
              <a:off x="3554345" y="1606029"/>
              <a:ext cx="2252491" cy="298612"/>
            </a:xfrm>
            <a:prstGeom prst="rect">
              <a:avLst/>
            </a:prstGeom>
            <a:noFill/>
          </p:spPr>
          <p:txBody>
            <a:bodyPr wrap="square" rtlCol="0">
              <a:spAutoFit/>
            </a:bodyPr>
            <a:lstStyle/>
            <a:p>
              <a:br>
                <a:rPr lang="en-US" altLang="ko-KR" sz="1200" b="1" dirty="0">
                  <a:solidFill>
                    <a:schemeClr val="accent3"/>
                  </a:solidFill>
                  <a:latin typeface="Agency FB" panose="020B0503020202020204" pitchFamily="34" charset="0"/>
                  <a:cs typeface="Arial" pitchFamily="34" charset="0"/>
                </a:rPr>
              </a:br>
              <a:r>
                <a:rPr lang="en-US" altLang="ko-KR" sz="1200" b="1" dirty="0">
                  <a:solidFill>
                    <a:schemeClr val="accent3"/>
                  </a:solidFill>
                  <a:latin typeface="Agency FB" panose="020B0503020202020204" pitchFamily="34" charset="0"/>
                  <a:cs typeface="Arial" pitchFamily="34" charset="0"/>
                </a:rPr>
                <a:t>            SEMANTIC SCANNER &amp; SEVERITY CHECKER</a:t>
              </a:r>
            </a:p>
          </p:txBody>
        </p:sp>
      </p:grpSp>
      <p:sp>
        <p:nvSpPr>
          <p:cNvPr id="11"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spTree>
    <p:extLst>
      <p:ext uri="{BB962C8B-B14F-4D97-AF65-F5344CB8AC3E}">
        <p14:creationId xmlns:p14="http://schemas.microsoft.com/office/powerpoint/2010/main" val="1320417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0" y="483518"/>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dirty="0">
                <a:solidFill>
                  <a:schemeClr val="bg1"/>
                </a:solidFill>
                <a:latin typeface="Agency FB" panose="020B0503020202020204" pitchFamily="34" charset="0"/>
                <a:cs typeface="Arial" pitchFamily="34" charset="0"/>
              </a:rPr>
              <a:t>Agenda Style</a:t>
            </a:r>
          </a:p>
        </p:txBody>
      </p:sp>
      <p:sp>
        <p:nvSpPr>
          <p:cNvPr id="5" name="Text Placeholder 1"/>
          <p:cNvSpPr txBox="1">
            <a:spLocks/>
          </p:cNvSpPr>
          <p:nvPr/>
        </p:nvSpPr>
        <p:spPr>
          <a:xfrm rot="16200000">
            <a:off x="-1057774" y="2451589"/>
            <a:ext cx="5143501" cy="240324"/>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3600" b="1" dirty="0">
                <a:solidFill>
                  <a:schemeClr val="bg1"/>
                </a:solidFill>
                <a:latin typeface="Agency FB" panose="020B0503020202020204" pitchFamily="34" charset="0"/>
                <a:cs typeface="Arial" pitchFamily="34" charset="0"/>
              </a:rPr>
              <a:t> 02. Methodology &amp; Flow </a:t>
            </a:r>
          </a:p>
          <a:p>
            <a:pPr marL="0" indent="0" algn="ctr">
              <a:buNone/>
            </a:pPr>
            <a:endParaRPr lang="en-US" altLang="ko-KR" sz="2800" b="1" dirty="0">
              <a:solidFill>
                <a:schemeClr val="bg1"/>
              </a:solidFill>
              <a:latin typeface="Agency FB" panose="020B0503020202020204" pitchFamily="34" charset="0"/>
              <a:cs typeface="Arial" pitchFamily="34" charset="0"/>
            </a:endParaRPr>
          </a:p>
          <a:p>
            <a:pPr marL="0" indent="0" algn="ctr">
              <a:buNone/>
            </a:pPr>
            <a:endParaRPr lang="ko-KR" altLang="en-US" sz="4400" b="1" dirty="0">
              <a:solidFill>
                <a:schemeClr val="bg1"/>
              </a:solidFill>
              <a:latin typeface="Agency FB" panose="020B0503020202020204" pitchFamily="34" charset="0"/>
              <a:cs typeface="Arial" pitchFamily="34" charset="0"/>
            </a:endParaRPr>
          </a:p>
        </p:txBody>
      </p:sp>
      <p:grpSp>
        <p:nvGrpSpPr>
          <p:cNvPr id="8" name="Group 7"/>
          <p:cNvGrpSpPr/>
          <p:nvPr/>
        </p:nvGrpSpPr>
        <p:grpSpPr>
          <a:xfrm>
            <a:off x="1513977" y="483518"/>
            <a:ext cx="7046105" cy="1588335"/>
            <a:chOff x="3554345" y="1203598"/>
            <a:chExt cx="2385807" cy="1027361"/>
          </a:xfrm>
        </p:grpSpPr>
        <p:sp>
          <p:nvSpPr>
            <p:cNvPr id="9" name="TextBox 8"/>
            <p:cNvSpPr txBox="1"/>
            <p:nvPr/>
          </p:nvSpPr>
          <p:spPr>
            <a:xfrm>
              <a:off x="3687661" y="2051792"/>
              <a:ext cx="2252491" cy="179167"/>
            </a:xfrm>
            <a:prstGeom prst="rect">
              <a:avLst/>
            </a:prstGeom>
            <a:noFill/>
          </p:spPr>
          <p:txBody>
            <a:bodyPr wrap="square" rtlCol="0">
              <a:spAutoFit/>
            </a:bodyPr>
            <a:lstStyle/>
            <a:p>
              <a:endParaRPr lang="en-US" altLang="ko-KR" sz="1200" dirty="0">
                <a:solidFill>
                  <a:schemeClr val="tx1">
                    <a:lumMod val="75000"/>
                    <a:lumOff val="25000"/>
                  </a:schemeClr>
                </a:solidFill>
                <a:latin typeface="Agency FB" panose="020B0503020202020204" pitchFamily="34" charset="0"/>
                <a:cs typeface="Arial" pitchFamily="34" charset="0"/>
              </a:endParaRPr>
            </a:p>
          </p:txBody>
        </p:sp>
        <p:sp>
          <p:nvSpPr>
            <p:cNvPr id="10" name="TextBox 9"/>
            <p:cNvSpPr txBox="1"/>
            <p:nvPr/>
          </p:nvSpPr>
          <p:spPr>
            <a:xfrm>
              <a:off x="3687661" y="1203598"/>
              <a:ext cx="2252491" cy="298612"/>
            </a:xfrm>
            <a:prstGeom prst="rect">
              <a:avLst/>
            </a:prstGeom>
            <a:noFill/>
          </p:spPr>
          <p:txBody>
            <a:bodyPr wrap="square" rtlCol="0">
              <a:spAutoFit/>
            </a:bodyPr>
            <a:lstStyle/>
            <a:p>
              <a:r>
                <a:rPr lang="en-US" altLang="ko-KR" sz="2400" b="1" dirty="0">
                  <a:solidFill>
                    <a:schemeClr val="accent3"/>
                  </a:solidFill>
                  <a:latin typeface="Agency FB" panose="020B0503020202020204" pitchFamily="34" charset="0"/>
                  <a:cs typeface="Arial" pitchFamily="34" charset="0"/>
                </a:rPr>
                <a:t>Methodology</a:t>
              </a:r>
              <a:endParaRPr lang="ko-KR" altLang="en-US" sz="2400" b="1" dirty="0">
                <a:solidFill>
                  <a:schemeClr val="accent3"/>
                </a:solidFill>
                <a:latin typeface="Agency FB" panose="020B0503020202020204" pitchFamily="34" charset="0"/>
                <a:cs typeface="Arial" pitchFamily="34" charset="0"/>
              </a:endParaRPr>
            </a:p>
          </p:txBody>
        </p:sp>
        <p:sp>
          <p:nvSpPr>
            <p:cNvPr id="14" name="TextBox 13"/>
            <p:cNvSpPr txBox="1"/>
            <p:nvPr/>
          </p:nvSpPr>
          <p:spPr>
            <a:xfrm>
              <a:off x="3554345" y="1606029"/>
              <a:ext cx="2252491" cy="298612"/>
            </a:xfrm>
            <a:prstGeom prst="rect">
              <a:avLst/>
            </a:prstGeom>
            <a:noFill/>
          </p:spPr>
          <p:txBody>
            <a:bodyPr wrap="square" rtlCol="0">
              <a:spAutoFit/>
            </a:bodyPr>
            <a:lstStyle/>
            <a:p>
              <a:r>
                <a:rPr lang="en-US" altLang="ko-KR" sz="1200" b="1" dirty="0">
                  <a:solidFill>
                    <a:schemeClr val="accent3"/>
                  </a:solidFill>
                  <a:latin typeface="Agency FB" panose="020B0503020202020204" pitchFamily="34" charset="0"/>
                  <a:cs typeface="Arial" pitchFamily="34" charset="0"/>
                </a:rPr>
                <a:t> </a:t>
              </a:r>
              <a:br>
                <a:rPr lang="en-US" altLang="ko-KR" sz="1200" b="1" dirty="0">
                  <a:solidFill>
                    <a:schemeClr val="accent3"/>
                  </a:solidFill>
                  <a:latin typeface="Agency FB" panose="020B0503020202020204" pitchFamily="34" charset="0"/>
                  <a:cs typeface="Arial" pitchFamily="34" charset="0"/>
                </a:rPr>
              </a:br>
              <a:r>
                <a:rPr lang="en-US" altLang="ko-KR" sz="1200" b="1" dirty="0">
                  <a:solidFill>
                    <a:schemeClr val="accent3"/>
                  </a:solidFill>
                  <a:latin typeface="Agency FB" panose="020B0503020202020204" pitchFamily="34" charset="0"/>
                  <a:cs typeface="Arial" pitchFamily="34" charset="0"/>
                </a:rPr>
                <a:t>             SEMANTIC SCANNER &amp; SEVERITY CHECKER</a:t>
              </a:r>
            </a:p>
          </p:txBody>
        </p:sp>
      </p:grpSp>
      <p:sp>
        <p:nvSpPr>
          <p:cNvPr id="11"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graphicFrame>
        <p:nvGraphicFramePr>
          <p:cNvPr id="12" name="Diagram 11">
            <a:extLst>
              <a:ext uri="{FF2B5EF4-FFF2-40B4-BE49-F238E27FC236}">
                <a16:creationId xmlns:a16="http://schemas.microsoft.com/office/drawing/2014/main" id="{E3F2905C-08F5-40C6-BC77-9CE1B1A74D21}"/>
              </a:ext>
            </a:extLst>
          </p:cNvPr>
          <p:cNvGraphicFramePr/>
          <p:nvPr>
            <p:extLst>
              <p:ext uri="{D42A27DB-BD31-4B8C-83A1-F6EECF244321}">
                <p14:modId xmlns:p14="http://schemas.microsoft.com/office/powerpoint/2010/main" val="1587883333"/>
              </p:ext>
            </p:extLst>
          </p:nvPr>
        </p:nvGraphicFramePr>
        <p:xfrm>
          <a:off x="1907705" y="105958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9689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F2803C-4E9F-40DB-B542-522AA6AD618B}"/>
              </a:ext>
            </a:extLst>
          </p:cNvPr>
          <p:cNvPicPr>
            <a:picLocks noChangeAspect="1"/>
          </p:cNvPicPr>
          <p:nvPr/>
        </p:nvPicPr>
        <p:blipFill>
          <a:blip r:embed="rId3"/>
          <a:stretch>
            <a:fillRect/>
          </a:stretch>
        </p:blipFill>
        <p:spPr>
          <a:xfrm>
            <a:off x="1736441" y="0"/>
            <a:ext cx="5671118" cy="5143500"/>
          </a:xfrm>
          <a:prstGeom prst="rect">
            <a:avLst/>
          </a:prstGeom>
        </p:spPr>
      </p:pic>
    </p:spTree>
    <p:extLst>
      <p:ext uri="{BB962C8B-B14F-4D97-AF65-F5344CB8AC3E}">
        <p14:creationId xmlns:p14="http://schemas.microsoft.com/office/powerpoint/2010/main" val="2647944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BC3858-72AB-4E94-AE0B-EF2E8A71E148}"/>
              </a:ext>
            </a:extLst>
          </p:cNvPr>
          <p:cNvPicPr>
            <a:picLocks noChangeAspect="1"/>
          </p:cNvPicPr>
          <p:nvPr/>
        </p:nvPicPr>
        <p:blipFill>
          <a:blip r:embed="rId2"/>
          <a:stretch>
            <a:fillRect/>
          </a:stretch>
        </p:blipFill>
        <p:spPr>
          <a:xfrm>
            <a:off x="879458" y="0"/>
            <a:ext cx="7385083" cy="5143500"/>
          </a:xfrm>
          <a:prstGeom prst="rect">
            <a:avLst/>
          </a:prstGeom>
        </p:spPr>
      </p:pic>
    </p:spTree>
    <p:extLst>
      <p:ext uri="{BB962C8B-B14F-4D97-AF65-F5344CB8AC3E}">
        <p14:creationId xmlns:p14="http://schemas.microsoft.com/office/powerpoint/2010/main" val="1952122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b="1" dirty="0">
                <a:latin typeface="Agency FB" panose="020B0503020202020204" pitchFamily="34" charset="0"/>
              </a:rPr>
              <a:t>Severity Table</a:t>
            </a:r>
            <a:endParaRPr lang="ko-KR" altLang="en-US" b="1" dirty="0">
              <a:latin typeface="Agency FB" panose="020B0503020202020204" pitchFamily="34" charset="0"/>
            </a:endParaRPr>
          </a:p>
        </p:txBody>
      </p:sp>
      <p:sp>
        <p:nvSpPr>
          <p:cNvPr id="3" name="Text Placeholder 2"/>
          <p:cNvSpPr>
            <a:spLocks noGrp="1"/>
          </p:cNvSpPr>
          <p:nvPr>
            <p:ph type="body" sz="quarter" idx="11"/>
          </p:nvPr>
        </p:nvSpPr>
        <p:spPr>
          <a:xfrm>
            <a:off x="-224420" y="571455"/>
            <a:ext cx="9144000" cy="288032"/>
          </a:xfrm>
        </p:spPr>
        <p:txBody>
          <a:bodyPr/>
          <a:lstStyle/>
          <a:p>
            <a:r>
              <a:rPr lang="en-US" altLang="ko-KR" b="1" dirty="0">
                <a:latin typeface="Agency FB" panose="020B0503020202020204" pitchFamily="34" charset="0"/>
              </a:rPr>
              <a:t> </a:t>
            </a:r>
            <a:br>
              <a:rPr lang="en-US" altLang="ko-KR" b="1" dirty="0">
                <a:latin typeface="Agency FB" panose="020B0503020202020204" pitchFamily="34" charset="0"/>
              </a:rPr>
            </a:br>
            <a:r>
              <a:rPr lang="en-US" altLang="ko-KR" b="1" dirty="0">
                <a:latin typeface="Agency FB" panose="020B0503020202020204" pitchFamily="34" charset="0"/>
              </a:rPr>
              <a:t>             SEMANTIC SCANNER &amp; SEVERITY CHECKER</a:t>
            </a:r>
          </a:p>
        </p:txBody>
      </p:sp>
      <p:grpSp>
        <p:nvGrpSpPr>
          <p:cNvPr id="5" name="Group 4"/>
          <p:cNvGrpSpPr/>
          <p:nvPr/>
        </p:nvGrpSpPr>
        <p:grpSpPr>
          <a:xfrm>
            <a:off x="899592" y="1275606"/>
            <a:ext cx="3447988" cy="3447988"/>
            <a:chOff x="1628068" y="539750"/>
            <a:chExt cx="4063999" cy="4063999"/>
          </a:xfrm>
        </p:grpSpPr>
        <p:sp>
          <p:nvSpPr>
            <p:cNvPr id="6" name="Freeform 5"/>
            <p:cNvSpPr/>
            <p:nvPr/>
          </p:nvSpPr>
          <p:spPr>
            <a:xfrm>
              <a:off x="1628068" y="539750"/>
              <a:ext cx="4063999" cy="4063999"/>
            </a:xfrm>
            <a:custGeom>
              <a:avLst/>
              <a:gdLst>
                <a:gd name="connsiteX0" fmla="*/ 0 w 4063999"/>
                <a:gd name="connsiteY0" fmla="*/ 2032000 h 4063999"/>
                <a:gd name="connsiteX1" fmla="*/ 2032000 w 4063999"/>
                <a:gd name="connsiteY1" fmla="*/ 0 h 4063999"/>
                <a:gd name="connsiteX2" fmla="*/ 4064000 w 4063999"/>
                <a:gd name="connsiteY2" fmla="*/ 2032000 h 4063999"/>
                <a:gd name="connsiteX3" fmla="*/ 2032000 w 4063999"/>
                <a:gd name="connsiteY3" fmla="*/ 4064000 h 4063999"/>
                <a:gd name="connsiteX4" fmla="*/ 0 w 4063999"/>
                <a:gd name="connsiteY4" fmla="*/ 2032000 h 4063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3999" h="4063999">
                  <a:moveTo>
                    <a:pt x="0" y="2032000"/>
                  </a:moveTo>
                  <a:cubicBezTo>
                    <a:pt x="0" y="909757"/>
                    <a:pt x="909757" y="0"/>
                    <a:pt x="2032000" y="0"/>
                  </a:cubicBezTo>
                  <a:cubicBezTo>
                    <a:pt x="3154243" y="0"/>
                    <a:pt x="4064000" y="909757"/>
                    <a:pt x="4064000" y="2032000"/>
                  </a:cubicBezTo>
                  <a:cubicBezTo>
                    <a:pt x="4064000" y="3154243"/>
                    <a:pt x="3154243" y="4064000"/>
                    <a:pt x="2032000" y="4064000"/>
                  </a:cubicBezTo>
                  <a:cubicBezTo>
                    <a:pt x="909757" y="4064000"/>
                    <a:pt x="0" y="3154243"/>
                    <a:pt x="0" y="2032000"/>
                  </a:cubicBezTo>
                  <a:close/>
                </a:path>
              </a:pathLst>
            </a:custGeom>
            <a:solidFill>
              <a:schemeClr val="accent1">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84756" tIns="324103" rIns="1584757" bIns="3372104" numCol="1" spcCol="1270" anchor="ctr" anchorCtr="0">
              <a:noAutofit/>
            </a:bodyPr>
            <a:lstStyle/>
            <a:p>
              <a:pPr lvl="0" algn="ctr" defTabSz="755650" latinLnBrk="1">
                <a:lnSpc>
                  <a:spcPct val="90000"/>
                </a:lnSpc>
                <a:spcBef>
                  <a:spcPct val="0"/>
                </a:spcBef>
                <a:spcAft>
                  <a:spcPct val="35000"/>
                </a:spcAft>
              </a:pPr>
              <a:endParaRPr lang="ko-KR" altLang="en-US" sz="1700" kern="1200" dirty="0">
                <a:latin typeface="Agency FB" panose="020B0503020202020204" pitchFamily="34" charset="0"/>
              </a:endParaRPr>
            </a:p>
          </p:txBody>
        </p:sp>
        <p:sp>
          <p:nvSpPr>
            <p:cNvPr id="7" name="Freeform 6"/>
            <p:cNvSpPr/>
            <p:nvPr/>
          </p:nvSpPr>
          <p:spPr>
            <a:xfrm>
              <a:off x="2034467" y="1352549"/>
              <a:ext cx="3251200" cy="3251200"/>
            </a:xfrm>
            <a:custGeom>
              <a:avLst/>
              <a:gdLst>
                <a:gd name="connsiteX0" fmla="*/ 0 w 3251200"/>
                <a:gd name="connsiteY0" fmla="*/ 1625600 h 3251200"/>
                <a:gd name="connsiteX1" fmla="*/ 1625600 w 3251200"/>
                <a:gd name="connsiteY1" fmla="*/ 0 h 3251200"/>
                <a:gd name="connsiteX2" fmla="*/ 3251200 w 3251200"/>
                <a:gd name="connsiteY2" fmla="*/ 1625600 h 3251200"/>
                <a:gd name="connsiteX3" fmla="*/ 1625600 w 3251200"/>
                <a:gd name="connsiteY3" fmla="*/ 3251200 h 3251200"/>
                <a:gd name="connsiteX4" fmla="*/ 0 w 3251200"/>
                <a:gd name="connsiteY4" fmla="*/ 1625600 h 325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1200" h="3251200">
                  <a:moveTo>
                    <a:pt x="0" y="1625600"/>
                  </a:moveTo>
                  <a:cubicBezTo>
                    <a:pt x="0" y="727806"/>
                    <a:pt x="727806" y="0"/>
                    <a:pt x="1625600" y="0"/>
                  </a:cubicBezTo>
                  <a:cubicBezTo>
                    <a:pt x="2523394" y="0"/>
                    <a:pt x="3251200" y="727806"/>
                    <a:pt x="3251200" y="1625600"/>
                  </a:cubicBezTo>
                  <a:cubicBezTo>
                    <a:pt x="3251200" y="2523394"/>
                    <a:pt x="2523394" y="3251200"/>
                    <a:pt x="1625600" y="3251200"/>
                  </a:cubicBezTo>
                  <a:cubicBezTo>
                    <a:pt x="727806" y="3251200"/>
                    <a:pt x="0" y="2523394"/>
                    <a:pt x="0" y="1625600"/>
                  </a:cubicBez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1245" tIns="308864" rIns="1171245" bIns="2584704" numCol="1" spcCol="1270" anchor="ctr" anchorCtr="0">
              <a:noAutofit/>
            </a:bodyPr>
            <a:lstStyle/>
            <a:p>
              <a:pPr lvl="0" algn="ctr" defTabSz="711200" latinLnBrk="1">
                <a:lnSpc>
                  <a:spcPct val="90000"/>
                </a:lnSpc>
                <a:spcBef>
                  <a:spcPct val="0"/>
                </a:spcBef>
                <a:spcAft>
                  <a:spcPct val="35000"/>
                </a:spcAft>
              </a:pPr>
              <a:endParaRPr lang="ko-KR" altLang="en-US" sz="1600" kern="1200" dirty="0">
                <a:latin typeface="Agency FB" panose="020B0503020202020204" pitchFamily="34" charset="0"/>
              </a:endParaRPr>
            </a:p>
          </p:txBody>
        </p:sp>
        <p:sp>
          <p:nvSpPr>
            <p:cNvPr id="8" name="Freeform 7"/>
            <p:cNvSpPr/>
            <p:nvPr/>
          </p:nvSpPr>
          <p:spPr>
            <a:xfrm>
              <a:off x="2440867" y="2165349"/>
              <a:ext cx="2438400" cy="2438400"/>
            </a:xfrm>
            <a:custGeom>
              <a:avLst/>
              <a:gdLst>
                <a:gd name="connsiteX0" fmla="*/ 0 w 2438400"/>
                <a:gd name="connsiteY0" fmla="*/ 1219200 h 2438400"/>
                <a:gd name="connsiteX1" fmla="*/ 1219200 w 2438400"/>
                <a:gd name="connsiteY1" fmla="*/ 0 h 2438400"/>
                <a:gd name="connsiteX2" fmla="*/ 2438400 w 2438400"/>
                <a:gd name="connsiteY2" fmla="*/ 1219200 h 2438400"/>
                <a:gd name="connsiteX3" fmla="*/ 1219200 w 2438400"/>
                <a:gd name="connsiteY3" fmla="*/ 2438400 h 2438400"/>
                <a:gd name="connsiteX4" fmla="*/ 0 w 2438400"/>
                <a:gd name="connsiteY4" fmla="*/ 1219200 h 243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 h="2438400">
                  <a:moveTo>
                    <a:pt x="0" y="1219200"/>
                  </a:moveTo>
                  <a:cubicBezTo>
                    <a:pt x="0" y="545854"/>
                    <a:pt x="545854" y="0"/>
                    <a:pt x="1219200" y="0"/>
                  </a:cubicBezTo>
                  <a:cubicBezTo>
                    <a:pt x="1892546" y="0"/>
                    <a:pt x="2438400" y="545854"/>
                    <a:pt x="2438400" y="1219200"/>
                  </a:cubicBezTo>
                  <a:cubicBezTo>
                    <a:pt x="2438400" y="1892546"/>
                    <a:pt x="1892546" y="2438400"/>
                    <a:pt x="1219200" y="2438400"/>
                  </a:cubicBezTo>
                  <a:cubicBezTo>
                    <a:pt x="545854" y="2438400"/>
                    <a:pt x="0" y="1892546"/>
                    <a:pt x="0" y="1219200"/>
                  </a:cubicBez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57733" tIns="289560" rIns="757733" bIns="1813560" numCol="1" spcCol="1270" anchor="ctr" anchorCtr="0">
              <a:noAutofit/>
            </a:bodyPr>
            <a:lstStyle/>
            <a:p>
              <a:pPr lvl="0" algn="ctr" defTabSz="666750" latinLnBrk="1">
                <a:lnSpc>
                  <a:spcPct val="90000"/>
                </a:lnSpc>
                <a:spcBef>
                  <a:spcPct val="0"/>
                </a:spcBef>
                <a:spcAft>
                  <a:spcPct val="35000"/>
                </a:spcAft>
              </a:pPr>
              <a:endParaRPr lang="ko-KR" altLang="en-US" sz="1500" kern="1200">
                <a:latin typeface="Agency FB" panose="020B0503020202020204" pitchFamily="34" charset="0"/>
              </a:endParaRPr>
            </a:p>
          </p:txBody>
        </p:sp>
        <p:sp>
          <p:nvSpPr>
            <p:cNvPr id="9" name="Freeform 8"/>
            <p:cNvSpPr/>
            <p:nvPr/>
          </p:nvSpPr>
          <p:spPr>
            <a:xfrm>
              <a:off x="2847267" y="2978149"/>
              <a:ext cx="1625600" cy="1625600"/>
            </a:xfrm>
            <a:custGeom>
              <a:avLst/>
              <a:gdLst>
                <a:gd name="connsiteX0" fmla="*/ 0 w 1625600"/>
                <a:gd name="connsiteY0" fmla="*/ 812800 h 1625600"/>
                <a:gd name="connsiteX1" fmla="*/ 812800 w 1625600"/>
                <a:gd name="connsiteY1" fmla="*/ 0 h 1625600"/>
                <a:gd name="connsiteX2" fmla="*/ 1625600 w 1625600"/>
                <a:gd name="connsiteY2" fmla="*/ 812800 h 1625600"/>
                <a:gd name="connsiteX3" fmla="*/ 812800 w 1625600"/>
                <a:gd name="connsiteY3" fmla="*/ 1625600 h 1625600"/>
                <a:gd name="connsiteX4" fmla="*/ 0 w 1625600"/>
                <a:gd name="connsiteY4" fmla="*/ 812800 h 162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5600" h="1625600">
                  <a:moveTo>
                    <a:pt x="0" y="812800"/>
                  </a:moveTo>
                  <a:cubicBezTo>
                    <a:pt x="0" y="363903"/>
                    <a:pt x="363903" y="0"/>
                    <a:pt x="812800" y="0"/>
                  </a:cubicBezTo>
                  <a:cubicBezTo>
                    <a:pt x="1261697" y="0"/>
                    <a:pt x="1625600" y="363903"/>
                    <a:pt x="1625600" y="812800"/>
                  </a:cubicBezTo>
                  <a:cubicBezTo>
                    <a:pt x="1625600" y="1261697"/>
                    <a:pt x="1261697" y="1625600"/>
                    <a:pt x="812800" y="1625600"/>
                  </a:cubicBezTo>
                  <a:cubicBezTo>
                    <a:pt x="363903" y="1625600"/>
                    <a:pt x="0" y="1261697"/>
                    <a:pt x="0" y="812800"/>
                  </a:cubicBezTo>
                  <a:close/>
                </a:path>
              </a:pathLst>
            </a:custGeom>
            <a:solidFill>
              <a:schemeClr val="accent4">
                <a:lumMod val="5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01640" tIns="569976" rIns="401640" bIns="569976" numCol="1" spcCol="1270" anchor="ctr" anchorCtr="0">
              <a:noAutofit/>
            </a:bodyPr>
            <a:lstStyle/>
            <a:p>
              <a:pPr lvl="0" algn="ctr" defTabSz="1022350" latinLnBrk="1">
                <a:lnSpc>
                  <a:spcPct val="90000"/>
                </a:lnSpc>
                <a:spcBef>
                  <a:spcPct val="0"/>
                </a:spcBef>
                <a:spcAft>
                  <a:spcPct val="35000"/>
                </a:spcAft>
              </a:pPr>
              <a:endParaRPr lang="ko-KR" altLang="en-US" sz="2300" kern="1200">
                <a:latin typeface="Agency FB" panose="020B0503020202020204" pitchFamily="34" charset="0"/>
              </a:endParaRPr>
            </a:p>
          </p:txBody>
        </p:sp>
      </p:grpSp>
      <p:sp>
        <p:nvSpPr>
          <p:cNvPr id="11" name="TextBox 10"/>
          <p:cNvSpPr txBox="1"/>
          <p:nvPr/>
        </p:nvSpPr>
        <p:spPr>
          <a:xfrm>
            <a:off x="1971315" y="3864719"/>
            <a:ext cx="1197853" cy="338554"/>
          </a:xfrm>
          <a:prstGeom prst="rect">
            <a:avLst/>
          </a:prstGeom>
          <a:noFill/>
        </p:spPr>
        <p:txBody>
          <a:bodyPr wrap="square" rtlCol="0">
            <a:spAutoFit/>
          </a:bodyPr>
          <a:lstStyle/>
          <a:p>
            <a:pPr algn="ctr"/>
            <a:r>
              <a:rPr lang="en-US" altLang="ko-KR" sz="1600" b="1" dirty="0">
                <a:solidFill>
                  <a:schemeClr val="bg1"/>
                </a:solidFill>
                <a:latin typeface="Agency FB" panose="020B0503020202020204" pitchFamily="34" charset="0"/>
                <a:cs typeface="Arial" pitchFamily="34" charset="0"/>
              </a:rPr>
              <a:t>70% - 100%</a:t>
            </a:r>
            <a:endParaRPr lang="ko-KR" altLang="en-US" sz="1600" b="1" dirty="0">
              <a:solidFill>
                <a:schemeClr val="bg1"/>
              </a:solidFill>
              <a:latin typeface="Agency FB" panose="020B0503020202020204" pitchFamily="34" charset="0"/>
              <a:cs typeface="Arial" pitchFamily="34" charset="0"/>
            </a:endParaRPr>
          </a:p>
        </p:txBody>
      </p:sp>
      <p:sp>
        <p:nvSpPr>
          <p:cNvPr id="12" name="TextBox 11"/>
          <p:cNvSpPr txBox="1"/>
          <p:nvPr/>
        </p:nvSpPr>
        <p:spPr>
          <a:xfrm>
            <a:off x="1971315" y="2925872"/>
            <a:ext cx="1125661" cy="338554"/>
          </a:xfrm>
          <a:prstGeom prst="rect">
            <a:avLst/>
          </a:prstGeom>
          <a:noFill/>
        </p:spPr>
        <p:txBody>
          <a:bodyPr wrap="square" rtlCol="0">
            <a:spAutoFit/>
          </a:bodyPr>
          <a:lstStyle/>
          <a:p>
            <a:pPr algn="ctr"/>
            <a:r>
              <a:rPr lang="en-US" altLang="ko-KR" sz="1600" b="1" dirty="0">
                <a:solidFill>
                  <a:schemeClr val="bg1"/>
                </a:solidFill>
                <a:latin typeface="Agency FB" panose="020B0503020202020204" pitchFamily="34" charset="0"/>
                <a:cs typeface="Arial" pitchFamily="34" charset="0"/>
              </a:rPr>
              <a:t>40% - 70%</a:t>
            </a:r>
            <a:endParaRPr lang="ko-KR" altLang="en-US" sz="1600" b="1" dirty="0">
              <a:solidFill>
                <a:schemeClr val="bg1"/>
              </a:solidFill>
              <a:latin typeface="Agency FB" panose="020B0503020202020204" pitchFamily="34" charset="0"/>
              <a:cs typeface="Arial" pitchFamily="34" charset="0"/>
            </a:endParaRPr>
          </a:p>
        </p:txBody>
      </p:sp>
      <p:sp>
        <p:nvSpPr>
          <p:cNvPr id="13" name="TextBox 12"/>
          <p:cNvSpPr txBox="1"/>
          <p:nvPr/>
        </p:nvSpPr>
        <p:spPr>
          <a:xfrm>
            <a:off x="1971316" y="2282506"/>
            <a:ext cx="1197852" cy="338554"/>
          </a:xfrm>
          <a:prstGeom prst="rect">
            <a:avLst/>
          </a:prstGeom>
          <a:noFill/>
        </p:spPr>
        <p:txBody>
          <a:bodyPr wrap="square" rtlCol="0">
            <a:spAutoFit/>
          </a:bodyPr>
          <a:lstStyle/>
          <a:p>
            <a:pPr algn="ctr"/>
            <a:r>
              <a:rPr lang="en-US" altLang="ko-KR" sz="1600" b="1" dirty="0">
                <a:solidFill>
                  <a:schemeClr val="bg1"/>
                </a:solidFill>
                <a:latin typeface="Agency FB" panose="020B0503020202020204" pitchFamily="34" charset="0"/>
                <a:cs typeface="Arial" pitchFamily="34" charset="0"/>
              </a:rPr>
              <a:t>20% - 40%</a:t>
            </a:r>
            <a:endParaRPr lang="ko-KR" altLang="en-US" sz="1600" b="1" dirty="0">
              <a:solidFill>
                <a:schemeClr val="bg1"/>
              </a:solidFill>
              <a:latin typeface="Agency FB" panose="020B0503020202020204" pitchFamily="34" charset="0"/>
              <a:cs typeface="Arial" pitchFamily="34" charset="0"/>
            </a:endParaRPr>
          </a:p>
        </p:txBody>
      </p:sp>
      <p:sp>
        <p:nvSpPr>
          <p:cNvPr id="14" name="TextBox 13"/>
          <p:cNvSpPr txBox="1"/>
          <p:nvPr/>
        </p:nvSpPr>
        <p:spPr>
          <a:xfrm>
            <a:off x="1971316" y="1491630"/>
            <a:ext cx="1341868" cy="338554"/>
          </a:xfrm>
          <a:prstGeom prst="rect">
            <a:avLst/>
          </a:prstGeom>
          <a:noFill/>
        </p:spPr>
        <p:txBody>
          <a:bodyPr wrap="square" rtlCol="0">
            <a:spAutoFit/>
          </a:bodyPr>
          <a:lstStyle/>
          <a:p>
            <a:pPr algn="ctr"/>
            <a:r>
              <a:rPr lang="en-US" altLang="ko-KR" sz="1600" b="1" dirty="0">
                <a:solidFill>
                  <a:schemeClr val="bg1"/>
                </a:solidFill>
                <a:latin typeface="Agency FB" panose="020B0503020202020204" pitchFamily="34" charset="0"/>
                <a:cs typeface="Arial" pitchFamily="34" charset="0"/>
              </a:rPr>
              <a:t>0% - 20%</a:t>
            </a:r>
            <a:endParaRPr lang="ko-KR" altLang="en-US" sz="1600" b="1" dirty="0">
              <a:solidFill>
                <a:schemeClr val="bg1"/>
              </a:solidFill>
              <a:latin typeface="Agency FB" panose="020B0503020202020204" pitchFamily="34" charset="0"/>
              <a:cs typeface="Arial" pitchFamily="34" charset="0"/>
            </a:endParaRPr>
          </a:p>
        </p:txBody>
      </p:sp>
      <p:cxnSp>
        <p:nvCxnSpPr>
          <p:cNvPr id="15" name="Straight Arrow Connector 14"/>
          <p:cNvCxnSpPr/>
          <p:nvPr/>
        </p:nvCxnSpPr>
        <p:spPr>
          <a:xfrm>
            <a:off x="3131840" y="1707654"/>
            <a:ext cx="2376264" cy="0"/>
          </a:xfrm>
          <a:prstGeom prst="straightConnector1">
            <a:avLst/>
          </a:prstGeom>
          <a:ln w="25400">
            <a:solidFill>
              <a:schemeClr val="accent1">
                <a:lumMod val="40000"/>
                <a:lumOff val="6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131840" y="2451937"/>
            <a:ext cx="2376264" cy="0"/>
          </a:xfrm>
          <a:prstGeom prst="straightConnector1">
            <a:avLst/>
          </a:prstGeom>
          <a:ln w="25400">
            <a:gradFill>
              <a:gsLst>
                <a:gs pos="0">
                  <a:schemeClr val="accent2">
                    <a:lumMod val="90000"/>
                    <a:lumOff val="10000"/>
                  </a:schemeClr>
                </a:gs>
                <a:gs pos="100000">
                  <a:schemeClr val="accent2">
                    <a:lumMod val="90000"/>
                    <a:lumOff val="10000"/>
                  </a:schemeClr>
                </a:gs>
              </a:gsLst>
              <a:lin ang="5400000" scaled="1"/>
            </a:gradFill>
            <a:tailEnd type="ova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131840" y="3242967"/>
            <a:ext cx="2376264" cy="0"/>
          </a:xfrm>
          <a:prstGeom prst="straightConnector1">
            <a:avLst/>
          </a:prstGeom>
          <a:ln w="25400">
            <a:gradFill>
              <a:gsLst>
                <a:gs pos="0">
                  <a:schemeClr val="accent3">
                    <a:lumMod val="90000"/>
                    <a:lumOff val="10000"/>
                  </a:schemeClr>
                </a:gs>
                <a:gs pos="100000">
                  <a:schemeClr val="accent3">
                    <a:lumMod val="90000"/>
                    <a:lumOff val="10000"/>
                  </a:schemeClr>
                </a:gs>
              </a:gsLst>
              <a:lin ang="5400000" scaled="1"/>
            </a:gradFill>
            <a:tailEnd type="ova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131840" y="4033996"/>
            <a:ext cx="2376264" cy="0"/>
          </a:xfrm>
          <a:prstGeom prst="straightConnector1">
            <a:avLst/>
          </a:prstGeom>
          <a:ln w="25400">
            <a:solidFill>
              <a:schemeClr val="accent4">
                <a:lumMod val="75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5542967" y="2215319"/>
            <a:ext cx="3024336" cy="400110"/>
            <a:chOff x="803640" y="3465563"/>
            <a:chExt cx="2059657" cy="400110"/>
          </a:xfrm>
        </p:grpSpPr>
        <p:sp>
          <p:nvSpPr>
            <p:cNvPr id="23" name="TextBox 22"/>
            <p:cNvSpPr txBox="1"/>
            <p:nvPr/>
          </p:nvSpPr>
          <p:spPr>
            <a:xfrm>
              <a:off x="803640" y="3579862"/>
              <a:ext cx="2059657" cy="276999"/>
            </a:xfrm>
            <a:prstGeom prst="rect">
              <a:avLst/>
            </a:prstGeom>
            <a:noFill/>
          </p:spPr>
          <p:txBody>
            <a:bodyPr wrap="square" rtlCol="0">
              <a:spAutoFit/>
            </a:bodyPr>
            <a:lstStyle/>
            <a:p>
              <a:endParaRPr lang="ko-KR" altLang="en-US" sz="1200" dirty="0">
                <a:solidFill>
                  <a:schemeClr val="accent2"/>
                </a:solidFill>
                <a:latin typeface="Agency FB" panose="020B0503020202020204" pitchFamily="34" charset="0"/>
                <a:cs typeface="Arial" pitchFamily="34" charset="0"/>
              </a:endParaRPr>
            </a:p>
          </p:txBody>
        </p:sp>
        <p:sp>
          <p:nvSpPr>
            <p:cNvPr id="24" name="TextBox 23"/>
            <p:cNvSpPr txBox="1"/>
            <p:nvPr/>
          </p:nvSpPr>
          <p:spPr>
            <a:xfrm>
              <a:off x="803640" y="3465563"/>
              <a:ext cx="2059657" cy="400110"/>
            </a:xfrm>
            <a:prstGeom prst="rect">
              <a:avLst/>
            </a:prstGeom>
            <a:noFill/>
          </p:spPr>
          <p:txBody>
            <a:bodyPr wrap="square" rtlCol="0">
              <a:spAutoFit/>
            </a:bodyPr>
            <a:lstStyle/>
            <a:p>
              <a:r>
                <a:rPr lang="en-US" altLang="ko-KR" sz="2000" b="1" dirty="0">
                  <a:solidFill>
                    <a:schemeClr val="accent2"/>
                  </a:solidFill>
                  <a:latin typeface="Agency FB" panose="020B0503020202020204" pitchFamily="34" charset="0"/>
                  <a:cs typeface="Arial" pitchFamily="34" charset="0"/>
                </a:rPr>
                <a:t>MODERATE</a:t>
              </a:r>
              <a:endParaRPr lang="ko-KR" altLang="en-US" sz="2000" b="1" dirty="0">
                <a:solidFill>
                  <a:schemeClr val="accent2"/>
                </a:solidFill>
                <a:latin typeface="Agency FB" panose="020B0503020202020204" pitchFamily="34" charset="0"/>
                <a:cs typeface="Arial" pitchFamily="34" charset="0"/>
              </a:endParaRPr>
            </a:p>
          </p:txBody>
        </p:sp>
      </p:grpSp>
      <p:grpSp>
        <p:nvGrpSpPr>
          <p:cNvPr id="25" name="Group 24"/>
          <p:cNvGrpSpPr/>
          <p:nvPr/>
        </p:nvGrpSpPr>
        <p:grpSpPr>
          <a:xfrm>
            <a:off x="5542967" y="1491172"/>
            <a:ext cx="3059199" cy="400110"/>
            <a:chOff x="803640" y="3532446"/>
            <a:chExt cx="2083400" cy="400110"/>
          </a:xfrm>
        </p:grpSpPr>
        <p:sp>
          <p:nvSpPr>
            <p:cNvPr id="26" name="TextBox 25"/>
            <p:cNvSpPr txBox="1"/>
            <p:nvPr/>
          </p:nvSpPr>
          <p:spPr>
            <a:xfrm>
              <a:off x="803640" y="3579862"/>
              <a:ext cx="2059657" cy="276999"/>
            </a:xfrm>
            <a:prstGeom prst="rect">
              <a:avLst/>
            </a:prstGeom>
            <a:noFill/>
          </p:spPr>
          <p:txBody>
            <a:bodyPr wrap="square" rtlCol="0">
              <a:spAutoFit/>
            </a:bodyPr>
            <a:lstStyle/>
            <a:p>
              <a:endParaRPr lang="ko-KR" altLang="en-US" sz="1200" dirty="0">
                <a:solidFill>
                  <a:schemeClr val="accent1"/>
                </a:solidFill>
                <a:latin typeface="Agency FB" panose="020B0503020202020204" pitchFamily="34" charset="0"/>
                <a:cs typeface="Arial" pitchFamily="34" charset="0"/>
              </a:endParaRPr>
            </a:p>
          </p:txBody>
        </p:sp>
        <p:sp>
          <p:nvSpPr>
            <p:cNvPr id="27" name="TextBox 26"/>
            <p:cNvSpPr txBox="1"/>
            <p:nvPr/>
          </p:nvSpPr>
          <p:spPr>
            <a:xfrm>
              <a:off x="827383" y="3532446"/>
              <a:ext cx="2059657" cy="400110"/>
            </a:xfrm>
            <a:prstGeom prst="rect">
              <a:avLst/>
            </a:prstGeom>
            <a:noFill/>
          </p:spPr>
          <p:txBody>
            <a:bodyPr wrap="square" rtlCol="0">
              <a:spAutoFit/>
            </a:bodyPr>
            <a:lstStyle/>
            <a:p>
              <a:r>
                <a:rPr lang="en-US" altLang="ko-KR" sz="2000" b="1" dirty="0">
                  <a:solidFill>
                    <a:schemeClr val="accent1"/>
                  </a:solidFill>
                  <a:latin typeface="Agency FB" panose="020B0503020202020204" pitchFamily="34" charset="0"/>
                  <a:cs typeface="Arial" pitchFamily="34" charset="0"/>
                </a:rPr>
                <a:t>LOW</a:t>
              </a:r>
              <a:endParaRPr lang="ko-KR" altLang="en-US" sz="2000" b="1" dirty="0">
                <a:solidFill>
                  <a:schemeClr val="accent1"/>
                </a:solidFill>
                <a:latin typeface="Agency FB" panose="020B0503020202020204" pitchFamily="34" charset="0"/>
                <a:cs typeface="Arial" pitchFamily="34" charset="0"/>
              </a:endParaRPr>
            </a:p>
          </p:txBody>
        </p:sp>
      </p:grpSp>
      <p:grpSp>
        <p:nvGrpSpPr>
          <p:cNvPr id="28" name="Group 27"/>
          <p:cNvGrpSpPr/>
          <p:nvPr/>
        </p:nvGrpSpPr>
        <p:grpSpPr>
          <a:xfrm>
            <a:off x="5542967" y="2999600"/>
            <a:ext cx="3059199" cy="400110"/>
            <a:chOff x="803640" y="3458814"/>
            <a:chExt cx="2083400" cy="400110"/>
          </a:xfrm>
        </p:grpSpPr>
        <p:sp>
          <p:nvSpPr>
            <p:cNvPr id="29" name="TextBox 28"/>
            <p:cNvSpPr txBox="1"/>
            <p:nvPr/>
          </p:nvSpPr>
          <p:spPr>
            <a:xfrm>
              <a:off x="803640" y="3579862"/>
              <a:ext cx="2059657" cy="276999"/>
            </a:xfrm>
            <a:prstGeom prst="rect">
              <a:avLst/>
            </a:prstGeom>
            <a:noFill/>
          </p:spPr>
          <p:txBody>
            <a:bodyPr wrap="square" rtlCol="0">
              <a:spAutoFit/>
            </a:bodyPr>
            <a:lstStyle/>
            <a:p>
              <a:endParaRPr lang="ko-KR" altLang="en-US" sz="1200" dirty="0">
                <a:solidFill>
                  <a:schemeClr val="accent3"/>
                </a:solidFill>
                <a:latin typeface="Agency FB" panose="020B0503020202020204" pitchFamily="34" charset="0"/>
                <a:cs typeface="Arial" pitchFamily="34" charset="0"/>
              </a:endParaRPr>
            </a:p>
          </p:txBody>
        </p:sp>
        <p:sp>
          <p:nvSpPr>
            <p:cNvPr id="30" name="TextBox 29"/>
            <p:cNvSpPr txBox="1"/>
            <p:nvPr/>
          </p:nvSpPr>
          <p:spPr>
            <a:xfrm>
              <a:off x="827383" y="3458814"/>
              <a:ext cx="2059657" cy="400110"/>
            </a:xfrm>
            <a:prstGeom prst="rect">
              <a:avLst/>
            </a:prstGeom>
            <a:noFill/>
          </p:spPr>
          <p:txBody>
            <a:bodyPr wrap="square" rtlCol="0">
              <a:spAutoFit/>
            </a:bodyPr>
            <a:lstStyle/>
            <a:p>
              <a:r>
                <a:rPr lang="en-US" altLang="ko-KR" sz="2000" b="1" dirty="0">
                  <a:solidFill>
                    <a:schemeClr val="accent3"/>
                  </a:solidFill>
                  <a:latin typeface="Agency FB" panose="020B0503020202020204" pitchFamily="34" charset="0"/>
                  <a:cs typeface="Arial" pitchFamily="34" charset="0"/>
                </a:rPr>
                <a:t>HIGH</a:t>
              </a:r>
              <a:endParaRPr lang="ko-KR" altLang="en-US" sz="2000" b="1" dirty="0">
                <a:solidFill>
                  <a:schemeClr val="accent3"/>
                </a:solidFill>
                <a:latin typeface="Agency FB" panose="020B0503020202020204" pitchFamily="34" charset="0"/>
                <a:cs typeface="Arial" pitchFamily="34" charset="0"/>
              </a:endParaRPr>
            </a:p>
          </p:txBody>
        </p:sp>
      </p:grpSp>
      <p:grpSp>
        <p:nvGrpSpPr>
          <p:cNvPr id="31" name="Group 30"/>
          <p:cNvGrpSpPr/>
          <p:nvPr/>
        </p:nvGrpSpPr>
        <p:grpSpPr>
          <a:xfrm>
            <a:off x="5542967" y="3795101"/>
            <a:ext cx="3050480" cy="400110"/>
            <a:chOff x="803640" y="3463286"/>
            <a:chExt cx="2077462" cy="400110"/>
          </a:xfrm>
        </p:grpSpPr>
        <p:sp>
          <p:nvSpPr>
            <p:cNvPr id="32" name="TextBox 31"/>
            <p:cNvSpPr txBox="1"/>
            <p:nvPr/>
          </p:nvSpPr>
          <p:spPr>
            <a:xfrm>
              <a:off x="803640" y="3579862"/>
              <a:ext cx="2059657" cy="276999"/>
            </a:xfrm>
            <a:prstGeom prst="rect">
              <a:avLst/>
            </a:prstGeom>
            <a:noFill/>
          </p:spPr>
          <p:txBody>
            <a:bodyPr wrap="square" rtlCol="0">
              <a:spAutoFit/>
            </a:bodyPr>
            <a:lstStyle/>
            <a:p>
              <a:endParaRPr lang="ko-KR" altLang="en-US" sz="1200" dirty="0">
                <a:solidFill>
                  <a:schemeClr val="accent4">
                    <a:lumMod val="50000"/>
                  </a:schemeClr>
                </a:solidFill>
                <a:latin typeface="Agency FB" panose="020B0503020202020204" pitchFamily="34" charset="0"/>
                <a:cs typeface="Arial" pitchFamily="34" charset="0"/>
              </a:endParaRPr>
            </a:p>
          </p:txBody>
        </p:sp>
        <p:sp>
          <p:nvSpPr>
            <p:cNvPr id="33" name="TextBox 32"/>
            <p:cNvSpPr txBox="1"/>
            <p:nvPr/>
          </p:nvSpPr>
          <p:spPr>
            <a:xfrm>
              <a:off x="821445" y="3463286"/>
              <a:ext cx="2059657" cy="400110"/>
            </a:xfrm>
            <a:prstGeom prst="rect">
              <a:avLst/>
            </a:prstGeom>
            <a:noFill/>
          </p:spPr>
          <p:txBody>
            <a:bodyPr wrap="square" rtlCol="0">
              <a:spAutoFit/>
            </a:bodyPr>
            <a:lstStyle/>
            <a:p>
              <a:r>
                <a:rPr lang="en-US" altLang="ko-KR" sz="2000" b="1" dirty="0">
                  <a:solidFill>
                    <a:schemeClr val="accent4">
                      <a:lumMod val="50000"/>
                    </a:schemeClr>
                  </a:solidFill>
                  <a:latin typeface="Agency FB" panose="020B0503020202020204" pitchFamily="34" charset="0"/>
                  <a:cs typeface="Arial" pitchFamily="34" charset="0"/>
                </a:rPr>
                <a:t>RISKY</a:t>
              </a:r>
              <a:endParaRPr lang="ko-KR" altLang="en-US" sz="2000" b="1" dirty="0">
                <a:solidFill>
                  <a:schemeClr val="accent4">
                    <a:lumMod val="50000"/>
                  </a:schemeClr>
                </a:solidFill>
                <a:latin typeface="Agency FB" panose="020B0503020202020204" pitchFamily="34" charset="0"/>
                <a:cs typeface="Arial" pitchFamily="34" charset="0"/>
              </a:endParaRPr>
            </a:p>
          </p:txBody>
        </p:sp>
      </p:grpSp>
    </p:spTree>
    <p:extLst>
      <p:ext uri="{BB962C8B-B14F-4D97-AF65-F5344CB8AC3E}">
        <p14:creationId xmlns:p14="http://schemas.microsoft.com/office/powerpoint/2010/main" val="3616027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0" y="483518"/>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dirty="0">
                <a:solidFill>
                  <a:schemeClr val="bg1"/>
                </a:solidFill>
                <a:latin typeface="Agency FB" panose="020B0503020202020204" pitchFamily="34" charset="0"/>
                <a:cs typeface="Arial" pitchFamily="34" charset="0"/>
              </a:rPr>
              <a:t>Agenda Style</a:t>
            </a:r>
          </a:p>
        </p:txBody>
      </p:sp>
      <p:sp>
        <p:nvSpPr>
          <p:cNvPr id="5" name="Text Placeholder 1"/>
          <p:cNvSpPr txBox="1">
            <a:spLocks/>
          </p:cNvSpPr>
          <p:nvPr/>
        </p:nvSpPr>
        <p:spPr>
          <a:xfrm rot="16200000">
            <a:off x="-1822186" y="2109390"/>
            <a:ext cx="5143501" cy="92472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b="1" dirty="0">
                <a:solidFill>
                  <a:schemeClr val="bg1"/>
                </a:solidFill>
                <a:latin typeface="Agency FB" panose="020B0503020202020204" pitchFamily="34" charset="0"/>
                <a:cs typeface="Arial" pitchFamily="34" charset="0"/>
              </a:rPr>
              <a:t>03. Perspective &amp; Functionality</a:t>
            </a:r>
          </a:p>
        </p:txBody>
      </p:sp>
      <p:grpSp>
        <p:nvGrpSpPr>
          <p:cNvPr id="8" name="Group 7"/>
          <p:cNvGrpSpPr/>
          <p:nvPr/>
        </p:nvGrpSpPr>
        <p:grpSpPr>
          <a:xfrm>
            <a:off x="1499129" y="483518"/>
            <a:ext cx="7060951" cy="1125193"/>
            <a:chOff x="3549318" y="1203598"/>
            <a:chExt cx="2390834" cy="1125193"/>
          </a:xfrm>
        </p:grpSpPr>
        <p:sp>
          <p:nvSpPr>
            <p:cNvPr id="9" name="TextBox 8"/>
            <p:cNvSpPr txBox="1"/>
            <p:nvPr/>
          </p:nvSpPr>
          <p:spPr>
            <a:xfrm>
              <a:off x="3687661" y="2051792"/>
              <a:ext cx="2252491" cy="276999"/>
            </a:xfrm>
            <a:prstGeom prst="rect">
              <a:avLst/>
            </a:prstGeom>
            <a:noFill/>
          </p:spPr>
          <p:txBody>
            <a:bodyPr wrap="square" rtlCol="0">
              <a:spAutoFit/>
            </a:bodyPr>
            <a:lstStyle/>
            <a:p>
              <a:r>
                <a:rPr lang="en-US" altLang="ko-KR" sz="1200" dirty="0">
                  <a:solidFill>
                    <a:schemeClr val="tx1">
                      <a:lumMod val="75000"/>
                      <a:lumOff val="25000"/>
                    </a:schemeClr>
                  </a:solidFill>
                  <a:latin typeface="Agency FB" panose="020B0503020202020204" pitchFamily="34" charset="0"/>
                  <a:cs typeface="Arial" pitchFamily="34" charset="0"/>
                </a:rPr>
                <a:t>. </a:t>
              </a:r>
            </a:p>
          </p:txBody>
        </p:sp>
        <p:sp>
          <p:nvSpPr>
            <p:cNvPr id="10" name="TextBox 9"/>
            <p:cNvSpPr txBox="1"/>
            <p:nvPr/>
          </p:nvSpPr>
          <p:spPr>
            <a:xfrm>
              <a:off x="3687661" y="1203598"/>
              <a:ext cx="2252491" cy="461665"/>
            </a:xfrm>
            <a:prstGeom prst="rect">
              <a:avLst/>
            </a:prstGeom>
            <a:noFill/>
          </p:spPr>
          <p:txBody>
            <a:bodyPr wrap="square" rtlCol="0">
              <a:spAutoFit/>
            </a:bodyPr>
            <a:lstStyle/>
            <a:p>
              <a:r>
                <a:rPr lang="en-US" altLang="ko-KR" sz="2400" b="1" dirty="0">
                  <a:solidFill>
                    <a:schemeClr val="accent3"/>
                  </a:solidFill>
                  <a:latin typeface="Agency FB" panose="020B0503020202020204" pitchFamily="34" charset="0"/>
                  <a:cs typeface="Arial" pitchFamily="34" charset="0"/>
                </a:rPr>
                <a:t>Perspective</a:t>
              </a:r>
              <a:endParaRPr lang="ko-KR" altLang="en-US" sz="2400" b="1" dirty="0">
                <a:solidFill>
                  <a:schemeClr val="accent3"/>
                </a:solidFill>
                <a:latin typeface="Agency FB" panose="020B0503020202020204" pitchFamily="34" charset="0"/>
                <a:cs typeface="Arial" pitchFamily="34" charset="0"/>
              </a:endParaRPr>
            </a:p>
          </p:txBody>
        </p:sp>
        <p:sp>
          <p:nvSpPr>
            <p:cNvPr id="14" name="TextBox 13"/>
            <p:cNvSpPr txBox="1"/>
            <p:nvPr/>
          </p:nvSpPr>
          <p:spPr>
            <a:xfrm>
              <a:off x="3549318" y="1555334"/>
              <a:ext cx="2252491" cy="523220"/>
            </a:xfrm>
            <a:prstGeom prst="rect">
              <a:avLst/>
            </a:prstGeom>
            <a:noFill/>
          </p:spPr>
          <p:txBody>
            <a:bodyPr wrap="square" rtlCol="0">
              <a:spAutoFit/>
            </a:bodyPr>
            <a:lstStyle/>
            <a:p>
              <a:r>
                <a:rPr lang="en-US" altLang="ko-KR" sz="1400" b="1" dirty="0">
                  <a:solidFill>
                    <a:schemeClr val="accent3"/>
                  </a:solidFill>
                  <a:latin typeface="Agency FB" panose="020B0503020202020204" pitchFamily="34" charset="0"/>
                  <a:cs typeface="Arial" pitchFamily="34" charset="0"/>
                </a:rPr>
                <a:t> </a:t>
              </a:r>
              <a:br>
                <a:rPr lang="en-US" altLang="ko-KR" sz="1400" b="1" dirty="0">
                  <a:solidFill>
                    <a:schemeClr val="accent3"/>
                  </a:solidFill>
                  <a:latin typeface="Agency FB" panose="020B0503020202020204" pitchFamily="34" charset="0"/>
                  <a:cs typeface="Arial" pitchFamily="34" charset="0"/>
                </a:rPr>
              </a:br>
              <a:r>
                <a:rPr lang="en-US" altLang="ko-KR" sz="1400" b="1" dirty="0">
                  <a:solidFill>
                    <a:schemeClr val="accent3"/>
                  </a:solidFill>
                  <a:latin typeface="Agency FB" panose="020B0503020202020204" pitchFamily="34" charset="0"/>
                  <a:cs typeface="Arial" pitchFamily="34" charset="0"/>
                </a:rPr>
                <a:t>           SEMANTIC SCANNER &amp; SEVERITY CHECKER</a:t>
              </a:r>
            </a:p>
          </p:txBody>
        </p:sp>
      </p:grpSp>
      <p:sp>
        <p:nvSpPr>
          <p:cNvPr id="11"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sp>
        <p:nvSpPr>
          <p:cNvPr id="2" name="TextBox 1">
            <a:extLst>
              <a:ext uri="{FF2B5EF4-FFF2-40B4-BE49-F238E27FC236}">
                <a16:creationId xmlns:a16="http://schemas.microsoft.com/office/drawing/2014/main" id="{9034AA5A-DF24-4541-9C9A-3D1AF51686E7}"/>
              </a:ext>
            </a:extLst>
          </p:cNvPr>
          <p:cNvSpPr txBox="1"/>
          <p:nvPr/>
        </p:nvSpPr>
        <p:spPr>
          <a:xfrm>
            <a:off x="1972081" y="1521247"/>
            <a:ext cx="6587999" cy="1477328"/>
          </a:xfrm>
          <a:prstGeom prst="rect">
            <a:avLst/>
          </a:prstGeom>
          <a:noFill/>
        </p:spPr>
        <p:txBody>
          <a:bodyPr wrap="square" rtlCol="0">
            <a:spAutoFit/>
          </a:bodyPr>
          <a:lstStyle/>
          <a:p>
            <a:pPr marL="285750" indent="-285750" algn="just">
              <a:buFont typeface="Wingdings" panose="05000000000000000000" pitchFamily="2" charset="2"/>
              <a:buChar char="§"/>
            </a:pPr>
            <a:r>
              <a:rPr lang="en-IN" b="1" dirty="0">
                <a:solidFill>
                  <a:srgbClr val="002060"/>
                </a:solidFill>
                <a:latin typeface="Agency FB" panose="020B0503020202020204" pitchFamily="34" charset="0"/>
              </a:rPr>
              <a:t>Developers View</a:t>
            </a:r>
          </a:p>
          <a:p>
            <a:pPr algn="just"/>
            <a:r>
              <a:rPr lang="en-US" dirty="0">
                <a:solidFill>
                  <a:schemeClr val="accent3">
                    <a:lumMod val="75000"/>
                  </a:schemeClr>
                </a:solidFill>
                <a:latin typeface="Agency FB" panose="020B0503020202020204" pitchFamily="34" charset="0"/>
              </a:rPr>
              <a:t>As per developers’ points of view our system can efficiently scan and generate report related to any file transfer and assign it with severity and only allow if severity is low or if it gets validated. Which in return can blocks sharing of sensitive files with unknown sources that could hinder the security and integrity of an organization. </a:t>
            </a:r>
            <a:endParaRPr lang="en-IN" sz="1200" dirty="0">
              <a:solidFill>
                <a:schemeClr val="accent3">
                  <a:lumMod val="75000"/>
                </a:schemeClr>
              </a:solidFill>
              <a:latin typeface="Agency FB" panose="020B0503020202020204" pitchFamily="34" charset="0"/>
            </a:endParaRPr>
          </a:p>
        </p:txBody>
      </p:sp>
      <p:sp>
        <p:nvSpPr>
          <p:cNvPr id="4" name="Rectangle 3">
            <a:extLst>
              <a:ext uri="{FF2B5EF4-FFF2-40B4-BE49-F238E27FC236}">
                <a16:creationId xmlns:a16="http://schemas.microsoft.com/office/drawing/2014/main" id="{ED64F16E-65AF-40AA-BDC6-92C3DCD70550}"/>
              </a:ext>
            </a:extLst>
          </p:cNvPr>
          <p:cNvSpPr/>
          <p:nvPr/>
        </p:nvSpPr>
        <p:spPr>
          <a:xfrm>
            <a:off x="1972080" y="2998575"/>
            <a:ext cx="6587999" cy="1477328"/>
          </a:xfrm>
          <a:prstGeom prst="rect">
            <a:avLst/>
          </a:prstGeom>
        </p:spPr>
        <p:txBody>
          <a:bodyPr wrap="square">
            <a:spAutoFit/>
          </a:bodyPr>
          <a:lstStyle/>
          <a:p>
            <a:pPr marL="285750" indent="-285750" algn="just">
              <a:buFont typeface="Wingdings" panose="05000000000000000000" pitchFamily="2" charset="2"/>
              <a:buChar char="§"/>
            </a:pPr>
            <a:r>
              <a:rPr lang="en-IN" b="1" dirty="0">
                <a:solidFill>
                  <a:srgbClr val="002060"/>
                </a:solidFill>
                <a:latin typeface="Agency FB" panose="020B0503020202020204" pitchFamily="34" charset="0"/>
              </a:rPr>
              <a:t>Users View</a:t>
            </a:r>
          </a:p>
          <a:p>
            <a:pPr algn="just"/>
            <a:r>
              <a:rPr lang="en-US" dirty="0">
                <a:solidFill>
                  <a:schemeClr val="accent3">
                    <a:lumMod val="75000"/>
                  </a:schemeClr>
                </a:solidFill>
                <a:latin typeface="Agency FB" panose="020B0503020202020204" pitchFamily="34" charset="0"/>
              </a:rPr>
              <a:t>As per user point of view, users can use our system, integrate it in their security and firewall module to safeguard organization sensitive data and to have all records of file transfer. It ensures the data being shared is within the required norms and doesn’t violate any rules set also gets validate with response team of an organization. </a:t>
            </a:r>
            <a:endParaRPr lang="en-IN" b="1" dirty="0">
              <a:solidFill>
                <a:schemeClr val="accent3">
                  <a:lumMod val="75000"/>
                </a:schemeClr>
              </a:solidFill>
              <a:latin typeface="Agency FB" panose="020B0503020202020204" pitchFamily="34" charset="0"/>
            </a:endParaRPr>
          </a:p>
        </p:txBody>
      </p:sp>
    </p:spTree>
    <p:extLst>
      <p:ext uri="{BB962C8B-B14F-4D97-AF65-F5344CB8AC3E}">
        <p14:creationId xmlns:p14="http://schemas.microsoft.com/office/powerpoint/2010/main" val="1079078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b="1" dirty="0">
                <a:solidFill>
                  <a:schemeClr val="accent3">
                    <a:lumMod val="50000"/>
                  </a:schemeClr>
                </a:solidFill>
                <a:latin typeface="Agency FB" panose="020B0503020202020204" pitchFamily="34" charset="0"/>
              </a:rPr>
              <a:t>FUNCTIONALITY</a:t>
            </a:r>
            <a:endParaRPr lang="ko-KR" altLang="en-US" dirty="0">
              <a:solidFill>
                <a:schemeClr val="accent3">
                  <a:lumMod val="50000"/>
                </a:schemeClr>
              </a:solidFill>
            </a:endParaRPr>
          </a:p>
        </p:txBody>
      </p:sp>
      <p:sp>
        <p:nvSpPr>
          <p:cNvPr id="3" name="Text Placeholder 2"/>
          <p:cNvSpPr>
            <a:spLocks noGrp="1"/>
          </p:cNvSpPr>
          <p:nvPr>
            <p:ph type="body" sz="quarter" idx="11"/>
          </p:nvPr>
        </p:nvSpPr>
        <p:spPr>
          <a:xfrm>
            <a:off x="-143261" y="622308"/>
            <a:ext cx="9144000" cy="288032"/>
          </a:xfrm>
        </p:spPr>
        <p:txBody>
          <a:bodyPr/>
          <a:lstStyle/>
          <a:p>
            <a:r>
              <a:rPr lang="en-US" altLang="ko-KR" b="1" dirty="0">
                <a:latin typeface="Agency FB" panose="020B0503020202020204" pitchFamily="34" charset="0"/>
              </a:rPr>
              <a:t> </a:t>
            </a:r>
            <a:br>
              <a:rPr lang="en-US" altLang="ko-KR" b="1" dirty="0">
                <a:latin typeface="Agency FB" panose="020B0503020202020204" pitchFamily="34" charset="0"/>
              </a:rPr>
            </a:br>
            <a:r>
              <a:rPr lang="en-US" altLang="ko-KR" b="1" dirty="0">
                <a:latin typeface="Agency FB" panose="020B0503020202020204" pitchFamily="34" charset="0"/>
              </a:rPr>
              <a:t>           SEMANTIC SCANNER &amp; SEVERITY CHECKER</a:t>
            </a:r>
          </a:p>
        </p:txBody>
      </p:sp>
      <p:sp>
        <p:nvSpPr>
          <p:cNvPr id="5" name="Block Arc 4"/>
          <p:cNvSpPr/>
          <p:nvPr/>
        </p:nvSpPr>
        <p:spPr>
          <a:xfrm>
            <a:off x="3488504" y="1203598"/>
            <a:ext cx="1224136" cy="1224136"/>
          </a:xfrm>
          <a:prstGeom prst="blockArc">
            <a:avLst>
              <a:gd name="adj1" fmla="val 10800000"/>
              <a:gd name="adj2" fmla="val 5426329"/>
              <a:gd name="adj3" fmla="val 646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6" name="Block Arc 5"/>
          <p:cNvSpPr/>
          <p:nvPr/>
        </p:nvSpPr>
        <p:spPr>
          <a:xfrm rot="11700000">
            <a:off x="3215281" y="2328002"/>
            <a:ext cx="1224136" cy="1224136"/>
          </a:xfrm>
          <a:prstGeom prst="blockArc">
            <a:avLst>
              <a:gd name="adj1" fmla="val 10800000"/>
              <a:gd name="adj2" fmla="val 5426329"/>
              <a:gd name="adj3" fmla="val 646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 name="Block Arc 6"/>
          <p:cNvSpPr/>
          <p:nvPr/>
        </p:nvSpPr>
        <p:spPr>
          <a:xfrm>
            <a:off x="4352600" y="2394231"/>
            <a:ext cx="1224136" cy="1224136"/>
          </a:xfrm>
          <a:prstGeom prst="blockArc">
            <a:avLst>
              <a:gd name="adj1" fmla="val 10800000"/>
              <a:gd name="adj2" fmla="val 5426329"/>
              <a:gd name="adj3" fmla="val 646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8" name="Block Arc 7"/>
          <p:cNvSpPr/>
          <p:nvPr/>
        </p:nvSpPr>
        <p:spPr>
          <a:xfrm rot="11700000">
            <a:off x="4058041" y="3544805"/>
            <a:ext cx="1224136" cy="1224136"/>
          </a:xfrm>
          <a:prstGeom prst="blockArc">
            <a:avLst>
              <a:gd name="adj1" fmla="val 10800000"/>
              <a:gd name="adj2" fmla="val 5426329"/>
              <a:gd name="adj3" fmla="val 646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0" name="Rectangle 16"/>
          <p:cNvSpPr/>
          <p:nvPr/>
        </p:nvSpPr>
        <p:spPr>
          <a:xfrm rot="2700000">
            <a:off x="4547885" y="3937747"/>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21"/>
          <p:cNvSpPr>
            <a:spLocks noChangeAspect="1"/>
          </p:cNvSpPr>
          <p:nvPr/>
        </p:nvSpPr>
        <p:spPr>
          <a:xfrm>
            <a:off x="3924086" y="1634183"/>
            <a:ext cx="359957" cy="36296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3" name="Group 12"/>
          <p:cNvGrpSpPr/>
          <p:nvPr/>
        </p:nvGrpSpPr>
        <p:grpSpPr>
          <a:xfrm>
            <a:off x="538238" y="2543887"/>
            <a:ext cx="2539483" cy="1078801"/>
            <a:chOff x="803640" y="3362835"/>
            <a:chExt cx="2059657" cy="1078801"/>
          </a:xfrm>
        </p:grpSpPr>
        <p:sp>
          <p:nvSpPr>
            <p:cNvPr id="14" name="TextBox 13"/>
            <p:cNvSpPr txBox="1"/>
            <p:nvPr/>
          </p:nvSpPr>
          <p:spPr>
            <a:xfrm>
              <a:off x="803640" y="3579862"/>
              <a:ext cx="2059657" cy="861774"/>
            </a:xfrm>
            <a:prstGeom prst="rect">
              <a:avLst/>
            </a:prstGeom>
            <a:noFill/>
          </p:spPr>
          <p:txBody>
            <a:bodyPr wrap="square" rtlCol="0">
              <a:spAutoFit/>
            </a:bodyPr>
            <a:lstStyle/>
            <a:p>
              <a:pPr algn="just"/>
              <a:r>
                <a:rPr lang="en-US" altLang="ko-KR" sz="1000" dirty="0">
                  <a:solidFill>
                    <a:schemeClr val="accent3"/>
                  </a:solidFill>
                  <a:cs typeface="Arial" pitchFamily="34" charset="0"/>
                </a:rPr>
                <a:t>Severity is assigned and label as per given parameters and rules. Which enables us to differentiate between low and high severe files and helps us to take response accordingly.</a:t>
              </a:r>
              <a:endParaRPr lang="ko-KR" altLang="en-US" sz="1000" dirty="0">
                <a:solidFill>
                  <a:schemeClr val="accent3"/>
                </a:solidFill>
                <a:cs typeface="Arial" pitchFamily="34" charset="0"/>
              </a:endParaRPr>
            </a:p>
          </p:txBody>
        </p:sp>
        <p:sp>
          <p:nvSpPr>
            <p:cNvPr id="15" name="TextBox 14"/>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accent3"/>
                  </a:solidFill>
                  <a:cs typeface="Arial" pitchFamily="34" charset="0"/>
                </a:rPr>
                <a:t>Severity</a:t>
              </a:r>
              <a:endParaRPr lang="ko-KR" altLang="en-US" sz="1200" b="1" dirty="0">
                <a:solidFill>
                  <a:schemeClr val="accent3"/>
                </a:solidFill>
                <a:cs typeface="Arial" pitchFamily="34" charset="0"/>
              </a:endParaRPr>
            </a:p>
          </p:txBody>
        </p:sp>
      </p:grpSp>
      <p:grpSp>
        <p:nvGrpSpPr>
          <p:cNvPr id="16" name="Group 15"/>
          <p:cNvGrpSpPr/>
          <p:nvPr/>
        </p:nvGrpSpPr>
        <p:grpSpPr>
          <a:xfrm>
            <a:off x="1384603" y="3725194"/>
            <a:ext cx="2539483" cy="1078801"/>
            <a:chOff x="803640" y="3362835"/>
            <a:chExt cx="2059657" cy="1078801"/>
          </a:xfrm>
        </p:grpSpPr>
        <p:sp>
          <p:nvSpPr>
            <p:cNvPr id="17" name="TextBox 16"/>
            <p:cNvSpPr txBox="1"/>
            <p:nvPr/>
          </p:nvSpPr>
          <p:spPr>
            <a:xfrm>
              <a:off x="803640" y="3579862"/>
              <a:ext cx="2059657" cy="861774"/>
            </a:xfrm>
            <a:prstGeom prst="rect">
              <a:avLst/>
            </a:prstGeom>
            <a:noFill/>
          </p:spPr>
          <p:txBody>
            <a:bodyPr wrap="square" rtlCol="0">
              <a:spAutoFit/>
            </a:bodyPr>
            <a:lstStyle/>
            <a:p>
              <a:pPr algn="just"/>
              <a:r>
                <a:rPr lang="en-US" altLang="ko-KR" sz="1000" dirty="0">
                  <a:solidFill>
                    <a:schemeClr val="accent3"/>
                  </a:solidFill>
                  <a:cs typeface="Arial" pitchFamily="34" charset="0"/>
                </a:rPr>
                <a:t>Responses taken from mediator are stored in form of datasets which are used for training purposes for providing auto validation which are more accurate and efficient.</a:t>
              </a:r>
              <a:endParaRPr lang="ko-KR" altLang="en-US" sz="1000" dirty="0">
                <a:solidFill>
                  <a:schemeClr val="accent3"/>
                </a:solidFill>
                <a:cs typeface="Arial" pitchFamily="34" charset="0"/>
              </a:endParaRPr>
            </a:p>
          </p:txBody>
        </p:sp>
        <p:sp>
          <p:nvSpPr>
            <p:cNvPr id="18" name="TextBox 17"/>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accent3"/>
                  </a:solidFill>
                  <a:cs typeface="Arial" pitchFamily="34" charset="0"/>
                </a:rPr>
                <a:t>Structure</a:t>
              </a:r>
              <a:endParaRPr lang="ko-KR" altLang="en-US" sz="1200" b="1" dirty="0">
                <a:solidFill>
                  <a:schemeClr val="accent3"/>
                </a:solidFill>
                <a:cs typeface="Arial" pitchFamily="34" charset="0"/>
              </a:endParaRPr>
            </a:p>
          </p:txBody>
        </p:sp>
      </p:grpSp>
      <p:grpSp>
        <p:nvGrpSpPr>
          <p:cNvPr id="19" name="Group 18"/>
          <p:cNvGrpSpPr/>
          <p:nvPr/>
        </p:nvGrpSpPr>
        <p:grpSpPr>
          <a:xfrm>
            <a:off x="4964668" y="1327084"/>
            <a:ext cx="2539483" cy="1078801"/>
            <a:chOff x="803640" y="3362835"/>
            <a:chExt cx="2059657" cy="1078801"/>
          </a:xfrm>
        </p:grpSpPr>
        <p:sp>
          <p:nvSpPr>
            <p:cNvPr id="20" name="TextBox 19"/>
            <p:cNvSpPr txBox="1"/>
            <p:nvPr/>
          </p:nvSpPr>
          <p:spPr>
            <a:xfrm>
              <a:off x="803640" y="3579862"/>
              <a:ext cx="2059657" cy="861774"/>
            </a:xfrm>
            <a:prstGeom prst="rect">
              <a:avLst/>
            </a:prstGeom>
            <a:noFill/>
          </p:spPr>
          <p:txBody>
            <a:bodyPr wrap="square" rtlCol="0">
              <a:spAutoFit/>
            </a:bodyPr>
            <a:lstStyle/>
            <a:p>
              <a:r>
                <a:rPr lang="en-US" altLang="ko-KR" sz="1000" dirty="0">
                  <a:solidFill>
                    <a:schemeClr val="accent3"/>
                  </a:solidFill>
                  <a:cs typeface="Arial" pitchFamily="34" charset="0"/>
                </a:rPr>
                <a:t>The System’s basic functionality is to Scan the files that are inputted or present in the system. They are scanned with respect to their extensions and file size and file types..   </a:t>
              </a:r>
              <a:endParaRPr lang="ko-KR" altLang="en-US" sz="1000" dirty="0">
                <a:solidFill>
                  <a:schemeClr val="accent3"/>
                </a:solidFill>
                <a:cs typeface="Arial" pitchFamily="34" charset="0"/>
              </a:endParaRPr>
            </a:p>
          </p:txBody>
        </p:sp>
        <p:sp>
          <p:nvSpPr>
            <p:cNvPr id="21" name="TextBox 20"/>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accent3"/>
                  </a:solidFill>
                  <a:cs typeface="Arial" pitchFamily="34" charset="0"/>
                </a:rPr>
                <a:t>Scanning</a:t>
              </a:r>
              <a:endParaRPr lang="ko-KR" altLang="en-US" sz="1200" b="1" dirty="0">
                <a:solidFill>
                  <a:schemeClr val="accent3"/>
                </a:solidFill>
                <a:cs typeface="Arial" pitchFamily="34" charset="0"/>
              </a:endParaRPr>
            </a:p>
          </p:txBody>
        </p:sp>
      </p:grpSp>
      <p:grpSp>
        <p:nvGrpSpPr>
          <p:cNvPr id="22" name="Group 21"/>
          <p:cNvGrpSpPr/>
          <p:nvPr/>
        </p:nvGrpSpPr>
        <p:grpSpPr>
          <a:xfrm>
            <a:off x="5724128" y="2508390"/>
            <a:ext cx="2539483" cy="1078801"/>
            <a:chOff x="803640" y="3362835"/>
            <a:chExt cx="2059657" cy="1078801"/>
          </a:xfrm>
        </p:grpSpPr>
        <p:sp>
          <p:nvSpPr>
            <p:cNvPr id="23" name="TextBox 22"/>
            <p:cNvSpPr txBox="1"/>
            <p:nvPr/>
          </p:nvSpPr>
          <p:spPr>
            <a:xfrm>
              <a:off x="803640" y="3579862"/>
              <a:ext cx="2059657" cy="861774"/>
            </a:xfrm>
            <a:prstGeom prst="rect">
              <a:avLst/>
            </a:prstGeom>
            <a:noFill/>
          </p:spPr>
          <p:txBody>
            <a:bodyPr wrap="square" rtlCol="0">
              <a:spAutoFit/>
            </a:bodyPr>
            <a:lstStyle/>
            <a:p>
              <a:r>
                <a:rPr lang="en-US" altLang="ko-KR" sz="1000" dirty="0">
                  <a:solidFill>
                    <a:schemeClr val="accent3"/>
                  </a:solidFill>
                  <a:cs typeface="Arial" pitchFamily="34" charset="0"/>
                </a:rPr>
                <a:t>Responses taken from mediator are stored in form of datasets which are used for training purposes for providing auto validation which are more accurate and efficient.</a:t>
              </a:r>
              <a:endParaRPr lang="ko-KR" altLang="en-US" sz="1000" dirty="0">
                <a:solidFill>
                  <a:schemeClr val="accent3"/>
                </a:solidFill>
                <a:cs typeface="Arial" pitchFamily="34" charset="0"/>
              </a:endParaRPr>
            </a:p>
          </p:txBody>
        </p:sp>
        <p:sp>
          <p:nvSpPr>
            <p:cNvPr id="24" name="TextBox 23"/>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accent3"/>
                  </a:solidFill>
                  <a:cs typeface="Arial" pitchFamily="34" charset="0"/>
                </a:rPr>
                <a:t>Training</a:t>
              </a:r>
              <a:endParaRPr lang="ko-KR" altLang="en-US" sz="1200" b="1" dirty="0">
                <a:solidFill>
                  <a:schemeClr val="accent3"/>
                </a:solidFill>
                <a:cs typeface="Arial" pitchFamily="34" charset="0"/>
              </a:endParaRPr>
            </a:p>
          </p:txBody>
        </p:sp>
      </p:grpSp>
      <p:sp>
        <p:nvSpPr>
          <p:cNvPr id="25" name="Oval 7">
            <a:extLst>
              <a:ext uri="{FF2B5EF4-FFF2-40B4-BE49-F238E27FC236}">
                <a16:creationId xmlns:a16="http://schemas.microsoft.com/office/drawing/2014/main" id="{148AFCC5-43D1-47CA-893E-92FC5EBAFDC0}"/>
              </a:ext>
            </a:extLst>
          </p:cNvPr>
          <p:cNvSpPr/>
          <p:nvPr/>
        </p:nvSpPr>
        <p:spPr>
          <a:xfrm>
            <a:off x="3597066" y="2727083"/>
            <a:ext cx="361277" cy="36127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Left Arrow 1">
            <a:extLst>
              <a:ext uri="{FF2B5EF4-FFF2-40B4-BE49-F238E27FC236}">
                <a16:creationId xmlns:a16="http://schemas.microsoft.com/office/drawing/2014/main" id="{7CA71DC0-470A-43B0-A3EF-8324E6FBF1C1}"/>
              </a:ext>
            </a:extLst>
          </p:cNvPr>
          <p:cNvSpPr>
            <a:spLocks noChangeAspect="1"/>
          </p:cNvSpPr>
          <p:nvPr/>
        </p:nvSpPr>
        <p:spPr>
          <a:xfrm>
            <a:off x="4791026" y="2858095"/>
            <a:ext cx="369872" cy="360000"/>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490317504"/>
      </p:ext>
    </p:extLst>
  </p:cSld>
  <p:clrMapOvr>
    <a:masterClrMapping/>
  </p:clrMapOvr>
</p:sld>
</file>

<file path=ppt/theme/theme1.xml><?xml version="1.0" encoding="utf-8"?>
<a:theme xmlns:a="http://schemas.openxmlformats.org/drawingml/2006/main" name="Cover and End Slide Master">
  <a:themeElements>
    <a:clrScheme name="ALLPPT-COLOR-A05">
      <a:dk1>
        <a:sysClr val="windowText" lastClr="000000"/>
      </a:dk1>
      <a:lt1>
        <a:sysClr val="window" lastClr="FFFFFF"/>
      </a:lt1>
      <a:dk2>
        <a:srgbClr val="1F497D"/>
      </a:dk2>
      <a:lt2>
        <a:srgbClr val="EEECE1"/>
      </a:lt2>
      <a:accent1>
        <a:srgbClr val="33E97C"/>
      </a:accent1>
      <a:accent2>
        <a:srgbClr val="2FC5FA"/>
      </a:accent2>
      <a:accent3>
        <a:srgbClr val="F2AC30"/>
      </a:accent3>
      <a:accent4>
        <a:srgbClr val="FE3FE4"/>
      </a:accent4>
      <a:accent5>
        <a:srgbClr val="FE4D3B"/>
      </a:accent5>
      <a:accent6>
        <a:srgbClr val="CBCBCB"/>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0">
      <a:dk1>
        <a:sysClr val="windowText" lastClr="000000"/>
      </a:dk1>
      <a:lt1>
        <a:sysClr val="window" lastClr="FFFFFF"/>
      </a:lt1>
      <a:dk2>
        <a:srgbClr val="1F497D"/>
      </a:dk2>
      <a:lt2>
        <a:srgbClr val="EEECE1"/>
      </a:lt2>
      <a:accent1>
        <a:srgbClr val="38D4CD"/>
      </a:accent1>
      <a:accent2>
        <a:srgbClr val="16B7B8"/>
      </a:accent2>
      <a:accent3>
        <a:srgbClr val="179A9D"/>
      </a:accent3>
      <a:accent4>
        <a:srgbClr val="38D4CD"/>
      </a:accent4>
      <a:accent5>
        <a:srgbClr val="16B7B8"/>
      </a:accent5>
      <a:accent6>
        <a:srgbClr val="179A9D"/>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6B7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0">
      <a:dk1>
        <a:sysClr val="windowText" lastClr="000000"/>
      </a:dk1>
      <a:lt1>
        <a:sysClr val="window" lastClr="FFFFFF"/>
      </a:lt1>
      <a:dk2>
        <a:srgbClr val="1F497D"/>
      </a:dk2>
      <a:lt2>
        <a:srgbClr val="EEECE1"/>
      </a:lt2>
      <a:accent1>
        <a:srgbClr val="38D4CD"/>
      </a:accent1>
      <a:accent2>
        <a:srgbClr val="16B7B8"/>
      </a:accent2>
      <a:accent3>
        <a:srgbClr val="179A9D"/>
      </a:accent3>
      <a:accent4>
        <a:srgbClr val="38D4CD"/>
      </a:accent4>
      <a:accent5>
        <a:srgbClr val="16B7B8"/>
      </a:accent5>
      <a:accent6>
        <a:srgbClr val="179A9D"/>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2662</TotalTime>
  <Words>655</Words>
  <Application>Microsoft Office PowerPoint</Application>
  <PresentationFormat>On-screen Show (16:9)</PresentationFormat>
  <Paragraphs>99</Paragraphs>
  <Slides>13</Slides>
  <Notes>2</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13</vt:i4>
      </vt:variant>
    </vt:vector>
  </HeadingPairs>
  <TitlesOfParts>
    <vt:vector size="20" baseType="lpstr">
      <vt:lpstr>맑은 고딕</vt:lpstr>
      <vt:lpstr>Agency FB</vt:lpstr>
      <vt:lpstr>Arial</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RITAM GHOSH</cp:lastModifiedBy>
  <cp:revision>113</cp:revision>
  <dcterms:created xsi:type="dcterms:W3CDTF">2016-12-05T23:26:54Z</dcterms:created>
  <dcterms:modified xsi:type="dcterms:W3CDTF">2019-08-25T11:16:33Z</dcterms:modified>
</cp:coreProperties>
</file>