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169C-EC83-41B4-97D2-320B7B5C8D1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5927-3188-4CF8-B409-40A35777A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11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169C-EC83-41B4-97D2-320B7B5C8D1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5927-3188-4CF8-B409-40A35777A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0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169C-EC83-41B4-97D2-320B7B5C8D1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5927-3188-4CF8-B409-40A35777A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8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169C-EC83-41B4-97D2-320B7B5C8D1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5927-3188-4CF8-B409-40A35777A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4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169C-EC83-41B4-97D2-320B7B5C8D1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5927-3188-4CF8-B409-40A35777A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6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169C-EC83-41B4-97D2-320B7B5C8D1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5927-3188-4CF8-B409-40A35777A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169C-EC83-41B4-97D2-320B7B5C8D1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5927-3188-4CF8-B409-40A35777A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2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169C-EC83-41B4-97D2-320B7B5C8D1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5927-3188-4CF8-B409-40A35777A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45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169C-EC83-41B4-97D2-320B7B5C8D1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5927-3188-4CF8-B409-40A35777A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02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169C-EC83-41B4-97D2-320B7B5C8D1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5927-3188-4CF8-B409-40A35777A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97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169C-EC83-41B4-97D2-320B7B5C8D1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5927-3188-4CF8-B409-40A35777A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53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169C-EC83-41B4-97D2-320B7B5C8D1C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E5927-3188-4CF8-B409-40A35777A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67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B8A2C-01FE-4731-B051-BE8975B48838}"/>
              </a:ext>
            </a:extLst>
          </p:cNvPr>
          <p:cNvSpPr/>
          <p:nvPr/>
        </p:nvSpPr>
        <p:spPr>
          <a:xfrm>
            <a:off x="964682" y="416641"/>
            <a:ext cx="947872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Project Insights- Week 53 (31</a:t>
            </a:r>
            <a:r>
              <a:rPr lang="en-US" sz="3200" b="0" cap="none" spc="0" baseline="300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st</a:t>
            </a:r>
            <a:r>
              <a:rPr lang="en-US" sz="32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Dec)</a:t>
            </a:r>
            <a:r>
              <a:rPr lang="en-US" sz="3200" b="0" cap="none" spc="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C2D67-1BA5-4EA9-92EF-FBDB15748C88}"/>
              </a:ext>
            </a:extLst>
          </p:cNvPr>
          <p:cNvSpPr/>
          <p:nvPr/>
        </p:nvSpPr>
        <p:spPr>
          <a:xfrm>
            <a:off x="1335534" y="1282915"/>
            <a:ext cx="8786444" cy="16927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WoW change-</a:t>
            </a:r>
            <a:b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Revenue increased by 28.8%</a:t>
            </a:r>
          </a:p>
          <a:p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Total Transactio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 Amount and Count increased by xx% &amp; xx%</a:t>
            </a:r>
            <a:b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Customer Count increased by xx%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CC6E0-5AB5-4038-8FB0-F55DCDCE022F}"/>
              </a:ext>
            </a:extLst>
          </p:cNvPr>
          <p:cNvSpPr/>
          <p:nvPr/>
        </p:nvSpPr>
        <p:spPr>
          <a:xfrm>
            <a:off x="1208534" y="3257185"/>
            <a:ext cx="11110734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Overview YTD: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Overall revenue is 57M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Total interest is 8M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Male customers are contributing more in revenue 31M, female 26M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Blue and Silver Credit Card are contributing to 93.87% of overall transactions.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Tx, NY &amp; CA is contributing to 68.81%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Overall Activation rate is 57.5%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Overall Delinquent rate is 6.06%(Self-employed is highest) </a:t>
            </a:r>
          </a:p>
        </p:txBody>
      </p:sp>
    </p:spTree>
    <p:extLst>
      <p:ext uri="{BB962C8B-B14F-4D97-AF65-F5344CB8AC3E}">
        <p14:creationId xmlns:p14="http://schemas.microsoft.com/office/powerpoint/2010/main" val="178292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100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Ritam Jaiswal</dc:creator>
  <cp:lastModifiedBy>Ritam Jaiswal</cp:lastModifiedBy>
  <cp:revision>4</cp:revision>
  <dcterms:created xsi:type="dcterms:W3CDTF">2024-11-23T05:34:08Z</dcterms:created>
  <dcterms:modified xsi:type="dcterms:W3CDTF">2024-11-23T06:03:01Z</dcterms:modified>
</cp:coreProperties>
</file>