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948E-FB87-476A-B985-6A6E492F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74D34-C94A-4A92-A04D-11DAB590F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2AC8-BB98-47E7-86AF-BBDD3041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483C-686D-4AE5-84ED-75497C25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3BBC-ACC2-4020-A6DA-34DAE705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3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36B9-26E3-4EBA-984C-C6471E1D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F91E-D231-4EDC-ACAF-FAB0E860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4C1F-1973-43AB-9079-21DB10BA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9C69-764F-4E33-A031-8D09A5B7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FF8-603F-4626-8FB9-AE436BF0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823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AB4B-1780-471F-B8DA-FB72CD1C0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E7C0D-0D04-4B6D-8811-239FFC355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C1D7-9FE6-4175-894D-2D5291B0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447F-347C-4158-B8D5-FC2EBEC5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F109-F222-4D96-BDFF-CA16FAC4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474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4305-EC6B-4EB3-A4DF-053C8FA0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72D7-B47D-45C1-AA19-47530C71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47BF-2B69-4300-A4AA-A7099E5C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8958-2821-48BD-9246-0F7DC51D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9CD9-5251-4B37-95A1-B75995A5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51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8416-4244-443C-8930-A0014CAF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3FBA-965E-40F1-800A-173B7859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9813-ABFF-468C-B060-45264161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3AEF-DE96-46E5-8670-F72D006B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DBD4-3449-466B-9ECB-FA39B19C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79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04F8-9C7C-4CAD-97D1-9767CCEA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3D6D-4A41-4C63-8EC3-8B61A301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9D0B-DAEB-4B4B-AF76-20C20467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DF613-9341-4EBD-AED5-B3FFAC4A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62803-105B-4785-BBF7-23DB6D53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2F17-105E-4BFE-AA83-A3E31294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905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F227-F44E-420F-BE9E-3C0445ED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9337-6C1E-447F-884F-C3ABA312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845E9-F324-4D1F-8D52-43676353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3775F-05F9-4E9A-9D41-B8119AB26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AC5B9-0024-4471-A9D1-CC7C7B71D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293C6-43FF-4CCA-9B62-737D1562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11499-A200-438B-B329-1A63D6A8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812E-B5FE-42D5-A841-82FD63A9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1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B7C6-1D34-4A75-8BEB-14DD31CC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67842-BCC2-4BC5-B2A5-EC144E44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5D275-EA90-4036-B5B1-CA416FFE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B0DB9-47AC-4FB7-8368-D6CAF324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357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7D501-FEB9-463C-991B-17F8594B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3AAA1-0851-4123-BF22-0BA75F9C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75A59-BA92-416E-88B4-630488D9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677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A42C-4E22-4605-A729-2DF1DD03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AAD-DD35-4E25-89BD-310D8A5D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E9C17-5123-42C3-AD82-AE9B21DAE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178C-C851-4C00-90FE-004311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10E68-DE05-4F8A-AC24-27603E44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A7DD3-1775-4C01-BC51-FCC40616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334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BF07-ED74-4D9F-9518-8A567676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F4FD5-581D-4F24-8940-5290C943C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73C86-A196-4AC3-8444-7551D7677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6505B-04FE-4657-AE99-9B44B47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7125D-7695-4773-AA1F-89D1900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314B-2493-4645-BEE9-BD0E5F5D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4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FC6B5-05D9-48A7-82FB-270629E3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B1F2B-95E4-4CB0-A049-FE337200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DCB6-14D3-48DD-9316-125EAD191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7D45-E279-4CA4-80F9-3BC57F0FB7C7}" type="datetimeFigureOut">
              <a:rPr lang="en-ID" smtClean="0"/>
              <a:t>21/04/19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FF1A-E98F-45D1-8FF6-25554FAF2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7C7E-B8C6-419E-8554-AFC87ED2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1E8E-9A1C-45B4-8FAC-C455AF08A3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007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81825-6609-48EC-8159-41242BF63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14435" r="11351" b="6376"/>
          <a:stretch/>
        </p:blipFill>
        <p:spPr>
          <a:xfrm>
            <a:off x="3104323" y="858079"/>
            <a:ext cx="5390322" cy="54308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8993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Mulyani</dc:creator>
  <cp:lastModifiedBy>Rita Mulyani</cp:lastModifiedBy>
  <cp:revision>2</cp:revision>
  <dcterms:created xsi:type="dcterms:W3CDTF">2019-04-21T13:03:58Z</dcterms:created>
  <dcterms:modified xsi:type="dcterms:W3CDTF">2019-04-21T13:33:15Z</dcterms:modified>
</cp:coreProperties>
</file>