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4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7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168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7232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87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64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86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46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1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28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3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71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4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0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4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90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6" y="571757"/>
            <a:ext cx="7773308" cy="2387600"/>
          </a:xfrm>
        </p:spPr>
        <p:txBody>
          <a:bodyPr/>
          <a:lstStyle/>
          <a:p>
            <a:r>
              <a:rPr dirty="0"/>
              <a:t>San Francisco Employee Salary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6" y="3297237"/>
            <a:ext cx="7773308" cy="3388697"/>
          </a:xfrm>
        </p:spPr>
        <p:txBody>
          <a:bodyPr>
            <a:normAutofit/>
          </a:bodyPr>
          <a:lstStyle/>
          <a:p>
            <a:r>
              <a:rPr dirty="0"/>
              <a:t>Machine Learning and Exploratory Data Analysis (2011–2018)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Presented By- Ritam Biswas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salary data of SF public employees and predict TotalPayBenefits.</a:t>
            </a:r>
          </a:p>
          <a:p>
            <a:r>
              <a:t>Dataset: 312,882 records from 2011 to 2018</a:t>
            </a:r>
          </a:p>
          <a:p>
            <a:r>
              <a:t>Tools: Python (pandas, seaborn, sklearn), Jupyter Notebook</a:t>
            </a:r>
          </a:p>
          <a:p>
            <a:r>
              <a:t>Tasks: Data Cleaning, EDA, Visualization, ML Modeling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steps to clean the dataset:</a:t>
            </a:r>
          </a:p>
          <a:p>
            <a:r>
              <a:t>Converted pay columns to numeric values</a:t>
            </a:r>
          </a:p>
          <a:p>
            <a:r>
              <a:t>Removed rows with missing or negative pay values</a:t>
            </a:r>
          </a:p>
          <a:p>
            <a:r>
              <a:t>Filtered invalid or zero TotalPay entries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Findings from EDA:</a:t>
            </a:r>
          </a:p>
          <a:p>
            <a:r>
              <a:t>Top job titles by average pay include executive roles</a:t>
            </a:r>
          </a:p>
          <a:p>
            <a:r>
              <a:t>BasePay and Benefits are highly correlated with TotalPay</a:t>
            </a:r>
          </a:p>
          <a:p>
            <a:r>
              <a:t>Average salary has increased from 2011 to 2018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Model: Linear Regression</a:t>
            </a:r>
          </a:p>
          <a:p>
            <a:r>
              <a:t>Target Variable: TotalPayBenefits</a:t>
            </a:r>
          </a:p>
          <a:p>
            <a:r>
              <a:t>Features: BasePay, OvertimePay, JobTitle (encoded), etc.</a:t>
            </a:r>
          </a:p>
          <a:p>
            <a:r>
              <a:t>Train/Test Split: 70/30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Results:</a:t>
            </a:r>
          </a:p>
          <a:p>
            <a:r>
              <a:t>Mean Absolute Error (MAE): approx. 12,000–15,000 (depending on dataset)</a:t>
            </a:r>
          </a:p>
          <a:p>
            <a:r>
              <a:t>R-squared Score: approx. 0.85–0.90</a:t>
            </a:r>
          </a:p>
          <a:p>
            <a:r>
              <a:t>Good prediction accuracy for regression task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Takeaways:</a:t>
            </a:r>
          </a:p>
          <a:p>
            <a:r>
              <a:t>Salaries vary widely by job title and year</a:t>
            </a:r>
          </a:p>
          <a:p>
            <a:r>
              <a:t>BasePay and Benefits are major factors in TotalPay</a:t>
            </a:r>
          </a:p>
          <a:p>
            <a:r>
              <a:t>Model effectively predicts overall compensation</a:t>
            </a:r>
          </a:p>
          <a:p>
            <a:r>
              <a:t>Project demonstrates end-to-end ML pipeline with real-world data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</TotalTime>
  <Words>221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San Francisco Employee Salary Analysis</vt:lpstr>
      <vt:lpstr>Project Overview</vt:lpstr>
      <vt:lpstr>Data Cleaning Steps</vt:lpstr>
      <vt:lpstr>Exploratory Data Analysis (EDA)</vt:lpstr>
      <vt:lpstr>Machine Learning Model</vt:lpstr>
      <vt:lpstr>Model Evaluation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Ritam Biswas</cp:lastModifiedBy>
  <cp:revision>2</cp:revision>
  <dcterms:created xsi:type="dcterms:W3CDTF">2013-01-27T09:14:16Z</dcterms:created>
  <dcterms:modified xsi:type="dcterms:W3CDTF">2025-04-11T15:04:11Z</dcterms:modified>
  <cp:category/>
</cp:coreProperties>
</file>