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00B-A1D1-4D76-9E16-77E5E19E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AE61-02C9-45FA-9451-C9C5EAAA4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3324-3FAD-4858-95EB-C24EE995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8EC4-8C7F-42E5-9D66-F76E6AC9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DB3D-5567-4512-80A9-C45AB3DE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2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6C24-1D63-4FDD-A290-7DD5CC93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2FFE-DAB1-46C8-9982-4EB41E65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426D-4786-4BE1-84C1-7363C6D0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FC69-39C0-4AAE-97C0-65242579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80C5D-D297-4FAF-AFF3-6A85FD57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FCDA0-2487-4E4B-AD24-495DAFD57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4597E-E1B4-44BA-8448-E92612B6E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AD79-EB57-408D-9ACD-2979AD3C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6393-8917-4037-83D7-38C26B3B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DF0A-162F-4DBF-A5BE-9A516AFE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01FF-FD7F-4847-8F20-251678B9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32ED-6180-4EB4-B20C-4F30B430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9107-FC3C-4B8A-883A-235EA5A6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F6EB-2D95-43E2-AFF1-CF591479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3F23-24DA-4BD1-A290-AA18E99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9F42-1514-475B-B67C-6015A87A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AD54-39B2-4E82-8CA4-9FE9A016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7ABD-942D-4B4E-955D-E0816C49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755A-A157-46AF-8CE2-3AB9C5C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773C-0EE6-453B-8DD6-FC7E90C4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2B82-3949-42AD-B0DA-8C39462B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516F-10F1-4770-99F6-96D1BE66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6B81-1E4B-409C-AF90-D976800D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4AF1-DCF4-4C61-B97D-3E2D904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8B84-5145-4747-8097-B164CC58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ABCF9-54FE-45D7-AA60-7CF6537B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0225-FDD5-43E3-9785-A4F2818A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D81A-3C5A-4DDE-9743-DE881A39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FCE9A-DB2B-4B1E-A8E7-111CF21B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1986E-F88D-46DE-BC7C-AAA97712B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4AE2-6620-4486-80A3-AD66B9FBF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5C19F-457E-44C0-B0AD-DBEBF0E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D5860-B584-4B05-ADA0-ABEB493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54D17-28C0-4276-A269-F459CDD7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67B3-CFF6-483F-9226-AFEABA49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840E8-402C-4A32-A3CF-FEE9920A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06030-442A-4DAA-8B70-A58C0C6C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EA19D-71B4-49D7-B5A7-AB61DE89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69C3-993B-4D0A-9197-734E76C7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D66D3-A180-44D1-AE45-EEB36E41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9C37-9FE8-4543-94C2-30C44DCA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90E7-FCEE-4DE4-9A12-46ECE00D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17F0-7193-4419-A8AC-A8D9E923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11E5E-FEED-495C-889F-1281D37E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96D0-CD97-4EC4-BA2A-013EB50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825B-685C-44C0-9FB1-BB85A529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C778-9BF9-4EAD-B3C6-C834963D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1395-90A1-4589-A034-17466EFB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29101-4BAC-4453-912D-4DC51BB7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14045-8669-4952-8E29-FE2901EDC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8301D-82FB-402E-9AA6-51AC00EE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08E10-2287-4128-A6A2-E7C1B4CD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7666-C39A-4B1C-A388-9F56D9D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84FB8-C4D6-4B10-8D97-908AE7E5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FD19-A66C-4ABB-A5ED-BF49DD58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DE00-777A-4A59-A97A-F8A99CEE7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5AFF-6FF6-4358-A38E-C4437DB4F80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8E24-C638-4928-B472-F85A7AC1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C517-154C-40B4-8C68-EB004C4CF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F8E4-004B-4BC7-A813-494508D1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9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336E5C-8BE7-46B1-9DB7-E3F0B202FAC8}"/>
              </a:ext>
            </a:extLst>
          </p:cNvPr>
          <p:cNvSpPr/>
          <p:nvPr/>
        </p:nvSpPr>
        <p:spPr>
          <a:xfrm>
            <a:off x="3759889" y="1266623"/>
            <a:ext cx="4890762" cy="37824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6A658D43-006A-4E48-AAC3-5CC773BD3F0A}"/>
              </a:ext>
            </a:extLst>
          </p:cNvPr>
          <p:cNvSpPr/>
          <p:nvPr/>
        </p:nvSpPr>
        <p:spPr>
          <a:xfrm flipH="1">
            <a:off x="5301239" y="1266623"/>
            <a:ext cx="5038401" cy="380181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113912E-BD8B-4820-AE76-8A0D6CADC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508" y="2909004"/>
            <a:ext cx="201346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RITAN PAUL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36D78CA-71A3-41E8-B74E-39A1D508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343" y="3283374"/>
            <a:ext cx="3317450" cy="4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CHARTERED ACCOUNTANT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A380D4-EAB4-4978-9189-563958FAA22B}"/>
              </a:ext>
            </a:extLst>
          </p:cNvPr>
          <p:cNvGrpSpPr/>
          <p:nvPr/>
        </p:nvGrpSpPr>
        <p:grpSpPr>
          <a:xfrm>
            <a:off x="7043640" y="1802280"/>
            <a:ext cx="4241204" cy="2711129"/>
            <a:chOff x="7373790" y="1927809"/>
            <a:chExt cx="4241204" cy="27111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B8F22A-994F-4810-9421-58FF9C2521FB}"/>
                </a:ext>
              </a:extLst>
            </p:cNvPr>
            <p:cNvSpPr/>
            <p:nvPr/>
          </p:nvSpPr>
          <p:spPr>
            <a:xfrm>
              <a:off x="7373790" y="3307133"/>
              <a:ext cx="383850" cy="395288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81E238-8F8A-4BFF-B6B0-792B312EE6D7}"/>
                </a:ext>
              </a:extLst>
            </p:cNvPr>
            <p:cNvGrpSpPr/>
            <p:nvPr/>
          </p:nvGrpSpPr>
          <p:grpSpPr>
            <a:xfrm>
              <a:off x="7373790" y="1927809"/>
              <a:ext cx="4241204" cy="2711129"/>
              <a:chOff x="7373790" y="1927219"/>
              <a:chExt cx="4241204" cy="271112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F49CEE-4D3B-4F00-B5C5-CC9A408F6314}"/>
                  </a:ext>
                </a:extLst>
              </p:cNvPr>
              <p:cNvSpPr/>
              <p:nvPr/>
            </p:nvSpPr>
            <p:spPr>
              <a:xfrm>
                <a:off x="7373790" y="2597816"/>
                <a:ext cx="394225" cy="419308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613F4D8-520F-4D0F-B1D3-66DE70CCB5D2}"/>
                  </a:ext>
                </a:extLst>
              </p:cNvPr>
              <p:cNvSpPr/>
              <p:nvPr/>
            </p:nvSpPr>
            <p:spPr>
              <a:xfrm>
                <a:off x="7387455" y="1956134"/>
                <a:ext cx="356519" cy="369984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336BFE-1614-4FC7-B506-D80163D6036E}"/>
                  </a:ext>
                </a:extLst>
              </p:cNvPr>
              <p:cNvSpPr/>
              <p:nvPr/>
            </p:nvSpPr>
            <p:spPr>
              <a:xfrm>
                <a:off x="7373790" y="4006164"/>
                <a:ext cx="394225" cy="395287"/>
              </a:xfrm>
              <a:prstGeom prst="ellipse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Text Box 16">
                <a:extLst>
                  <a:ext uri="{FF2B5EF4-FFF2-40B4-BE49-F238E27FC236}">
                    <a16:creationId xmlns:a16="http://schemas.microsoft.com/office/drawing/2014/main" id="{55737235-EE75-46A9-8771-F52C8D100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68015" y="2609826"/>
                <a:ext cx="2313664" cy="395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+8801521536619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Text Box 17">
                <a:extLst>
                  <a:ext uri="{FF2B5EF4-FFF2-40B4-BE49-F238E27FC236}">
                    <a16:creationId xmlns:a16="http://schemas.microsoft.com/office/drawing/2014/main" id="{6A46AAF6-542D-4BAB-8899-68523F2D3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5393" y="3283374"/>
                <a:ext cx="3207483" cy="29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ritanpaul52@gmail.com</a:t>
                </a:r>
                <a:endParaRPr kumimoji="0" lang="en-US" altLang="en-US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796EC39A-6087-4B3E-8CFC-CDCE63ECE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05393" y="1927219"/>
                <a:ext cx="2476980" cy="360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www.jnu.ac.bd</a:t>
                </a:r>
                <a:endParaRPr kumimoji="0" lang="en-US" altLang="en-US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19">
                <a:extLst>
                  <a:ext uri="{FF2B5EF4-FFF2-40B4-BE49-F238E27FC236}">
                    <a16:creationId xmlns:a16="http://schemas.microsoft.com/office/drawing/2014/main" id="{8DA8A444-E7FC-43D1-A289-D45F09BD7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8319" y="4006164"/>
                <a:ext cx="3836675" cy="632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9-10 </a:t>
                </a:r>
                <a:r>
                  <a:rPr kumimoji="0" lang="en-US" altLang="en-US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Chittaranjan</a:t>
                </a: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Avenue,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Dhaka 1100</a:t>
                </a: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8" name="Rectangle 15">
            <a:extLst>
              <a:ext uri="{FF2B5EF4-FFF2-40B4-BE49-F238E27FC236}">
                <a16:creationId xmlns:a16="http://schemas.microsoft.com/office/drawing/2014/main" id="{EF78C427-51A9-4EFE-93DC-A0F206C4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753" y="2076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82F4B5-BF11-4640-9F06-526367A35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15" y="1730264"/>
            <a:ext cx="1071407" cy="10714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97CA8321-6111-42AF-BBC6-C9A4BFC8F3EA}"/>
              </a:ext>
            </a:extLst>
          </p:cNvPr>
          <p:cNvSpPr/>
          <p:nvPr/>
        </p:nvSpPr>
        <p:spPr>
          <a:xfrm>
            <a:off x="3976383" y="1669452"/>
            <a:ext cx="2392888" cy="2996160"/>
          </a:xfrm>
          <a:prstGeom prst="flowChartOffpageConnec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Constantia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2024-10-25T09:34:38Z</dcterms:created>
  <dcterms:modified xsi:type="dcterms:W3CDTF">2024-10-25T10:32:25Z</dcterms:modified>
</cp:coreProperties>
</file>