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7F88-BFC7-4DB4-B069-410D16D5138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2F4ED-E788-4A2D-BC83-ED25CBB4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7F88-BFC7-4DB4-B069-410D16D5138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2F4ED-E788-4A2D-BC83-ED25CBB4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04837F88-BFC7-4DB4-B069-410D16D5138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DA2F4ED-E788-4A2D-BC83-ED25CBB4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4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7F88-BFC7-4DB4-B069-410D16D5138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2F4ED-E788-4A2D-BC83-ED25CBB4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4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837F88-BFC7-4DB4-B069-410D16D5138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A2F4ED-E788-4A2D-BC83-ED25CBB4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27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7F88-BFC7-4DB4-B069-410D16D5138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2F4ED-E788-4A2D-BC83-ED25CBB4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8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7F88-BFC7-4DB4-B069-410D16D5138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2F4ED-E788-4A2D-BC83-ED25CBB4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1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7F88-BFC7-4DB4-B069-410D16D5138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2F4ED-E788-4A2D-BC83-ED25CBB4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4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7F88-BFC7-4DB4-B069-410D16D5138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2F4ED-E788-4A2D-BC83-ED25CBB4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7F88-BFC7-4DB4-B069-410D16D5138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2F4ED-E788-4A2D-BC83-ED25CBB4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7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7F88-BFC7-4DB4-B069-410D16D5138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2F4ED-E788-4A2D-BC83-ED25CBB4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04837F88-BFC7-4DB4-B069-410D16D5138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DA2F4ED-E788-4A2D-BC83-ED25CBB4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26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This is my code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05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Corbel</vt:lpstr>
      <vt:lpstr>Wingdings</vt:lpstr>
      <vt:lpstr>Banded</vt:lpstr>
      <vt:lpstr>This is my code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my code</dc:title>
  <dc:creator>Ritarani Das</dc:creator>
  <cp:lastModifiedBy>Ritarani Das</cp:lastModifiedBy>
  <cp:revision>1</cp:revision>
  <dcterms:created xsi:type="dcterms:W3CDTF">2018-06-06T10:15:50Z</dcterms:created>
  <dcterms:modified xsi:type="dcterms:W3CDTF">2018-06-06T10:16:06Z</dcterms:modified>
</cp:coreProperties>
</file>