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8" r:id="rId5"/>
    <p:sldId id="269" r:id="rId6"/>
    <p:sldId id="264" r:id="rId7"/>
    <p:sldId id="270" r:id="rId8"/>
  </p:sldIdLst>
  <p:sldSz cx="9144000" cy="5143500" type="screen16x9"/>
  <p:notesSz cx="6858000" cy="9144000"/>
  <p:embeddedFontLst>
    <p:embeddedFont>
      <p:font typeface="Lexend" panose="020B0604020202020204" charset="0"/>
      <p:regular r:id="rId10"/>
      <p:bold r:id="rId11"/>
    </p:embeddedFont>
    <p:embeddedFont>
      <p:font typeface="Lexend ExtraBold" panose="020B0604020202020204" charset="0"/>
      <p:bold r:id="rId12"/>
    </p:embeddedFont>
    <p:embeddedFont>
      <p:font typeface="Lexend Extra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3/R7G24rsZZngArGmtBiI2fr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81CF0-B2C9-40C3-A087-C04DB0D41881}" v="31" dt="2025-08-15T20:10:10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N Prevenção1" userId="fe0389ba0d566d70" providerId="LiveId" clId="{A3381CF0-B2C9-40C3-A087-C04DB0D41881}"/>
    <pc:docChg chg="undo custSel addSld delSld modSld sldOrd">
      <pc:chgData name="JN Prevenção1" userId="fe0389ba0d566d70" providerId="LiveId" clId="{A3381CF0-B2C9-40C3-A087-C04DB0D41881}" dt="2025-08-15T20:11:07.702" v="1813" actId="20577"/>
      <pc:docMkLst>
        <pc:docMk/>
      </pc:docMkLst>
      <pc:sldChg chg="modSp mod">
        <pc:chgData name="JN Prevenção1" userId="fe0389ba0d566d70" providerId="LiveId" clId="{A3381CF0-B2C9-40C3-A087-C04DB0D41881}" dt="2025-08-14T23:23:24.035" v="666" actId="1076"/>
        <pc:sldMkLst>
          <pc:docMk/>
          <pc:sldMk cId="0" sldId="256"/>
        </pc:sldMkLst>
        <pc:spChg chg="mod">
          <ac:chgData name="JN Prevenção1" userId="fe0389ba0d566d70" providerId="LiveId" clId="{A3381CF0-B2C9-40C3-A087-C04DB0D41881}" dt="2025-08-14T23:23:24.035" v="666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JN Prevenção1" userId="fe0389ba0d566d70" providerId="LiveId" clId="{A3381CF0-B2C9-40C3-A087-C04DB0D41881}" dt="2025-08-14T21:03:44.838" v="82" actId="14100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JN Prevenção1" userId="fe0389ba0d566d70" providerId="LiveId" clId="{A3381CF0-B2C9-40C3-A087-C04DB0D41881}" dt="2025-08-14T23:52:05.306" v="1459" actId="2696"/>
        <pc:sldMkLst>
          <pc:docMk/>
          <pc:sldMk cId="0" sldId="257"/>
        </pc:sldMkLst>
      </pc:sldChg>
      <pc:sldChg chg="del">
        <pc:chgData name="JN Prevenção1" userId="fe0389ba0d566d70" providerId="LiveId" clId="{A3381CF0-B2C9-40C3-A087-C04DB0D41881}" dt="2025-08-14T23:52:08.939" v="1460" actId="2696"/>
        <pc:sldMkLst>
          <pc:docMk/>
          <pc:sldMk cId="0" sldId="258"/>
        </pc:sldMkLst>
      </pc:sldChg>
      <pc:sldChg chg="del">
        <pc:chgData name="JN Prevenção1" userId="fe0389ba0d566d70" providerId="LiveId" clId="{A3381CF0-B2C9-40C3-A087-C04DB0D41881}" dt="2025-08-14T23:52:11.185" v="1461" actId="2696"/>
        <pc:sldMkLst>
          <pc:docMk/>
          <pc:sldMk cId="0" sldId="259"/>
        </pc:sldMkLst>
      </pc:sldChg>
      <pc:sldChg chg="del">
        <pc:chgData name="JN Prevenção1" userId="fe0389ba0d566d70" providerId="LiveId" clId="{A3381CF0-B2C9-40C3-A087-C04DB0D41881}" dt="2025-08-14T23:52:13.764" v="1462" actId="2696"/>
        <pc:sldMkLst>
          <pc:docMk/>
          <pc:sldMk cId="0" sldId="260"/>
        </pc:sldMkLst>
      </pc:sldChg>
      <pc:sldChg chg="add del">
        <pc:chgData name="JN Prevenção1" userId="fe0389ba0d566d70" providerId="LiveId" clId="{A3381CF0-B2C9-40C3-A087-C04DB0D41881}" dt="2025-08-14T23:52:31.128" v="1470" actId="2696"/>
        <pc:sldMkLst>
          <pc:docMk/>
          <pc:sldMk cId="0" sldId="261"/>
        </pc:sldMkLst>
      </pc:sldChg>
      <pc:sldChg chg="add del">
        <pc:chgData name="JN Prevenção1" userId="fe0389ba0d566d70" providerId="LiveId" clId="{A3381CF0-B2C9-40C3-A087-C04DB0D41881}" dt="2025-08-14T23:52:29.330" v="1469" actId="2696"/>
        <pc:sldMkLst>
          <pc:docMk/>
          <pc:sldMk cId="0" sldId="262"/>
        </pc:sldMkLst>
      </pc:sldChg>
      <pc:sldChg chg="modSp add del mod ord">
        <pc:chgData name="JN Prevenção1" userId="fe0389ba0d566d70" providerId="LiveId" clId="{A3381CF0-B2C9-40C3-A087-C04DB0D41881}" dt="2025-08-14T23:52:03.224" v="1458" actId="2696"/>
        <pc:sldMkLst>
          <pc:docMk/>
          <pc:sldMk cId="3218884951" sldId="263"/>
        </pc:sldMkLst>
        <pc:spChg chg="mod">
          <ac:chgData name="JN Prevenção1" userId="fe0389ba0d566d70" providerId="LiveId" clId="{A3381CF0-B2C9-40C3-A087-C04DB0D41881}" dt="2025-08-14T21:07:25.572" v="188" actId="20577"/>
          <ac:spMkLst>
            <pc:docMk/>
            <pc:sldMk cId="3218884951" sldId="263"/>
            <ac:spMk id="96" creationId="{937943E2-3917-E086-63BB-3C150A3D47C6}"/>
          </ac:spMkLst>
        </pc:spChg>
        <pc:spChg chg="mod">
          <ac:chgData name="JN Prevenção1" userId="fe0389ba0d566d70" providerId="LiveId" clId="{A3381CF0-B2C9-40C3-A087-C04DB0D41881}" dt="2025-08-14T21:07:32.798" v="194" actId="20577"/>
          <ac:spMkLst>
            <pc:docMk/>
            <pc:sldMk cId="3218884951" sldId="263"/>
            <ac:spMk id="97" creationId="{69DF0745-AA1A-0886-8864-1F158835EBE7}"/>
          </ac:spMkLst>
        </pc:spChg>
        <pc:spChg chg="mod">
          <ac:chgData name="JN Prevenção1" userId="fe0389ba0d566d70" providerId="LiveId" clId="{A3381CF0-B2C9-40C3-A087-C04DB0D41881}" dt="2025-08-14T21:05:44.332" v="171" actId="20577"/>
          <ac:spMkLst>
            <pc:docMk/>
            <pc:sldMk cId="3218884951" sldId="263"/>
            <ac:spMk id="98" creationId="{2ADA4176-AE21-680F-1940-600E3C937B2C}"/>
          </ac:spMkLst>
        </pc:spChg>
        <pc:spChg chg="mod">
          <ac:chgData name="JN Prevenção1" userId="fe0389ba0d566d70" providerId="LiveId" clId="{A3381CF0-B2C9-40C3-A087-C04DB0D41881}" dt="2025-08-14T21:04:35.848" v="109" actId="20577"/>
          <ac:spMkLst>
            <pc:docMk/>
            <pc:sldMk cId="3218884951" sldId="263"/>
            <ac:spMk id="100" creationId="{4092F173-E172-9FB8-F02E-FB6CD5F4B90F}"/>
          </ac:spMkLst>
        </pc:spChg>
      </pc:sldChg>
      <pc:sldChg chg="addSp delSp modSp add del mod ord">
        <pc:chgData name="JN Prevenção1" userId="fe0389ba0d566d70" providerId="LiveId" clId="{A3381CF0-B2C9-40C3-A087-C04DB0D41881}" dt="2025-08-15T20:11:07.702" v="1813" actId="20577"/>
        <pc:sldMkLst>
          <pc:docMk/>
          <pc:sldMk cId="3536308554" sldId="264"/>
        </pc:sldMkLst>
        <pc:spChg chg="add del mod">
          <ac:chgData name="JN Prevenção1" userId="fe0389ba0d566d70" providerId="LiveId" clId="{A3381CF0-B2C9-40C3-A087-C04DB0D41881}" dt="2025-08-14T23:51:34.620" v="1455" actId="478"/>
          <ac:spMkLst>
            <pc:docMk/>
            <pc:sldMk cId="3536308554" sldId="264"/>
            <ac:spMk id="3" creationId="{E69E6E6C-A461-A749-AB50-EC37573DCE6C}"/>
          </ac:spMkLst>
        </pc:spChg>
        <pc:spChg chg="del mod">
          <ac:chgData name="JN Prevenção1" userId="fe0389ba0d566d70" providerId="LiveId" clId="{A3381CF0-B2C9-40C3-A087-C04DB0D41881}" dt="2025-08-14T21:08:16.628" v="219" actId="478"/>
          <ac:spMkLst>
            <pc:docMk/>
            <pc:sldMk cId="3536308554" sldId="264"/>
            <ac:spMk id="84" creationId="{029B54C5-AB71-7B2D-F505-C9DDE773ED95}"/>
          </ac:spMkLst>
        </pc:spChg>
        <pc:spChg chg="del mod">
          <ac:chgData name="JN Prevenção1" userId="fe0389ba0d566d70" providerId="LiveId" clId="{A3381CF0-B2C9-40C3-A087-C04DB0D41881}" dt="2025-08-14T21:08:17.938" v="220" actId="478"/>
          <ac:spMkLst>
            <pc:docMk/>
            <pc:sldMk cId="3536308554" sldId="264"/>
            <ac:spMk id="85" creationId="{4429EEDD-5F16-95A6-9E38-8357FAE90BFC}"/>
          </ac:spMkLst>
        </pc:spChg>
        <pc:spChg chg="add del mod">
          <ac:chgData name="JN Prevenção1" userId="fe0389ba0d566d70" providerId="LiveId" clId="{A3381CF0-B2C9-40C3-A087-C04DB0D41881}" dt="2025-08-15T20:11:07.702" v="1813" actId="20577"/>
          <ac:spMkLst>
            <pc:docMk/>
            <pc:sldMk cId="3536308554" sldId="264"/>
            <ac:spMk id="86" creationId="{4C990B57-48E7-2B35-C6A7-566142EFD26C}"/>
          </ac:spMkLst>
        </pc:spChg>
        <pc:spChg chg="mod">
          <ac:chgData name="JN Prevenção1" userId="fe0389ba0d566d70" providerId="LiveId" clId="{A3381CF0-B2C9-40C3-A087-C04DB0D41881}" dt="2025-08-15T20:07:11.124" v="1508" actId="20577"/>
          <ac:spMkLst>
            <pc:docMk/>
            <pc:sldMk cId="3536308554" sldId="264"/>
            <ac:spMk id="87" creationId="{02598850-F8D6-BD70-8903-CE8D8F751951}"/>
          </ac:spMkLst>
        </pc:spChg>
      </pc:sldChg>
      <pc:sldChg chg="addSp delSp modSp add mod ord">
        <pc:chgData name="JN Prevenção1" userId="fe0389ba0d566d70" providerId="LiveId" clId="{A3381CF0-B2C9-40C3-A087-C04DB0D41881}" dt="2025-08-15T15:49:07.347" v="1475" actId="1076"/>
        <pc:sldMkLst>
          <pc:docMk/>
          <pc:sldMk cId="2758404391" sldId="265"/>
        </pc:sldMkLst>
        <pc:spChg chg="add del mod">
          <ac:chgData name="JN Prevenção1" userId="fe0389ba0d566d70" providerId="LiveId" clId="{A3381CF0-B2C9-40C3-A087-C04DB0D41881}" dt="2025-08-14T22:54:21.747" v="477" actId="21"/>
          <ac:spMkLst>
            <pc:docMk/>
            <pc:sldMk cId="2758404391" sldId="265"/>
            <ac:spMk id="2" creationId="{3390574A-D120-2CBD-37BD-2633528AF312}"/>
          </ac:spMkLst>
        </pc:spChg>
        <pc:spChg chg="del">
          <ac:chgData name="JN Prevenção1" userId="fe0389ba0d566d70" providerId="LiveId" clId="{A3381CF0-B2C9-40C3-A087-C04DB0D41881}" dt="2025-08-14T22:48:08.033" v="307" actId="478"/>
          <ac:spMkLst>
            <pc:docMk/>
            <pc:sldMk cId="2758404391" sldId="265"/>
            <ac:spMk id="3" creationId="{4CE5EC74-F284-C996-06F7-A75770390167}"/>
          </ac:spMkLst>
        </pc:spChg>
        <pc:spChg chg="add del mod">
          <ac:chgData name="JN Prevenção1" userId="fe0389ba0d566d70" providerId="LiveId" clId="{A3381CF0-B2C9-40C3-A087-C04DB0D41881}" dt="2025-08-14T22:54:21.747" v="477" actId="21"/>
          <ac:spMkLst>
            <pc:docMk/>
            <pc:sldMk cId="2758404391" sldId="265"/>
            <ac:spMk id="4" creationId="{2147E01B-1968-C055-1F81-29255AFE4EE3}"/>
          </ac:spMkLst>
        </pc:spChg>
        <pc:spChg chg="add mod">
          <ac:chgData name="JN Prevenção1" userId="fe0389ba0d566d70" providerId="LiveId" clId="{A3381CF0-B2C9-40C3-A087-C04DB0D41881}" dt="2025-08-14T22:54:49.863" v="491" actId="20577"/>
          <ac:spMkLst>
            <pc:docMk/>
            <pc:sldMk cId="2758404391" sldId="265"/>
            <ac:spMk id="13" creationId="{2785718E-E997-3AD0-61A2-50BA6C474A33}"/>
          </ac:spMkLst>
        </pc:spChg>
        <pc:spChg chg="add mod">
          <ac:chgData name="JN Prevenção1" userId="fe0389ba0d566d70" providerId="LiveId" clId="{A3381CF0-B2C9-40C3-A087-C04DB0D41881}" dt="2025-08-14T22:55:27.461" v="520" actId="20577"/>
          <ac:spMkLst>
            <pc:docMk/>
            <pc:sldMk cId="2758404391" sldId="265"/>
            <ac:spMk id="14" creationId="{92BB902F-336D-1359-D24C-56F7143F2BC7}"/>
          </ac:spMkLst>
        </pc:spChg>
        <pc:spChg chg="add mod">
          <ac:chgData name="JN Prevenção1" userId="fe0389ba0d566d70" providerId="LiveId" clId="{A3381CF0-B2C9-40C3-A087-C04DB0D41881}" dt="2025-08-15T15:49:07.347" v="1475" actId="1076"/>
          <ac:spMkLst>
            <pc:docMk/>
            <pc:sldMk cId="2758404391" sldId="265"/>
            <ac:spMk id="18" creationId="{F0F73B1E-D177-FB7A-E466-F28A0557CC05}"/>
          </ac:spMkLst>
        </pc:spChg>
        <pc:spChg chg="del">
          <ac:chgData name="JN Prevenção1" userId="fe0389ba0d566d70" providerId="LiveId" clId="{A3381CF0-B2C9-40C3-A087-C04DB0D41881}" dt="2025-08-14T22:48:06.412" v="306" actId="478"/>
          <ac:spMkLst>
            <pc:docMk/>
            <pc:sldMk cId="2758404391" sldId="265"/>
            <ac:spMk id="86" creationId="{D8B574CD-928C-EBF2-FD63-4CF4A0398294}"/>
          </ac:spMkLst>
        </pc:spChg>
        <pc:spChg chg="mod">
          <ac:chgData name="JN Prevenção1" userId="fe0389ba0d566d70" providerId="LiveId" clId="{A3381CF0-B2C9-40C3-A087-C04DB0D41881}" dt="2025-08-14T22:48:04.020" v="305" actId="1076"/>
          <ac:spMkLst>
            <pc:docMk/>
            <pc:sldMk cId="2758404391" sldId="265"/>
            <ac:spMk id="87" creationId="{E97EDB85-443C-5941-A8CF-4404B889051A}"/>
          </ac:spMkLst>
        </pc:spChg>
        <pc:picChg chg="add del mod">
          <ac:chgData name="JN Prevenção1" userId="fe0389ba0d566d70" providerId="LiveId" clId="{A3381CF0-B2C9-40C3-A087-C04DB0D41881}" dt="2025-08-14T22:54:03.585" v="474" actId="1076"/>
          <ac:picMkLst>
            <pc:docMk/>
            <pc:sldMk cId="2758404391" sldId="265"/>
            <ac:picMk id="6" creationId="{AEFE9CC6-3C17-5A11-8C52-49B9FE29ED72}"/>
          </ac:picMkLst>
        </pc:picChg>
        <pc:picChg chg="add del mod">
          <ac:chgData name="JN Prevenção1" userId="fe0389ba0d566d70" providerId="LiveId" clId="{A3381CF0-B2C9-40C3-A087-C04DB0D41881}" dt="2025-08-14T22:52:17.126" v="455" actId="478"/>
          <ac:picMkLst>
            <pc:docMk/>
            <pc:sldMk cId="2758404391" sldId="265"/>
            <ac:picMk id="8" creationId="{C6C16EF5-F578-6D27-3096-3225D8AB0B9C}"/>
          </ac:picMkLst>
        </pc:picChg>
        <pc:picChg chg="add mod">
          <ac:chgData name="JN Prevenção1" userId="fe0389ba0d566d70" providerId="LiveId" clId="{A3381CF0-B2C9-40C3-A087-C04DB0D41881}" dt="2025-08-14T22:57:57.464" v="530" actId="1076"/>
          <ac:picMkLst>
            <pc:docMk/>
            <pc:sldMk cId="2758404391" sldId="265"/>
            <ac:picMk id="17" creationId="{0ADAF00B-F4A3-8341-F6B8-247BCB95BBA3}"/>
          </ac:picMkLst>
        </pc:picChg>
        <pc:picChg chg="mod ord">
          <ac:chgData name="JN Prevenção1" userId="fe0389ba0d566d70" providerId="LiveId" clId="{A3381CF0-B2C9-40C3-A087-C04DB0D41881}" dt="2025-08-14T22:57:53.871" v="529" actId="1076"/>
          <ac:picMkLst>
            <pc:docMk/>
            <pc:sldMk cId="2758404391" sldId="265"/>
            <ac:picMk id="82" creationId="{26E89BD8-4BCF-984F-0784-E8F83AC39448}"/>
          </ac:picMkLst>
        </pc:picChg>
        <pc:cxnChg chg="add del mod">
          <ac:chgData name="JN Prevenção1" userId="fe0389ba0d566d70" providerId="LiveId" clId="{A3381CF0-B2C9-40C3-A087-C04DB0D41881}" dt="2025-08-14T22:54:21.747" v="477" actId="21"/>
          <ac:cxnSpMkLst>
            <pc:docMk/>
            <pc:sldMk cId="2758404391" sldId="265"/>
            <ac:cxnSpMk id="10" creationId="{C2AD249A-9527-85B2-3A76-7C036AE901D2}"/>
          </ac:cxnSpMkLst>
        </pc:cxnChg>
        <pc:cxnChg chg="add mod">
          <ac:chgData name="JN Prevenção1" userId="fe0389ba0d566d70" providerId="LiveId" clId="{A3381CF0-B2C9-40C3-A087-C04DB0D41881}" dt="2025-08-14T22:54:27.416" v="479" actId="1076"/>
          <ac:cxnSpMkLst>
            <pc:docMk/>
            <pc:sldMk cId="2758404391" sldId="265"/>
            <ac:cxnSpMk id="15" creationId="{61B9E9DC-4919-DBF2-7866-36E933D2D07E}"/>
          </ac:cxnSpMkLst>
        </pc:cxnChg>
      </pc:sldChg>
      <pc:sldChg chg="addSp modSp add mod">
        <pc:chgData name="JN Prevenção1" userId="fe0389ba0d566d70" providerId="LiveId" clId="{A3381CF0-B2C9-40C3-A087-C04DB0D41881}" dt="2025-08-15T15:49:04.051" v="1474" actId="1076"/>
        <pc:sldMkLst>
          <pc:docMk/>
          <pc:sldMk cId="1800768057" sldId="266"/>
        </pc:sldMkLst>
        <pc:spChg chg="mod">
          <ac:chgData name="JN Prevenção1" userId="fe0389ba0d566d70" providerId="LiveId" clId="{A3381CF0-B2C9-40C3-A087-C04DB0D41881}" dt="2025-08-14T22:58:17.997" v="543" actId="20577"/>
          <ac:spMkLst>
            <pc:docMk/>
            <pc:sldMk cId="1800768057" sldId="266"/>
            <ac:spMk id="2" creationId="{C4C26048-2603-A24C-3DB5-3A9052EEEC10}"/>
          </ac:spMkLst>
        </pc:spChg>
        <pc:spChg chg="add mod">
          <ac:chgData name="JN Prevenção1" userId="fe0389ba0d566d70" providerId="LiveId" clId="{A3381CF0-B2C9-40C3-A087-C04DB0D41881}" dt="2025-08-14T23:00:03.939" v="584" actId="1076"/>
          <ac:spMkLst>
            <pc:docMk/>
            <pc:sldMk cId="1800768057" sldId="266"/>
            <ac:spMk id="3" creationId="{C8CCB555-16E2-BB29-E91F-0E7DAB205EB7}"/>
          </ac:spMkLst>
        </pc:spChg>
        <pc:spChg chg="mod">
          <ac:chgData name="JN Prevenção1" userId="fe0389ba0d566d70" providerId="LiveId" clId="{A3381CF0-B2C9-40C3-A087-C04DB0D41881}" dt="2025-08-14T23:00:56.272" v="587" actId="1076"/>
          <ac:spMkLst>
            <pc:docMk/>
            <pc:sldMk cId="1800768057" sldId="266"/>
            <ac:spMk id="4" creationId="{42F00C39-A2A5-D586-551D-D28193BE8B72}"/>
          </ac:spMkLst>
        </pc:spChg>
        <pc:spChg chg="add mod">
          <ac:chgData name="JN Prevenção1" userId="fe0389ba0d566d70" providerId="LiveId" clId="{A3381CF0-B2C9-40C3-A087-C04DB0D41881}" dt="2025-08-15T15:49:04.051" v="1474" actId="1076"/>
          <ac:spMkLst>
            <pc:docMk/>
            <pc:sldMk cId="1800768057" sldId="266"/>
            <ac:spMk id="9" creationId="{58BF1CC8-2421-3FE8-87E5-25D0A9ED0977}"/>
          </ac:spMkLst>
        </pc:spChg>
        <pc:spChg chg="mod">
          <ac:chgData name="JN Prevenção1" userId="fe0389ba0d566d70" providerId="LiveId" clId="{A3381CF0-B2C9-40C3-A087-C04DB0D41881}" dt="2025-08-15T15:48:59.545" v="1473" actId="1076"/>
          <ac:spMkLst>
            <pc:docMk/>
            <pc:sldMk cId="1800768057" sldId="266"/>
            <ac:spMk id="83" creationId="{68B966DD-906F-E881-13C0-3CBC4F602ACA}"/>
          </ac:spMkLst>
        </pc:spChg>
        <pc:spChg chg="mod">
          <ac:chgData name="JN Prevenção1" userId="fe0389ba0d566d70" providerId="LiveId" clId="{A3381CF0-B2C9-40C3-A087-C04DB0D41881}" dt="2025-08-14T22:58:08.987" v="533" actId="20577"/>
          <ac:spMkLst>
            <pc:docMk/>
            <pc:sldMk cId="1800768057" sldId="266"/>
            <ac:spMk id="87" creationId="{80AC1567-0E9B-10A2-FDD9-D7EA0B237390}"/>
          </ac:spMkLst>
        </pc:spChg>
        <pc:picChg chg="add mod">
          <ac:chgData name="JN Prevenção1" userId="fe0389ba0d566d70" providerId="LiveId" clId="{A3381CF0-B2C9-40C3-A087-C04DB0D41881}" dt="2025-08-14T23:19:34.881" v="624" actId="1036"/>
          <ac:picMkLst>
            <pc:docMk/>
            <pc:sldMk cId="1800768057" sldId="266"/>
            <ac:picMk id="7" creationId="{78BD67D0-4F1A-67FB-5055-1360E3EA8AFB}"/>
          </ac:picMkLst>
        </pc:picChg>
        <pc:picChg chg="mod">
          <ac:chgData name="JN Prevenção1" userId="fe0389ba0d566d70" providerId="LiveId" clId="{A3381CF0-B2C9-40C3-A087-C04DB0D41881}" dt="2025-08-14T23:18:07.999" v="606" actId="1076"/>
          <ac:picMkLst>
            <pc:docMk/>
            <pc:sldMk cId="1800768057" sldId="266"/>
            <ac:picMk id="82" creationId="{35638991-C586-72F0-9DD1-5F9AA643E358}"/>
          </ac:picMkLst>
        </pc:picChg>
        <pc:cxnChg chg="mod">
          <ac:chgData name="JN Prevenção1" userId="fe0389ba0d566d70" providerId="LiveId" clId="{A3381CF0-B2C9-40C3-A087-C04DB0D41881}" dt="2025-08-14T23:00:56.272" v="587" actId="1076"/>
          <ac:cxnSpMkLst>
            <pc:docMk/>
            <pc:sldMk cId="1800768057" sldId="266"/>
            <ac:cxnSpMk id="10" creationId="{1C72DAE3-7906-1335-AFC2-F6677C1A4518}"/>
          </ac:cxnSpMkLst>
        </pc:cxnChg>
      </pc:sldChg>
      <pc:sldChg chg="addSp delSp modSp add del mod">
        <pc:chgData name="JN Prevenção1" userId="fe0389ba0d566d70" providerId="LiveId" clId="{A3381CF0-B2C9-40C3-A087-C04DB0D41881}" dt="2025-08-14T23:38:45.544" v="849" actId="2696"/>
        <pc:sldMkLst>
          <pc:docMk/>
          <pc:sldMk cId="3581479486" sldId="267"/>
        </pc:sldMkLst>
        <pc:spChg chg="del">
          <ac:chgData name="JN Prevenção1" userId="fe0389ba0d566d70" providerId="LiveId" clId="{A3381CF0-B2C9-40C3-A087-C04DB0D41881}" dt="2025-08-14T23:28:23.641" v="671" actId="478"/>
          <ac:spMkLst>
            <pc:docMk/>
            <pc:sldMk cId="3581479486" sldId="267"/>
            <ac:spMk id="4" creationId="{4682A19A-40EB-4256-340A-B29C895C7ACC}"/>
          </ac:spMkLst>
        </pc:spChg>
        <pc:spChg chg="add mod">
          <ac:chgData name="JN Prevenção1" userId="fe0389ba0d566d70" providerId="LiveId" clId="{A3381CF0-B2C9-40C3-A087-C04DB0D41881}" dt="2025-08-14T23:23:50.249" v="669"/>
          <ac:spMkLst>
            <pc:docMk/>
            <pc:sldMk cId="3581479486" sldId="267"/>
            <ac:spMk id="5" creationId="{EB660448-FC14-2811-B565-1CFD3201E4F8}"/>
          </ac:spMkLst>
        </pc:spChg>
        <pc:spChg chg="del">
          <ac:chgData name="JN Prevenção1" userId="fe0389ba0d566d70" providerId="LiveId" clId="{A3381CF0-B2C9-40C3-A087-C04DB0D41881}" dt="2025-08-14T23:23:49.587" v="668" actId="478"/>
          <ac:spMkLst>
            <pc:docMk/>
            <pc:sldMk cId="3581479486" sldId="267"/>
            <ac:spMk id="87" creationId="{3592A86C-4394-2887-F976-EF306B2568CF}"/>
          </ac:spMkLst>
        </pc:spChg>
        <pc:picChg chg="mod">
          <ac:chgData name="JN Prevenção1" userId="fe0389ba0d566d70" providerId="LiveId" clId="{A3381CF0-B2C9-40C3-A087-C04DB0D41881}" dt="2025-08-14T23:28:29.472" v="672" actId="1076"/>
          <ac:picMkLst>
            <pc:docMk/>
            <pc:sldMk cId="3581479486" sldId="267"/>
            <ac:picMk id="6" creationId="{BF5D3DC9-DC66-2597-AECB-46B00F80B828}"/>
          </ac:picMkLst>
        </pc:picChg>
        <pc:cxnChg chg="del mod">
          <ac:chgData name="JN Prevenção1" userId="fe0389ba0d566d70" providerId="LiveId" clId="{A3381CF0-B2C9-40C3-A087-C04DB0D41881}" dt="2025-08-14T23:28:23.048" v="670" actId="478"/>
          <ac:cxnSpMkLst>
            <pc:docMk/>
            <pc:sldMk cId="3581479486" sldId="267"/>
            <ac:cxnSpMk id="10" creationId="{5AD04188-84B7-3347-B1D3-053627DBBD8C}"/>
          </ac:cxnSpMkLst>
        </pc:cxnChg>
      </pc:sldChg>
      <pc:sldChg chg="addSp delSp modSp add mod">
        <pc:chgData name="JN Prevenção1" userId="fe0389ba0d566d70" providerId="LiveId" clId="{A3381CF0-B2C9-40C3-A087-C04DB0D41881}" dt="2025-08-14T23:40:40.732" v="908" actId="255"/>
        <pc:sldMkLst>
          <pc:docMk/>
          <pc:sldMk cId="3188296351" sldId="268"/>
        </pc:sldMkLst>
        <pc:spChg chg="mod">
          <ac:chgData name="JN Prevenção1" userId="fe0389ba0d566d70" providerId="LiveId" clId="{A3381CF0-B2C9-40C3-A087-C04DB0D41881}" dt="2025-08-14T23:39:07.380" v="859" actId="20577"/>
          <ac:spMkLst>
            <pc:docMk/>
            <pc:sldMk cId="3188296351" sldId="268"/>
            <ac:spMk id="2" creationId="{49963076-1014-6B93-92E0-8136C1896554}"/>
          </ac:spMkLst>
        </pc:spChg>
        <pc:spChg chg="del">
          <ac:chgData name="JN Prevenção1" userId="fe0389ba0d566d70" providerId="LiveId" clId="{A3381CF0-B2C9-40C3-A087-C04DB0D41881}" dt="2025-08-14T23:28:39.668" v="675" actId="478"/>
          <ac:spMkLst>
            <pc:docMk/>
            <pc:sldMk cId="3188296351" sldId="268"/>
            <ac:spMk id="3" creationId="{98B4F4BA-78A8-36E9-5FCC-4ABAB13823D2}"/>
          </ac:spMkLst>
        </pc:spChg>
        <pc:spChg chg="del">
          <ac:chgData name="JN Prevenção1" userId="fe0389ba0d566d70" providerId="LiveId" clId="{A3381CF0-B2C9-40C3-A087-C04DB0D41881}" dt="2025-08-14T23:29:42.276" v="697" actId="478"/>
          <ac:spMkLst>
            <pc:docMk/>
            <pc:sldMk cId="3188296351" sldId="268"/>
            <ac:spMk id="13" creationId="{71949684-BCA7-35D9-02B0-63F0E50E1A3A}"/>
          </ac:spMkLst>
        </pc:spChg>
        <pc:spChg chg="mod">
          <ac:chgData name="JN Prevenção1" userId="fe0389ba0d566d70" providerId="LiveId" clId="{A3381CF0-B2C9-40C3-A087-C04DB0D41881}" dt="2025-08-14T23:40:40.732" v="908" actId="255"/>
          <ac:spMkLst>
            <pc:docMk/>
            <pc:sldMk cId="3188296351" sldId="268"/>
            <ac:spMk id="14" creationId="{A597B7CA-FA6E-9513-A425-D8453E0BBCFB}"/>
          </ac:spMkLst>
        </pc:spChg>
        <pc:spChg chg="mod">
          <ac:chgData name="JN Prevenção1" userId="fe0389ba0d566d70" providerId="LiveId" clId="{A3381CF0-B2C9-40C3-A087-C04DB0D41881}" dt="2025-08-14T23:28:52.419" v="679" actId="1076"/>
          <ac:spMkLst>
            <pc:docMk/>
            <pc:sldMk cId="3188296351" sldId="268"/>
            <ac:spMk id="83" creationId="{F4BA1684-8E53-A26B-6B7E-535697D7A56D}"/>
          </ac:spMkLst>
        </pc:spChg>
        <pc:picChg chg="add del mod">
          <ac:chgData name="JN Prevenção1" userId="fe0389ba0d566d70" providerId="LiveId" clId="{A3381CF0-B2C9-40C3-A087-C04DB0D41881}" dt="2025-08-14T23:29:03.420" v="681" actId="478"/>
          <ac:picMkLst>
            <pc:docMk/>
            <pc:sldMk cId="3188296351" sldId="268"/>
            <ac:picMk id="4" creationId="{1B0F0967-B1A4-0434-853B-CD89A06FD725}"/>
          </ac:picMkLst>
        </pc:picChg>
        <pc:picChg chg="mod">
          <ac:chgData name="JN Prevenção1" userId="fe0389ba0d566d70" providerId="LiveId" clId="{A3381CF0-B2C9-40C3-A087-C04DB0D41881}" dt="2025-08-14T23:29:27.178" v="694" actId="1076"/>
          <ac:picMkLst>
            <pc:docMk/>
            <pc:sldMk cId="3188296351" sldId="268"/>
            <ac:picMk id="7" creationId="{E88DD7C7-23F3-41DE-0165-BF90ECEB6752}"/>
          </ac:picMkLst>
        </pc:picChg>
        <pc:picChg chg="del">
          <ac:chgData name="JN Prevenção1" userId="fe0389ba0d566d70" providerId="LiveId" clId="{A3381CF0-B2C9-40C3-A087-C04DB0D41881}" dt="2025-08-14T23:28:37.685" v="674" actId="478"/>
          <ac:picMkLst>
            <pc:docMk/>
            <pc:sldMk cId="3188296351" sldId="268"/>
            <ac:picMk id="17" creationId="{E5FD6038-F624-EEB9-693D-0D4706F25E1D}"/>
          </ac:picMkLst>
        </pc:picChg>
        <pc:picChg chg="mod">
          <ac:chgData name="JN Prevenção1" userId="fe0389ba0d566d70" providerId="LiveId" clId="{A3381CF0-B2C9-40C3-A087-C04DB0D41881}" dt="2025-08-14T23:38:24.998" v="844" actId="1076"/>
          <ac:picMkLst>
            <pc:docMk/>
            <pc:sldMk cId="3188296351" sldId="268"/>
            <ac:picMk id="82" creationId="{859E772F-C5A9-C52C-6D25-D9567B83799D}"/>
          </ac:picMkLst>
        </pc:picChg>
        <pc:cxnChg chg="del mod">
          <ac:chgData name="JN Prevenção1" userId="fe0389ba0d566d70" providerId="LiveId" clId="{A3381CF0-B2C9-40C3-A087-C04DB0D41881}" dt="2025-08-14T23:29:43.138" v="698" actId="478"/>
          <ac:cxnSpMkLst>
            <pc:docMk/>
            <pc:sldMk cId="3188296351" sldId="268"/>
            <ac:cxnSpMk id="15" creationId="{9ACAA43D-E56F-2EA2-766F-2D4600A85664}"/>
          </ac:cxnSpMkLst>
        </pc:cxnChg>
      </pc:sldChg>
      <pc:sldChg chg="addSp modSp add mod">
        <pc:chgData name="JN Prevenção1" userId="fe0389ba0d566d70" providerId="LiveId" clId="{A3381CF0-B2C9-40C3-A087-C04DB0D41881}" dt="2025-08-14T23:48:08.628" v="1277" actId="571"/>
        <pc:sldMkLst>
          <pc:docMk/>
          <pc:sldMk cId="245766554" sldId="269"/>
        </pc:sldMkLst>
        <pc:spChg chg="mod">
          <ac:chgData name="JN Prevenção1" userId="fe0389ba0d566d70" providerId="LiveId" clId="{A3381CF0-B2C9-40C3-A087-C04DB0D41881}" dt="2025-08-14T23:39:24.080" v="865" actId="20577"/>
          <ac:spMkLst>
            <pc:docMk/>
            <pc:sldMk cId="245766554" sldId="269"/>
            <ac:spMk id="2" creationId="{73665C26-390B-4281-51BF-85A1D1B7F939}"/>
          </ac:spMkLst>
        </pc:spChg>
        <pc:spChg chg="add mod">
          <ac:chgData name="JN Prevenção1" userId="fe0389ba0d566d70" providerId="LiveId" clId="{A3381CF0-B2C9-40C3-A087-C04DB0D41881}" dt="2025-08-14T23:45:34.599" v="1188" actId="313"/>
          <ac:spMkLst>
            <pc:docMk/>
            <pc:sldMk cId="245766554" sldId="269"/>
            <ac:spMk id="3" creationId="{23B33D22-0F55-A7F1-15E4-357B047AE0C7}"/>
          </ac:spMkLst>
        </pc:spChg>
        <pc:spChg chg="add mod">
          <ac:chgData name="JN Prevenção1" userId="fe0389ba0d566d70" providerId="LiveId" clId="{A3381CF0-B2C9-40C3-A087-C04DB0D41881}" dt="2025-08-14T23:48:08.628" v="1277" actId="571"/>
          <ac:spMkLst>
            <pc:docMk/>
            <pc:sldMk cId="245766554" sldId="269"/>
            <ac:spMk id="9" creationId="{F32058FF-F6EC-9F4D-BBFF-CFD70820148A}"/>
          </ac:spMkLst>
        </pc:spChg>
        <pc:spChg chg="mod">
          <ac:chgData name="JN Prevenção1" userId="fe0389ba0d566d70" providerId="LiveId" clId="{A3381CF0-B2C9-40C3-A087-C04DB0D41881}" dt="2025-08-14T23:48:02.845" v="1275" actId="14100"/>
          <ac:spMkLst>
            <pc:docMk/>
            <pc:sldMk cId="245766554" sldId="269"/>
            <ac:spMk id="14" creationId="{15A463CD-A0FA-B5A4-60BB-E87270181A39}"/>
          </ac:spMkLst>
        </pc:spChg>
        <pc:picChg chg="add mod">
          <ac:chgData name="JN Prevenção1" userId="fe0389ba0d566d70" providerId="LiveId" clId="{A3381CF0-B2C9-40C3-A087-C04DB0D41881}" dt="2025-08-14T23:47:13.350" v="1201" actId="14100"/>
          <ac:picMkLst>
            <pc:docMk/>
            <pc:sldMk cId="245766554" sldId="269"/>
            <ac:picMk id="8" creationId="{A261252A-0E26-E408-FE08-267EEC323972}"/>
          </ac:picMkLst>
        </pc:picChg>
      </pc:sldChg>
      <pc:sldChg chg="add">
        <pc:chgData name="JN Prevenção1" userId="fe0389ba0d566d70" providerId="LiveId" clId="{A3381CF0-B2C9-40C3-A087-C04DB0D41881}" dt="2025-08-15T20:07:02.237" v="1476" actId="2890"/>
        <pc:sldMkLst>
          <pc:docMk/>
          <pc:sldMk cId="244943245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C613119-6534-7E14-7829-DB92B4B4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41ca8743c_0_16:notes">
            <a:extLst>
              <a:ext uri="{FF2B5EF4-FFF2-40B4-BE49-F238E27FC236}">
                <a16:creationId xmlns:a16="http://schemas.microsoft.com/office/drawing/2014/main" id="{130D768C-C578-C259-CE3D-BC2803E42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41ca8743c_0_16:notes">
            <a:extLst>
              <a:ext uri="{FF2B5EF4-FFF2-40B4-BE49-F238E27FC236}">
                <a16:creationId xmlns:a16="http://schemas.microsoft.com/office/drawing/2014/main" id="{DAC220C8-2791-B33C-CB0E-7B0AC6B67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9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32F8E0F-40AE-17D1-9AF6-D2325437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41ca8743c_0_16:notes">
            <a:extLst>
              <a:ext uri="{FF2B5EF4-FFF2-40B4-BE49-F238E27FC236}">
                <a16:creationId xmlns:a16="http://schemas.microsoft.com/office/drawing/2014/main" id="{83E36CBF-544D-B76C-D9A0-750E21D14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41ca8743c_0_16:notes">
            <a:extLst>
              <a:ext uri="{FF2B5EF4-FFF2-40B4-BE49-F238E27FC236}">
                <a16:creationId xmlns:a16="http://schemas.microsoft.com/office/drawing/2014/main" id="{2CD82CCC-95C6-E6BB-A772-292855C7AB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9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C27853E-B170-18DC-142D-80388134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41ca8743c_0_16:notes">
            <a:extLst>
              <a:ext uri="{FF2B5EF4-FFF2-40B4-BE49-F238E27FC236}">
                <a16:creationId xmlns:a16="http://schemas.microsoft.com/office/drawing/2014/main" id="{060F1D44-8948-2D0C-3579-4A980D965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41ca8743c_0_16:notes">
            <a:extLst>
              <a:ext uri="{FF2B5EF4-FFF2-40B4-BE49-F238E27FC236}">
                <a16:creationId xmlns:a16="http://schemas.microsoft.com/office/drawing/2014/main" id="{DC514DE6-3D8E-2559-20E8-696B119E4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6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E9F91A9-A47A-6CBA-4B94-7C30987CA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41ca8743c_0_16:notes">
            <a:extLst>
              <a:ext uri="{FF2B5EF4-FFF2-40B4-BE49-F238E27FC236}">
                <a16:creationId xmlns:a16="http://schemas.microsoft.com/office/drawing/2014/main" id="{5B3C623A-1B6B-7102-429A-6488CA7CC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41ca8743c_0_16:notes">
            <a:extLst>
              <a:ext uri="{FF2B5EF4-FFF2-40B4-BE49-F238E27FC236}">
                <a16:creationId xmlns:a16="http://schemas.microsoft.com/office/drawing/2014/main" id="{9B1EB1AE-86DA-54BD-F64E-A9046BBA3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1099308-AC21-B205-F4F1-CB100593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41ca8743c_0_16:notes">
            <a:extLst>
              <a:ext uri="{FF2B5EF4-FFF2-40B4-BE49-F238E27FC236}">
                <a16:creationId xmlns:a16="http://schemas.microsoft.com/office/drawing/2014/main" id="{3A6EAB97-731F-7DD4-7EFE-6B702481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41ca8743c_0_16:notes">
            <a:extLst>
              <a:ext uri="{FF2B5EF4-FFF2-40B4-BE49-F238E27FC236}">
                <a16:creationId xmlns:a16="http://schemas.microsoft.com/office/drawing/2014/main" id="{9DB22EF2-76D1-DDC0-98A4-1EF5C7BCA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5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B7A92CA-1EA0-C83B-BC18-2DE73690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41ca8743c_0_16:notes">
            <a:extLst>
              <a:ext uri="{FF2B5EF4-FFF2-40B4-BE49-F238E27FC236}">
                <a16:creationId xmlns:a16="http://schemas.microsoft.com/office/drawing/2014/main" id="{AFC22BD2-898E-C718-1EDE-CA66C6AD1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41ca8743c_0_16:notes">
            <a:extLst>
              <a:ext uri="{FF2B5EF4-FFF2-40B4-BE49-F238E27FC236}">
                <a16:creationId xmlns:a16="http://schemas.microsoft.com/office/drawing/2014/main" id="{99CD3851-389F-B0FC-EA93-8724B0C8E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0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title="LOGO FAMA copi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0387" y="323675"/>
            <a:ext cx="1163223" cy="3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 title="CAP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84769" y="1200047"/>
            <a:ext cx="477803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ATVIDADES</a:t>
            </a:r>
            <a:endParaRPr sz="3000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00CCFF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AVALIATIVAS/ PROVAS/ PROJETOS</a:t>
            </a:r>
            <a:endParaRPr sz="3000" dirty="0">
              <a:solidFill>
                <a:srgbClr val="00CCFF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75574" y="3295600"/>
            <a:ext cx="4196426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Prof. Rita de Cássia da Costa Silva</a:t>
            </a:r>
            <a:endParaRPr sz="1700" dirty="0">
              <a:solidFill>
                <a:srgbClr val="00CCF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0B68487-0420-30BC-B13C-0E1058A7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641ca8743c_0_16" title="03.png">
            <a:extLst>
              <a:ext uri="{FF2B5EF4-FFF2-40B4-BE49-F238E27FC236}">
                <a16:creationId xmlns:a16="http://schemas.microsoft.com/office/drawing/2014/main" id="{26E89BD8-4BCF-984F-0784-E8F83AC39448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" y="128979"/>
            <a:ext cx="9144000" cy="5143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solidFill>
              <a:schemeClr val="accent5">
                <a:lumMod val="20000"/>
                <a:lumOff val="80000"/>
              </a:schemeClr>
            </a:solidFill>
            <a:prstDash val="solid"/>
            <a:miter/>
          </a:ln>
        </p:spPr>
      </p:pic>
      <p:sp>
        <p:nvSpPr>
          <p:cNvPr id="83" name="Google Shape;83;g3641ca8743c_0_16">
            <a:extLst>
              <a:ext uri="{FF2B5EF4-FFF2-40B4-BE49-F238E27FC236}">
                <a16:creationId xmlns:a16="http://schemas.microsoft.com/office/drawing/2014/main" id="{B20EAAEC-2318-148F-9F3E-F5AC66F4946A}"/>
              </a:ext>
            </a:extLst>
          </p:cNvPr>
          <p:cNvSpPr/>
          <p:nvPr/>
        </p:nvSpPr>
        <p:spPr>
          <a:xfrm>
            <a:off x="0" y="-338875"/>
            <a:ext cx="9144000" cy="2327100"/>
          </a:xfrm>
          <a:prstGeom prst="roundRect">
            <a:avLst>
              <a:gd name="adj" fmla="val 12114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3641ca8743c_0_16">
            <a:extLst>
              <a:ext uri="{FF2B5EF4-FFF2-40B4-BE49-F238E27FC236}">
                <a16:creationId xmlns:a16="http://schemas.microsoft.com/office/drawing/2014/main" id="{E97EDB85-443C-5941-A8CF-4404B889051A}"/>
              </a:ext>
            </a:extLst>
          </p:cNvPr>
          <p:cNvSpPr txBox="1"/>
          <p:nvPr/>
        </p:nvSpPr>
        <p:spPr>
          <a:xfrm>
            <a:off x="2652889" y="381384"/>
            <a:ext cx="383822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1º Verificação de Aprendizagem</a:t>
            </a:r>
            <a:endParaRPr sz="3000" dirty="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390574A-D120-2CBD-37BD-2633528AF312}"/>
              </a:ext>
            </a:extLst>
          </p:cNvPr>
          <p:cNvSpPr/>
          <p:nvPr/>
        </p:nvSpPr>
        <p:spPr>
          <a:xfrm>
            <a:off x="191911" y="2571750"/>
            <a:ext cx="1625600" cy="5835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PROVA – 22/09</a:t>
            </a:r>
          </a:p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VALOR: 8,0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147E01B-1968-C055-1F81-29255AFE4EE3}"/>
              </a:ext>
            </a:extLst>
          </p:cNvPr>
          <p:cNvSpPr/>
          <p:nvPr/>
        </p:nvSpPr>
        <p:spPr>
          <a:xfrm>
            <a:off x="2562577" y="2571750"/>
            <a:ext cx="2144889" cy="5835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08 Questões Objetivas</a:t>
            </a:r>
          </a:p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02 Questões Subjetivas</a:t>
            </a:r>
          </a:p>
        </p:txBody>
      </p:sp>
      <p:pic>
        <p:nvPicPr>
          <p:cNvPr id="6" name="Gráfico 5" descr="Documento estrutura de tópicos">
            <a:extLst>
              <a:ext uri="{FF2B5EF4-FFF2-40B4-BE49-F238E27FC236}">
                <a16:creationId xmlns:a16="http://schemas.microsoft.com/office/drawing/2014/main" id="{AEFE9CC6-3C17-5A11-8C52-49B9FE29E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489" y="2843957"/>
            <a:ext cx="914400" cy="9144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2AD249A-9527-85B2-3A76-7C036AE901D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817511" y="2863513"/>
            <a:ext cx="7450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85718E-E997-3AD0-61A2-50BA6C474A33}"/>
              </a:ext>
            </a:extLst>
          </p:cNvPr>
          <p:cNvSpPr/>
          <p:nvPr/>
        </p:nvSpPr>
        <p:spPr>
          <a:xfrm>
            <a:off x="3245555" y="3857627"/>
            <a:ext cx="1625600" cy="5835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TRABALHOS VALOR: 2,0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2BB902F-336D-1359-D24C-56F7143F2BC7}"/>
              </a:ext>
            </a:extLst>
          </p:cNvPr>
          <p:cNvSpPr/>
          <p:nvPr/>
        </p:nvSpPr>
        <p:spPr>
          <a:xfrm>
            <a:off x="5616221" y="3857627"/>
            <a:ext cx="2144889" cy="5835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Teórico e Prático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1B9E9DC-4919-DBF2-7866-36E933D2D07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71155" y="4149390"/>
            <a:ext cx="7450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Programador estrutura de tópicos">
            <a:extLst>
              <a:ext uri="{FF2B5EF4-FFF2-40B4-BE49-F238E27FC236}">
                <a16:creationId xmlns:a16="http://schemas.microsoft.com/office/drawing/2014/main" id="{0ADAF00B-F4A3-8341-F6B8-247BCB95B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488" y="3125882"/>
            <a:ext cx="914400" cy="914400"/>
          </a:xfrm>
          <a:prstGeom prst="rect">
            <a:avLst/>
          </a:prstGeom>
        </p:spPr>
      </p:pic>
      <p:sp>
        <p:nvSpPr>
          <p:cNvPr id="18" name="Retângulo: Cantos Diagonais Recortados 17">
            <a:extLst>
              <a:ext uri="{FF2B5EF4-FFF2-40B4-BE49-F238E27FC236}">
                <a16:creationId xmlns:a16="http://schemas.microsoft.com/office/drawing/2014/main" id="{F0F73B1E-D177-FB7A-E466-F28A0557CC05}"/>
              </a:ext>
            </a:extLst>
          </p:cNvPr>
          <p:cNvSpPr/>
          <p:nvPr/>
        </p:nvSpPr>
        <p:spPr>
          <a:xfrm>
            <a:off x="191911" y="31428"/>
            <a:ext cx="1749778" cy="699911"/>
          </a:xfrm>
          <a:prstGeom prst="snip2Diag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Fundamentos de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27584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BE3DD58-1B2F-3F53-D943-DE9545D8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641ca8743c_0_16" title="03.png">
            <a:extLst>
              <a:ext uri="{FF2B5EF4-FFF2-40B4-BE49-F238E27FC236}">
                <a16:creationId xmlns:a16="http://schemas.microsoft.com/office/drawing/2014/main" id="{35638991-C586-72F0-9DD1-5F9AA643E358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solidFill>
              <a:schemeClr val="accent5">
                <a:lumMod val="20000"/>
                <a:lumOff val="80000"/>
              </a:schemeClr>
            </a:solidFill>
            <a:prstDash val="solid"/>
            <a:miter/>
          </a:ln>
        </p:spPr>
      </p:pic>
      <p:sp>
        <p:nvSpPr>
          <p:cNvPr id="83" name="Google Shape;83;g3641ca8743c_0_16">
            <a:extLst>
              <a:ext uri="{FF2B5EF4-FFF2-40B4-BE49-F238E27FC236}">
                <a16:creationId xmlns:a16="http://schemas.microsoft.com/office/drawing/2014/main" id="{68B966DD-906F-E881-13C0-3CBC4F602ACA}"/>
              </a:ext>
            </a:extLst>
          </p:cNvPr>
          <p:cNvSpPr/>
          <p:nvPr/>
        </p:nvSpPr>
        <p:spPr>
          <a:xfrm>
            <a:off x="0" y="-338875"/>
            <a:ext cx="9144000" cy="2327100"/>
          </a:xfrm>
          <a:prstGeom prst="roundRect">
            <a:avLst>
              <a:gd name="adj" fmla="val 12114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641ca8743c_0_16">
            <a:extLst>
              <a:ext uri="{FF2B5EF4-FFF2-40B4-BE49-F238E27FC236}">
                <a16:creationId xmlns:a16="http://schemas.microsoft.com/office/drawing/2014/main" id="{80AC1567-0E9B-10A2-FDD9-D7EA0B237390}"/>
              </a:ext>
            </a:extLst>
          </p:cNvPr>
          <p:cNvSpPr txBox="1"/>
          <p:nvPr/>
        </p:nvSpPr>
        <p:spPr>
          <a:xfrm>
            <a:off x="2652889" y="381384"/>
            <a:ext cx="383822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2º Verificação de Aprendizagem</a:t>
            </a:r>
            <a:endParaRPr sz="3000" dirty="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4C26048-2603-A24C-3DB5-3A9052EEEC10}"/>
              </a:ext>
            </a:extLst>
          </p:cNvPr>
          <p:cNvSpPr/>
          <p:nvPr/>
        </p:nvSpPr>
        <p:spPr>
          <a:xfrm>
            <a:off x="191911" y="2571750"/>
            <a:ext cx="1625600" cy="5835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PROVA – 01/12</a:t>
            </a:r>
          </a:p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VALOR: 6,0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2F00C39-A2A5-D586-551D-D28193BE8B72}"/>
              </a:ext>
            </a:extLst>
          </p:cNvPr>
          <p:cNvSpPr/>
          <p:nvPr/>
        </p:nvSpPr>
        <p:spPr>
          <a:xfrm>
            <a:off x="2562577" y="2571750"/>
            <a:ext cx="2144889" cy="5835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08 Questões Objetivas</a:t>
            </a:r>
          </a:p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02 Questões Subjetivas</a:t>
            </a:r>
          </a:p>
        </p:txBody>
      </p:sp>
      <p:pic>
        <p:nvPicPr>
          <p:cNvPr id="6" name="Gráfico 5" descr="Documento estrutura de tópicos">
            <a:extLst>
              <a:ext uri="{FF2B5EF4-FFF2-40B4-BE49-F238E27FC236}">
                <a16:creationId xmlns:a16="http://schemas.microsoft.com/office/drawing/2014/main" id="{D8B99139-6EFF-EB3C-2798-B68E7847A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489" y="2843957"/>
            <a:ext cx="914400" cy="9144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72DAE3-7906-1335-AFC2-F6677C1A451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817511" y="2863513"/>
            <a:ext cx="7450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7532F0-F0BB-C186-95D6-55FFC39D4848}"/>
              </a:ext>
            </a:extLst>
          </p:cNvPr>
          <p:cNvSpPr/>
          <p:nvPr/>
        </p:nvSpPr>
        <p:spPr>
          <a:xfrm>
            <a:off x="3245555" y="3857627"/>
            <a:ext cx="1625600" cy="5835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TRABALHOS VALOR: 2,0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092B5B0-C937-639B-7D09-9CFD835669D5}"/>
              </a:ext>
            </a:extLst>
          </p:cNvPr>
          <p:cNvSpPr/>
          <p:nvPr/>
        </p:nvSpPr>
        <p:spPr>
          <a:xfrm>
            <a:off x="5616221" y="3857627"/>
            <a:ext cx="2144889" cy="5835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Teórico e Prático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128B6D4-5DF0-50E1-7449-933B693C99A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71155" y="4149390"/>
            <a:ext cx="7450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Programador estrutura de tópicos">
            <a:extLst>
              <a:ext uri="{FF2B5EF4-FFF2-40B4-BE49-F238E27FC236}">
                <a16:creationId xmlns:a16="http://schemas.microsoft.com/office/drawing/2014/main" id="{2802467B-9803-47C3-D282-78D4DF550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488" y="3125882"/>
            <a:ext cx="914400" cy="9144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8CCB555-16E2-BB29-E91F-0E7DAB205EB7}"/>
              </a:ext>
            </a:extLst>
          </p:cNvPr>
          <p:cNvSpPr/>
          <p:nvPr/>
        </p:nvSpPr>
        <p:spPr>
          <a:xfrm>
            <a:off x="6028265" y="2047637"/>
            <a:ext cx="2325511" cy="58352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SIMULADO MAE – 11/11</a:t>
            </a:r>
          </a:p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VALOR: 2,0</a:t>
            </a:r>
          </a:p>
        </p:txBody>
      </p:sp>
      <p:pic>
        <p:nvPicPr>
          <p:cNvPr id="7" name="Gráfico 6" descr="Aviso estrutura de tópicos">
            <a:extLst>
              <a:ext uri="{FF2B5EF4-FFF2-40B4-BE49-F238E27FC236}">
                <a16:creationId xmlns:a16="http://schemas.microsoft.com/office/drawing/2014/main" id="{78BD67D0-4F1A-67FB-5055-1360E3EA8A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4443" y="2282955"/>
            <a:ext cx="699909" cy="699909"/>
          </a:xfrm>
          <a:prstGeom prst="rect">
            <a:avLst/>
          </a:prstGeom>
        </p:spPr>
      </p:pic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58BF1CC8-2421-3FE8-87E5-25D0A9ED0977}"/>
              </a:ext>
            </a:extLst>
          </p:cNvPr>
          <p:cNvSpPr/>
          <p:nvPr/>
        </p:nvSpPr>
        <p:spPr>
          <a:xfrm>
            <a:off x="191911" y="31428"/>
            <a:ext cx="1749778" cy="699911"/>
          </a:xfrm>
          <a:prstGeom prst="snip2Diag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Fundamentos de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80076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A56F349-619F-527E-85FB-2C8463E59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641ca8743c_0_16" title="03.png">
            <a:extLst>
              <a:ext uri="{FF2B5EF4-FFF2-40B4-BE49-F238E27FC236}">
                <a16:creationId xmlns:a16="http://schemas.microsoft.com/office/drawing/2014/main" id="{859E772F-C5A9-C52C-6D25-D9567B83799D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solidFill>
              <a:schemeClr val="accent5">
                <a:lumMod val="20000"/>
                <a:lumOff val="80000"/>
              </a:schemeClr>
            </a:solidFill>
            <a:prstDash val="solid"/>
            <a:miter/>
          </a:ln>
        </p:spPr>
      </p:pic>
      <p:sp>
        <p:nvSpPr>
          <p:cNvPr id="83" name="Google Shape;83;g3641ca8743c_0_16">
            <a:extLst>
              <a:ext uri="{FF2B5EF4-FFF2-40B4-BE49-F238E27FC236}">
                <a16:creationId xmlns:a16="http://schemas.microsoft.com/office/drawing/2014/main" id="{F4BA1684-8E53-A26B-6B7E-535697D7A56D}"/>
              </a:ext>
            </a:extLst>
          </p:cNvPr>
          <p:cNvSpPr/>
          <p:nvPr/>
        </p:nvSpPr>
        <p:spPr>
          <a:xfrm>
            <a:off x="0" y="-338875"/>
            <a:ext cx="9144000" cy="2327100"/>
          </a:xfrm>
          <a:prstGeom prst="roundRect">
            <a:avLst>
              <a:gd name="adj" fmla="val 12114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9963076-1014-6B93-92E0-8136C1896554}"/>
              </a:ext>
            </a:extLst>
          </p:cNvPr>
          <p:cNvSpPr/>
          <p:nvPr/>
        </p:nvSpPr>
        <p:spPr>
          <a:xfrm>
            <a:off x="191911" y="2571750"/>
            <a:ext cx="1625600" cy="5835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01</a:t>
            </a:r>
          </a:p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15/09</a:t>
            </a:r>
          </a:p>
        </p:txBody>
      </p:sp>
      <p:pic>
        <p:nvPicPr>
          <p:cNvPr id="6" name="Gráfico 5" descr="Documento estrutura de tópicos">
            <a:extLst>
              <a:ext uri="{FF2B5EF4-FFF2-40B4-BE49-F238E27FC236}">
                <a16:creationId xmlns:a16="http://schemas.microsoft.com/office/drawing/2014/main" id="{DFF121CD-49B4-677B-B412-96C56C543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11" y="3125882"/>
            <a:ext cx="914400" cy="9144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97B7CA-FA6E-9513-A425-D8453E0BBCFB}"/>
              </a:ext>
            </a:extLst>
          </p:cNvPr>
          <p:cNvSpPr/>
          <p:nvPr/>
        </p:nvSpPr>
        <p:spPr>
          <a:xfrm>
            <a:off x="2954867" y="2571750"/>
            <a:ext cx="4758918" cy="190946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O Squad deve ir até alguma empresa que não tenha um Sistema ou Software para entender uma determinada demanda e quais são suas necessidades. </a:t>
            </a:r>
          </a:p>
          <a:p>
            <a:pPr algn="ctr"/>
            <a:endParaRPr lang="pt-BR" sz="1000" b="1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Deve ser Entregue: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Um trabalho formatado do relatório da visita (Logo da </a:t>
            </a:r>
            <a:r>
              <a:rPr lang="pt-BR" dirty="0" err="1">
                <a:solidFill>
                  <a:schemeClr val="tx2">
                    <a:lumMod val="25000"/>
                  </a:schemeClr>
                </a:solidFill>
              </a:rPr>
              <a:t>UniFama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, Nome Completo e Número do Registro Acadêmico de cada </a:t>
            </a:r>
            <a:r>
              <a:rPr lang="pt-BR" dirty="0" err="1">
                <a:solidFill>
                  <a:schemeClr val="tx2">
                    <a:lumMod val="25000"/>
                  </a:schemeClr>
                </a:solidFill>
              </a:rPr>
              <a:t>Intregrante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 do grupo) + Foto da visita.</a:t>
            </a:r>
          </a:p>
        </p:txBody>
      </p:sp>
      <p:pic>
        <p:nvPicPr>
          <p:cNvPr id="7" name="Gráfico 6" descr="Aviso estrutura de tópicos">
            <a:extLst>
              <a:ext uri="{FF2B5EF4-FFF2-40B4-BE49-F238E27FC236}">
                <a16:creationId xmlns:a16="http://schemas.microsoft.com/office/drawing/2014/main" id="{E88DD7C7-23F3-41DE-0165-BF90ECEB6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911" y="2595009"/>
            <a:ext cx="218611" cy="218611"/>
          </a:xfrm>
          <a:prstGeom prst="rect">
            <a:avLst/>
          </a:prstGeom>
        </p:spPr>
      </p:pic>
      <p:sp>
        <p:nvSpPr>
          <p:cNvPr id="5" name="Google Shape;87;g3641ca8743c_0_16">
            <a:extLst>
              <a:ext uri="{FF2B5EF4-FFF2-40B4-BE49-F238E27FC236}">
                <a16:creationId xmlns:a16="http://schemas.microsoft.com/office/drawing/2014/main" id="{2C86BA4D-F596-EDEE-F930-93E296016436}"/>
              </a:ext>
            </a:extLst>
          </p:cNvPr>
          <p:cNvSpPr txBox="1"/>
          <p:nvPr/>
        </p:nvSpPr>
        <p:spPr>
          <a:xfrm>
            <a:off x="2954867" y="270692"/>
            <a:ext cx="323426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PROJETO INTEGRADOR I</a:t>
            </a:r>
            <a:endParaRPr sz="3000" dirty="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31882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33D3A63-BBF9-60DB-327A-101FC446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641ca8743c_0_16" title="03.png">
            <a:extLst>
              <a:ext uri="{FF2B5EF4-FFF2-40B4-BE49-F238E27FC236}">
                <a16:creationId xmlns:a16="http://schemas.microsoft.com/office/drawing/2014/main" id="{A5B38A0A-F2D2-61FC-3149-C6EA25A3BB4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solidFill>
              <a:schemeClr val="accent5">
                <a:lumMod val="20000"/>
                <a:lumOff val="80000"/>
              </a:schemeClr>
            </a:solidFill>
            <a:prstDash val="solid"/>
            <a:miter/>
          </a:ln>
        </p:spPr>
      </p:pic>
      <p:sp>
        <p:nvSpPr>
          <p:cNvPr id="83" name="Google Shape;83;g3641ca8743c_0_16">
            <a:extLst>
              <a:ext uri="{FF2B5EF4-FFF2-40B4-BE49-F238E27FC236}">
                <a16:creationId xmlns:a16="http://schemas.microsoft.com/office/drawing/2014/main" id="{861C6064-544F-A63E-80D1-C9CBFA9A8F23}"/>
              </a:ext>
            </a:extLst>
          </p:cNvPr>
          <p:cNvSpPr/>
          <p:nvPr/>
        </p:nvSpPr>
        <p:spPr>
          <a:xfrm>
            <a:off x="0" y="-338875"/>
            <a:ext cx="9144000" cy="2327100"/>
          </a:xfrm>
          <a:prstGeom prst="roundRect">
            <a:avLst>
              <a:gd name="adj" fmla="val 12114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3665C26-390B-4281-51BF-85A1D1B7F939}"/>
              </a:ext>
            </a:extLst>
          </p:cNvPr>
          <p:cNvSpPr/>
          <p:nvPr/>
        </p:nvSpPr>
        <p:spPr>
          <a:xfrm>
            <a:off x="191911" y="2571750"/>
            <a:ext cx="1625600" cy="5835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02</a:t>
            </a:r>
          </a:p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13/10</a:t>
            </a:r>
          </a:p>
        </p:txBody>
      </p:sp>
      <p:pic>
        <p:nvPicPr>
          <p:cNvPr id="6" name="Gráfico 5" descr="Documento estrutura de tópicos">
            <a:extLst>
              <a:ext uri="{FF2B5EF4-FFF2-40B4-BE49-F238E27FC236}">
                <a16:creationId xmlns:a16="http://schemas.microsoft.com/office/drawing/2014/main" id="{D7EE08B5-3D98-573D-C40E-0BB5BAC13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11" y="3125882"/>
            <a:ext cx="914400" cy="9144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5A463CD-A0FA-B5A4-60BB-E87270181A39}"/>
              </a:ext>
            </a:extLst>
          </p:cNvPr>
          <p:cNvSpPr/>
          <p:nvPr/>
        </p:nvSpPr>
        <p:spPr>
          <a:xfrm>
            <a:off x="2122311" y="2445455"/>
            <a:ext cx="4323645" cy="1594827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O Squad deve ir até alguma empresa que não tenha um Sistema ou Software para entender uma determinada demanda e quais são suas necessidades. </a:t>
            </a:r>
          </a:p>
          <a:p>
            <a:pPr algn="ctr"/>
            <a:endParaRPr lang="pt-BR" sz="1000" b="1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tx2">
                    <a:lumMod val="25000"/>
                  </a:schemeClr>
                </a:solidFill>
              </a:rPr>
              <a:t>Deve ser Entregue: I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mplementar (trabalho entregue na parte 01) com os artefatos do projeto.</a:t>
            </a:r>
          </a:p>
        </p:txBody>
      </p:sp>
      <p:pic>
        <p:nvPicPr>
          <p:cNvPr id="7" name="Gráfico 6" descr="Aviso estrutura de tópicos">
            <a:extLst>
              <a:ext uri="{FF2B5EF4-FFF2-40B4-BE49-F238E27FC236}">
                <a16:creationId xmlns:a16="http://schemas.microsoft.com/office/drawing/2014/main" id="{A2F258F0-C400-70A0-2238-78C2CEACA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911" y="2595009"/>
            <a:ext cx="218611" cy="218611"/>
          </a:xfrm>
          <a:prstGeom prst="rect">
            <a:avLst/>
          </a:prstGeom>
        </p:spPr>
      </p:pic>
      <p:sp>
        <p:nvSpPr>
          <p:cNvPr id="5" name="Google Shape;87;g3641ca8743c_0_16">
            <a:extLst>
              <a:ext uri="{FF2B5EF4-FFF2-40B4-BE49-F238E27FC236}">
                <a16:creationId xmlns:a16="http://schemas.microsoft.com/office/drawing/2014/main" id="{FF0C8E76-FE80-1931-AAB9-EA21BA40B3AA}"/>
              </a:ext>
            </a:extLst>
          </p:cNvPr>
          <p:cNvSpPr txBox="1"/>
          <p:nvPr/>
        </p:nvSpPr>
        <p:spPr>
          <a:xfrm>
            <a:off x="2954867" y="270692"/>
            <a:ext cx="323426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PROJETO INTEGRADOR I</a:t>
            </a:r>
            <a:endParaRPr sz="3000" dirty="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23B33D22-0F55-A7F1-15E4-357B047AE0C7}"/>
              </a:ext>
            </a:extLst>
          </p:cNvPr>
          <p:cNvSpPr/>
          <p:nvPr/>
        </p:nvSpPr>
        <p:spPr>
          <a:xfrm>
            <a:off x="7168444" y="828176"/>
            <a:ext cx="1800578" cy="2327100"/>
          </a:xfrm>
          <a:prstGeom prst="foldedCorner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Artefatos</a:t>
            </a:r>
          </a:p>
          <a:p>
            <a:pPr algn="ctr"/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Requisitos do Sistema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Metodologia e Modelagem Ágil do Projeto (justificar escolha)</a:t>
            </a:r>
          </a:p>
          <a:p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Uma Modelagem de Diagrama à escolha do squad (Uso, Classes ou Sequência)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áfico 7" descr="Luzes acesas com preenchimento sólido">
            <a:extLst>
              <a:ext uri="{FF2B5EF4-FFF2-40B4-BE49-F238E27FC236}">
                <a16:creationId xmlns:a16="http://schemas.microsoft.com/office/drawing/2014/main" id="{A261252A-0E26-E408-FE08-267EEC323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8444" y="82467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D222B15-CAA1-C2F1-19D1-D2BBD7E0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641ca8743c_0_16" title="03.png">
            <a:extLst>
              <a:ext uri="{FF2B5EF4-FFF2-40B4-BE49-F238E27FC236}">
                <a16:creationId xmlns:a16="http://schemas.microsoft.com/office/drawing/2014/main" id="{9D503DDE-E552-AFD7-B28C-DC62C4C475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641ca8743c_0_16">
            <a:extLst>
              <a:ext uri="{FF2B5EF4-FFF2-40B4-BE49-F238E27FC236}">
                <a16:creationId xmlns:a16="http://schemas.microsoft.com/office/drawing/2014/main" id="{5F3EB9C1-8411-474B-CAF3-2FE6C4F66EF9}"/>
              </a:ext>
            </a:extLst>
          </p:cNvPr>
          <p:cNvSpPr/>
          <p:nvPr/>
        </p:nvSpPr>
        <p:spPr>
          <a:xfrm>
            <a:off x="0" y="-338875"/>
            <a:ext cx="9144000" cy="2327100"/>
          </a:xfrm>
          <a:prstGeom prst="roundRect">
            <a:avLst>
              <a:gd name="adj" fmla="val 12114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641ca8743c_0_16">
            <a:extLst>
              <a:ext uri="{FF2B5EF4-FFF2-40B4-BE49-F238E27FC236}">
                <a16:creationId xmlns:a16="http://schemas.microsoft.com/office/drawing/2014/main" id="{4C990B57-48E7-2B35-C6A7-566142EFD26C}"/>
              </a:ext>
            </a:extLst>
          </p:cNvPr>
          <p:cNvSpPr txBox="1"/>
          <p:nvPr/>
        </p:nvSpPr>
        <p:spPr>
          <a:xfrm>
            <a:off x="0" y="2347561"/>
            <a:ext cx="91440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Dia 27 de Outubro – AUDITÓRIO</a:t>
            </a:r>
            <a:b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</a:b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Dia 28 e 29 de Outubro – MINI-CURSO PRÁTICO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Dia 30 de Outubro </a:t>
            </a:r>
            <a:r>
              <a:rPr lang="pt-BR" sz="200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– APRESENTAÇÃO-BANNER </a:t>
            </a: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(P.</a:t>
            </a:r>
            <a:r>
              <a:rPr lang="pt-BR" sz="200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I.) </a:t>
            </a:r>
            <a:endParaRPr lang="pt-BR" sz="2000" dirty="0">
              <a:solidFill>
                <a:srgbClr val="00415A"/>
              </a:solidFill>
              <a:latin typeface="Lexend"/>
              <a:ea typeface="Lexend ExtraBold"/>
              <a:cs typeface="Lexend ExtraBol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Dia 31 de Outubro – EVENTO AUTOMOTIVO (EXPOSIÇÃO)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Dia 01 de Novembro – VISITA (Soft </a:t>
            </a:r>
            <a:r>
              <a:rPr lang="pt-BR" sz="2000" dirty="0" err="1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House</a:t>
            </a: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)</a:t>
            </a:r>
            <a:endParaRPr sz="2000" dirty="0">
              <a:solidFill>
                <a:srgbClr val="00415A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87" name="Google Shape;87;g3641ca8743c_0_16">
            <a:extLst>
              <a:ext uri="{FF2B5EF4-FFF2-40B4-BE49-F238E27FC236}">
                <a16:creationId xmlns:a16="http://schemas.microsoft.com/office/drawing/2014/main" id="{02598850-F8D6-BD70-8903-CE8D8F751951}"/>
              </a:ext>
            </a:extLst>
          </p:cNvPr>
          <p:cNvSpPr txBox="1"/>
          <p:nvPr/>
        </p:nvSpPr>
        <p:spPr>
          <a:xfrm>
            <a:off x="2414411" y="270692"/>
            <a:ext cx="431517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SEMANA DA ENGENHARIA</a:t>
            </a:r>
            <a:endParaRPr sz="3000" dirty="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353630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1F3CECF-07F1-068D-071C-EE158F00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641ca8743c_0_16" title="03.png">
            <a:extLst>
              <a:ext uri="{FF2B5EF4-FFF2-40B4-BE49-F238E27FC236}">
                <a16:creationId xmlns:a16="http://schemas.microsoft.com/office/drawing/2014/main" id="{09D3F26E-1219-8DBC-6ED9-D4488C5FE7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641ca8743c_0_16">
            <a:extLst>
              <a:ext uri="{FF2B5EF4-FFF2-40B4-BE49-F238E27FC236}">
                <a16:creationId xmlns:a16="http://schemas.microsoft.com/office/drawing/2014/main" id="{FB9EA0F1-F3CD-242B-41CF-445A419EAE6C}"/>
              </a:ext>
            </a:extLst>
          </p:cNvPr>
          <p:cNvSpPr/>
          <p:nvPr/>
        </p:nvSpPr>
        <p:spPr>
          <a:xfrm>
            <a:off x="0" y="-338875"/>
            <a:ext cx="9144000" cy="2327100"/>
          </a:xfrm>
          <a:prstGeom prst="roundRect">
            <a:avLst>
              <a:gd name="adj" fmla="val 12114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641ca8743c_0_16">
            <a:extLst>
              <a:ext uri="{FF2B5EF4-FFF2-40B4-BE49-F238E27FC236}">
                <a16:creationId xmlns:a16="http://schemas.microsoft.com/office/drawing/2014/main" id="{94C6EC4F-73F8-9B15-5F5D-9F269A191D2D}"/>
              </a:ext>
            </a:extLst>
          </p:cNvPr>
          <p:cNvSpPr txBox="1"/>
          <p:nvPr/>
        </p:nvSpPr>
        <p:spPr>
          <a:xfrm>
            <a:off x="3554399" y="2347561"/>
            <a:ext cx="20352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415A"/>
                </a:solidFill>
                <a:latin typeface="Lexend"/>
                <a:ea typeface="Lexend"/>
                <a:cs typeface="Lexend"/>
                <a:sym typeface="Lexend"/>
              </a:rPr>
              <a:t>Cursos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Doação</a:t>
            </a:r>
            <a:b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</a:br>
            <a:r>
              <a:rPr lang="pt-BR" sz="2000" dirty="0">
                <a:solidFill>
                  <a:srgbClr val="00415A"/>
                </a:solidFill>
                <a:latin typeface="Lexend"/>
                <a:ea typeface="Lexend ExtraBold"/>
                <a:cs typeface="Lexend ExtraBold"/>
                <a:sym typeface="Lexend"/>
              </a:rPr>
              <a:t>Ação Social</a:t>
            </a:r>
            <a:endParaRPr sz="2000" dirty="0">
              <a:solidFill>
                <a:srgbClr val="00415A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87" name="Google Shape;87;g3641ca8743c_0_16">
            <a:extLst>
              <a:ext uri="{FF2B5EF4-FFF2-40B4-BE49-F238E27FC236}">
                <a16:creationId xmlns:a16="http://schemas.microsoft.com/office/drawing/2014/main" id="{691AB1D3-B6B4-9366-7C3E-85A8410A288A}"/>
              </a:ext>
            </a:extLst>
          </p:cNvPr>
          <p:cNvSpPr txBox="1"/>
          <p:nvPr/>
        </p:nvSpPr>
        <p:spPr>
          <a:xfrm>
            <a:off x="2414411" y="270692"/>
            <a:ext cx="431517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ATIVIDADES COMPLEMENTARES I</a:t>
            </a:r>
            <a:endParaRPr sz="3000" dirty="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4494324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281</Words>
  <Application>Microsoft Office PowerPoint</Application>
  <PresentationFormat>Apresentação na tela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Lexend ExtraBold</vt:lpstr>
      <vt:lpstr>Lexend</vt:lpstr>
      <vt:lpstr>Lexend ExtraLight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JN Prevenção1</cp:lastModifiedBy>
  <cp:revision>1</cp:revision>
  <dcterms:modified xsi:type="dcterms:W3CDTF">2025-08-15T20:11:08Z</dcterms:modified>
</cp:coreProperties>
</file>