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1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646" autoAdjust="0"/>
  </p:normalViewPr>
  <p:slideViewPr>
    <p:cSldViewPr snapToGrid="0">
      <p:cViewPr varScale="1">
        <p:scale>
          <a:sx n="99" d="100"/>
          <a:sy n="99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4B1DC-E67B-4F92-8148-FD9B95C50358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2F28-2B45-47C6-912A-6D5BA8556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7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2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4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23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2F28-2B45-47C6-912A-6D5BA85563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4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0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6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6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7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5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64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2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8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2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1DC5-01F8-4CC8-B6DD-1031961ED15F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4769-B755-4B7B-88B9-F2F5118E7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C64A901-087E-4E9C-A5E4-AA0289045F13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 Tasker</a:t>
            </a:r>
          </a:p>
        </p:txBody>
      </p:sp>
      <p:pic>
        <p:nvPicPr>
          <p:cNvPr id="5" name="Picture 4" descr="TwitterAvatar.jpg">
            <a:extLst>
              <a:ext uri="{FF2B5EF4-FFF2-40B4-BE49-F238E27FC236}">
                <a16:creationId xmlns:a16="http://schemas.microsoft.com/office/drawing/2014/main" id="{CE9D379F-12FE-4B7C-9968-831B6B18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82" y="1103651"/>
            <a:ext cx="1743043" cy="17430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D3DF0740-9954-4E00-B363-D928DCABA5F2}"/>
              </a:ext>
            </a:extLst>
          </p:cNvPr>
          <p:cNvSpPr txBox="1"/>
          <p:nvPr/>
        </p:nvSpPr>
        <p:spPr>
          <a:xfrm>
            <a:off x="2432565" y="3511756"/>
            <a:ext cx="427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Twitter: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@</a:t>
            </a:r>
            <a:r>
              <a:rPr lang="en-US" dirty="0" err="1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ritasker</a:t>
            </a:r>
            <a:endParaRPr lang="en-US" dirty="0">
              <a:solidFill>
                <a:srgbClr val="FF6F00"/>
              </a:solidFill>
              <a:latin typeface="Inconsolata-dz for Powerline"/>
              <a:cs typeface="Inconsolata-dz for Powerline"/>
            </a:endParaRPr>
          </a:p>
          <a:p>
            <a:pPr algn="ctr"/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Email: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richard@pier8software.co.uk</a:t>
            </a:r>
          </a:p>
          <a:p>
            <a:pPr algn="ctr"/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Blog: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 err="1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richardtasker.co.uk</a:t>
            </a:r>
            <a:endParaRPr lang="en-US" dirty="0">
              <a:solidFill>
                <a:srgbClr val="FF6F00"/>
              </a:solidFill>
              <a:latin typeface="Inconsolata-dz for Powerline"/>
              <a:cs typeface="Inconsolata-dz for Powerline"/>
            </a:endParaRPr>
          </a:p>
        </p:txBody>
      </p:sp>
    </p:spTree>
    <p:extLst>
      <p:ext uri="{BB962C8B-B14F-4D97-AF65-F5344CB8AC3E}">
        <p14:creationId xmlns:p14="http://schemas.microsoft.com/office/powerpoint/2010/main" val="372964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brushing her teeth&#10;&#10;Description automatically generated">
            <a:extLst>
              <a:ext uri="{FF2B5EF4-FFF2-40B4-BE49-F238E27FC236}">
                <a16:creationId xmlns:a16="http://schemas.microsoft.com/office/drawing/2014/main" id="{9A5B1BB8-73FA-49D2-A848-C6046B34B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9" r="1" b="24276"/>
          <a:stretch/>
        </p:blipFill>
        <p:spPr>
          <a:xfrm>
            <a:off x="482601" y="482601"/>
            <a:ext cx="8178800" cy="4178300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0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201D9B22-C537-4052-BD2D-38A347D7D37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Carter &amp; </a:t>
            </a:r>
            <a:r>
              <a:rPr lang="en-US" sz="2400" dirty="0" err="1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ASP.Net</a:t>
            </a:r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 Core Routing</a:t>
            </a:r>
          </a:p>
        </p:txBody>
      </p:sp>
    </p:spTree>
    <p:extLst>
      <p:ext uri="{BB962C8B-B14F-4D97-AF65-F5344CB8AC3E}">
        <p14:creationId xmlns:p14="http://schemas.microsoft.com/office/powerpoint/2010/main" val="239227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201D9B22-C537-4052-BD2D-38A347D7D37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Light Weight HTTP APIs With Carter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FD1E2-99FC-405C-AD51-8F91470B47AE}"/>
              </a:ext>
            </a:extLst>
          </p:cNvPr>
          <p:cNvSpPr txBox="1"/>
          <p:nvPr/>
        </p:nvSpPr>
        <p:spPr>
          <a:xfrm>
            <a:off x="2188348" y="1538051"/>
            <a:ext cx="4767309" cy="194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Endpoint Routing</a:t>
            </a:r>
          </a:p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Build An API Using Endpoint Routing</a:t>
            </a:r>
          </a:p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Build an API Using Carter </a:t>
            </a:r>
          </a:p>
        </p:txBody>
      </p:sp>
    </p:spTree>
    <p:extLst>
      <p:ext uri="{BB962C8B-B14F-4D97-AF65-F5344CB8AC3E}">
        <p14:creationId xmlns:p14="http://schemas.microsoft.com/office/powerpoint/2010/main" val="2972304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8-11-12_14-23-49">
            <a:extLst>
              <a:ext uri="{FF2B5EF4-FFF2-40B4-BE49-F238E27FC236}">
                <a16:creationId xmlns:a16="http://schemas.microsoft.com/office/drawing/2014/main" id="{37A4905E-BFB8-40B5-913B-079B7641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741"/>
            <a:ext cx="9144000" cy="416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A1E539D7-D8FC-4159-BACF-AB1E28B5C44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Endpoint 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82C84-1D6B-4B6E-9383-30A09E06FBBC}"/>
              </a:ext>
            </a:extLst>
          </p:cNvPr>
          <p:cNvSpPr txBox="1"/>
          <p:nvPr/>
        </p:nvSpPr>
        <p:spPr>
          <a:xfrm>
            <a:off x="1225571" y="4775940"/>
            <a:ext cx="669285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https://rolandguijt.com/content/images/2018/11/2018-11-12_14-23-49.png</a:t>
            </a:r>
          </a:p>
        </p:txBody>
      </p:sp>
    </p:spTree>
    <p:extLst>
      <p:ext uri="{BB962C8B-B14F-4D97-AF65-F5344CB8AC3E}">
        <p14:creationId xmlns:p14="http://schemas.microsoft.com/office/powerpoint/2010/main" val="36550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1E539D7-D8FC-4159-BACF-AB1E28B5C44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Endpoint 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82C84-1D6B-4B6E-9383-30A09E06FBBC}"/>
              </a:ext>
            </a:extLst>
          </p:cNvPr>
          <p:cNvSpPr txBox="1"/>
          <p:nvPr/>
        </p:nvSpPr>
        <p:spPr>
          <a:xfrm>
            <a:off x="1225571" y="4780072"/>
            <a:ext cx="669285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https://rolandguijt.com/content/images/2018/11/2018-11-12_14-24-43.png</a:t>
            </a:r>
          </a:p>
        </p:txBody>
      </p:sp>
      <p:pic>
        <p:nvPicPr>
          <p:cNvPr id="2050" name="Picture 2" descr="2018-11-12_14-24-43">
            <a:extLst>
              <a:ext uri="{FF2B5EF4-FFF2-40B4-BE49-F238E27FC236}">
                <a16:creationId xmlns:a16="http://schemas.microsoft.com/office/drawing/2014/main" id="{A075AAD8-ECE7-42AD-AC7A-8E3A1FE2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866"/>
            <a:ext cx="9144000" cy="42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9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201D9B22-C537-4052-BD2D-38A347D7D37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Endpoint Routing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F630D-4ED9-457A-9143-1D796A5BE3EF}"/>
              </a:ext>
            </a:extLst>
          </p:cNvPr>
          <p:cNvSpPr txBox="1"/>
          <p:nvPr/>
        </p:nvSpPr>
        <p:spPr>
          <a:xfrm>
            <a:off x="1218595" y="1089693"/>
            <a:ext cx="1964738" cy="321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MapDelete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MapGet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MapPost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MapPut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MapRoute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MapVerb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C137B-4179-4251-96F4-0B84853C6BD3}"/>
              </a:ext>
            </a:extLst>
          </p:cNvPr>
          <p:cNvSpPr txBox="1"/>
          <p:nvPr/>
        </p:nvSpPr>
        <p:spPr>
          <a:xfrm>
            <a:off x="4483552" y="1089690"/>
            <a:ext cx="3441854" cy="295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Map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MapAssembly</a:t>
            </a:r>
            <a:r>
              <a:rPr lang="en-GB" sz="21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&lt;&gt;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MapApplication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MapRazorPages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MapHealthChecks</a:t>
            </a:r>
            <a:endParaRPr lang="en-GB" sz="2100" dirty="0"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MapControllerRoute</a:t>
            </a:r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20661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uiExpand="1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201D9B22-C537-4052-BD2D-38A347D7D379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Light Weight HTTP APIs With Carter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FD1E2-99FC-405C-AD51-8F91470B47AE}"/>
              </a:ext>
            </a:extLst>
          </p:cNvPr>
          <p:cNvSpPr txBox="1"/>
          <p:nvPr/>
        </p:nvSpPr>
        <p:spPr>
          <a:xfrm>
            <a:off x="2164130" y="1601324"/>
            <a:ext cx="4815739" cy="194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Looked At Endpoint Routing</a:t>
            </a:r>
          </a:p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Built An API Using Just Endpoint Routing </a:t>
            </a:r>
          </a:p>
          <a:p>
            <a:pPr marL="214308" indent="-214308">
              <a:lnSpc>
                <a:spcPct val="200000"/>
              </a:lnSpc>
              <a:buClr>
                <a:srgbClr val="FF6F00"/>
              </a:buClr>
              <a:buFont typeface="Wingdings" panose="05000000000000000000" pitchFamily="2" charset="2"/>
              <a:buChar char="Ø"/>
            </a:pPr>
            <a:r>
              <a:rPr lang="en-GB" sz="2100" dirty="0"/>
              <a:t>Built An API Using Carter </a:t>
            </a:r>
          </a:p>
        </p:txBody>
      </p:sp>
    </p:spTree>
    <p:extLst>
      <p:ext uri="{BB962C8B-B14F-4D97-AF65-F5344CB8AC3E}">
        <p14:creationId xmlns:p14="http://schemas.microsoft.com/office/powerpoint/2010/main" val="337236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C64A901-087E-4E9C-A5E4-AA0289045F13}"/>
              </a:ext>
            </a:extLst>
          </p:cNvPr>
          <p:cNvSpPr txBox="1"/>
          <p:nvPr/>
        </p:nvSpPr>
        <p:spPr>
          <a:xfrm>
            <a:off x="0" y="3"/>
            <a:ext cx="9144000" cy="461665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Thanks For Listening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3DF0740-9954-4E00-B363-D928DCABA5F2}"/>
              </a:ext>
            </a:extLst>
          </p:cNvPr>
          <p:cNvSpPr txBox="1"/>
          <p:nvPr/>
        </p:nvSpPr>
        <p:spPr>
          <a:xfrm>
            <a:off x="447574" y="4681832"/>
            <a:ext cx="824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Twitter: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@</a:t>
            </a:r>
            <a:r>
              <a:rPr lang="en-US" dirty="0" err="1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ritasker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Email: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richard@pier8software.co.uk </a:t>
            </a:r>
            <a:r>
              <a:rPr lang="en-US" dirty="0">
                <a:solidFill>
                  <a:srgbClr val="202020"/>
                </a:solidFill>
                <a:latin typeface="Inconsolata-dz for Powerline"/>
                <a:cs typeface="Inconsolata-dz for Powerline"/>
              </a:rPr>
              <a:t>Blog:</a:t>
            </a:r>
            <a:r>
              <a:rPr lang="en-US" dirty="0">
                <a:latin typeface="Inconsolata-dz for Powerline"/>
                <a:cs typeface="Inconsolata-dz for Powerline"/>
              </a:rPr>
              <a:t> </a:t>
            </a:r>
            <a:r>
              <a:rPr lang="en-US" dirty="0">
                <a:solidFill>
                  <a:srgbClr val="FF6F00"/>
                </a:solidFill>
                <a:latin typeface="Inconsolata-dz for Powerline"/>
                <a:cs typeface="Inconsolata-dz for Powerline"/>
              </a:rPr>
              <a:t>richardtasker.co.uk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5E7C3-F710-49EE-B61C-57884AE08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44" y="569695"/>
            <a:ext cx="4004110" cy="40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5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11897</TotalTime>
  <Words>143</Words>
  <Application>Microsoft Office PowerPoint</Application>
  <PresentationFormat>On-screen Show (16:9)</PresentationFormat>
  <Paragraphs>37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Fira Code Retina</vt:lpstr>
      <vt:lpstr>Inconsolata-dz for Powerline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Tasker</dc:creator>
  <cp:lastModifiedBy>Richard Tasker</cp:lastModifiedBy>
  <cp:revision>47</cp:revision>
  <dcterms:created xsi:type="dcterms:W3CDTF">2019-01-09T21:05:00Z</dcterms:created>
  <dcterms:modified xsi:type="dcterms:W3CDTF">2019-01-29T21:36:28Z</dcterms:modified>
</cp:coreProperties>
</file>