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3"/>
  </p:sldMasterIdLst>
  <p:notesMasterIdLst>
    <p:notesMasterId r:id="rId21"/>
  </p:notesMasterIdLst>
  <p:sldIdLst>
    <p:sldId id="2440" r:id="rId4"/>
    <p:sldId id="2565" r:id="rId5"/>
    <p:sldId id="2567" r:id="rId6"/>
    <p:sldId id="2595" r:id="rId7"/>
    <p:sldId id="2597" r:id="rId8"/>
    <p:sldId id="2603" r:id="rId9"/>
    <p:sldId id="2598" r:id="rId10"/>
    <p:sldId id="2571" r:id="rId11"/>
    <p:sldId id="2599" r:id="rId12"/>
    <p:sldId id="2600" r:id="rId13"/>
    <p:sldId id="2604" r:id="rId14"/>
    <p:sldId id="2572" r:id="rId15"/>
    <p:sldId id="2596" r:id="rId16"/>
    <p:sldId id="2602" r:id="rId17"/>
    <p:sldId id="2601" r:id="rId18"/>
    <p:sldId id="2591" r:id="rId19"/>
    <p:sldId id="2605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pos="1054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pos="7678" userDrawn="1">
          <p15:clr>
            <a:srgbClr val="A4A3A4"/>
          </p15:clr>
        </p15:guide>
        <p15:guide id="10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E35"/>
    <a:srgbClr val="F2F2F2"/>
    <a:srgbClr val="00C5CF"/>
    <a:srgbClr val="71DEB0"/>
    <a:srgbClr val="35D6AA"/>
    <a:srgbClr val="03CFD9"/>
    <a:srgbClr val="00DDE8"/>
    <a:srgbClr val="9C4392"/>
    <a:srgbClr val="F8B600"/>
    <a:srgbClr val="009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 autoAdjust="0"/>
    <p:restoredTop sz="93854" autoAdjust="0"/>
  </p:normalViewPr>
  <p:slideViewPr>
    <p:cSldViewPr snapToGrid="0" snapToObjects="1">
      <p:cViewPr varScale="1">
        <p:scale>
          <a:sx n="33" d="100"/>
          <a:sy n="33" d="100"/>
        </p:scale>
        <p:origin x="882" y="66"/>
      </p:cViewPr>
      <p:guideLst>
        <p:guide orient="horz" pos="8112"/>
        <p:guide pos="14302"/>
        <p:guide pos="1054"/>
        <p:guide orient="horz" pos="504"/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mayowa Oladipupo" userId="043ee48f03841bbf" providerId="LiveId" clId="{5ADE6B02-0FA0-446C-BF80-44374F1E454F}"/>
    <pc:docChg chg="undo custSel modSld">
      <pc:chgData name="Olumayowa Oladipupo" userId="043ee48f03841bbf" providerId="LiveId" clId="{5ADE6B02-0FA0-446C-BF80-44374F1E454F}" dt="2022-10-17T06:58:19.131" v="1" actId="20577"/>
      <pc:docMkLst>
        <pc:docMk/>
      </pc:docMkLst>
      <pc:sldChg chg="modSp mod">
        <pc:chgData name="Olumayowa Oladipupo" userId="043ee48f03841bbf" providerId="LiveId" clId="{5ADE6B02-0FA0-446C-BF80-44374F1E454F}" dt="2022-10-17T06:58:19.131" v="1" actId="20577"/>
        <pc:sldMkLst>
          <pc:docMk/>
          <pc:sldMk cId="1515733663" sldId="2591"/>
        </pc:sldMkLst>
        <pc:spChg chg="mod">
          <ac:chgData name="Olumayowa Oladipupo" userId="043ee48f03841bbf" providerId="LiveId" clId="{5ADE6B02-0FA0-446C-BF80-44374F1E454F}" dt="2022-10-17T06:58:19.131" v="1" actId="20577"/>
          <ac:spMkLst>
            <pc:docMk/>
            <pc:sldMk cId="1515733663" sldId="2591"/>
            <ac:spMk id="3" creationId="{240D7B15-DB6F-4B0F-B6AA-CCB5DA3AF0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Open Sans Semibold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Open Sans Semibold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1" i="0" kern="1200">
        <a:solidFill>
          <a:schemeClr val="tx1"/>
        </a:solidFill>
        <a:latin typeface="Open Sans Semibold" charset="0"/>
        <a:ea typeface="+mn-ea"/>
        <a:cs typeface="+mn-cs"/>
      </a:defRPr>
    </a:lvl1pPr>
    <a:lvl2pPr marL="914217" algn="l" defTabSz="914217" rtl="0" eaLnBrk="1" latinLnBrk="0" hangingPunct="1">
      <a:defRPr sz="2400" b="1" i="0" kern="1200">
        <a:solidFill>
          <a:schemeClr val="tx1"/>
        </a:solidFill>
        <a:latin typeface="Open Sans Semibold" charset="0"/>
        <a:ea typeface="+mn-ea"/>
        <a:cs typeface="+mn-cs"/>
      </a:defRPr>
    </a:lvl2pPr>
    <a:lvl3pPr marL="1828434" algn="l" defTabSz="914217" rtl="0" eaLnBrk="1" latinLnBrk="0" hangingPunct="1">
      <a:defRPr sz="2400" b="1" i="0" kern="1200">
        <a:solidFill>
          <a:schemeClr val="tx1"/>
        </a:solidFill>
        <a:latin typeface="Open Sans Semibold" charset="0"/>
        <a:ea typeface="+mn-ea"/>
        <a:cs typeface="+mn-cs"/>
      </a:defRPr>
    </a:lvl3pPr>
    <a:lvl4pPr marL="2742651" algn="l" defTabSz="914217" rtl="0" eaLnBrk="1" latinLnBrk="0" hangingPunct="1">
      <a:defRPr sz="2400" b="1" i="0" kern="1200">
        <a:solidFill>
          <a:schemeClr val="tx1"/>
        </a:solidFill>
        <a:latin typeface="Open Sans Semibold" charset="0"/>
        <a:ea typeface="+mn-ea"/>
        <a:cs typeface="+mn-cs"/>
      </a:defRPr>
    </a:lvl4pPr>
    <a:lvl5pPr marL="3656868" algn="l" defTabSz="914217" rtl="0" eaLnBrk="1" latinLnBrk="0" hangingPunct="1">
      <a:defRPr sz="2400" b="1" i="0" kern="1200">
        <a:solidFill>
          <a:schemeClr val="tx1"/>
        </a:solidFill>
        <a:latin typeface="Open Sans Semibold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62ECC6F-F329-4894-B30C-9DDF87D4C6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74833" y="3259001"/>
            <a:ext cx="4406835" cy="4406835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A961995-D4ED-4EA2-BDF8-2F805F6EDE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909" y="5489027"/>
            <a:ext cx="4406835" cy="4406835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31DF17-C531-4C0B-A8D1-30EC2E698B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1755" y="5489026"/>
            <a:ext cx="4406835" cy="4406835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93F6089-7C17-41CF-98EF-CCF55D2C53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5562" y="7752579"/>
            <a:ext cx="4406835" cy="4406835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7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62ECC6F-F329-4894-B30C-9DDF87D4C6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95560" y="3664735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A961995-D4ED-4EA2-BDF8-2F805F6EDE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4372" y="7047080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31DF17-C531-4C0B-A8D1-30EC2E698B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76748" y="7047080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10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BFDAF8-3800-4B6E-A7B7-41636C715830}"/>
              </a:ext>
            </a:extLst>
          </p:cNvPr>
          <p:cNvSpPr/>
          <p:nvPr userDrawn="1"/>
        </p:nvSpPr>
        <p:spPr>
          <a:xfrm>
            <a:off x="7121704" y="3760699"/>
            <a:ext cx="4972489" cy="6206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4458E0-194C-4A31-BE88-B1D05967BF6A}"/>
              </a:ext>
            </a:extLst>
          </p:cNvPr>
          <p:cNvSpPr/>
          <p:nvPr userDrawn="1"/>
        </p:nvSpPr>
        <p:spPr>
          <a:xfrm>
            <a:off x="12432955" y="3760699"/>
            <a:ext cx="4972489" cy="6206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7D749-9EC7-43F2-B871-2E04E4A8336A}"/>
              </a:ext>
            </a:extLst>
          </p:cNvPr>
          <p:cNvSpPr/>
          <p:nvPr userDrawn="1"/>
        </p:nvSpPr>
        <p:spPr>
          <a:xfrm>
            <a:off x="17742300" y="3760699"/>
            <a:ext cx="4822979" cy="6206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6E869-BC46-47E1-975C-542DA3CD5374}"/>
              </a:ext>
            </a:extLst>
          </p:cNvPr>
          <p:cNvSpPr/>
          <p:nvPr userDrawn="1"/>
        </p:nvSpPr>
        <p:spPr>
          <a:xfrm>
            <a:off x="1812371" y="3760699"/>
            <a:ext cx="4972489" cy="6206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8207296" y="0"/>
            <a:ext cx="16170352" cy="13716000"/>
          </a:xfrm>
          <a:custGeom>
            <a:avLst/>
            <a:gdLst>
              <a:gd name="connsiteX0" fmla="*/ 0 w 16170352"/>
              <a:gd name="connsiteY0" fmla="*/ 0 h 13716000"/>
              <a:gd name="connsiteX1" fmla="*/ 7097554 w 16170352"/>
              <a:gd name="connsiteY1" fmla="*/ 0 h 13716000"/>
              <a:gd name="connsiteX2" fmla="*/ 7194481 w 16170352"/>
              <a:gd name="connsiteY2" fmla="*/ 0 h 13716000"/>
              <a:gd name="connsiteX3" fmla="*/ 16170352 w 16170352"/>
              <a:gd name="connsiteY3" fmla="*/ 0 h 13716000"/>
              <a:gd name="connsiteX4" fmla="*/ 16170352 w 16170352"/>
              <a:gd name="connsiteY4" fmla="*/ 13716000 h 13716000"/>
              <a:gd name="connsiteX5" fmla="*/ 14195106 w 16170352"/>
              <a:gd name="connsiteY5" fmla="*/ 13716000 h 13716000"/>
              <a:gd name="connsiteX6" fmla="*/ 7097554 w 16170352"/>
              <a:gd name="connsiteY6" fmla="*/ 13716000 h 13716000"/>
              <a:gd name="connsiteX7" fmla="*/ 7000628 w 16170352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70352" h="13716000">
                <a:moveTo>
                  <a:pt x="0" y="0"/>
                </a:moveTo>
                <a:lnTo>
                  <a:pt x="7097554" y="0"/>
                </a:lnTo>
                <a:lnTo>
                  <a:pt x="7194481" y="0"/>
                </a:lnTo>
                <a:lnTo>
                  <a:pt x="16170352" y="0"/>
                </a:lnTo>
                <a:lnTo>
                  <a:pt x="16170352" y="13716000"/>
                </a:lnTo>
                <a:lnTo>
                  <a:pt x="14195106" y="13716000"/>
                </a:lnTo>
                <a:lnTo>
                  <a:pt x="7097554" y="13716000"/>
                </a:lnTo>
                <a:lnTo>
                  <a:pt x="7000628" y="1371600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13678" y="1070517"/>
            <a:ext cx="4861932" cy="1025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>
              <a:latin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8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7568878" y="4658816"/>
            <a:ext cx="4109392" cy="4766898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64"/>
          </p:nvPr>
        </p:nvSpPr>
        <p:spPr>
          <a:xfrm>
            <a:off x="12767298" y="4658816"/>
            <a:ext cx="4109392" cy="4766898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65"/>
          </p:nvPr>
        </p:nvSpPr>
        <p:spPr>
          <a:xfrm>
            <a:off x="17965718" y="4658816"/>
            <a:ext cx="4109392" cy="4766898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2370458" y="4658816"/>
            <a:ext cx="4109392" cy="4766898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9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404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">
            <a:extLst>
              <a:ext uri="{FF2B5EF4-FFF2-40B4-BE49-F238E27FC236}">
                <a16:creationId xmlns:a16="http://schemas.microsoft.com/office/drawing/2014/main" id="{FEB26418-2BCC-1F4D-9607-762383842187}"/>
              </a:ext>
            </a:extLst>
          </p:cNvPr>
          <p:cNvSpPr/>
          <p:nvPr userDrawn="1"/>
        </p:nvSpPr>
        <p:spPr>
          <a:xfrm rot="317298">
            <a:off x="8266732" y="-878796"/>
            <a:ext cx="18114993" cy="14951077"/>
          </a:xfrm>
          <a:custGeom>
            <a:avLst/>
            <a:gdLst>
              <a:gd name="connsiteX0" fmla="*/ 0 w 4023360"/>
              <a:gd name="connsiteY0" fmla="*/ 1319349 h 2638697"/>
              <a:gd name="connsiteX1" fmla="*/ 2011680 w 4023360"/>
              <a:gd name="connsiteY1" fmla="*/ 0 h 2638697"/>
              <a:gd name="connsiteX2" fmla="*/ 4023360 w 4023360"/>
              <a:gd name="connsiteY2" fmla="*/ 1319349 h 2638697"/>
              <a:gd name="connsiteX3" fmla="*/ 2011680 w 4023360"/>
              <a:gd name="connsiteY3" fmla="*/ 2638698 h 2638697"/>
              <a:gd name="connsiteX4" fmla="*/ 0 w 4023360"/>
              <a:gd name="connsiteY4" fmla="*/ 1319349 h 2638697"/>
              <a:gd name="connsiteX0" fmla="*/ 0 w 4023360"/>
              <a:gd name="connsiteY0" fmla="*/ 1319349 h 2638698"/>
              <a:gd name="connsiteX1" fmla="*/ 2011680 w 4023360"/>
              <a:gd name="connsiteY1" fmla="*/ 0 h 2638698"/>
              <a:gd name="connsiteX2" fmla="*/ 4023360 w 4023360"/>
              <a:gd name="connsiteY2" fmla="*/ 1319349 h 2638698"/>
              <a:gd name="connsiteX3" fmla="*/ 2011680 w 4023360"/>
              <a:gd name="connsiteY3" fmla="*/ 2638698 h 2638698"/>
              <a:gd name="connsiteX4" fmla="*/ 0 w 4023360"/>
              <a:gd name="connsiteY4" fmla="*/ 1319349 h 2638698"/>
              <a:gd name="connsiteX0" fmla="*/ 0 w 4911634"/>
              <a:gd name="connsiteY0" fmla="*/ 1327320 h 2650631"/>
              <a:gd name="connsiteX1" fmla="*/ 2011680 w 4911634"/>
              <a:gd name="connsiteY1" fmla="*/ 7971 h 2650631"/>
              <a:gd name="connsiteX2" fmla="*/ 4911634 w 4911634"/>
              <a:gd name="connsiteY2" fmla="*/ 961560 h 2650631"/>
              <a:gd name="connsiteX3" fmla="*/ 2011680 w 4911634"/>
              <a:gd name="connsiteY3" fmla="*/ 2646669 h 2650631"/>
              <a:gd name="connsiteX4" fmla="*/ 0 w 4911634"/>
              <a:gd name="connsiteY4" fmla="*/ 1327320 h 2650631"/>
              <a:gd name="connsiteX0" fmla="*/ 0 w 5024919"/>
              <a:gd name="connsiteY0" fmla="*/ 2478438 h 4472431"/>
              <a:gd name="connsiteX1" fmla="*/ 2011680 w 5024919"/>
              <a:gd name="connsiteY1" fmla="*/ 1159089 h 4472431"/>
              <a:gd name="connsiteX2" fmla="*/ 4911634 w 5024919"/>
              <a:gd name="connsiteY2" fmla="*/ 2112678 h 4472431"/>
              <a:gd name="connsiteX3" fmla="*/ 2011680 w 5024919"/>
              <a:gd name="connsiteY3" fmla="*/ 3797787 h 4472431"/>
              <a:gd name="connsiteX4" fmla="*/ 0 w 5024919"/>
              <a:gd name="connsiteY4" fmla="*/ 2478438 h 4472431"/>
              <a:gd name="connsiteX0" fmla="*/ 0 w 5018128"/>
              <a:gd name="connsiteY0" fmla="*/ 2659814 h 4824822"/>
              <a:gd name="connsiteX1" fmla="*/ 2011680 w 5018128"/>
              <a:gd name="connsiteY1" fmla="*/ 1340465 h 4824822"/>
              <a:gd name="connsiteX2" fmla="*/ 4911634 w 5018128"/>
              <a:gd name="connsiteY2" fmla="*/ 2294054 h 4824822"/>
              <a:gd name="connsiteX3" fmla="*/ 2011680 w 5018128"/>
              <a:gd name="connsiteY3" fmla="*/ 3979163 h 4824822"/>
              <a:gd name="connsiteX4" fmla="*/ 0 w 5018128"/>
              <a:gd name="connsiteY4" fmla="*/ 2659814 h 4824822"/>
              <a:gd name="connsiteX0" fmla="*/ 828178 w 3064248"/>
              <a:gd name="connsiteY0" fmla="*/ 2632474 h 4825029"/>
              <a:gd name="connsiteX1" fmla="*/ 70533 w 3064248"/>
              <a:gd name="connsiteY1" fmla="*/ 1339250 h 4825029"/>
              <a:gd name="connsiteX2" fmla="*/ 2970487 w 3064248"/>
              <a:gd name="connsiteY2" fmla="*/ 2292839 h 4825029"/>
              <a:gd name="connsiteX3" fmla="*/ 70533 w 3064248"/>
              <a:gd name="connsiteY3" fmla="*/ 3977948 h 4825029"/>
              <a:gd name="connsiteX4" fmla="*/ 828178 w 3064248"/>
              <a:gd name="connsiteY4" fmla="*/ 2632474 h 4825029"/>
              <a:gd name="connsiteX0" fmla="*/ 829487 w 3065557"/>
              <a:gd name="connsiteY0" fmla="*/ 2632474 h 4825029"/>
              <a:gd name="connsiteX1" fmla="*/ 71842 w 3065557"/>
              <a:gd name="connsiteY1" fmla="*/ 1339250 h 4825029"/>
              <a:gd name="connsiteX2" fmla="*/ 2971796 w 3065557"/>
              <a:gd name="connsiteY2" fmla="*/ 2292839 h 4825029"/>
              <a:gd name="connsiteX3" fmla="*/ 71842 w 3065557"/>
              <a:gd name="connsiteY3" fmla="*/ 3977948 h 4825029"/>
              <a:gd name="connsiteX4" fmla="*/ 829487 w 3065557"/>
              <a:gd name="connsiteY4" fmla="*/ 2632474 h 4825029"/>
              <a:gd name="connsiteX0" fmla="*/ 1179865 w 3415935"/>
              <a:gd name="connsiteY0" fmla="*/ 2639782 h 4832337"/>
              <a:gd name="connsiteX1" fmla="*/ 422220 w 3415935"/>
              <a:gd name="connsiteY1" fmla="*/ 1346558 h 4832337"/>
              <a:gd name="connsiteX2" fmla="*/ 3322174 w 3415935"/>
              <a:gd name="connsiteY2" fmla="*/ 2300147 h 4832337"/>
              <a:gd name="connsiteX3" fmla="*/ 422220 w 3415935"/>
              <a:gd name="connsiteY3" fmla="*/ 3985256 h 4832337"/>
              <a:gd name="connsiteX4" fmla="*/ 1179865 w 3415935"/>
              <a:gd name="connsiteY4" fmla="*/ 2639782 h 4832337"/>
              <a:gd name="connsiteX0" fmla="*/ 601577 w 3099980"/>
              <a:gd name="connsiteY0" fmla="*/ 3042691 h 4822127"/>
              <a:gd name="connsiteX1" fmla="*/ 105189 w 3099980"/>
              <a:gd name="connsiteY1" fmla="*/ 1357581 h 4822127"/>
              <a:gd name="connsiteX2" fmla="*/ 3005143 w 3099980"/>
              <a:gd name="connsiteY2" fmla="*/ 2311170 h 4822127"/>
              <a:gd name="connsiteX3" fmla="*/ 105189 w 3099980"/>
              <a:gd name="connsiteY3" fmla="*/ 3996279 h 4822127"/>
              <a:gd name="connsiteX4" fmla="*/ 601577 w 3099980"/>
              <a:gd name="connsiteY4" fmla="*/ 3042691 h 4822127"/>
              <a:gd name="connsiteX0" fmla="*/ 718745 w 3225644"/>
              <a:gd name="connsiteY0" fmla="*/ 3042691 h 4934716"/>
              <a:gd name="connsiteX1" fmla="*/ 222357 w 3225644"/>
              <a:gd name="connsiteY1" fmla="*/ 1357581 h 4934716"/>
              <a:gd name="connsiteX2" fmla="*/ 3122311 w 3225644"/>
              <a:gd name="connsiteY2" fmla="*/ 2311170 h 4934716"/>
              <a:gd name="connsiteX3" fmla="*/ 222357 w 3225644"/>
              <a:gd name="connsiteY3" fmla="*/ 3996279 h 4934716"/>
              <a:gd name="connsiteX4" fmla="*/ 718745 w 3225644"/>
              <a:gd name="connsiteY4" fmla="*/ 3042691 h 4934716"/>
              <a:gd name="connsiteX0" fmla="*/ 718745 w 3225644"/>
              <a:gd name="connsiteY0" fmla="*/ 3042691 h 4934716"/>
              <a:gd name="connsiteX1" fmla="*/ 222357 w 3225644"/>
              <a:gd name="connsiteY1" fmla="*/ 1357581 h 4934716"/>
              <a:gd name="connsiteX2" fmla="*/ 3122311 w 3225644"/>
              <a:gd name="connsiteY2" fmla="*/ 2311170 h 4934716"/>
              <a:gd name="connsiteX3" fmla="*/ 222357 w 3225644"/>
              <a:gd name="connsiteY3" fmla="*/ 3996279 h 4934716"/>
              <a:gd name="connsiteX4" fmla="*/ 718745 w 3225644"/>
              <a:gd name="connsiteY4" fmla="*/ 3042691 h 4934716"/>
              <a:gd name="connsiteX0" fmla="*/ 736869 w 3077870"/>
              <a:gd name="connsiteY0" fmla="*/ 2577793 h 4825445"/>
              <a:gd name="connsiteX1" fmla="*/ 83727 w 3077870"/>
              <a:gd name="connsiteY1" fmla="*/ 1336820 h 4825445"/>
              <a:gd name="connsiteX2" fmla="*/ 2983681 w 3077870"/>
              <a:gd name="connsiteY2" fmla="*/ 2290409 h 4825445"/>
              <a:gd name="connsiteX3" fmla="*/ 83727 w 3077870"/>
              <a:gd name="connsiteY3" fmla="*/ 3975518 h 4825445"/>
              <a:gd name="connsiteX4" fmla="*/ 736869 w 3077870"/>
              <a:gd name="connsiteY4" fmla="*/ 2577793 h 4825445"/>
              <a:gd name="connsiteX0" fmla="*/ 1032631 w 3373632"/>
              <a:gd name="connsiteY0" fmla="*/ 2637043 h 4884695"/>
              <a:gd name="connsiteX1" fmla="*/ 379489 w 3373632"/>
              <a:gd name="connsiteY1" fmla="*/ 1396070 h 4884695"/>
              <a:gd name="connsiteX2" fmla="*/ 3279443 w 3373632"/>
              <a:gd name="connsiteY2" fmla="*/ 2349659 h 4884695"/>
              <a:gd name="connsiteX3" fmla="*/ 379489 w 3373632"/>
              <a:gd name="connsiteY3" fmla="*/ 4034768 h 4884695"/>
              <a:gd name="connsiteX4" fmla="*/ 1032631 w 3373632"/>
              <a:gd name="connsiteY4" fmla="*/ 2637043 h 4884695"/>
              <a:gd name="connsiteX0" fmla="*/ 733719 w 3074720"/>
              <a:gd name="connsiteY0" fmla="*/ 2834616 h 5082268"/>
              <a:gd name="connsiteX1" fmla="*/ 80577 w 3074720"/>
              <a:gd name="connsiteY1" fmla="*/ 1593643 h 5082268"/>
              <a:gd name="connsiteX2" fmla="*/ 2980531 w 3074720"/>
              <a:gd name="connsiteY2" fmla="*/ 2547232 h 5082268"/>
              <a:gd name="connsiteX3" fmla="*/ 80577 w 3074720"/>
              <a:gd name="connsiteY3" fmla="*/ 4232341 h 5082268"/>
              <a:gd name="connsiteX4" fmla="*/ 733719 w 3074720"/>
              <a:gd name="connsiteY4" fmla="*/ 2834616 h 5082268"/>
              <a:gd name="connsiteX0" fmla="*/ 733719 w 3343025"/>
              <a:gd name="connsiteY0" fmla="*/ 1539502 h 3146241"/>
              <a:gd name="connsiteX1" fmla="*/ 80577 w 3343025"/>
              <a:gd name="connsiteY1" fmla="*/ 298529 h 3146241"/>
              <a:gd name="connsiteX2" fmla="*/ 2980531 w 3343025"/>
              <a:gd name="connsiteY2" fmla="*/ 1252118 h 3146241"/>
              <a:gd name="connsiteX3" fmla="*/ 2980531 w 3343025"/>
              <a:gd name="connsiteY3" fmla="*/ 2963350 h 3146241"/>
              <a:gd name="connsiteX4" fmla="*/ 80577 w 3343025"/>
              <a:gd name="connsiteY4" fmla="*/ 2937227 h 3146241"/>
              <a:gd name="connsiteX5" fmla="*/ 733719 w 3343025"/>
              <a:gd name="connsiteY5" fmla="*/ 1539502 h 3146241"/>
              <a:gd name="connsiteX0" fmla="*/ 666819 w 3276125"/>
              <a:gd name="connsiteY0" fmla="*/ 1539502 h 3267085"/>
              <a:gd name="connsiteX1" fmla="*/ 13677 w 3276125"/>
              <a:gd name="connsiteY1" fmla="*/ 298529 h 3267085"/>
              <a:gd name="connsiteX2" fmla="*/ 2913631 w 3276125"/>
              <a:gd name="connsiteY2" fmla="*/ 1252118 h 3267085"/>
              <a:gd name="connsiteX3" fmla="*/ 2913631 w 3276125"/>
              <a:gd name="connsiteY3" fmla="*/ 2963350 h 3267085"/>
              <a:gd name="connsiteX4" fmla="*/ 875826 w 3276125"/>
              <a:gd name="connsiteY4" fmla="*/ 3146233 h 3267085"/>
              <a:gd name="connsiteX5" fmla="*/ 666819 w 3276125"/>
              <a:gd name="connsiteY5" fmla="*/ 1539502 h 3267085"/>
              <a:gd name="connsiteX0" fmla="*/ 743313 w 3339821"/>
              <a:gd name="connsiteY0" fmla="*/ 1277445 h 3005028"/>
              <a:gd name="connsiteX1" fmla="*/ 90171 w 3339821"/>
              <a:gd name="connsiteY1" fmla="*/ 36472 h 3005028"/>
              <a:gd name="connsiteX2" fmla="*/ 2963999 w 3339821"/>
              <a:gd name="connsiteY2" fmla="*/ 545924 h 3005028"/>
              <a:gd name="connsiteX3" fmla="*/ 2990125 w 3339821"/>
              <a:gd name="connsiteY3" fmla="*/ 2701293 h 3005028"/>
              <a:gd name="connsiteX4" fmla="*/ 952320 w 3339821"/>
              <a:gd name="connsiteY4" fmla="*/ 2884176 h 3005028"/>
              <a:gd name="connsiteX5" fmla="*/ 743313 w 3339821"/>
              <a:gd name="connsiteY5" fmla="*/ 1277445 h 3005028"/>
              <a:gd name="connsiteX0" fmla="*/ 743313 w 3349418"/>
              <a:gd name="connsiteY0" fmla="*/ 1258455 h 2986038"/>
              <a:gd name="connsiteX1" fmla="*/ 90171 w 3349418"/>
              <a:gd name="connsiteY1" fmla="*/ 17482 h 2986038"/>
              <a:gd name="connsiteX2" fmla="*/ 2963999 w 3349418"/>
              <a:gd name="connsiteY2" fmla="*/ 526934 h 2986038"/>
              <a:gd name="connsiteX3" fmla="*/ 2990125 w 3349418"/>
              <a:gd name="connsiteY3" fmla="*/ 2682303 h 2986038"/>
              <a:gd name="connsiteX4" fmla="*/ 952320 w 3349418"/>
              <a:gd name="connsiteY4" fmla="*/ 2865186 h 2986038"/>
              <a:gd name="connsiteX5" fmla="*/ 743313 w 3349418"/>
              <a:gd name="connsiteY5" fmla="*/ 1258455 h 2986038"/>
              <a:gd name="connsiteX0" fmla="*/ 743313 w 3989550"/>
              <a:gd name="connsiteY0" fmla="*/ 1415311 h 3142894"/>
              <a:gd name="connsiteX1" fmla="*/ 90171 w 3989550"/>
              <a:gd name="connsiteY1" fmla="*/ 174338 h 3142894"/>
              <a:gd name="connsiteX2" fmla="*/ 2963999 w 3989550"/>
              <a:gd name="connsiteY2" fmla="*/ 683790 h 3142894"/>
              <a:gd name="connsiteX3" fmla="*/ 2990125 w 3989550"/>
              <a:gd name="connsiteY3" fmla="*/ 2839159 h 3142894"/>
              <a:gd name="connsiteX4" fmla="*/ 952320 w 3989550"/>
              <a:gd name="connsiteY4" fmla="*/ 3022042 h 3142894"/>
              <a:gd name="connsiteX5" fmla="*/ 743313 w 3989550"/>
              <a:gd name="connsiteY5" fmla="*/ 1415311 h 3142894"/>
              <a:gd name="connsiteX0" fmla="*/ 1166743 w 3942717"/>
              <a:gd name="connsiteY0" fmla="*/ 1554564 h 3141872"/>
              <a:gd name="connsiteX1" fmla="*/ 43338 w 3942717"/>
              <a:gd name="connsiteY1" fmla="*/ 182962 h 3141872"/>
              <a:gd name="connsiteX2" fmla="*/ 2917166 w 3942717"/>
              <a:gd name="connsiteY2" fmla="*/ 692414 h 3141872"/>
              <a:gd name="connsiteX3" fmla="*/ 2943292 w 3942717"/>
              <a:gd name="connsiteY3" fmla="*/ 2847783 h 3141872"/>
              <a:gd name="connsiteX4" fmla="*/ 905487 w 3942717"/>
              <a:gd name="connsiteY4" fmla="*/ 3030666 h 3141872"/>
              <a:gd name="connsiteX5" fmla="*/ 1166743 w 3942717"/>
              <a:gd name="connsiteY5" fmla="*/ 1554564 h 3141872"/>
              <a:gd name="connsiteX0" fmla="*/ 1158845 w 3934819"/>
              <a:gd name="connsiteY0" fmla="*/ 1554564 h 3141872"/>
              <a:gd name="connsiteX1" fmla="*/ 35440 w 3934819"/>
              <a:gd name="connsiteY1" fmla="*/ 182962 h 3141872"/>
              <a:gd name="connsiteX2" fmla="*/ 2909268 w 3934819"/>
              <a:gd name="connsiteY2" fmla="*/ 692414 h 3141872"/>
              <a:gd name="connsiteX3" fmla="*/ 2935394 w 3934819"/>
              <a:gd name="connsiteY3" fmla="*/ 2847783 h 3141872"/>
              <a:gd name="connsiteX4" fmla="*/ 897589 w 3934819"/>
              <a:gd name="connsiteY4" fmla="*/ 3030666 h 3141872"/>
              <a:gd name="connsiteX5" fmla="*/ 1158845 w 3934819"/>
              <a:gd name="connsiteY5" fmla="*/ 1554564 h 3141872"/>
              <a:gd name="connsiteX0" fmla="*/ 1167874 w 3943848"/>
              <a:gd name="connsiteY0" fmla="*/ 1554564 h 3242971"/>
              <a:gd name="connsiteX1" fmla="*/ 44469 w 3943848"/>
              <a:gd name="connsiteY1" fmla="*/ 182962 h 3242971"/>
              <a:gd name="connsiteX2" fmla="*/ 2918297 w 3943848"/>
              <a:gd name="connsiteY2" fmla="*/ 692414 h 3242971"/>
              <a:gd name="connsiteX3" fmla="*/ 2944423 w 3943848"/>
              <a:gd name="connsiteY3" fmla="*/ 2847783 h 3242971"/>
              <a:gd name="connsiteX4" fmla="*/ 1141749 w 3943848"/>
              <a:gd name="connsiteY4" fmla="*/ 3161294 h 3242971"/>
              <a:gd name="connsiteX5" fmla="*/ 1167874 w 3943848"/>
              <a:gd name="connsiteY5" fmla="*/ 1554564 h 3242971"/>
              <a:gd name="connsiteX0" fmla="*/ 1487757 w 3924096"/>
              <a:gd name="connsiteY0" fmla="*/ 1471006 h 3243408"/>
              <a:gd name="connsiteX1" fmla="*/ 24717 w 3924096"/>
              <a:gd name="connsiteY1" fmla="*/ 177781 h 3243408"/>
              <a:gd name="connsiteX2" fmla="*/ 2898545 w 3924096"/>
              <a:gd name="connsiteY2" fmla="*/ 687233 h 3243408"/>
              <a:gd name="connsiteX3" fmla="*/ 2924671 w 3924096"/>
              <a:gd name="connsiteY3" fmla="*/ 2842602 h 3243408"/>
              <a:gd name="connsiteX4" fmla="*/ 1121997 w 3924096"/>
              <a:gd name="connsiteY4" fmla="*/ 3156113 h 3243408"/>
              <a:gd name="connsiteX5" fmla="*/ 1487757 w 3924096"/>
              <a:gd name="connsiteY5" fmla="*/ 1471006 h 3243408"/>
              <a:gd name="connsiteX0" fmla="*/ 1338981 w 3932075"/>
              <a:gd name="connsiteY0" fmla="*/ 1498856 h 3243257"/>
              <a:gd name="connsiteX1" fmla="*/ 32696 w 3932075"/>
              <a:gd name="connsiteY1" fmla="*/ 179505 h 3243257"/>
              <a:gd name="connsiteX2" fmla="*/ 2906524 w 3932075"/>
              <a:gd name="connsiteY2" fmla="*/ 688957 h 3243257"/>
              <a:gd name="connsiteX3" fmla="*/ 2932650 w 3932075"/>
              <a:gd name="connsiteY3" fmla="*/ 2844326 h 3243257"/>
              <a:gd name="connsiteX4" fmla="*/ 1129976 w 3932075"/>
              <a:gd name="connsiteY4" fmla="*/ 3157837 h 3243257"/>
              <a:gd name="connsiteX5" fmla="*/ 1338981 w 3932075"/>
              <a:gd name="connsiteY5" fmla="*/ 1498856 h 3243257"/>
              <a:gd name="connsiteX0" fmla="*/ 1335658 w 3928752"/>
              <a:gd name="connsiteY0" fmla="*/ 1498856 h 3243257"/>
              <a:gd name="connsiteX1" fmla="*/ 29373 w 3928752"/>
              <a:gd name="connsiteY1" fmla="*/ 179505 h 3243257"/>
              <a:gd name="connsiteX2" fmla="*/ 2903201 w 3928752"/>
              <a:gd name="connsiteY2" fmla="*/ 688957 h 3243257"/>
              <a:gd name="connsiteX3" fmla="*/ 2929327 w 3928752"/>
              <a:gd name="connsiteY3" fmla="*/ 2844326 h 3243257"/>
              <a:gd name="connsiteX4" fmla="*/ 1126653 w 3928752"/>
              <a:gd name="connsiteY4" fmla="*/ 3157837 h 3243257"/>
              <a:gd name="connsiteX5" fmla="*/ 1335658 w 3928752"/>
              <a:gd name="connsiteY5" fmla="*/ 1498856 h 3243257"/>
              <a:gd name="connsiteX0" fmla="*/ 929323 w 2847779"/>
              <a:gd name="connsiteY0" fmla="*/ 1311149 h 3055550"/>
              <a:gd name="connsiteX1" fmla="*/ 42105 w 2847779"/>
              <a:gd name="connsiteY1" fmla="*/ 47397 h 3055550"/>
              <a:gd name="connsiteX2" fmla="*/ 2496866 w 2847779"/>
              <a:gd name="connsiteY2" fmla="*/ 501250 h 3055550"/>
              <a:gd name="connsiteX3" fmla="*/ 2522992 w 2847779"/>
              <a:gd name="connsiteY3" fmla="*/ 2656619 h 3055550"/>
              <a:gd name="connsiteX4" fmla="*/ 720318 w 2847779"/>
              <a:gd name="connsiteY4" fmla="*/ 2970130 h 3055550"/>
              <a:gd name="connsiteX5" fmla="*/ 929323 w 2847779"/>
              <a:gd name="connsiteY5" fmla="*/ 1311149 h 3055550"/>
              <a:gd name="connsiteX0" fmla="*/ 893267 w 2811723"/>
              <a:gd name="connsiteY0" fmla="*/ 1571712 h 3316113"/>
              <a:gd name="connsiteX1" fmla="*/ 6049 w 2811723"/>
              <a:gd name="connsiteY1" fmla="*/ 307960 h 3316113"/>
              <a:gd name="connsiteX2" fmla="*/ 2460810 w 2811723"/>
              <a:gd name="connsiteY2" fmla="*/ 761813 h 3316113"/>
              <a:gd name="connsiteX3" fmla="*/ 2486936 w 2811723"/>
              <a:gd name="connsiteY3" fmla="*/ 2917182 h 3316113"/>
              <a:gd name="connsiteX4" fmla="*/ 684262 w 2811723"/>
              <a:gd name="connsiteY4" fmla="*/ 3230693 h 3316113"/>
              <a:gd name="connsiteX5" fmla="*/ 893267 w 2811723"/>
              <a:gd name="connsiteY5" fmla="*/ 1571712 h 3316113"/>
              <a:gd name="connsiteX0" fmla="*/ 893267 w 2753403"/>
              <a:gd name="connsiteY0" fmla="*/ 1596701 h 3341102"/>
              <a:gd name="connsiteX1" fmla="*/ 6049 w 2753403"/>
              <a:gd name="connsiteY1" fmla="*/ 332949 h 3341102"/>
              <a:gd name="connsiteX2" fmla="*/ 2460810 w 2753403"/>
              <a:gd name="connsiteY2" fmla="*/ 786802 h 3341102"/>
              <a:gd name="connsiteX3" fmla="*/ 2486936 w 2753403"/>
              <a:gd name="connsiteY3" fmla="*/ 2942171 h 3341102"/>
              <a:gd name="connsiteX4" fmla="*/ 684262 w 2753403"/>
              <a:gd name="connsiteY4" fmla="*/ 3255682 h 3341102"/>
              <a:gd name="connsiteX5" fmla="*/ 893267 w 2753403"/>
              <a:gd name="connsiteY5" fmla="*/ 1596701 h 3341102"/>
              <a:gd name="connsiteX0" fmla="*/ 893267 w 2786363"/>
              <a:gd name="connsiteY0" fmla="*/ 1591483 h 3335884"/>
              <a:gd name="connsiteX1" fmla="*/ 6049 w 2786363"/>
              <a:gd name="connsiteY1" fmla="*/ 327731 h 3335884"/>
              <a:gd name="connsiteX2" fmla="*/ 2460810 w 2786363"/>
              <a:gd name="connsiteY2" fmla="*/ 781584 h 3335884"/>
              <a:gd name="connsiteX3" fmla="*/ 2486936 w 2786363"/>
              <a:gd name="connsiteY3" fmla="*/ 2936953 h 3335884"/>
              <a:gd name="connsiteX4" fmla="*/ 684262 w 2786363"/>
              <a:gd name="connsiteY4" fmla="*/ 3250464 h 3335884"/>
              <a:gd name="connsiteX5" fmla="*/ 893267 w 2786363"/>
              <a:gd name="connsiteY5" fmla="*/ 1591483 h 3335884"/>
              <a:gd name="connsiteX0" fmla="*/ 893267 w 2798845"/>
              <a:gd name="connsiteY0" fmla="*/ 1591483 h 3335884"/>
              <a:gd name="connsiteX1" fmla="*/ 6049 w 2798845"/>
              <a:gd name="connsiteY1" fmla="*/ 327731 h 3335884"/>
              <a:gd name="connsiteX2" fmla="*/ 2460810 w 2798845"/>
              <a:gd name="connsiteY2" fmla="*/ 781584 h 3335884"/>
              <a:gd name="connsiteX3" fmla="*/ 2486936 w 2798845"/>
              <a:gd name="connsiteY3" fmla="*/ 2936953 h 3335884"/>
              <a:gd name="connsiteX4" fmla="*/ 684262 w 2798845"/>
              <a:gd name="connsiteY4" fmla="*/ 3250464 h 3335884"/>
              <a:gd name="connsiteX5" fmla="*/ 893267 w 2798845"/>
              <a:gd name="connsiteY5" fmla="*/ 1591483 h 3335884"/>
              <a:gd name="connsiteX0" fmla="*/ 893267 w 2856744"/>
              <a:gd name="connsiteY0" fmla="*/ 1579347 h 3323748"/>
              <a:gd name="connsiteX1" fmla="*/ 6049 w 2856744"/>
              <a:gd name="connsiteY1" fmla="*/ 315595 h 3323748"/>
              <a:gd name="connsiteX2" fmla="*/ 2460810 w 2856744"/>
              <a:gd name="connsiteY2" fmla="*/ 769448 h 3323748"/>
              <a:gd name="connsiteX3" fmla="*/ 2486936 w 2856744"/>
              <a:gd name="connsiteY3" fmla="*/ 2924817 h 3323748"/>
              <a:gd name="connsiteX4" fmla="*/ 684262 w 2856744"/>
              <a:gd name="connsiteY4" fmla="*/ 3238328 h 3323748"/>
              <a:gd name="connsiteX5" fmla="*/ 893267 w 2856744"/>
              <a:gd name="connsiteY5" fmla="*/ 1579347 h 3323748"/>
              <a:gd name="connsiteX0" fmla="*/ 899451 w 2818269"/>
              <a:gd name="connsiteY0" fmla="*/ 1566331 h 3310732"/>
              <a:gd name="connsiteX1" fmla="*/ 6014 w 2818269"/>
              <a:gd name="connsiteY1" fmla="*/ 309205 h 3310732"/>
              <a:gd name="connsiteX2" fmla="*/ 2466994 w 2818269"/>
              <a:gd name="connsiteY2" fmla="*/ 756432 h 3310732"/>
              <a:gd name="connsiteX3" fmla="*/ 2493120 w 2818269"/>
              <a:gd name="connsiteY3" fmla="*/ 2911801 h 3310732"/>
              <a:gd name="connsiteX4" fmla="*/ 690446 w 2818269"/>
              <a:gd name="connsiteY4" fmla="*/ 3225312 h 3310732"/>
              <a:gd name="connsiteX5" fmla="*/ 899451 w 2818269"/>
              <a:gd name="connsiteY5" fmla="*/ 1566331 h 3310732"/>
              <a:gd name="connsiteX0" fmla="*/ 906063 w 2824881"/>
              <a:gd name="connsiteY0" fmla="*/ 1657157 h 3401558"/>
              <a:gd name="connsiteX1" fmla="*/ 12626 w 2824881"/>
              <a:gd name="connsiteY1" fmla="*/ 400031 h 3401558"/>
              <a:gd name="connsiteX2" fmla="*/ 2473606 w 2824881"/>
              <a:gd name="connsiteY2" fmla="*/ 847258 h 3401558"/>
              <a:gd name="connsiteX3" fmla="*/ 2499732 w 2824881"/>
              <a:gd name="connsiteY3" fmla="*/ 3002627 h 3401558"/>
              <a:gd name="connsiteX4" fmla="*/ 697058 w 2824881"/>
              <a:gd name="connsiteY4" fmla="*/ 3316138 h 3401558"/>
              <a:gd name="connsiteX5" fmla="*/ 906063 w 2824881"/>
              <a:gd name="connsiteY5" fmla="*/ 1657157 h 3401558"/>
              <a:gd name="connsiteX0" fmla="*/ 906063 w 2824881"/>
              <a:gd name="connsiteY0" fmla="*/ 1657157 h 3412991"/>
              <a:gd name="connsiteX1" fmla="*/ 12626 w 2824881"/>
              <a:gd name="connsiteY1" fmla="*/ 400031 h 3412991"/>
              <a:gd name="connsiteX2" fmla="*/ 2473606 w 2824881"/>
              <a:gd name="connsiteY2" fmla="*/ 847258 h 3412991"/>
              <a:gd name="connsiteX3" fmla="*/ 2499732 w 2824881"/>
              <a:gd name="connsiteY3" fmla="*/ 3002627 h 3412991"/>
              <a:gd name="connsiteX4" fmla="*/ 697058 w 2824881"/>
              <a:gd name="connsiteY4" fmla="*/ 3316138 h 3412991"/>
              <a:gd name="connsiteX5" fmla="*/ 906063 w 2824881"/>
              <a:gd name="connsiteY5" fmla="*/ 1657157 h 3412991"/>
              <a:gd name="connsiteX0" fmla="*/ 906063 w 2824881"/>
              <a:gd name="connsiteY0" fmla="*/ 1657157 h 3424473"/>
              <a:gd name="connsiteX1" fmla="*/ 12626 w 2824881"/>
              <a:gd name="connsiteY1" fmla="*/ 400031 h 3424473"/>
              <a:gd name="connsiteX2" fmla="*/ 2473606 w 2824881"/>
              <a:gd name="connsiteY2" fmla="*/ 847258 h 3424473"/>
              <a:gd name="connsiteX3" fmla="*/ 2499732 w 2824881"/>
              <a:gd name="connsiteY3" fmla="*/ 3002627 h 3424473"/>
              <a:gd name="connsiteX4" fmla="*/ 697058 w 2824881"/>
              <a:gd name="connsiteY4" fmla="*/ 3316138 h 3424473"/>
              <a:gd name="connsiteX5" fmla="*/ 906063 w 2824881"/>
              <a:gd name="connsiteY5" fmla="*/ 1657157 h 3424473"/>
              <a:gd name="connsiteX0" fmla="*/ 906063 w 2896050"/>
              <a:gd name="connsiteY0" fmla="*/ 1657157 h 3424473"/>
              <a:gd name="connsiteX1" fmla="*/ 12626 w 2896050"/>
              <a:gd name="connsiteY1" fmla="*/ 400031 h 3424473"/>
              <a:gd name="connsiteX2" fmla="*/ 2473606 w 2896050"/>
              <a:gd name="connsiteY2" fmla="*/ 847258 h 3424473"/>
              <a:gd name="connsiteX3" fmla="*/ 2499732 w 2896050"/>
              <a:gd name="connsiteY3" fmla="*/ 3002627 h 3424473"/>
              <a:gd name="connsiteX4" fmla="*/ 697058 w 2896050"/>
              <a:gd name="connsiteY4" fmla="*/ 3316138 h 3424473"/>
              <a:gd name="connsiteX5" fmla="*/ 906063 w 2896050"/>
              <a:gd name="connsiteY5" fmla="*/ 1657157 h 3424473"/>
              <a:gd name="connsiteX0" fmla="*/ 906063 w 2876039"/>
              <a:gd name="connsiteY0" fmla="*/ 1654980 h 3384476"/>
              <a:gd name="connsiteX1" fmla="*/ 12626 w 2876039"/>
              <a:gd name="connsiteY1" fmla="*/ 397854 h 3384476"/>
              <a:gd name="connsiteX2" fmla="*/ 2473606 w 2876039"/>
              <a:gd name="connsiteY2" fmla="*/ 845081 h 3384476"/>
              <a:gd name="connsiteX3" fmla="*/ 2468634 w 2876039"/>
              <a:gd name="connsiteY3" fmla="*/ 2934196 h 3384476"/>
              <a:gd name="connsiteX4" fmla="*/ 697058 w 2876039"/>
              <a:gd name="connsiteY4" fmla="*/ 3313961 h 3384476"/>
              <a:gd name="connsiteX5" fmla="*/ 906063 w 2876039"/>
              <a:gd name="connsiteY5" fmla="*/ 1654980 h 3384476"/>
              <a:gd name="connsiteX0" fmla="*/ 906063 w 2876039"/>
              <a:gd name="connsiteY0" fmla="*/ 1654980 h 3400789"/>
              <a:gd name="connsiteX1" fmla="*/ 12626 w 2876039"/>
              <a:gd name="connsiteY1" fmla="*/ 397854 h 3400789"/>
              <a:gd name="connsiteX2" fmla="*/ 2473606 w 2876039"/>
              <a:gd name="connsiteY2" fmla="*/ 845081 h 3400789"/>
              <a:gd name="connsiteX3" fmla="*/ 2468634 w 2876039"/>
              <a:gd name="connsiteY3" fmla="*/ 2934196 h 3400789"/>
              <a:gd name="connsiteX4" fmla="*/ 697058 w 2876039"/>
              <a:gd name="connsiteY4" fmla="*/ 3313961 h 3400789"/>
              <a:gd name="connsiteX5" fmla="*/ 906063 w 2876039"/>
              <a:gd name="connsiteY5" fmla="*/ 1654980 h 340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6039" h="3400789">
                <a:moveTo>
                  <a:pt x="906063" y="1654980"/>
                </a:moveTo>
                <a:cubicBezTo>
                  <a:pt x="791991" y="1168962"/>
                  <a:pt x="-117036" y="1337454"/>
                  <a:pt x="12626" y="397854"/>
                </a:cubicBezTo>
                <a:cubicBezTo>
                  <a:pt x="142288" y="-541746"/>
                  <a:pt x="2064271" y="422357"/>
                  <a:pt x="2473606" y="845081"/>
                </a:cubicBezTo>
                <a:cubicBezTo>
                  <a:pt x="2882941" y="1267805"/>
                  <a:pt x="3126110" y="2116687"/>
                  <a:pt x="2468634" y="2934196"/>
                </a:cubicBezTo>
                <a:cubicBezTo>
                  <a:pt x="2035065" y="3327680"/>
                  <a:pt x="957487" y="3527164"/>
                  <a:pt x="697058" y="3313961"/>
                </a:cubicBezTo>
                <a:cubicBezTo>
                  <a:pt x="436630" y="3100758"/>
                  <a:pt x="1020135" y="2140998"/>
                  <a:pt x="906063" y="1654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5ED2753-064B-6540-A8F5-19E6754B0D04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750007" y="-1403192"/>
            <a:ext cx="17547215" cy="15303098"/>
          </a:xfrm>
          <a:custGeom>
            <a:avLst/>
            <a:gdLst>
              <a:gd name="connsiteX0" fmla="*/ 2959879 w 17547215"/>
              <a:gd name="connsiteY0" fmla="*/ 330 h 15303098"/>
              <a:gd name="connsiteX1" fmla="*/ 15415768 w 17547215"/>
              <a:gd name="connsiteY1" fmla="*/ 4856861 h 15303098"/>
              <a:gd name="connsiteX2" fmla="*/ 14538076 w 17547215"/>
              <a:gd name="connsiteY2" fmla="*/ 13999372 h 15303098"/>
              <a:gd name="connsiteX3" fmla="*/ 3273257 w 17547215"/>
              <a:gd name="connsiteY3" fmla="*/ 14633406 h 15303098"/>
              <a:gd name="connsiteX4" fmla="*/ 5256310 w 17547215"/>
              <a:gd name="connsiteY4" fmla="*/ 7492313 h 15303098"/>
              <a:gd name="connsiteX5" fmla="*/ 162256 w 17547215"/>
              <a:gd name="connsiteY5" fmla="*/ 1470403 h 15303098"/>
              <a:gd name="connsiteX6" fmla="*/ 2959879 w 17547215"/>
              <a:gd name="connsiteY6" fmla="*/ 330 h 1530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47215" h="15303098">
                <a:moveTo>
                  <a:pt x="2959879" y="330"/>
                </a:moveTo>
                <a:cubicBezTo>
                  <a:pt x="6898589" y="38153"/>
                  <a:pt x="13656226" y="3323366"/>
                  <a:pt x="15415768" y="4856861"/>
                </a:cubicBezTo>
                <a:cubicBezTo>
                  <a:pt x="17811740" y="6945024"/>
                  <a:pt x="18992876" y="10802291"/>
                  <a:pt x="14538076" y="13999372"/>
                </a:cubicBezTo>
                <a:cubicBezTo>
                  <a:pt x="11659386" y="15470208"/>
                  <a:pt x="4820221" y="15717917"/>
                  <a:pt x="3273257" y="14633406"/>
                </a:cubicBezTo>
                <a:cubicBezTo>
                  <a:pt x="1726299" y="13548895"/>
                  <a:pt x="5774810" y="9686147"/>
                  <a:pt x="5256310" y="7492313"/>
                </a:cubicBezTo>
                <a:cubicBezTo>
                  <a:pt x="4737810" y="5298479"/>
                  <a:pt x="-1031682" y="5508364"/>
                  <a:pt x="162256" y="1470403"/>
                </a:cubicBezTo>
                <a:cubicBezTo>
                  <a:pt x="479396" y="397820"/>
                  <a:pt x="1535240" y="-13350"/>
                  <a:pt x="2959879" y="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5E830-777F-1241-8EF0-368F07DD0EA1}"/>
              </a:ext>
            </a:extLst>
          </p:cNvPr>
          <p:cNvSpPr/>
          <p:nvPr userDrawn="1"/>
        </p:nvSpPr>
        <p:spPr>
          <a:xfrm>
            <a:off x="21867223" y="522514"/>
            <a:ext cx="1018903" cy="1384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0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-us-slide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87844" y="12266341"/>
            <a:ext cx="14719610" cy="1182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>
              <a:latin typeface="Open Sans Semibold" charset="0"/>
            </a:endParaRP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14273560" y="0"/>
            <a:ext cx="10104089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221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4AAFE7-8FEB-4AA1-B351-FE535753DE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1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6AC573-A0FE-43BC-B0EF-230F7B7C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658" y="6858000"/>
            <a:ext cx="4783015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656A123-F6C8-4EB9-81C6-A6A7A17830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46649" y="6858000"/>
            <a:ext cx="7242175" cy="4602163"/>
          </a:xfrm>
        </p:spPr>
        <p:txBody>
          <a:bodyPr/>
          <a:lstStyle/>
          <a:p>
            <a:endParaRPr lang="es-E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039CE50-6C20-4598-BFE0-957AAEF76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7136" y="6858000"/>
            <a:ext cx="14483380" cy="6858000"/>
          </a:xfrm>
          <a:custGeom>
            <a:avLst/>
            <a:gdLst>
              <a:gd name="connsiteX0" fmla="*/ 7405809 w 14483380"/>
              <a:gd name="connsiteY0" fmla="*/ 0 h 6858000"/>
              <a:gd name="connsiteX1" fmla="*/ 9003327 w 14483380"/>
              <a:gd name="connsiteY1" fmla="*/ 0 h 6858000"/>
              <a:gd name="connsiteX2" fmla="*/ 9539409 w 14483380"/>
              <a:gd name="connsiteY2" fmla="*/ 0 h 6858000"/>
              <a:gd name="connsiteX3" fmla="*/ 14483380 w 14483380"/>
              <a:gd name="connsiteY3" fmla="*/ 0 h 6858000"/>
              <a:gd name="connsiteX4" fmla="*/ 14483380 w 14483380"/>
              <a:gd name="connsiteY4" fmla="*/ 6858000 h 6858000"/>
              <a:gd name="connsiteX5" fmla="*/ 9539410 w 14483380"/>
              <a:gd name="connsiteY5" fmla="*/ 6858000 h 6858000"/>
              <a:gd name="connsiteX6" fmla="*/ 9539409 w 14483380"/>
              <a:gd name="connsiteY6" fmla="*/ 6858000 h 6858000"/>
              <a:gd name="connsiteX7" fmla="*/ 9003327 w 14483380"/>
              <a:gd name="connsiteY7" fmla="*/ 6858000 h 6858000"/>
              <a:gd name="connsiteX8" fmla="*/ 7405809 w 14483380"/>
              <a:gd name="connsiteY8" fmla="*/ 6858000 h 6858000"/>
              <a:gd name="connsiteX9" fmla="*/ 0 w 14483380"/>
              <a:gd name="connsiteY9" fmla="*/ 6858000 h 6858000"/>
              <a:gd name="connsiteX10" fmla="*/ 0 w 14483380"/>
              <a:gd name="connsiteY10" fmla="*/ 4766604 h 6858000"/>
              <a:gd name="connsiteX11" fmla="*/ 7405809 w 14483380"/>
              <a:gd name="connsiteY11" fmla="*/ 47666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83380" h="6858000">
                <a:moveTo>
                  <a:pt x="7405809" y="0"/>
                </a:moveTo>
                <a:lnTo>
                  <a:pt x="9003327" y="0"/>
                </a:lnTo>
                <a:lnTo>
                  <a:pt x="9539409" y="0"/>
                </a:lnTo>
                <a:lnTo>
                  <a:pt x="14483380" y="0"/>
                </a:lnTo>
                <a:lnTo>
                  <a:pt x="14483380" y="6858000"/>
                </a:lnTo>
                <a:lnTo>
                  <a:pt x="9539410" y="6858000"/>
                </a:lnTo>
                <a:lnTo>
                  <a:pt x="9539409" y="6858000"/>
                </a:lnTo>
                <a:lnTo>
                  <a:pt x="9003327" y="6858000"/>
                </a:lnTo>
                <a:lnTo>
                  <a:pt x="7405809" y="6858000"/>
                </a:lnTo>
                <a:lnTo>
                  <a:pt x="0" y="6858000"/>
                </a:lnTo>
                <a:lnTo>
                  <a:pt x="0" y="4766604"/>
                </a:lnTo>
                <a:lnTo>
                  <a:pt x="7405809" y="47666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F074F7A-E86E-40B6-9956-B874BFB94D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598175" y="6902314"/>
            <a:ext cx="4779962" cy="3321185"/>
          </a:xfrm>
        </p:spPr>
        <p:txBody>
          <a:bodyPr/>
          <a:lstStyle/>
          <a:p>
            <a:endParaRPr lang="es-ES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46C9DC8B-B7F4-44DA-ACD9-2067A20614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598295" y="10394815"/>
            <a:ext cx="4779962" cy="3321185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0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8EF7272-B083-4B31-B123-D2EBB3EB3C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2359" y="3819190"/>
            <a:ext cx="4821804" cy="4822525"/>
          </a:xfrm>
          <a:custGeom>
            <a:avLst/>
            <a:gdLst>
              <a:gd name="connsiteX0" fmla="*/ 2411490 w 4821804"/>
              <a:gd name="connsiteY0" fmla="*/ 0 h 4822525"/>
              <a:gd name="connsiteX1" fmla="*/ 4810530 w 4821804"/>
              <a:gd name="connsiteY1" fmla="*/ 2164929 h 4822525"/>
              <a:gd name="connsiteX2" fmla="*/ 4821804 w 4821804"/>
              <a:gd name="connsiteY2" fmla="*/ 2388202 h 4822525"/>
              <a:gd name="connsiteX3" fmla="*/ 4821804 w 4821804"/>
              <a:gd name="connsiteY3" fmla="*/ 2434779 h 4822525"/>
              <a:gd name="connsiteX4" fmla="*/ 4810530 w 4821804"/>
              <a:gd name="connsiteY4" fmla="*/ 2658051 h 4822525"/>
              <a:gd name="connsiteX5" fmla="*/ 2658051 w 4821804"/>
              <a:gd name="connsiteY5" fmla="*/ 4810530 h 4822525"/>
              <a:gd name="connsiteX6" fmla="*/ 2420500 w 4821804"/>
              <a:gd name="connsiteY6" fmla="*/ 4822525 h 4822525"/>
              <a:gd name="connsiteX7" fmla="*/ 2402480 w 4821804"/>
              <a:gd name="connsiteY7" fmla="*/ 4822525 h 4822525"/>
              <a:gd name="connsiteX8" fmla="*/ 2164929 w 4821804"/>
              <a:gd name="connsiteY8" fmla="*/ 4810530 h 4822525"/>
              <a:gd name="connsiteX9" fmla="*/ 0 w 4821804"/>
              <a:gd name="connsiteY9" fmla="*/ 2411490 h 4822525"/>
              <a:gd name="connsiteX10" fmla="*/ 2411490 w 4821804"/>
              <a:gd name="connsiteY10" fmla="*/ 0 h 48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1804" h="4822525">
                <a:moveTo>
                  <a:pt x="2411490" y="0"/>
                </a:moveTo>
                <a:cubicBezTo>
                  <a:pt x="3660080" y="0"/>
                  <a:pt x="4687038" y="948921"/>
                  <a:pt x="4810530" y="2164929"/>
                </a:cubicBezTo>
                <a:lnTo>
                  <a:pt x="4821804" y="2388202"/>
                </a:lnTo>
                <a:lnTo>
                  <a:pt x="4821804" y="2434779"/>
                </a:lnTo>
                <a:lnTo>
                  <a:pt x="4810530" y="2658051"/>
                </a:lnTo>
                <a:cubicBezTo>
                  <a:pt x="4695270" y="3792992"/>
                  <a:pt x="3792992" y="4695270"/>
                  <a:pt x="2658051" y="4810530"/>
                </a:cubicBezTo>
                <a:lnTo>
                  <a:pt x="2420500" y="4822525"/>
                </a:lnTo>
                <a:lnTo>
                  <a:pt x="2402480" y="4822525"/>
                </a:lnTo>
                <a:lnTo>
                  <a:pt x="2164929" y="4810530"/>
                </a:lnTo>
                <a:cubicBezTo>
                  <a:pt x="948921" y="4687037"/>
                  <a:pt x="0" y="3660080"/>
                  <a:pt x="0" y="2411490"/>
                </a:cubicBezTo>
                <a:cubicBezTo>
                  <a:pt x="0" y="1079661"/>
                  <a:pt x="1079661" y="0"/>
                  <a:pt x="2411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3F643E6-7722-4605-80FC-DE995091B8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22879" y="3852593"/>
            <a:ext cx="4821804" cy="4822525"/>
          </a:xfrm>
          <a:custGeom>
            <a:avLst/>
            <a:gdLst>
              <a:gd name="connsiteX0" fmla="*/ 2411490 w 4821804"/>
              <a:gd name="connsiteY0" fmla="*/ 0 h 4822525"/>
              <a:gd name="connsiteX1" fmla="*/ 4810530 w 4821804"/>
              <a:gd name="connsiteY1" fmla="*/ 2164929 h 4822525"/>
              <a:gd name="connsiteX2" fmla="*/ 4821804 w 4821804"/>
              <a:gd name="connsiteY2" fmla="*/ 2388202 h 4822525"/>
              <a:gd name="connsiteX3" fmla="*/ 4821804 w 4821804"/>
              <a:gd name="connsiteY3" fmla="*/ 2434779 h 4822525"/>
              <a:gd name="connsiteX4" fmla="*/ 4810530 w 4821804"/>
              <a:gd name="connsiteY4" fmla="*/ 2658051 h 4822525"/>
              <a:gd name="connsiteX5" fmla="*/ 2658051 w 4821804"/>
              <a:gd name="connsiteY5" fmla="*/ 4810530 h 4822525"/>
              <a:gd name="connsiteX6" fmla="*/ 2420500 w 4821804"/>
              <a:gd name="connsiteY6" fmla="*/ 4822525 h 4822525"/>
              <a:gd name="connsiteX7" fmla="*/ 2402480 w 4821804"/>
              <a:gd name="connsiteY7" fmla="*/ 4822525 h 4822525"/>
              <a:gd name="connsiteX8" fmla="*/ 2164929 w 4821804"/>
              <a:gd name="connsiteY8" fmla="*/ 4810530 h 4822525"/>
              <a:gd name="connsiteX9" fmla="*/ 0 w 4821804"/>
              <a:gd name="connsiteY9" fmla="*/ 2411490 h 4822525"/>
              <a:gd name="connsiteX10" fmla="*/ 2411490 w 4821804"/>
              <a:gd name="connsiteY10" fmla="*/ 0 h 48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1804" h="4822525">
                <a:moveTo>
                  <a:pt x="2411490" y="0"/>
                </a:moveTo>
                <a:cubicBezTo>
                  <a:pt x="3660080" y="0"/>
                  <a:pt x="4687038" y="948921"/>
                  <a:pt x="4810530" y="2164929"/>
                </a:cubicBezTo>
                <a:lnTo>
                  <a:pt x="4821804" y="2388202"/>
                </a:lnTo>
                <a:lnTo>
                  <a:pt x="4821804" y="2434779"/>
                </a:lnTo>
                <a:lnTo>
                  <a:pt x="4810530" y="2658051"/>
                </a:lnTo>
                <a:cubicBezTo>
                  <a:pt x="4695270" y="3792992"/>
                  <a:pt x="3792992" y="4695270"/>
                  <a:pt x="2658051" y="4810530"/>
                </a:cubicBezTo>
                <a:lnTo>
                  <a:pt x="2420500" y="4822525"/>
                </a:lnTo>
                <a:lnTo>
                  <a:pt x="2402480" y="4822525"/>
                </a:lnTo>
                <a:lnTo>
                  <a:pt x="2164929" y="4810530"/>
                </a:lnTo>
                <a:cubicBezTo>
                  <a:pt x="948921" y="4687037"/>
                  <a:pt x="0" y="3660080"/>
                  <a:pt x="0" y="2411490"/>
                </a:cubicBezTo>
                <a:cubicBezTo>
                  <a:pt x="0" y="1079661"/>
                  <a:pt x="1079661" y="0"/>
                  <a:pt x="2411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0E7FDCD-814C-4F9E-B4E0-9D01133BB2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431049" y="3852139"/>
            <a:ext cx="4821804" cy="4822525"/>
          </a:xfrm>
          <a:custGeom>
            <a:avLst/>
            <a:gdLst>
              <a:gd name="connsiteX0" fmla="*/ 2411490 w 4821804"/>
              <a:gd name="connsiteY0" fmla="*/ 0 h 4822525"/>
              <a:gd name="connsiteX1" fmla="*/ 4810530 w 4821804"/>
              <a:gd name="connsiteY1" fmla="*/ 2164929 h 4822525"/>
              <a:gd name="connsiteX2" fmla="*/ 4821804 w 4821804"/>
              <a:gd name="connsiteY2" fmla="*/ 2388202 h 4822525"/>
              <a:gd name="connsiteX3" fmla="*/ 4821804 w 4821804"/>
              <a:gd name="connsiteY3" fmla="*/ 2434779 h 4822525"/>
              <a:gd name="connsiteX4" fmla="*/ 4810530 w 4821804"/>
              <a:gd name="connsiteY4" fmla="*/ 2658051 h 4822525"/>
              <a:gd name="connsiteX5" fmla="*/ 2658051 w 4821804"/>
              <a:gd name="connsiteY5" fmla="*/ 4810530 h 4822525"/>
              <a:gd name="connsiteX6" fmla="*/ 2420500 w 4821804"/>
              <a:gd name="connsiteY6" fmla="*/ 4822525 h 4822525"/>
              <a:gd name="connsiteX7" fmla="*/ 2402480 w 4821804"/>
              <a:gd name="connsiteY7" fmla="*/ 4822525 h 4822525"/>
              <a:gd name="connsiteX8" fmla="*/ 2164929 w 4821804"/>
              <a:gd name="connsiteY8" fmla="*/ 4810530 h 4822525"/>
              <a:gd name="connsiteX9" fmla="*/ 0 w 4821804"/>
              <a:gd name="connsiteY9" fmla="*/ 2411490 h 4822525"/>
              <a:gd name="connsiteX10" fmla="*/ 2411490 w 4821804"/>
              <a:gd name="connsiteY10" fmla="*/ 0 h 48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1804" h="4822525">
                <a:moveTo>
                  <a:pt x="2411490" y="0"/>
                </a:moveTo>
                <a:cubicBezTo>
                  <a:pt x="3660080" y="0"/>
                  <a:pt x="4687038" y="948921"/>
                  <a:pt x="4810530" y="2164929"/>
                </a:cubicBezTo>
                <a:lnTo>
                  <a:pt x="4821804" y="2388202"/>
                </a:lnTo>
                <a:lnTo>
                  <a:pt x="4821804" y="2434779"/>
                </a:lnTo>
                <a:lnTo>
                  <a:pt x="4810530" y="2658051"/>
                </a:lnTo>
                <a:cubicBezTo>
                  <a:pt x="4695270" y="3792992"/>
                  <a:pt x="3792992" y="4695270"/>
                  <a:pt x="2658051" y="4810530"/>
                </a:cubicBezTo>
                <a:lnTo>
                  <a:pt x="2420500" y="4822525"/>
                </a:lnTo>
                <a:lnTo>
                  <a:pt x="2402480" y="4822525"/>
                </a:lnTo>
                <a:lnTo>
                  <a:pt x="2164929" y="4810530"/>
                </a:lnTo>
                <a:cubicBezTo>
                  <a:pt x="948921" y="4687037"/>
                  <a:pt x="0" y="3660080"/>
                  <a:pt x="0" y="2411490"/>
                </a:cubicBezTo>
                <a:cubicBezTo>
                  <a:pt x="0" y="1079661"/>
                  <a:pt x="1079661" y="0"/>
                  <a:pt x="2411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6E58234-32DC-4281-A90E-9FF615FFDB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739219" y="3861862"/>
            <a:ext cx="4821804" cy="4822525"/>
          </a:xfrm>
          <a:custGeom>
            <a:avLst/>
            <a:gdLst>
              <a:gd name="connsiteX0" fmla="*/ 2411490 w 4821804"/>
              <a:gd name="connsiteY0" fmla="*/ 0 h 4822525"/>
              <a:gd name="connsiteX1" fmla="*/ 4810530 w 4821804"/>
              <a:gd name="connsiteY1" fmla="*/ 2164929 h 4822525"/>
              <a:gd name="connsiteX2" fmla="*/ 4821804 w 4821804"/>
              <a:gd name="connsiteY2" fmla="*/ 2388202 h 4822525"/>
              <a:gd name="connsiteX3" fmla="*/ 4821804 w 4821804"/>
              <a:gd name="connsiteY3" fmla="*/ 2434779 h 4822525"/>
              <a:gd name="connsiteX4" fmla="*/ 4810530 w 4821804"/>
              <a:gd name="connsiteY4" fmla="*/ 2658051 h 4822525"/>
              <a:gd name="connsiteX5" fmla="*/ 2658051 w 4821804"/>
              <a:gd name="connsiteY5" fmla="*/ 4810530 h 4822525"/>
              <a:gd name="connsiteX6" fmla="*/ 2420500 w 4821804"/>
              <a:gd name="connsiteY6" fmla="*/ 4822525 h 4822525"/>
              <a:gd name="connsiteX7" fmla="*/ 2402480 w 4821804"/>
              <a:gd name="connsiteY7" fmla="*/ 4822525 h 4822525"/>
              <a:gd name="connsiteX8" fmla="*/ 2164929 w 4821804"/>
              <a:gd name="connsiteY8" fmla="*/ 4810530 h 4822525"/>
              <a:gd name="connsiteX9" fmla="*/ 0 w 4821804"/>
              <a:gd name="connsiteY9" fmla="*/ 2411490 h 4822525"/>
              <a:gd name="connsiteX10" fmla="*/ 2411490 w 4821804"/>
              <a:gd name="connsiteY10" fmla="*/ 0 h 48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1804" h="4822525">
                <a:moveTo>
                  <a:pt x="2411490" y="0"/>
                </a:moveTo>
                <a:cubicBezTo>
                  <a:pt x="3660080" y="0"/>
                  <a:pt x="4687038" y="948921"/>
                  <a:pt x="4810530" y="2164929"/>
                </a:cubicBezTo>
                <a:lnTo>
                  <a:pt x="4821804" y="2388202"/>
                </a:lnTo>
                <a:lnTo>
                  <a:pt x="4821804" y="2434779"/>
                </a:lnTo>
                <a:lnTo>
                  <a:pt x="4810530" y="2658051"/>
                </a:lnTo>
                <a:cubicBezTo>
                  <a:pt x="4695270" y="3792992"/>
                  <a:pt x="3792992" y="4695270"/>
                  <a:pt x="2658051" y="4810530"/>
                </a:cubicBezTo>
                <a:lnTo>
                  <a:pt x="2420500" y="4822525"/>
                </a:lnTo>
                <a:lnTo>
                  <a:pt x="2402480" y="4822525"/>
                </a:lnTo>
                <a:lnTo>
                  <a:pt x="2164929" y="4810530"/>
                </a:lnTo>
                <a:cubicBezTo>
                  <a:pt x="948921" y="4687037"/>
                  <a:pt x="0" y="3660080"/>
                  <a:pt x="0" y="2411490"/>
                </a:cubicBezTo>
                <a:cubicBezTo>
                  <a:pt x="0" y="1079661"/>
                  <a:pt x="1079661" y="0"/>
                  <a:pt x="2411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7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75C88E5-33FE-4306-870A-14BBAA1FA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2925" y="3255963"/>
            <a:ext cx="5119688" cy="6381750"/>
          </a:xfrm>
          <a:custGeom>
            <a:avLst/>
            <a:gdLst>
              <a:gd name="connsiteX0" fmla="*/ 0 w 5119688"/>
              <a:gd name="connsiteY0" fmla="*/ 0 h 6381750"/>
              <a:gd name="connsiteX1" fmla="*/ 5119688 w 5119688"/>
              <a:gd name="connsiteY1" fmla="*/ 0 h 6381750"/>
              <a:gd name="connsiteX2" fmla="*/ 5119688 w 5119688"/>
              <a:gd name="connsiteY2" fmla="*/ 6381750 h 6381750"/>
              <a:gd name="connsiteX3" fmla="*/ 1063157 w 5119688"/>
              <a:gd name="connsiteY3" fmla="*/ 6381750 h 6381750"/>
              <a:gd name="connsiteX4" fmla="*/ 0 w 5119688"/>
              <a:gd name="connsiteY4" fmla="*/ 5318593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9688" h="6381750">
                <a:moveTo>
                  <a:pt x="0" y="0"/>
                </a:moveTo>
                <a:lnTo>
                  <a:pt x="5119688" y="0"/>
                </a:lnTo>
                <a:lnTo>
                  <a:pt x="5119688" y="6381750"/>
                </a:lnTo>
                <a:lnTo>
                  <a:pt x="1063157" y="6381750"/>
                </a:lnTo>
                <a:lnTo>
                  <a:pt x="0" y="53185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39C3241E-0248-4FD0-A411-E8D8CEB187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23100" y="3255264"/>
            <a:ext cx="5119688" cy="6381750"/>
          </a:xfrm>
        </p:spPr>
        <p:txBody>
          <a:bodyPr/>
          <a:lstStyle/>
          <a:p>
            <a:endParaRPr lang="es-ES"/>
          </a:p>
        </p:txBody>
      </p:sp>
      <p:sp>
        <p:nvSpPr>
          <p:cNvPr id="39" name="Picture Placeholder 37">
            <a:extLst>
              <a:ext uri="{FF2B5EF4-FFF2-40B4-BE49-F238E27FC236}">
                <a16:creationId xmlns:a16="http://schemas.microsoft.com/office/drawing/2014/main" id="{AFCDC7B4-92B2-418E-AE13-3CBD1FEA1B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32904" y="3254565"/>
            <a:ext cx="5119688" cy="6381750"/>
          </a:xfrm>
        </p:spPr>
        <p:txBody>
          <a:bodyPr/>
          <a:lstStyle/>
          <a:p>
            <a:endParaRPr lang="es-E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8A8678E-D769-45B4-B07C-2CCD27E598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51268" y="3255264"/>
            <a:ext cx="5114012" cy="6381750"/>
          </a:xfrm>
          <a:custGeom>
            <a:avLst/>
            <a:gdLst>
              <a:gd name="connsiteX0" fmla="*/ 0 w 5114012"/>
              <a:gd name="connsiteY0" fmla="*/ 0 h 6381750"/>
              <a:gd name="connsiteX1" fmla="*/ 4050240 w 5114012"/>
              <a:gd name="connsiteY1" fmla="*/ 0 h 6381750"/>
              <a:gd name="connsiteX2" fmla="*/ 5114012 w 5114012"/>
              <a:gd name="connsiteY2" fmla="*/ 1063773 h 6381750"/>
              <a:gd name="connsiteX3" fmla="*/ 5114012 w 5114012"/>
              <a:gd name="connsiteY3" fmla="*/ 6381750 h 6381750"/>
              <a:gd name="connsiteX4" fmla="*/ 0 w 5114012"/>
              <a:gd name="connsiteY4" fmla="*/ 6381750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4012" h="6381750">
                <a:moveTo>
                  <a:pt x="0" y="0"/>
                </a:moveTo>
                <a:lnTo>
                  <a:pt x="4050240" y="0"/>
                </a:lnTo>
                <a:lnTo>
                  <a:pt x="5114012" y="1063773"/>
                </a:lnTo>
                <a:lnTo>
                  <a:pt x="5114012" y="6381750"/>
                </a:lnTo>
                <a:lnTo>
                  <a:pt x="0" y="6381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4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75C88E5-33FE-4306-870A-14BBAA1FA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2925" y="3255962"/>
            <a:ext cx="5119688" cy="8186460"/>
          </a:xfrm>
          <a:custGeom>
            <a:avLst/>
            <a:gdLst>
              <a:gd name="connsiteX0" fmla="*/ 0 w 5119688"/>
              <a:gd name="connsiteY0" fmla="*/ 0 h 6381750"/>
              <a:gd name="connsiteX1" fmla="*/ 5119688 w 5119688"/>
              <a:gd name="connsiteY1" fmla="*/ 0 h 6381750"/>
              <a:gd name="connsiteX2" fmla="*/ 5119688 w 5119688"/>
              <a:gd name="connsiteY2" fmla="*/ 6381750 h 6381750"/>
              <a:gd name="connsiteX3" fmla="*/ 1063157 w 5119688"/>
              <a:gd name="connsiteY3" fmla="*/ 6381750 h 6381750"/>
              <a:gd name="connsiteX4" fmla="*/ 0 w 5119688"/>
              <a:gd name="connsiteY4" fmla="*/ 5318593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9688" h="6381750">
                <a:moveTo>
                  <a:pt x="0" y="0"/>
                </a:moveTo>
                <a:lnTo>
                  <a:pt x="5119688" y="0"/>
                </a:lnTo>
                <a:lnTo>
                  <a:pt x="5119688" y="6381750"/>
                </a:lnTo>
                <a:lnTo>
                  <a:pt x="1063157" y="6381750"/>
                </a:lnTo>
                <a:lnTo>
                  <a:pt x="0" y="53185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39C3241E-0248-4FD0-A411-E8D8CEB187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23100" y="3255263"/>
            <a:ext cx="5119688" cy="8186460"/>
          </a:xfrm>
        </p:spPr>
        <p:txBody>
          <a:bodyPr/>
          <a:lstStyle/>
          <a:p>
            <a:endParaRPr lang="es-ES"/>
          </a:p>
        </p:txBody>
      </p:sp>
      <p:sp>
        <p:nvSpPr>
          <p:cNvPr id="39" name="Picture Placeholder 37">
            <a:extLst>
              <a:ext uri="{FF2B5EF4-FFF2-40B4-BE49-F238E27FC236}">
                <a16:creationId xmlns:a16="http://schemas.microsoft.com/office/drawing/2014/main" id="{AFCDC7B4-92B2-418E-AE13-3CBD1FEA1B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32904" y="3254564"/>
            <a:ext cx="5119688" cy="8186460"/>
          </a:xfrm>
        </p:spPr>
        <p:txBody>
          <a:bodyPr/>
          <a:lstStyle/>
          <a:p>
            <a:endParaRPr lang="es-E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8A8678E-D769-45B4-B07C-2CCD27E598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51268" y="3255263"/>
            <a:ext cx="5114012" cy="8186460"/>
          </a:xfrm>
          <a:custGeom>
            <a:avLst/>
            <a:gdLst>
              <a:gd name="connsiteX0" fmla="*/ 0 w 5114012"/>
              <a:gd name="connsiteY0" fmla="*/ 0 h 6381750"/>
              <a:gd name="connsiteX1" fmla="*/ 4050240 w 5114012"/>
              <a:gd name="connsiteY1" fmla="*/ 0 h 6381750"/>
              <a:gd name="connsiteX2" fmla="*/ 5114012 w 5114012"/>
              <a:gd name="connsiteY2" fmla="*/ 1063773 h 6381750"/>
              <a:gd name="connsiteX3" fmla="*/ 5114012 w 5114012"/>
              <a:gd name="connsiteY3" fmla="*/ 6381750 h 6381750"/>
              <a:gd name="connsiteX4" fmla="*/ 0 w 5114012"/>
              <a:gd name="connsiteY4" fmla="*/ 6381750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4012" h="6381750">
                <a:moveTo>
                  <a:pt x="0" y="0"/>
                </a:moveTo>
                <a:lnTo>
                  <a:pt x="4050240" y="0"/>
                </a:lnTo>
                <a:lnTo>
                  <a:pt x="5114012" y="1063773"/>
                </a:lnTo>
                <a:lnTo>
                  <a:pt x="5114012" y="6381750"/>
                </a:lnTo>
                <a:lnTo>
                  <a:pt x="0" y="6381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DB1365-8079-DC4F-A335-CDDF175231F2}"/>
              </a:ext>
            </a:extLst>
          </p:cNvPr>
          <p:cNvSpPr>
            <a:spLocks noChangeAspect="1"/>
          </p:cNvSpPr>
          <p:nvPr userDrawn="1"/>
        </p:nvSpPr>
        <p:spPr>
          <a:xfrm>
            <a:off x="21992621" y="972829"/>
            <a:ext cx="822960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>
              <a:latin typeface="Open Sans Semibol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58AC3-0E92-474B-8418-352B0A0ACE2F}"/>
              </a:ext>
            </a:extLst>
          </p:cNvPr>
          <p:cNvSpPr txBox="1"/>
          <p:nvPr userDrawn="1"/>
        </p:nvSpPr>
        <p:spPr>
          <a:xfrm>
            <a:off x="22048903" y="1100415"/>
            <a:ext cx="888630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1" i="0" smtClean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r>
              <a:rPr lang="id-ID" sz="2200" b="1" i="0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56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210" r:id="rId3"/>
    <p:sldLayoutId id="2147484198" r:id="rId4"/>
    <p:sldLayoutId id="2147484212" r:id="rId5"/>
    <p:sldLayoutId id="2147484211" r:id="rId6"/>
    <p:sldLayoutId id="2147484213" r:id="rId7"/>
    <p:sldLayoutId id="2147484215" r:id="rId8"/>
    <p:sldLayoutId id="2147484217" r:id="rId9"/>
    <p:sldLayoutId id="2147484216" r:id="rId10"/>
    <p:sldLayoutId id="2147484218" r:id="rId11"/>
    <p:sldLayoutId id="2147484214" r:id="rId12"/>
    <p:sldLayoutId id="2147484200" r:id="rId13"/>
    <p:sldLayoutId id="2147484087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PZgrEVu8fAMEkr-zfM6CmlDxPluTc8MR/view?usp=shari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breakdown-of-child-mortality-by-cause?country=~DZA" TargetMode="External"/><Relationship Id="rId2" Type="http://schemas.openxmlformats.org/officeDocument/2006/relationships/hyperlink" Target="https://drive.google.com/drive/folders/15hJJa6ID3BGmpJ7nCDUrg_OMSFCCme8s?usp=sharing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dgs.un.org/goals/goal3" TargetMode="External"/><Relationship Id="rId4" Type="http://schemas.openxmlformats.org/officeDocument/2006/relationships/hyperlink" Target="https://medicalxpress.com/news/2019-10-measles-outbreak-congo-yea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39149" y="202926"/>
            <a:ext cx="24238501" cy="13632378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Semibold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EF7AAB-7BF4-ED9B-B52E-D4AF02F6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2" y="12222889"/>
            <a:ext cx="1676260" cy="116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3832" y="5720359"/>
            <a:ext cx="20309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UNDER-5 CHILD MORTALITY RATE IN SELECTED AFRICAN COUNTRIES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8317" y="3678227"/>
            <a:ext cx="185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SDG GOAL 3: GOOD HEALTH AND 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7978459"/>
            <a:ext cx="157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5448" y1="56383" x2="85448" y2="56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916" y="331491"/>
            <a:ext cx="3483337" cy="251596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89C8D7-6447-A848-3230-3813564D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882" y="12690764"/>
            <a:ext cx="3238102" cy="69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F0D6982-71CF-066F-C39F-44B9B709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96" y="391846"/>
            <a:ext cx="2807149" cy="212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B7E7E6-87DD-DB5B-5C69-3047E611E81B}"/>
              </a:ext>
            </a:extLst>
          </p:cNvPr>
          <p:cNvSpPr txBox="1"/>
          <p:nvPr/>
        </p:nvSpPr>
        <p:spPr>
          <a:xfrm>
            <a:off x="3886200" y="8864540"/>
            <a:ext cx="157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GROUP 4: WONDER WOMEN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36870" y="10236226"/>
            <a:ext cx="532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  <a:hlinkClick r:id="rId8"/>
              </a:rPr>
              <a:t>POWERBI Dashboard</a:t>
            </a:r>
            <a:r>
              <a:rPr lang="en-GB" b="1" dirty="0" smtClean="0">
                <a:solidFill>
                  <a:schemeClr val="accent6"/>
                </a:solidFill>
              </a:rPr>
              <a:t> 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1555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6789DB1C-58EA-4EA4-10A4-496719F11BFB}"/>
              </a:ext>
            </a:extLst>
          </p:cNvPr>
          <p:cNvSpPr/>
          <p:nvPr/>
        </p:nvSpPr>
        <p:spPr>
          <a:xfrm>
            <a:off x="3054763" y="82809"/>
            <a:ext cx="18268122" cy="10809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solidFill>
                  <a:schemeClr val="tx2"/>
                </a:solidFill>
                <a:latin typeface="Open Sans "/>
              </a:rPr>
              <a:t>WEST AFRICA</a:t>
            </a:r>
            <a:endParaRPr lang="en-GB" sz="6600" b="1" dirty="0">
              <a:solidFill>
                <a:schemeClr val="tx2"/>
              </a:solidFill>
              <a:latin typeface="Open Sans 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3" y="1533158"/>
            <a:ext cx="20355119" cy="114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1555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02" y="1120877"/>
            <a:ext cx="19884127" cy="111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C4ADAF-CA80-CEAA-F79F-AF274CC3A2AB}"/>
              </a:ext>
            </a:extLst>
          </p:cNvPr>
          <p:cNvSpPr/>
          <p:nvPr/>
        </p:nvSpPr>
        <p:spPr>
          <a:xfrm>
            <a:off x="2786408" y="437322"/>
            <a:ext cx="18327756" cy="16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>
                <a:solidFill>
                  <a:schemeClr val="tx2"/>
                </a:solidFill>
                <a:latin typeface="Open Sans 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6E932-245B-57EB-F80B-70D7D8F274C5}"/>
              </a:ext>
            </a:extLst>
          </p:cNvPr>
          <p:cNvSpPr txBox="1"/>
          <p:nvPr/>
        </p:nvSpPr>
        <p:spPr>
          <a:xfrm>
            <a:off x="565012" y="2703445"/>
            <a:ext cx="21705054" cy="1309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GB" sz="4400" dirty="0" smtClean="0">
                <a:solidFill>
                  <a:schemeClr val="accent6"/>
                </a:solidFill>
                <a:latin typeface="Open Sans "/>
              </a:rPr>
              <a:t>Communicable diseases such as measles, and nutritional-related diseases are the most prevalent causes of under-5 mortality in the selected African countries.</a:t>
            </a:r>
          </a:p>
          <a:p>
            <a:pPr algn="just"/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GB" sz="4400" dirty="0">
                <a:solidFill>
                  <a:schemeClr val="accent6"/>
                </a:solidFill>
                <a:latin typeface="Open Sans "/>
              </a:rPr>
              <a:t>Nigeria has the highest rate of under-5 mortality rate with 119.90 death per 1000 live birth in 2019, while Libya has the lowest with 11-50 death per 1000 live birth in 2019.</a:t>
            </a:r>
          </a:p>
          <a:p>
            <a:pPr algn="just"/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chemeClr val="accent6"/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rPr>
              <a:t>All the selected Northern African countries have been able to achieve the set goal of reducing the child mortality rate to 25 deaths per 1000 live birth.</a:t>
            </a:r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pPr marL="571500" indent="-571500" algn="l">
              <a:lnSpc>
                <a:spcPts val="4200"/>
              </a:lnSpc>
              <a:buFont typeface="Wingdings" panose="05000000000000000000" pitchFamily="2" charset="2"/>
              <a:buChar char="v"/>
            </a:pPr>
            <a:r>
              <a:rPr lang="en-GB" sz="4400" dirty="0">
                <a:solidFill>
                  <a:schemeClr val="accent6"/>
                </a:solidFill>
                <a:latin typeface="Open Sans "/>
              </a:rPr>
              <a:t>The prediction shows that none of the West, Central, or East African countries has the tendency to achieve a </a:t>
            </a:r>
            <a:r>
              <a:rPr lang="en-US" sz="4400" dirty="0">
                <a:solidFill>
                  <a:schemeClr val="accent6"/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rPr>
              <a:t>child mortality rate reduction of 25 deaths per 1000 live birth by 2025. Although, Eswatini in Southern Africa has the tendency to achieve this goal by 2025.</a:t>
            </a:r>
          </a:p>
          <a:p>
            <a:pPr marL="571500" indent="-571500" algn="l">
              <a:lnSpc>
                <a:spcPts val="4200"/>
              </a:lnSpc>
              <a:buFont typeface="Wingdings" panose="05000000000000000000" pitchFamily="2" charset="2"/>
              <a:buChar char="v"/>
            </a:pPr>
            <a:endParaRPr lang="en-US" sz="4400" dirty="0">
              <a:solidFill>
                <a:schemeClr val="accent6"/>
              </a:solidFill>
              <a:latin typeface="Open Sans 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lnSpc>
                <a:spcPts val="4200"/>
              </a:lnSpc>
            </a:pPr>
            <a:endParaRPr lang="en-US" sz="4400" dirty="0">
              <a:solidFill>
                <a:schemeClr val="accent6"/>
              </a:solidFill>
              <a:latin typeface="Open Sans 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571500" indent="-571500" algn="l">
              <a:lnSpc>
                <a:spcPts val="4200"/>
              </a:lnSpc>
              <a:buFont typeface="Wingdings" pitchFamily="2" charset="2"/>
              <a:buChar char="q"/>
            </a:pPr>
            <a:endParaRPr lang="en-US" sz="44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pPr algn="just"/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23EDD5-CCAA-FA67-BDCA-D4D067BCDE3F}"/>
              </a:ext>
            </a:extLst>
          </p:cNvPr>
          <p:cNvSpPr/>
          <p:nvPr/>
        </p:nvSpPr>
        <p:spPr>
          <a:xfrm>
            <a:off x="4174435" y="318052"/>
            <a:ext cx="15624313" cy="159026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>
                <a:solidFill>
                  <a:schemeClr val="accent6"/>
                </a:solidFill>
                <a:latin typeface="Open Sans "/>
              </a:rPr>
              <a:t>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80DF0-C1D0-B08D-804C-C452B11943F4}"/>
              </a:ext>
            </a:extLst>
          </p:cNvPr>
          <p:cNvSpPr txBox="1"/>
          <p:nvPr/>
        </p:nvSpPr>
        <p:spPr>
          <a:xfrm>
            <a:off x="1076877" y="2961861"/>
            <a:ext cx="2222389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GB" sz="4400" dirty="0">
                <a:solidFill>
                  <a:schemeClr val="accent6"/>
                </a:solidFill>
                <a:latin typeface="Open Sans "/>
              </a:rPr>
              <a:t>Intensify sensitization and programs on Water, Sanitation, and Hygiene (WASH) in rural communities.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GB" sz="4400" dirty="0">
                <a:solidFill>
                  <a:schemeClr val="accent6"/>
                </a:solidFill>
                <a:latin typeface="Open Sans "/>
              </a:rPr>
              <a:t>Increase availability of medical personnel and Health care facilities 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GB" sz="4400" dirty="0">
                <a:solidFill>
                  <a:schemeClr val="accent6"/>
                </a:solidFill>
                <a:latin typeface="Open Sans "/>
              </a:rPr>
              <a:t>Implementing policies against early marriage, child labour, and child abuse.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GB" sz="4400" dirty="0">
                <a:solidFill>
                  <a:schemeClr val="accent6"/>
                </a:solidFill>
                <a:latin typeface="Open Sans "/>
              </a:rPr>
              <a:t>Vaccination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GB" sz="4400" dirty="0">
              <a:solidFill>
                <a:schemeClr val="accent6"/>
              </a:solidFill>
              <a:latin typeface="Open Sans 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GB" sz="4400" dirty="0">
                <a:solidFill>
                  <a:schemeClr val="accent6"/>
                </a:solidFill>
                <a:latin typeface="Open Sans "/>
              </a:rPr>
              <a:t>Research on the treatment of communicable (measles) and non-communicable diseases (malaria)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23EDD5-CCAA-FA67-BDCA-D4D067BCDE3F}"/>
              </a:ext>
            </a:extLst>
          </p:cNvPr>
          <p:cNvSpPr/>
          <p:nvPr/>
        </p:nvSpPr>
        <p:spPr>
          <a:xfrm>
            <a:off x="4174435" y="318052"/>
            <a:ext cx="15624313" cy="159026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solidFill>
                  <a:schemeClr val="tx2"/>
                </a:solidFill>
                <a:latin typeface="Open Sans "/>
              </a:rPr>
              <a:t>DATA SOURCES</a:t>
            </a:r>
            <a:endParaRPr lang="en-GB" sz="6600" b="1" dirty="0">
              <a:solidFill>
                <a:schemeClr val="tx2"/>
              </a:solidFill>
              <a:latin typeface="Open Sans 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80DF0-C1D0-B08D-804C-C452B11943F4}"/>
              </a:ext>
            </a:extLst>
          </p:cNvPr>
          <p:cNvSpPr txBox="1"/>
          <p:nvPr/>
        </p:nvSpPr>
        <p:spPr>
          <a:xfrm>
            <a:off x="1076877" y="2961861"/>
            <a:ext cx="22223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41550" lvl="1" indent="-1328738" algn="just"/>
            <a:r>
              <a:rPr lang="en-GB" dirty="0" smtClean="0">
                <a:solidFill>
                  <a:schemeClr val="accent6"/>
                </a:solidFill>
              </a:rPr>
              <a:t>Our World in Data (2020) – </a:t>
            </a:r>
            <a:r>
              <a:rPr lang="en-GB" i="1" dirty="0" smtClean="0">
                <a:solidFill>
                  <a:schemeClr val="accent6"/>
                </a:solidFill>
              </a:rPr>
              <a:t>Child Mortality Around </a:t>
            </a:r>
            <a:r>
              <a:rPr lang="en-GB" i="1" dirty="0">
                <a:solidFill>
                  <a:schemeClr val="accent6"/>
                </a:solidFill>
              </a:rPr>
              <a:t>the World</a:t>
            </a:r>
            <a:r>
              <a:rPr lang="en-GB" dirty="0" smtClean="0">
                <a:solidFill>
                  <a:schemeClr val="accent6"/>
                </a:solidFill>
              </a:rPr>
              <a:t>. Ourworldindata.com. Retrieved 10</a:t>
            </a:r>
            <a:r>
              <a:rPr lang="en-GB" baseline="30000" dirty="0" smtClean="0">
                <a:solidFill>
                  <a:schemeClr val="accent6"/>
                </a:solidFill>
              </a:rPr>
              <a:t>th</a:t>
            </a:r>
            <a:r>
              <a:rPr lang="en-GB" dirty="0" smtClean="0">
                <a:solidFill>
                  <a:schemeClr val="accent6"/>
                </a:solidFill>
              </a:rPr>
              <a:t> October 2022 from   </a:t>
            </a:r>
            <a:r>
              <a:rPr lang="en-GB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GB" dirty="0" smtClean="0">
                <a:solidFill>
                  <a:schemeClr val="accent6"/>
                </a:solidFill>
                <a:hlinkClick r:id="rId2"/>
              </a:rPr>
              <a:t>drive.google.com/drive/folders/15hJJa6ID3BGmpJ7nCDUrg_OMSFCCme8s?usp=sharing</a:t>
            </a:r>
            <a:endParaRPr lang="en-GB" dirty="0" smtClean="0">
              <a:solidFill>
                <a:schemeClr val="accent6"/>
              </a:solidFill>
            </a:endParaRPr>
          </a:p>
          <a:p>
            <a:pPr marL="2241550" lvl="1" indent="-1328738" algn="just"/>
            <a:endParaRPr lang="en-GB" dirty="0">
              <a:solidFill>
                <a:schemeClr val="accent6"/>
              </a:solidFill>
            </a:endParaRPr>
          </a:p>
          <a:p>
            <a:pPr marL="2241550" lvl="1" indent="-1328738" algn="just"/>
            <a:r>
              <a:rPr lang="en-GB" dirty="0" smtClean="0">
                <a:solidFill>
                  <a:schemeClr val="accent6"/>
                </a:solidFill>
              </a:rPr>
              <a:t>Our World in data (2020) – </a:t>
            </a:r>
            <a:r>
              <a:rPr lang="en-GB" i="1" dirty="0" smtClean="0">
                <a:solidFill>
                  <a:schemeClr val="accent6"/>
                </a:solidFill>
              </a:rPr>
              <a:t>Breakdown of Child Mortality by cause. </a:t>
            </a:r>
            <a:r>
              <a:rPr lang="en-GB" dirty="0" smtClean="0">
                <a:solidFill>
                  <a:schemeClr val="accent6"/>
                </a:solidFill>
              </a:rPr>
              <a:t>Ourworldindata.com</a:t>
            </a:r>
            <a:r>
              <a:rPr lang="en-GB" i="1" dirty="0" smtClean="0">
                <a:solidFill>
                  <a:schemeClr val="accent6"/>
                </a:solidFill>
              </a:rPr>
              <a:t>.  </a:t>
            </a:r>
            <a:r>
              <a:rPr lang="en-GB" dirty="0" smtClean="0">
                <a:solidFill>
                  <a:schemeClr val="accent6"/>
                </a:solidFill>
              </a:rPr>
              <a:t>Retrieved October 10, 2022 from </a:t>
            </a:r>
            <a:r>
              <a:rPr lang="en-GB" dirty="0" smtClean="0">
                <a:solidFill>
                  <a:schemeClr val="accent6"/>
                </a:solidFill>
                <a:hlinkClick r:id="rId3"/>
              </a:rPr>
              <a:t>https</a:t>
            </a:r>
            <a:r>
              <a:rPr lang="en-GB" dirty="0">
                <a:solidFill>
                  <a:schemeClr val="accent6"/>
                </a:solidFill>
                <a:hlinkClick r:id="rId3"/>
              </a:rPr>
              <a:t>://ourworldindata.org/grapher/breakdown-of-child-mortality-by-cause?country=~</a:t>
            </a:r>
            <a:r>
              <a:rPr lang="en-GB" dirty="0" smtClean="0">
                <a:solidFill>
                  <a:schemeClr val="accent6"/>
                </a:solidFill>
                <a:hlinkClick r:id="rId3"/>
              </a:rPr>
              <a:t>DZA</a:t>
            </a:r>
            <a:r>
              <a:rPr lang="en-GB" dirty="0" smtClean="0">
                <a:solidFill>
                  <a:schemeClr val="accent6"/>
                </a:solidFill>
              </a:rPr>
              <a:t>  </a:t>
            </a:r>
          </a:p>
          <a:p>
            <a:pPr marL="2241550" lvl="1" indent="-1328738" algn="just"/>
            <a:r>
              <a:rPr lang="en-GB" dirty="0" smtClean="0">
                <a:solidFill>
                  <a:schemeClr val="accent6"/>
                </a:solidFill>
              </a:rPr>
              <a:t>Medical Xpress (2019) – </a:t>
            </a:r>
            <a:r>
              <a:rPr lang="en-GB" i="1" dirty="0" smtClean="0">
                <a:solidFill>
                  <a:schemeClr val="accent6"/>
                </a:solidFill>
              </a:rPr>
              <a:t>Measles Outbreak in Congo. </a:t>
            </a:r>
            <a:r>
              <a:rPr lang="en-GB" dirty="0" smtClean="0">
                <a:solidFill>
                  <a:schemeClr val="accent6"/>
                </a:solidFill>
              </a:rPr>
              <a:t>Medicalxpress.com. Retrieved October 15, </a:t>
            </a:r>
            <a:r>
              <a:rPr lang="en-GB" dirty="0">
                <a:solidFill>
                  <a:schemeClr val="accent6"/>
                </a:solidFill>
              </a:rPr>
              <a:t>2022 from </a:t>
            </a:r>
            <a:r>
              <a:rPr lang="en-GB" dirty="0">
                <a:solidFill>
                  <a:schemeClr val="accent6"/>
                </a:solidFill>
                <a:hlinkClick r:id="rId4"/>
              </a:rPr>
              <a:t>https://</a:t>
            </a:r>
            <a:r>
              <a:rPr lang="en-GB" dirty="0" smtClean="0">
                <a:solidFill>
                  <a:schemeClr val="accent6"/>
                </a:solidFill>
                <a:hlinkClick r:id="rId4"/>
              </a:rPr>
              <a:t>medicalxpress.com/news/2019-10-measles-outbreak-congo-year.html</a:t>
            </a:r>
            <a:r>
              <a:rPr lang="en-GB" dirty="0" smtClean="0">
                <a:solidFill>
                  <a:schemeClr val="accent6"/>
                </a:solidFill>
              </a:rPr>
              <a:t>   </a:t>
            </a:r>
          </a:p>
          <a:p>
            <a:pPr marL="2241550" lvl="1" indent="-1328738" algn="just"/>
            <a:r>
              <a:rPr lang="en-GB" dirty="0" smtClean="0">
                <a:solidFill>
                  <a:schemeClr val="accent6"/>
                </a:solidFill>
              </a:rPr>
              <a:t>United Nations - </a:t>
            </a:r>
            <a:r>
              <a:rPr lang="en-GB" i="1" dirty="0" smtClean="0">
                <a:solidFill>
                  <a:schemeClr val="accent6"/>
                </a:solidFill>
              </a:rPr>
              <a:t>Ensure </a:t>
            </a:r>
            <a:r>
              <a:rPr lang="en-GB" i="1" dirty="0">
                <a:solidFill>
                  <a:schemeClr val="accent6"/>
                </a:solidFill>
              </a:rPr>
              <a:t>healthy lives and promote well-being for all at all </a:t>
            </a:r>
            <a:r>
              <a:rPr lang="en-GB" i="1" dirty="0" smtClean="0">
                <a:solidFill>
                  <a:schemeClr val="accent6"/>
                </a:solidFill>
              </a:rPr>
              <a:t>ages</a:t>
            </a:r>
            <a:r>
              <a:rPr lang="en-GB" dirty="0" smtClean="0">
                <a:solidFill>
                  <a:schemeClr val="accent6"/>
                </a:solidFill>
              </a:rPr>
              <a:t>. Sdgs.un.org. Retrieved October 10, 2020 from  </a:t>
            </a:r>
            <a:r>
              <a:rPr lang="en-GB" dirty="0">
                <a:solidFill>
                  <a:schemeClr val="accent6"/>
                </a:solidFill>
                <a:hlinkClick r:id="rId5"/>
              </a:rPr>
              <a:t>https://</a:t>
            </a:r>
            <a:r>
              <a:rPr lang="en-GB" dirty="0" smtClean="0">
                <a:solidFill>
                  <a:schemeClr val="accent6"/>
                </a:solidFill>
                <a:hlinkClick r:id="rId5"/>
              </a:rPr>
              <a:t>sdgs.un.org/goals/goal3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1555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44" name="Picture 4" descr="Doctor , Nursing, Medical thank you card | Zazzle | Thank you cards from  kids, Thank you cards, Thank you nurses">
            <a:extLst>
              <a:ext uri="{FF2B5EF4-FFF2-40B4-BE49-F238E27FC236}">
                <a16:creationId xmlns:a16="http://schemas.microsoft.com/office/drawing/2014/main" id="{78E97FAE-FD05-B7C7-0601-D098E4C19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193" b="15553"/>
          <a:stretch/>
        </p:blipFill>
        <p:spPr bwMode="auto">
          <a:xfrm>
            <a:off x="20" y="2564"/>
            <a:ext cx="24377630" cy="13713436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26741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>
            <a:alpha val="7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0D7B15-DB6F-4B0F-B6AA-CCB5DA3AF08B}"/>
              </a:ext>
            </a:extLst>
          </p:cNvPr>
          <p:cNvSpPr>
            <a:spLocks/>
          </p:cNvSpPr>
          <p:nvPr/>
        </p:nvSpPr>
        <p:spPr bwMode="auto">
          <a:xfrm rot="741462">
            <a:off x="1072213" y="3128469"/>
            <a:ext cx="9047590" cy="4152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b="1" spc="1700" dirty="0">
                <a:latin typeface="Open Sans "/>
                <a:ea typeface="+mj-ea"/>
                <a:cs typeface="+mj-cs"/>
                <a:sym typeface="Bebas Neue" charset="0"/>
              </a:rPr>
              <a:t>ANY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b="1" spc="1700" dirty="0">
                <a:latin typeface="Open Sans "/>
                <a:ea typeface="+mj-ea"/>
                <a:cs typeface="+mj-cs"/>
                <a:sym typeface="Bebas Neue" charset="0"/>
              </a:rPr>
              <a:t>QUESTIONS?</a:t>
            </a:r>
          </a:p>
        </p:txBody>
      </p:sp>
      <p:sp>
        <p:nvSpPr>
          <p:cNvPr id="4119" name="Freeform: Shape 411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11573" y="762000"/>
            <a:ext cx="12666078" cy="12954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Premium Photo | Portrait of young african female doctor in blue studio">
            <a:extLst>
              <a:ext uri="{FF2B5EF4-FFF2-40B4-BE49-F238E27FC236}">
                <a16:creationId xmlns:a16="http://schemas.microsoft.com/office/drawing/2014/main" id="{AF026FA0-AD15-C5F2-DED3-5E091EEA5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08" r="4008"/>
          <a:stretch/>
        </p:blipFill>
        <p:spPr bwMode="auto">
          <a:xfrm>
            <a:off x="11711573" y="925775"/>
            <a:ext cx="12666078" cy="12626450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733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348" y="2809077"/>
            <a:ext cx="18789445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OLUWABUKOLA AREMO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ELIZABETH UCHECHI M. MMADUKA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IFUNANYA NICHOLAS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INTISAR </a:t>
            </a:r>
            <a:r>
              <a:rPr lang="en-GB" b="1" dirty="0">
                <a:solidFill>
                  <a:srgbClr val="2B2E35"/>
                </a:solidFill>
                <a:latin typeface="Open Sans "/>
              </a:rPr>
              <a:t>HAMZA </a:t>
            </a: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SULEIMAN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ONYINYE MICHELLE NWAFOR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OKENWA AMARA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OKWU OGECHUKWU SYLVIA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OLADIPUPO OLUMAYOWA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NNOKE-UKA CHIDINMA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YAHAYA JEMILAT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rgbClr val="2B2E35"/>
                </a:solidFill>
                <a:latin typeface="Open Sans "/>
              </a:rPr>
              <a:t>DAMILOLA ELIZABETH OLOFIN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dirty="0">
              <a:latin typeface="Open Sans 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dirty="0">
              <a:latin typeface="Open Sans "/>
            </a:endParaRPr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A223EDD5-CCAA-FA67-BDCA-D4D067BCDE3F}"/>
              </a:ext>
            </a:extLst>
          </p:cNvPr>
          <p:cNvSpPr/>
          <p:nvPr/>
        </p:nvSpPr>
        <p:spPr>
          <a:xfrm>
            <a:off x="4174435" y="318052"/>
            <a:ext cx="15624313" cy="159026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solidFill>
                  <a:schemeClr val="accent6"/>
                </a:solidFill>
                <a:latin typeface="Open Sans "/>
              </a:rPr>
              <a:t>ACTIVE MEMBERS</a:t>
            </a:r>
            <a:endParaRPr lang="en-GB" sz="6600" b="1" dirty="0">
              <a:solidFill>
                <a:schemeClr val="accent6"/>
              </a:solidFill>
              <a:latin typeface="Open Sans "/>
            </a:endParaRPr>
          </a:p>
        </p:txBody>
      </p:sp>
    </p:spTree>
    <p:extLst>
      <p:ext uri="{BB962C8B-B14F-4D97-AF65-F5344CB8AC3E}">
        <p14:creationId xmlns:p14="http://schemas.microsoft.com/office/powerpoint/2010/main" val="24085167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02A761-286C-430C-9ABB-384D7BC1B9AC}"/>
              </a:ext>
            </a:extLst>
          </p:cNvPr>
          <p:cNvSpPr txBox="1"/>
          <p:nvPr/>
        </p:nvSpPr>
        <p:spPr>
          <a:xfrm>
            <a:off x="14437094" y="3943163"/>
            <a:ext cx="2862258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11A0B-E3E3-4CB1-97BA-049748AFC897}"/>
              </a:ext>
            </a:extLst>
          </p:cNvPr>
          <p:cNvSpPr txBox="1"/>
          <p:nvPr/>
        </p:nvSpPr>
        <p:spPr>
          <a:xfrm>
            <a:off x="14437094" y="6841176"/>
            <a:ext cx="4099007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RECOMMENDATION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1EC99-0ACE-476B-A941-D2D922F68C16}"/>
              </a:ext>
            </a:extLst>
          </p:cNvPr>
          <p:cNvSpPr txBox="1"/>
          <p:nvPr/>
        </p:nvSpPr>
        <p:spPr>
          <a:xfrm>
            <a:off x="3263572" y="9599084"/>
            <a:ext cx="2704202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53140-C2E2-4B8A-8083-F6C15270E645}"/>
              </a:ext>
            </a:extLst>
          </p:cNvPr>
          <p:cNvSpPr txBox="1"/>
          <p:nvPr/>
        </p:nvSpPr>
        <p:spPr>
          <a:xfrm>
            <a:off x="3263572" y="3943163"/>
            <a:ext cx="3320140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FBEB7-E7A1-4326-B6CC-79EFCF8ACEC0}"/>
              </a:ext>
            </a:extLst>
          </p:cNvPr>
          <p:cNvSpPr txBox="1"/>
          <p:nvPr/>
        </p:nvSpPr>
        <p:spPr>
          <a:xfrm>
            <a:off x="3263572" y="6780326"/>
            <a:ext cx="2510624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OBJECTIVE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D1DA3-EC55-4A38-ADC9-809D4B4B06CB}"/>
              </a:ext>
            </a:extLst>
          </p:cNvPr>
          <p:cNvSpPr txBox="1"/>
          <p:nvPr/>
        </p:nvSpPr>
        <p:spPr>
          <a:xfrm>
            <a:off x="10124229" y="1263600"/>
            <a:ext cx="4188006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b="1" spc="300" dirty="0">
                <a:solidFill>
                  <a:schemeClr val="tx2"/>
                </a:solidFill>
                <a:latin typeface="Open Sans "/>
                <a:ea typeface="Open Sans Light" panose="020B0306030504020204" pitchFamily="34" charset="0"/>
                <a:cs typeface="Open Sans Light" panose="020B0306030504020204" pitchFamily="34" charset="0"/>
              </a:rPr>
              <a:t>OUTLINE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515791-1635-4E15-8A30-A648F575E81C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FD5F0E-0658-46E8-848E-CA5355D33A2A}"/>
              </a:ext>
            </a:extLst>
          </p:cNvPr>
          <p:cNvSpPr txBox="1"/>
          <p:nvPr/>
        </p:nvSpPr>
        <p:spPr>
          <a:xfrm>
            <a:off x="1629325" y="9585403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3BC51-B525-416C-A4AD-8BCD7C07C84D}"/>
              </a:ext>
            </a:extLst>
          </p:cNvPr>
          <p:cNvSpPr txBox="1"/>
          <p:nvPr/>
        </p:nvSpPr>
        <p:spPr>
          <a:xfrm>
            <a:off x="1629325" y="3919127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729AD-56D0-42FB-A8F1-80C507D03A8B}"/>
              </a:ext>
            </a:extLst>
          </p:cNvPr>
          <p:cNvSpPr txBox="1"/>
          <p:nvPr/>
        </p:nvSpPr>
        <p:spPr>
          <a:xfrm>
            <a:off x="1629325" y="6747803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6C5C4-1BA3-4427-9984-B67E686BA40A}"/>
              </a:ext>
            </a:extLst>
          </p:cNvPr>
          <p:cNvSpPr txBox="1"/>
          <p:nvPr/>
        </p:nvSpPr>
        <p:spPr>
          <a:xfrm>
            <a:off x="12841677" y="3919127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67A97E-5D00-4994-9561-0AA66A555D6A}"/>
              </a:ext>
            </a:extLst>
          </p:cNvPr>
          <p:cNvSpPr txBox="1"/>
          <p:nvPr/>
        </p:nvSpPr>
        <p:spPr>
          <a:xfrm>
            <a:off x="12841677" y="6747803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8502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DA2BF9A7-395E-4759-AF7F-F3D3C35FAB0F}"/>
              </a:ext>
            </a:extLst>
          </p:cNvPr>
          <p:cNvSpPr txBox="1">
            <a:spLocks/>
          </p:cNvSpPr>
          <p:nvPr/>
        </p:nvSpPr>
        <p:spPr>
          <a:xfrm>
            <a:off x="355600" y="2589534"/>
            <a:ext cx="15722600" cy="85234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ts val="42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chemeClr val="accent6"/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rPr>
              <a:t>According to the Sustainable Development Goal (SDG) set in 2015 by the United Nations, countries are encouraged to meet a child mortality rate of 25 deaths per 1000 live birth by 2030.</a:t>
            </a:r>
          </a:p>
          <a:p>
            <a:pPr marL="571500" indent="-571500" algn="l">
              <a:lnSpc>
                <a:spcPts val="4200"/>
              </a:lnSpc>
              <a:buFont typeface="Wingdings" pitchFamily="2" charset="2"/>
              <a:buChar char="q"/>
            </a:pPr>
            <a:endParaRPr lang="en-US" sz="44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 algn="l">
              <a:lnSpc>
                <a:spcPts val="4200"/>
              </a:lnSpc>
              <a:buFont typeface="Wingdings" pitchFamily="2" charset="2"/>
              <a:buChar char="q"/>
            </a:pPr>
            <a:endParaRPr lang="en-US" sz="44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 algn="l">
              <a:lnSpc>
                <a:spcPts val="4200"/>
              </a:lnSpc>
              <a:buFont typeface="Wingdings" pitchFamily="2" charset="2"/>
              <a:buChar char="q"/>
            </a:pPr>
            <a:endParaRPr lang="en-US" sz="44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 algn="just">
              <a:lnSpc>
                <a:spcPts val="42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chemeClr val="accent6"/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rPr>
              <a:t>In this project, we shall estimate the levels and trends of some selected African countries from 2009 to 2019 and forecast the Child Mortality rate for 2020 - 2025 to access the country’s progress and the tendency to achieve the set (SDG) goal on child survival.</a:t>
            </a:r>
          </a:p>
          <a:p>
            <a:pPr marL="571500" indent="-571500" algn="just">
              <a:lnSpc>
                <a:spcPts val="4200"/>
              </a:lnSpc>
              <a:buFont typeface="Wingdings" pitchFamily="2" charset="2"/>
              <a:buChar char="q"/>
            </a:pPr>
            <a:endParaRPr lang="en-US" sz="3600" dirty="0">
              <a:solidFill>
                <a:schemeClr val="accent6"/>
              </a:solidFill>
              <a:latin typeface="Open Sans 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lnSpc>
                <a:spcPts val="4200"/>
              </a:lnSpc>
            </a:pPr>
            <a:endParaRPr lang="en-US" sz="36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8400" y="660400"/>
            <a:ext cx="683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Open Sans "/>
              </a:rPr>
              <a:t>INTRODUCTION</a:t>
            </a:r>
          </a:p>
        </p:txBody>
      </p:sp>
      <p:pic>
        <p:nvPicPr>
          <p:cNvPr id="8" name="Picture Placeholder 7" descr="A picture containing person, outdoor, child, child&#10;&#10;Description automatically generated">
            <a:extLst>
              <a:ext uri="{FF2B5EF4-FFF2-40B4-BE49-F238E27FC236}">
                <a16:creationId xmlns:a16="http://schemas.microsoft.com/office/drawing/2014/main" id="{E340BDE7-531B-013F-A18E-2D4EA7E0DE90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8" r="28048"/>
          <a:stretch>
            <a:fillRect/>
          </a:stretch>
        </p:blipFill>
        <p:spPr>
          <a:xfrm>
            <a:off x="16459200" y="276"/>
            <a:ext cx="9064487" cy="13715724"/>
          </a:xfrm>
        </p:spPr>
      </p:pic>
    </p:spTree>
    <p:extLst>
      <p:ext uri="{BB962C8B-B14F-4D97-AF65-F5344CB8AC3E}">
        <p14:creationId xmlns:p14="http://schemas.microsoft.com/office/powerpoint/2010/main" val="380280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1555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66B06-632F-5DD3-54DA-362264F0A394}"/>
              </a:ext>
            </a:extLst>
          </p:cNvPr>
          <p:cNvSpPr txBox="1"/>
          <p:nvPr/>
        </p:nvSpPr>
        <p:spPr>
          <a:xfrm>
            <a:off x="318051" y="928619"/>
            <a:ext cx="8899269" cy="1501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6"/>
                </a:solidFill>
                <a:latin typeface="Open Sans "/>
                <a:ea typeface="+mj-ea"/>
                <a:cs typeface="+mj-cs"/>
              </a:rPr>
              <a:t>OBJECTIVE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7F3F48-C6D4-9955-03A6-E56B921539E5}"/>
              </a:ext>
            </a:extLst>
          </p:cNvPr>
          <p:cNvSpPr txBox="1">
            <a:spLocks/>
          </p:cNvSpPr>
          <p:nvPr/>
        </p:nvSpPr>
        <p:spPr>
          <a:xfrm>
            <a:off x="318051" y="2822713"/>
            <a:ext cx="12304644" cy="974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  <a:latin typeface="Open Sans "/>
                <a:cs typeface="+mn-cs"/>
              </a:rPr>
              <a:t>To describe the prevalence of under-5 child mortality rate in the selected African countries</a:t>
            </a:r>
          </a:p>
          <a:p>
            <a:pPr marL="57150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57150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  <a:latin typeface="Open Sans "/>
                <a:cs typeface="+mn-cs"/>
              </a:rPr>
              <a:t>To analyze and identify possible causes of high under-5 mortality rates in the selected African countries</a:t>
            </a: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57150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  <a:latin typeface="Open Sans "/>
                <a:cs typeface="+mn-cs"/>
              </a:rPr>
              <a:t>To forecast the possible trend of under-5 mortality rate in the selected African countries from 2020-2025</a:t>
            </a: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57150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  <a:latin typeface="Open Sans "/>
                <a:cs typeface="+mn-cs"/>
              </a:rPr>
              <a:t>To recommend possible solutions for mitigating the under-5 mortality rate in the selected African countries.</a:t>
            </a:r>
          </a:p>
        </p:txBody>
      </p:sp>
      <p:pic>
        <p:nvPicPr>
          <p:cNvPr id="3076" name="Picture 4" descr="Selected photo">
            <a:extLst>
              <a:ext uri="{FF2B5EF4-FFF2-40B4-BE49-F238E27FC236}">
                <a16:creationId xmlns:a16="http://schemas.microsoft.com/office/drawing/2014/main" id="{AA4D51C4-2A44-1365-B0F0-084FF71482A6}"/>
              </a:ext>
            </a:extLst>
          </p:cNvPr>
          <p:cNvPicPr>
            <a:picLocks noGrp="1" noChangeAspect="1" noChangeArrowheads="1"/>
          </p:cNvPicPr>
          <p:nvPr>
            <p:ph type="pic" sz="quarter" idx="6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4" r="28364"/>
          <a:stretch/>
        </p:blipFill>
        <p:spPr bwMode="auto">
          <a:xfrm>
            <a:off x="12455185" y="10"/>
            <a:ext cx="11922465" cy="13715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7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1555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89DB1C-58EA-4EA4-10A4-496719F11BFB}"/>
              </a:ext>
            </a:extLst>
          </p:cNvPr>
          <p:cNvSpPr/>
          <p:nvPr/>
        </p:nvSpPr>
        <p:spPr>
          <a:xfrm>
            <a:off x="3054763" y="82809"/>
            <a:ext cx="18268122" cy="10809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solidFill>
                  <a:schemeClr val="tx2"/>
                </a:solidFill>
                <a:latin typeface="Open Sans "/>
              </a:rPr>
              <a:t>DASHBOARD</a:t>
            </a:r>
            <a:endParaRPr lang="en-GB" sz="6600" b="1" dirty="0">
              <a:solidFill>
                <a:schemeClr val="tx2"/>
              </a:solidFill>
              <a:latin typeface="Open Sans 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7F3F48-C6D4-9955-03A6-E56B921539E5}"/>
              </a:ext>
            </a:extLst>
          </p:cNvPr>
          <p:cNvSpPr txBox="1">
            <a:spLocks/>
          </p:cNvSpPr>
          <p:nvPr/>
        </p:nvSpPr>
        <p:spPr>
          <a:xfrm>
            <a:off x="318051" y="2822713"/>
            <a:ext cx="9563368" cy="6055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571500" algn="l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6"/>
                </a:solidFill>
                <a:latin typeface="Open Sans "/>
                <a:cs typeface="+mn-cs"/>
              </a:rPr>
              <a:t>Map showing the average Mortality Rate in Africa. </a:t>
            </a:r>
          </a:p>
          <a:p>
            <a:pPr marL="914400" indent="-571500" algn="l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914400" indent="-571500" algn="l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914400" indent="-571500" algn="l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6"/>
                </a:solidFill>
                <a:latin typeface="Open Sans "/>
                <a:cs typeface="+mn-cs"/>
              </a:rPr>
              <a:t>Countries in Green have achieved the SDG target while those in Red have not</a:t>
            </a:r>
          </a:p>
          <a:p>
            <a:pPr marL="914400" indent="-571500" algn="l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914400" indent="-571500" algn="l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800" b="1" dirty="0" smtClean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342900" algn="l" defTabSz="914400">
              <a:lnSpc>
                <a:spcPct val="90000"/>
              </a:lnSpc>
            </a:pPr>
            <a:endParaRPr lang="en-US" sz="2800" b="1" dirty="0" smtClean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914400" indent="-571500" algn="l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6"/>
                </a:solidFill>
                <a:latin typeface="Open Sans "/>
                <a:cs typeface="+mn-cs"/>
              </a:rPr>
              <a:t>The dashboards below shows the visual for each Region in Africa</a:t>
            </a:r>
          </a:p>
          <a:p>
            <a:pPr marL="342900" algn="l" defTabSz="914400">
              <a:lnSpc>
                <a:spcPct val="90000"/>
              </a:lnSpc>
            </a:pPr>
            <a:endParaRPr lang="en-US" sz="4000" b="1" dirty="0" smtClean="0">
              <a:solidFill>
                <a:schemeClr val="accent6"/>
              </a:solidFill>
              <a:latin typeface="Open Sans "/>
              <a:cs typeface="+mn-cs"/>
            </a:endParaRPr>
          </a:p>
          <a:p>
            <a:pPr marL="342900" algn="l" defTabSz="914400">
              <a:lnSpc>
                <a:spcPct val="90000"/>
              </a:lnSpc>
            </a:pPr>
            <a:endParaRPr lang="en-US" sz="4000" b="1" dirty="0" smtClean="0">
              <a:solidFill>
                <a:schemeClr val="accent6"/>
              </a:solidFill>
              <a:latin typeface="Open Sans 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423" y="2359742"/>
            <a:ext cx="13459144" cy="100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1555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89DB1C-58EA-4EA4-10A4-496719F11BFB}"/>
              </a:ext>
            </a:extLst>
          </p:cNvPr>
          <p:cNvSpPr/>
          <p:nvPr/>
        </p:nvSpPr>
        <p:spPr>
          <a:xfrm>
            <a:off x="3054763" y="82809"/>
            <a:ext cx="18268122" cy="10809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solidFill>
                  <a:schemeClr val="tx2"/>
                </a:solidFill>
                <a:latin typeface="Open Sans "/>
              </a:rPr>
              <a:t>CENTRAL AFRICA</a:t>
            </a:r>
            <a:endParaRPr lang="en-GB" sz="6600" b="1" dirty="0">
              <a:solidFill>
                <a:schemeClr val="tx2"/>
              </a:solidFill>
              <a:latin typeface="Open Sans 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1" y="1591739"/>
            <a:ext cx="20470762" cy="113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1555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6789DB1C-58EA-4EA4-10A4-496719F11BFB}"/>
              </a:ext>
            </a:extLst>
          </p:cNvPr>
          <p:cNvSpPr/>
          <p:nvPr/>
        </p:nvSpPr>
        <p:spPr>
          <a:xfrm>
            <a:off x="3054763" y="82809"/>
            <a:ext cx="18268122" cy="10809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solidFill>
                  <a:schemeClr val="tx2"/>
                </a:solidFill>
                <a:latin typeface="Open Sans "/>
              </a:rPr>
              <a:t>EAST AFRICA</a:t>
            </a:r>
            <a:endParaRPr lang="en-GB" sz="6600" b="1" dirty="0">
              <a:solidFill>
                <a:schemeClr val="tx2"/>
              </a:solidFill>
              <a:latin typeface="Open Sans 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7" y="1299991"/>
            <a:ext cx="20109119" cy="112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B7275C-E67D-4AAB-9273-A82DF45161DE}"/>
              </a:ext>
            </a:extLst>
          </p:cNvPr>
          <p:cNvSpPr txBox="1"/>
          <p:nvPr/>
        </p:nvSpPr>
        <p:spPr>
          <a:xfrm>
            <a:off x="2287162" y="4523117"/>
            <a:ext cx="9944389" cy="1015663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r>
              <a:rPr lang="en-US" sz="6600" spc="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 FINDINGS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E3C494-BA26-40B0-9869-3E9985DF4B32}"/>
              </a:ext>
            </a:extLst>
          </p:cNvPr>
          <p:cNvCxnSpPr/>
          <p:nvPr/>
        </p:nvCxnSpPr>
        <p:spPr>
          <a:xfrm>
            <a:off x="2465578" y="6548192"/>
            <a:ext cx="1364539" cy="0"/>
          </a:xfrm>
          <a:prstGeom prst="line">
            <a:avLst/>
          </a:prstGeom>
          <a:ln w="457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6789DB1C-58EA-4EA4-10A4-496719F11BFB}"/>
              </a:ext>
            </a:extLst>
          </p:cNvPr>
          <p:cNvSpPr/>
          <p:nvPr/>
        </p:nvSpPr>
        <p:spPr>
          <a:xfrm>
            <a:off x="3054763" y="82809"/>
            <a:ext cx="18268122" cy="10809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solidFill>
                  <a:schemeClr val="tx2"/>
                </a:solidFill>
                <a:latin typeface="Open Sans "/>
              </a:rPr>
              <a:t>NOTHERN AFRICA</a:t>
            </a:r>
            <a:endParaRPr lang="en-GB" sz="6600" b="1" dirty="0">
              <a:solidFill>
                <a:schemeClr val="tx2"/>
              </a:solidFill>
              <a:latin typeface="Open Sans 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06" y="1607010"/>
            <a:ext cx="20057807" cy="111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1555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6789DB1C-58EA-4EA4-10A4-496719F11BFB}"/>
              </a:ext>
            </a:extLst>
          </p:cNvPr>
          <p:cNvSpPr/>
          <p:nvPr/>
        </p:nvSpPr>
        <p:spPr>
          <a:xfrm>
            <a:off x="3054763" y="82809"/>
            <a:ext cx="18268122" cy="10809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solidFill>
                  <a:schemeClr val="tx2"/>
                </a:solidFill>
                <a:latin typeface="Open Sans "/>
              </a:rPr>
              <a:t>SOUTHERN AFRICA</a:t>
            </a:r>
            <a:endParaRPr lang="en-GB" sz="6600" b="1" dirty="0">
              <a:solidFill>
                <a:schemeClr val="tx2"/>
              </a:solidFill>
              <a:latin typeface="Open Sans 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1501556"/>
            <a:ext cx="20620708" cy="114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-Medical-Light">
      <a:dk1>
        <a:srgbClr val="6D7783"/>
      </a:dk1>
      <a:lt1>
        <a:srgbClr val="FFFFFF"/>
      </a:lt1>
      <a:dk2>
        <a:srgbClr val="2C2E35"/>
      </a:dk2>
      <a:lt2>
        <a:srgbClr val="FFFFFF"/>
      </a:lt2>
      <a:accent1>
        <a:srgbClr val="19A0BE"/>
      </a:accent1>
      <a:accent2>
        <a:srgbClr val="5BAC9B"/>
      </a:accent2>
      <a:accent3>
        <a:srgbClr val="096F9F"/>
      </a:accent3>
      <a:accent4>
        <a:srgbClr val="0A3D76"/>
      </a:accent4>
      <a:accent5>
        <a:srgbClr val="BFF3F7"/>
      </a:accent5>
      <a:accent6>
        <a:srgbClr val="1A1A1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FA1DC95792845B3D0151009F2BBD3" ma:contentTypeVersion="7" ma:contentTypeDescription="Create a new document." ma:contentTypeScope="" ma:versionID="0cfd3b542eba7f2729b5ea3dc512b277">
  <xsd:schema xmlns:xsd="http://www.w3.org/2001/XMLSchema" xmlns:xs="http://www.w3.org/2001/XMLSchema" xmlns:p="http://schemas.microsoft.com/office/2006/metadata/properties" xmlns:ns2="a96ab4a6-6ed2-4a9d-8ef1-653e7bf15b21" targetNamespace="http://schemas.microsoft.com/office/2006/metadata/properties" ma:root="true" ma:fieldsID="0491fcbe8ef9b7a66e0ea5ca78283ab3" ns2:_="">
    <xsd:import namespace="a96ab4a6-6ed2-4a9d-8ef1-653e7bf15b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ab4a6-6ed2-4a9d-8ef1-653e7bf15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d82563b-0873-4153-b60d-32ffd6f0d1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E8C7E9-69F2-492D-A85B-17EF1A44A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6ab4a6-6ed2-4a9d-8ef1-653e7bf15b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794796-E464-4FB4-993E-B29D452CA2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44525</TotalTime>
  <Words>563</Words>
  <Application>Microsoft Office PowerPoint</Application>
  <PresentationFormat>Custom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Bebas Neue</vt:lpstr>
      <vt:lpstr>Calibri</vt:lpstr>
      <vt:lpstr>Calibri Light</vt:lpstr>
      <vt:lpstr>Open Sans </vt:lpstr>
      <vt:lpstr>Open Sans Light</vt:lpstr>
      <vt:lpstr>Open Sans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</dc:title>
  <dc:creator>Isabella Moncada</dc:creator>
  <cp:lastModifiedBy>SYLVIA OGECHI</cp:lastModifiedBy>
  <cp:revision>7043</cp:revision>
  <cp:lastPrinted>2018-10-05T21:53:18Z</cp:lastPrinted>
  <dcterms:created xsi:type="dcterms:W3CDTF">2014-11-12T21:47:38Z</dcterms:created>
  <dcterms:modified xsi:type="dcterms:W3CDTF">2022-12-10T18:16:04Z</dcterms:modified>
</cp:coreProperties>
</file>