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14_285BF128.xml" ContentType="application/vnd.ms-powerpoint.comment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comments/modernComment_105_476C2461.xml" ContentType="application/vnd.ms-powerpoint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0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1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comments/modernComment_129_6068B8FB.xml" ContentType="application/vnd.ms-powerpoint.comments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3.xml" ContentType="application/vnd.openxmlformats-officedocument.presentationml.notesSlide+xml"/>
  <Override PartName="/ppt/comments/modernComment_12A_26D5FFC4.xml" ContentType="application/vnd.ms-powerpoint.comment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9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comments/modernComment_13F_C838EA32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60" r:id="rId4"/>
    <p:sldId id="262" r:id="rId5"/>
    <p:sldId id="276" r:id="rId6"/>
    <p:sldId id="277" r:id="rId7"/>
    <p:sldId id="273" r:id="rId8"/>
    <p:sldId id="257" r:id="rId9"/>
    <p:sldId id="278" r:id="rId10"/>
    <p:sldId id="282" r:id="rId11"/>
    <p:sldId id="261" r:id="rId12"/>
    <p:sldId id="299" r:id="rId13"/>
    <p:sldId id="264" r:id="rId14"/>
    <p:sldId id="301" r:id="rId15"/>
    <p:sldId id="300" r:id="rId16"/>
    <p:sldId id="302" r:id="rId17"/>
    <p:sldId id="303" r:id="rId18"/>
    <p:sldId id="292" r:id="rId19"/>
    <p:sldId id="293" r:id="rId20"/>
    <p:sldId id="294" r:id="rId21"/>
    <p:sldId id="295" r:id="rId22"/>
    <p:sldId id="280" r:id="rId23"/>
    <p:sldId id="281" r:id="rId24"/>
    <p:sldId id="304" r:id="rId25"/>
    <p:sldId id="297" r:id="rId26"/>
    <p:sldId id="305" r:id="rId27"/>
    <p:sldId id="298" r:id="rId28"/>
    <p:sldId id="306" r:id="rId29"/>
    <p:sldId id="312" r:id="rId30"/>
    <p:sldId id="311" r:id="rId31"/>
    <p:sldId id="313" r:id="rId32"/>
    <p:sldId id="317" r:id="rId33"/>
    <p:sldId id="318" r:id="rId34"/>
    <p:sldId id="319" r:id="rId35"/>
    <p:sldId id="324" r:id="rId36"/>
    <p:sldId id="325" r:id="rId37"/>
    <p:sldId id="32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D472C02-2C41-1E2B-367B-5CD0CD917750}" name="Rita Tam" initials="RT" userId="S::u6149379@anu.edu.au::a11fa42d-2320-45aa-b44e-2f74874cff07" providerId="AD"/>
  <p188:author id="{8F98BDC2-E510-8431-CF0A-EBA093629384}" name="Benjamin Schwessinger" initials="BS" userId="S::u1009125@anu.edu.au::7ee661fb-2280-4153-a385-3e4660c5983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4D0F"/>
    <a:srgbClr val="EA5444"/>
    <a:srgbClr val="99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FC61CA-DD92-47A8-A4B8-50B45E9637B9}" v="7318" dt="2022-11-30T03:56:11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31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a Tam" userId="a11fa42d-2320-45aa-b44e-2f74874cff07" providerId="ADAL" clId="{72FC61CA-DD92-47A8-A4B8-50B45E9637B9}"/>
    <pc:docChg chg="undo redo custSel addSld delSld modSld sldOrd">
      <pc:chgData name="Rita Tam" userId="a11fa42d-2320-45aa-b44e-2f74874cff07" providerId="ADAL" clId="{72FC61CA-DD92-47A8-A4B8-50B45E9637B9}" dt="2022-12-07T23:03:33.555" v="17864" actId="47"/>
      <pc:docMkLst>
        <pc:docMk/>
      </pc:docMkLst>
      <pc:sldChg chg="addSp delSp modSp mod setBg">
        <pc:chgData name="Rita Tam" userId="a11fa42d-2320-45aa-b44e-2f74874cff07" providerId="ADAL" clId="{72FC61CA-DD92-47A8-A4B8-50B45E9637B9}" dt="2022-11-27T11:57:25.516" v="10121" actId="20577"/>
        <pc:sldMkLst>
          <pc:docMk/>
          <pc:sldMk cId="3255121718" sldId="256"/>
        </pc:sldMkLst>
        <pc:spChg chg="mod">
          <ac:chgData name="Rita Tam" userId="a11fa42d-2320-45aa-b44e-2f74874cff07" providerId="ADAL" clId="{72FC61CA-DD92-47A8-A4B8-50B45E9637B9}" dt="2022-11-27T11:53:06.535" v="9919" actId="207"/>
          <ac:spMkLst>
            <pc:docMk/>
            <pc:sldMk cId="3255121718" sldId="256"/>
            <ac:spMk id="2" creationId="{1943C693-3258-9439-8103-8FC33BE68D1E}"/>
          </ac:spMkLst>
        </pc:spChg>
        <pc:spChg chg="add mod">
          <ac:chgData name="Rita Tam" userId="a11fa42d-2320-45aa-b44e-2f74874cff07" providerId="ADAL" clId="{72FC61CA-DD92-47A8-A4B8-50B45E9637B9}" dt="2022-11-27T09:34:39.164" v="5947" actId="1076"/>
          <ac:spMkLst>
            <pc:docMk/>
            <pc:sldMk cId="3255121718" sldId="256"/>
            <ac:spMk id="5" creationId="{D3D268AA-2E8E-0EE0-52AC-723484FA956D}"/>
          </ac:spMkLst>
        </pc:spChg>
        <pc:spChg chg="add mod">
          <ac:chgData name="Rita Tam" userId="a11fa42d-2320-45aa-b44e-2f74874cff07" providerId="ADAL" clId="{72FC61CA-DD92-47A8-A4B8-50B45E9637B9}" dt="2022-11-27T11:57:25.516" v="10121" actId="20577"/>
          <ac:spMkLst>
            <pc:docMk/>
            <pc:sldMk cId="3255121718" sldId="256"/>
            <ac:spMk id="6" creationId="{BF95A4C3-338E-ED77-B6C5-DF5EABB3253B}"/>
          </ac:spMkLst>
        </pc:spChg>
        <pc:spChg chg="add del">
          <ac:chgData name="Rita Tam" userId="a11fa42d-2320-45aa-b44e-2f74874cff07" providerId="ADAL" clId="{72FC61CA-DD92-47A8-A4B8-50B45E9637B9}" dt="2022-11-27T09:29:16.500" v="5936" actId="26606"/>
          <ac:spMkLst>
            <pc:docMk/>
            <pc:sldMk cId="3255121718" sldId="256"/>
            <ac:spMk id="11" creationId="{3A930249-8242-4E2B-AF17-C01826488321}"/>
          </ac:spMkLst>
        </pc:spChg>
        <pc:spChg chg="add del">
          <ac:chgData name="Rita Tam" userId="a11fa42d-2320-45aa-b44e-2f74874cff07" providerId="ADAL" clId="{72FC61CA-DD92-47A8-A4B8-50B45E9637B9}" dt="2022-11-27T09:29:16.500" v="5936" actId="26606"/>
          <ac:spMkLst>
            <pc:docMk/>
            <pc:sldMk cId="3255121718" sldId="256"/>
            <ac:spMk id="13" creationId="{A5BDD999-C5E1-4B3E-A710-768673819165}"/>
          </ac:spMkLst>
        </pc:spChg>
      </pc:sldChg>
      <pc:sldChg chg="modSp del mod">
        <pc:chgData name="Rita Tam" userId="a11fa42d-2320-45aa-b44e-2f74874cff07" providerId="ADAL" clId="{72FC61CA-DD92-47A8-A4B8-50B45E9637B9}" dt="2022-11-27T03:39:35.490" v="351" actId="47"/>
        <pc:sldMkLst>
          <pc:docMk/>
          <pc:sldMk cId="422996488" sldId="257"/>
        </pc:sldMkLst>
        <pc:spChg chg="mod">
          <ac:chgData name="Rita Tam" userId="a11fa42d-2320-45aa-b44e-2f74874cff07" providerId="ADAL" clId="{72FC61CA-DD92-47A8-A4B8-50B45E9637B9}" dt="2022-11-27T03:35:59.820" v="336" actId="5793"/>
          <ac:spMkLst>
            <pc:docMk/>
            <pc:sldMk cId="422996488" sldId="257"/>
            <ac:spMk id="3" creationId="{823B912B-34F6-7016-F383-C84196608E3B}"/>
          </ac:spMkLst>
        </pc:spChg>
      </pc:sldChg>
      <pc:sldChg chg="modSp add mod ord modAnim">
        <pc:chgData name="Rita Tam" userId="a11fa42d-2320-45aa-b44e-2f74874cff07" providerId="ADAL" clId="{72FC61CA-DD92-47A8-A4B8-50B45E9637B9}" dt="2022-11-27T12:27:14.496" v="11251" actId="207"/>
        <pc:sldMkLst>
          <pc:docMk/>
          <pc:sldMk cId="4267366326" sldId="257"/>
        </pc:sldMkLst>
        <pc:spChg chg="mod">
          <ac:chgData name="Rita Tam" userId="a11fa42d-2320-45aa-b44e-2f74874cff07" providerId="ADAL" clId="{72FC61CA-DD92-47A8-A4B8-50B45E9637B9}" dt="2022-11-27T12:24:02.435" v="11146" actId="1076"/>
          <ac:spMkLst>
            <pc:docMk/>
            <pc:sldMk cId="4267366326" sldId="257"/>
            <ac:spMk id="2" creationId="{E329AEBB-7D28-21C5-74D3-77F7E45DA5CD}"/>
          </ac:spMkLst>
        </pc:spChg>
        <pc:spChg chg="mod">
          <ac:chgData name="Rita Tam" userId="a11fa42d-2320-45aa-b44e-2f74874cff07" providerId="ADAL" clId="{72FC61CA-DD92-47A8-A4B8-50B45E9637B9}" dt="2022-11-27T12:27:14.496" v="11251" actId="207"/>
          <ac:spMkLst>
            <pc:docMk/>
            <pc:sldMk cId="4267366326" sldId="257"/>
            <ac:spMk id="3" creationId="{FB9C524E-207A-5D55-C529-26DF266D7973}"/>
          </ac:spMkLst>
        </pc:spChg>
        <pc:picChg chg="mod">
          <ac:chgData name="Rita Tam" userId="a11fa42d-2320-45aa-b44e-2f74874cff07" providerId="ADAL" clId="{72FC61CA-DD92-47A8-A4B8-50B45E9637B9}" dt="2022-11-27T12:24:00.667" v="11145" actId="14100"/>
          <ac:picMkLst>
            <pc:docMk/>
            <pc:sldMk cId="4267366326" sldId="257"/>
            <ac:picMk id="7" creationId="{5C8394E3-FDAF-9404-39B4-442299FA4CAC}"/>
          </ac:picMkLst>
        </pc:picChg>
      </pc:sldChg>
      <pc:sldChg chg="modSp mod addAnim delAnim modAnim">
        <pc:chgData name="Rita Tam" userId="a11fa42d-2320-45aa-b44e-2f74874cff07" providerId="ADAL" clId="{72FC61CA-DD92-47A8-A4B8-50B45E9637B9}" dt="2022-11-28T14:17:14.051" v="17607" actId="20577"/>
        <pc:sldMkLst>
          <pc:docMk/>
          <pc:sldMk cId="799104724" sldId="258"/>
        </pc:sldMkLst>
        <pc:spChg chg="mod">
          <ac:chgData name="Rita Tam" userId="a11fa42d-2320-45aa-b44e-2f74874cff07" providerId="ADAL" clId="{72FC61CA-DD92-47A8-A4B8-50B45E9637B9}" dt="2022-11-28T14:17:14.051" v="17607" actId="20577"/>
          <ac:spMkLst>
            <pc:docMk/>
            <pc:sldMk cId="799104724" sldId="258"/>
            <ac:spMk id="3" creationId="{0D564ABD-D019-1725-83DB-2C1DF92B1B57}"/>
          </ac:spMkLst>
        </pc:spChg>
      </pc:sldChg>
      <pc:sldChg chg="modSp new add del mod">
        <pc:chgData name="Rita Tam" userId="a11fa42d-2320-45aa-b44e-2f74874cff07" providerId="ADAL" clId="{72FC61CA-DD92-47A8-A4B8-50B45E9637B9}" dt="2022-11-29T17:01:40.235" v="17851" actId="47"/>
        <pc:sldMkLst>
          <pc:docMk/>
          <pc:sldMk cId="755294327" sldId="259"/>
        </pc:sldMkLst>
        <pc:spChg chg="mod">
          <ac:chgData name="Rita Tam" userId="a11fa42d-2320-45aa-b44e-2f74874cff07" providerId="ADAL" clId="{72FC61CA-DD92-47A8-A4B8-50B45E9637B9}" dt="2022-11-27T09:38:36.323" v="5956" actId="20577"/>
          <ac:spMkLst>
            <pc:docMk/>
            <pc:sldMk cId="755294327" sldId="259"/>
            <ac:spMk id="3" creationId="{EA64BD5D-CBED-33A5-BCEE-872B4B14D708}"/>
          </ac:spMkLst>
        </pc:spChg>
      </pc:sldChg>
      <pc:sldChg chg="addSp delSp modSp add mod modAnim">
        <pc:chgData name="Rita Tam" userId="a11fa42d-2320-45aa-b44e-2f74874cff07" providerId="ADAL" clId="{72FC61CA-DD92-47A8-A4B8-50B45E9637B9}" dt="2022-11-27T12:45:55.407" v="11617" actId="20577"/>
        <pc:sldMkLst>
          <pc:docMk/>
          <pc:sldMk cId="2110233269" sldId="260"/>
        </pc:sldMkLst>
        <pc:spChg chg="mod">
          <ac:chgData name="Rita Tam" userId="a11fa42d-2320-45aa-b44e-2f74874cff07" providerId="ADAL" clId="{72FC61CA-DD92-47A8-A4B8-50B45E9637B9}" dt="2022-11-27T12:45:55.407" v="11617" actId="20577"/>
          <ac:spMkLst>
            <pc:docMk/>
            <pc:sldMk cId="2110233269" sldId="260"/>
            <ac:spMk id="2" creationId="{FD291668-22B3-D766-BABF-A9436E675294}"/>
          </ac:spMkLst>
        </pc:spChg>
        <pc:spChg chg="mod">
          <ac:chgData name="Rita Tam" userId="a11fa42d-2320-45aa-b44e-2f74874cff07" providerId="ADAL" clId="{72FC61CA-DD92-47A8-A4B8-50B45E9637B9}" dt="2022-11-27T08:56:40.212" v="5207" actId="1076"/>
          <ac:spMkLst>
            <pc:docMk/>
            <pc:sldMk cId="2110233269" sldId="260"/>
            <ac:spMk id="3" creationId="{823B912B-34F6-7016-F383-C84196608E3B}"/>
          </ac:spMkLst>
        </pc:spChg>
        <pc:spChg chg="add del mod">
          <ac:chgData name="Rita Tam" userId="a11fa42d-2320-45aa-b44e-2f74874cff07" providerId="ADAL" clId="{72FC61CA-DD92-47A8-A4B8-50B45E9637B9}" dt="2022-11-27T07:01:45.748" v="984"/>
          <ac:spMkLst>
            <pc:docMk/>
            <pc:sldMk cId="2110233269" sldId="260"/>
            <ac:spMk id="4" creationId="{DE94A002-564A-6134-BC2F-8A81CD632833}"/>
          </ac:spMkLst>
        </pc:spChg>
        <pc:spChg chg="add mod">
          <ac:chgData name="Rita Tam" userId="a11fa42d-2320-45aa-b44e-2f74874cff07" providerId="ADAL" clId="{72FC61CA-DD92-47A8-A4B8-50B45E9637B9}" dt="2022-11-27T08:56:36.748" v="5206" actId="1076"/>
          <ac:spMkLst>
            <pc:docMk/>
            <pc:sldMk cId="2110233269" sldId="260"/>
            <ac:spMk id="8" creationId="{23F3E086-9D60-C925-6D70-DA82F68ACDEA}"/>
          </ac:spMkLst>
        </pc:spChg>
        <pc:spChg chg="add del mod">
          <ac:chgData name="Rita Tam" userId="a11fa42d-2320-45aa-b44e-2f74874cff07" providerId="ADAL" clId="{72FC61CA-DD92-47A8-A4B8-50B45E9637B9}" dt="2022-11-27T08:52:13.444" v="5038"/>
          <ac:spMkLst>
            <pc:docMk/>
            <pc:sldMk cId="2110233269" sldId="260"/>
            <ac:spMk id="9" creationId="{E5A21B59-9134-4A5C-E559-F45E6768ED60}"/>
          </ac:spMkLst>
        </pc:spChg>
        <pc:spChg chg="add mod">
          <ac:chgData name="Rita Tam" userId="a11fa42d-2320-45aa-b44e-2f74874cff07" providerId="ADAL" clId="{72FC61CA-DD92-47A8-A4B8-50B45E9637B9}" dt="2022-11-27T09:18:47.568" v="5625" actId="27636"/>
          <ac:spMkLst>
            <pc:docMk/>
            <pc:sldMk cId="2110233269" sldId="260"/>
            <ac:spMk id="10" creationId="{8C6AC49C-722D-95EF-CE61-253D1DCAD609}"/>
          </ac:spMkLst>
        </pc:spChg>
        <pc:picChg chg="add mod">
          <ac:chgData name="Rita Tam" userId="a11fa42d-2320-45aa-b44e-2f74874cff07" providerId="ADAL" clId="{72FC61CA-DD92-47A8-A4B8-50B45E9637B9}" dt="2022-11-27T08:56:32.828" v="5205" actId="1076"/>
          <ac:picMkLst>
            <pc:docMk/>
            <pc:sldMk cId="2110233269" sldId="260"/>
            <ac:picMk id="6" creationId="{44FFF897-D873-A430-3786-740304918137}"/>
          </ac:picMkLst>
        </pc:picChg>
      </pc:sldChg>
      <pc:sldChg chg="addSp delSp modSp add mod ord setBg delAnim modAnim">
        <pc:chgData name="Rita Tam" userId="a11fa42d-2320-45aa-b44e-2f74874cff07" providerId="ADAL" clId="{72FC61CA-DD92-47A8-A4B8-50B45E9637B9}" dt="2022-11-27T12:57:44.176" v="11874" actId="478"/>
        <pc:sldMkLst>
          <pc:docMk/>
          <pc:sldMk cId="1198269537" sldId="261"/>
        </pc:sldMkLst>
        <pc:spChg chg="del mod">
          <ac:chgData name="Rita Tam" userId="a11fa42d-2320-45aa-b44e-2f74874cff07" providerId="ADAL" clId="{72FC61CA-DD92-47A8-A4B8-50B45E9637B9}" dt="2022-11-27T07:01:59.050" v="1020" actId="478"/>
          <ac:spMkLst>
            <pc:docMk/>
            <pc:sldMk cId="1198269537" sldId="261"/>
            <ac:spMk id="2" creationId="{FD291668-22B3-D766-BABF-A9436E675294}"/>
          </ac:spMkLst>
        </pc:spChg>
        <pc:spChg chg="del mod">
          <ac:chgData name="Rita Tam" userId="a11fa42d-2320-45aa-b44e-2f74874cff07" providerId="ADAL" clId="{72FC61CA-DD92-47A8-A4B8-50B45E9637B9}" dt="2022-11-27T06:48:27.143" v="952" actId="478"/>
          <ac:spMkLst>
            <pc:docMk/>
            <pc:sldMk cId="1198269537" sldId="261"/>
            <ac:spMk id="3" creationId="{823B912B-34F6-7016-F383-C84196608E3B}"/>
          </ac:spMkLst>
        </pc:spChg>
        <pc:spChg chg="add del mod">
          <ac:chgData name="Rita Tam" userId="a11fa42d-2320-45aa-b44e-2f74874cff07" providerId="ADAL" clId="{72FC61CA-DD92-47A8-A4B8-50B45E9637B9}" dt="2022-11-27T06:48:28.611" v="953" actId="478"/>
          <ac:spMkLst>
            <pc:docMk/>
            <pc:sldMk cId="1198269537" sldId="261"/>
            <ac:spMk id="5" creationId="{806A1993-9C3B-2A29-3C11-E2FEC85516A4}"/>
          </ac:spMkLst>
        </pc:spChg>
        <pc:spChg chg="add mod topLvl">
          <ac:chgData name="Rita Tam" userId="a11fa42d-2320-45aa-b44e-2f74874cff07" providerId="ADAL" clId="{72FC61CA-DD92-47A8-A4B8-50B45E9637B9}" dt="2022-11-27T07:48:49.187" v="2210" actId="1076"/>
          <ac:spMkLst>
            <pc:docMk/>
            <pc:sldMk cId="1198269537" sldId="261"/>
            <ac:spMk id="8" creationId="{F98B6612-A9E9-4573-DE25-5636575580AE}"/>
          </ac:spMkLst>
        </pc:spChg>
        <pc:spChg chg="add del mod">
          <ac:chgData name="Rita Tam" userId="a11fa42d-2320-45aa-b44e-2f74874cff07" providerId="ADAL" clId="{72FC61CA-DD92-47A8-A4B8-50B45E9637B9}" dt="2022-11-27T07:01:37.853" v="981" actId="478"/>
          <ac:spMkLst>
            <pc:docMk/>
            <pc:sldMk cId="1198269537" sldId="261"/>
            <ac:spMk id="9" creationId="{04CE230A-CFF3-6A0D-C000-E368402A84E3}"/>
          </ac:spMkLst>
        </pc:spChg>
        <pc:spChg chg="add del mod">
          <ac:chgData name="Rita Tam" userId="a11fa42d-2320-45aa-b44e-2f74874cff07" providerId="ADAL" clId="{72FC61CA-DD92-47A8-A4B8-50B45E9637B9}" dt="2022-11-27T07:02:02.320" v="1021" actId="478"/>
          <ac:spMkLst>
            <pc:docMk/>
            <pc:sldMk cId="1198269537" sldId="261"/>
            <ac:spMk id="11" creationId="{F7B5182D-FE37-A3E8-1F01-7CCADD00435A}"/>
          </ac:spMkLst>
        </pc:spChg>
        <pc:spChg chg="add del mod">
          <ac:chgData name="Rita Tam" userId="a11fa42d-2320-45aa-b44e-2f74874cff07" providerId="ADAL" clId="{72FC61CA-DD92-47A8-A4B8-50B45E9637B9}" dt="2022-11-27T07:13:51.633" v="1250" actId="478"/>
          <ac:spMkLst>
            <pc:docMk/>
            <pc:sldMk cId="1198269537" sldId="261"/>
            <ac:spMk id="12" creationId="{8FBEB3D3-ADF5-8AF9-F369-CFA5036AEE0B}"/>
          </ac:spMkLst>
        </pc:spChg>
        <pc:spChg chg="add del mod">
          <ac:chgData name="Rita Tam" userId="a11fa42d-2320-45aa-b44e-2f74874cff07" providerId="ADAL" clId="{72FC61CA-DD92-47A8-A4B8-50B45E9637B9}" dt="2022-11-27T07:05:08.010" v="1072" actId="478"/>
          <ac:spMkLst>
            <pc:docMk/>
            <pc:sldMk cId="1198269537" sldId="261"/>
            <ac:spMk id="13" creationId="{99BA8DDF-2335-2E8D-F383-0D18ADC58B4F}"/>
          </ac:spMkLst>
        </pc:spChg>
        <pc:spChg chg="add mod topLvl">
          <ac:chgData name="Rita Tam" userId="a11fa42d-2320-45aa-b44e-2f74874cff07" providerId="ADAL" clId="{72FC61CA-DD92-47A8-A4B8-50B45E9637B9}" dt="2022-11-27T10:49:53.514" v="7916" actId="207"/>
          <ac:spMkLst>
            <pc:docMk/>
            <pc:sldMk cId="1198269537" sldId="261"/>
            <ac:spMk id="14" creationId="{328119DF-09B7-855C-B62F-63EE08A5456B}"/>
          </ac:spMkLst>
        </pc:spChg>
        <pc:spChg chg="add mod topLvl">
          <ac:chgData name="Rita Tam" userId="a11fa42d-2320-45aa-b44e-2f74874cff07" providerId="ADAL" clId="{72FC61CA-DD92-47A8-A4B8-50B45E9637B9}" dt="2022-11-27T10:50:11.615" v="7919" actId="207"/>
          <ac:spMkLst>
            <pc:docMk/>
            <pc:sldMk cId="1198269537" sldId="261"/>
            <ac:spMk id="15" creationId="{7B07907C-DC57-DAF8-7CED-41B433CF9B68}"/>
          </ac:spMkLst>
        </pc:spChg>
        <pc:spChg chg="add mod topLvl">
          <ac:chgData name="Rita Tam" userId="a11fa42d-2320-45aa-b44e-2f74874cff07" providerId="ADAL" clId="{72FC61CA-DD92-47A8-A4B8-50B45E9637B9}" dt="2022-11-27T07:48:49.187" v="2210" actId="1076"/>
          <ac:spMkLst>
            <pc:docMk/>
            <pc:sldMk cId="1198269537" sldId="261"/>
            <ac:spMk id="20" creationId="{D29E9D21-384C-16AE-EF58-2DF579C9B8F4}"/>
          </ac:spMkLst>
        </pc:spChg>
        <pc:spChg chg="add del mod">
          <ac:chgData name="Rita Tam" userId="a11fa42d-2320-45aa-b44e-2f74874cff07" providerId="ADAL" clId="{72FC61CA-DD92-47A8-A4B8-50B45E9637B9}" dt="2022-11-27T07:11:30.630" v="1180" actId="478"/>
          <ac:spMkLst>
            <pc:docMk/>
            <pc:sldMk cId="1198269537" sldId="261"/>
            <ac:spMk id="24" creationId="{D9B53879-8557-8C90-FEE9-6386BFDC28A2}"/>
          </ac:spMkLst>
        </pc:spChg>
        <pc:spChg chg="add del mod">
          <ac:chgData name="Rita Tam" userId="a11fa42d-2320-45aa-b44e-2f74874cff07" providerId="ADAL" clId="{72FC61CA-DD92-47A8-A4B8-50B45E9637B9}" dt="2022-11-27T07:07:40.610" v="1120"/>
          <ac:spMkLst>
            <pc:docMk/>
            <pc:sldMk cId="1198269537" sldId="261"/>
            <ac:spMk id="25" creationId="{7ADB9DB3-A494-6707-4B56-ABD9ED2DC59C}"/>
          </ac:spMkLst>
        </pc:spChg>
        <pc:spChg chg="add del mod">
          <ac:chgData name="Rita Tam" userId="a11fa42d-2320-45aa-b44e-2f74874cff07" providerId="ADAL" clId="{72FC61CA-DD92-47A8-A4B8-50B45E9637B9}" dt="2022-11-27T07:11:31.926" v="1182" actId="478"/>
          <ac:spMkLst>
            <pc:docMk/>
            <pc:sldMk cId="1198269537" sldId="261"/>
            <ac:spMk id="26" creationId="{33959D28-5085-1305-1FC7-C59871FBF587}"/>
          </ac:spMkLst>
        </pc:spChg>
        <pc:spChg chg="add del mod">
          <ac:chgData name="Rita Tam" userId="a11fa42d-2320-45aa-b44e-2f74874cff07" providerId="ADAL" clId="{72FC61CA-DD92-47A8-A4B8-50B45E9637B9}" dt="2022-11-27T07:11:31.440" v="1181" actId="478"/>
          <ac:spMkLst>
            <pc:docMk/>
            <pc:sldMk cId="1198269537" sldId="261"/>
            <ac:spMk id="27" creationId="{0FC25356-7C04-B2CF-50F8-5473089C9077}"/>
          </ac:spMkLst>
        </pc:spChg>
        <pc:spChg chg="add del mod">
          <ac:chgData name="Rita Tam" userId="a11fa42d-2320-45aa-b44e-2f74874cff07" providerId="ADAL" clId="{72FC61CA-DD92-47A8-A4B8-50B45E9637B9}" dt="2022-11-27T07:09:05.513" v="1137"/>
          <ac:spMkLst>
            <pc:docMk/>
            <pc:sldMk cId="1198269537" sldId="261"/>
            <ac:spMk id="28" creationId="{E6096038-303D-9215-58EF-62AB55426C78}"/>
          </ac:spMkLst>
        </pc:spChg>
        <pc:spChg chg="add del mod">
          <ac:chgData name="Rita Tam" userId="a11fa42d-2320-45aa-b44e-2f74874cff07" providerId="ADAL" clId="{72FC61CA-DD92-47A8-A4B8-50B45E9637B9}" dt="2022-11-27T07:09:05.513" v="1137"/>
          <ac:spMkLst>
            <pc:docMk/>
            <pc:sldMk cId="1198269537" sldId="261"/>
            <ac:spMk id="29" creationId="{D7FB9BC8-A4A3-95FF-411F-A3D132916ADF}"/>
          </ac:spMkLst>
        </pc:spChg>
        <pc:spChg chg="add del mod">
          <ac:chgData name="Rita Tam" userId="a11fa42d-2320-45aa-b44e-2f74874cff07" providerId="ADAL" clId="{72FC61CA-DD92-47A8-A4B8-50B45E9637B9}" dt="2022-11-27T07:09:05.513" v="1137"/>
          <ac:spMkLst>
            <pc:docMk/>
            <pc:sldMk cId="1198269537" sldId="261"/>
            <ac:spMk id="30" creationId="{2127F317-5621-48BC-3E4C-87DD923D9688}"/>
          </ac:spMkLst>
        </pc:spChg>
        <pc:spChg chg="add del mod">
          <ac:chgData name="Rita Tam" userId="a11fa42d-2320-45aa-b44e-2f74874cff07" providerId="ADAL" clId="{72FC61CA-DD92-47A8-A4B8-50B45E9637B9}" dt="2022-11-27T07:11:53.313" v="1188" actId="478"/>
          <ac:spMkLst>
            <pc:docMk/>
            <pc:sldMk cId="1198269537" sldId="261"/>
            <ac:spMk id="31" creationId="{AFD45306-72B0-025B-2321-0FF6D314E943}"/>
          </ac:spMkLst>
        </pc:spChg>
        <pc:spChg chg="add mod">
          <ac:chgData name="Rita Tam" userId="a11fa42d-2320-45aa-b44e-2f74874cff07" providerId="ADAL" clId="{72FC61CA-DD92-47A8-A4B8-50B45E9637B9}" dt="2022-11-27T07:11:29.016" v="1179" actId="164"/>
          <ac:spMkLst>
            <pc:docMk/>
            <pc:sldMk cId="1198269537" sldId="261"/>
            <ac:spMk id="32" creationId="{44F5865C-543E-4751-0465-3B476A2924EA}"/>
          </ac:spMkLst>
        </pc:spChg>
        <pc:spChg chg="add mod">
          <ac:chgData name="Rita Tam" userId="a11fa42d-2320-45aa-b44e-2f74874cff07" providerId="ADAL" clId="{72FC61CA-DD92-47A8-A4B8-50B45E9637B9}" dt="2022-11-27T07:11:29.016" v="1179" actId="164"/>
          <ac:spMkLst>
            <pc:docMk/>
            <pc:sldMk cId="1198269537" sldId="261"/>
            <ac:spMk id="33" creationId="{F36498B7-B3F3-EA72-D353-9549C24C8A76}"/>
          </ac:spMkLst>
        </pc:spChg>
        <pc:spChg chg="add mod">
          <ac:chgData name="Rita Tam" userId="a11fa42d-2320-45aa-b44e-2f74874cff07" providerId="ADAL" clId="{72FC61CA-DD92-47A8-A4B8-50B45E9637B9}" dt="2022-11-27T12:45:07.692" v="11509" actId="20577"/>
          <ac:spMkLst>
            <pc:docMk/>
            <pc:sldMk cId="1198269537" sldId="261"/>
            <ac:spMk id="34" creationId="{DA3A12EE-1093-78B8-483E-FEFC99544E8A}"/>
          </ac:spMkLst>
        </pc:spChg>
        <pc:spChg chg="mod">
          <ac:chgData name="Rita Tam" userId="a11fa42d-2320-45aa-b44e-2f74874cff07" providerId="ADAL" clId="{72FC61CA-DD92-47A8-A4B8-50B45E9637B9}" dt="2022-11-27T07:11:41.945" v="1183"/>
          <ac:spMkLst>
            <pc:docMk/>
            <pc:sldMk cId="1198269537" sldId="261"/>
            <ac:spMk id="37" creationId="{EFA6F369-6ABD-8858-9419-289EC5C58704}"/>
          </ac:spMkLst>
        </pc:spChg>
        <pc:spChg chg="mod">
          <ac:chgData name="Rita Tam" userId="a11fa42d-2320-45aa-b44e-2f74874cff07" providerId="ADAL" clId="{72FC61CA-DD92-47A8-A4B8-50B45E9637B9}" dt="2022-11-27T10:50:22.497" v="7920" actId="207"/>
          <ac:spMkLst>
            <pc:docMk/>
            <pc:sldMk cId="1198269537" sldId="261"/>
            <ac:spMk id="38" creationId="{FD784F3D-8F7A-E39B-CCC3-98173AEE86B6}"/>
          </ac:spMkLst>
        </pc:spChg>
        <pc:spChg chg="mod">
          <ac:chgData name="Rita Tam" userId="a11fa42d-2320-45aa-b44e-2f74874cff07" providerId="ADAL" clId="{72FC61CA-DD92-47A8-A4B8-50B45E9637B9}" dt="2022-11-27T10:50:34.960" v="7922" actId="207"/>
          <ac:spMkLst>
            <pc:docMk/>
            <pc:sldMk cId="1198269537" sldId="261"/>
            <ac:spMk id="39" creationId="{647452B2-5661-F869-1E8A-22F5528AEB9D}"/>
          </ac:spMkLst>
        </pc:spChg>
        <pc:spChg chg="mod">
          <ac:chgData name="Rita Tam" userId="a11fa42d-2320-45aa-b44e-2f74874cff07" providerId="ADAL" clId="{72FC61CA-DD92-47A8-A4B8-50B45E9637B9}" dt="2022-11-27T07:11:57.010" v="1191"/>
          <ac:spMkLst>
            <pc:docMk/>
            <pc:sldMk cId="1198269537" sldId="261"/>
            <ac:spMk id="41" creationId="{F661595C-2F45-D52F-BD35-B45F91F73E5E}"/>
          </ac:spMkLst>
        </pc:spChg>
        <pc:spChg chg="mod">
          <ac:chgData name="Rita Tam" userId="a11fa42d-2320-45aa-b44e-2f74874cff07" providerId="ADAL" clId="{72FC61CA-DD92-47A8-A4B8-50B45E9637B9}" dt="2022-11-27T10:50:22.497" v="7920" actId="207"/>
          <ac:spMkLst>
            <pc:docMk/>
            <pc:sldMk cId="1198269537" sldId="261"/>
            <ac:spMk id="42" creationId="{C41E0297-3FC8-625A-DA68-C6F70F73AD8A}"/>
          </ac:spMkLst>
        </pc:spChg>
        <pc:spChg chg="mod">
          <ac:chgData name="Rita Tam" userId="a11fa42d-2320-45aa-b44e-2f74874cff07" providerId="ADAL" clId="{72FC61CA-DD92-47A8-A4B8-50B45E9637B9}" dt="2022-11-27T10:50:34.960" v="7922" actId="207"/>
          <ac:spMkLst>
            <pc:docMk/>
            <pc:sldMk cId="1198269537" sldId="261"/>
            <ac:spMk id="43" creationId="{7EF51CAE-49DB-98F5-60E6-E7338F983617}"/>
          </ac:spMkLst>
        </pc:spChg>
        <pc:spChg chg="mod">
          <ac:chgData name="Rita Tam" userId="a11fa42d-2320-45aa-b44e-2f74874cff07" providerId="ADAL" clId="{72FC61CA-DD92-47A8-A4B8-50B45E9637B9}" dt="2022-11-27T07:12:02.163" v="1195"/>
          <ac:spMkLst>
            <pc:docMk/>
            <pc:sldMk cId="1198269537" sldId="261"/>
            <ac:spMk id="45" creationId="{202817D9-0F5D-DBA7-C7A9-96ADCCECAC2D}"/>
          </ac:spMkLst>
        </pc:spChg>
        <pc:spChg chg="mod">
          <ac:chgData name="Rita Tam" userId="a11fa42d-2320-45aa-b44e-2f74874cff07" providerId="ADAL" clId="{72FC61CA-DD92-47A8-A4B8-50B45E9637B9}" dt="2022-11-27T10:50:34.960" v="7922" actId="207"/>
          <ac:spMkLst>
            <pc:docMk/>
            <pc:sldMk cId="1198269537" sldId="261"/>
            <ac:spMk id="46" creationId="{1BD06D2A-FEE2-A48C-11FF-293692D6406F}"/>
          </ac:spMkLst>
        </pc:spChg>
        <pc:spChg chg="mod">
          <ac:chgData name="Rita Tam" userId="a11fa42d-2320-45aa-b44e-2f74874cff07" providerId="ADAL" clId="{72FC61CA-DD92-47A8-A4B8-50B45E9637B9}" dt="2022-11-27T10:50:22.497" v="7920" actId="207"/>
          <ac:spMkLst>
            <pc:docMk/>
            <pc:sldMk cId="1198269537" sldId="261"/>
            <ac:spMk id="47" creationId="{F7043360-7949-837E-A6DD-C32B0B3F4FD7}"/>
          </ac:spMkLst>
        </pc:spChg>
        <pc:spChg chg="mod">
          <ac:chgData name="Rita Tam" userId="a11fa42d-2320-45aa-b44e-2f74874cff07" providerId="ADAL" clId="{72FC61CA-DD92-47A8-A4B8-50B45E9637B9}" dt="2022-11-27T07:12:09.888" v="1198"/>
          <ac:spMkLst>
            <pc:docMk/>
            <pc:sldMk cId="1198269537" sldId="261"/>
            <ac:spMk id="49" creationId="{286E10D4-6076-A00C-34D6-446BC24F3F3D}"/>
          </ac:spMkLst>
        </pc:spChg>
        <pc:spChg chg="mod">
          <ac:chgData name="Rita Tam" userId="a11fa42d-2320-45aa-b44e-2f74874cff07" providerId="ADAL" clId="{72FC61CA-DD92-47A8-A4B8-50B45E9637B9}" dt="2022-11-27T10:50:22.497" v="7920" actId="207"/>
          <ac:spMkLst>
            <pc:docMk/>
            <pc:sldMk cId="1198269537" sldId="261"/>
            <ac:spMk id="50" creationId="{C503D0DE-9372-ADF7-0B6E-E3AE02C56163}"/>
          </ac:spMkLst>
        </pc:spChg>
        <pc:spChg chg="mod">
          <ac:chgData name="Rita Tam" userId="a11fa42d-2320-45aa-b44e-2f74874cff07" providerId="ADAL" clId="{72FC61CA-DD92-47A8-A4B8-50B45E9637B9}" dt="2022-11-27T10:50:34.960" v="7922" actId="207"/>
          <ac:spMkLst>
            <pc:docMk/>
            <pc:sldMk cId="1198269537" sldId="261"/>
            <ac:spMk id="51" creationId="{0D4705A8-89CF-960E-DD6A-30F117A7DC8F}"/>
          </ac:spMkLst>
        </pc:spChg>
        <pc:spChg chg="mod">
          <ac:chgData name="Rita Tam" userId="a11fa42d-2320-45aa-b44e-2f74874cff07" providerId="ADAL" clId="{72FC61CA-DD92-47A8-A4B8-50B45E9637B9}" dt="2022-11-27T07:12:19.609" v="1203"/>
          <ac:spMkLst>
            <pc:docMk/>
            <pc:sldMk cId="1198269537" sldId="261"/>
            <ac:spMk id="53" creationId="{9CBA735D-27A2-3D6F-82E6-13A565E12815}"/>
          </ac:spMkLst>
        </pc:spChg>
        <pc:spChg chg="mod">
          <ac:chgData name="Rita Tam" userId="a11fa42d-2320-45aa-b44e-2f74874cff07" providerId="ADAL" clId="{72FC61CA-DD92-47A8-A4B8-50B45E9637B9}" dt="2022-11-27T10:50:22.497" v="7920" actId="207"/>
          <ac:spMkLst>
            <pc:docMk/>
            <pc:sldMk cId="1198269537" sldId="261"/>
            <ac:spMk id="54" creationId="{46E360E4-A65E-1F3D-B119-AE9CFF9E9739}"/>
          </ac:spMkLst>
        </pc:spChg>
        <pc:spChg chg="mod">
          <ac:chgData name="Rita Tam" userId="a11fa42d-2320-45aa-b44e-2f74874cff07" providerId="ADAL" clId="{72FC61CA-DD92-47A8-A4B8-50B45E9637B9}" dt="2022-11-27T10:50:34.960" v="7922" actId="207"/>
          <ac:spMkLst>
            <pc:docMk/>
            <pc:sldMk cId="1198269537" sldId="261"/>
            <ac:spMk id="55" creationId="{28FFB8C3-9751-2D2F-196C-33282F1B4AB7}"/>
          </ac:spMkLst>
        </pc:spChg>
        <pc:spChg chg="mod">
          <ac:chgData name="Rita Tam" userId="a11fa42d-2320-45aa-b44e-2f74874cff07" providerId="ADAL" clId="{72FC61CA-DD92-47A8-A4B8-50B45E9637B9}" dt="2022-11-27T07:12:24.961" v="1207"/>
          <ac:spMkLst>
            <pc:docMk/>
            <pc:sldMk cId="1198269537" sldId="261"/>
            <ac:spMk id="57" creationId="{FBDE86C6-BAE0-DB18-4642-8469A58F09C6}"/>
          </ac:spMkLst>
        </pc:spChg>
        <pc:spChg chg="mod">
          <ac:chgData name="Rita Tam" userId="a11fa42d-2320-45aa-b44e-2f74874cff07" providerId="ADAL" clId="{72FC61CA-DD92-47A8-A4B8-50B45E9637B9}" dt="2022-11-27T10:50:22.497" v="7920" actId="207"/>
          <ac:spMkLst>
            <pc:docMk/>
            <pc:sldMk cId="1198269537" sldId="261"/>
            <ac:spMk id="58" creationId="{4296A6A9-C042-D346-8186-9A2BE018EDCB}"/>
          </ac:spMkLst>
        </pc:spChg>
        <pc:spChg chg="mod">
          <ac:chgData name="Rita Tam" userId="a11fa42d-2320-45aa-b44e-2f74874cff07" providerId="ADAL" clId="{72FC61CA-DD92-47A8-A4B8-50B45E9637B9}" dt="2022-11-27T10:50:34.960" v="7922" actId="207"/>
          <ac:spMkLst>
            <pc:docMk/>
            <pc:sldMk cId="1198269537" sldId="261"/>
            <ac:spMk id="59" creationId="{EA758A48-ECAC-5E9D-D983-62AB350EE656}"/>
          </ac:spMkLst>
        </pc:spChg>
        <pc:spChg chg="mod">
          <ac:chgData name="Rita Tam" userId="a11fa42d-2320-45aa-b44e-2f74874cff07" providerId="ADAL" clId="{72FC61CA-DD92-47A8-A4B8-50B45E9637B9}" dt="2022-11-27T07:12:35.585" v="1218"/>
          <ac:spMkLst>
            <pc:docMk/>
            <pc:sldMk cId="1198269537" sldId="261"/>
            <ac:spMk id="61" creationId="{3F8AB895-A0BB-8D27-1606-D6DBD18933E8}"/>
          </ac:spMkLst>
        </pc:spChg>
        <pc:spChg chg="mod">
          <ac:chgData name="Rita Tam" userId="a11fa42d-2320-45aa-b44e-2f74874cff07" providerId="ADAL" clId="{72FC61CA-DD92-47A8-A4B8-50B45E9637B9}" dt="2022-11-27T10:50:25.116" v="7921" actId="207"/>
          <ac:spMkLst>
            <pc:docMk/>
            <pc:sldMk cId="1198269537" sldId="261"/>
            <ac:spMk id="62" creationId="{55C751BF-5341-F7EF-EECF-457299B00916}"/>
          </ac:spMkLst>
        </pc:spChg>
        <pc:spChg chg="mod">
          <ac:chgData name="Rita Tam" userId="a11fa42d-2320-45aa-b44e-2f74874cff07" providerId="ADAL" clId="{72FC61CA-DD92-47A8-A4B8-50B45E9637B9}" dt="2022-11-27T10:50:34.960" v="7922" actId="207"/>
          <ac:spMkLst>
            <pc:docMk/>
            <pc:sldMk cId="1198269537" sldId="261"/>
            <ac:spMk id="63" creationId="{0B5106F8-E764-ED12-B1B9-D68063A28C7F}"/>
          </ac:spMkLst>
        </pc:spChg>
        <pc:spChg chg="mod">
          <ac:chgData name="Rita Tam" userId="a11fa42d-2320-45aa-b44e-2f74874cff07" providerId="ADAL" clId="{72FC61CA-DD92-47A8-A4B8-50B45E9637B9}" dt="2022-11-27T07:12:38.121" v="1221"/>
          <ac:spMkLst>
            <pc:docMk/>
            <pc:sldMk cId="1198269537" sldId="261"/>
            <ac:spMk id="1025" creationId="{2F5665E8-6B1E-2CF4-C744-3CE1C55B7D7B}"/>
          </ac:spMkLst>
        </pc:spChg>
        <pc:spChg chg="mod">
          <ac:chgData name="Rita Tam" userId="a11fa42d-2320-45aa-b44e-2f74874cff07" providerId="ADAL" clId="{72FC61CA-DD92-47A8-A4B8-50B45E9637B9}" dt="2022-11-27T10:50:34.960" v="7922" actId="207"/>
          <ac:spMkLst>
            <pc:docMk/>
            <pc:sldMk cId="1198269537" sldId="261"/>
            <ac:spMk id="1027" creationId="{2AED0948-DB99-48E9-3286-735A8744505B}"/>
          </ac:spMkLst>
        </pc:spChg>
        <pc:spChg chg="mod">
          <ac:chgData name="Rita Tam" userId="a11fa42d-2320-45aa-b44e-2f74874cff07" providerId="ADAL" clId="{72FC61CA-DD92-47A8-A4B8-50B45E9637B9}" dt="2022-11-27T10:50:22.497" v="7920" actId="207"/>
          <ac:spMkLst>
            <pc:docMk/>
            <pc:sldMk cId="1198269537" sldId="261"/>
            <ac:spMk id="1028" creationId="{2527569D-1298-DC0A-253B-659550C0E435}"/>
          </ac:spMkLst>
        </pc:spChg>
        <pc:spChg chg="add del">
          <ac:chgData name="Rita Tam" userId="a11fa42d-2320-45aa-b44e-2f74874cff07" providerId="ADAL" clId="{72FC61CA-DD92-47A8-A4B8-50B45E9637B9}" dt="2022-11-27T06:49:10.765" v="965" actId="26606"/>
          <ac:spMkLst>
            <pc:docMk/>
            <pc:sldMk cId="1198269537" sldId="261"/>
            <ac:spMk id="1031" creationId="{A4AC5506-6312-4701-8D3C-40187889A947}"/>
          </ac:spMkLst>
        </pc:spChg>
        <pc:spChg chg="mod">
          <ac:chgData name="Rita Tam" userId="a11fa42d-2320-45aa-b44e-2f74874cff07" providerId="ADAL" clId="{72FC61CA-DD92-47A8-A4B8-50B45E9637B9}" dt="2022-11-27T07:13:34.042" v="1243"/>
          <ac:spMkLst>
            <pc:docMk/>
            <pc:sldMk cId="1198269537" sldId="261"/>
            <ac:spMk id="1032" creationId="{682207F1-32B7-E40A-7DA2-9C72907DABB6}"/>
          </ac:spMkLst>
        </pc:spChg>
        <pc:spChg chg="mod">
          <ac:chgData name="Rita Tam" userId="a11fa42d-2320-45aa-b44e-2f74874cff07" providerId="ADAL" clId="{72FC61CA-DD92-47A8-A4B8-50B45E9637B9}" dt="2022-11-27T07:13:34.042" v="1243"/>
          <ac:spMkLst>
            <pc:docMk/>
            <pc:sldMk cId="1198269537" sldId="261"/>
            <ac:spMk id="1033" creationId="{AD59473B-D14A-D608-2AF5-F22C4E724AED}"/>
          </ac:spMkLst>
        </pc:spChg>
        <pc:spChg chg="mod">
          <ac:chgData name="Rita Tam" userId="a11fa42d-2320-45aa-b44e-2f74874cff07" providerId="ADAL" clId="{72FC61CA-DD92-47A8-A4B8-50B45E9637B9}" dt="2022-11-27T07:13:34.042" v="1243"/>
          <ac:spMkLst>
            <pc:docMk/>
            <pc:sldMk cId="1198269537" sldId="261"/>
            <ac:spMk id="1034" creationId="{28B29BA4-590D-CEEF-7F65-A2E2E1522214}"/>
          </ac:spMkLst>
        </pc:spChg>
        <pc:spChg chg="mod">
          <ac:chgData name="Rita Tam" userId="a11fa42d-2320-45aa-b44e-2f74874cff07" providerId="ADAL" clId="{72FC61CA-DD92-47A8-A4B8-50B45E9637B9}" dt="2022-11-27T07:13:41.532" v="1245"/>
          <ac:spMkLst>
            <pc:docMk/>
            <pc:sldMk cId="1198269537" sldId="261"/>
            <ac:spMk id="1036" creationId="{3014E581-2870-AE6B-D5CC-D21A4844A00A}"/>
          </ac:spMkLst>
        </pc:spChg>
        <pc:spChg chg="mod">
          <ac:chgData name="Rita Tam" userId="a11fa42d-2320-45aa-b44e-2f74874cff07" providerId="ADAL" clId="{72FC61CA-DD92-47A8-A4B8-50B45E9637B9}" dt="2022-11-27T07:13:41.532" v="1245"/>
          <ac:spMkLst>
            <pc:docMk/>
            <pc:sldMk cId="1198269537" sldId="261"/>
            <ac:spMk id="1037" creationId="{B21A9342-640B-8D7B-60C3-D4961B142C13}"/>
          </ac:spMkLst>
        </pc:spChg>
        <pc:spChg chg="mod">
          <ac:chgData name="Rita Tam" userId="a11fa42d-2320-45aa-b44e-2f74874cff07" providerId="ADAL" clId="{72FC61CA-DD92-47A8-A4B8-50B45E9637B9}" dt="2022-11-27T07:13:41.532" v="1245"/>
          <ac:spMkLst>
            <pc:docMk/>
            <pc:sldMk cId="1198269537" sldId="261"/>
            <ac:spMk id="1038" creationId="{5B621028-45B1-5547-AA0E-E96B3264AC67}"/>
          </ac:spMkLst>
        </pc:spChg>
        <pc:spChg chg="add del mod">
          <ac:chgData name="Rita Tam" userId="a11fa42d-2320-45aa-b44e-2f74874cff07" providerId="ADAL" clId="{72FC61CA-DD92-47A8-A4B8-50B45E9637B9}" dt="2022-11-27T07:13:53.259" v="1251" actId="478"/>
          <ac:spMkLst>
            <pc:docMk/>
            <pc:sldMk cId="1198269537" sldId="261"/>
            <ac:spMk id="1042" creationId="{8A94F3AB-53E9-CCF5-E4CD-BEF6701C07B8}"/>
          </ac:spMkLst>
        </pc:spChg>
        <pc:spChg chg="mod">
          <ac:chgData name="Rita Tam" userId="a11fa42d-2320-45aa-b44e-2f74874cff07" providerId="ADAL" clId="{72FC61CA-DD92-47A8-A4B8-50B45E9637B9}" dt="2022-11-27T07:14:12.692" v="1293"/>
          <ac:spMkLst>
            <pc:docMk/>
            <pc:sldMk cId="1198269537" sldId="261"/>
            <ac:spMk id="1044" creationId="{D5E0DAF5-4DBB-920F-7053-1847A0482C83}"/>
          </ac:spMkLst>
        </pc:spChg>
        <pc:spChg chg="mod">
          <ac:chgData name="Rita Tam" userId="a11fa42d-2320-45aa-b44e-2f74874cff07" providerId="ADAL" clId="{72FC61CA-DD92-47A8-A4B8-50B45E9637B9}" dt="2022-11-27T07:14:12.692" v="1293"/>
          <ac:spMkLst>
            <pc:docMk/>
            <pc:sldMk cId="1198269537" sldId="261"/>
            <ac:spMk id="1045" creationId="{742EAD4F-BB30-E7FD-97AE-16D8A10A1A74}"/>
          </ac:spMkLst>
        </pc:spChg>
        <pc:spChg chg="mod">
          <ac:chgData name="Rita Tam" userId="a11fa42d-2320-45aa-b44e-2f74874cff07" providerId="ADAL" clId="{72FC61CA-DD92-47A8-A4B8-50B45E9637B9}" dt="2022-11-27T07:14:12.692" v="1293"/>
          <ac:spMkLst>
            <pc:docMk/>
            <pc:sldMk cId="1198269537" sldId="261"/>
            <ac:spMk id="1046" creationId="{A0E793B5-5A00-BA89-0ED3-093E6E922FC4}"/>
          </ac:spMkLst>
        </pc:spChg>
        <pc:spChg chg="add del mod">
          <ac:chgData name="Rita Tam" userId="a11fa42d-2320-45aa-b44e-2f74874cff07" providerId="ADAL" clId="{72FC61CA-DD92-47A8-A4B8-50B45E9637B9}" dt="2022-11-27T07:14:33.503" v="1300" actId="478"/>
          <ac:spMkLst>
            <pc:docMk/>
            <pc:sldMk cId="1198269537" sldId="261"/>
            <ac:spMk id="1047" creationId="{4D6C9ECE-DEFC-1AA6-7D77-A83382D64802}"/>
          </ac:spMkLst>
        </pc:spChg>
        <pc:spChg chg="mod">
          <ac:chgData name="Rita Tam" userId="a11fa42d-2320-45aa-b44e-2f74874cff07" providerId="ADAL" clId="{72FC61CA-DD92-47A8-A4B8-50B45E9637B9}" dt="2022-11-27T07:14:36.898" v="1303"/>
          <ac:spMkLst>
            <pc:docMk/>
            <pc:sldMk cId="1198269537" sldId="261"/>
            <ac:spMk id="1049" creationId="{2B7844D7-AA6E-092B-5B67-FBDEFE636033}"/>
          </ac:spMkLst>
        </pc:spChg>
        <pc:spChg chg="mod">
          <ac:chgData name="Rita Tam" userId="a11fa42d-2320-45aa-b44e-2f74874cff07" providerId="ADAL" clId="{72FC61CA-DD92-47A8-A4B8-50B45E9637B9}" dt="2022-11-27T10:50:50.989" v="7924" actId="207"/>
          <ac:spMkLst>
            <pc:docMk/>
            <pc:sldMk cId="1198269537" sldId="261"/>
            <ac:spMk id="1050" creationId="{3F896ACE-41A9-1016-BD94-03E5882DF710}"/>
          </ac:spMkLst>
        </pc:spChg>
        <pc:spChg chg="mod">
          <ac:chgData name="Rita Tam" userId="a11fa42d-2320-45aa-b44e-2f74874cff07" providerId="ADAL" clId="{72FC61CA-DD92-47A8-A4B8-50B45E9637B9}" dt="2022-11-27T10:51:20.544" v="7936" actId="2085"/>
          <ac:spMkLst>
            <pc:docMk/>
            <pc:sldMk cId="1198269537" sldId="261"/>
            <ac:spMk id="1051" creationId="{0D9679E7-07BD-BA38-DFA0-A681510F3D35}"/>
          </ac:spMkLst>
        </pc:spChg>
        <pc:spChg chg="add mod">
          <ac:chgData name="Rita Tam" userId="a11fa42d-2320-45aa-b44e-2f74874cff07" providerId="ADAL" clId="{72FC61CA-DD92-47A8-A4B8-50B45E9637B9}" dt="2022-11-27T07:48:49.187" v="2210" actId="1076"/>
          <ac:spMkLst>
            <pc:docMk/>
            <pc:sldMk cId="1198269537" sldId="261"/>
            <ac:spMk id="1052" creationId="{383E3259-C8EC-37B9-5374-F9AF14F75124}"/>
          </ac:spMkLst>
        </pc:spChg>
        <pc:spChg chg="add del mod">
          <ac:chgData name="Rita Tam" userId="a11fa42d-2320-45aa-b44e-2f74874cff07" providerId="ADAL" clId="{72FC61CA-DD92-47A8-A4B8-50B45E9637B9}" dt="2022-11-27T07:15:56.982" v="1349" actId="22"/>
          <ac:spMkLst>
            <pc:docMk/>
            <pc:sldMk cId="1198269537" sldId="261"/>
            <ac:spMk id="1054" creationId="{1A838FAB-A44A-4CA2-28D7-5974A65FB8B5}"/>
          </ac:spMkLst>
        </pc:spChg>
        <pc:spChg chg="add mod">
          <ac:chgData name="Rita Tam" userId="a11fa42d-2320-45aa-b44e-2f74874cff07" providerId="ADAL" clId="{72FC61CA-DD92-47A8-A4B8-50B45E9637B9}" dt="2022-11-27T07:48:49.187" v="2210" actId="1076"/>
          <ac:spMkLst>
            <pc:docMk/>
            <pc:sldMk cId="1198269537" sldId="261"/>
            <ac:spMk id="1056" creationId="{63E2E0EF-C789-375F-8E5F-0429E4A17BF7}"/>
          </ac:spMkLst>
        </pc:spChg>
        <pc:spChg chg="add mod">
          <ac:chgData name="Rita Tam" userId="a11fa42d-2320-45aa-b44e-2f74874cff07" providerId="ADAL" clId="{72FC61CA-DD92-47A8-A4B8-50B45E9637B9}" dt="2022-11-27T07:48:49.187" v="2210" actId="1076"/>
          <ac:spMkLst>
            <pc:docMk/>
            <pc:sldMk cId="1198269537" sldId="261"/>
            <ac:spMk id="1057" creationId="{846CBCB7-179A-ECA1-68EB-4C3AD9FDA215}"/>
          </ac:spMkLst>
        </pc:spChg>
        <pc:spChg chg="add mod">
          <ac:chgData name="Rita Tam" userId="a11fa42d-2320-45aa-b44e-2f74874cff07" providerId="ADAL" clId="{72FC61CA-DD92-47A8-A4B8-50B45E9637B9}" dt="2022-11-27T07:48:49.187" v="2210" actId="1076"/>
          <ac:spMkLst>
            <pc:docMk/>
            <pc:sldMk cId="1198269537" sldId="261"/>
            <ac:spMk id="1058" creationId="{01C83797-7676-EB2E-0238-CA013EC960FF}"/>
          </ac:spMkLst>
        </pc:spChg>
        <pc:spChg chg="add del mod">
          <ac:chgData name="Rita Tam" userId="a11fa42d-2320-45aa-b44e-2f74874cff07" providerId="ADAL" clId="{72FC61CA-DD92-47A8-A4B8-50B45E9637B9}" dt="2022-11-27T07:21:15.744" v="1415" actId="478"/>
          <ac:spMkLst>
            <pc:docMk/>
            <pc:sldMk cId="1198269537" sldId="261"/>
            <ac:spMk id="1061" creationId="{A31B2004-A718-BA9D-CA0D-E09A484FA6D7}"/>
          </ac:spMkLst>
        </pc:spChg>
        <pc:spChg chg="mod">
          <ac:chgData name="Rita Tam" userId="a11fa42d-2320-45aa-b44e-2f74874cff07" providerId="ADAL" clId="{72FC61CA-DD92-47A8-A4B8-50B45E9637B9}" dt="2022-11-27T07:23:58.395" v="1532"/>
          <ac:spMkLst>
            <pc:docMk/>
            <pc:sldMk cId="1198269537" sldId="261"/>
            <ac:spMk id="1071" creationId="{3274543E-CF3B-47A8-A514-E88A03E38FCA}"/>
          </ac:spMkLst>
        </pc:spChg>
        <pc:spChg chg="mod">
          <ac:chgData name="Rita Tam" userId="a11fa42d-2320-45aa-b44e-2f74874cff07" providerId="ADAL" clId="{72FC61CA-DD92-47A8-A4B8-50B45E9637B9}" dt="2022-11-27T10:50:50.989" v="7924" actId="207"/>
          <ac:spMkLst>
            <pc:docMk/>
            <pc:sldMk cId="1198269537" sldId="261"/>
            <ac:spMk id="1072" creationId="{DFBA1A35-EC4D-0BEC-CC3B-B86AB0BCE91F}"/>
          </ac:spMkLst>
        </pc:spChg>
        <pc:spChg chg="mod">
          <ac:chgData name="Rita Tam" userId="a11fa42d-2320-45aa-b44e-2f74874cff07" providerId="ADAL" clId="{72FC61CA-DD92-47A8-A4B8-50B45E9637B9}" dt="2022-11-27T10:51:20.544" v="7936" actId="2085"/>
          <ac:spMkLst>
            <pc:docMk/>
            <pc:sldMk cId="1198269537" sldId="261"/>
            <ac:spMk id="1073" creationId="{2622FE9C-DF12-E36F-B91F-FEAFE167B37A}"/>
          </ac:spMkLst>
        </pc:spChg>
        <pc:spChg chg="add mod">
          <ac:chgData name="Rita Tam" userId="a11fa42d-2320-45aa-b44e-2f74874cff07" providerId="ADAL" clId="{72FC61CA-DD92-47A8-A4B8-50B45E9637B9}" dt="2022-11-27T07:48:49.187" v="2210" actId="1076"/>
          <ac:spMkLst>
            <pc:docMk/>
            <pc:sldMk cId="1198269537" sldId="261"/>
            <ac:spMk id="1074" creationId="{EF666B58-A48E-B75D-9EBA-B25424AB64E5}"/>
          </ac:spMkLst>
        </pc:spChg>
        <pc:spChg chg="add mod">
          <ac:chgData name="Rita Tam" userId="a11fa42d-2320-45aa-b44e-2f74874cff07" providerId="ADAL" clId="{72FC61CA-DD92-47A8-A4B8-50B45E9637B9}" dt="2022-11-27T07:48:49.187" v="2210" actId="1076"/>
          <ac:spMkLst>
            <pc:docMk/>
            <pc:sldMk cId="1198269537" sldId="261"/>
            <ac:spMk id="1075" creationId="{715D6F5C-4B58-C87D-1389-EFA510EDE23C}"/>
          </ac:spMkLst>
        </pc:spChg>
        <pc:spChg chg="add mod">
          <ac:chgData name="Rita Tam" userId="a11fa42d-2320-45aa-b44e-2f74874cff07" providerId="ADAL" clId="{72FC61CA-DD92-47A8-A4B8-50B45E9637B9}" dt="2022-11-27T07:48:49.187" v="2210" actId="1076"/>
          <ac:spMkLst>
            <pc:docMk/>
            <pc:sldMk cId="1198269537" sldId="261"/>
            <ac:spMk id="1076" creationId="{4FF25D52-88E7-1642-5EB2-9063F3758FAA}"/>
          </ac:spMkLst>
        </pc:spChg>
        <pc:spChg chg="add mod">
          <ac:chgData name="Rita Tam" userId="a11fa42d-2320-45aa-b44e-2f74874cff07" providerId="ADAL" clId="{72FC61CA-DD92-47A8-A4B8-50B45E9637B9}" dt="2022-11-27T07:48:49.187" v="2210" actId="1076"/>
          <ac:spMkLst>
            <pc:docMk/>
            <pc:sldMk cId="1198269537" sldId="261"/>
            <ac:spMk id="1077" creationId="{6848F3D9-5188-DC52-3995-AF99C308E2FA}"/>
          </ac:spMkLst>
        </pc:spChg>
        <pc:spChg chg="add mod">
          <ac:chgData name="Rita Tam" userId="a11fa42d-2320-45aa-b44e-2f74874cff07" providerId="ADAL" clId="{72FC61CA-DD92-47A8-A4B8-50B45E9637B9}" dt="2022-11-27T09:02:51.583" v="5329" actId="164"/>
          <ac:spMkLst>
            <pc:docMk/>
            <pc:sldMk cId="1198269537" sldId="261"/>
            <ac:spMk id="1078" creationId="{66DE4DCE-3571-8DD5-2692-4CCB05D9C464}"/>
          </ac:spMkLst>
        </pc:spChg>
        <pc:spChg chg="add mod">
          <ac:chgData name="Rita Tam" userId="a11fa42d-2320-45aa-b44e-2f74874cff07" providerId="ADAL" clId="{72FC61CA-DD92-47A8-A4B8-50B45E9637B9}" dt="2022-11-27T09:02:51.583" v="5329" actId="164"/>
          <ac:spMkLst>
            <pc:docMk/>
            <pc:sldMk cId="1198269537" sldId="261"/>
            <ac:spMk id="1079" creationId="{0DC23962-0A7D-E22B-EA5D-3D258B034BF9}"/>
          </ac:spMkLst>
        </pc:spChg>
        <pc:spChg chg="add mod">
          <ac:chgData name="Rita Tam" userId="a11fa42d-2320-45aa-b44e-2f74874cff07" providerId="ADAL" clId="{72FC61CA-DD92-47A8-A4B8-50B45E9637B9}" dt="2022-11-27T07:41:09.705" v="1910" actId="207"/>
          <ac:spMkLst>
            <pc:docMk/>
            <pc:sldMk cId="1198269537" sldId="261"/>
            <ac:spMk id="1104" creationId="{AB3847BD-F6FA-7059-402C-60FF34521762}"/>
          </ac:spMkLst>
        </pc:spChg>
        <pc:spChg chg="add del mod">
          <ac:chgData name="Rita Tam" userId="a11fa42d-2320-45aa-b44e-2f74874cff07" providerId="ADAL" clId="{72FC61CA-DD92-47A8-A4B8-50B45E9637B9}" dt="2022-11-27T07:30:07.703" v="1685" actId="478"/>
          <ac:spMkLst>
            <pc:docMk/>
            <pc:sldMk cId="1198269537" sldId="261"/>
            <ac:spMk id="1109" creationId="{458CF793-33B8-52D0-A3F9-517EBD6E4477}"/>
          </ac:spMkLst>
        </pc:spChg>
        <pc:spChg chg="add del mod">
          <ac:chgData name="Rita Tam" userId="a11fa42d-2320-45aa-b44e-2f74874cff07" providerId="ADAL" clId="{72FC61CA-DD92-47A8-A4B8-50B45E9637B9}" dt="2022-11-27T07:30:38.271" v="1695" actId="478"/>
          <ac:spMkLst>
            <pc:docMk/>
            <pc:sldMk cId="1198269537" sldId="261"/>
            <ac:spMk id="1110" creationId="{3B5F4F7F-E2E2-676E-97F9-203D8E63A4C4}"/>
          </ac:spMkLst>
        </pc:spChg>
        <pc:spChg chg="add mod">
          <ac:chgData name="Rita Tam" userId="a11fa42d-2320-45aa-b44e-2f74874cff07" providerId="ADAL" clId="{72FC61CA-DD92-47A8-A4B8-50B45E9637B9}" dt="2022-11-27T07:41:09.705" v="1910" actId="207"/>
          <ac:spMkLst>
            <pc:docMk/>
            <pc:sldMk cId="1198269537" sldId="261"/>
            <ac:spMk id="1118" creationId="{FD960089-AA60-3E52-3363-965AC7CB6488}"/>
          </ac:spMkLst>
        </pc:spChg>
        <pc:spChg chg="add mod">
          <ac:chgData name="Rita Tam" userId="a11fa42d-2320-45aa-b44e-2f74874cff07" providerId="ADAL" clId="{72FC61CA-DD92-47A8-A4B8-50B45E9637B9}" dt="2022-11-27T09:03:59.927" v="5339" actId="164"/>
          <ac:spMkLst>
            <pc:docMk/>
            <pc:sldMk cId="1198269537" sldId="261"/>
            <ac:spMk id="1119" creationId="{22ECB226-36CA-C2A1-C8EA-30E7CF2FD75B}"/>
          </ac:spMkLst>
        </pc:spChg>
        <pc:spChg chg="mod">
          <ac:chgData name="Rita Tam" userId="a11fa42d-2320-45aa-b44e-2f74874cff07" providerId="ADAL" clId="{72FC61CA-DD92-47A8-A4B8-50B45E9637B9}" dt="2022-11-27T11:29:40.272" v="9134" actId="165"/>
          <ac:spMkLst>
            <pc:docMk/>
            <pc:sldMk cId="1198269537" sldId="261"/>
            <ac:spMk id="1121" creationId="{6BF122D8-8DBF-79BC-A2FE-EB9E5EF56F31}"/>
          </ac:spMkLst>
        </pc:spChg>
        <pc:spChg chg="mod">
          <ac:chgData name="Rita Tam" userId="a11fa42d-2320-45aa-b44e-2f74874cff07" providerId="ADAL" clId="{72FC61CA-DD92-47A8-A4B8-50B45E9637B9}" dt="2022-11-27T11:29:40.272" v="9134" actId="165"/>
          <ac:spMkLst>
            <pc:docMk/>
            <pc:sldMk cId="1198269537" sldId="261"/>
            <ac:spMk id="1122" creationId="{732E037D-0068-13BC-C115-B339B684FDB6}"/>
          </ac:spMkLst>
        </pc:spChg>
        <pc:spChg chg="mod">
          <ac:chgData name="Rita Tam" userId="a11fa42d-2320-45aa-b44e-2f74874cff07" providerId="ADAL" clId="{72FC61CA-DD92-47A8-A4B8-50B45E9637B9}" dt="2022-11-27T11:29:40.272" v="9134" actId="165"/>
          <ac:spMkLst>
            <pc:docMk/>
            <pc:sldMk cId="1198269537" sldId="261"/>
            <ac:spMk id="1123" creationId="{3FE11F5C-C19B-BBB8-AA6E-CB123B3831F7}"/>
          </ac:spMkLst>
        </pc:spChg>
        <pc:spChg chg="mod">
          <ac:chgData name="Rita Tam" userId="a11fa42d-2320-45aa-b44e-2f74874cff07" providerId="ADAL" clId="{72FC61CA-DD92-47A8-A4B8-50B45E9637B9}" dt="2022-11-27T11:29:40.272" v="9134" actId="165"/>
          <ac:spMkLst>
            <pc:docMk/>
            <pc:sldMk cId="1198269537" sldId="261"/>
            <ac:spMk id="1125" creationId="{EA7CD225-A320-7DB3-16CB-0FA9AF8B1E78}"/>
          </ac:spMkLst>
        </pc:spChg>
        <pc:spChg chg="mod">
          <ac:chgData name="Rita Tam" userId="a11fa42d-2320-45aa-b44e-2f74874cff07" providerId="ADAL" clId="{72FC61CA-DD92-47A8-A4B8-50B45E9637B9}" dt="2022-11-27T11:29:40.272" v="9134" actId="165"/>
          <ac:spMkLst>
            <pc:docMk/>
            <pc:sldMk cId="1198269537" sldId="261"/>
            <ac:spMk id="1126" creationId="{4313F509-FF40-E555-25C8-8D9F559F6ACE}"/>
          </ac:spMkLst>
        </pc:spChg>
        <pc:spChg chg="mod">
          <ac:chgData name="Rita Tam" userId="a11fa42d-2320-45aa-b44e-2f74874cff07" providerId="ADAL" clId="{72FC61CA-DD92-47A8-A4B8-50B45E9637B9}" dt="2022-11-27T11:29:40.272" v="9134" actId="165"/>
          <ac:spMkLst>
            <pc:docMk/>
            <pc:sldMk cId="1198269537" sldId="261"/>
            <ac:spMk id="1127" creationId="{2C596C53-5231-7D58-6B95-FF216A3976A6}"/>
          </ac:spMkLst>
        </pc:spChg>
        <pc:spChg chg="add mod topLvl">
          <ac:chgData name="Rita Tam" userId="a11fa42d-2320-45aa-b44e-2f74874cff07" providerId="ADAL" clId="{72FC61CA-DD92-47A8-A4B8-50B45E9637B9}" dt="2022-11-27T11:29:58.161" v="9135" actId="164"/>
          <ac:spMkLst>
            <pc:docMk/>
            <pc:sldMk cId="1198269537" sldId="261"/>
            <ac:spMk id="1128" creationId="{765D47B0-BC5F-454D-CDFE-21C0DDB95C6C}"/>
          </ac:spMkLst>
        </pc:spChg>
        <pc:spChg chg="add mod topLvl">
          <ac:chgData name="Rita Tam" userId="a11fa42d-2320-45aa-b44e-2f74874cff07" providerId="ADAL" clId="{72FC61CA-DD92-47A8-A4B8-50B45E9637B9}" dt="2022-11-27T11:29:58.161" v="9135" actId="164"/>
          <ac:spMkLst>
            <pc:docMk/>
            <pc:sldMk cId="1198269537" sldId="261"/>
            <ac:spMk id="1129" creationId="{47099C3B-2C15-9B9F-B72E-855F58A72FD3}"/>
          </ac:spMkLst>
        </pc:spChg>
        <pc:spChg chg="add mod topLvl">
          <ac:chgData name="Rita Tam" userId="a11fa42d-2320-45aa-b44e-2f74874cff07" providerId="ADAL" clId="{72FC61CA-DD92-47A8-A4B8-50B45E9637B9}" dt="2022-11-27T11:29:58.161" v="9135" actId="164"/>
          <ac:spMkLst>
            <pc:docMk/>
            <pc:sldMk cId="1198269537" sldId="261"/>
            <ac:spMk id="1130" creationId="{A5BB48BA-242A-D7C2-2376-560F82921091}"/>
          </ac:spMkLst>
        </pc:spChg>
        <pc:spChg chg="add mod topLvl">
          <ac:chgData name="Rita Tam" userId="a11fa42d-2320-45aa-b44e-2f74874cff07" providerId="ADAL" clId="{72FC61CA-DD92-47A8-A4B8-50B45E9637B9}" dt="2022-11-27T11:29:58.161" v="9135" actId="164"/>
          <ac:spMkLst>
            <pc:docMk/>
            <pc:sldMk cId="1198269537" sldId="261"/>
            <ac:spMk id="1131" creationId="{142AFF23-60A5-EDFD-D922-5BDD4523B933}"/>
          </ac:spMkLst>
        </pc:spChg>
        <pc:spChg chg="mod">
          <ac:chgData name="Rita Tam" userId="a11fa42d-2320-45aa-b44e-2f74874cff07" providerId="ADAL" clId="{72FC61CA-DD92-47A8-A4B8-50B45E9637B9}" dt="2022-11-27T07:33:27.431" v="1754"/>
          <ac:spMkLst>
            <pc:docMk/>
            <pc:sldMk cId="1198269537" sldId="261"/>
            <ac:spMk id="1134" creationId="{C46186E7-25B3-70EF-FC7B-1A816452E3C9}"/>
          </ac:spMkLst>
        </pc:spChg>
        <pc:spChg chg="mod">
          <ac:chgData name="Rita Tam" userId="a11fa42d-2320-45aa-b44e-2f74874cff07" providerId="ADAL" clId="{72FC61CA-DD92-47A8-A4B8-50B45E9637B9}" dt="2022-11-27T07:33:27.431" v="1754"/>
          <ac:spMkLst>
            <pc:docMk/>
            <pc:sldMk cId="1198269537" sldId="261"/>
            <ac:spMk id="1136" creationId="{F71AC82D-95AA-FBC3-8420-558CAC8EAF7C}"/>
          </ac:spMkLst>
        </pc:spChg>
        <pc:spChg chg="del mod">
          <ac:chgData name="Rita Tam" userId="a11fa42d-2320-45aa-b44e-2f74874cff07" providerId="ADAL" clId="{72FC61CA-DD92-47A8-A4B8-50B45E9637B9}" dt="2022-11-27T07:34:01.928" v="1768" actId="478"/>
          <ac:spMkLst>
            <pc:docMk/>
            <pc:sldMk cId="1198269537" sldId="261"/>
            <ac:spMk id="1138" creationId="{BFAEAC75-39BF-35DA-ECF2-6EC9EFA32CBB}"/>
          </ac:spMkLst>
        </pc:spChg>
        <pc:spChg chg="mod">
          <ac:chgData name="Rita Tam" userId="a11fa42d-2320-45aa-b44e-2f74874cff07" providerId="ADAL" clId="{72FC61CA-DD92-47A8-A4B8-50B45E9637B9}" dt="2022-11-27T07:33:52.068" v="1765"/>
          <ac:spMkLst>
            <pc:docMk/>
            <pc:sldMk cId="1198269537" sldId="261"/>
            <ac:spMk id="1140" creationId="{239AEA69-0018-2EA4-982D-D066E17DF97C}"/>
          </ac:spMkLst>
        </pc:spChg>
        <pc:spChg chg="mod">
          <ac:chgData name="Rita Tam" userId="a11fa42d-2320-45aa-b44e-2f74874cff07" providerId="ADAL" clId="{72FC61CA-DD92-47A8-A4B8-50B45E9637B9}" dt="2022-11-27T11:31:52.941" v="9156" actId="164"/>
          <ac:spMkLst>
            <pc:docMk/>
            <pc:sldMk cId="1198269537" sldId="261"/>
            <ac:spMk id="1142" creationId="{C09AA4AD-25B9-715D-8E2D-3D6B6DD31654}"/>
          </ac:spMkLst>
        </pc:spChg>
        <pc:spChg chg="mod">
          <ac:chgData name="Rita Tam" userId="a11fa42d-2320-45aa-b44e-2f74874cff07" providerId="ADAL" clId="{72FC61CA-DD92-47A8-A4B8-50B45E9637B9}" dt="2022-11-27T11:31:52.941" v="9156" actId="164"/>
          <ac:spMkLst>
            <pc:docMk/>
            <pc:sldMk cId="1198269537" sldId="261"/>
            <ac:spMk id="1144" creationId="{478FB757-52ED-2D0B-6676-EB5DC2C3066B}"/>
          </ac:spMkLst>
        </pc:spChg>
        <pc:spChg chg="mod">
          <ac:chgData name="Rita Tam" userId="a11fa42d-2320-45aa-b44e-2f74874cff07" providerId="ADAL" clId="{72FC61CA-DD92-47A8-A4B8-50B45E9637B9}" dt="2022-11-27T11:31:52.941" v="9156" actId="164"/>
          <ac:spMkLst>
            <pc:docMk/>
            <pc:sldMk cId="1198269537" sldId="261"/>
            <ac:spMk id="1146" creationId="{64C6EB1D-0380-8286-5576-7E2C247A21FA}"/>
          </ac:spMkLst>
        </pc:spChg>
        <pc:spChg chg="mod">
          <ac:chgData name="Rita Tam" userId="a11fa42d-2320-45aa-b44e-2f74874cff07" providerId="ADAL" clId="{72FC61CA-DD92-47A8-A4B8-50B45E9637B9}" dt="2022-11-27T11:31:52.941" v="9156" actId="164"/>
          <ac:spMkLst>
            <pc:docMk/>
            <pc:sldMk cId="1198269537" sldId="261"/>
            <ac:spMk id="1148" creationId="{631F2577-DC7A-4105-0C65-478191F44BFF}"/>
          </ac:spMkLst>
        </pc:spChg>
        <pc:spChg chg="add mod topLvl">
          <ac:chgData name="Rita Tam" userId="a11fa42d-2320-45aa-b44e-2f74874cff07" providerId="ADAL" clId="{72FC61CA-DD92-47A8-A4B8-50B45E9637B9}" dt="2022-11-27T11:31:52.941" v="9156" actId="164"/>
          <ac:spMkLst>
            <pc:docMk/>
            <pc:sldMk cId="1198269537" sldId="261"/>
            <ac:spMk id="1149" creationId="{5A490C98-8E51-CAD0-9D3E-3F735CC4FF18}"/>
          </ac:spMkLst>
        </pc:spChg>
        <pc:spChg chg="add mod topLvl">
          <ac:chgData name="Rita Tam" userId="a11fa42d-2320-45aa-b44e-2f74874cff07" providerId="ADAL" clId="{72FC61CA-DD92-47A8-A4B8-50B45E9637B9}" dt="2022-11-27T11:31:52.941" v="9156" actId="164"/>
          <ac:spMkLst>
            <pc:docMk/>
            <pc:sldMk cId="1198269537" sldId="261"/>
            <ac:spMk id="1150" creationId="{01F7EEBE-684F-4161-6063-F5638B4CC1AD}"/>
          </ac:spMkLst>
        </pc:spChg>
        <pc:spChg chg="add mod">
          <ac:chgData name="Rita Tam" userId="a11fa42d-2320-45aa-b44e-2f74874cff07" providerId="ADAL" clId="{72FC61CA-DD92-47A8-A4B8-50B45E9637B9}" dt="2022-11-27T09:00:47.774" v="5305" actId="164"/>
          <ac:spMkLst>
            <pc:docMk/>
            <pc:sldMk cId="1198269537" sldId="261"/>
            <ac:spMk id="1152" creationId="{82D44817-D4E5-2F02-73EA-0CB8C0907909}"/>
          </ac:spMkLst>
        </pc:spChg>
        <pc:spChg chg="mod">
          <ac:chgData name="Rita Tam" userId="a11fa42d-2320-45aa-b44e-2f74874cff07" providerId="ADAL" clId="{72FC61CA-DD92-47A8-A4B8-50B45E9637B9}" dt="2022-11-27T07:35:53.108" v="1810"/>
          <ac:spMkLst>
            <pc:docMk/>
            <pc:sldMk cId="1198269537" sldId="261"/>
            <ac:spMk id="1155" creationId="{B2192BAF-8080-29C1-D631-8F7B184BA224}"/>
          </ac:spMkLst>
        </pc:spChg>
        <pc:spChg chg="mod">
          <ac:chgData name="Rita Tam" userId="a11fa42d-2320-45aa-b44e-2f74874cff07" providerId="ADAL" clId="{72FC61CA-DD92-47A8-A4B8-50B45E9637B9}" dt="2022-11-27T10:50:48.248" v="7923" actId="207"/>
          <ac:spMkLst>
            <pc:docMk/>
            <pc:sldMk cId="1198269537" sldId="261"/>
            <ac:spMk id="1156" creationId="{9BAD12DC-0ECC-4E98-0776-BAB47F2D0019}"/>
          </ac:spMkLst>
        </pc:spChg>
        <pc:spChg chg="mod">
          <ac:chgData name="Rita Tam" userId="a11fa42d-2320-45aa-b44e-2f74874cff07" providerId="ADAL" clId="{72FC61CA-DD92-47A8-A4B8-50B45E9637B9}" dt="2022-11-27T10:51:05.157" v="7927" actId="208"/>
          <ac:spMkLst>
            <pc:docMk/>
            <pc:sldMk cId="1198269537" sldId="261"/>
            <ac:spMk id="1157" creationId="{E18EB93D-121B-C9AB-3BD3-9FF176A51753}"/>
          </ac:spMkLst>
        </pc:spChg>
        <pc:spChg chg="mod">
          <ac:chgData name="Rita Tam" userId="a11fa42d-2320-45aa-b44e-2f74874cff07" providerId="ADAL" clId="{72FC61CA-DD92-47A8-A4B8-50B45E9637B9}" dt="2022-11-27T07:37:31.293" v="1837"/>
          <ac:spMkLst>
            <pc:docMk/>
            <pc:sldMk cId="1198269537" sldId="261"/>
            <ac:spMk id="1159" creationId="{31731E88-1C0A-F3CE-9CEB-A1C402006EC9}"/>
          </ac:spMkLst>
        </pc:spChg>
        <pc:spChg chg="mod">
          <ac:chgData name="Rita Tam" userId="a11fa42d-2320-45aa-b44e-2f74874cff07" providerId="ADAL" clId="{72FC61CA-DD92-47A8-A4B8-50B45E9637B9}" dt="2022-11-27T10:50:48.248" v="7923" actId="207"/>
          <ac:spMkLst>
            <pc:docMk/>
            <pc:sldMk cId="1198269537" sldId="261"/>
            <ac:spMk id="1160" creationId="{B3B34B23-56F7-DA83-0E52-4696A0EDD229}"/>
          </ac:spMkLst>
        </pc:spChg>
        <pc:spChg chg="mod">
          <ac:chgData name="Rita Tam" userId="a11fa42d-2320-45aa-b44e-2f74874cff07" providerId="ADAL" clId="{72FC61CA-DD92-47A8-A4B8-50B45E9637B9}" dt="2022-11-27T10:51:05.157" v="7927" actId="208"/>
          <ac:spMkLst>
            <pc:docMk/>
            <pc:sldMk cId="1198269537" sldId="261"/>
            <ac:spMk id="1161" creationId="{BEB0BA04-4A8D-F43B-5BE5-CE3EB1CCCEB8}"/>
          </ac:spMkLst>
        </pc:spChg>
        <pc:spChg chg="add mod">
          <ac:chgData name="Rita Tam" userId="a11fa42d-2320-45aa-b44e-2f74874cff07" providerId="ADAL" clId="{72FC61CA-DD92-47A8-A4B8-50B45E9637B9}" dt="2022-11-27T09:00:47.774" v="5305" actId="164"/>
          <ac:spMkLst>
            <pc:docMk/>
            <pc:sldMk cId="1198269537" sldId="261"/>
            <ac:spMk id="1166" creationId="{5E736DCE-4156-4A3C-514B-06D0B6D86FBE}"/>
          </ac:spMkLst>
        </pc:spChg>
        <pc:spChg chg="add mod">
          <ac:chgData name="Rita Tam" userId="a11fa42d-2320-45aa-b44e-2f74874cff07" providerId="ADAL" clId="{72FC61CA-DD92-47A8-A4B8-50B45E9637B9}" dt="2022-11-27T09:02:42.195" v="5325" actId="164"/>
          <ac:spMkLst>
            <pc:docMk/>
            <pc:sldMk cId="1198269537" sldId="261"/>
            <ac:spMk id="1167" creationId="{6F5EF7DC-18BF-8993-1F20-0AFDD806282E}"/>
          </ac:spMkLst>
        </pc:spChg>
        <pc:spChg chg="add mod">
          <ac:chgData name="Rita Tam" userId="a11fa42d-2320-45aa-b44e-2f74874cff07" providerId="ADAL" clId="{72FC61CA-DD92-47A8-A4B8-50B45E9637B9}" dt="2022-11-27T09:02:37.735" v="5324" actId="164"/>
          <ac:spMkLst>
            <pc:docMk/>
            <pc:sldMk cId="1198269537" sldId="261"/>
            <ac:spMk id="1171" creationId="{4E303107-BE57-849E-3D8D-5D0E8FC6AE28}"/>
          </ac:spMkLst>
        </pc:spChg>
        <pc:spChg chg="add mod">
          <ac:chgData name="Rita Tam" userId="a11fa42d-2320-45aa-b44e-2f74874cff07" providerId="ADAL" clId="{72FC61CA-DD92-47A8-A4B8-50B45E9637B9}" dt="2022-11-27T09:00:47.774" v="5305" actId="164"/>
          <ac:spMkLst>
            <pc:docMk/>
            <pc:sldMk cId="1198269537" sldId="261"/>
            <ac:spMk id="1172" creationId="{BC89ABBD-FEC8-CED0-8410-A0DF3A854A98}"/>
          </ac:spMkLst>
        </pc:spChg>
        <pc:spChg chg="add del mod">
          <ac:chgData name="Rita Tam" userId="a11fa42d-2320-45aa-b44e-2f74874cff07" providerId="ADAL" clId="{72FC61CA-DD92-47A8-A4B8-50B45E9637B9}" dt="2022-11-27T07:40:12.342" v="1892"/>
          <ac:spMkLst>
            <pc:docMk/>
            <pc:sldMk cId="1198269537" sldId="261"/>
            <ac:spMk id="1173" creationId="{E65364FC-83AF-1A47-C0B6-37D81563D051}"/>
          </ac:spMkLst>
        </pc:spChg>
        <pc:spChg chg="add del mod">
          <ac:chgData name="Rita Tam" userId="a11fa42d-2320-45aa-b44e-2f74874cff07" providerId="ADAL" clId="{72FC61CA-DD92-47A8-A4B8-50B45E9637B9}" dt="2022-11-27T12:57:43.183" v="11873" actId="478"/>
          <ac:spMkLst>
            <pc:docMk/>
            <pc:sldMk cId="1198269537" sldId="261"/>
            <ac:spMk id="1178" creationId="{B3160619-FE49-7ADE-7AB5-8001DE1CDFAF}"/>
          </ac:spMkLst>
        </pc:spChg>
        <pc:spChg chg="add del mod">
          <ac:chgData name="Rita Tam" userId="a11fa42d-2320-45aa-b44e-2f74874cff07" providerId="ADAL" clId="{72FC61CA-DD92-47A8-A4B8-50B45E9637B9}" dt="2022-11-27T07:45:11.193" v="2068" actId="478"/>
          <ac:spMkLst>
            <pc:docMk/>
            <pc:sldMk cId="1198269537" sldId="261"/>
            <ac:spMk id="1189" creationId="{3CE3EC9D-F7C9-5EC3-19D8-D8673A4A853F}"/>
          </ac:spMkLst>
        </pc:spChg>
        <pc:spChg chg="add del mod">
          <ac:chgData name="Rita Tam" userId="a11fa42d-2320-45aa-b44e-2f74874cff07" providerId="ADAL" clId="{72FC61CA-DD92-47A8-A4B8-50B45E9637B9}" dt="2022-11-27T07:45:17.738" v="2072" actId="478"/>
          <ac:spMkLst>
            <pc:docMk/>
            <pc:sldMk cId="1198269537" sldId="261"/>
            <ac:spMk id="1191" creationId="{216CCDCB-15B0-C70E-BF9E-73DB2BA3F87C}"/>
          </ac:spMkLst>
        </pc:spChg>
        <pc:spChg chg="add del mod">
          <ac:chgData name="Rita Tam" userId="a11fa42d-2320-45aa-b44e-2f74874cff07" providerId="ADAL" clId="{72FC61CA-DD92-47A8-A4B8-50B45E9637B9}" dt="2022-11-27T07:45:19.599" v="2073" actId="478"/>
          <ac:spMkLst>
            <pc:docMk/>
            <pc:sldMk cId="1198269537" sldId="261"/>
            <ac:spMk id="1193" creationId="{A5ECE4D1-02AE-474B-29DC-01D3593B418E}"/>
          </ac:spMkLst>
        </pc:spChg>
        <pc:spChg chg="add del mod">
          <ac:chgData name="Rita Tam" userId="a11fa42d-2320-45aa-b44e-2f74874cff07" providerId="ADAL" clId="{72FC61CA-DD92-47A8-A4B8-50B45E9637B9}" dt="2022-11-27T07:45:35.069" v="2082" actId="21"/>
          <ac:spMkLst>
            <pc:docMk/>
            <pc:sldMk cId="1198269537" sldId="261"/>
            <ac:spMk id="1194" creationId="{A21DB8C0-E769-05F6-4072-A5417CC4D6D0}"/>
          </ac:spMkLst>
        </pc:spChg>
        <pc:spChg chg="add del mod">
          <ac:chgData name="Rita Tam" userId="a11fa42d-2320-45aa-b44e-2f74874cff07" providerId="ADAL" clId="{72FC61CA-DD92-47A8-A4B8-50B45E9637B9}" dt="2022-11-27T07:45:37.612" v="2083" actId="478"/>
          <ac:spMkLst>
            <pc:docMk/>
            <pc:sldMk cId="1198269537" sldId="261"/>
            <ac:spMk id="1196" creationId="{BDEA4E0F-921F-8843-10B8-75A613BDC8BC}"/>
          </ac:spMkLst>
        </pc:spChg>
        <pc:spChg chg="add del mod">
          <ac:chgData name="Rita Tam" userId="a11fa42d-2320-45aa-b44e-2f74874cff07" providerId="ADAL" clId="{72FC61CA-DD92-47A8-A4B8-50B45E9637B9}" dt="2022-11-27T07:46:27.689" v="2114" actId="21"/>
          <ac:spMkLst>
            <pc:docMk/>
            <pc:sldMk cId="1198269537" sldId="261"/>
            <ac:spMk id="1197" creationId="{D3570E88-4567-7336-6D3E-E95A0521B4AE}"/>
          </ac:spMkLst>
        </pc:spChg>
        <pc:spChg chg="add del mod">
          <ac:chgData name="Rita Tam" userId="a11fa42d-2320-45aa-b44e-2f74874cff07" providerId="ADAL" clId="{72FC61CA-DD92-47A8-A4B8-50B45E9637B9}" dt="2022-11-27T07:45:42.282" v="2089"/>
          <ac:spMkLst>
            <pc:docMk/>
            <pc:sldMk cId="1198269537" sldId="261"/>
            <ac:spMk id="1198" creationId="{034A9219-655C-17E1-739D-DC8ED77E759E}"/>
          </ac:spMkLst>
        </pc:spChg>
        <pc:spChg chg="add del mod">
          <ac:chgData name="Rita Tam" userId="a11fa42d-2320-45aa-b44e-2f74874cff07" providerId="ADAL" clId="{72FC61CA-DD92-47A8-A4B8-50B45E9637B9}" dt="2022-11-27T07:46:29.475" v="2115" actId="478"/>
          <ac:spMkLst>
            <pc:docMk/>
            <pc:sldMk cId="1198269537" sldId="261"/>
            <ac:spMk id="1200" creationId="{C254E316-69E9-6D78-5746-DA07E5CA62F4}"/>
          </ac:spMkLst>
        </pc:spChg>
        <pc:spChg chg="add del mod">
          <ac:chgData name="Rita Tam" userId="a11fa42d-2320-45aa-b44e-2f74874cff07" providerId="ADAL" clId="{72FC61CA-DD92-47A8-A4B8-50B45E9637B9}" dt="2022-11-27T07:47:00.840" v="2132"/>
          <ac:spMkLst>
            <pc:docMk/>
            <pc:sldMk cId="1198269537" sldId="261"/>
            <ac:spMk id="1201" creationId="{7A727B08-32D4-6674-2D62-8BC561CAFA38}"/>
          </ac:spMkLst>
        </pc:spChg>
        <pc:spChg chg="add del mod">
          <ac:chgData name="Rita Tam" userId="a11fa42d-2320-45aa-b44e-2f74874cff07" providerId="ADAL" clId="{72FC61CA-DD92-47A8-A4B8-50B45E9637B9}" dt="2022-11-27T07:46:59.718" v="2127" actId="478"/>
          <ac:spMkLst>
            <pc:docMk/>
            <pc:sldMk cId="1198269537" sldId="261"/>
            <ac:spMk id="1203" creationId="{62DCFCB2-6295-2763-F2A1-271956641282}"/>
          </ac:spMkLst>
        </pc:spChg>
        <pc:spChg chg="add mod">
          <ac:chgData name="Rita Tam" userId="a11fa42d-2320-45aa-b44e-2f74874cff07" providerId="ADAL" clId="{72FC61CA-DD92-47A8-A4B8-50B45E9637B9}" dt="2022-11-27T09:40:01.218" v="5968" actId="20577"/>
          <ac:spMkLst>
            <pc:docMk/>
            <pc:sldMk cId="1198269537" sldId="261"/>
            <ac:spMk id="1213" creationId="{2FDEEB2C-1971-3250-C00F-14A709310D80}"/>
          </ac:spMkLst>
        </pc:spChg>
        <pc:spChg chg="add mod topLvl">
          <ac:chgData name="Rita Tam" userId="a11fa42d-2320-45aa-b44e-2f74874cff07" providerId="ADAL" clId="{72FC61CA-DD92-47A8-A4B8-50B45E9637B9}" dt="2022-11-27T11:31:53.743" v="9157" actId="1076"/>
          <ac:spMkLst>
            <pc:docMk/>
            <pc:sldMk cId="1198269537" sldId="261"/>
            <ac:spMk id="1218" creationId="{49C65C57-27E5-9CB8-47BB-40EAEA087032}"/>
          </ac:spMkLst>
        </pc:spChg>
        <pc:spChg chg="add mod">
          <ac:chgData name="Rita Tam" userId="a11fa42d-2320-45aa-b44e-2f74874cff07" providerId="ADAL" clId="{72FC61CA-DD92-47A8-A4B8-50B45E9637B9}" dt="2022-11-27T11:29:58.161" v="9135" actId="164"/>
          <ac:spMkLst>
            <pc:docMk/>
            <pc:sldMk cId="1198269537" sldId="261"/>
            <ac:spMk id="1219" creationId="{DF60F6FE-DC5C-09A9-21BE-85D1F274CBA3}"/>
          </ac:spMkLst>
        </pc:spChg>
        <pc:spChg chg="add mod">
          <ac:chgData name="Rita Tam" userId="a11fa42d-2320-45aa-b44e-2f74874cff07" providerId="ADAL" clId="{72FC61CA-DD92-47A8-A4B8-50B45E9637B9}" dt="2022-11-27T11:29:58.161" v="9135" actId="164"/>
          <ac:spMkLst>
            <pc:docMk/>
            <pc:sldMk cId="1198269537" sldId="261"/>
            <ac:spMk id="1220" creationId="{7D673101-6AED-AD33-F41F-57462FE998BE}"/>
          </ac:spMkLst>
        </pc:spChg>
        <pc:spChg chg="add mod">
          <ac:chgData name="Rita Tam" userId="a11fa42d-2320-45aa-b44e-2f74874cff07" providerId="ADAL" clId="{72FC61CA-DD92-47A8-A4B8-50B45E9637B9}" dt="2022-11-27T11:31:52.941" v="9156" actId="164"/>
          <ac:spMkLst>
            <pc:docMk/>
            <pc:sldMk cId="1198269537" sldId="261"/>
            <ac:spMk id="1221" creationId="{A593C43C-2900-EB9E-E857-097DE686089B}"/>
          </ac:spMkLst>
        </pc:spChg>
        <pc:spChg chg="add mod">
          <ac:chgData name="Rita Tam" userId="a11fa42d-2320-45aa-b44e-2f74874cff07" providerId="ADAL" clId="{72FC61CA-DD92-47A8-A4B8-50B45E9637B9}" dt="2022-11-27T11:29:58.161" v="9135" actId="164"/>
          <ac:spMkLst>
            <pc:docMk/>
            <pc:sldMk cId="1198269537" sldId="261"/>
            <ac:spMk id="1222" creationId="{25CF4FEC-9E98-D699-45CC-0A060623DCEC}"/>
          </ac:spMkLst>
        </pc:spChg>
        <pc:spChg chg="add mod">
          <ac:chgData name="Rita Tam" userId="a11fa42d-2320-45aa-b44e-2f74874cff07" providerId="ADAL" clId="{72FC61CA-DD92-47A8-A4B8-50B45E9637B9}" dt="2022-11-27T11:29:58.161" v="9135" actId="164"/>
          <ac:spMkLst>
            <pc:docMk/>
            <pc:sldMk cId="1198269537" sldId="261"/>
            <ac:spMk id="1223" creationId="{500683E3-C716-4F7F-0B42-02C79B46BA76}"/>
          </ac:spMkLst>
        </pc:spChg>
        <pc:spChg chg="add del mod">
          <ac:chgData name="Rita Tam" userId="a11fa42d-2320-45aa-b44e-2f74874cff07" providerId="ADAL" clId="{72FC61CA-DD92-47A8-A4B8-50B45E9637B9}" dt="2022-11-27T09:08:39.812" v="5362"/>
          <ac:spMkLst>
            <pc:docMk/>
            <pc:sldMk cId="1198269537" sldId="261"/>
            <ac:spMk id="1230" creationId="{30CB8509-FC02-23E3-2BF0-5C1B790E5F10}"/>
          </ac:spMkLst>
        </pc:spChg>
        <pc:grpChg chg="add mod">
          <ac:chgData name="Rita Tam" userId="a11fa42d-2320-45aa-b44e-2f74874cff07" providerId="ADAL" clId="{72FC61CA-DD92-47A8-A4B8-50B45E9637B9}" dt="2022-11-27T11:29:58.161" v="9135" actId="164"/>
          <ac:grpSpMkLst>
            <pc:docMk/>
            <pc:sldMk cId="1198269537" sldId="261"/>
            <ac:grpSpMk id="2" creationId="{8EBE21CA-2352-17F0-30BF-38B393E2473D}"/>
          </ac:grpSpMkLst>
        </pc:grpChg>
        <pc:grpChg chg="add mod topLvl">
          <ac:chgData name="Rita Tam" userId="a11fa42d-2320-45aa-b44e-2f74874cff07" providerId="ADAL" clId="{72FC61CA-DD92-47A8-A4B8-50B45E9637B9}" dt="2022-11-27T11:31:52.941" v="9156" actId="164"/>
          <ac:grpSpMkLst>
            <pc:docMk/>
            <pc:sldMk cId="1198269537" sldId="261"/>
            <ac:grpSpMk id="3" creationId="{25E82C47-D218-F96B-B1E1-4B258DCE7BB6}"/>
          </ac:grpSpMkLst>
        </pc:grpChg>
        <pc:grpChg chg="add mod">
          <ac:chgData name="Rita Tam" userId="a11fa42d-2320-45aa-b44e-2f74874cff07" providerId="ADAL" clId="{72FC61CA-DD92-47A8-A4B8-50B45E9637B9}" dt="2022-11-27T11:30:36.745" v="9141" actId="164"/>
          <ac:grpSpMkLst>
            <pc:docMk/>
            <pc:sldMk cId="1198269537" sldId="261"/>
            <ac:grpSpMk id="4" creationId="{8F17FEB8-92E9-9F9A-2D55-8540BF4EAE3D}"/>
          </ac:grpSpMkLst>
        </pc:grpChg>
        <pc:grpChg chg="add del mod">
          <ac:chgData name="Rita Tam" userId="a11fa42d-2320-45aa-b44e-2f74874cff07" providerId="ADAL" clId="{72FC61CA-DD92-47A8-A4B8-50B45E9637B9}" dt="2022-11-27T11:31:52.941" v="9156" actId="164"/>
          <ac:grpSpMkLst>
            <pc:docMk/>
            <pc:sldMk cId="1198269537" sldId="261"/>
            <ac:grpSpMk id="5" creationId="{6459D2A8-82B3-25C0-64F1-7E0BBFABB0BA}"/>
          </ac:grpSpMkLst>
        </pc:grpChg>
        <pc:grpChg chg="add del mod">
          <ac:chgData name="Rita Tam" userId="a11fa42d-2320-45aa-b44e-2f74874cff07" providerId="ADAL" clId="{72FC61CA-DD92-47A8-A4B8-50B45E9637B9}" dt="2022-11-27T07:45:56.216" v="2105" actId="165"/>
          <ac:grpSpMkLst>
            <pc:docMk/>
            <pc:sldMk cId="1198269537" sldId="261"/>
            <ac:grpSpMk id="23" creationId="{26E19EC7-B74C-1F9C-DB6F-6E7E7D85A114}"/>
          </ac:grpSpMkLst>
        </pc:grpChg>
        <pc:grpChg chg="add del mod">
          <ac:chgData name="Rita Tam" userId="a11fa42d-2320-45aa-b44e-2f74874cff07" providerId="ADAL" clId="{72FC61CA-DD92-47A8-A4B8-50B45E9637B9}" dt="2022-11-27T07:11:54.982" v="1189" actId="478"/>
          <ac:grpSpMkLst>
            <pc:docMk/>
            <pc:sldMk cId="1198269537" sldId="261"/>
            <ac:grpSpMk id="35" creationId="{10A76908-9AA1-0D2A-1B52-925D96821DB6}"/>
          </ac:grpSpMkLst>
        </pc:grpChg>
        <pc:grpChg chg="add mod">
          <ac:chgData name="Rita Tam" userId="a11fa42d-2320-45aa-b44e-2f74874cff07" providerId="ADAL" clId="{72FC61CA-DD92-47A8-A4B8-50B45E9637B9}" dt="2022-11-27T07:16:33.962" v="1360" actId="164"/>
          <ac:grpSpMkLst>
            <pc:docMk/>
            <pc:sldMk cId="1198269537" sldId="261"/>
            <ac:grpSpMk id="36" creationId="{8E3DE7EA-9163-3DB6-EC33-D0946006AA3F}"/>
          </ac:grpSpMkLst>
        </pc:grpChg>
        <pc:grpChg chg="add mod">
          <ac:chgData name="Rita Tam" userId="a11fa42d-2320-45aa-b44e-2f74874cff07" providerId="ADAL" clId="{72FC61CA-DD92-47A8-A4B8-50B45E9637B9}" dt="2022-11-27T07:16:33.962" v="1360" actId="164"/>
          <ac:grpSpMkLst>
            <pc:docMk/>
            <pc:sldMk cId="1198269537" sldId="261"/>
            <ac:grpSpMk id="40" creationId="{2EE9AD29-DACC-7B02-172A-298915D4CCB7}"/>
          </ac:grpSpMkLst>
        </pc:grpChg>
        <pc:grpChg chg="add mod">
          <ac:chgData name="Rita Tam" userId="a11fa42d-2320-45aa-b44e-2f74874cff07" providerId="ADAL" clId="{72FC61CA-DD92-47A8-A4B8-50B45E9637B9}" dt="2022-11-27T07:16:33.962" v="1360" actId="164"/>
          <ac:grpSpMkLst>
            <pc:docMk/>
            <pc:sldMk cId="1198269537" sldId="261"/>
            <ac:grpSpMk id="44" creationId="{3EEDB3FD-EA57-CC24-2C67-12E5D010FE95}"/>
          </ac:grpSpMkLst>
        </pc:grpChg>
        <pc:grpChg chg="add mod">
          <ac:chgData name="Rita Tam" userId="a11fa42d-2320-45aa-b44e-2f74874cff07" providerId="ADAL" clId="{72FC61CA-DD92-47A8-A4B8-50B45E9637B9}" dt="2022-11-27T07:16:33.962" v="1360" actId="164"/>
          <ac:grpSpMkLst>
            <pc:docMk/>
            <pc:sldMk cId="1198269537" sldId="261"/>
            <ac:grpSpMk id="48" creationId="{A0FD0CD9-677F-3AB7-486D-C6E7418D02A2}"/>
          </ac:grpSpMkLst>
        </pc:grpChg>
        <pc:grpChg chg="add mod">
          <ac:chgData name="Rita Tam" userId="a11fa42d-2320-45aa-b44e-2f74874cff07" providerId="ADAL" clId="{72FC61CA-DD92-47A8-A4B8-50B45E9637B9}" dt="2022-11-27T07:16:33.962" v="1360" actId="164"/>
          <ac:grpSpMkLst>
            <pc:docMk/>
            <pc:sldMk cId="1198269537" sldId="261"/>
            <ac:grpSpMk id="52" creationId="{9B4D6097-6F24-1F46-69D2-A3B56F26D455}"/>
          </ac:grpSpMkLst>
        </pc:grpChg>
        <pc:grpChg chg="add mod">
          <ac:chgData name="Rita Tam" userId="a11fa42d-2320-45aa-b44e-2f74874cff07" providerId="ADAL" clId="{72FC61CA-DD92-47A8-A4B8-50B45E9637B9}" dt="2022-11-27T07:16:33.962" v="1360" actId="164"/>
          <ac:grpSpMkLst>
            <pc:docMk/>
            <pc:sldMk cId="1198269537" sldId="261"/>
            <ac:grpSpMk id="56" creationId="{1A59DD94-F398-F276-5B5A-A39182BB4202}"/>
          </ac:grpSpMkLst>
        </pc:grpChg>
        <pc:grpChg chg="add mod">
          <ac:chgData name="Rita Tam" userId="a11fa42d-2320-45aa-b44e-2f74874cff07" providerId="ADAL" clId="{72FC61CA-DD92-47A8-A4B8-50B45E9637B9}" dt="2022-11-27T07:16:33.962" v="1360" actId="164"/>
          <ac:grpSpMkLst>
            <pc:docMk/>
            <pc:sldMk cId="1198269537" sldId="261"/>
            <ac:grpSpMk id="60" creationId="{79EC0EB1-ACF2-5822-26E6-5888CB5C7A26}"/>
          </ac:grpSpMkLst>
        </pc:grpChg>
        <pc:grpChg chg="add mod">
          <ac:chgData name="Rita Tam" userId="a11fa42d-2320-45aa-b44e-2f74874cff07" providerId="ADAL" clId="{72FC61CA-DD92-47A8-A4B8-50B45E9637B9}" dt="2022-11-27T07:16:33.962" v="1360" actId="164"/>
          <ac:grpSpMkLst>
            <pc:docMk/>
            <pc:sldMk cId="1198269537" sldId="261"/>
            <ac:grpSpMk id="1024" creationId="{CD21E2E6-F786-ED3F-FF83-7051D390E8DA}"/>
          </ac:grpSpMkLst>
        </pc:grpChg>
        <pc:grpChg chg="add del mod">
          <ac:chgData name="Rita Tam" userId="a11fa42d-2320-45aa-b44e-2f74874cff07" providerId="ADAL" clId="{72FC61CA-DD92-47A8-A4B8-50B45E9637B9}" dt="2022-11-27T07:13:35.621" v="1244" actId="478"/>
          <ac:grpSpMkLst>
            <pc:docMk/>
            <pc:sldMk cId="1198269537" sldId="261"/>
            <ac:grpSpMk id="1030" creationId="{DEBEB914-473E-58AE-BB01-158B8E282EC3}"/>
          </ac:grpSpMkLst>
        </pc:grpChg>
        <pc:grpChg chg="add del mod">
          <ac:chgData name="Rita Tam" userId="a11fa42d-2320-45aa-b44e-2f74874cff07" providerId="ADAL" clId="{72FC61CA-DD92-47A8-A4B8-50B45E9637B9}" dt="2022-11-27T07:13:42.748" v="1246"/>
          <ac:grpSpMkLst>
            <pc:docMk/>
            <pc:sldMk cId="1198269537" sldId="261"/>
            <ac:grpSpMk id="1035" creationId="{C4C90ADF-B55E-EDFA-540D-F05275735443}"/>
          </ac:grpSpMkLst>
        </pc:grpChg>
        <pc:grpChg chg="add del mod">
          <ac:chgData name="Rita Tam" userId="a11fa42d-2320-45aa-b44e-2f74874cff07" providerId="ADAL" clId="{72FC61CA-DD92-47A8-A4B8-50B45E9637B9}" dt="2022-11-27T07:14:13.292" v="1294"/>
          <ac:grpSpMkLst>
            <pc:docMk/>
            <pc:sldMk cId="1198269537" sldId="261"/>
            <ac:grpSpMk id="1043" creationId="{CEE62B34-394F-5D7D-1D95-B73D1056BC34}"/>
          </ac:grpSpMkLst>
        </pc:grpChg>
        <pc:grpChg chg="add mod">
          <ac:chgData name="Rita Tam" userId="a11fa42d-2320-45aa-b44e-2f74874cff07" providerId="ADAL" clId="{72FC61CA-DD92-47A8-A4B8-50B45E9637B9}" dt="2022-11-27T09:03:18.177" v="5331" actId="164"/>
          <ac:grpSpMkLst>
            <pc:docMk/>
            <pc:sldMk cId="1198269537" sldId="261"/>
            <ac:grpSpMk id="1048" creationId="{40BF60AB-ED52-2ABD-040D-FE8E89E45D72}"/>
          </ac:grpSpMkLst>
        </pc:grpChg>
        <pc:grpChg chg="add mod">
          <ac:chgData name="Rita Tam" userId="a11fa42d-2320-45aa-b44e-2f74874cff07" providerId="ADAL" clId="{72FC61CA-DD92-47A8-A4B8-50B45E9637B9}" dt="2022-11-27T07:48:49.187" v="2210" actId="1076"/>
          <ac:grpSpMkLst>
            <pc:docMk/>
            <pc:sldMk cId="1198269537" sldId="261"/>
            <ac:grpSpMk id="1055" creationId="{30A1AA2C-A4EF-3C5C-7CB7-D287AA6E4733}"/>
          </ac:grpSpMkLst>
        </pc:grpChg>
        <pc:grpChg chg="add mod">
          <ac:chgData name="Rita Tam" userId="a11fa42d-2320-45aa-b44e-2f74874cff07" providerId="ADAL" clId="{72FC61CA-DD92-47A8-A4B8-50B45E9637B9}" dt="2022-11-27T09:03:18.177" v="5331" actId="164"/>
          <ac:grpSpMkLst>
            <pc:docMk/>
            <pc:sldMk cId="1198269537" sldId="261"/>
            <ac:grpSpMk id="1070" creationId="{99CF6B3B-CE4D-4172-0026-BF04EBF01B4E}"/>
          </ac:grpSpMkLst>
        </pc:grpChg>
        <pc:grpChg chg="add mod">
          <ac:chgData name="Rita Tam" userId="a11fa42d-2320-45aa-b44e-2f74874cff07" providerId="ADAL" clId="{72FC61CA-DD92-47A8-A4B8-50B45E9637B9}" dt="2022-11-27T09:02:51.583" v="5329" actId="164"/>
          <ac:grpSpMkLst>
            <pc:docMk/>
            <pc:sldMk cId="1198269537" sldId="261"/>
            <ac:grpSpMk id="1103" creationId="{01457810-1701-96E5-C12C-7E087BC56103}"/>
          </ac:grpSpMkLst>
        </pc:grpChg>
        <pc:grpChg chg="add mod">
          <ac:chgData name="Rita Tam" userId="a11fa42d-2320-45aa-b44e-2f74874cff07" providerId="ADAL" clId="{72FC61CA-DD92-47A8-A4B8-50B45E9637B9}" dt="2022-11-27T09:03:59.927" v="5339" actId="164"/>
          <ac:grpSpMkLst>
            <pc:docMk/>
            <pc:sldMk cId="1198269537" sldId="261"/>
            <ac:grpSpMk id="1105" creationId="{02D4A08B-182B-702D-F701-96EA8355C2D2}"/>
          </ac:grpSpMkLst>
        </pc:grpChg>
        <pc:grpChg chg="add mod topLvl">
          <ac:chgData name="Rita Tam" userId="a11fa42d-2320-45aa-b44e-2f74874cff07" providerId="ADAL" clId="{72FC61CA-DD92-47A8-A4B8-50B45E9637B9}" dt="2022-11-27T11:29:58.161" v="9135" actId="164"/>
          <ac:grpSpMkLst>
            <pc:docMk/>
            <pc:sldMk cId="1198269537" sldId="261"/>
            <ac:grpSpMk id="1120" creationId="{7E6639BD-F097-CC2C-DE0B-9DD163DA06A2}"/>
          </ac:grpSpMkLst>
        </pc:grpChg>
        <pc:grpChg chg="add mod topLvl">
          <ac:chgData name="Rita Tam" userId="a11fa42d-2320-45aa-b44e-2f74874cff07" providerId="ADAL" clId="{72FC61CA-DD92-47A8-A4B8-50B45E9637B9}" dt="2022-11-27T11:29:58.161" v="9135" actId="164"/>
          <ac:grpSpMkLst>
            <pc:docMk/>
            <pc:sldMk cId="1198269537" sldId="261"/>
            <ac:grpSpMk id="1124" creationId="{310AA3FF-D4A5-4344-79F2-AB287686614F}"/>
          </ac:grpSpMkLst>
        </pc:grpChg>
        <pc:grpChg chg="add mod">
          <ac:chgData name="Rita Tam" userId="a11fa42d-2320-45aa-b44e-2f74874cff07" providerId="ADAL" clId="{72FC61CA-DD92-47A8-A4B8-50B45E9637B9}" dt="2022-11-27T09:03:59.927" v="5339" actId="164"/>
          <ac:grpSpMkLst>
            <pc:docMk/>
            <pc:sldMk cId="1198269537" sldId="261"/>
            <ac:grpSpMk id="1132" creationId="{C540057D-5012-8FB8-19D1-F31CB4B692F5}"/>
          </ac:grpSpMkLst>
        </pc:grpChg>
        <pc:grpChg chg="add del mod">
          <ac:chgData name="Rita Tam" userId="a11fa42d-2320-45aa-b44e-2f74874cff07" providerId="ADAL" clId="{72FC61CA-DD92-47A8-A4B8-50B45E9637B9}" dt="2022-11-27T07:34:40.197" v="1780" actId="478"/>
          <ac:grpSpMkLst>
            <pc:docMk/>
            <pc:sldMk cId="1198269537" sldId="261"/>
            <ac:grpSpMk id="1133" creationId="{AFEABE1A-3D30-E76D-59F3-58C7914BF0B3}"/>
          </ac:grpSpMkLst>
        </pc:grpChg>
        <pc:grpChg chg="add del mod">
          <ac:chgData name="Rita Tam" userId="a11fa42d-2320-45aa-b44e-2f74874cff07" providerId="ADAL" clId="{72FC61CA-DD92-47A8-A4B8-50B45E9637B9}" dt="2022-11-27T07:34:03.095" v="1769" actId="478"/>
          <ac:grpSpMkLst>
            <pc:docMk/>
            <pc:sldMk cId="1198269537" sldId="261"/>
            <ac:grpSpMk id="1137" creationId="{944C8D5D-073A-7BD0-2EA4-53292B50E5F6}"/>
          </ac:grpSpMkLst>
        </pc:grpChg>
        <pc:grpChg chg="add mod topLvl">
          <ac:chgData name="Rita Tam" userId="a11fa42d-2320-45aa-b44e-2f74874cff07" providerId="ADAL" clId="{72FC61CA-DD92-47A8-A4B8-50B45E9637B9}" dt="2022-11-27T11:31:52.941" v="9156" actId="164"/>
          <ac:grpSpMkLst>
            <pc:docMk/>
            <pc:sldMk cId="1198269537" sldId="261"/>
            <ac:grpSpMk id="1141" creationId="{0937B521-5C30-AF4B-B1CA-1030A9F534B7}"/>
          </ac:grpSpMkLst>
        </pc:grpChg>
        <pc:grpChg chg="add mod topLvl">
          <ac:chgData name="Rita Tam" userId="a11fa42d-2320-45aa-b44e-2f74874cff07" providerId="ADAL" clId="{72FC61CA-DD92-47A8-A4B8-50B45E9637B9}" dt="2022-11-27T11:31:52.941" v="9156" actId="164"/>
          <ac:grpSpMkLst>
            <pc:docMk/>
            <pc:sldMk cId="1198269537" sldId="261"/>
            <ac:grpSpMk id="1145" creationId="{0EF71D54-5FE8-A894-371B-91AA8E2658A7}"/>
          </ac:grpSpMkLst>
        </pc:grpChg>
        <pc:grpChg chg="add mod">
          <ac:chgData name="Rita Tam" userId="a11fa42d-2320-45aa-b44e-2f74874cff07" providerId="ADAL" clId="{72FC61CA-DD92-47A8-A4B8-50B45E9637B9}" dt="2022-11-27T09:00:47.774" v="5305" actId="164"/>
          <ac:grpSpMkLst>
            <pc:docMk/>
            <pc:sldMk cId="1198269537" sldId="261"/>
            <ac:grpSpMk id="1154" creationId="{120C1E1E-61B5-87A2-F854-384BD6ABCD6A}"/>
          </ac:grpSpMkLst>
        </pc:grpChg>
        <pc:grpChg chg="add mod">
          <ac:chgData name="Rita Tam" userId="a11fa42d-2320-45aa-b44e-2f74874cff07" providerId="ADAL" clId="{72FC61CA-DD92-47A8-A4B8-50B45E9637B9}" dt="2022-11-27T09:00:47.774" v="5305" actId="164"/>
          <ac:grpSpMkLst>
            <pc:docMk/>
            <pc:sldMk cId="1198269537" sldId="261"/>
            <ac:grpSpMk id="1158" creationId="{E6DA882C-5666-D56C-80A9-F79194C83390}"/>
          </ac:grpSpMkLst>
        </pc:grpChg>
        <pc:grpChg chg="add mod">
          <ac:chgData name="Rita Tam" userId="a11fa42d-2320-45aa-b44e-2f74874cff07" providerId="ADAL" clId="{72FC61CA-DD92-47A8-A4B8-50B45E9637B9}" dt="2022-11-27T09:02:37.735" v="5324" actId="164"/>
          <ac:grpSpMkLst>
            <pc:docMk/>
            <pc:sldMk cId="1198269537" sldId="261"/>
            <ac:grpSpMk id="1224" creationId="{007931F1-AD0D-64F0-2893-46AA4311D3D3}"/>
          </ac:grpSpMkLst>
        </pc:grpChg>
        <pc:grpChg chg="add mod">
          <ac:chgData name="Rita Tam" userId="a11fa42d-2320-45aa-b44e-2f74874cff07" providerId="ADAL" clId="{72FC61CA-DD92-47A8-A4B8-50B45E9637B9}" dt="2022-11-27T09:02:42.195" v="5325" actId="164"/>
          <ac:grpSpMkLst>
            <pc:docMk/>
            <pc:sldMk cId="1198269537" sldId="261"/>
            <ac:grpSpMk id="1225" creationId="{73F6C6A5-CB40-943A-5824-B3BE367DEB50}"/>
          </ac:grpSpMkLst>
        </pc:grpChg>
        <pc:grpChg chg="add mod">
          <ac:chgData name="Rita Tam" userId="a11fa42d-2320-45aa-b44e-2f74874cff07" providerId="ADAL" clId="{72FC61CA-DD92-47A8-A4B8-50B45E9637B9}" dt="2022-11-27T09:02:43.711" v="5327" actId="1076"/>
          <ac:grpSpMkLst>
            <pc:docMk/>
            <pc:sldMk cId="1198269537" sldId="261"/>
            <ac:grpSpMk id="1226" creationId="{51B237FF-2B31-8F87-3E1C-BB3BDBFD47FC}"/>
          </ac:grpSpMkLst>
        </pc:grpChg>
        <pc:grpChg chg="add mod">
          <ac:chgData name="Rita Tam" userId="a11fa42d-2320-45aa-b44e-2f74874cff07" providerId="ADAL" clId="{72FC61CA-DD92-47A8-A4B8-50B45E9637B9}" dt="2022-11-27T09:02:51.583" v="5329" actId="164"/>
          <ac:grpSpMkLst>
            <pc:docMk/>
            <pc:sldMk cId="1198269537" sldId="261"/>
            <ac:grpSpMk id="1227" creationId="{D0EB52F8-CE25-97D5-75CE-1C3A8A3949C7}"/>
          </ac:grpSpMkLst>
        </pc:grpChg>
        <pc:grpChg chg="add mod">
          <ac:chgData name="Rita Tam" userId="a11fa42d-2320-45aa-b44e-2f74874cff07" providerId="ADAL" clId="{72FC61CA-DD92-47A8-A4B8-50B45E9637B9}" dt="2022-11-27T09:03:51.929" v="5338" actId="1076"/>
          <ac:grpSpMkLst>
            <pc:docMk/>
            <pc:sldMk cId="1198269537" sldId="261"/>
            <ac:grpSpMk id="1228" creationId="{8BFEE414-5B15-06C6-B70A-269077FD3BBE}"/>
          </ac:grpSpMkLst>
        </pc:grpChg>
        <pc:grpChg chg="add mod">
          <ac:chgData name="Rita Tam" userId="a11fa42d-2320-45aa-b44e-2f74874cff07" providerId="ADAL" clId="{72FC61CA-DD92-47A8-A4B8-50B45E9637B9}" dt="2022-11-27T09:03:59.927" v="5339" actId="164"/>
          <ac:grpSpMkLst>
            <pc:docMk/>
            <pc:sldMk cId="1198269537" sldId="261"/>
            <ac:grpSpMk id="1229" creationId="{180458E7-A6E2-588D-0937-59D8B637C8A8}"/>
          </ac:grpSpMkLst>
        </pc:grpChg>
        <pc:grpChg chg="add del mod">
          <ac:chgData name="Rita Tam" userId="a11fa42d-2320-45aa-b44e-2f74874cff07" providerId="ADAL" clId="{72FC61CA-DD92-47A8-A4B8-50B45E9637B9}" dt="2022-11-27T11:29:40.272" v="9134" actId="165"/>
          <ac:grpSpMkLst>
            <pc:docMk/>
            <pc:sldMk cId="1198269537" sldId="261"/>
            <ac:grpSpMk id="1231" creationId="{B96E99C0-47AA-FADF-2083-A4FCE2488D70}"/>
          </ac:grpSpMkLst>
        </pc:grpChg>
        <pc:picChg chg="add del mod">
          <ac:chgData name="Rita Tam" userId="a11fa42d-2320-45aa-b44e-2f74874cff07" providerId="ADAL" clId="{72FC61CA-DD92-47A8-A4B8-50B45E9637B9}" dt="2022-11-27T11:34:54.477" v="9177" actId="478"/>
          <ac:picMkLst>
            <pc:docMk/>
            <pc:sldMk cId="1198269537" sldId="261"/>
            <ac:picMk id="7" creationId="{0483E473-E5D5-91BC-8BC3-17E6092D4BAA}"/>
          </ac:picMkLst>
        </pc:picChg>
        <pc:picChg chg="add del mod">
          <ac:chgData name="Rita Tam" userId="a11fa42d-2320-45aa-b44e-2f74874cff07" providerId="ADAL" clId="{72FC61CA-DD92-47A8-A4B8-50B45E9637B9}" dt="2022-11-27T07:01:04.088" v="972" actId="478"/>
          <ac:picMkLst>
            <pc:docMk/>
            <pc:sldMk cId="1198269537" sldId="261"/>
            <ac:picMk id="7" creationId="{B6E2F357-818B-4AEE-C5E6-09EC33582D69}"/>
          </ac:picMkLst>
        </pc:picChg>
        <pc:picChg chg="add del">
          <ac:chgData name="Rita Tam" userId="a11fa42d-2320-45aa-b44e-2f74874cff07" providerId="ADAL" clId="{72FC61CA-DD92-47A8-A4B8-50B45E9637B9}" dt="2022-11-27T11:35:37.950" v="9179" actId="478"/>
          <ac:picMkLst>
            <pc:docMk/>
            <pc:sldMk cId="1198269537" sldId="261"/>
            <ac:picMk id="10" creationId="{4BC22EFC-B78B-0187-4C3E-89F040749D3A}"/>
          </ac:picMkLst>
        </pc:picChg>
        <pc:picChg chg="add del mod">
          <ac:chgData name="Rita Tam" userId="a11fa42d-2320-45aa-b44e-2f74874cff07" providerId="ADAL" clId="{72FC61CA-DD92-47A8-A4B8-50B45E9637B9}" dt="2022-11-27T07:01:03.644" v="971" actId="478"/>
          <ac:picMkLst>
            <pc:docMk/>
            <pc:sldMk cId="1198269537" sldId="261"/>
            <ac:picMk id="1026" creationId="{C9523BF8-54A9-DEF2-22DB-1B6899CAE0CA}"/>
          </ac:picMkLst>
        </pc:picChg>
        <pc:picChg chg="add del mod">
          <ac:chgData name="Rita Tam" userId="a11fa42d-2320-45aa-b44e-2f74874cff07" providerId="ADAL" clId="{72FC61CA-DD92-47A8-A4B8-50B45E9637B9}" dt="2022-11-27T12:57:44.176" v="11874" actId="478"/>
          <ac:picMkLst>
            <pc:docMk/>
            <pc:sldMk cId="1198269537" sldId="261"/>
            <ac:picMk id="1026" creationId="{F205BCA7-A91C-9C4B-1ABD-22CFD4AE3526}"/>
          </ac:picMkLst>
        </pc:picChg>
        <pc:inkChg chg="add del">
          <ac:chgData name="Rita Tam" userId="a11fa42d-2320-45aa-b44e-2f74874cff07" providerId="ADAL" clId="{72FC61CA-DD92-47A8-A4B8-50B45E9637B9}" dt="2022-11-27T07:26:40.720" v="1599" actId="9405"/>
          <ac:inkMkLst>
            <pc:docMk/>
            <pc:sldMk cId="1198269537" sldId="261"/>
            <ac:inkMk id="1080" creationId="{84E38590-F211-CE55-E779-0904F6D0493B}"/>
          </ac:inkMkLst>
        </pc:inkChg>
        <pc:inkChg chg="add del">
          <ac:chgData name="Rita Tam" userId="a11fa42d-2320-45aa-b44e-2f74874cff07" providerId="ADAL" clId="{72FC61CA-DD92-47A8-A4B8-50B45E9637B9}" dt="2022-11-27T07:26:41.551" v="1601" actId="9405"/>
          <ac:inkMkLst>
            <pc:docMk/>
            <pc:sldMk cId="1198269537" sldId="261"/>
            <ac:inkMk id="1081" creationId="{7312689C-E9A7-89F3-7DA7-D4502C60C522}"/>
          </ac:inkMkLst>
        </pc:inkChg>
        <pc:inkChg chg="add del">
          <ac:chgData name="Rita Tam" userId="a11fa42d-2320-45aa-b44e-2f74874cff07" providerId="ADAL" clId="{72FC61CA-DD92-47A8-A4B8-50B45E9637B9}" dt="2022-11-27T07:26:42.290" v="1603" actId="9405"/>
          <ac:inkMkLst>
            <pc:docMk/>
            <pc:sldMk cId="1198269537" sldId="261"/>
            <ac:inkMk id="1082" creationId="{E9C049B4-5354-ED40-7D43-9F791255A868}"/>
          </ac:inkMkLst>
        </pc:inkChg>
        <pc:inkChg chg="add del">
          <ac:chgData name="Rita Tam" userId="a11fa42d-2320-45aa-b44e-2f74874cff07" providerId="ADAL" clId="{72FC61CA-DD92-47A8-A4B8-50B45E9637B9}" dt="2022-11-27T07:26:43.313" v="1605" actId="9405"/>
          <ac:inkMkLst>
            <pc:docMk/>
            <pc:sldMk cId="1198269537" sldId="261"/>
            <ac:inkMk id="1083" creationId="{77C01889-41E4-6DEE-21B4-F2C01C849D22}"/>
          </ac:inkMkLst>
        </pc:inkChg>
        <pc:inkChg chg="add del">
          <ac:chgData name="Rita Tam" userId="a11fa42d-2320-45aa-b44e-2f74874cff07" providerId="ADAL" clId="{72FC61CA-DD92-47A8-A4B8-50B45E9637B9}" dt="2022-11-27T07:26:44.438" v="1607" actId="9405"/>
          <ac:inkMkLst>
            <pc:docMk/>
            <pc:sldMk cId="1198269537" sldId="261"/>
            <ac:inkMk id="1084" creationId="{5528FD4C-AE93-832F-8D00-FAA80A4A3CDA}"/>
          </ac:inkMkLst>
        </pc:inkChg>
        <pc:inkChg chg="add del">
          <ac:chgData name="Rita Tam" userId="a11fa42d-2320-45aa-b44e-2f74874cff07" providerId="ADAL" clId="{72FC61CA-DD92-47A8-A4B8-50B45E9637B9}" dt="2022-11-27T07:26:48.152" v="1609" actId="9405"/>
          <ac:inkMkLst>
            <pc:docMk/>
            <pc:sldMk cId="1198269537" sldId="261"/>
            <ac:inkMk id="1085" creationId="{8D0AA827-9762-9104-6EC7-EE5962932C81}"/>
          </ac:inkMkLst>
        </pc:inkChg>
        <pc:inkChg chg="add del">
          <ac:chgData name="Rita Tam" userId="a11fa42d-2320-45aa-b44e-2f74874cff07" providerId="ADAL" clId="{72FC61CA-DD92-47A8-A4B8-50B45E9637B9}" dt="2022-11-27T07:26:52.879" v="1611" actId="9405"/>
          <ac:inkMkLst>
            <pc:docMk/>
            <pc:sldMk cId="1198269537" sldId="261"/>
            <ac:inkMk id="1086" creationId="{67722F6F-94B2-C4BD-6BAC-AFAA64DFD0EE}"/>
          </ac:inkMkLst>
        </pc:inkChg>
        <pc:inkChg chg="add del">
          <ac:chgData name="Rita Tam" userId="a11fa42d-2320-45aa-b44e-2f74874cff07" providerId="ADAL" clId="{72FC61CA-DD92-47A8-A4B8-50B45E9637B9}" dt="2022-11-27T07:26:53.683" v="1613" actId="9405"/>
          <ac:inkMkLst>
            <pc:docMk/>
            <pc:sldMk cId="1198269537" sldId="261"/>
            <ac:inkMk id="1087" creationId="{67EFA2CD-1144-7981-8BBF-B3F7A0D70C29}"/>
          </ac:inkMkLst>
        </pc:inkChg>
        <pc:inkChg chg="add del">
          <ac:chgData name="Rita Tam" userId="a11fa42d-2320-45aa-b44e-2f74874cff07" providerId="ADAL" clId="{72FC61CA-DD92-47A8-A4B8-50B45E9637B9}" dt="2022-11-27T07:26:54.597" v="1615" actId="9405"/>
          <ac:inkMkLst>
            <pc:docMk/>
            <pc:sldMk cId="1198269537" sldId="261"/>
            <ac:inkMk id="1088" creationId="{4AB552BA-6863-971E-7D17-C73EF710CA12}"/>
          </ac:inkMkLst>
        </pc:inkChg>
        <pc:inkChg chg="add del">
          <ac:chgData name="Rita Tam" userId="a11fa42d-2320-45aa-b44e-2f74874cff07" providerId="ADAL" clId="{72FC61CA-DD92-47A8-A4B8-50B45E9637B9}" dt="2022-11-27T07:26:55.472" v="1617" actId="9405"/>
          <ac:inkMkLst>
            <pc:docMk/>
            <pc:sldMk cId="1198269537" sldId="261"/>
            <ac:inkMk id="1089" creationId="{57F1DCD2-3BA4-A89E-AF30-182619654BFB}"/>
          </ac:inkMkLst>
        </pc:inkChg>
        <pc:inkChg chg="add del">
          <ac:chgData name="Rita Tam" userId="a11fa42d-2320-45aa-b44e-2f74874cff07" providerId="ADAL" clId="{72FC61CA-DD92-47A8-A4B8-50B45E9637B9}" dt="2022-11-27T07:26:57.369" v="1619" actId="9405"/>
          <ac:inkMkLst>
            <pc:docMk/>
            <pc:sldMk cId="1198269537" sldId="261"/>
            <ac:inkMk id="1090" creationId="{14441298-FDD0-1045-F6E5-928EB9B77AFA}"/>
          </ac:inkMkLst>
        </pc:inkChg>
        <pc:inkChg chg="add del">
          <ac:chgData name="Rita Tam" userId="a11fa42d-2320-45aa-b44e-2f74874cff07" providerId="ADAL" clId="{72FC61CA-DD92-47A8-A4B8-50B45E9637B9}" dt="2022-11-27T07:26:59.513" v="1621" actId="9405"/>
          <ac:inkMkLst>
            <pc:docMk/>
            <pc:sldMk cId="1198269537" sldId="261"/>
            <ac:inkMk id="1091" creationId="{A32AAE24-AB74-848F-7A70-054099D3ED30}"/>
          </ac:inkMkLst>
        </pc:inkChg>
        <pc:inkChg chg="add del">
          <ac:chgData name="Rita Tam" userId="a11fa42d-2320-45aa-b44e-2f74874cff07" providerId="ADAL" clId="{72FC61CA-DD92-47A8-A4B8-50B45E9637B9}" dt="2022-11-27T07:27:00.808" v="1623" actId="9405"/>
          <ac:inkMkLst>
            <pc:docMk/>
            <pc:sldMk cId="1198269537" sldId="261"/>
            <ac:inkMk id="1092" creationId="{92F4DAAB-D76F-609E-880E-5EE1116F9460}"/>
          </ac:inkMkLst>
        </pc:inkChg>
        <pc:inkChg chg="add del">
          <ac:chgData name="Rita Tam" userId="a11fa42d-2320-45aa-b44e-2f74874cff07" providerId="ADAL" clId="{72FC61CA-DD92-47A8-A4B8-50B45E9637B9}" dt="2022-11-27T07:27:05.510" v="1625" actId="9405"/>
          <ac:inkMkLst>
            <pc:docMk/>
            <pc:sldMk cId="1198269537" sldId="261"/>
            <ac:inkMk id="1093" creationId="{959C96BC-F893-2777-E4D3-1A152F33F9E6}"/>
          </ac:inkMkLst>
        </pc:inkChg>
        <pc:inkChg chg="add del">
          <ac:chgData name="Rita Tam" userId="a11fa42d-2320-45aa-b44e-2f74874cff07" providerId="ADAL" clId="{72FC61CA-DD92-47A8-A4B8-50B45E9637B9}" dt="2022-11-27T07:27:07.197" v="1627" actId="9405"/>
          <ac:inkMkLst>
            <pc:docMk/>
            <pc:sldMk cId="1198269537" sldId="261"/>
            <ac:inkMk id="1094" creationId="{CB502D13-889D-A33E-6DD9-CDC61764CF97}"/>
          </ac:inkMkLst>
        </pc:inkChg>
        <pc:inkChg chg="add del">
          <ac:chgData name="Rita Tam" userId="a11fa42d-2320-45aa-b44e-2f74874cff07" providerId="ADAL" clId="{72FC61CA-DD92-47A8-A4B8-50B45E9637B9}" dt="2022-11-27T07:27:08.790" v="1629" actId="9405"/>
          <ac:inkMkLst>
            <pc:docMk/>
            <pc:sldMk cId="1198269537" sldId="261"/>
            <ac:inkMk id="1095" creationId="{0524DF8F-D1BF-B8B1-48F9-70F21E5C9AA6}"/>
          </ac:inkMkLst>
        </pc:inkChg>
        <pc:inkChg chg="add del">
          <ac:chgData name="Rita Tam" userId="a11fa42d-2320-45aa-b44e-2f74874cff07" providerId="ADAL" clId="{72FC61CA-DD92-47A8-A4B8-50B45E9637B9}" dt="2022-11-27T07:27:10.066" v="1631" actId="9405"/>
          <ac:inkMkLst>
            <pc:docMk/>
            <pc:sldMk cId="1198269537" sldId="261"/>
            <ac:inkMk id="1096" creationId="{9DF09232-B4B3-3BE9-3A2C-889FD48764CD}"/>
          </ac:inkMkLst>
        </pc:inkChg>
        <pc:inkChg chg="add mod">
          <ac:chgData name="Rita Tam" userId="a11fa42d-2320-45aa-b44e-2f74874cff07" providerId="ADAL" clId="{72FC61CA-DD92-47A8-A4B8-50B45E9637B9}" dt="2022-11-27T07:27:38.690" v="1642" actId="164"/>
          <ac:inkMkLst>
            <pc:docMk/>
            <pc:sldMk cId="1198269537" sldId="261"/>
            <ac:inkMk id="1097" creationId="{DD7F9226-1252-FFC8-F17C-6FD0527A9DD7}"/>
          </ac:inkMkLst>
        </pc:inkChg>
        <pc:inkChg chg="add del">
          <ac:chgData name="Rita Tam" userId="a11fa42d-2320-45aa-b44e-2f74874cff07" providerId="ADAL" clId="{72FC61CA-DD92-47A8-A4B8-50B45E9637B9}" dt="2022-11-27T07:27:18.752" v="1634" actId="9405"/>
          <ac:inkMkLst>
            <pc:docMk/>
            <pc:sldMk cId="1198269537" sldId="261"/>
            <ac:inkMk id="1098" creationId="{8BC86EFC-4E05-8333-3ABD-931A75BFB75F}"/>
          </ac:inkMkLst>
        </pc:inkChg>
        <pc:inkChg chg="add del">
          <ac:chgData name="Rita Tam" userId="a11fa42d-2320-45aa-b44e-2f74874cff07" providerId="ADAL" clId="{72FC61CA-DD92-47A8-A4B8-50B45E9637B9}" dt="2022-11-27T07:27:20.636" v="1636" actId="9405"/>
          <ac:inkMkLst>
            <pc:docMk/>
            <pc:sldMk cId="1198269537" sldId="261"/>
            <ac:inkMk id="1099" creationId="{9555FBA9-30DC-8ABD-CAE5-EDBEA3E339D4}"/>
          </ac:inkMkLst>
        </pc:inkChg>
        <pc:inkChg chg="add del">
          <ac:chgData name="Rita Tam" userId="a11fa42d-2320-45aa-b44e-2f74874cff07" providerId="ADAL" clId="{72FC61CA-DD92-47A8-A4B8-50B45E9637B9}" dt="2022-11-27T07:27:23.026" v="1638" actId="9405"/>
          <ac:inkMkLst>
            <pc:docMk/>
            <pc:sldMk cId="1198269537" sldId="261"/>
            <ac:inkMk id="1100" creationId="{DCC4007C-1D12-AF39-67DC-6960C8C1D544}"/>
          </ac:inkMkLst>
        </pc:inkChg>
        <pc:inkChg chg="add del">
          <ac:chgData name="Rita Tam" userId="a11fa42d-2320-45aa-b44e-2f74874cff07" providerId="ADAL" clId="{72FC61CA-DD92-47A8-A4B8-50B45E9637B9}" dt="2022-11-27T07:27:24.545" v="1640" actId="9405"/>
          <ac:inkMkLst>
            <pc:docMk/>
            <pc:sldMk cId="1198269537" sldId="261"/>
            <ac:inkMk id="1101" creationId="{CC4AEE52-D38B-0E75-F308-ADC53BB826E1}"/>
          </ac:inkMkLst>
        </pc:inkChg>
        <pc:inkChg chg="add mod">
          <ac:chgData name="Rita Tam" userId="a11fa42d-2320-45aa-b44e-2f74874cff07" providerId="ADAL" clId="{72FC61CA-DD92-47A8-A4B8-50B45E9637B9}" dt="2022-11-27T07:27:38.690" v="1642" actId="164"/>
          <ac:inkMkLst>
            <pc:docMk/>
            <pc:sldMk cId="1198269537" sldId="261"/>
            <ac:inkMk id="1102" creationId="{AC794FDE-82DB-35D8-15A9-0F1BFAFB06DD}"/>
          </ac:inkMkLst>
        </pc:inkChg>
        <pc:inkChg chg="mod">
          <ac:chgData name="Rita Tam" userId="a11fa42d-2320-45aa-b44e-2f74874cff07" providerId="ADAL" clId="{72FC61CA-DD92-47A8-A4B8-50B45E9637B9}" dt="2022-11-27T07:27:47.876" v="1644"/>
          <ac:inkMkLst>
            <pc:docMk/>
            <pc:sldMk cId="1198269537" sldId="261"/>
            <ac:inkMk id="1107" creationId="{D7BA666B-8121-18B9-FED2-44F59EE04957}"/>
          </ac:inkMkLst>
        </pc:inkChg>
        <pc:inkChg chg="mod">
          <ac:chgData name="Rita Tam" userId="a11fa42d-2320-45aa-b44e-2f74874cff07" providerId="ADAL" clId="{72FC61CA-DD92-47A8-A4B8-50B45E9637B9}" dt="2022-11-27T07:27:47.876" v="1644"/>
          <ac:inkMkLst>
            <pc:docMk/>
            <pc:sldMk cId="1198269537" sldId="261"/>
            <ac:inkMk id="1108" creationId="{C2CA16DB-8F48-C550-0AFE-6E1A15EE79B1}"/>
          </ac:inkMkLst>
        </pc:inkChg>
        <pc:inkChg chg="add del">
          <ac:chgData name="Rita Tam" userId="a11fa42d-2320-45aa-b44e-2f74874cff07" providerId="ADAL" clId="{72FC61CA-DD92-47A8-A4B8-50B45E9637B9}" dt="2022-11-27T07:30:41.751" v="1697" actId="9405"/>
          <ac:inkMkLst>
            <pc:docMk/>
            <pc:sldMk cId="1198269537" sldId="261"/>
            <ac:inkMk id="1111" creationId="{1DEF4B48-DA31-3A0E-B193-4DEB31B8EBC9}"/>
          </ac:inkMkLst>
        </pc:inkChg>
        <pc:inkChg chg="add del">
          <ac:chgData name="Rita Tam" userId="a11fa42d-2320-45aa-b44e-2f74874cff07" providerId="ADAL" clId="{72FC61CA-DD92-47A8-A4B8-50B45E9637B9}" dt="2022-11-27T07:30:42.450" v="1699" actId="9405"/>
          <ac:inkMkLst>
            <pc:docMk/>
            <pc:sldMk cId="1198269537" sldId="261"/>
            <ac:inkMk id="1112" creationId="{45CE6294-017E-698B-EF47-9A36E06630C7}"/>
          </ac:inkMkLst>
        </pc:inkChg>
        <pc:inkChg chg="add del">
          <ac:chgData name="Rita Tam" userId="a11fa42d-2320-45aa-b44e-2f74874cff07" providerId="ADAL" clId="{72FC61CA-DD92-47A8-A4B8-50B45E9637B9}" dt="2022-11-27T07:30:43.335" v="1701" actId="9405"/>
          <ac:inkMkLst>
            <pc:docMk/>
            <pc:sldMk cId="1198269537" sldId="261"/>
            <ac:inkMk id="1113" creationId="{E0A4DE51-9468-9AD1-9162-F29FF218EA62}"/>
          </ac:inkMkLst>
        </pc:inkChg>
        <pc:inkChg chg="add del">
          <ac:chgData name="Rita Tam" userId="a11fa42d-2320-45aa-b44e-2f74874cff07" providerId="ADAL" clId="{72FC61CA-DD92-47A8-A4B8-50B45E9637B9}" dt="2022-11-27T07:30:44.240" v="1703" actId="9405"/>
          <ac:inkMkLst>
            <pc:docMk/>
            <pc:sldMk cId="1198269537" sldId="261"/>
            <ac:inkMk id="1114" creationId="{69FEE50E-A191-437A-C39E-414C0594B78A}"/>
          </ac:inkMkLst>
        </pc:inkChg>
        <pc:inkChg chg="add del">
          <ac:chgData name="Rita Tam" userId="a11fa42d-2320-45aa-b44e-2f74874cff07" providerId="ADAL" clId="{72FC61CA-DD92-47A8-A4B8-50B45E9637B9}" dt="2022-11-27T07:30:44.992" v="1705" actId="9405"/>
          <ac:inkMkLst>
            <pc:docMk/>
            <pc:sldMk cId="1198269537" sldId="261"/>
            <ac:inkMk id="1115" creationId="{832FABB2-127E-ED80-434A-05B71877E7FB}"/>
          </ac:inkMkLst>
        </pc:inkChg>
        <pc:inkChg chg="add del">
          <ac:chgData name="Rita Tam" userId="a11fa42d-2320-45aa-b44e-2f74874cff07" providerId="ADAL" clId="{72FC61CA-DD92-47A8-A4B8-50B45E9637B9}" dt="2022-11-27T07:30:45.610" v="1707" actId="9405"/>
          <ac:inkMkLst>
            <pc:docMk/>
            <pc:sldMk cId="1198269537" sldId="261"/>
            <ac:inkMk id="1116" creationId="{E0ADE6AB-C909-1659-C21A-3024ABE4945B}"/>
          </ac:inkMkLst>
        </pc:inkChg>
        <pc:inkChg chg="add mod">
          <ac:chgData name="Rita Tam" userId="a11fa42d-2320-45aa-b44e-2f74874cff07" providerId="ADAL" clId="{72FC61CA-DD92-47A8-A4B8-50B45E9637B9}" dt="2022-11-27T07:33:23.306" v="1753" actId="164"/>
          <ac:inkMkLst>
            <pc:docMk/>
            <pc:sldMk cId="1198269537" sldId="261"/>
            <ac:inkMk id="1117" creationId="{27383F40-BE04-B410-51A6-D9B2567F3CBB}"/>
          </ac:inkMkLst>
        </pc:inkChg>
        <pc:inkChg chg="mod">
          <ac:chgData name="Rita Tam" userId="a11fa42d-2320-45aa-b44e-2f74874cff07" providerId="ADAL" clId="{72FC61CA-DD92-47A8-A4B8-50B45E9637B9}" dt="2022-11-27T07:33:27.431" v="1754"/>
          <ac:inkMkLst>
            <pc:docMk/>
            <pc:sldMk cId="1198269537" sldId="261"/>
            <ac:inkMk id="1135" creationId="{35C03535-2285-85E1-C52F-2525C7AB2743}"/>
          </ac:inkMkLst>
        </pc:inkChg>
        <pc:inkChg chg="mod">
          <ac:chgData name="Rita Tam" userId="a11fa42d-2320-45aa-b44e-2f74874cff07" providerId="ADAL" clId="{72FC61CA-DD92-47A8-A4B8-50B45E9637B9}" dt="2022-11-27T07:33:52.068" v="1765"/>
          <ac:inkMkLst>
            <pc:docMk/>
            <pc:sldMk cId="1198269537" sldId="261"/>
            <ac:inkMk id="1139" creationId="{F16AAF99-5A25-F2C9-E618-20815A6FD714}"/>
          </ac:inkMkLst>
        </pc:inkChg>
        <pc:inkChg chg="mod">
          <ac:chgData name="Rita Tam" userId="a11fa42d-2320-45aa-b44e-2f74874cff07" providerId="ADAL" clId="{72FC61CA-DD92-47A8-A4B8-50B45E9637B9}" dt="2022-11-27T11:31:52.941" v="9156" actId="164"/>
          <ac:inkMkLst>
            <pc:docMk/>
            <pc:sldMk cId="1198269537" sldId="261"/>
            <ac:inkMk id="1143" creationId="{6F435038-6456-92A3-A209-F189163B19BA}"/>
          </ac:inkMkLst>
        </pc:inkChg>
        <pc:inkChg chg="mod">
          <ac:chgData name="Rita Tam" userId="a11fa42d-2320-45aa-b44e-2f74874cff07" providerId="ADAL" clId="{72FC61CA-DD92-47A8-A4B8-50B45E9637B9}" dt="2022-11-27T11:31:52.941" v="9156" actId="164"/>
          <ac:inkMkLst>
            <pc:docMk/>
            <pc:sldMk cId="1198269537" sldId="261"/>
            <ac:inkMk id="1147" creationId="{5D78F6B0-271B-513B-1683-9D0669F17302}"/>
          </ac:inkMkLst>
        </pc:inkChg>
        <pc:cxnChg chg="add mod topLvl">
          <ac:chgData name="Rita Tam" userId="a11fa42d-2320-45aa-b44e-2f74874cff07" providerId="ADAL" clId="{72FC61CA-DD92-47A8-A4B8-50B45E9637B9}" dt="2022-11-27T07:48:49.187" v="2210" actId="1076"/>
          <ac:cxnSpMkLst>
            <pc:docMk/>
            <pc:sldMk cId="1198269537" sldId="261"/>
            <ac:cxnSpMk id="17" creationId="{78969BE5-21A2-52D6-CF5C-1E3138D7EACB}"/>
          </ac:cxnSpMkLst>
        </pc:cxnChg>
        <pc:cxnChg chg="add mod topLvl">
          <ac:chgData name="Rita Tam" userId="a11fa42d-2320-45aa-b44e-2f74874cff07" providerId="ADAL" clId="{72FC61CA-DD92-47A8-A4B8-50B45E9637B9}" dt="2022-11-27T07:48:49.187" v="2210" actId="1076"/>
          <ac:cxnSpMkLst>
            <pc:docMk/>
            <pc:sldMk cId="1198269537" sldId="261"/>
            <ac:cxnSpMk id="18" creationId="{E9608BAC-A563-E182-3121-C2BDBB765F18}"/>
          </ac:cxnSpMkLst>
        </pc:cxnChg>
        <pc:cxnChg chg="add mod">
          <ac:chgData name="Rita Tam" userId="a11fa42d-2320-45aa-b44e-2f74874cff07" providerId="ADAL" clId="{72FC61CA-DD92-47A8-A4B8-50B45E9637B9}" dt="2022-11-27T07:48:49.187" v="2210" actId="1076"/>
          <ac:cxnSpMkLst>
            <pc:docMk/>
            <pc:sldMk cId="1198269537" sldId="261"/>
            <ac:cxnSpMk id="21" creationId="{B2B27BE6-1896-72C0-C535-E2A411EB9866}"/>
          </ac:cxnSpMkLst>
        </pc:cxnChg>
        <pc:cxnChg chg="add mod">
          <ac:chgData name="Rita Tam" userId="a11fa42d-2320-45aa-b44e-2f74874cff07" providerId="ADAL" clId="{72FC61CA-DD92-47A8-A4B8-50B45E9637B9}" dt="2022-11-27T07:27:38.690" v="1642" actId="164"/>
          <ac:cxnSpMkLst>
            <pc:docMk/>
            <pc:sldMk cId="1198269537" sldId="261"/>
            <ac:cxnSpMk id="1029" creationId="{2FD6DBFB-CBDD-D0BF-9990-50D8E1088709}"/>
          </ac:cxnSpMkLst>
        </pc:cxnChg>
        <pc:cxnChg chg="add del">
          <ac:chgData name="Rita Tam" userId="a11fa42d-2320-45aa-b44e-2f74874cff07" providerId="ADAL" clId="{72FC61CA-DD92-47A8-A4B8-50B45E9637B9}" dt="2022-11-27T07:20:53.536" v="1412" actId="11529"/>
          <ac:cxnSpMkLst>
            <pc:docMk/>
            <pc:sldMk cId="1198269537" sldId="261"/>
            <ac:cxnSpMk id="1060" creationId="{6B6C7167-A0D2-A19F-A9F8-6F503373E96D}"/>
          </ac:cxnSpMkLst>
        </pc:cxnChg>
        <pc:cxnChg chg="add mod ord">
          <ac:chgData name="Rita Tam" userId="a11fa42d-2320-45aa-b44e-2f74874cff07" providerId="ADAL" clId="{72FC61CA-DD92-47A8-A4B8-50B45E9637B9}" dt="2022-11-27T07:48:49.187" v="2210" actId="1076"/>
          <ac:cxnSpMkLst>
            <pc:docMk/>
            <pc:sldMk cId="1198269537" sldId="261"/>
            <ac:cxnSpMk id="1063" creationId="{0329CA71-A6B0-995C-D063-B9F6C158E4E6}"/>
          </ac:cxnSpMkLst>
        </pc:cxnChg>
        <pc:cxnChg chg="add del mod">
          <ac:chgData name="Rita Tam" userId="a11fa42d-2320-45aa-b44e-2f74874cff07" providerId="ADAL" clId="{72FC61CA-DD92-47A8-A4B8-50B45E9637B9}" dt="2022-11-27T07:22:46.792" v="1503" actId="478"/>
          <ac:cxnSpMkLst>
            <pc:docMk/>
            <pc:sldMk cId="1198269537" sldId="261"/>
            <ac:cxnSpMk id="1065" creationId="{0E83C172-DD27-D24A-C3CC-72DAD1CB7D5A}"/>
          </ac:cxnSpMkLst>
        </pc:cxnChg>
        <pc:cxnChg chg="add mod">
          <ac:chgData name="Rita Tam" userId="a11fa42d-2320-45aa-b44e-2f74874cff07" providerId="ADAL" clId="{72FC61CA-DD92-47A8-A4B8-50B45E9637B9}" dt="2022-11-27T07:48:49.187" v="2210" actId="1076"/>
          <ac:cxnSpMkLst>
            <pc:docMk/>
            <pc:sldMk cId="1198269537" sldId="261"/>
            <ac:cxnSpMk id="1066" creationId="{27B00648-2EB8-CEF0-76A0-5108452955B9}"/>
          </ac:cxnSpMkLst>
        </pc:cxnChg>
        <pc:cxnChg chg="mod">
          <ac:chgData name="Rita Tam" userId="a11fa42d-2320-45aa-b44e-2f74874cff07" providerId="ADAL" clId="{72FC61CA-DD92-47A8-A4B8-50B45E9637B9}" dt="2022-11-27T07:27:47.876" v="1644"/>
          <ac:cxnSpMkLst>
            <pc:docMk/>
            <pc:sldMk cId="1198269537" sldId="261"/>
            <ac:cxnSpMk id="1106" creationId="{CD649B4B-D839-48FA-1C8D-C911A9544EAF}"/>
          </ac:cxnSpMkLst>
        </pc:cxnChg>
        <pc:cxnChg chg="add mod">
          <ac:chgData name="Rita Tam" userId="a11fa42d-2320-45aa-b44e-2f74874cff07" providerId="ADAL" clId="{72FC61CA-DD92-47A8-A4B8-50B45E9637B9}" dt="2022-11-27T09:00:47.774" v="5305" actId="164"/>
          <ac:cxnSpMkLst>
            <pc:docMk/>
            <pc:sldMk cId="1198269537" sldId="261"/>
            <ac:cxnSpMk id="1151" creationId="{E11F81DC-D499-5340-FA81-80EDB4F401F5}"/>
          </ac:cxnSpMkLst>
        </pc:cxnChg>
        <pc:cxnChg chg="add del mod">
          <ac:chgData name="Rita Tam" userId="a11fa42d-2320-45aa-b44e-2f74874cff07" providerId="ADAL" clId="{72FC61CA-DD92-47A8-A4B8-50B45E9637B9}" dt="2022-11-27T07:38:04.778" v="1845" actId="11529"/>
          <ac:cxnSpMkLst>
            <pc:docMk/>
            <pc:sldMk cId="1198269537" sldId="261"/>
            <ac:cxnSpMk id="1163" creationId="{9777ECAC-F642-892D-D279-E2EF16597A65}"/>
          </ac:cxnSpMkLst>
        </pc:cxnChg>
        <pc:cxnChg chg="add mod">
          <ac:chgData name="Rita Tam" userId="a11fa42d-2320-45aa-b44e-2f74874cff07" providerId="ADAL" clId="{72FC61CA-DD92-47A8-A4B8-50B45E9637B9}" dt="2022-11-27T09:00:47.774" v="5305" actId="164"/>
          <ac:cxnSpMkLst>
            <pc:docMk/>
            <pc:sldMk cId="1198269537" sldId="261"/>
            <ac:cxnSpMk id="1165" creationId="{8C57A0EF-1624-E7EA-DFEC-793231AD4AA2}"/>
          </ac:cxnSpMkLst>
        </pc:cxnChg>
        <pc:cxnChg chg="add mod">
          <ac:chgData name="Rita Tam" userId="a11fa42d-2320-45aa-b44e-2f74874cff07" providerId="ADAL" clId="{72FC61CA-DD92-47A8-A4B8-50B45E9637B9}" dt="2022-11-27T09:00:47.774" v="5305" actId="164"/>
          <ac:cxnSpMkLst>
            <pc:docMk/>
            <pc:sldMk cId="1198269537" sldId="261"/>
            <ac:cxnSpMk id="1170" creationId="{5BAF4A3B-3E06-20E3-22A4-D4EEC61C0654}"/>
          </ac:cxnSpMkLst>
        </pc:cxnChg>
        <pc:cxnChg chg="add del mod">
          <ac:chgData name="Rita Tam" userId="a11fa42d-2320-45aa-b44e-2f74874cff07" providerId="ADAL" clId="{72FC61CA-DD92-47A8-A4B8-50B45E9637B9}" dt="2022-11-27T07:42:38.457" v="1981" actId="478"/>
          <ac:cxnSpMkLst>
            <pc:docMk/>
            <pc:sldMk cId="1198269537" sldId="261"/>
            <ac:cxnSpMk id="1174" creationId="{3AA2E6C9-BC16-7823-2B12-4F60633ED056}"/>
          </ac:cxnSpMkLst>
        </pc:cxnChg>
        <pc:cxnChg chg="add del mod">
          <ac:chgData name="Rita Tam" userId="a11fa42d-2320-45aa-b44e-2f74874cff07" providerId="ADAL" clId="{72FC61CA-DD92-47A8-A4B8-50B45E9637B9}" dt="2022-11-27T12:57:42.244" v="11872" actId="478"/>
          <ac:cxnSpMkLst>
            <pc:docMk/>
            <pc:sldMk cId="1198269537" sldId="261"/>
            <ac:cxnSpMk id="1176" creationId="{37CDBF20-4F5A-1104-61B5-6949D403F337}"/>
          </ac:cxnSpMkLst>
        </pc:cxnChg>
      </pc:sldChg>
      <pc:sldChg chg="modSp add mod ord modNotesTx">
        <pc:chgData name="Rita Tam" userId="a11fa42d-2320-45aa-b44e-2f74874cff07" providerId="ADAL" clId="{72FC61CA-DD92-47A8-A4B8-50B45E9637B9}" dt="2022-11-27T11:58:04.837" v="10139" actId="20577"/>
        <pc:sldMkLst>
          <pc:docMk/>
          <pc:sldMk cId="2105330319" sldId="262"/>
        </pc:sldMkLst>
        <pc:spChg chg="mod">
          <ac:chgData name="Rita Tam" userId="a11fa42d-2320-45aa-b44e-2f74874cff07" providerId="ADAL" clId="{72FC61CA-DD92-47A8-A4B8-50B45E9637B9}" dt="2022-11-27T11:58:04.837" v="10139" actId="20577"/>
          <ac:spMkLst>
            <pc:docMk/>
            <pc:sldMk cId="2105330319" sldId="262"/>
            <ac:spMk id="2" creationId="{FD291668-22B3-D766-BABF-A9436E675294}"/>
          </ac:spMkLst>
        </pc:spChg>
        <pc:spChg chg="mod">
          <ac:chgData name="Rita Tam" userId="a11fa42d-2320-45aa-b44e-2f74874cff07" providerId="ADAL" clId="{72FC61CA-DD92-47A8-A4B8-50B45E9637B9}" dt="2022-11-27T08:57:53.476" v="5244" actId="207"/>
          <ac:spMkLst>
            <pc:docMk/>
            <pc:sldMk cId="2105330319" sldId="262"/>
            <ac:spMk id="3" creationId="{823B912B-34F6-7016-F383-C84196608E3B}"/>
          </ac:spMkLst>
        </pc:spChg>
      </pc:sldChg>
      <pc:sldChg chg="add del">
        <pc:chgData name="Rita Tam" userId="a11fa42d-2320-45aa-b44e-2f74874cff07" providerId="ADAL" clId="{72FC61CA-DD92-47A8-A4B8-50B45E9637B9}" dt="2022-11-27T07:44:04.283" v="1998" actId="47"/>
        <pc:sldMkLst>
          <pc:docMk/>
          <pc:sldMk cId="3870181474" sldId="262"/>
        </pc:sldMkLst>
      </pc:sldChg>
      <pc:sldChg chg="addSp delSp modSp add del mod delAnim modAnim">
        <pc:chgData name="Rita Tam" userId="a11fa42d-2320-45aa-b44e-2f74874cff07" providerId="ADAL" clId="{72FC61CA-DD92-47A8-A4B8-50B45E9637B9}" dt="2022-11-27T11:56:05.126" v="10068" actId="47"/>
        <pc:sldMkLst>
          <pc:docMk/>
          <pc:sldMk cId="3062472257" sldId="263"/>
        </pc:sldMkLst>
        <pc:spChg chg="add del mod">
          <ac:chgData name="Rita Tam" userId="a11fa42d-2320-45aa-b44e-2f74874cff07" providerId="ADAL" clId="{72FC61CA-DD92-47A8-A4B8-50B45E9637B9}" dt="2022-11-27T11:54:28.369" v="10053" actId="20577"/>
          <ac:spMkLst>
            <pc:docMk/>
            <pc:sldMk cId="3062472257" sldId="263"/>
            <ac:spMk id="2" creationId="{FD291668-22B3-D766-BABF-A9436E675294}"/>
          </ac:spMkLst>
        </pc:spChg>
        <pc:spChg chg="del mod">
          <ac:chgData name="Rita Tam" userId="a11fa42d-2320-45aa-b44e-2f74874cff07" providerId="ADAL" clId="{72FC61CA-DD92-47A8-A4B8-50B45E9637B9}" dt="2022-11-27T11:55:39.938" v="10062" actId="478"/>
          <ac:spMkLst>
            <pc:docMk/>
            <pc:sldMk cId="3062472257" sldId="263"/>
            <ac:spMk id="3" creationId="{823B912B-34F6-7016-F383-C84196608E3B}"/>
          </ac:spMkLst>
        </pc:spChg>
        <pc:spChg chg="add del mod">
          <ac:chgData name="Rita Tam" userId="a11fa42d-2320-45aa-b44e-2f74874cff07" providerId="ADAL" clId="{72FC61CA-DD92-47A8-A4B8-50B45E9637B9}" dt="2022-11-27T11:54:25.974" v="10047" actId="478"/>
          <ac:spMkLst>
            <pc:docMk/>
            <pc:sldMk cId="3062472257" sldId="263"/>
            <ac:spMk id="7" creationId="{C0930292-C581-B5E9-32FE-81946B1DD155}"/>
          </ac:spMkLst>
        </pc:spChg>
        <pc:spChg chg="add del mod">
          <ac:chgData name="Rita Tam" userId="a11fa42d-2320-45aa-b44e-2f74874cff07" providerId="ADAL" clId="{72FC61CA-DD92-47A8-A4B8-50B45E9637B9}" dt="2022-11-27T11:54:17.789" v="10040"/>
          <ac:spMkLst>
            <pc:docMk/>
            <pc:sldMk cId="3062472257" sldId="263"/>
            <ac:spMk id="8" creationId="{AAECC298-2FB4-194D-046A-F48A6B144921}"/>
          </ac:spMkLst>
        </pc:spChg>
        <pc:spChg chg="add del mod">
          <ac:chgData name="Rita Tam" userId="a11fa42d-2320-45aa-b44e-2f74874cff07" providerId="ADAL" clId="{72FC61CA-DD92-47A8-A4B8-50B45E9637B9}" dt="2022-11-27T11:54:25.009" v="10045"/>
          <ac:spMkLst>
            <pc:docMk/>
            <pc:sldMk cId="3062472257" sldId="263"/>
            <ac:spMk id="9" creationId="{573FA3F2-4BA5-B410-63DF-0D284360F695}"/>
          </ac:spMkLst>
        </pc:spChg>
        <pc:spChg chg="add del mod">
          <ac:chgData name="Rita Tam" userId="a11fa42d-2320-45aa-b44e-2f74874cff07" providerId="ADAL" clId="{72FC61CA-DD92-47A8-A4B8-50B45E9637B9}" dt="2022-11-27T11:55:42.388" v="10063" actId="478"/>
          <ac:spMkLst>
            <pc:docMk/>
            <pc:sldMk cId="3062472257" sldId="263"/>
            <ac:spMk id="11" creationId="{769F09E9-647A-900B-0EF6-8EA6D81EEAB0}"/>
          </ac:spMkLst>
        </pc:spChg>
        <pc:picChg chg="add del mod">
          <ac:chgData name="Rita Tam" userId="a11fa42d-2320-45aa-b44e-2f74874cff07" providerId="ADAL" clId="{72FC61CA-DD92-47A8-A4B8-50B45E9637B9}" dt="2022-11-27T11:52:02.844" v="9913" actId="478"/>
          <ac:picMkLst>
            <pc:docMk/>
            <pc:sldMk cId="3062472257" sldId="263"/>
            <ac:picMk id="5" creationId="{2449D0D9-94A2-329D-F83B-36ED5E5ED530}"/>
          </ac:picMkLst>
        </pc:picChg>
        <pc:picChg chg="add del mod">
          <ac:chgData name="Rita Tam" userId="a11fa42d-2320-45aa-b44e-2f74874cff07" providerId="ADAL" clId="{72FC61CA-DD92-47A8-A4B8-50B45E9637B9}" dt="2022-11-27T11:56:03.427" v="10067" actId="478"/>
          <ac:picMkLst>
            <pc:docMk/>
            <pc:sldMk cId="3062472257" sldId="263"/>
            <ac:picMk id="2050" creationId="{B0035A55-6FC3-1771-618B-C12AB1FCAAFD}"/>
          </ac:picMkLst>
        </pc:picChg>
      </pc:sldChg>
      <pc:sldChg chg="addSp delSp modSp add mod ord modAnim">
        <pc:chgData name="Rita Tam" userId="a11fa42d-2320-45aa-b44e-2f74874cff07" providerId="ADAL" clId="{72FC61CA-DD92-47A8-A4B8-50B45E9637B9}" dt="2022-11-27T13:32:09.569" v="12387" actId="2711"/>
        <pc:sldMkLst>
          <pc:docMk/>
          <pc:sldMk cId="3256978973" sldId="264"/>
        </pc:sldMkLst>
        <pc:spChg chg="mod">
          <ac:chgData name="Rita Tam" userId="a11fa42d-2320-45aa-b44e-2f74874cff07" providerId="ADAL" clId="{72FC61CA-DD92-47A8-A4B8-50B45E9637B9}" dt="2022-11-27T11:10:50.452" v="8934" actId="1076"/>
          <ac:spMkLst>
            <pc:docMk/>
            <pc:sldMk cId="3256978973" sldId="264"/>
            <ac:spMk id="2" creationId="{6BE0277A-BD0A-67B7-7203-DB6526048079}"/>
          </ac:spMkLst>
        </pc:spChg>
        <pc:spChg chg="del mod">
          <ac:chgData name="Rita Tam" userId="a11fa42d-2320-45aa-b44e-2f74874cff07" providerId="ADAL" clId="{72FC61CA-DD92-47A8-A4B8-50B45E9637B9}" dt="2022-11-27T09:46:39.094" v="6286" actId="478"/>
          <ac:spMkLst>
            <pc:docMk/>
            <pc:sldMk cId="3256978973" sldId="264"/>
            <ac:spMk id="3" creationId="{0D564ABD-D019-1725-83DB-2C1DF92B1B57}"/>
          </ac:spMkLst>
        </pc:spChg>
        <pc:spChg chg="mod">
          <ac:chgData name="Rita Tam" userId="a11fa42d-2320-45aa-b44e-2f74874cff07" providerId="ADAL" clId="{72FC61CA-DD92-47A8-A4B8-50B45E9637B9}" dt="2022-11-27T09:53:03.198" v="6741" actId="164"/>
          <ac:spMkLst>
            <pc:docMk/>
            <pc:sldMk cId="3256978973" sldId="264"/>
            <ac:spMk id="6" creationId="{3658571B-E613-6EB3-1FE5-CE26A659FB63}"/>
          </ac:spMkLst>
        </pc:spChg>
        <pc:spChg chg="mod">
          <ac:chgData name="Rita Tam" userId="a11fa42d-2320-45aa-b44e-2f74874cff07" providerId="ADAL" clId="{72FC61CA-DD92-47A8-A4B8-50B45E9637B9}" dt="2022-11-27T09:53:03.198" v="6741" actId="164"/>
          <ac:spMkLst>
            <pc:docMk/>
            <pc:sldMk cId="3256978973" sldId="264"/>
            <ac:spMk id="7" creationId="{B4A171B6-68E9-4B78-72DB-EC58CD944C7D}"/>
          </ac:spMkLst>
        </pc:spChg>
        <pc:spChg chg="mod">
          <ac:chgData name="Rita Tam" userId="a11fa42d-2320-45aa-b44e-2f74874cff07" providerId="ADAL" clId="{72FC61CA-DD92-47A8-A4B8-50B45E9637B9}" dt="2022-11-27T09:53:03.198" v="6741" actId="164"/>
          <ac:spMkLst>
            <pc:docMk/>
            <pc:sldMk cId="3256978973" sldId="264"/>
            <ac:spMk id="8" creationId="{8C119793-4CFC-62E6-8F79-B884817BD713}"/>
          </ac:spMkLst>
        </pc:spChg>
        <pc:spChg chg="mod">
          <ac:chgData name="Rita Tam" userId="a11fa42d-2320-45aa-b44e-2f74874cff07" providerId="ADAL" clId="{72FC61CA-DD92-47A8-A4B8-50B45E9637B9}" dt="2022-11-27T09:53:03.198" v="6741" actId="164"/>
          <ac:spMkLst>
            <pc:docMk/>
            <pc:sldMk cId="3256978973" sldId="264"/>
            <ac:spMk id="10" creationId="{25E94CDF-6C03-36AC-BBEB-4C71AFCBD288}"/>
          </ac:spMkLst>
        </pc:spChg>
        <pc:spChg chg="mod">
          <ac:chgData name="Rita Tam" userId="a11fa42d-2320-45aa-b44e-2f74874cff07" providerId="ADAL" clId="{72FC61CA-DD92-47A8-A4B8-50B45E9637B9}" dt="2022-11-27T09:53:03.198" v="6741" actId="164"/>
          <ac:spMkLst>
            <pc:docMk/>
            <pc:sldMk cId="3256978973" sldId="264"/>
            <ac:spMk id="11" creationId="{9A56D3BB-9BFB-3F67-0006-2B0C2C565369}"/>
          </ac:spMkLst>
        </pc:spChg>
        <pc:spChg chg="mod">
          <ac:chgData name="Rita Tam" userId="a11fa42d-2320-45aa-b44e-2f74874cff07" providerId="ADAL" clId="{72FC61CA-DD92-47A8-A4B8-50B45E9637B9}" dt="2022-11-27T09:53:03.198" v="6741" actId="164"/>
          <ac:spMkLst>
            <pc:docMk/>
            <pc:sldMk cId="3256978973" sldId="264"/>
            <ac:spMk id="12" creationId="{CFC2E581-4D7F-E6B9-FC8E-95EED11A1332}"/>
          </ac:spMkLst>
        </pc:spChg>
        <pc:spChg chg="add del mod">
          <ac:chgData name="Rita Tam" userId="a11fa42d-2320-45aa-b44e-2f74874cff07" providerId="ADAL" clId="{72FC61CA-DD92-47A8-A4B8-50B45E9637B9}" dt="2022-11-27T09:53:03.804" v="6742"/>
          <ac:spMkLst>
            <pc:docMk/>
            <pc:sldMk cId="3256978973" sldId="264"/>
            <ac:spMk id="13" creationId="{75471E2C-C09D-BCE6-387A-4E2CAD86A11C}"/>
          </ac:spMkLst>
        </pc:spChg>
        <pc:spChg chg="add del mod">
          <ac:chgData name="Rita Tam" userId="a11fa42d-2320-45aa-b44e-2f74874cff07" providerId="ADAL" clId="{72FC61CA-DD92-47A8-A4B8-50B45E9637B9}" dt="2022-11-27T09:53:03.804" v="6742"/>
          <ac:spMkLst>
            <pc:docMk/>
            <pc:sldMk cId="3256978973" sldId="264"/>
            <ac:spMk id="14" creationId="{9CB736DB-EBAE-34D8-D6F6-9D2ED31B9217}"/>
          </ac:spMkLst>
        </pc:spChg>
        <pc:spChg chg="add del mod">
          <ac:chgData name="Rita Tam" userId="a11fa42d-2320-45aa-b44e-2f74874cff07" providerId="ADAL" clId="{72FC61CA-DD92-47A8-A4B8-50B45E9637B9}" dt="2022-11-27T09:53:03.804" v="6742"/>
          <ac:spMkLst>
            <pc:docMk/>
            <pc:sldMk cId="3256978973" sldId="264"/>
            <ac:spMk id="15" creationId="{A0BF6709-A175-9CCB-09C9-F8E07C3B1131}"/>
          </ac:spMkLst>
        </pc:spChg>
        <pc:spChg chg="add del mod">
          <ac:chgData name="Rita Tam" userId="a11fa42d-2320-45aa-b44e-2f74874cff07" providerId="ADAL" clId="{72FC61CA-DD92-47A8-A4B8-50B45E9637B9}" dt="2022-11-27T09:53:03.804" v="6742"/>
          <ac:spMkLst>
            <pc:docMk/>
            <pc:sldMk cId="3256978973" sldId="264"/>
            <ac:spMk id="16" creationId="{55372D31-FDAE-33E5-D080-798FBEBF8136}"/>
          </ac:spMkLst>
        </pc:spChg>
        <pc:spChg chg="mod">
          <ac:chgData name="Rita Tam" userId="a11fa42d-2320-45aa-b44e-2f74874cff07" providerId="ADAL" clId="{72FC61CA-DD92-47A8-A4B8-50B45E9637B9}" dt="2022-11-27T09:53:03.198" v="6741" actId="164"/>
          <ac:spMkLst>
            <pc:docMk/>
            <pc:sldMk cId="3256978973" sldId="264"/>
            <ac:spMk id="18" creationId="{82A18C61-0FCD-DBAB-0AF2-BDE6B38091C7}"/>
          </ac:spMkLst>
        </pc:spChg>
        <pc:spChg chg="mod">
          <ac:chgData name="Rita Tam" userId="a11fa42d-2320-45aa-b44e-2f74874cff07" providerId="ADAL" clId="{72FC61CA-DD92-47A8-A4B8-50B45E9637B9}" dt="2022-11-27T09:53:03.198" v="6741" actId="164"/>
          <ac:spMkLst>
            <pc:docMk/>
            <pc:sldMk cId="3256978973" sldId="264"/>
            <ac:spMk id="20" creationId="{D52094BF-669F-9600-5140-CACB92C4A7FA}"/>
          </ac:spMkLst>
        </pc:spChg>
        <pc:spChg chg="add del mod">
          <ac:chgData name="Rita Tam" userId="a11fa42d-2320-45aa-b44e-2f74874cff07" providerId="ADAL" clId="{72FC61CA-DD92-47A8-A4B8-50B45E9637B9}" dt="2022-11-27T09:53:03.804" v="6742"/>
          <ac:spMkLst>
            <pc:docMk/>
            <pc:sldMk cId="3256978973" sldId="264"/>
            <ac:spMk id="21" creationId="{2BB30518-FF9D-AB54-27BD-7EC7310BC27F}"/>
          </ac:spMkLst>
        </pc:spChg>
        <pc:spChg chg="add del mod">
          <ac:chgData name="Rita Tam" userId="a11fa42d-2320-45aa-b44e-2f74874cff07" providerId="ADAL" clId="{72FC61CA-DD92-47A8-A4B8-50B45E9637B9}" dt="2022-11-27T09:53:03.804" v="6742"/>
          <ac:spMkLst>
            <pc:docMk/>
            <pc:sldMk cId="3256978973" sldId="264"/>
            <ac:spMk id="22" creationId="{5FD74A75-BE85-FDC1-AE97-465286C5F764}"/>
          </ac:spMkLst>
        </pc:spChg>
        <pc:spChg chg="mod topLvl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7" creationId="{A461468A-3ED6-09F1-C475-3EA6A7806C01}"/>
          </ac:spMkLst>
        </pc:spChg>
        <pc:spChg chg="mod topLvl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8" creationId="{318B6DC2-CCE3-3DE0-AFDD-18F1FB70F5E2}"/>
          </ac:spMkLst>
        </pc:spChg>
        <pc:spChg chg="mod topLvl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9" creationId="{804623C7-FF4C-A0DB-6F87-6674409E3DD0}"/>
          </ac:spMkLst>
        </pc:spChg>
        <pc:spChg chg="mod topLvl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30" creationId="{CAAA9AB7-A0B2-0367-9667-311C63406F80}"/>
          </ac:spMkLst>
        </pc:spChg>
        <pc:spChg chg="mod topLvl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33" creationId="{67735736-27EB-A088-2FA4-EBCB1896C09A}"/>
          </ac:spMkLst>
        </pc:spChg>
        <pc:spChg chg="mod topLvl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34" creationId="{8BBD1262-2D9A-1EE2-1FE4-7C34032D670C}"/>
          </ac:spMkLst>
        </pc:spChg>
        <pc:spChg chg="mod">
          <ac:chgData name="Rita Tam" userId="a11fa42d-2320-45aa-b44e-2f74874cff07" providerId="ADAL" clId="{72FC61CA-DD92-47A8-A4B8-50B45E9637B9}" dt="2022-11-27T09:54:30.196" v="6775" actId="165"/>
          <ac:spMkLst>
            <pc:docMk/>
            <pc:sldMk cId="3256978973" sldId="264"/>
            <ac:spMk id="35" creationId="{B47A27B8-EF69-BD77-D261-2B0AD59FD495}"/>
          </ac:spMkLst>
        </pc:spChg>
        <pc:spChg chg="del mod">
          <ac:chgData name="Rita Tam" userId="a11fa42d-2320-45aa-b44e-2f74874cff07" providerId="ADAL" clId="{72FC61CA-DD92-47A8-A4B8-50B45E9637B9}" dt="2022-11-27T09:54:23.453" v="6772" actId="478"/>
          <ac:spMkLst>
            <pc:docMk/>
            <pc:sldMk cId="3256978973" sldId="264"/>
            <ac:spMk id="37" creationId="{99AB0EE2-C6E3-074E-5EC1-97D27F3F7621}"/>
          </ac:spMkLst>
        </pc:spChg>
        <pc:spChg chg="mod topLvl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38" creationId="{B4C79013-6055-FD6C-B745-5F2381FDE087}"/>
          </ac:spMkLst>
        </pc:spChg>
        <pc:spChg chg="del mod topLvl">
          <ac:chgData name="Rita Tam" userId="a11fa42d-2320-45aa-b44e-2f74874cff07" providerId="ADAL" clId="{72FC61CA-DD92-47A8-A4B8-50B45E9637B9}" dt="2022-11-27T09:54:40.272" v="6782" actId="478"/>
          <ac:spMkLst>
            <pc:docMk/>
            <pc:sldMk cId="3256978973" sldId="264"/>
            <ac:spMk id="40" creationId="{316FCB46-C9DA-A092-AAFB-25AE8201A4C5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41" creationId="{62EDAB67-91B4-511A-7EBF-F4C1263286BF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42" creationId="{0042A25F-20C7-415D-E027-72936674AF1C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43" creationId="{B20C9205-781C-7B21-C776-D658909AA41B}"/>
          </ac:spMkLst>
        </pc:spChg>
        <pc:spChg chg="del mod">
          <ac:chgData name="Rita Tam" userId="a11fa42d-2320-45aa-b44e-2f74874cff07" providerId="ADAL" clId="{72FC61CA-DD92-47A8-A4B8-50B45E9637B9}" dt="2022-11-27T10:05:51.742" v="7061" actId="478"/>
          <ac:spMkLst>
            <pc:docMk/>
            <pc:sldMk cId="3256978973" sldId="264"/>
            <ac:spMk id="44" creationId="{A42C032D-7716-705E-6D47-35D33A09E170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45" creationId="{46C689D3-5DB0-A76A-BEBF-5C4DA93CA7CC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46" creationId="{52B31E24-F881-2D27-81BF-61490D21DDE6}"/>
          </ac:spMkLst>
        </pc:spChg>
        <pc:spChg chg="mod">
          <ac:chgData name="Rita Tam" userId="a11fa42d-2320-45aa-b44e-2f74874cff07" providerId="ADAL" clId="{72FC61CA-DD92-47A8-A4B8-50B45E9637B9}" dt="2022-11-27T09:53:47.731" v="6753"/>
          <ac:spMkLst>
            <pc:docMk/>
            <pc:sldMk cId="3256978973" sldId="264"/>
            <ac:spMk id="50" creationId="{A84F186B-C960-9BC6-5377-59C9CCB762A4}"/>
          </ac:spMkLst>
        </pc:spChg>
        <pc:spChg chg="mod">
          <ac:chgData name="Rita Tam" userId="a11fa42d-2320-45aa-b44e-2f74874cff07" providerId="ADAL" clId="{72FC61CA-DD92-47A8-A4B8-50B45E9637B9}" dt="2022-11-27T09:53:47.731" v="6753"/>
          <ac:spMkLst>
            <pc:docMk/>
            <pc:sldMk cId="3256978973" sldId="264"/>
            <ac:spMk id="51" creationId="{5105AB72-6736-C643-E3A1-58AC4B4DB5B3}"/>
          </ac:spMkLst>
        </pc:spChg>
        <pc:spChg chg="mod">
          <ac:chgData name="Rita Tam" userId="a11fa42d-2320-45aa-b44e-2f74874cff07" providerId="ADAL" clId="{72FC61CA-DD92-47A8-A4B8-50B45E9637B9}" dt="2022-11-27T09:53:47.731" v="6753"/>
          <ac:spMkLst>
            <pc:docMk/>
            <pc:sldMk cId="3256978973" sldId="264"/>
            <ac:spMk id="52" creationId="{F4AFFE41-B5DA-2697-228F-ACAF3DFFF216}"/>
          </ac:spMkLst>
        </pc:spChg>
        <pc:spChg chg="mod">
          <ac:chgData name="Rita Tam" userId="a11fa42d-2320-45aa-b44e-2f74874cff07" providerId="ADAL" clId="{72FC61CA-DD92-47A8-A4B8-50B45E9637B9}" dt="2022-11-27T09:53:47.731" v="6753"/>
          <ac:spMkLst>
            <pc:docMk/>
            <pc:sldMk cId="3256978973" sldId="264"/>
            <ac:spMk id="53" creationId="{5F4EE8B2-E708-CFC8-C5BE-F388FF4A0F51}"/>
          </ac:spMkLst>
        </pc:spChg>
        <pc:spChg chg="mod">
          <ac:chgData name="Rita Tam" userId="a11fa42d-2320-45aa-b44e-2f74874cff07" providerId="ADAL" clId="{72FC61CA-DD92-47A8-A4B8-50B45E9637B9}" dt="2022-11-27T09:53:47.731" v="6753"/>
          <ac:spMkLst>
            <pc:docMk/>
            <pc:sldMk cId="3256978973" sldId="264"/>
            <ac:spMk id="56" creationId="{7B8C5619-6665-88EA-D9C3-1A7B9393429F}"/>
          </ac:spMkLst>
        </pc:spChg>
        <pc:spChg chg="mod">
          <ac:chgData name="Rita Tam" userId="a11fa42d-2320-45aa-b44e-2f74874cff07" providerId="ADAL" clId="{72FC61CA-DD92-47A8-A4B8-50B45E9637B9}" dt="2022-11-27T09:53:47.731" v="6753"/>
          <ac:spMkLst>
            <pc:docMk/>
            <pc:sldMk cId="3256978973" sldId="264"/>
            <ac:spMk id="57" creationId="{0474F4D3-5812-E701-562C-CE923148DD4F}"/>
          </ac:spMkLst>
        </pc:spChg>
        <pc:spChg chg="mod">
          <ac:chgData name="Rita Tam" userId="a11fa42d-2320-45aa-b44e-2f74874cff07" providerId="ADAL" clId="{72FC61CA-DD92-47A8-A4B8-50B45E9637B9}" dt="2022-11-27T09:53:47.731" v="6753"/>
          <ac:spMkLst>
            <pc:docMk/>
            <pc:sldMk cId="3256978973" sldId="264"/>
            <ac:spMk id="58" creationId="{BF2394CA-C094-1CB3-0E67-0DD5FF6220F7}"/>
          </ac:spMkLst>
        </pc:spChg>
        <pc:spChg chg="mod">
          <ac:chgData name="Rita Tam" userId="a11fa42d-2320-45aa-b44e-2f74874cff07" providerId="ADAL" clId="{72FC61CA-DD92-47A8-A4B8-50B45E9637B9}" dt="2022-11-27T09:53:47.731" v="6753"/>
          <ac:spMkLst>
            <pc:docMk/>
            <pc:sldMk cId="3256978973" sldId="264"/>
            <ac:spMk id="60" creationId="{981BA1A9-367E-8364-4D2B-F9B664595C5D}"/>
          </ac:spMkLst>
        </pc:spChg>
        <pc:spChg chg="mod">
          <ac:chgData name="Rita Tam" userId="a11fa42d-2320-45aa-b44e-2f74874cff07" providerId="ADAL" clId="{72FC61CA-DD92-47A8-A4B8-50B45E9637B9}" dt="2022-11-27T09:53:47.731" v="6753"/>
          <ac:spMkLst>
            <pc:docMk/>
            <pc:sldMk cId="3256978973" sldId="264"/>
            <ac:spMk id="61" creationId="{320418D4-86EC-E3B5-6C25-AFA98DDEFBFB}"/>
          </ac:spMkLst>
        </pc:spChg>
        <pc:spChg chg="mod">
          <ac:chgData name="Rita Tam" userId="a11fa42d-2320-45aa-b44e-2f74874cff07" providerId="ADAL" clId="{72FC61CA-DD92-47A8-A4B8-50B45E9637B9}" dt="2022-11-27T09:53:47.731" v="6753"/>
          <ac:spMkLst>
            <pc:docMk/>
            <pc:sldMk cId="3256978973" sldId="264"/>
            <ac:spMk id="63" creationId="{6D9D63C6-C42C-350E-5C91-8F9AD0F11A02}"/>
          </ac:spMkLst>
        </pc:spChg>
        <pc:spChg chg="mod">
          <ac:chgData name="Rita Tam" userId="a11fa42d-2320-45aa-b44e-2f74874cff07" providerId="ADAL" clId="{72FC61CA-DD92-47A8-A4B8-50B45E9637B9}" dt="2022-11-27T09:53:47.731" v="6753"/>
          <ac:spMkLst>
            <pc:docMk/>
            <pc:sldMk cId="3256978973" sldId="264"/>
            <ac:spMk id="64" creationId="{6DD127BA-5470-587F-5FFB-DF9606F5E1B1}"/>
          </ac:spMkLst>
        </pc:spChg>
        <pc:spChg chg="mod">
          <ac:chgData name="Rita Tam" userId="a11fa42d-2320-45aa-b44e-2f74874cff07" providerId="ADAL" clId="{72FC61CA-DD92-47A8-A4B8-50B45E9637B9}" dt="2022-11-27T09:53:47.731" v="6753"/>
          <ac:spMkLst>
            <pc:docMk/>
            <pc:sldMk cId="3256978973" sldId="264"/>
            <ac:spMk id="65" creationId="{A8FCE25B-E39E-573B-2738-8AAEA2F08162}"/>
          </ac:spMkLst>
        </pc:spChg>
        <pc:spChg chg="mod">
          <ac:chgData name="Rita Tam" userId="a11fa42d-2320-45aa-b44e-2f74874cff07" providerId="ADAL" clId="{72FC61CA-DD92-47A8-A4B8-50B45E9637B9}" dt="2022-11-27T09:53:47.731" v="6753"/>
          <ac:spMkLst>
            <pc:docMk/>
            <pc:sldMk cId="3256978973" sldId="264"/>
            <ac:spMk id="66" creationId="{9868CA2A-645F-4784-B8C7-CC3EA92101C0}"/>
          </ac:spMkLst>
        </pc:spChg>
        <pc:spChg chg="mod">
          <ac:chgData name="Rita Tam" userId="a11fa42d-2320-45aa-b44e-2f74874cff07" providerId="ADAL" clId="{72FC61CA-DD92-47A8-A4B8-50B45E9637B9}" dt="2022-11-27T09:53:47.731" v="6753"/>
          <ac:spMkLst>
            <pc:docMk/>
            <pc:sldMk cId="3256978973" sldId="264"/>
            <ac:spMk id="67" creationId="{10F254E2-3B90-4FAB-2D01-37331A19B3A6}"/>
          </ac:spMkLst>
        </pc:spChg>
        <pc:spChg chg="mod">
          <ac:chgData name="Rita Tam" userId="a11fa42d-2320-45aa-b44e-2f74874cff07" providerId="ADAL" clId="{72FC61CA-DD92-47A8-A4B8-50B45E9637B9}" dt="2022-11-27T09:53:47.731" v="6753"/>
          <ac:spMkLst>
            <pc:docMk/>
            <pc:sldMk cId="3256978973" sldId="264"/>
            <ac:spMk id="68" creationId="{77A1A465-8D8D-3C0C-6E43-80EE97F8921A}"/>
          </ac:spMkLst>
        </pc:spChg>
        <pc:spChg chg="mod">
          <ac:chgData name="Rita Tam" userId="a11fa42d-2320-45aa-b44e-2f74874cff07" providerId="ADAL" clId="{72FC61CA-DD92-47A8-A4B8-50B45E9637B9}" dt="2022-11-27T09:53:47.731" v="6753"/>
          <ac:spMkLst>
            <pc:docMk/>
            <pc:sldMk cId="3256978973" sldId="264"/>
            <ac:spMk id="69" creationId="{4F0321E3-7FE2-BA81-1C15-FB5961812208}"/>
          </ac:spMkLst>
        </pc:spChg>
        <pc:spChg chg="add 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71" creationId="{C58479C9-57CD-797F-8BDD-87F79CF2DA7A}"/>
          </ac:spMkLst>
        </pc:spChg>
        <pc:spChg chg="mod">
          <ac:chgData name="Rita Tam" userId="a11fa42d-2320-45aa-b44e-2f74874cff07" providerId="ADAL" clId="{72FC61CA-DD92-47A8-A4B8-50B45E9637B9}" dt="2022-11-27T09:54:53.587" v="6789"/>
          <ac:spMkLst>
            <pc:docMk/>
            <pc:sldMk cId="3256978973" sldId="264"/>
            <ac:spMk id="76" creationId="{B51935BC-039F-79B4-F434-7F17EDB81E3E}"/>
          </ac:spMkLst>
        </pc:spChg>
        <pc:spChg chg="mod">
          <ac:chgData name="Rita Tam" userId="a11fa42d-2320-45aa-b44e-2f74874cff07" providerId="ADAL" clId="{72FC61CA-DD92-47A8-A4B8-50B45E9637B9}" dt="2022-11-27T09:54:53.587" v="6789"/>
          <ac:spMkLst>
            <pc:docMk/>
            <pc:sldMk cId="3256978973" sldId="264"/>
            <ac:spMk id="77" creationId="{C16024A6-0A2F-39D2-5996-FD9D09A3D855}"/>
          </ac:spMkLst>
        </pc:spChg>
        <pc:spChg chg="mod">
          <ac:chgData name="Rita Tam" userId="a11fa42d-2320-45aa-b44e-2f74874cff07" providerId="ADAL" clId="{72FC61CA-DD92-47A8-A4B8-50B45E9637B9}" dt="2022-11-27T09:54:53.587" v="6789"/>
          <ac:spMkLst>
            <pc:docMk/>
            <pc:sldMk cId="3256978973" sldId="264"/>
            <ac:spMk id="78" creationId="{0EF9E39E-D78B-9425-EA68-010644171D4C}"/>
          </ac:spMkLst>
        </pc:spChg>
        <pc:spChg chg="mod">
          <ac:chgData name="Rita Tam" userId="a11fa42d-2320-45aa-b44e-2f74874cff07" providerId="ADAL" clId="{72FC61CA-DD92-47A8-A4B8-50B45E9637B9}" dt="2022-11-27T09:54:53.587" v="6789"/>
          <ac:spMkLst>
            <pc:docMk/>
            <pc:sldMk cId="3256978973" sldId="264"/>
            <ac:spMk id="79" creationId="{29BEEAB6-F1CA-9A8E-4857-012DFBE81785}"/>
          </ac:spMkLst>
        </pc:spChg>
        <pc:spChg chg="mod">
          <ac:chgData name="Rita Tam" userId="a11fa42d-2320-45aa-b44e-2f74874cff07" providerId="ADAL" clId="{72FC61CA-DD92-47A8-A4B8-50B45E9637B9}" dt="2022-11-27T09:54:53.587" v="6789"/>
          <ac:spMkLst>
            <pc:docMk/>
            <pc:sldMk cId="3256978973" sldId="264"/>
            <ac:spMk id="80" creationId="{3B1CA481-E41F-E99B-A731-4224B901A1F2}"/>
          </ac:spMkLst>
        </pc:spChg>
        <pc:spChg chg="mod">
          <ac:chgData name="Rita Tam" userId="a11fa42d-2320-45aa-b44e-2f74874cff07" providerId="ADAL" clId="{72FC61CA-DD92-47A8-A4B8-50B45E9637B9}" dt="2022-11-27T09:54:53.587" v="6789"/>
          <ac:spMkLst>
            <pc:docMk/>
            <pc:sldMk cId="3256978973" sldId="264"/>
            <ac:spMk id="81" creationId="{0C498B54-4E51-8ECC-3E01-CFBDB2212950}"/>
          </ac:spMkLst>
        </pc:spChg>
        <pc:spChg chg="mod">
          <ac:chgData name="Rita Tam" userId="a11fa42d-2320-45aa-b44e-2f74874cff07" providerId="ADAL" clId="{72FC61CA-DD92-47A8-A4B8-50B45E9637B9}" dt="2022-11-27T09:54:53.587" v="6789"/>
          <ac:spMkLst>
            <pc:docMk/>
            <pc:sldMk cId="3256978973" sldId="264"/>
            <ac:spMk id="82" creationId="{74B806DF-F98C-DAC6-815E-30156DE94C7D}"/>
          </ac:spMkLst>
        </pc:spChg>
        <pc:spChg chg="mod">
          <ac:chgData name="Rita Tam" userId="a11fa42d-2320-45aa-b44e-2f74874cff07" providerId="ADAL" clId="{72FC61CA-DD92-47A8-A4B8-50B45E9637B9}" dt="2022-11-27T09:54:53.587" v="6789"/>
          <ac:spMkLst>
            <pc:docMk/>
            <pc:sldMk cId="3256978973" sldId="264"/>
            <ac:spMk id="83" creationId="{7C89557F-9EC8-B8BB-3B6B-0A7DBBDE4A8F}"/>
          </ac:spMkLst>
        </pc:spChg>
        <pc:spChg chg="mod">
          <ac:chgData name="Rita Tam" userId="a11fa42d-2320-45aa-b44e-2f74874cff07" providerId="ADAL" clId="{72FC61CA-DD92-47A8-A4B8-50B45E9637B9}" dt="2022-11-27T09:54:53.587" v="6789"/>
          <ac:spMkLst>
            <pc:docMk/>
            <pc:sldMk cId="3256978973" sldId="264"/>
            <ac:spMk id="84" creationId="{E525B953-9948-1F64-EAF8-2204FD445DA3}"/>
          </ac:spMkLst>
        </pc:spChg>
        <pc:spChg chg="mod">
          <ac:chgData name="Rita Tam" userId="a11fa42d-2320-45aa-b44e-2f74874cff07" providerId="ADAL" clId="{72FC61CA-DD92-47A8-A4B8-50B45E9637B9}" dt="2022-11-27T09:54:53.587" v="6789"/>
          <ac:spMkLst>
            <pc:docMk/>
            <pc:sldMk cId="3256978973" sldId="264"/>
            <ac:spMk id="85" creationId="{9D14E389-EFDC-903D-47CD-9451BA67CCE6}"/>
          </ac:spMkLst>
        </pc:spChg>
        <pc:spChg chg="mod">
          <ac:chgData name="Rita Tam" userId="a11fa42d-2320-45aa-b44e-2f74874cff07" providerId="ADAL" clId="{72FC61CA-DD92-47A8-A4B8-50B45E9637B9}" dt="2022-11-27T09:54:53.587" v="6789"/>
          <ac:spMkLst>
            <pc:docMk/>
            <pc:sldMk cId="3256978973" sldId="264"/>
            <ac:spMk id="86" creationId="{4980E962-D393-AD05-38F0-8A945A0C82E0}"/>
          </ac:spMkLst>
        </pc:spChg>
        <pc:spChg chg="mod">
          <ac:chgData name="Rita Tam" userId="a11fa42d-2320-45aa-b44e-2f74874cff07" providerId="ADAL" clId="{72FC61CA-DD92-47A8-A4B8-50B45E9637B9}" dt="2022-11-27T09:54:53.587" v="6789"/>
          <ac:spMkLst>
            <pc:docMk/>
            <pc:sldMk cId="3256978973" sldId="264"/>
            <ac:spMk id="87" creationId="{52A37FCC-D0B2-359F-D55C-A40D430073B4}"/>
          </ac:spMkLst>
        </pc:spChg>
        <pc:spChg chg="mod">
          <ac:chgData name="Rita Tam" userId="a11fa42d-2320-45aa-b44e-2f74874cff07" providerId="ADAL" clId="{72FC61CA-DD92-47A8-A4B8-50B45E9637B9}" dt="2022-11-27T09:54:53.587" v="6789"/>
          <ac:spMkLst>
            <pc:docMk/>
            <pc:sldMk cId="3256978973" sldId="264"/>
            <ac:spMk id="88" creationId="{24DEC150-16FE-7E4A-C231-B41B063C747B}"/>
          </ac:spMkLst>
        </pc:spChg>
        <pc:spChg chg="mod">
          <ac:chgData name="Rita Tam" userId="a11fa42d-2320-45aa-b44e-2f74874cff07" providerId="ADAL" clId="{72FC61CA-DD92-47A8-A4B8-50B45E9637B9}" dt="2022-11-27T09:54:53.587" v="6789"/>
          <ac:spMkLst>
            <pc:docMk/>
            <pc:sldMk cId="3256978973" sldId="264"/>
            <ac:spMk id="89" creationId="{868E283A-1AD2-1684-53DA-665C1F46DA8E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93" creationId="{03356165-A506-2957-E5B6-396A2C45555C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94" creationId="{EACBCDA5-357B-4A58-C00B-6A9DABCC4EEB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95" creationId="{17EEAA87-0491-105A-3880-3C32CCB55CB0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96" creationId="{9DE277B7-231B-F486-8F71-348248923FCA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97" creationId="{3BFF357D-6767-DA46-2B26-267311407332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98" creationId="{0FE70345-84C9-4CF5-F723-77EB79880F3F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99" creationId="{FE2F567A-7699-6361-5E31-65793623ABE9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00" creationId="{5E9249F6-EA84-22E8-E446-90B6D2828E36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01" creationId="{1F2A6F56-6F34-211A-2A40-75E5B04DBD8D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02" creationId="{FB108F2A-87F4-676A-0918-B0AAFB932EC4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03" creationId="{39F09818-2067-0E7D-9663-1F5B6D8122EC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04" creationId="{3A3A63FD-7DF6-516E-2D71-C92C3412E264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05" creationId="{64C6C3B8-48A7-716C-FE3E-7292E3D8D5E4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06" creationId="{9D7DCA57-4CF8-104A-3198-BA3E06E74A8A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10" creationId="{1DEFDF8D-7A31-C259-4C73-CEC764779ADA}"/>
          </ac:spMkLst>
        </pc:spChg>
        <pc:spChg chg="del mod">
          <ac:chgData name="Rita Tam" userId="a11fa42d-2320-45aa-b44e-2f74874cff07" providerId="ADAL" clId="{72FC61CA-DD92-47A8-A4B8-50B45E9637B9}" dt="2022-11-27T10:05:03.216" v="7029" actId="478"/>
          <ac:spMkLst>
            <pc:docMk/>
            <pc:sldMk cId="3256978973" sldId="264"/>
            <ac:spMk id="111" creationId="{085EAB5E-26CC-EA62-469F-C928B9E84655}"/>
          </ac:spMkLst>
        </pc:spChg>
        <pc:spChg chg="del mod">
          <ac:chgData name="Rita Tam" userId="a11fa42d-2320-45aa-b44e-2f74874cff07" providerId="ADAL" clId="{72FC61CA-DD92-47A8-A4B8-50B45E9637B9}" dt="2022-11-27T10:04:59.681" v="7027" actId="478"/>
          <ac:spMkLst>
            <pc:docMk/>
            <pc:sldMk cId="3256978973" sldId="264"/>
            <ac:spMk id="112" creationId="{D31DA656-B076-0D54-D7F3-96222384412E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13" creationId="{1D5A5645-7D59-9683-530D-B1930C4CA91C}"/>
          </ac:spMkLst>
        </pc:spChg>
        <pc:spChg chg="del mod">
          <ac:chgData name="Rita Tam" userId="a11fa42d-2320-45aa-b44e-2f74874cff07" providerId="ADAL" clId="{72FC61CA-DD92-47A8-A4B8-50B45E9637B9}" dt="2022-11-27T10:05:00.961" v="7028" actId="478"/>
          <ac:spMkLst>
            <pc:docMk/>
            <pc:sldMk cId="3256978973" sldId="264"/>
            <ac:spMk id="114" creationId="{22D5B1BA-1B20-6EFC-4BD6-575ED6548B44}"/>
          </ac:spMkLst>
        </pc:spChg>
        <pc:spChg chg="del mod">
          <ac:chgData name="Rita Tam" userId="a11fa42d-2320-45aa-b44e-2f74874cff07" providerId="ADAL" clId="{72FC61CA-DD92-47A8-A4B8-50B45E9637B9}" dt="2022-11-27T10:05:05.654" v="7031" actId="478"/>
          <ac:spMkLst>
            <pc:docMk/>
            <pc:sldMk cId="3256978973" sldId="264"/>
            <ac:spMk id="115" creationId="{39395EED-CF81-5FB4-CF8D-86FB221C63AC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16" creationId="{73966727-450A-E992-621D-9D656EA9DC62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17" creationId="{15D14688-FCCC-6C86-3CC0-EEC5CD06FE0F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18" creationId="{58274F40-C6F8-ABF7-FE39-B82A8E1C614D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19" creationId="{DD399DD8-A6EF-C577-BED6-4CF2A2BB936C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20" creationId="{03AEBF04-59DA-2DDE-A0CB-C3515C38FB4F}"/>
          </ac:spMkLst>
        </pc:spChg>
        <pc:spChg chg="del mod">
          <ac:chgData name="Rita Tam" userId="a11fa42d-2320-45aa-b44e-2f74874cff07" providerId="ADAL" clId="{72FC61CA-DD92-47A8-A4B8-50B45E9637B9}" dt="2022-11-27T10:04:57.191" v="7025" actId="478"/>
          <ac:spMkLst>
            <pc:docMk/>
            <pc:sldMk cId="3256978973" sldId="264"/>
            <ac:spMk id="121" creationId="{4EF942F4-B849-D5BF-71BD-4A880A504E65}"/>
          </ac:spMkLst>
        </pc:spChg>
        <pc:spChg chg="del mod">
          <ac:chgData name="Rita Tam" userId="a11fa42d-2320-45aa-b44e-2f74874cff07" providerId="ADAL" clId="{72FC61CA-DD92-47A8-A4B8-50B45E9637B9}" dt="2022-11-27T10:04:58.600" v="7026" actId="478"/>
          <ac:spMkLst>
            <pc:docMk/>
            <pc:sldMk cId="3256978973" sldId="264"/>
            <ac:spMk id="122" creationId="{C3BFAC61-43E1-3347-E421-5BBBB7F98FF7}"/>
          </ac:spMkLst>
        </pc:spChg>
        <pc:spChg chg="del mod">
          <ac:chgData name="Rita Tam" userId="a11fa42d-2320-45aa-b44e-2f74874cff07" providerId="ADAL" clId="{72FC61CA-DD92-47A8-A4B8-50B45E9637B9}" dt="2022-11-27T10:05:04.435" v="7030" actId="478"/>
          <ac:spMkLst>
            <pc:docMk/>
            <pc:sldMk cId="3256978973" sldId="264"/>
            <ac:spMk id="123" creationId="{CD867040-387F-7F96-6ECF-E4A34A60B117}"/>
          </ac:spMkLst>
        </pc:spChg>
        <pc:spChg chg="mod">
          <ac:chgData name="Rita Tam" userId="a11fa42d-2320-45aa-b44e-2f74874cff07" providerId="ADAL" clId="{72FC61CA-DD92-47A8-A4B8-50B45E9637B9}" dt="2022-11-27T09:55:58.147" v="6808"/>
          <ac:spMkLst>
            <pc:docMk/>
            <pc:sldMk cId="3256978973" sldId="264"/>
            <ac:spMk id="127" creationId="{5442E7F2-7150-1A54-AB24-4466B8E50226}"/>
          </ac:spMkLst>
        </pc:spChg>
        <pc:spChg chg="mod">
          <ac:chgData name="Rita Tam" userId="a11fa42d-2320-45aa-b44e-2f74874cff07" providerId="ADAL" clId="{72FC61CA-DD92-47A8-A4B8-50B45E9637B9}" dt="2022-11-27T09:55:58.147" v="6808"/>
          <ac:spMkLst>
            <pc:docMk/>
            <pc:sldMk cId="3256978973" sldId="264"/>
            <ac:spMk id="128" creationId="{27D48FC0-AFC5-D4D2-9E41-4C3440C7FFD8}"/>
          </ac:spMkLst>
        </pc:spChg>
        <pc:spChg chg="mod">
          <ac:chgData name="Rita Tam" userId="a11fa42d-2320-45aa-b44e-2f74874cff07" providerId="ADAL" clId="{72FC61CA-DD92-47A8-A4B8-50B45E9637B9}" dt="2022-11-27T09:55:58.147" v="6808"/>
          <ac:spMkLst>
            <pc:docMk/>
            <pc:sldMk cId="3256978973" sldId="264"/>
            <ac:spMk id="129" creationId="{91C5ABE9-8721-9AF4-ECC6-D7333E18050A}"/>
          </ac:spMkLst>
        </pc:spChg>
        <pc:spChg chg="mod">
          <ac:chgData name="Rita Tam" userId="a11fa42d-2320-45aa-b44e-2f74874cff07" providerId="ADAL" clId="{72FC61CA-DD92-47A8-A4B8-50B45E9637B9}" dt="2022-11-27T09:55:58.147" v="6808"/>
          <ac:spMkLst>
            <pc:docMk/>
            <pc:sldMk cId="3256978973" sldId="264"/>
            <ac:spMk id="130" creationId="{D7590D1F-7365-3A4D-D84F-722156C6E2AC}"/>
          </ac:spMkLst>
        </pc:spChg>
        <pc:spChg chg="mod">
          <ac:chgData name="Rita Tam" userId="a11fa42d-2320-45aa-b44e-2f74874cff07" providerId="ADAL" clId="{72FC61CA-DD92-47A8-A4B8-50B45E9637B9}" dt="2022-11-27T09:55:58.147" v="6808"/>
          <ac:spMkLst>
            <pc:docMk/>
            <pc:sldMk cId="3256978973" sldId="264"/>
            <ac:spMk id="131" creationId="{DD8C8523-F93B-C522-3F87-DAAF33BD1406}"/>
          </ac:spMkLst>
        </pc:spChg>
        <pc:spChg chg="mod">
          <ac:chgData name="Rita Tam" userId="a11fa42d-2320-45aa-b44e-2f74874cff07" providerId="ADAL" clId="{72FC61CA-DD92-47A8-A4B8-50B45E9637B9}" dt="2022-11-27T09:55:58.147" v="6808"/>
          <ac:spMkLst>
            <pc:docMk/>
            <pc:sldMk cId="3256978973" sldId="264"/>
            <ac:spMk id="132" creationId="{CA62FE86-E60A-76C7-2953-8E1CEC7A3827}"/>
          </ac:spMkLst>
        </pc:spChg>
        <pc:spChg chg="mod">
          <ac:chgData name="Rita Tam" userId="a11fa42d-2320-45aa-b44e-2f74874cff07" providerId="ADAL" clId="{72FC61CA-DD92-47A8-A4B8-50B45E9637B9}" dt="2022-11-27T09:55:58.147" v="6808"/>
          <ac:spMkLst>
            <pc:docMk/>
            <pc:sldMk cId="3256978973" sldId="264"/>
            <ac:spMk id="133" creationId="{9F73388E-F41A-23A4-ACE7-4E4569AB4C1D}"/>
          </ac:spMkLst>
        </pc:spChg>
        <pc:spChg chg="mod">
          <ac:chgData name="Rita Tam" userId="a11fa42d-2320-45aa-b44e-2f74874cff07" providerId="ADAL" clId="{72FC61CA-DD92-47A8-A4B8-50B45E9637B9}" dt="2022-11-27T09:55:58.147" v="6808"/>
          <ac:spMkLst>
            <pc:docMk/>
            <pc:sldMk cId="3256978973" sldId="264"/>
            <ac:spMk id="134" creationId="{441A668B-6DEA-8AA0-1CD8-B815AE6E5E7C}"/>
          </ac:spMkLst>
        </pc:spChg>
        <pc:spChg chg="mod">
          <ac:chgData name="Rita Tam" userId="a11fa42d-2320-45aa-b44e-2f74874cff07" providerId="ADAL" clId="{72FC61CA-DD92-47A8-A4B8-50B45E9637B9}" dt="2022-11-27T09:55:58.147" v="6808"/>
          <ac:spMkLst>
            <pc:docMk/>
            <pc:sldMk cId="3256978973" sldId="264"/>
            <ac:spMk id="135" creationId="{0CBF32F0-F8DE-2C01-73D1-77949986FB51}"/>
          </ac:spMkLst>
        </pc:spChg>
        <pc:spChg chg="mod">
          <ac:chgData name="Rita Tam" userId="a11fa42d-2320-45aa-b44e-2f74874cff07" providerId="ADAL" clId="{72FC61CA-DD92-47A8-A4B8-50B45E9637B9}" dt="2022-11-27T09:55:58.147" v="6808"/>
          <ac:spMkLst>
            <pc:docMk/>
            <pc:sldMk cId="3256978973" sldId="264"/>
            <ac:spMk id="136" creationId="{BFCEAF68-7227-9029-FF26-E9DFF412A4C6}"/>
          </ac:spMkLst>
        </pc:spChg>
        <pc:spChg chg="mod">
          <ac:chgData name="Rita Tam" userId="a11fa42d-2320-45aa-b44e-2f74874cff07" providerId="ADAL" clId="{72FC61CA-DD92-47A8-A4B8-50B45E9637B9}" dt="2022-11-27T09:55:58.147" v="6808"/>
          <ac:spMkLst>
            <pc:docMk/>
            <pc:sldMk cId="3256978973" sldId="264"/>
            <ac:spMk id="137" creationId="{B3632CD7-8539-6EA6-68A3-358E10684A50}"/>
          </ac:spMkLst>
        </pc:spChg>
        <pc:spChg chg="mod">
          <ac:chgData name="Rita Tam" userId="a11fa42d-2320-45aa-b44e-2f74874cff07" providerId="ADAL" clId="{72FC61CA-DD92-47A8-A4B8-50B45E9637B9}" dt="2022-11-27T09:55:58.147" v="6808"/>
          <ac:spMkLst>
            <pc:docMk/>
            <pc:sldMk cId="3256978973" sldId="264"/>
            <ac:spMk id="138" creationId="{F87DEFF1-08A6-32A1-DF3C-D17A47172D69}"/>
          </ac:spMkLst>
        </pc:spChg>
        <pc:spChg chg="mod">
          <ac:chgData name="Rita Tam" userId="a11fa42d-2320-45aa-b44e-2f74874cff07" providerId="ADAL" clId="{72FC61CA-DD92-47A8-A4B8-50B45E9637B9}" dt="2022-11-27T09:55:58.147" v="6808"/>
          <ac:spMkLst>
            <pc:docMk/>
            <pc:sldMk cId="3256978973" sldId="264"/>
            <ac:spMk id="139" creationId="{1478BB4E-570C-CEE3-8DE7-D021D496EB44}"/>
          </ac:spMkLst>
        </pc:spChg>
        <pc:spChg chg="mod">
          <ac:chgData name="Rita Tam" userId="a11fa42d-2320-45aa-b44e-2f74874cff07" providerId="ADAL" clId="{72FC61CA-DD92-47A8-A4B8-50B45E9637B9}" dt="2022-11-27T09:55:58.147" v="6808"/>
          <ac:spMkLst>
            <pc:docMk/>
            <pc:sldMk cId="3256978973" sldId="264"/>
            <ac:spMk id="140" creationId="{9C015160-E45A-4E49-BED3-ACCA1DCDFED1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44" creationId="{1E14EC0C-E4EC-CF4D-4E61-3E040D210D4F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45" creationId="{EF99954C-9BE3-F2C0-C170-54B5BB1F712F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46" creationId="{A5C63439-5AB5-D06D-851E-E24B1679DFD2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47" creationId="{83B053E3-E9FB-1E6E-83FE-AEC799AE7B10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48" creationId="{9FC4544F-8D58-D338-50F3-04C64106EA5E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49" creationId="{B94ED6F1-AFAD-B4BB-6C5F-118B62BB0B02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50" creationId="{5B2509CF-B2AA-4847-1115-5E9C24593CDB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51" creationId="{7097D251-1CB3-DD94-77B8-EB9F02A916A4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52" creationId="{54F73A6D-19AD-725E-39F1-0646B2E4FA60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53" creationId="{C94F280A-752A-93DF-8E85-3B603DF60F86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54" creationId="{5F438068-2A8F-C5C7-9626-D90BE398CE4F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55" creationId="{8C90D9B0-CDAC-19E5-8DB4-433E986D577F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56" creationId="{41EAA54B-78B3-099E-2FF7-E5E7DE1E9324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57" creationId="{1E248581-190D-312F-DB1B-1D701319FA9C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61" creationId="{092130D4-A9DF-4A1F-22B3-D2283577CDFD}"/>
          </ac:spMkLst>
        </pc:spChg>
        <pc:spChg chg="del mod">
          <ac:chgData name="Rita Tam" userId="a11fa42d-2320-45aa-b44e-2f74874cff07" providerId="ADAL" clId="{72FC61CA-DD92-47A8-A4B8-50B45E9637B9}" dt="2022-11-27T10:05:16.091" v="7037" actId="478"/>
          <ac:spMkLst>
            <pc:docMk/>
            <pc:sldMk cId="3256978973" sldId="264"/>
            <ac:spMk id="162" creationId="{6A68ECF4-4C3C-24A7-14F4-612BBE953DB8}"/>
          </ac:spMkLst>
        </pc:spChg>
        <pc:spChg chg="del mod">
          <ac:chgData name="Rita Tam" userId="a11fa42d-2320-45aa-b44e-2f74874cff07" providerId="ADAL" clId="{72FC61CA-DD92-47A8-A4B8-50B45E9637B9}" dt="2022-11-27T10:05:10.755" v="7033" actId="478"/>
          <ac:spMkLst>
            <pc:docMk/>
            <pc:sldMk cId="3256978973" sldId="264"/>
            <ac:spMk id="163" creationId="{7BA5A5F9-2370-D421-B105-E312B3D82D72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64" creationId="{3B9930BA-6353-829E-6F1A-63E0FD308C52}"/>
          </ac:spMkLst>
        </pc:spChg>
        <pc:spChg chg="del mod">
          <ac:chgData name="Rita Tam" userId="a11fa42d-2320-45aa-b44e-2f74874cff07" providerId="ADAL" clId="{72FC61CA-DD92-47A8-A4B8-50B45E9637B9}" dt="2022-11-27T10:05:12.599" v="7034" actId="478"/>
          <ac:spMkLst>
            <pc:docMk/>
            <pc:sldMk cId="3256978973" sldId="264"/>
            <ac:spMk id="165" creationId="{99694C3F-45C7-072B-8613-97A8A6BBBC2F}"/>
          </ac:spMkLst>
        </pc:spChg>
        <pc:spChg chg="del mod">
          <ac:chgData name="Rita Tam" userId="a11fa42d-2320-45aa-b44e-2f74874cff07" providerId="ADAL" clId="{72FC61CA-DD92-47A8-A4B8-50B45E9637B9}" dt="2022-11-27T10:05:17.082" v="7038" actId="478"/>
          <ac:spMkLst>
            <pc:docMk/>
            <pc:sldMk cId="3256978973" sldId="264"/>
            <ac:spMk id="166" creationId="{BB383641-7EEC-E80F-75D7-447EAF0C7F2B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67" creationId="{D9C3A4D3-81BE-25CC-0C8D-927818B049B0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68" creationId="{7E17BDA8-8776-364F-7C09-2EF60E87F972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69" creationId="{5C69F966-FBBF-175D-3C79-926214F7E954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70" creationId="{8DA49E33-BFF5-2F50-172F-0C183C66FFFB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71" creationId="{1C8D2745-5A9F-1F27-F108-7B78CEC80D25}"/>
          </ac:spMkLst>
        </pc:spChg>
        <pc:spChg chg="del mod">
          <ac:chgData name="Rita Tam" userId="a11fa42d-2320-45aa-b44e-2f74874cff07" providerId="ADAL" clId="{72FC61CA-DD92-47A8-A4B8-50B45E9637B9}" dt="2022-11-27T10:05:08.312" v="7032" actId="478"/>
          <ac:spMkLst>
            <pc:docMk/>
            <pc:sldMk cId="3256978973" sldId="264"/>
            <ac:spMk id="172" creationId="{8DCE8263-6394-F505-8546-CF47379D8BF3}"/>
          </ac:spMkLst>
        </pc:spChg>
        <pc:spChg chg="del mod">
          <ac:chgData name="Rita Tam" userId="a11fa42d-2320-45aa-b44e-2f74874cff07" providerId="ADAL" clId="{72FC61CA-DD92-47A8-A4B8-50B45E9637B9}" dt="2022-11-27T10:05:13.799" v="7035" actId="478"/>
          <ac:spMkLst>
            <pc:docMk/>
            <pc:sldMk cId="3256978973" sldId="264"/>
            <ac:spMk id="173" creationId="{F871BDC7-1E80-7A93-1B6A-FFCEAA05B2A2}"/>
          </ac:spMkLst>
        </pc:spChg>
        <pc:spChg chg="del mod">
          <ac:chgData name="Rita Tam" userId="a11fa42d-2320-45aa-b44e-2f74874cff07" providerId="ADAL" clId="{72FC61CA-DD92-47A8-A4B8-50B45E9637B9}" dt="2022-11-27T10:05:15.076" v="7036" actId="478"/>
          <ac:spMkLst>
            <pc:docMk/>
            <pc:sldMk cId="3256978973" sldId="264"/>
            <ac:spMk id="174" creationId="{81827B20-8299-1827-877C-A8A7D24D8E52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78" creationId="{3CB1CDF2-F9ED-149F-3164-A008229FFC10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79" creationId="{95663391-BB4F-63E2-720E-E4E547D3AE03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80" creationId="{63CBCEF8-1C23-7D7A-AF12-9A39B30760F2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81" creationId="{A637911D-85A0-07F7-B607-0DF011AC6656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82" creationId="{6E1FEFB0-1B48-ABC5-4A6E-19F0CE87F882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83" creationId="{F9138BCF-9C46-03A1-AFD6-98604E4B88B9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84" creationId="{2AE4BD78-B8DF-80E2-CC87-C9D3019D97E7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85" creationId="{FF1A0DA6-F4FB-B276-7D3D-C49FE6367FD7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86" creationId="{6271751C-DCEF-0D3D-9468-E62BA0E78D90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87" creationId="{AB98D1F3-5156-7DF8-98E3-FDAE26B49165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88" creationId="{DF3E5988-99DA-54F2-F55F-839B91F3EDDC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89" creationId="{106BCEB4-B681-15DD-D458-7FEDFD343DD1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90" creationId="{47E370B4-8F4B-5478-6C9E-EB974D93D7D8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91" creationId="{05B64AE1-000E-E8D2-F0C5-B0722D25A262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95" creationId="{09BCB437-85F9-B086-04B3-1AFF22AE5050}"/>
          </ac:spMkLst>
        </pc:spChg>
        <pc:spChg chg="del mod">
          <ac:chgData name="Rita Tam" userId="a11fa42d-2320-45aa-b44e-2f74874cff07" providerId="ADAL" clId="{72FC61CA-DD92-47A8-A4B8-50B45E9637B9}" dt="2022-11-27T10:06:06.263" v="7071" actId="478"/>
          <ac:spMkLst>
            <pc:docMk/>
            <pc:sldMk cId="3256978973" sldId="264"/>
            <ac:spMk id="196" creationId="{3F460C3B-5603-712C-374E-77696D3C3808}"/>
          </ac:spMkLst>
        </pc:spChg>
        <pc:spChg chg="del mod">
          <ac:chgData name="Rita Tam" userId="a11fa42d-2320-45aa-b44e-2f74874cff07" providerId="ADAL" clId="{72FC61CA-DD92-47A8-A4B8-50B45E9637B9}" dt="2022-11-27T10:05:59.779" v="7067" actId="478"/>
          <ac:spMkLst>
            <pc:docMk/>
            <pc:sldMk cId="3256978973" sldId="264"/>
            <ac:spMk id="197" creationId="{0281D08E-A324-27CE-4DFD-21BB2A0EF7AB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198" creationId="{9A9416B2-1D34-C99C-D5D5-8FA39C896661}"/>
          </ac:spMkLst>
        </pc:spChg>
        <pc:spChg chg="del mod">
          <ac:chgData name="Rita Tam" userId="a11fa42d-2320-45aa-b44e-2f74874cff07" providerId="ADAL" clId="{72FC61CA-DD92-47A8-A4B8-50B45E9637B9}" dt="2022-11-27T10:06:03.136" v="7069" actId="478"/>
          <ac:spMkLst>
            <pc:docMk/>
            <pc:sldMk cId="3256978973" sldId="264"/>
            <ac:spMk id="199" creationId="{CBB14095-D193-D5B2-5853-B2C756C7A164}"/>
          </ac:spMkLst>
        </pc:spChg>
        <pc:spChg chg="del mod">
          <ac:chgData name="Rita Tam" userId="a11fa42d-2320-45aa-b44e-2f74874cff07" providerId="ADAL" clId="{72FC61CA-DD92-47A8-A4B8-50B45E9637B9}" dt="2022-11-27T10:06:08.956" v="7072" actId="478"/>
          <ac:spMkLst>
            <pc:docMk/>
            <pc:sldMk cId="3256978973" sldId="264"/>
            <ac:spMk id="200" creationId="{B16C06D9-3BCD-5FAA-EA54-7774FA022CC6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01" creationId="{739ED923-3687-D826-90C9-9E83B773C7C7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02" creationId="{9D7FA8EC-C711-C5C5-5972-3FE92F99D45C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03" creationId="{050BEE86-51FF-057F-050E-9D7727D4BF95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04" creationId="{F70A0372-7DCD-85A7-2224-92D9D5C3C2A0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05" creationId="{953506C6-E477-5C28-1964-C88763C6C572}"/>
          </ac:spMkLst>
        </pc:spChg>
        <pc:spChg chg="del mod">
          <ac:chgData name="Rita Tam" userId="a11fa42d-2320-45aa-b44e-2f74874cff07" providerId="ADAL" clId="{72FC61CA-DD92-47A8-A4B8-50B45E9637B9}" dt="2022-11-27T10:05:57.559" v="7066" actId="478"/>
          <ac:spMkLst>
            <pc:docMk/>
            <pc:sldMk cId="3256978973" sldId="264"/>
            <ac:spMk id="206" creationId="{E69F7E41-2FFE-7846-1586-5658F14142A3}"/>
          </ac:spMkLst>
        </pc:spChg>
        <pc:spChg chg="del mod">
          <ac:chgData name="Rita Tam" userId="a11fa42d-2320-45aa-b44e-2f74874cff07" providerId="ADAL" clId="{72FC61CA-DD92-47A8-A4B8-50B45E9637B9}" dt="2022-11-27T10:06:01.919" v="7068" actId="478"/>
          <ac:spMkLst>
            <pc:docMk/>
            <pc:sldMk cId="3256978973" sldId="264"/>
            <ac:spMk id="207" creationId="{6A97C578-F394-7739-90D5-06E5802DAE0C}"/>
          </ac:spMkLst>
        </pc:spChg>
        <pc:spChg chg="del mod">
          <ac:chgData name="Rita Tam" userId="a11fa42d-2320-45aa-b44e-2f74874cff07" providerId="ADAL" clId="{72FC61CA-DD92-47A8-A4B8-50B45E9637B9}" dt="2022-11-27T10:06:05.308" v="7070" actId="478"/>
          <ac:spMkLst>
            <pc:docMk/>
            <pc:sldMk cId="3256978973" sldId="264"/>
            <ac:spMk id="208" creationId="{861B99E8-34A4-179D-1453-44FABCD3F75B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12" creationId="{CEE28744-8C19-CBD5-52C4-DA21D0F7C64B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13" creationId="{EEE1D086-257E-7368-73CC-5C1FD5E17B07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14" creationId="{C06979C4-CE69-2F36-BBF6-B704553647F3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15" creationId="{9441A12A-7177-C3A5-7667-05C0315C795E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16" creationId="{6CC1A903-8B41-B60E-93DE-20EDD9500C07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17" creationId="{99F15F89-5BDF-4254-9AA8-3E6FB21BC48C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18" creationId="{F9E67A86-DC27-03C6-4B7E-4D651214ECF0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19" creationId="{3203F4CD-5585-5E13-365B-0870D0947BBC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20" creationId="{CE6C4B20-A00C-7DE4-8965-3D65D53AA847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21" creationId="{D247240B-0150-4642-99D9-14343BAEBB6F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22" creationId="{5B2F5369-B4F8-9C5C-FE15-165CD93898C9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23" creationId="{758A9C3B-C14F-9F70-45E2-1EFD5CC80221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24" creationId="{CCD7B984-6D2F-2E52-55A6-01720D4FCCB9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25" creationId="{F5A79F53-6946-C78F-A201-DEDA78B2DF6E}"/>
          </ac:spMkLst>
        </pc:spChg>
        <pc:spChg chg="del mod">
          <ac:chgData name="Rita Tam" userId="a11fa42d-2320-45aa-b44e-2f74874cff07" providerId="ADAL" clId="{72FC61CA-DD92-47A8-A4B8-50B45E9637B9}" dt="2022-11-27T10:05:37.458" v="7052" actId="478"/>
          <ac:spMkLst>
            <pc:docMk/>
            <pc:sldMk cId="3256978973" sldId="264"/>
            <ac:spMk id="229" creationId="{BF7701B9-FC42-3E88-D722-7DFDEBF53CC6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30" creationId="{EA25D47D-0685-6B1E-885F-BDB1D5F4463F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31" creationId="{63012850-BD65-4C55-76A1-BBFA6354B1F9}"/>
          </ac:spMkLst>
        </pc:spChg>
        <pc:spChg chg="del mod">
          <ac:chgData name="Rita Tam" userId="a11fa42d-2320-45aa-b44e-2f74874cff07" providerId="ADAL" clId="{72FC61CA-DD92-47A8-A4B8-50B45E9637B9}" dt="2022-11-27T10:05:41.324" v="7056" actId="478"/>
          <ac:spMkLst>
            <pc:docMk/>
            <pc:sldMk cId="3256978973" sldId="264"/>
            <ac:spMk id="232" creationId="{261F0978-0A7F-F1D8-0EFA-320BF68B0B9F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33" creationId="{6F99AAF0-5D2D-5500-92B0-96379F5E839F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34" creationId="{37C885E7-3967-90D9-80A6-272A22D175E4}"/>
          </ac:spMkLst>
        </pc:spChg>
        <pc:spChg chg="del mod">
          <ac:chgData name="Rita Tam" userId="a11fa42d-2320-45aa-b44e-2f74874cff07" providerId="ADAL" clId="{72FC61CA-DD92-47A8-A4B8-50B45E9637B9}" dt="2022-11-27T10:05:42.230" v="7057" actId="478"/>
          <ac:spMkLst>
            <pc:docMk/>
            <pc:sldMk cId="3256978973" sldId="264"/>
            <ac:spMk id="235" creationId="{B3249F72-4109-ACB3-A750-E7C3BA8FC1CD}"/>
          </ac:spMkLst>
        </pc:spChg>
        <pc:spChg chg="del mod">
          <ac:chgData name="Rita Tam" userId="a11fa42d-2320-45aa-b44e-2f74874cff07" providerId="ADAL" clId="{72FC61CA-DD92-47A8-A4B8-50B45E9637B9}" dt="2022-11-27T10:05:36.382" v="7051" actId="478"/>
          <ac:spMkLst>
            <pc:docMk/>
            <pc:sldMk cId="3256978973" sldId="264"/>
            <ac:spMk id="236" creationId="{27121AEB-27B2-F91D-1DC7-8892EBC71528}"/>
          </ac:spMkLst>
        </pc:spChg>
        <pc:spChg chg="del mod">
          <ac:chgData name="Rita Tam" userId="a11fa42d-2320-45aa-b44e-2f74874cff07" providerId="ADAL" clId="{72FC61CA-DD92-47A8-A4B8-50B45E9637B9}" dt="2022-11-27T10:05:39.382" v="7054" actId="478"/>
          <ac:spMkLst>
            <pc:docMk/>
            <pc:sldMk cId="3256978973" sldId="264"/>
            <ac:spMk id="237" creationId="{02A6FA0A-73E4-8A17-3BEA-40D23E6E1C57}"/>
          </ac:spMkLst>
        </pc:spChg>
        <pc:spChg chg="del mod">
          <ac:chgData name="Rita Tam" userId="a11fa42d-2320-45aa-b44e-2f74874cff07" providerId="ADAL" clId="{72FC61CA-DD92-47A8-A4B8-50B45E9637B9}" dt="2022-11-27T10:05:40.430" v="7055" actId="478"/>
          <ac:spMkLst>
            <pc:docMk/>
            <pc:sldMk cId="3256978973" sldId="264"/>
            <ac:spMk id="238" creationId="{A0373C1A-2EC1-64AA-685E-222CA1F536BD}"/>
          </ac:spMkLst>
        </pc:spChg>
        <pc:spChg chg="del mod">
          <ac:chgData name="Rita Tam" userId="a11fa42d-2320-45aa-b44e-2f74874cff07" providerId="ADAL" clId="{72FC61CA-DD92-47A8-A4B8-50B45E9637B9}" dt="2022-11-27T10:05:38.350" v="7053" actId="478"/>
          <ac:spMkLst>
            <pc:docMk/>
            <pc:sldMk cId="3256978973" sldId="264"/>
            <ac:spMk id="239" creationId="{CA5B4C57-23E8-D7BC-409A-7402A8DBB333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40" creationId="{5A0DC7AF-489B-11E1-605A-4EEBB9A675DC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41" creationId="{774133BE-A3B5-D73E-BC7D-0F9422567CFF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42" creationId="{4D5FD46D-418A-95D9-D124-D402B0BCEA2E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46" creationId="{F4706218-0DD8-C51F-456E-E53B933ABC48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47" creationId="{D93E555E-9339-72B9-9ECC-FB8104DC0EFF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48" creationId="{A92749B8-85E7-917B-4BE0-F222EEDB12DE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49" creationId="{3480A4F7-DCEA-76EA-E0FC-DE0EBF546B3C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50" creationId="{0C77D6DE-48CF-3DFD-E188-CE48FC8259FF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51" creationId="{FEE47F58-A11E-51F5-DA06-5AA3A1C54178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52" creationId="{8997ACB9-EDD6-2975-1F4A-CB42C817A123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53" creationId="{90833D4C-F595-32BB-7F53-1C38AFCD6630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54" creationId="{630D2A4C-6199-7BB7-4C6A-DFC64ED09C6D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55" creationId="{AFD290E5-DC33-E992-7743-C644F3016A5C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56" creationId="{EEBA0E18-C7C0-0D49-E22C-FB1ACA6FBEBF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57" creationId="{F1251B79-8D84-BFFB-D76C-A80AB16DB0F7}"/>
          </ac:spMkLst>
        </pc:spChg>
        <pc:spChg chg="del mod">
          <ac:chgData name="Rita Tam" userId="a11fa42d-2320-45aa-b44e-2f74874cff07" providerId="ADAL" clId="{72FC61CA-DD92-47A8-A4B8-50B45E9637B9}" dt="2022-11-27T10:05:19.576" v="7039" actId="478"/>
          <ac:spMkLst>
            <pc:docMk/>
            <pc:sldMk cId="3256978973" sldId="264"/>
            <ac:spMk id="258" creationId="{88E7B83F-B82B-2883-FD1E-419539D55055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59" creationId="{B950F630-9691-8711-320F-9327525CF4F7}"/>
          </ac:spMkLst>
        </pc:spChg>
        <pc:spChg chg="mod">
          <ac:chgData name="Rita Tam" userId="a11fa42d-2320-45aa-b44e-2f74874cff07" providerId="ADAL" clId="{72FC61CA-DD92-47A8-A4B8-50B45E9637B9}" dt="2022-11-27T09:58:49.473" v="6889"/>
          <ac:spMkLst>
            <pc:docMk/>
            <pc:sldMk cId="3256978973" sldId="264"/>
            <ac:spMk id="263" creationId="{D0837C73-001E-D203-C6C7-4AF01E267E86}"/>
          </ac:spMkLst>
        </pc:spChg>
        <pc:spChg chg="mod">
          <ac:chgData name="Rita Tam" userId="a11fa42d-2320-45aa-b44e-2f74874cff07" providerId="ADAL" clId="{72FC61CA-DD92-47A8-A4B8-50B45E9637B9}" dt="2022-11-27T09:58:49.473" v="6889"/>
          <ac:spMkLst>
            <pc:docMk/>
            <pc:sldMk cId="3256978973" sldId="264"/>
            <ac:spMk id="264" creationId="{2564E2C2-DB9F-E192-EA20-459794491D20}"/>
          </ac:spMkLst>
        </pc:spChg>
        <pc:spChg chg="mod">
          <ac:chgData name="Rita Tam" userId="a11fa42d-2320-45aa-b44e-2f74874cff07" providerId="ADAL" clId="{72FC61CA-DD92-47A8-A4B8-50B45E9637B9}" dt="2022-11-27T09:58:49.473" v="6889"/>
          <ac:spMkLst>
            <pc:docMk/>
            <pc:sldMk cId="3256978973" sldId="264"/>
            <ac:spMk id="265" creationId="{6061FC64-ADA9-1104-C0E9-BAF679C4CC1D}"/>
          </ac:spMkLst>
        </pc:spChg>
        <pc:spChg chg="mod">
          <ac:chgData name="Rita Tam" userId="a11fa42d-2320-45aa-b44e-2f74874cff07" providerId="ADAL" clId="{72FC61CA-DD92-47A8-A4B8-50B45E9637B9}" dt="2022-11-27T09:58:49.473" v="6889"/>
          <ac:spMkLst>
            <pc:docMk/>
            <pc:sldMk cId="3256978973" sldId="264"/>
            <ac:spMk id="266" creationId="{7F864FED-7E46-BAC7-0C5E-456B0C79EB3E}"/>
          </ac:spMkLst>
        </pc:spChg>
        <pc:spChg chg="add del mod">
          <ac:chgData name="Rita Tam" userId="a11fa42d-2320-45aa-b44e-2f74874cff07" providerId="ADAL" clId="{72FC61CA-DD92-47A8-A4B8-50B45E9637B9}" dt="2022-11-27T10:07:13.557" v="7104" actId="478"/>
          <ac:spMkLst>
            <pc:docMk/>
            <pc:sldMk cId="3256978973" sldId="264"/>
            <ac:spMk id="267" creationId="{2AC4042E-D458-2894-0310-D88FEFD56588}"/>
          </ac:spMkLst>
        </pc:spChg>
        <pc:spChg chg="mod">
          <ac:chgData name="Rita Tam" userId="a11fa42d-2320-45aa-b44e-2f74874cff07" providerId="ADAL" clId="{72FC61CA-DD92-47A8-A4B8-50B45E9637B9}" dt="2022-11-27T09:58:49.473" v="6889"/>
          <ac:spMkLst>
            <pc:docMk/>
            <pc:sldMk cId="3256978973" sldId="264"/>
            <ac:spMk id="268" creationId="{68487CB5-43BD-3387-0AE2-D867CAFB9EB8}"/>
          </ac:spMkLst>
        </pc:spChg>
        <pc:spChg chg="mod">
          <ac:chgData name="Rita Tam" userId="a11fa42d-2320-45aa-b44e-2f74874cff07" providerId="ADAL" clId="{72FC61CA-DD92-47A8-A4B8-50B45E9637B9}" dt="2022-11-27T09:58:49.473" v="6889"/>
          <ac:spMkLst>
            <pc:docMk/>
            <pc:sldMk cId="3256978973" sldId="264"/>
            <ac:spMk id="269" creationId="{ABAF2C88-DA58-598D-17C0-21FEB39A0D7D}"/>
          </ac:spMkLst>
        </pc:spChg>
        <pc:spChg chg="mod">
          <ac:chgData name="Rita Tam" userId="a11fa42d-2320-45aa-b44e-2f74874cff07" providerId="ADAL" clId="{72FC61CA-DD92-47A8-A4B8-50B45E9637B9}" dt="2022-11-27T09:58:49.473" v="6889"/>
          <ac:spMkLst>
            <pc:docMk/>
            <pc:sldMk cId="3256978973" sldId="264"/>
            <ac:spMk id="270" creationId="{BC70A782-FA26-13E0-323F-4F4BD35C0A30}"/>
          </ac:spMkLst>
        </pc:spChg>
        <pc:spChg chg="mod">
          <ac:chgData name="Rita Tam" userId="a11fa42d-2320-45aa-b44e-2f74874cff07" providerId="ADAL" clId="{72FC61CA-DD92-47A8-A4B8-50B45E9637B9}" dt="2022-11-27T09:58:49.473" v="6889"/>
          <ac:spMkLst>
            <pc:docMk/>
            <pc:sldMk cId="3256978973" sldId="264"/>
            <ac:spMk id="271" creationId="{AEFA9D69-2507-8479-187B-80B4BA92788E}"/>
          </ac:spMkLst>
        </pc:spChg>
        <pc:spChg chg="mod">
          <ac:chgData name="Rita Tam" userId="a11fa42d-2320-45aa-b44e-2f74874cff07" providerId="ADAL" clId="{72FC61CA-DD92-47A8-A4B8-50B45E9637B9}" dt="2022-11-27T09:58:49.473" v="6889"/>
          <ac:spMkLst>
            <pc:docMk/>
            <pc:sldMk cId="3256978973" sldId="264"/>
            <ac:spMk id="272" creationId="{17D551EC-4461-FCDE-449F-5C51E44E4589}"/>
          </ac:spMkLst>
        </pc:spChg>
        <pc:spChg chg="mod">
          <ac:chgData name="Rita Tam" userId="a11fa42d-2320-45aa-b44e-2f74874cff07" providerId="ADAL" clId="{72FC61CA-DD92-47A8-A4B8-50B45E9637B9}" dt="2022-11-27T09:58:49.473" v="6889"/>
          <ac:spMkLst>
            <pc:docMk/>
            <pc:sldMk cId="3256978973" sldId="264"/>
            <ac:spMk id="273" creationId="{7157095D-82B8-B6DE-31EF-614BA2BB3C51}"/>
          </ac:spMkLst>
        </pc:spChg>
        <pc:spChg chg="mod">
          <ac:chgData name="Rita Tam" userId="a11fa42d-2320-45aa-b44e-2f74874cff07" providerId="ADAL" clId="{72FC61CA-DD92-47A8-A4B8-50B45E9637B9}" dt="2022-11-27T09:58:49.473" v="6889"/>
          <ac:spMkLst>
            <pc:docMk/>
            <pc:sldMk cId="3256978973" sldId="264"/>
            <ac:spMk id="274" creationId="{B3EC6063-F116-F712-362D-374FB9999FD5}"/>
          </ac:spMkLst>
        </pc:spChg>
        <pc:spChg chg="mod">
          <ac:chgData name="Rita Tam" userId="a11fa42d-2320-45aa-b44e-2f74874cff07" providerId="ADAL" clId="{72FC61CA-DD92-47A8-A4B8-50B45E9637B9}" dt="2022-11-27T09:58:49.473" v="6889"/>
          <ac:spMkLst>
            <pc:docMk/>
            <pc:sldMk cId="3256978973" sldId="264"/>
            <ac:spMk id="275" creationId="{44487A1D-C41C-D46C-B5CB-88706AE55AC0}"/>
          </ac:spMkLst>
        </pc:spChg>
        <pc:spChg chg="mod">
          <ac:chgData name="Rita Tam" userId="a11fa42d-2320-45aa-b44e-2f74874cff07" providerId="ADAL" clId="{72FC61CA-DD92-47A8-A4B8-50B45E9637B9}" dt="2022-11-27T09:58:49.473" v="6889"/>
          <ac:spMkLst>
            <pc:docMk/>
            <pc:sldMk cId="3256978973" sldId="264"/>
            <ac:spMk id="276" creationId="{A9DB45C6-BBC5-6882-2C6D-65304591F4BB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80" creationId="{21B500CD-AB18-2C51-0F64-69F31865BDC2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81" creationId="{04981F91-4436-9AAF-7C4D-6435D2C0CDFC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82" creationId="{23C94530-5161-19CD-91E8-12645A485850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83" creationId="{149457BB-77B2-8897-E5E8-AC7041014012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84" creationId="{1436CE52-0772-FB2C-FCA0-3508259AFFF7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85" creationId="{E7B921BB-1FC1-ABD2-761B-669F5D83245A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86" creationId="{30B96EC2-6D92-5434-99DF-F62446482141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87" creationId="{C11B42AF-7C0C-C1D8-43B0-FEE39F5621DA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88" creationId="{A39D3335-8EB9-8363-3385-597ECDCB90AA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89" creationId="{8E409FC2-8C0F-E086-F33D-C3D6375E3389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90" creationId="{2BB24791-6BE2-1B27-2B7F-5A8FD5E759C7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91" creationId="{CAD60220-CADC-94BC-DD38-C919B1B8B2A5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92" creationId="{7E969B8E-0D1F-3B94-570A-1E79CD5D9096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93" creationId="{21318E8F-7953-E6CD-7542-E6C95D4166AB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97" creationId="{265FB5A1-CFF3-8924-7C6A-CB7D43E1E149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98" creationId="{35B88F37-C769-A4B5-8F1B-DE1D9A5DB5D0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299" creationId="{5EB4C884-8104-61BF-A357-035D200A2C57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300" creationId="{509FED8C-4641-2B4F-46B2-D7126CC40176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301" creationId="{CCD57040-BD4F-48DC-CD23-9695AB0F97FD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302" creationId="{F8226A96-7844-2D86-8FDB-B63B615A14AC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303" creationId="{88CCE6D1-4DB1-098C-4DDD-3963B4BF835A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304" creationId="{B50DB6D5-624C-7718-138F-BFF3FBDD18BD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305" creationId="{CFCF6787-6FB3-6D36-3AD2-1FB181839BF2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306" creationId="{DA53EA9B-4689-CF0E-7D4B-96AE9AA48E5E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307" creationId="{3BFC961F-D040-CE54-7B81-C4F42CE3F37A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308" creationId="{DAA78F69-AA6B-CEEC-8970-4064AE53C6D5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309" creationId="{4698CFF0-6672-C56B-34C9-721B5CB0B0F5}"/>
          </ac:spMkLst>
        </pc:spChg>
        <pc:spChg chg="mod">
          <ac:chgData name="Rita Tam" userId="a11fa42d-2320-45aa-b44e-2f74874cff07" providerId="ADAL" clId="{72FC61CA-DD92-47A8-A4B8-50B45E9637B9}" dt="2022-11-27T10:00:16.902" v="6916" actId="165"/>
          <ac:spMkLst>
            <pc:docMk/>
            <pc:sldMk cId="3256978973" sldId="264"/>
            <ac:spMk id="310" creationId="{04AD2BBE-F96A-AEFC-102E-B349CEC44B5B}"/>
          </ac:spMkLst>
        </pc:spChg>
        <pc:spChg chg="mod">
          <ac:chgData name="Rita Tam" userId="a11fa42d-2320-45aa-b44e-2f74874cff07" providerId="ADAL" clId="{72FC61CA-DD92-47A8-A4B8-50B45E9637B9}" dt="2022-11-27T09:59:49.220" v="6906"/>
          <ac:spMkLst>
            <pc:docMk/>
            <pc:sldMk cId="3256978973" sldId="264"/>
            <ac:spMk id="315" creationId="{E609A543-0B05-06AB-4EBD-AB0912DCE9F4}"/>
          </ac:spMkLst>
        </pc:spChg>
        <pc:spChg chg="mod">
          <ac:chgData name="Rita Tam" userId="a11fa42d-2320-45aa-b44e-2f74874cff07" providerId="ADAL" clId="{72FC61CA-DD92-47A8-A4B8-50B45E9637B9}" dt="2022-11-27T09:59:49.220" v="6906"/>
          <ac:spMkLst>
            <pc:docMk/>
            <pc:sldMk cId="3256978973" sldId="264"/>
            <ac:spMk id="316" creationId="{75DE2AF0-C174-1B6F-99CC-3C5A03E74B88}"/>
          </ac:spMkLst>
        </pc:spChg>
        <pc:spChg chg="mod">
          <ac:chgData name="Rita Tam" userId="a11fa42d-2320-45aa-b44e-2f74874cff07" providerId="ADAL" clId="{72FC61CA-DD92-47A8-A4B8-50B45E9637B9}" dt="2022-11-27T09:59:49.220" v="6906"/>
          <ac:spMkLst>
            <pc:docMk/>
            <pc:sldMk cId="3256978973" sldId="264"/>
            <ac:spMk id="317" creationId="{826E4670-1E83-60CD-A8EA-1F0B54E74FA3}"/>
          </ac:spMkLst>
        </pc:spChg>
        <pc:spChg chg="mod">
          <ac:chgData name="Rita Tam" userId="a11fa42d-2320-45aa-b44e-2f74874cff07" providerId="ADAL" clId="{72FC61CA-DD92-47A8-A4B8-50B45E9637B9}" dt="2022-11-27T09:59:49.220" v="6906"/>
          <ac:spMkLst>
            <pc:docMk/>
            <pc:sldMk cId="3256978973" sldId="264"/>
            <ac:spMk id="318" creationId="{B79D9E83-6A3A-1CB4-99B9-9D29B981A2F6}"/>
          </ac:spMkLst>
        </pc:spChg>
        <pc:spChg chg="mod">
          <ac:chgData name="Rita Tam" userId="a11fa42d-2320-45aa-b44e-2f74874cff07" providerId="ADAL" clId="{72FC61CA-DD92-47A8-A4B8-50B45E9637B9}" dt="2022-11-27T09:59:49.220" v="6906"/>
          <ac:spMkLst>
            <pc:docMk/>
            <pc:sldMk cId="3256978973" sldId="264"/>
            <ac:spMk id="319" creationId="{F864E59F-A061-FCDB-E1B2-6D19D37D3C15}"/>
          </ac:spMkLst>
        </pc:spChg>
        <pc:spChg chg="mod">
          <ac:chgData name="Rita Tam" userId="a11fa42d-2320-45aa-b44e-2f74874cff07" providerId="ADAL" clId="{72FC61CA-DD92-47A8-A4B8-50B45E9637B9}" dt="2022-11-27T09:59:49.220" v="6906"/>
          <ac:spMkLst>
            <pc:docMk/>
            <pc:sldMk cId="3256978973" sldId="264"/>
            <ac:spMk id="320" creationId="{4C4E05C4-A8FC-43B0-45B5-A697B83A194B}"/>
          </ac:spMkLst>
        </pc:spChg>
        <pc:spChg chg="mod">
          <ac:chgData name="Rita Tam" userId="a11fa42d-2320-45aa-b44e-2f74874cff07" providerId="ADAL" clId="{72FC61CA-DD92-47A8-A4B8-50B45E9637B9}" dt="2022-11-27T09:59:49.220" v="6906"/>
          <ac:spMkLst>
            <pc:docMk/>
            <pc:sldMk cId="3256978973" sldId="264"/>
            <ac:spMk id="321" creationId="{0DA819A1-DB39-C817-64B5-918C082EAC9D}"/>
          </ac:spMkLst>
        </pc:spChg>
        <pc:spChg chg="mod">
          <ac:chgData name="Rita Tam" userId="a11fa42d-2320-45aa-b44e-2f74874cff07" providerId="ADAL" clId="{72FC61CA-DD92-47A8-A4B8-50B45E9637B9}" dt="2022-11-27T09:59:49.220" v="6906"/>
          <ac:spMkLst>
            <pc:docMk/>
            <pc:sldMk cId="3256978973" sldId="264"/>
            <ac:spMk id="322" creationId="{2043528F-E133-FD76-AD27-B2B01E8165F5}"/>
          </ac:spMkLst>
        </pc:spChg>
        <pc:spChg chg="mod">
          <ac:chgData name="Rita Tam" userId="a11fa42d-2320-45aa-b44e-2f74874cff07" providerId="ADAL" clId="{72FC61CA-DD92-47A8-A4B8-50B45E9637B9}" dt="2022-11-27T09:59:49.220" v="6906"/>
          <ac:spMkLst>
            <pc:docMk/>
            <pc:sldMk cId="3256978973" sldId="264"/>
            <ac:spMk id="323" creationId="{271CD11C-EE8C-819B-C5C1-404976771793}"/>
          </ac:spMkLst>
        </pc:spChg>
        <pc:spChg chg="mod">
          <ac:chgData name="Rita Tam" userId="a11fa42d-2320-45aa-b44e-2f74874cff07" providerId="ADAL" clId="{72FC61CA-DD92-47A8-A4B8-50B45E9637B9}" dt="2022-11-27T09:59:49.220" v="6906"/>
          <ac:spMkLst>
            <pc:docMk/>
            <pc:sldMk cId="3256978973" sldId="264"/>
            <ac:spMk id="324" creationId="{ED2DEAA1-217B-288B-26B0-CC9B40F482BA}"/>
          </ac:spMkLst>
        </pc:spChg>
        <pc:spChg chg="mod">
          <ac:chgData name="Rita Tam" userId="a11fa42d-2320-45aa-b44e-2f74874cff07" providerId="ADAL" clId="{72FC61CA-DD92-47A8-A4B8-50B45E9637B9}" dt="2022-11-27T09:59:49.220" v="6906"/>
          <ac:spMkLst>
            <pc:docMk/>
            <pc:sldMk cId="3256978973" sldId="264"/>
            <ac:spMk id="325" creationId="{8D8C3953-53C4-CABC-72A0-70DA09C0199C}"/>
          </ac:spMkLst>
        </pc:spChg>
        <pc:spChg chg="mod">
          <ac:chgData name="Rita Tam" userId="a11fa42d-2320-45aa-b44e-2f74874cff07" providerId="ADAL" clId="{72FC61CA-DD92-47A8-A4B8-50B45E9637B9}" dt="2022-11-27T09:59:49.220" v="6906"/>
          <ac:spMkLst>
            <pc:docMk/>
            <pc:sldMk cId="3256978973" sldId="264"/>
            <ac:spMk id="326" creationId="{E85B58E4-CB3F-FB23-03D4-9641D941A31F}"/>
          </ac:spMkLst>
        </pc:spChg>
        <pc:spChg chg="mod">
          <ac:chgData name="Rita Tam" userId="a11fa42d-2320-45aa-b44e-2f74874cff07" providerId="ADAL" clId="{72FC61CA-DD92-47A8-A4B8-50B45E9637B9}" dt="2022-11-27T09:59:49.220" v="6906"/>
          <ac:spMkLst>
            <pc:docMk/>
            <pc:sldMk cId="3256978973" sldId="264"/>
            <ac:spMk id="327" creationId="{65C3E40F-34E8-DE43-7CE3-01CD46548F0C}"/>
          </ac:spMkLst>
        </pc:spChg>
        <pc:spChg chg="mod">
          <ac:chgData name="Rita Tam" userId="a11fa42d-2320-45aa-b44e-2f74874cff07" providerId="ADAL" clId="{72FC61CA-DD92-47A8-A4B8-50B45E9637B9}" dt="2022-11-27T09:59:49.220" v="6906"/>
          <ac:spMkLst>
            <pc:docMk/>
            <pc:sldMk cId="3256978973" sldId="264"/>
            <ac:spMk id="328" creationId="{18B6D3C2-753F-9359-1BF1-8A78D3AC6F94}"/>
          </ac:spMkLst>
        </pc:spChg>
        <pc:spChg chg="mod">
          <ac:chgData name="Rita Tam" userId="a11fa42d-2320-45aa-b44e-2f74874cff07" providerId="ADAL" clId="{72FC61CA-DD92-47A8-A4B8-50B45E9637B9}" dt="2022-11-27T09:59:53.657" v="6908"/>
          <ac:spMkLst>
            <pc:docMk/>
            <pc:sldMk cId="3256978973" sldId="264"/>
            <ac:spMk id="332" creationId="{A2584D81-323A-994B-77B0-25B4DD41EC1E}"/>
          </ac:spMkLst>
        </pc:spChg>
        <pc:spChg chg="mod">
          <ac:chgData name="Rita Tam" userId="a11fa42d-2320-45aa-b44e-2f74874cff07" providerId="ADAL" clId="{72FC61CA-DD92-47A8-A4B8-50B45E9637B9}" dt="2022-11-27T09:59:53.657" v="6908"/>
          <ac:spMkLst>
            <pc:docMk/>
            <pc:sldMk cId="3256978973" sldId="264"/>
            <ac:spMk id="333" creationId="{9F74A8E1-9071-3458-D42F-88D588949769}"/>
          </ac:spMkLst>
        </pc:spChg>
        <pc:spChg chg="mod">
          <ac:chgData name="Rita Tam" userId="a11fa42d-2320-45aa-b44e-2f74874cff07" providerId="ADAL" clId="{72FC61CA-DD92-47A8-A4B8-50B45E9637B9}" dt="2022-11-27T09:59:53.657" v="6908"/>
          <ac:spMkLst>
            <pc:docMk/>
            <pc:sldMk cId="3256978973" sldId="264"/>
            <ac:spMk id="334" creationId="{7E2DA0BC-06DC-1AD3-DFFD-AE9208A9281E}"/>
          </ac:spMkLst>
        </pc:spChg>
        <pc:spChg chg="mod">
          <ac:chgData name="Rita Tam" userId="a11fa42d-2320-45aa-b44e-2f74874cff07" providerId="ADAL" clId="{72FC61CA-DD92-47A8-A4B8-50B45E9637B9}" dt="2022-11-27T09:59:53.657" v="6908"/>
          <ac:spMkLst>
            <pc:docMk/>
            <pc:sldMk cId="3256978973" sldId="264"/>
            <ac:spMk id="335" creationId="{98D6744B-1C95-285D-FE73-23AD68DD3134}"/>
          </ac:spMkLst>
        </pc:spChg>
        <pc:spChg chg="mod">
          <ac:chgData name="Rita Tam" userId="a11fa42d-2320-45aa-b44e-2f74874cff07" providerId="ADAL" clId="{72FC61CA-DD92-47A8-A4B8-50B45E9637B9}" dt="2022-11-27T09:59:53.657" v="6908"/>
          <ac:spMkLst>
            <pc:docMk/>
            <pc:sldMk cId="3256978973" sldId="264"/>
            <ac:spMk id="336" creationId="{3DF40167-D7FC-1424-C89B-78EEE2E8E9EB}"/>
          </ac:spMkLst>
        </pc:spChg>
        <pc:spChg chg="mod">
          <ac:chgData name="Rita Tam" userId="a11fa42d-2320-45aa-b44e-2f74874cff07" providerId="ADAL" clId="{72FC61CA-DD92-47A8-A4B8-50B45E9637B9}" dt="2022-11-27T09:59:53.657" v="6908"/>
          <ac:spMkLst>
            <pc:docMk/>
            <pc:sldMk cId="3256978973" sldId="264"/>
            <ac:spMk id="337" creationId="{A3E2916C-F202-D49A-D54D-627196A9B7C1}"/>
          </ac:spMkLst>
        </pc:spChg>
        <pc:spChg chg="mod">
          <ac:chgData name="Rita Tam" userId="a11fa42d-2320-45aa-b44e-2f74874cff07" providerId="ADAL" clId="{72FC61CA-DD92-47A8-A4B8-50B45E9637B9}" dt="2022-11-27T09:59:53.657" v="6908"/>
          <ac:spMkLst>
            <pc:docMk/>
            <pc:sldMk cId="3256978973" sldId="264"/>
            <ac:spMk id="338" creationId="{625C3F16-CAB3-1EC5-1999-46FB12DA6D40}"/>
          </ac:spMkLst>
        </pc:spChg>
        <pc:spChg chg="mod">
          <ac:chgData name="Rita Tam" userId="a11fa42d-2320-45aa-b44e-2f74874cff07" providerId="ADAL" clId="{72FC61CA-DD92-47A8-A4B8-50B45E9637B9}" dt="2022-11-27T09:59:53.657" v="6908"/>
          <ac:spMkLst>
            <pc:docMk/>
            <pc:sldMk cId="3256978973" sldId="264"/>
            <ac:spMk id="339" creationId="{501BA39D-D7AA-3A10-1C6C-05D92F68D2CE}"/>
          </ac:spMkLst>
        </pc:spChg>
        <pc:spChg chg="mod">
          <ac:chgData name="Rita Tam" userId="a11fa42d-2320-45aa-b44e-2f74874cff07" providerId="ADAL" clId="{72FC61CA-DD92-47A8-A4B8-50B45E9637B9}" dt="2022-11-27T09:59:53.657" v="6908"/>
          <ac:spMkLst>
            <pc:docMk/>
            <pc:sldMk cId="3256978973" sldId="264"/>
            <ac:spMk id="340" creationId="{3DC55060-AF28-80A8-8751-43A73E2D1183}"/>
          </ac:spMkLst>
        </pc:spChg>
        <pc:spChg chg="mod">
          <ac:chgData name="Rita Tam" userId="a11fa42d-2320-45aa-b44e-2f74874cff07" providerId="ADAL" clId="{72FC61CA-DD92-47A8-A4B8-50B45E9637B9}" dt="2022-11-27T09:59:53.657" v="6908"/>
          <ac:spMkLst>
            <pc:docMk/>
            <pc:sldMk cId="3256978973" sldId="264"/>
            <ac:spMk id="341" creationId="{C5A33369-D412-0637-FEA9-345FC3EF147C}"/>
          </ac:spMkLst>
        </pc:spChg>
        <pc:spChg chg="mod">
          <ac:chgData name="Rita Tam" userId="a11fa42d-2320-45aa-b44e-2f74874cff07" providerId="ADAL" clId="{72FC61CA-DD92-47A8-A4B8-50B45E9637B9}" dt="2022-11-27T09:59:53.657" v="6908"/>
          <ac:spMkLst>
            <pc:docMk/>
            <pc:sldMk cId="3256978973" sldId="264"/>
            <ac:spMk id="342" creationId="{6830BD02-A447-9C9C-DB7F-6175D0794238}"/>
          </ac:spMkLst>
        </pc:spChg>
        <pc:spChg chg="mod">
          <ac:chgData name="Rita Tam" userId="a11fa42d-2320-45aa-b44e-2f74874cff07" providerId="ADAL" clId="{72FC61CA-DD92-47A8-A4B8-50B45E9637B9}" dt="2022-11-27T09:59:53.657" v="6908"/>
          <ac:spMkLst>
            <pc:docMk/>
            <pc:sldMk cId="3256978973" sldId="264"/>
            <ac:spMk id="343" creationId="{1F70F654-1758-491E-929C-6A2978E185BD}"/>
          </ac:spMkLst>
        </pc:spChg>
        <pc:spChg chg="mod">
          <ac:chgData name="Rita Tam" userId="a11fa42d-2320-45aa-b44e-2f74874cff07" providerId="ADAL" clId="{72FC61CA-DD92-47A8-A4B8-50B45E9637B9}" dt="2022-11-27T09:59:53.657" v="6908"/>
          <ac:spMkLst>
            <pc:docMk/>
            <pc:sldMk cId="3256978973" sldId="264"/>
            <ac:spMk id="344" creationId="{60D00212-67C4-90C4-0AE2-3CF00C28A913}"/>
          </ac:spMkLst>
        </pc:spChg>
        <pc:spChg chg="mod">
          <ac:chgData name="Rita Tam" userId="a11fa42d-2320-45aa-b44e-2f74874cff07" providerId="ADAL" clId="{72FC61CA-DD92-47A8-A4B8-50B45E9637B9}" dt="2022-11-27T09:59:53.657" v="6908"/>
          <ac:spMkLst>
            <pc:docMk/>
            <pc:sldMk cId="3256978973" sldId="264"/>
            <ac:spMk id="345" creationId="{D2AFEFE3-8EC2-86AD-F6E0-F62B13BE00E1}"/>
          </ac:spMkLst>
        </pc:spChg>
        <pc:spChg chg="mod">
          <ac:chgData name="Rita Tam" userId="a11fa42d-2320-45aa-b44e-2f74874cff07" providerId="ADAL" clId="{72FC61CA-DD92-47A8-A4B8-50B45E9637B9}" dt="2022-11-27T10:00:03.120" v="6910"/>
          <ac:spMkLst>
            <pc:docMk/>
            <pc:sldMk cId="3256978973" sldId="264"/>
            <ac:spMk id="349" creationId="{8FD5A6E9-006B-72D8-7B03-CE228FF07C18}"/>
          </ac:spMkLst>
        </pc:spChg>
        <pc:spChg chg="mod">
          <ac:chgData name="Rita Tam" userId="a11fa42d-2320-45aa-b44e-2f74874cff07" providerId="ADAL" clId="{72FC61CA-DD92-47A8-A4B8-50B45E9637B9}" dt="2022-11-27T10:00:03.120" v="6910"/>
          <ac:spMkLst>
            <pc:docMk/>
            <pc:sldMk cId="3256978973" sldId="264"/>
            <ac:spMk id="350" creationId="{1478F4B2-1D1D-A96D-0182-F2AC1F7B8FF5}"/>
          </ac:spMkLst>
        </pc:spChg>
        <pc:spChg chg="mod">
          <ac:chgData name="Rita Tam" userId="a11fa42d-2320-45aa-b44e-2f74874cff07" providerId="ADAL" clId="{72FC61CA-DD92-47A8-A4B8-50B45E9637B9}" dt="2022-11-27T10:00:03.120" v="6910"/>
          <ac:spMkLst>
            <pc:docMk/>
            <pc:sldMk cId="3256978973" sldId="264"/>
            <ac:spMk id="351" creationId="{30E615BA-644C-42CC-78FB-C9E2E52CEFC1}"/>
          </ac:spMkLst>
        </pc:spChg>
        <pc:spChg chg="mod">
          <ac:chgData name="Rita Tam" userId="a11fa42d-2320-45aa-b44e-2f74874cff07" providerId="ADAL" clId="{72FC61CA-DD92-47A8-A4B8-50B45E9637B9}" dt="2022-11-27T10:00:03.120" v="6910"/>
          <ac:spMkLst>
            <pc:docMk/>
            <pc:sldMk cId="3256978973" sldId="264"/>
            <ac:spMk id="352" creationId="{B3D6DFB5-79B7-3FC0-C450-AF3541095AAF}"/>
          </ac:spMkLst>
        </pc:spChg>
        <pc:spChg chg="mod">
          <ac:chgData name="Rita Tam" userId="a11fa42d-2320-45aa-b44e-2f74874cff07" providerId="ADAL" clId="{72FC61CA-DD92-47A8-A4B8-50B45E9637B9}" dt="2022-11-27T10:00:03.120" v="6910"/>
          <ac:spMkLst>
            <pc:docMk/>
            <pc:sldMk cId="3256978973" sldId="264"/>
            <ac:spMk id="353" creationId="{1E9A3A28-5CC8-A1E8-71E1-300FE1748FBE}"/>
          </ac:spMkLst>
        </pc:spChg>
        <pc:spChg chg="mod">
          <ac:chgData name="Rita Tam" userId="a11fa42d-2320-45aa-b44e-2f74874cff07" providerId="ADAL" clId="{72FC61CA-DD92-47A8-A4B8-50B45E9637B9}" dt="2022-11-27T10:00:03.120" v="6910"/>
          <ac:spMkLst>
            <pc:docMk/>
            <pc:sldMk cId="3256978973" sldId="264"/>
            <ac:spMk id="354" creationId="{7D60285C-D722-865F-1A2C-36587E51DDB3}"/>
          </ac:spMkLst>
        </pc:spChg>
        <pc:spChg chg="mod">
          <ac:chgData name="Rita Tam" userId="a11fa42d-2320-45aa-b44e-2f74874cff07" providerId="ADAL" clId="{72FC61CA-DD92-47A8-A4B8-50B45E9637B9}" dt="2022-11-27T10:00:03.120" v="6910"/>
          <ac:spMkLst>
            <pc:docMk/>
            <pc:sldMk cId="3256978973" sldId="264"/>
            <ac:spMk id="355" creationId="{E5AF2E7E-4392-EE2E-F941-61107FABF9EE}"/>
          </ac:spMkLst>
        </pc:spChg>
        <pc:spChg chg="mod">
          <ac:chgData name="Rita Tam" userId="a11fa42d-2320-45aa-b44e-2f74874cff07" providerId="ADAL" clId="{72FC61CA-DD92-47A8-A4B8-50B45E9637B9}" dt="2022-11-27T10:00:03.120" v="6910"/>
          <ac:spMkLst>
            <pc:docMk/>
            <pc:sldMk cId="3256978973" sldId="264"/>
            <ac:spMk id="356" creationId="{8F6BA455-AF7E-48E3-14BC-F0C4D0D4EB30}"/>
          </ac:spMkLst>
        </pc:spChg>
        <pc:spChg chg="mod">
          <ac:chgData name="Rita Tam" userId="a11fa42d-2320-45aa-b44e-2f74874cff07" providerId="ADAL" clId="{72FC61CA-DD92-47A8-A4B8-50B45E9637B9}" dt="2022-11-27T10:00:03.120" v="6910"/>
          <ac:spMkLst>
            <pc:docMk/>
            <pc:sldMk cId="3256978973" sldId="264"/>
            <ac:spMk id="357" creationId="{6FB6D562-1015-2B4E-C29A-5A9FC29794DC}"/>
          </ac:spMkLst>
        </pc:spChg>
        <pc:spChg chg="mod">
          <ac:chgData name="Rita Tam" userId="a11fa42d-2320-45aa-b44e-2f74874cff07" providerId="ADAL" clId="{72FC61CA-DD92-47A8-A4B8-50B45E9637B9}" dt="2022-11-27T10:00:03.120" v="6910"/>
          <ac:spMkLst>
            <pc:docMk/>
            <pc:sldMk cId="3256978973" sldId="264"/>
            <ac:spMk id="358" creationId="{E9655941-C47B-2F3C-C619-3EB300A946F4}"/>
          </ac:spMkLst>
        </pc:spChg>
        <pc:spChg chg="mod">
          <ac:chgData name="Rita Tam" userId="a11fa42d-2320-45aa-b44e-2f74874cff07" providerId="ADAL" clId="{72FC61CA-DD92-47A8-A4B8-50B45E9637B9}" dt="2022-11-27T10:00:03.120" v="6910"/>
          <ac:spMkLst>
            <pc:docMk/>
            <pc:sldMk cId="3256978973" sldId="264"/>
            <ac:spMk id="359" creationId="{2693FB16-EB1E-5B8A-6C78-68880EC5CE5B}"/>
          </ac:spMkLst>
        </pc:spChg>
        <pc:spChg chg="mod">
          <ac:chgData name="Rita Tam" userId="a11fa42d-2320-45aa-b44e-2f74874cff07" providerId="ADAL" clId="{72FC61CA-DD92-47A8-A4B8-50B45E9637B9}" dt="2022-11-27T10:00:03.120" v="6910"/>
          <ac:spMkLst>
            <pc:docMk/>
            <pc:sldMk cId="3256978973" sldId="264"/>
            <ac:spMk id="360" creationId="{5B1815E8-7571-7FE3-95C5-9AD947263423}"/>
          </ac:spMkLst>
        </pc:spChg>
        <pc:spChg chg="mod">
          <ac:chgData name="Rita Tam" userId="a11fa42d-2320-45aa-b44e-2f74874cff07" providerId="ADAL" clId="{72FC61CA-DD92-47A8-A4B8-50B45E9637B9}" dt="2022-11-27T10:00:03.120" v="6910"/>
          <ac:spMkLst>
            <pc:docMk/>
            <pc:sldMk cId="3256978973" sldId="264"/>
            <ac:spMk id="361" creationId="{B4CA7B60-9F98-AE15-C3B0-27FAC2C652D5}"/>
          </ac:spMkLst>
        </pc:spChg>
        <pc:spChg chg="mod">
          <ac:chgData name="Rita Tam" userId="a11fa42d-2320-45aa-b44e-2f74874cff07" providerId="ADAL" clId="{72FC61CA-DD92-47A8-A4B8-50B45E9637B9}" dt="2022-11-27T10:00:03.120" v="6910"/>
          <ac:spMkLst>
            <pc:docMk/>
            <pc:sldMk cId="3256978973" sldId="264"/>
            <ac:spMk id="362" creationId="{CB0731D6-A3DA-8DD2-4075-9E15A2C75B35}"/>
          </ac:spMkLst>
        </pc:spChg>
        <pc:spChg chg="mod">
          <ac:chgData name="Rita Tam" userId="a11fa42d-2320-45aa-b44e-2f74874cff07" providerId="ADAL" clId="{72FC61CA-DD92-47A8-A4B8-50B45E9637B9}" dt="2022-11-27T10:00:19.589" v="6917"/>
          <ac:spMkLst>
            <pc:docMk/>
            <pc:sldMk cId="3256978973" sldId="264"/>
            <ac:spMk id="366" creationId="{355B2AD2-DF88-F0CC-7DF4-37CDD179F823}"/>
          </ac:spMkLst>
        </pc:spChg>
        <pc:spChg chg="mod">
          <ac:chgData name="Rita Tam" userId="a11fa42d-2320-45aa-b44e-2f74874cff07" providerId="ADAL" clId="{72FC61CA-DD92-47A8-A4B8-50B45E9637B9}" dt="2022-11-27T10:00:19.589" v="6917"/>
          <ac:spMkLst>
            <pc:docMk/>
            <pc:sldMk cId="3256978973" sldId="264"/>
            <ac:spMk id="367" creationId="{BC1C2FAB-4567-D7A8-5EDB-F812A0C78943}"/>
          </ac:spMkLst>
        </pc:spChg>
        <pc:spChg chg="mod">
          <ac:chgData name="Rita Tam" userId="a11fa42d-2320-45aa-b44e-2f74874cff07" providerId="ADAL" clId="{72FC61CA-DD92-47A8-A4B8-50B45E9637B9}" dt="2022-11-27T10:00:19.589" v="6917"/>
          <ac:spMkLst>
            <pc:docMk/>
            <pc:sldMk cId="3256978973" sldId="264"/>
            <ac:spMk id="368" creationId="{FF0935B3-78A8-0355-E294-5BAD17892C87}"/>
          </ac:spMkLst>
        </pc:spChg>
        <pc:spChg chg="mod">
          <ac:chgData name="Rita Tam" userId="a11fa42d-2320-45aa-b44e-2f74874cff07" providerId="ADAL" clId="{72FC61CA-DD92-47A8-A4B8-50B45E9637B9}" dt="2022-11-27T10:00:19.589" v="6917"/>
          <ac:spMkLst>
            <pc:docMk/>
            <pc:sldMk cId="3256978973" sldId="264"/>
            <ac:spMk id="369" creationId="{9D058CAD-CD56-A660-9C64-C9904350BF0B}"/>
          </ac:spMkLst>
        </pc:spChg>
        <pc:spChg chg="mod">
          <ac:chgData name="Rita Tam" userId="a11fa42d-2320-45aa-b44e-2f74874cff07" providerId="ADAL" clId="{72FC61CA-DD92-47A8-A4B8-50B45E9637B9}" dt="2022-11-27T10:00:19.589" v="6917"/>
          <ac:spMkLst>
            <pc:docMk/>
            <pc:sldMk cId="3256978973" sldId="264"/>
            <ac:spMk id="370" creationId="{9DD34F19-5FE7-7650-0CA1-EB2FB5385539}"/>
          </ac:spMkLst>
        </pc:spChg>
        <pc:spChg chg="mod">
          <ac:chgData name="Rita Tam" userId="a11fa42d-2320-45aa-b44e-2f74874cff07" providerId="ADAL" clId="{72FC61CA-DD92-47A8-A4B8-50B45E9637B9}" dt="2022-11-27T10:00:19.589" v="6917"/>
          <ac:spMkLst>
            <pc:docMk/>
            <pc:sldMk cId="3256978973" sldId="264"/>
            <ac:spMk id="371" creationId="{62B9F2E1-B3FE-9FD4-4C9D-7D0921D30274}"/>
          </ac:spMkLst>
        </pc:spChg>
        <pc:spChg chg="mod">
          <ac:chgData name="Rita Tam" userId="a11fa42d-2320-45aa-b44e-2f74874cff07" providerId="ADAL" clId="{72FC61CA-DD92-47A8-A4B8-50B45E9637B9}" dt="2022-11-27T10:00:19.589" v="6917"/>
          <ac:spMkLst>
            <pc:docMk/>
            <pc:sldMk cId="3256978973" sldId="264"/>
            <ac:spMk id="372" creationId="{471A1FCF-5E64-D0AF-901E-62CBB158C6D1}"/>
          </ac:spMkLst>
        </pc:spChg>
        <pc:spChg chg="mod">
          <ac:chgData name="Rita Tam" userId="a11fa42d-2320-45aa-b44e-2f74874cff07" providerId="ADAL" clId="{72FC61CA-DD92-47A8-A4B8-50B45E9637B9}" dt="2022-11-27T10:00:19.589" v="6917"/>
          <ac:spMkLst>
            <pc:docMk/>
            <pc:sldMk cId="3256978973" sldId="264"/>
            <ac:spMk id="373" creationId="{27C6DBC0-6997-691C-E37A-2547BAF2750C}"/>
          </ac:spMkLst>
        </pc:spChg>
        <pc:spChg chg="mod">
          <ac:chgData name="Rita Tam" userId="a11fa42d-2320-45aa-b44e-2f74874cff07" providerId="ADAL" clId="{72FC61CA-DD92-47A8-A4B8-50B45E9637B9}" dt="2022-11-27T10:00:19.589" v="6917"/>
          <ac:spMkLst>
            <pc:docMk/>
            <pc:sldMk cId="3256978973" sldId="264"/>
            <ac:spMk id="374" creationId="{81D61B06-AF57-17B4-AB4A-E0B8483B6B61}"/>
          </ac:spMkLst>
        </pc:spChg>
        <pc:spChg chg="mod">
          <ac:chgData name="Rita Tam" userId="a11fa42d-2320-45aa-b44e-2f74874cff07" providerId="ADAL" clId="{72FC61CA-DD92-47A8-A4B8-50B45E9637B9}" dt="2022-11-27T10:00:19.589" v="6917"/>
          <ac:spMkLst>
            <pc:docMk/>
            <pc:sldMk cId="3256978973" sldId="264"/>
            <ac:spMk id="375" creationId="{5C10AE1E-184F-B5A4-66C7-5B8A4E63D3EB}"/>
          </ac:spMkLst>
        </pc:spChg>
        <pc:spChg chg="mod">
          <ac:chgData name="Rita Tam" userId="a11fa42d-2320-45aa-b44e-2f74874cff07" providerId="ADAL" clId="{72FC61CA-DD92-47A8-A4B8-50B45E9637B9}" dt="2022-11-27T10:00:19.589" v="6917"/>
          <ac:spMkLst>
            <pc:docMk/>
            <pc:sldMk cId="3256978973" sldId="264"/>
            <ac:spMk id="376" creationId="{0A066363-12EE-D6A4-0D96-C09E265177C8}"/>
          </ac:spMkLst>
        </pc:spChg>
        <pc:spChg chg="mod">
          <ac:chgData name="Rita Tam" userId="a11fa42d-2320-45aa-b44e-2f74874cff07" providerId="ADAL" clId="{72FC61CA-DD92-47A8-A4B8-50B45E9637B9}" dt="2022-11-27T10:00:19.589" v="6917"/>
          <ac:spMkLst>
            <pc:docMk/>
            <pc:sldMk cId="3256978973" sldId="264"/>
            <ac:spMk id="377" creationId="{198D41EC-7319-C2A3-0518-320C55F2CA90}"/>
          </ac:spMkLst>
        </pc:spChg>
        <pc:spChg chg="mod">
          <ac:chgData name="Rita Tam" userId="a11fa42d-2320-45aa-b44e-2f74874cff07" providerId="ADAL" clId="{72FC61CA-DD92-47A8-A4B8-50B45E9637B9}" dt="2022-11-27T10:00:19.589" v="6917"/>
          <ac:spMkLst>
            <pc:docMk/>
            <pc:sldMk cId="3256978973" sldId="264"/>
            <ac:spMk id="378" creationId="{91FDB9A0-559C-7207-A72C-E125DBB5BBC3}"/>
          </ac:spMkLst>
        </pc:spChg>
        <pc:spChg chg="mod">
          <ac:chgData name="Rita Tam" userId="a11fa42d-2320-45aa-b44e-2f74874cff07" providerId="ADAL" clId="{72FC61CA-DD92-47A8-A4B8-50B45E9637B9}" dt="2022-11-27T10:00:19.589" v="6917"/>
          <ac:spMkLst>
            <pc:docMk/>
            <pc:sldMk cId="3256978973" sldId="264"/>
            <ac:spMk id="379" creationId="{E5189503-BF6F-7339-0EB5-F7006F5FFA8A}"/>
          </ac:spMkLst>
        </pc:spChg>
        <pc:spChg chg="mod">
          <ac:chgData name="Rita Tam" userId="a11fa42d-2320-45aa-b44e-2f74874cff07" providerId="ADAL" clId="{72FC61CA-DD92-47A8-A4B8-50B45E9637B9}" dt="2022-11-27T10:00:37.896" v="6924"/>
          <ac:spMkLst>
            <pc:docMk/>
            <pc:sldMk cId="3256978973" sldId="264"/>
            <ac:spMk id="383" creationId="{406300BA-26DC-3243-75F5-27E01BA3E029}"/>
          </ac:spMkLst>
        </pc:spChg>
        <pc:spChg chg="mod">
          <ac:chgData name="Rita Tam" userId="a11fa42d-2320-45aa-b44e-2f74874cff07" providerId="ADAL" clId="{72FC61CA-DD92-47A8-A4B8-50B45E9637B9}" dt="2022-11-27T10:00:37.896" v="6924"/>
          <ac:spMkLst>
            <pc:docMk/>
            <pc:sldMk cId="3256978973" sldId="264"/>
            <ac:spMk id="384" creationId="{0E52950F-E659-F0CB-FC2D-320B8F7C6CAD}"/>
          </ac:spMkLst>
        </pc:spChg>
        <pc:spChg chg="mod">
          <ac:chgData name="Rita Tam" userId="a11fa42d-2320-45aa-b44e-2f74874cff07" providerId="ADAL" clId="{72FC61CA-DD92-47A8-A4B8-50B45E9637B9}" dt="2022-11-27T10:00:37.896" v="6924"/>
          <ac:spMkLst>
            <pc:docMk/>
            <pc:sldMk cId="3256978973" sldId="264"/>
            <ac:spMk id="385" creationId="{16DCFCA5-E660-99B1-8892-DA2CE6B0BF6E}"/>
          </ac:spMkLst>
        </pc:spChg>
        <pc:spChg chg="mod">
          <ac:chgData name="Rita Tam" userId="a11fa42d-2320-45aa-b44e-2f74874cff07" providerId="ADAL" clId="{72FC61CA-DD92-47A8-A4B8-50B45E9637B9}" dt="2022-11-27T10:00:37.896" v="6924"/>
          <ac:spMkLst>
            <pc:docMk/>
            <pc:sldMk cId="3256978973" sldId="264"/>
            <ac:spMk id="386" creationId="{C227941A-4C51-3FA2-24AA-4F9B499E4F9E}"/>
          </ac:spMkLst>
        </pc:spChg>
        <pc:spChg chg="mod">
          <ac:chgData name="Rita Tam" userId="a11fa42d-2320-45aa-b44e-2f74874cff07" providerId="ADAL" clId="{72FC61CA-DD92-47A8-A4B8-50B45E9637B9}" dt="2022-11-27T10:00:37.896" v="6924"/>
          <ac:spMkLst>
            <pc:docMk/>
            <pc:sldMk cId="3256978973" sldId="264"/>
            <ac:spMk id="387" creationId="{94DAC391-DFF5-E727-68E5-CB331FC99236}"/>
          </ac:spMkLst>
        </pc:spChg>
        <pc:spChg chg="mod">
          <ac:chgData name="Rita Tam" userId="a11fa42d-2320-45aa-b44e-2f74874cff07" providerId="ADAL" clId="{72FC61CA-DD92-47A8-A4B8-50B45E9637B9}" dt="2022-11-27T10:00:37.896" v="6924"/>
          <ac:spMkLst>
            <pc:docMk/>
            <pc:sldMk cId="3256978973" sldId="264"/>
            <ac:spMk id="388" creationId="{16ED92A3-A3AE-8FF2-A5B2-6329E262440E}"/>
          </ac:spMkLst>
        </pc:spChg>
        <pc:spChg chg="mod">
          <ac:chgData name="Rita Tam" userId="a11fa42d-2320-45aa-b44e-2f74874cff07" providerId="ADAL" clId="{72FC61CA-DD92-47A8-A4B8-50B45E9637B9}" dt="2022-11-27T10:00:37.896" v="6924"/>
          <ac:spMkLst>
            <pc:docMk/>
            <pc:sldMk cId="3256978973" sldId="264"/>
            <ac:spMk id="389" creationId="{A8050630-7199-C02A-497A-E43103FA0798}"/>
          </ac:spMkLst>
        </pc:spChg>
        <pc:spChg chg="mod">
          <ac:chgData name="Rita Tam" userId="a11fa42d-2320-45aa-b44e-2f74874cff07" providerId="ADAL" clId="{72FC61CA-DD92-47A8-A4B8-50B45E9637B9}" dt="2022-11-27T10:00:37.896" v="6924"/>
          <ac:spMkLst>
            <pc:docMk/>
            <pc:sldMk cId="3256978973" sldId="264"/>
            <ac:spMk id="390" creationId="{023E421E-9BC2-66BE-BB28-4EA84CAB8234}"/>
          </ac:spMkLst>
        </pc:spChg>
        <pc:spChg chg="mod">
          <ac:chgData name="Rita Tam" userId="a11fa42d-2320-45aa-b44e-2f74874cff07" providerId="ADAL" clId="{72FC61CA-DD92-47A8-A4B8-50B45E9637B9}" dt="2022-11-27T10:00:37.896" v="6924"/>
          <ac:spMkLst>
            <pc:docMk/>
            <pc:sldMk cId="3256978973" sldId="264"/>
            <ac:spMk id="391" creationId="{B945DBCA-D2D5-477B-45FB-DA6C5E9D8FA2}"/>
          </ac:spMkLst>
        </pc:spChg>
        <pc:spChg chg="mod">
          <ac:chgData name="Rita Tam" userId="a11fa42d-2320-45aa-b44e-2f74874cff07" providerId="ADAL" clId="{72FC61CA-DD92-47A8-A4B8-50B45E9637B9}" dt="2022-11-27T10:00:37.896" v="6924"/>
          <ac:spMkLst>
            <pc:docMk/>
            <pc:sldMk cId="3256978973" sldId="264"/>
            <ac:spMk id="392" creationId="{19C7C654-CACD-2889-79C4-815CA8B5A9B2}"/>
          </ac:spMkLst>
        </pc:spChg>
        <pc:spChg chg="mod">
          <ac:chgData name="Rita Tam" userId="a11fa42d-2320-45aa-b44e-2f74874cff07" providerId="ADAL" clId="{72FC61CA-DD92-47A8-A4B8-50B45E9637B9}" dt="2022-11-27T10:00:37.896" v="6924"/>
          <ac:spMkLst>
            <pc:docMk/>
            <pc:sldMk cId="3256978973" sldId="264"/>
            <ac:spMk id="393" creationId="{B42C6AA5-8E0C-4333-A45F-BD10469DADE3}"/>
          </ac:spMkLst>
        </pc:spChg>
        <pc:spChg chg="mod">
          <ac:chgData name="Rita Tam" userId="a11fa42d-2320-45aa-b44e-2f74874cff07" providerId="ADAL" clId="{72FC61CA-DD92-47A8-A4B8-50B45E9637B9}" dt="2022-11-27T10:00:37.896" v="6924"/>
          <ac:spMkLst>
            <pc:docMk/>
            <pc:sldMk cId="3256978973" sldId="264"/>
            <ac:spMk id="394" creationId="{022AF5C1-F92C-3BE0-29C0-F78345B3BFAB}"/>
          </ac:spMkLst>
        </pc:spChg>
        <pc:spChg chg="mod">
          <ac:chgData name="Rita Tam" userId="a11fa42d-2320-45aa-b44e-2f74874cff07" providerId="ADAL" clId="{72FC61CA-DD92-47A8-A4B8-50B45E9637B9}" dt="2022-11-27T10:00:37.896" v="6924"/>
          <ac:spMkLst>
            <pc:docMk/>
            <pc:sldMk cId="3256978973" sldId="264"/>
            <ac:spMk id="395" creationId="{E3740BF2-CDFF-536D-55DA-C7DCEF3910A2}"/>
          </ac:spMkLst>
        </pc:spChg>
        <pc:spChg chg="mod">
          <ac:chgData name="Rita Tam" userId="a11fa42d-2320-45aa-b44e-2f74874cff07" providerId="ADAL" clId="{72FC61CA-DD92-47A8-A4B8-50B45E9637B9}" dt="2022-11-27T10:00:37.896" v="6924"/>
          <ac:spMkLst>
            <pc:docMk/>
            <pc:sldMk cId="3256978973" sldId="264"/>
            <ac:spMk id="396" creationId="{7B3711E9-3DCD-8BEA-3A71-41F105D15A11}"/>
          </ac:spMkLst>
        </pc:spChg>
        <pc:spChg chg="mod">
          <ac:chgData name="Rita Tam" userId="a11fa42d-2320-45aa-b44e-2f74874cff07" providerId="ADAL" clId="{72FC61CA-DD92-47A8-A4B8-50B45E9637B9}" dt="2022-11-27T10:00:42.900" v="6926"/>
          <ac:spMkLst>
            <pc:docMk/>
            <pc:sldMk cId="3256978973" sldId="264"/>
            <ac:spMk id="400" creationId="{84C48AB3-5942-A030-47A5-CDDC733750C4}"/>
          </ac:spMkLst>
        </pc:spChg>
        <pc:spChg chg="mod">
          <ac:chgData name="Rita Tam" userId="a11fa42d-2320-45aa-b44e-2f74874cff07" providerId="ADAL" clId="{72FC61CA-DD92-47A8-A4B8-50B45E9637B9}" dt="2022-11-27T10:00:42.900" v="6926"/>
          <ac:spMkLst>
            <pc:docMk/>
            <pc:sldMk cId="3256978973" sldId="264"/>
            <ac:spMk id="401" creationId="{A12D3766-87CC-922D-C1C0-D37BD39897DF}"/>
          </ac:spMkLst>
        </pc:spChg>
        <pc:spChg chg="mod">
          <ac:chgData name="Rita Tam" userId="a11fa42d-2320-45aa-b44e-2f74874cff07" providerId="ADAL" clId="{72FC61CA-DD92-47A8-A4B8-50B45E9637B9}" dt="2022-11-27T10:00:42.900" v="6926"/>
          <ac:spMkLst>
            <pc:docMk/>
            <pc:sldMk cId="3256978973" sldId="264"/>
            <ac:spMk id="402" creationId="{AFF6F1BD-C9E6-53F8-BFCF-E1444CE23333}"/>
          </ac:spMkLst>
        </pc:spChg>
        <pc:spChg chg="mod">
          <ac:chgData name="Rita Tam" userId="a11fa42d-2320-45aa-b44e-2f74874cff07" providerId="ADAL" clId="{72FC61CA-DD92-47A8-A4B8-50B45E9637B9}" dt="2022-11-27T10:00:42.900" v="6926"/>
          <ac:spMkLst>
            <pc:docMk/>
            <pc:sldMk cId="3256978973" sldId="264"/>
            <ac:spMk id="403" creationId="{55E99A46-C0EC-2588-25D6-E40EAB2ACF81}"/>
          </ac:spMkLst>
        </pc:spChg>
        <pc:spChg chg="mod">
          <ac:chgData name="Rita Tam" userId="a11fa42d-2320-45aa-b44e-2f74874cff07" providerId="ADAL" clId="{72FC61CA-DD92-47A8-A4B8-50B45E9637B9}" dt="2022-11-27T10:00:42.900" v="6926"/>
          <ac:spMkLst>
            <pc:docMk/>
            <pc:sldMk cId="3256978973" sldId="264"/>
            <ac:spMk id="404" creationId="{E73719F8-1B5E-CB65-3FE9-C4B1F86E86AC}"/>
          </ac:spMkLst>
        </pc:spChg>
        <pc:spChg chg="mod">
          <ac:chgData name="Rita Tam" userId="a11fa42d-2320-45aa-b44e-2f74874cff07" providerId="ADAL" clId="{72FC61CA-DD92-47A8-A4B8-50B45E9637B9}" dt="2022-11-27T10:00:42.900" v="6926"/>
          <ac:spMkLst>
            <pc:docMk/>
            <pc:sldMk cId="3256978973" sldId="264"/>
            <ac:spMk id="405" creationId="{330A7FAA-9667-3B02-7D34-76E77B0997AF}"/>
          </ac:spMkLst>
        </pc:spChg>
        <pc:spChg chg="mod">
          <ac:chgData name="Rita Tam" userId="a11fa42d-2320-45aa-b44e-2f74874cff07" providerId="ADAL" clId="{72FC61CA-DD92-47A8-A4B8-50B45E9637B9}" dt="2022-11-27T10:00:42.900" v="6926"/>
          <ac:spMkLst>
            <pc:docMk/>
            <pc:sldMk cId="3256978973" sldId="264"/>
            <ac:spMk id="406" creationId="{A1BAC74E-2306-A58C-164B-0BD94B136A7F}"/>
          </ac:spMkLst>
        </pc:spChg>
        <pc:spChg chg="mod">
          <ac:chgData name="Rita Tam" userId="a11fa42d-2320-45aa-b44e-2f74874cff07" providerId="ADAL" clId="{72FC61CA-DD92-47A8-A4B8-50B45E9637B9}" dt="2022-11-27T10:00:42.900" v="6926"/>
          <ac:spMkLst>
            <pc:docMk/>
            <pc:sldMk cId="3256978973" sldId="264"/>
            <ac:spMk id="407" creationId="{DCAC76AD-FB8F-4F8F-C022-0D503802D903}"/>
          </ac:spMkLst>
        </pc:spChg>
        <pc:spChg chg="mod">
          <ac:chgData name="Rita Tam" userId="a11fa42d-2320-45aa-b44e-2f74874cff07" providerId="ADAL" clId="{72FC61CA-DD92-47A8-A4B8-50B45E9637B9}" dt="2022-11-27T10:00:42.900" v="6926"/>
          <ac:spMkLst>
            <pc:docMk/>
            <pc:sldMk cId="3256978973" sldId="264"/>
            <ac:spMk id="408" creationId="{27B9C2A7-FB3A-831D-0C14-3CB1AFB77143}"/>
          </ac:spMkLst>
        </pc:spChg>
        <pc:spChg chg="mod">
          <ac:chgData name="Rita Tam" userId="a11fa42d-2320-45aa-b44e-2f74874cff07" providerId="ADAL" clId="{72FC61CA-DD92-47A8-A4B8-50B45E9637B9}" dt="2022-11-27T10:00:42.900" v="6926"/>
          <ac:spMkLst>
            <pc:docMk/>
            <pc:sldMk cId="3256978973" sldId="264"/>
            <ac:spMk id="409" creationId="{74DCF79F-4142-75FE-B274-539FA5149602}"/>
          </ac:spMkLst>
        </pc:spChg>
        <pc:spChg chg="mod">
          <ac:chgData name="Rita Tam" userId="a11fa42d-2320-45aa-b44e-2f74874cff07" providerId="ADAL" clId="{72FC61CA-DD92-47A8-A4B8-50B45E9637B9}" dt="2022-11-27T10:00:42.900" v="6926"/>
          <ac:spMkLst>
            <pc:docMk/>
            <pc:sldMk cId="3256978973" sldId="264"/>
            <ac:spMk id="410" creationId="{0B31B7EF-274F-C9F6-B864-CBBCC19D97AF}"/>
          </ac:spMkLst>
        </pc:spChg>
        <pc:spChg chg="mod">
          <ac:chgData name="Rita Tam" userId="a11fa42d-2320-45aa-b44e-2f74874cff07" providerId="ADAL" clId="{72FC61CA-DD92-47A8-A4B8-50B45E9637B9}" dt="2022-11-27T10:00:42.900" v="6926"/>
          <ac:spMkLst>
            <pc:docMk/>
            <pc:sldMk cId="3256978973" sldId="264"/>
            <ac:spMk id="411" creationId="{322C3726-54C7-8F77-04D2-4C0BAD60ED20}"/>
          </ac:spMkLst>
        </pc:spChg>
        <pc:spChg chg="mod">
          <ac:chgData name="Rita Tam" userId="a11fa42d-2320-45aa-b44e-2f74874cff07" providerId="ADAL" clId="{72FC61CA-DD92-47A8-A4B8-50B45E9637B9}" dt="2022-11-27T10:00:42.900" v="6926"/>
          <ac:spMkLst>
            <pc:docMk/>
            <pc:sldMk cId="3256978973" sldId="264"/>
            <ac:spMk id="412" creationId="{41BA573F-E5FB-815C-D1CF-DBD2D6DD2F4B}"/>
          </ac:spMkLst>
        </pc:spChg>
        <pc:spChg chg="mod">
          <ac:chgData name="Rita Tam" userId="a11fa42d-2320-45aa-b44e-2f74874cff07" providerId="ADAL" clId="{72FC61CA-DD92-47A8-A4B8-50B45E9637B9}" dt="2022-11-27T10:00:42.900" v="6926"/>
          <ac:spMkLst>
            <pc:docMk/>
            <pc:sldMk cId="3256978973" sldId="264"/>
            <ac:spMk id="413" creationId="{9DAA65AE-0D19-015A-F181-5F7FD34444A0}"/>
          </ac:spMkLst>
        </pc:spChg>
        <pc:spChg chg="mod">
          <ac:chgData name="Rita Tam" userId="a11fa42d-2320-45aa-b44e-2f74874cff07" providerId="ADAL" clId="{72FC61CA-DD92-47A8-A4B8-50B45E9637B9}" dt="2022-11-27T10:00:57.697" v="6929"/>
          <ac:spMkLst>
            <pc:docMk/>
            <pc:sldMk cId="3256978973" sldId="264"/>
            <ac:spMk id="417" creationId="{8E4332CD-BE2C-0B06-B984-1ADEEA8BF545}"/>
          </ac:spMkLst>
        </pc:spChg>
        <pc:spChg chg="mod">
          <ac:chgData name="Rita Tam" userId="a11fa42d-2320-45aa-b44e-2f74874cff07" providerId="ADAL" clId="{72FC61CA-DD92-47A8-A4B8-50B45E9637B9}" dt="2022-11-27T10:00:57.697" v="6929"/>
          <ac:spMkLst>
            <pc:docMk/>
            <pc:sldMk cId="3256978973" sldId="264"/>
            <ac:spMk id="418" creationId="{866D3A50-80FC-E50B-70CA-EB8B4297BCFC}"/>
          </ac:spMkLst>
        </pc:spChg>
        <pc:spChg chg="mod">
          <ac:chgData name="Rita Tam" userId="a11fa42d-2320-45aa-b44e-2f74874cff07" providerId="ADAL" clId="{72FC61CA-DD92-47A8-A4B8-50B45E9637B9}" dt="2022-11-27T10:00:57.697" v="6929"/>
          <ac:spMkLst>
            <pc:docMk/>
            <pc:sldMk cId="3256978973" sldId="264"/>
            <ac:spMk id="419" creationId="{2EA3A169-C029-D1E5-E4B6-2D12351E60E7}"/>
          </ac:spMkLst>
        </pc:spChg>
        <pc:spChg chg="mod">
          <ac:chgData name="Rita Tam" userId="a11fa42d-2320-45aa-b44e-2f74874cff07" providerId="ADAL" clId="{72FC61CA-DD92-47A8-A4B8-50B45E9637B9}" dt="2022-11-27T10:00:57.697" v="6929"/>
          <ac:spMkLst>
            <pc:docMk/>
            <pc:sldMk cId="3256978973" sldId="264"/>
            <ac:spMk id="420" creationId="{1D4F8073-1975-52EF-219A-F149F471488F}"/>
          </ac:spMkLst>
        </pc:spChg>
        <pc:spChg chg="mod">
          <ac:chgData name="Rita Tam" userId="a11fa42d-2320-45aa-b44e-2f74874cff07" providerId="ADAL" clId="{72FC61CA-DD92-47A8-A4B8-50B45E9637B9}" dt="2022-11-27T10:00:57.697" v="6929"/>
          <ac:spMkLst>
            <pc:docMk/>
            <pc:sldMk cId="3256978973" sldId="264"/>
            <ac:spMk id="421" creationId="{E8C723F9-27D3-52AA-707E-4E54A94489BD}"/>
          </ac:spMkLst>
        </pc:spChg>
        <pc:spChg chg="mod">
          <ac:chgData name="Rita Tam" userId="a11fa42d-2320-45aa-b44e-2f74874cff07" providerId="ADAL" clId="{72FC61CA-DD92-47A8-A4B8-50B45E9637B9}" dt="2022-11-27T10:00:57.697" v="6929"/>
          <ac:spMkLst>
            <pc:docMk/>
            <pc:sldMk cId="3256978973" sldId="264"/>
            <ac:spMk id="422" creationId="{B2ACCDA0-C489-735B-7AB7-C25EA0C6F40D}"/>
          </ac:spMkLst>
        </pc:spChg>
        <pc:spChg chg="mod">
          <ac:chgData name="Rita Tam" userId="a11fa42d-2320-45aa-b44e-2f74874cff07" providerId="ADAL" clId="{72FC61CA-DD92-47A8-A4B8-50B45E9637B9}" dt="2022-11-27T10:00:57.697" v="6929"/>
          <ac:spMkLst>
            <pc:docMk/>
            <pc:sldMk cId="3256978973" sldId="264"/>
            <ac:spMk id="423" creationId="{07EFE876-CB2C-C049-A34C-40C8C3301719}"/>
          </ac:spMkLst>
        </pc:spChg>
        <pc:spChg chg="mod">
          <ac:chgData name="Rita Tam" userId="a11fa42d-2320-45aa-b44e-2f74874cff07" providerId="ADAL" clId="{72FC61CA-DD92-47A8-A4B8-50B45E9637B9}" dt="2022-11-27T10:00:57.697" v="6929"/>
          <ac:spMkLst>
            <pc:docMk/>
            <pc:sldMk cId="3256978973" sldId="264"/>
            <ac:spMk id="424" creationId="{B09D1662-5059-4B47-C480-818694B14AF3}"/>
          </ac:spMkLst>
        </pc:spChg>
        <pc:spChg chg="mod">
          <ac:chgData name="Rita Tam" userId="a11fa42d-2320-45aa-b44e-2f74874cff07" providerId="ADAL" clId="{72FC61CA-DD92-47A8-A4B8-50B45E9637B9}" dt="2022-11-27T10:00:57.697" v="6929"/>
          <ac:spMkLst>
            <pc:docMk/>
            <pc:sldMk cId="3256978973" sldId="264"/>
            <ac:spMk id="425" creationId="{4BB33292-6B54-4AD8-2C28-17AD8A54FB78}"/>
          </ac:spMkLst>
        </pc:spChg>
        <pc:spChg chg="mod">
          <ac:chgData name="Rita Tam" userId="a11fa42d-2320-45aa-b44e-2f74874cff07" providerId="ADAL" clId="{72FC61CA-DD92-47A8-A4B8-50B45E9637B9}" dt="2022-11-27T10:00:57.697" v="6929"/>
          <ac:spMkLst>
            <pc:docMk/>
            <pc:sldMk cId="3256978973" sldId="264"/>
            <ac:spMk id="426" creationId="{A5294BE6-ACC2-3108-1DA7-2810EE2B0591}"/>
          </ac:spMkLst>
        </pc:spChg>
        <pc:spChg chg="mod">
          <ac:chgData name="Rita Tam" userId="a11fa42d-2320-45aa-b44e-2f74874cff07" providerId="ADAL" clId="{72FC61CA-DD92-47A8-A4B8-50B45E9637B9}" dt="2022-11-27T10:00:57.697" v="6929"/>
          <ac:spMkLst>
            <pc:docMk/>
            <pc:sldMk cId="3256978973" sldId="264"/>
            <ac:spMk id="427" creationId="{CD7E97A8-C20E-8A20-421A-84C40D344BEC}"/>
          </ac:spMkLst>
        </pc:spChg>
        <pc:spChg chg="mod">
          <ac:chgData name="Rita Tam" userId="a11fa42d-2320-45aa-b44e-2f74874cff07" providerId="ADAL" clId="{72FC61CA-DD92-47A8-A4B8-50B45E9637B9}" dt="2022-11-27T10:00:57.697" v="6929"/>
          <ac:spMkLst>
            <pc:docMk/>
            <pc:sldMk cId="3256978973" sldId="264"/>
            <ac:spMk id="428" creationId="{25F6D437-4EF2-EFD9-B8D1-CF2C40EBFD04}"/>
          </ac:spMkLst>
        </pc:spChg>
        <pc:spChg chg="mod">
          <ac:chgData name="Rita Tam" userId="a11fa42d-2320-45aa-b44e-2f74874cff07" providerId="ADAL" clId="{72FC61CA-DD92-47A8-A4B8-50B45E9637B9}" dt="2022-11-27T10:00:57.697" v="6929"/>
          <ac:spMkLst>
            <pc:docMk/>
            <pc:sldMk cId="3256978973" sldId="264"/>
            <ac:spMk id="429" creationId="{01A22954-C350-1855-683B-B197B835162D}"/>
          </ac:spMkLst>
        </pc:spChg>
        <pc:spChg chg="mod">
          <ac:chgData name="Rita Tam" userId="a11fa42d-2320-45aa-b44e-2f74874cff07" providerId="ADAL" clId="{72FC61CA-DD92-47A8-A4B8-50B45E9637B9}" dt="2022-11-27T10:00:57.697" v="6929"/>
          <ac:spMkLst>
            <pc:docMk/>
            <pc:sldMk cId="3256978973" sldId="264"/>
            <ac:spMk id="430" creationId="{B2DB3555-ACF1-2124-185B-20CC6AF81525}"/>
          </ac:spMkLst>
        </pc:spChg>
        <pc:spChg chg="mod">
          <ac:chgData name="Rita Tam" userId="a11fa42d-2320-45aa-b44e-2f74874cff07" providerId="ADAL" clId="{72FC61CA-DD92-47A8-A4B8-50B45E9637B9}" dt="2022-11-27T10:01:09.737" v="6933"/>
          <ac:spMkLst>
            <pc:docMk/>
            <pc:sldMk cId="3256978973" sldId="264"/>
            <ac:spMk id="434" creationId="{BFA4E293-F80F-6EC2-EB67-C5B4377991CD}"/>
          </ac:spMkLst>
        </pc:spChg>
        <pc:spChg chg="mod">
          <ac:chgData name="Rita Tam" userId="a11fa42d-2320-45aa-b44e-2f74874cff07" providerId="ADAL" clId="{72FC61CA-DD92-47A8-A4B8-50B45E9637B9}" dt="2022-11-27T10:01:09.737" v="6933"/>
          <ac:spMkLst>
            <pc:docMk/>
            <pc:sldMk cId="3256978973" sldId="264"/>
            <ac:spMk id="435" creationId="{C76BD5A4-995E-383A-0B4D-E1365C9F4B25}"/>
          </ac:spMkLst>
        </pc:spChg>
        <pc:spChg chg="mod">
          <ac:chgData name="Rita Tam" userId="a11fa42d-2320-45aa-b44e-2f74874cff07" providerId="ADAL" clId="{72FC61CA-DD92-47A8-A4B8-50B45E9637B9}" dt="2022-11-27T10:01:09.737" v="6933"/>
          <ac:spMkLst>
            <pc:docMk/>
            <pc:sldMk cId="3256978973" sldId="264"/>
            <ac:spMk id="436" creationId="{D8F32826-81FC-D777-5C37-EE5474CDF4E9}"/>
          </ac:spMkLst>
        </pc:spChg>
        <pc:spChg chg="mod">
          <ac:chgData name="Rita Tam" userId="a11fa42d-2320-45aa-b44e-2f74874cff07" providerId="ADAL" clId="{72FC61CA-DD92-47A8-A4B8-50B45E9637B9}" dt="2022-11-27T10:01:09.737" v="6933"/>
          <ac:spMkLst>
            <pc:docMk/>
            <pc:sldMk cId="3256978973" sldId="264"/>
            <ac:spMk id="437" creationId="{92DE7313-40AE-E91B-E38D-7CDDDD433351}"/>
          </ac:spMkLst>
        </pc:spChg>
        <pc:spChg chg="mod">
          <ac:chgData name="Rita Tam" userId="a11fa42d-2320-45aa-b44e-2f74874cff07" providerId="ADAL" clId="{72FC61CA-DD92-47A8-A4B8-50B45E9637B9}" dt="2022-11-27T10:01:09.737" v="6933"/>
          <ac:spMkLst>
            <pc:docMk/>
            <pc:sldMk cId="3256978973" sldId="264"/>
            <ac:spMk id="438" creationId="{7BB49E04-DDA8-1FB8-23F2-9E39C5324952}"/>
          </ac:spMkLst>
        </pc:spChg>
        <pc:spChg chg="mod">
          <ac:chgData name="Rita Tam" userId="a11fa42d-2320-45aa-b44e-2f74874cff07" providerId="ADAL" clId="{72FC61CA-DD92-47A8-A4B8-50B45E9637B9}" dt="2022-11-27T10:01:09.737" v="6933"/>
          <ac:spMkLst>
            <pc:docMk/>
            <pc:sldMk cId="3256978973" sldId="264"/>
            <ac:spMk id="439" creationId="{27436B5F-D67F-8F9E-E2C6-10543A361F71}"/>
          </ac:spMkLst>
        </pc:spChg>
        <pc:spChg chg="mod">
          <ac:chgData name="Rita Tam" userId="a11fa42d-2320-45aa-b44e-2f74874cff07" providerId="ADAL" clId="{72FC61CA-DD92-47A8-A4B8-50B45E9637B9}" dt="2022-11-27T10:01:09.737" v="6933"/>
          <ac:spMkLst>
            <pc:docMk/>
            <pc:sldMk cId="3256978973" sldId="264"/>
            <ac:spMk id="440" creationId="{4F471EB5-C881-61B5-5692-508831C7F39F}"/>
          </ac:spMkLst>
        </pc:spChg>
        <pc:spChg chg="mod">
          <ac:chgData name="Rita Tam" userId="a11fa42d-2320-45aa-b44e-2f74874cff07" providerId="ADAL" clId="{72FC61CA-DD92-47A8-A4B8-50B45E9637B9}" dt="2022-11-27T10:01:09.737" v="6933"/>
          <ac:spMkLst>
            <pc:docMk/>
            <pc:sldMk cId="3256978973" sldId="264"/>
            <ac:spMk id="441" creationId="{CC91E8B1-27EA-D590-F566-692E5ED826C0}"/>
          </ac:spMkLst>
        </pc:spChg>
        <pc:spChg chg="mod">
          <ac:chgData name="Rita Tam" userId="a11fa42d-2320-45aa-b44e-2f74874cff07" providerId="ADAL" clId="{72FC61CA-DD92-47A8-A4B8-50B45E9637B9}" dt="2022-11-27T10:01:09.737" v="6933"/>
          <ac:spMkLst>
            <pc:docMk/>
            <pc:sldMk cId="3256978973" sldId="264"/>
            <ac:spMk id="442" creationId="{994A53FA-7DC2-23C7-EE23-700DAC37CC07}"/>
          </ac:spMkLst>
        </pc:spChg>
        <pc:spChg chg="mod">
          <ac:chgData name="Rita Tam" userId="a11fa42d-2320-45aa-b44e-2f74874cff07" providerId="ADAL" clId="{72FC61CA-DD92-47A8-A4B8-50B45E9637B9}" dt="2022-11-27T10:01:09.737" v="6933"/>
          <ac:spMkLst>
            <pc:docMk/>
            <pc:sldMk cId="3256978973" sldId="264"/>
            <ac:spMk id="443" creationId="{8EDAB27A-74F2-058B-E733-24757A4E2999}"/>
          </ac:spMkLst>
        </pc:spChg>
        <pc:spChg chg="mod">
          <ac:chgData name="Rita Tam" userId="a11fa42d-2320-45aa-b44e-2f74874cff07" providerId="ADAL" clId="{72FC61CA-DD92-47A8-A4B8-50B45E9637B9}" dt="2022-11-27T10:01:09.737" v="6933"/>
          <ac:spMkLst>
            <pc:docMk/>
            <pc:sldMk cId="3256978973" sldId="264"/>
            <ac:spMk id="444" creationId="{CBCE66A9-D6B3-2CF3-8A25-A48EE0FC935D}"/>
          </ac:spMkLst>
        </pc:spChg>
        <pc:spChg chg="mod">
          <ac:chgData name="Rita Tam" userId="a11fa42d-2320-45aa-b44e-2f74874cff07" providerId="ADAL" clId="{72FC61CA-DD92-47A8-A4B8-50B45E9637B9}" dt="2022-11-27T10:01:09.737" v="6933"/>
          <ac:spMkLst>
            <pc:docMk/>
            <pc:sldMk cId="3256978973" sldId="264"/>
            <ac:spMk id="445" creationId="{E4DC5F78-9D37-2D7E-CC83-C419850DF4D2}"/>
          </ac:spMkLst>
        </pc:spChg>
        <pc:spChg chg="mod">
          <ac:chgData name="Rita Tam" userId="a11fa42d-2320-45aa-b44e-2f74874cff07" providerId="ADAL" clId="{72FC61CA-DD92-47A8-A4B8-50B45E9637B9}" dt="2022-11-27T10:01:09.737" v="6933"/>
          <ac:spMkLst>
            <pc:docMk/>
            <pc:sldMk cId="3256978973" sldId="264"/>
            <ac:spMk id="446" creationId="{51808B3A-4B84-A25B-F933-2D7CE3C96094}"/>
          </ac:spMkLst>
        </pc:spChg>
        <pc:spChg chg="mod">
          <ac:chgData name="Rita Tam" userId="a11fa42d-2320-45aa-b44e-2f74874cff07" providerId="ADAL" clId="{72FC61CA-DD92-47A8-A4B8-50B45E9637B9}" dt="2022-11-27T10:01:09.737" v="6933"/>
          <ac:spMkLst>
            <pc:docMk/>
            <pc:sldMk cId="3256978973" sldId="264"/>
            <ac:spMk id="447" creationId="{06A82D4D-3445-26DE-8F6C-CC930FE4CDE4}"/>
          </ac:spMkLst>
        </pc:spChg>
        <pc:spChg chg="mod">
          <ac:chgData name="Rita Tam" userId="a11fa42d-2320-45aa-b44e-2f74874cff07" providerId="ADAL" clId="{72FC61CA-DD92-47A8-A4B8-50B45E9637B9}" dt="2022-11-27T10:34:28.197" v="7475"/>
          <ac:spMkLst>
            <pc:docMk/>
            <pc:sldMk cId="3256978973" sldId="264"/>
            <ac:spMk id="451" creationId="{6AF5D24C-BF12-481E-783F-65CBB9BF7646}"/>
          </ac:spMkLst>
        </pc:spChg>
        <pc:spChg chg="mod">
          <ac:chgData name="Rita Tam" userId="a11fa42d-2320-45aa-b44e-2f74874cff07" providerId="ADAL" clId="{72FC61CA-DD92-47A8-A4B8-50B45E9637B9}" dt="2022-11-27T10:01:12.402" v="6935"/>
          <ac:spMkLst>
            <pc:docMk/>
            <pc:sldMk cId="3256978973" sldId="264"/>
            <ac:spMk id="451" creationId="{7C066E33-992B-A1AC-A342-31FD29470F36}"/>
          </ac:spMkLst>
        </pc:spChg>
        <pc:spChg chg="mod">
          <ac:chgData name="Rita Tam" userId="a11fa42d-2320-45aa-b44e-2f74874cff07" providerId="ADAL" clId="{72FC61CA-DD92-47A8-A4B8-50B45E9637B9}" dt="2022-11-27T10:01:12.402" v="6935"/>
          <ac:spMkLst>
            <pc:docMk/>
            <pc:sldMk cId="3256978973" sldId="264"/>
            <ac:spMk id="452" creationId="{1770E256-D720-49B1-B303-5B345821372F}"/>
          </ac:spMkLst>
        </pc:spChg>
        <pc:spChg chg="mod">
          <ac:chgData name="Rita Tam" userId="a11fa42d-2320-45aa-b44e-2f74874cff07" providerId="ADAL" clId="{72FC61CA-DD92-47A8-A4B8-50B45E9637B9}" dt="2022-11-27T10:34:28.197" v="7475"/>
          <ac:spMkLst>
            <pc:docMk/>
            <pc:sldMk cId="3256978973" sldId="264"/>
            <ac:spMk id="452" creationId="{A6E2BEDE-6703-15B4-772F-1487DD88CA49}"/>
          </ac:spMkLst>
        </pc:spChg>
        <pc:spChg chg="mod">
          <ac:chgData name="Rita Tam" userId="a11fa42d-2320-45aa-b44e-2f74874cff07" providerId="ADAL" clId="{72FC61CA-DD92-47A8-A4B8-50B45E9637B9}" dt="2022-11-27T10:34:28.197" v="7475"/>
          <ac:spMkLst>
            <pc:docMk/>
            <pc:sldMk cId="3256978973" sldId="264"/>
            <ac:spMk id="453" creationId="{607BE991-B59A-D193-469D-CB0AD0B8B487}"/>
          </ac:spMkLst>
        </pc:spChg>
        <pc:spChg chg="mod">
          <ac:chgData name="Rita Tam" userId="a11fa42d-2320-45aa-b44e-2f74874cff07" providerId="ADAL" clId="{72FC61CA-DD92-47A8-A4B8-50B45E9637B9}" dt="2022-11-27T10:01:12.402" v="6935"/>
          <ac:spMkLst>
            <pc:docMk/>
            <pc:sldMk cId="3256978973" sldId="264"/>
            <ac:spMk id="453" creationId="{F126312F-24A0-7812-DCF2-F4BD587FEF1D}"/>
          </ac:spMkLst>
        </pc:spChg>
        <pc:spChg chg="mod">
          <ac:chgData name="Rita Tam" userId="a11fa42d-2320-45aa-b44e-2f74874cff07" providerId="ADAL" clId="{72FC61CA-DD92-47A8-A4B8-50B45E9637B9}" dt="2022-11-27T10:01:12.402" v="6935"/>
          <ac:spMkLst>
            <pc:docMk/>
            <pc:sldMk cId="3256978973" sldId="264"/>
            <ac:spMk id="454" creationId="{00ADAEAB-35E7-AE59-3397-AFB298E79493}"/>
          </ac:spMkLst>
        </pc:spChg>
        <pc:spChg chg="mod">
          <ac:chgData name="Rita Tam" userId="a11fa42d-2320-45aa-b44e-2f74874cff07" providerId="ADAL" clId="{72FC61CA-DD92-47A8-A4B8-50B45E9637B9}" dt="2022-11-27T10:34:28.197" v="7475"/>
          <ac:spMkLst>
            <pc:docMk/>
            <pc:sldMk cId="3256978973" sldId="264"/>
            <ac:spMk id="454" creationId="{D5ADE5D2-DEB8-855C-3651-8FF66F20A8DB}"/>
          </ac:spMkLst>
        </pc:spChg>
        <pc:spChg chg="mod">
          <ac:chgData name="Rita Tam" userId="a11fa42d-2320-45aa-b44e-2f74874cff07" providerId="ADAL" clId="{72FC61CA-DD92-47A8-A4B8-50B45E9637B9}" dt="2022-11-27T10:34:28.197" v="7475"/>
          <ac:spMkLst>
            <pc:docMk/>
            <pc:sldMk cId="3256978973" sldId="264"/>
            <ac:spMk id="455" creationId="{DA443EEB-28E7-6F06-A703-F0A33FE8DBA6}"/>
          </ac:spMkLst>
        </pc:spChg>
        <pc:spChg chg="mod">
          <ac:chgData name="Rita Tam" userId="a11fa42d-2320-45aa-b44e-2f74874cff07" providerId="ADAL" clId="{72FC61CA-DD92-47A8-A4B8-50B45E9637B9}" dt="2022-11-27T10:01:12.402" v="6935"/>
          <ac:spMkLst>
            <pc:docMk/>
            <pc:sldMk cId="3256978973" sldId="264"/>
            <ac:spMk id="455" creationId="{E31AC3F4-BC74-62B6-F6C6-CE04E85DA48A}"/>
          </ac:spMkLst>
        </pc:spChg>
        <pc:spChg chg="mod">
          <ac:chgData name="Rita Tam" userId="a11fa42d-2320-45aa-b44e-2f74874cff07" providerId="ADAL" clId="{72FC61CA-DD92-47A8-A4B8-50B45E9637B9}" dt="2022-11-27T10:01:12.402" v="6935"/>
          <ac:spMkLst>
            <pc:docMk/>
            <pc:sldMk cId="3256978973" sldId="264"/>
            <ac:spMk id="456" creationId="{30225020-E937-A049-D4D5-53ECAD3B504C}"/>
          </ac:spMkLst>
        </pc:spChg>
        <pc:spChg chg="mod">
          <ac:chgData name="Rita Tam" userId="a11fa42d-2320-45aa-b44e-2f74874cff07" providerId="ADAL" clId="{72FC61CA-DD92-47A8-A4B8-50B45E9637B9}" dt="2022-11-27T10:34:28.197" v="7475"/>
          <ac:spMkLst>
            <pc:docMk/>
            <pc:sldMk cId="3256978973" sldId="264"/>
            <ac:spMk id="456" creationId="{6201F27E-6C78-A56D-D8E3-A68586744D05}"/>
          </ac:spMkLst>
        </pc:spChg>
        <pc:spChg chg="mod">
          <ac:chgData name="Rita Tam" userId="a11fa42d-2320-45aa-b44e-2f74874cff07" providerId="ADAL" clId="{72FC61CA-DD92-47A8-A4B8-50B45E9637B9}" dt="2022-11-27T10:34:28.197" v="7475"/>
          <ac:spMkLst>
            <pc:docMk/>
            <pc:sldMk cId="3256978973" sldId="264"/>
            <ac:spMk id="457" creationId="{0D457D0F-F043-83DB-07A0-2564D871F40D}"/>
          </ac:spMkLst>
        </pc:spChg>
        <pc:spChg chg="mod">
          <ac:chgData name="Rita Tam" userId="a11fa42d-2320-45aa-b44e-2f74874cff07" providerId="ADAL" clId="{72FC61CA-DD92-47A8-A4B8-50B45E9637B9}" dt="2022-11-27T10:01:12.402" v="6935"/>
          <ac:spMkLst>
            <pc:docMk/>
            <pc:sldMk cId="3256978973" sldId="264"/>
            <ac:spMk id="457" creationId="{E0A5597A-58B9-3775-ADA3-A6784A327260}"/>
          </ac:spMkLst>
        </pc:spChg>
        <pc:spChg chg="mod">
          <ac:chgData name="Rita Tam" userId="a11fa42d-2320-45aa-b44e-2f74874cff07" providerId="ADAL" clId="{72FC61CA-DD92-47A8-A4B8-50B45E9637B9}" dt="2022-11-27T10:01:12.402" v="6935"/>
          <ac:spMkLst>
            <pc:docMk/>
            <pc:sldMk cId="3256978973" sldId="264"/>
            <ac:spMk id="458" creationId="{E7EA0D03-CAE5-4E3F-3EAC-359F0BA19DDB}"/>
          </ac:spMkLst>
        </pc:spChg>
        <pc:spChg chg="mod">
          <ac:chgData name="Rita Tam" userId="a11fa42d-2320-45aa-b44e-2f74874cff07" providerId="ADAL" clId="{72FC61CA-DD92-47A8-A4B8-50B45E9637B9}" dt="2022-11-27T10:01:12.402" v="6935"/>
          <ac:spMkLst>
            <pc:docMk/>
            <pc:sldMk cId="3256978973" sldId="264"/>
            <ac:spMk id="459" creationId="{A8F6AB41-4A27-F444-523A-F3759EE05326}"/>
          </ac:spMkLst>
        </pc:spChg>
        <pc:spChg chg="mod">
          <ac:chgData name="Rita Tam" userId="a11fa42d-2320-45aa-b44e-2f74874cff07" providerId="ADAL" clId="{72FC61CA-DD92-47A8-A4B8-50B45E9637B9}" dt="2022-11-27T10:01:12.402" v="6935"/>
          <ac:spMkLst>
            <pc:docMk/>
            <pc:sldMk cId="3256978973" sldId="264"/>
            <ac:spMk id="460" creationId="{22DBA079-2AFE-1045-2675-8901BC9F5EAE}"/>
          </ac:spMkLst>
        </pc:spChg>
        <pc:spChg chg="mod">
          <ac:chgData name="Rita Tam" userId="a11fa42d-2320-45aa-b44e-2f74874cff07" providerId="ADAL" clId="{72FC61CA-DD92-47A8-A4B8-50B45E9637B9}" dt="2022-11-27T10:01:12.402" v="6935"/>
          <ac:spMkLst>
            <pc:docMk/>
            <pc:sldMk cId="3256978973" sldId="264"/>
            <ac:spMk id="461" creationId="{96170372-5A25-C7B3-B51C-1AF05F22B38F}"/>
          </ac:spMkLst>
        </pc:spChg>
        <pc:spChg chg="mod">
          <ac:chgData name="Rita Tam" userId="a11fa42d-2320-45aa-b44e-2f74874cff07" providerId="ADAL" clId="{72FC61CA-DD92-47A8-A4B8-50B45E9637B9}" dt="2022-11-27T10:01:12.402" v="6935"/>
          <ac:spMkLst>
            <pc:docMk/>
            <pc:sldMk cId="3256978973" sldId="264"/>
            <ac:spMk id="462" creationId="{954F156E-7419-0356-9727-81D70D508CB0}"/>
          </ac:spMkLst>
        </pc:spChg>
        <pc:spChg chg="mod">
          <ac:chgData name="Rita Tam" userId="a11fa42d-2320-45aa-b44e-2f74874cff07" providerId="ADAL" clId="{72FC61CA-DD92-47A8-A4B8-50B45E9637B9}" dt="2022-11-27T10:01:12.402" v="6935"/>
          <ac:spMkLst>
            <pc:docMk/>
            <pc:sldMk cId="3256978973" sldId="264"/>
            <ac:spMk id="463" creationId="{A61FC5CA-FFAD-21DF-A7E6-7F2F7D4F60A2}"/>
          </ac:spMkLst>
        </pc:spChg>
        <pc:spChg chg="mod">
          <ac:chgData name="Rita Tam" userId="a11fa42d-2320-45aa-b44e-2f74874cff07" providerId="ADAL" clId="{72FC61CA-DD92-47A8-A4B8-50B45E9637B9}" dt="2022-11-27T10:01:12.402" v="6935"/>
          <ac:spMkLst>
            <pc:docMk/>
            <pc:sldMk cId="3256978973" sldId="264"/>
            <ac:spMk id="464" creationId="{EE06A06B-DFF4-B647-1707-793CBA482642}"/>
          </ac:spMkLst>
        </pc:spChg>
        <pc:spChg chg="add mod">
          <ac:chgData name="Rita Tam" userId="a11fa42d-2320-45aa-b44e-2f74874cff07" providerId="ADAL" clId="{72FC61CA-DD92-47A8-A4B8-50B45E9637B9}" dt="2022-11-27T10:01:22.866" v="6938"/>
          <ac:spMkLst>
            <pc:docMk/>
            <pc:sldMk cId="3256978973" sldId="264"/>
            <ac:spMk id="466" creationId="{D83B21A6-D760-00E4-DFF9-E027FB15E54E}"/>
          </ac:spMkLst>
        </pc:spChg>
        <pc:spChg chg="add mod">
          <ac:chgData name="Rita Tam" userId="a11fa42d-2320-45aa-b44e-2f74874cff07" providerId="ADAL" clId="{72FC61CA-DD92-47A8-A4B8-50B45E9637B9}" dt="2022-11-27T10:01:22.866" v="6938"/>
          <ac:spMkLst>
            <pc:docMk/>
            <pc:sldMk cId="3256978973" sldId="264"/>
            <ac:spMk id="467" creationId="{22580E47-4860-95A5-F263-814F6FB6D322}"/>
          </ac:spMkLst>
        </pc:spChg>
        <pc:spChg chg="add del mod">
          <ac:chgData name="Rita Tam" userId="a11fa42d-2320-45aa-b44e-2f74874cff07" providerId="ADAL" clId="{72FC61CA-DD92-47A8-A4B8-50B45E9637B9}" dt="2022-11-27T11:11:28.899" v="8938" actId="478"/>
          <ac:spMkLst>
            <pc:docMk/>
            <pc:sldMk cId="3256978973" sldId="264"/>
            <ac:spMk id="468" creationId="{69DC36F7-8785-C4FB-3C81-B19C3D24ED11}"/>
          </ac:spMkLst>
        </pc:spChg>
        <pc:spChg chg="add del mod">
          <ac:chgData name="Rita Tam" userId="a11fa42d-2320-45aa-b44e-2f74874cff07" providerId="ADAL" clId="{72FC61CA-DD92-47A8-A4B8-50B45E9637B9}" dt="2022-11-27T11:11:28.899" v="8938" actId="478"/>
          <ac:spMkLst>
            <pc:docMk/>
            <pc:sldMk cId="3256978973" sldId="264"/>
            <ac:spMk id="469" creationId="{B55FDB87-4888-52D8-9B5B-C9AE8D44155F}"/>
          </ac:spMkLst>
        </pc:spChg>
        <pc:spChg chg="add del mod">
          <ac:chgData name="Rita Tam" userId="a11fa42d-2320-45aa-b44e-2f74874cff07" providerId="ADAL" clId="{72FC61CA-DD92-47A8-A4B8-50B45E9637B9}" dt="2022-11-27T11:11:28.899" v="8938" actId="478"/>
          <ac:spMkLst>
            <pc:docMk/>
            <pc:sldMk cId="3256978973" sldId="264"/>
            <ac:spMk id="470" creationId="{2401FB5D-30A1-2B8B-351E-AC452EB90E40}"/>
          </ac:spMkLst>
        </pc:spChg>
        <pc:spChg chg="add del mod">
          <ac:chgData name="Rita Tam" userId="a11fa42d-2320-45aa-b44e-2f74874cff07" providerId="ADAL" clId="{72FC61CA-DD92-47A8-A4B8-50B45E9637B9}" dt="2022-11-27T10:54:17.296" v="7970" actId="478"/>
          <ac:spMkLst>
            <pc:docMk/>
            <pc:sldMk cId="3256978973" sldId="264"/>
            <ac:spMk id="481" creationId="{63851983-C623-3DB1-FEAD-C7E93B9D1026}"/>
          </ac:spMkLst>
        </pc:spChg>
        <pc:spChg chg="mod">
          <ac:chgData name="Rita Tam" userId="a11fa42d-2320-45aa-b44e-2f74874cff07" providerId="ADAL" clId="{72FC61CA-DD92-47A8-A4B8-50B45E9637B9}" dt="2022-11-27T10:05:22.157" v="7041"/>
          <ac:spMkLst>
            <pc:docMk/>
            <pc:sldMk cId="3256978973" sldId="264"/>
            <ac:spMk id="484" creationId="{D3905187-541A-F2F9-0FFF-34BB142D1BFE}"/>
          </ac:spMkLst>
        </pc:spChg>
        <pc:spChg chg="mod">
          <ac:chgData name="Rita Tam" userId="a11fa42d-2320-45aa-b44e-2f74874cff07" providerId="ADAL" clId="{72FC61CA-DD92-47A8-A4B8-50B45E9637B9}" dt="2022-11-27T10:05:22.157" v="7041"/>
          <ac:spMkLst>
            <pc:docMk/>
            <pc:sldMk cId="3256978973" sldId="264"/>
            <ac:spMk id="485" creationId="{5E219AA9-55F0-C42F-7066-ACCA4382C4E8}"/>
          </ac:spMkLst>
        </pc:spChg>
        <pc:spChg chg="mod">
          <ac:chgData name="Rita Tam" userId="a11fa42d-2320-45aa-b44e-2f74874cff07" providerId="ADAL" clId="{72FC61CA-DD92-47A8-A4B8-50B45E9637B9}" dt="2022-11-27T10:05:22.157" v="7041"/>
          <ac:spMkLst>
            <pc:docMk/>
            <pc:sldMk cId="3256978973" sldId="264"/>
            <ac:spMk id="486" creationId="{FA3F411A-5662-060E-5119-25012994C6CD}"/>
          </ac:spMkLst>
        </pc:spChg>
        <pc:spChg chg="mod">
          <ac:chgData name="Rita Tam" userId="a11fa42d-2320-45aa-b44e-2f74874cff07" providerId="ADAL" clId="{72FC61CA-DD92-47A8-A4B8-50B45E9637B9}" dt="2022-11-27T10:05:22.157" v="7041"/>
          <ac:spMkLst>
            <pc:docMk/>
            <pc:sldMk cId="3256978973" sldId="264"/>
            <ac:spMk id="487" creationId="{F7578BCE-AF78-1044-0903-57B055EFF2FE}"/>
          </ac:spMkLst>
        </pc:spChg>
        <pc:spChg chg="mod">
          <ac:chgData name="Rita Tam" userId="a11fa42d-2320-45aa-b44e-2f74874cff07" providerId="ADAL" clId="{72FC61CA-DD92-47A8-A4B8-50B45E9637B9}" dt="2022-11-27T10:05:22.157" v="7041"/>
          <ac:spMkLst>
            <pc:docMk/>
            <pc:sldMk cId="3256978973" sldId="264"/>
            <ac:spMk id="488" creationId="{B7625234-5D37-BBC2-11BF-1277DBF36011}"/>
          </ac:spMkLst>
        </pc:spChg>
        <pc:spChg chg="mod">
          <ac:chgData name="Rita Tam" userId="a11fa42d-2320-45aa-b44e-2f74874cff07" providerId="ADAL" clId="{72FC61CA-DD92-47A8-A4B8-50B45E9637B9}" dt="2022-11-27T10:05:22.157" v="7041"/>
          <ac:spMkLst>
            <pc:docMk/>
            <pc:sldMk cId="3256978973" sldId="264"/>
            <ac:spMk id="489" creationId="{E9F8ACCD-A934-363D-B909-3004D5516B8B}"/>
          </ac:spMkLst>
        </pc:spChg>
        <pc:spChg chg="mod">
          <ac:chgData name="Rita Tam" userId="a11fa42d-2320-45aa-b44e-2f74874cff07" providerId="ADAL" clId="{72FC61CA-DD92-47A8-A4B8-50B45E9637B9}" dt="2022-11-27T10:05:22.157" v="7041"/>
          <ac:spMkLst>
            <pc:docMk/>
            <pc:sldMk cId="3256978973" sldId="264"/>
            <ac:spMk id="490" creationId="{C0B21E5D-BEA1-7E96-CA74-664ED7068B74}"/>
          </ac:spMkLst>
        </pc:spChg>
        <pc:spChg chg="mod">
          <ac:chgData name="Rita Tam" userId="a11fa42d-2320-45aa-b44e-2f74874cff07" providerId="ADAL" clId="{72FC61CA-DD92-47A8-A4B8-50B45E9637B9}" dt="2022-11-27T10:06:10.822" v="7074"/>
          <ac:spMkLst>
            <pc:docMk/>
            <pc:sldMk cId="3256978973" sldId="264"/>
            <ac:spMk id="493" creationId="{F1AE801A-F062-802A-ED8A-C58E27E1AEC2}"/>
          </ac:spMkLst>
        </pc:spChg>
        <pc:spChg chg="mod">
          <ac:chgData name="Rita Tam" userId="a11fa42d-2320-45aa-b44e-2f74874cff07" providerId="ADAL" clId="{72FC61CA-DD92-47A8-A4B8-50B45E9637B9}" dt="2022-11-27T10:06:10.822" v="7074"/>
          <ac:spMkLst>
            <pc:docMk/>
            <pc:sldMk cId="3256978973" sldId="264"/>
            <ac:spMk id="494" creationId="{ADD87BCB-3A83-8FC6-5254-5867F7E0A529}"/>
          </ac:spMkLst>
        </pc:spChg>
        <pc:spChg chg="mod">
          <ac:chgData name="Rita Tam" userId="a11fa42d-2320-45aa-b44e-2f74874cff07" providerId="ADAL" clId="{72FC61CA-DD92-47A8-A4B8-50B45E9637B9}" dt="2022-11-27T10:06:10.822" v="7074"/>
          <ac:spMkLst>
            <pc:docMk/>
            <pc:sldMk cId="3256978973" sldId="264"/>
            <ac:spMk id="495" creationId="{B8CB8E8D-4A52-42EC-4179-D2544958A004}"/>
          </ac:spMkLst>
        </pc:spChg>
        <pc:spChg chg="mod">
          <ac:chgData name="Rita Tam" userId="a11fa42d-2320-45aa-b44e-2f74874cff07" providerId="ADAL" clId="{72FC61CA-DD92-47A8-A4B8-50B45E9637B9}" dt="2022-11-27T10:06:10.822" v="7074"/>
          <ac:spMkLst>
            <pc:docMk/>
            <pc:sldMk cId="3256978973" sldId="264"/>
            <ac:spMk id="496" creationId="{58A610A3-B958-2476-A74B-837F53F56912}"/>
          </ac:spMkLst>
        </pc:spChg>
        <pc:spChg chg="mod">
          <ac:chgData name="Rita Tam" userId="a11fa42d-2320-45aa-b44e-2f74874cff07" providerId="ADAL" clId="{72FC61CA-DD92-47A8-A4B8-50B45E9637B9}" dt="2022-11-27T10:06:10.822" v="7074"/>
          <ac:spMkLst>
            <pc:docMk/>
            <pc:sldMk cId="3256978973" sldId="264"/>
            <ac:spMk id="497" creationId="{FC9F1D96-ACB6-5433-823E-DA3B4C6FEE3C}"/>
          </ac:spMkLst>
        </pc:spChg>
        <pc:spChg chg="mod">
          <ac:chgData name="Rita Tam" userId="a11fa42d-2320-45aa-b44e-2f74874cff07" providerId="ADAL" clId="{72FC61CA-DD92-47A8-A4B8-50B45E9637B9}" dt="2022-11-27T10:06:10.822" v="7074"/>
          <ac:spMkLst>
            <pc:docMk/>
            <pc:sldMk cId="3256978973" sldId="264"/>
            <ac:spMk id="498" creationId="{463D951B-5C41-FEF8-7E9B-B6A848AC2A11}"/>
          </ac:spMkLst>
        </pc:spChg>
        <pc:spChg chg="mod">
          <ac:chgData name="Rita Tam" userId="a11fa42d-2320-45aa-b44e-2f74874cff07" providerId="ADAL" clId="{72FC61CA-DD92-47A8-A4B8-50B45E9637B9}" dt="2022-11-27T10:06:10.822" v="7074"/>
          <ac:spMkLst>
            <pc:docMk/>
            <pc:sldMk cId="3256978973" sldId="264"/>
            <ac:spMk id="499" creationId="{8942459A-E8DD-4A8E-03B9-D1DBFB8B17F4}"/>
          </ac:spMkLst>
        </pc:spChg>
        <pc:spChg chg="mod">
          <ac:chgData name="Rita Tam" userId="a11fa42d-2320-45aa-b44e-2f74874cff07" providerId="ADAL" clId="{72FC61CA-DD92-47A8-A4B8-50B45E9637B9}" dt="2022-11-27T10:06:14.353" v="7077"/>
          <ac:spMkLst>
            <pc:docMk/>
            <pc:sldMk cId="3256978973" sldId="264"/>
            <ac:spMk id="502" creationId="{BE62A8BC-23FB-9B34-59D7-B1C1DBC78640}"/>
          </ac:spMkLst>
        </pc:spChg>
        <pc:spChg chg="mod">
          <ac:chgData name="Rita Tam" userId="a11fa42d-2320-45aa-b44e-2f74874cff07" providerId="ADAL" clId="{72FC61CA-DD92-47A8-A4B8-50B45E9637B9}" dt="2022-11-27T10:06:14.353" v="7077"/>
          <ac:spMkLst>
            <pc:docMk/>
            <pc:sldMk cId="3256978973" sldId="264"/>
            <ac:spMk id="503" creationId="{1439E1B5-690F-D955-09BD-0321E36BFBBF}"/>
          </ac:spMkLst>
        </pc:spChg>
        <pc:spChg chg="mod">
          <ac:chgData name="Rita Tam" userId="a11fa42d-2320-45aa-b44e-2f74874cff07" providerId="ADAL" clId="{72FC61CA-DD92-47A8-A4B8-50B45E9637B9}" dt="2022-11-27T10:06:14.353" v="7077"/>
          <ac:spMkLst>
            <pc:docMk/>
            <pc:sldMk cId="3256978973" sldId="264"/>
            <ac:spMk id="504" creationId="{B956FD63-F5F7-D3A8-2F8B-CCECD1331C11}"/>
          </ac:spMkLst>
        </pc:spChg>
        <pc:spChg chg="mod">
          <ac:chgData name="Rita Tam" userId="a11fa42d-2320-45aa-b44e-2f74874cff07" providerId="ADAL" clId="{72FC61CA-DD92-47A8-A4B8-50B45E9637B9}" dt="2022-11-27T10:06:14.353" v="7077"/>
          <ac:spMkLst>
            <pc:docMk/>
            <pc:sldMk cId="3256978973" sldId="264"/>
            <ac:spMk id="505" creationId="{139E2A67-91C4-661C-21E8-8073B32AE084}"/>
          </ac:spMkLst>
        </pc:spChg>
        <pc:spChg chg="mod">
          <ac:chgData name="Rita Tam" userId="a11fa42d-2320-45aa-b44e-2f74874cff07" providerId="ADAL" clId="{72FC61CA-DD92-47A8-A4B8-50B45E9637B9}" dt="2022-11-27T10:06:14.353" v="7077"/>
          <ac:spMkLst>
            <pc:docMk/>
            <pc:sldMk cId="3256978973" sldId="264"/>
            <ac:spMk id="506" creationId="{73A2DD94-1445-298E-46BA-8D71ECF9DF3A}"/>
          </ac:spMkLst>
        </pc:spChg>
        <pc:spChg chg="mod">
          <ac:chgData name="Rita Tam" userId="a11fa42d-2320-45aa-b44e-2f74874cff07" providerId="ADAL" clId="{72FC61CA-DD92-47A8-A4B8-50B45E9637B9}" dt="2022-11-27T10:06:14.353" v="7077"/>
          <ac:spMkLst>
            <pc:docMk/>
            <pc:sldMk cId="3256978973" sldId="264"/>
            <ac:spMk id="507" creationId="{AFAC3E2C-747B-8F6E-5B22-A9F4A5A8FCCB}"/>
          </ac:spMkLst>
        </pc:spChg>
        <pc:spChg chg="mod">
          <ac:chgData name="Rita Tam" userId="a11fa42d-2320-45aa-b44e-2f74874cff07" providerId="ADAL" clId="{72FC61CA-DD92-47A8-A4B8-50B45E9637B9}" dt="2022-11-27T10:06:14.353" v="7077"/>
          <ac:spMkLst>
            <pc:docMk/>
            <pc:sldMk cId="3256978973" sldId="264"/>
            <ac:spMk id="508" creationId="{858B293B-2A7E-43A1-2567-1F8BB7A27071}"/>
          </ac:spMkLst>
        </pc:spChg>
        <pc:spChg chg="add del mod">
          <ac:chgData name="Rita Tam" userId="a11fa42d-2320-45aa-b44e-2f74874cff07" providerId="ADAL" clId="{72FC61CA-DD92-47A8-A4B8-50B45E9637B9}" dt="2022-11-27T10:37:17.814" v="7601" actId="478"/>
          <ac:spMkLst>
            <pc:docMk/>
            <pc:sldMk cId="3256978973" sldId="264"/>
            <ac:spMk id="510" creationId="{305FEF39-E154-68B3-6A52-3F69B208ABB2}"/>
          </ac:spMkLst>
        </pc:spChg>
        <pc:spChg chg="add del mod">
          <ac:chgData name="Rita Tam" userId="a11fa42d-2320-45aa-b44e-2f74874cff07" providerId="ADAL" clId="{72FC61CA-DD92-47A8-A4B8-50B45E9637B9}" dt="2022-11-27T10:37:13.885" v="7599"/>
          <ac:spMkLst>
            <pc:docMk/>
            <pc:sldMk cId="3256978973" sldId="264"/>
            <ac:spMk id="511" creationId="{5DFAD4EB-290F-E605-FF08-5FD5321C754E}"/>
          </ac:spMkLst>
        </pc:spChg>
        <pc:spChg chg="mod">
          <ac:chgData name="Rita Tam" userId="a11fa42d-2320-45aa-b44e-2f74874cff07" providerId="ADAL" clId="{72FC61CA-DD92-47A8-A4B8-50B45E9637B9}" dt="2022-11-27T10:06:24.972" v="7083"/>
          <ac:spMkLst>
            <pc:docMk/>
            <pc:sldMk cId="3256978973" sldId="264"/>
            <ac:spMk id="511" creationId="{91136E86-E9CF-4C52-4BA4-D9365961970C}"/>
          </ac:spMkLst>
        </pc:spChg>
        <pc:spChg chg="mod">
          <ac:chgData name="Rita Tam" userId="a11fa42d-2320-45aa-b44e-2f74874cff07" providerId="ADAL" clId="{72FC61CA-DD92-47A8-A4B8-50B45E9637B9}" dt="2022-11-27T10:06:24.972" v="7083"/>
          <ac:spMkLst>
            <pc:docMk/>
            <pc:sldMk cId="3256978973" sldId="264"/>
            <ac:spMk id="512" creationId="{2BF37A1E-5A53-0AFC-C674-E465DD107AC3}"/>
          </ac:spMkLst>
        </pc:spChg>
        <pc:spChg chg="mod">
          <ac:chgData name="Rita Tam" userId="a11fa42d-2320-45aa-b44e-2f74874cff07" providerId="ADAL" clId="{72FC61CA-DD92-47A8-A4B8-50B45E9637B9}" dt="2022-11-27T10:06:24.972" v="7083"/>
          <ac:spMkLst>
            <pc:docMk/>
            <pc:sldMk cId="3256978973" sldId="264"/>
            <ac:spMk id="513" creationId="{159003BA-7151-20E7-BC5B-373731D3B3BA}"/>
          </ac:spMkLst>
        </pc:spChg>
        <pc:spChg chg="mod">
          <ac:chgData name="Rita Tam" userId="a11fa42d-2320-45aa-b44e-2f74874cff07" providerId="ADAL" clId="{72FC61CA-DD92-47A8-A4B8-50B45E9637B9}" dt="2022-11-27T10:06:24.972" v="7083"/>
          <ac:spMkLst>
            <pc:docMk/>
            <pc:sldMk cId="3256978973" sldId="264"/>
            <ac:spMk id="514" creationId="{77A1CEE7-1BA0-DF58-F7E4-52747F24DA06}"/>
          </ac:spMkLst>
        </pc:spChg>
        <pc:spChg chg="mod">
          <ac:chgData name="Rita Tam" userId="a11fa42d-2320-45aa-b44e-2f74874cff07" providerId="ADAL" clId="{72FC61CA-DD92-47A8-A4B8-50B45E9637B9}" dt="2022-11-27T10:06:24.972" v="7083"/>
          <ac:spMkLst>
            <pc:docMk/>
            <pc:sldMk cId="3256978973" sldId="264"/>
            <ac:spMk id="515" creationId="{8DD381F5-6808-1F64-515D-2CB80D42896D}"/>
          </ac:spMkLst>
        </pc:spChg>
        <pc:spChg chg="mod">
          <ac:chgData name="Rita Tam" userId="a11fa42d-2320-45aa-b44e-2f74874cff07" providerId="ADAL" clId="{72FC61CA-DD92-47A8-A4B8-50B45E9637B9}" dt="2022-11-27T10:06:24.972" v="7083"/>
          <ac:spMkLst>
            <pc:docMk/>
            <pc:sldMk cId="3256978973" sldId="264"/>
            <ac:spMk id="516" creationId="{EA4FFC31-7C4C-6454-D28A-3E0CE444BD17}"/>
          </ac:spMkLst>
        </pc:spChg>
        <pc:spChg chg="mod">
          <ac:chgData name="Rita Tam" userId="a11fa42d-2320-45aa-b44e-2f74874cff07" providerId="ADAL" clId="{72FC61CA-DD92-47A8-A4B8-50B45E9637B9}" dt="2022-11-27T10:06:24.972" v="7083"/>
          <ac:spMkLst>
            <pc:docMk/>
            <pc:sldMk cId="3256978973" sldId="264"/>
            <ac:spMk id="517" creationId="{06F19178-027E-EB08-B1A5-4393D59CE7C9}"/>
          </ac:spMkLst>
        </pc:spChg>
        <pc:spChg chg="mod">
          <ac:chgData name="Rita Tam" userId="a11fa42d-2320-45aa-b44e-2f74874cff07" providerId="ADAL" clId="{72FC61CA-DD92-47A8-A4B8-50B45E9637B9}" dt="2022-11-27T10:06:29.698" v="7086"/>
          <ac:spMkLst>
            <pc:docMk/>
            <pc:sldMk cId="3256978973" sldId="264"/>
            <ac:spMk id="520" creationId="{172C8AD0-379E-899B-F216-387F5ABF5C8E}"/>
          </ac:spMkLst>
        </pc:spChg>
        <pc:spChg chg="mod">
          <ac:chgData name="Rita Tam" userId="a11fa42d-2320-45aa-b44e-2f74874cff07" providerId="ADAL" clId="{72FC61CA-DD92-47A8-A4B8-50B45E9637B9}" dt="2022-11-27T10:06:29.698" v="7086"/>
          <ac:spMkLst>
            <pc:docMk/>
            <pc:sldMk cId="3256978973" sldId="264"/>
            <ac:spMk id="521" creationId="{CA9889D8-4A39-2921-51B8-D635ADFDEB7C}"/>
          </ac:spMkLst>
        </pc:spChg>
        <pc:spChg chg="mod">
          <ac:chgData name="Rita Tam" userId="a11fa42d-2320-45aa-b44e-2f74874cff07" providerId="ADAL" clId="{72FC61CA-DD92-47A8-A4B8-50B45E9637B9}" dt="2022-11-27T10:06:29.698" v="7086"/>
          <ac:spMkLst>
            <pc:docMk/>
            <pc:sldMk cId="3256978973" sldId="264"/>
            <ac:spMk id="522" creationId="{DB4F7F16-73AE-BE9D-73C6-E1A67CECB2BE}"/>
          </ac:spMkLst>
        </pc:spChg>
        <pc:spChg chg="mod">
          <ac:chgData name="Rita Tam" userId="a11fa42d-2320-45aa-b44e-2f74874cff07" providerId="ADAL" clId="{72FC61CA-DD92-47A8-A4B8-50B45E9637B9}" dt="2022-11-27T10:06:29.698" v="7086"/>
          <ac:spMkLst>
            <pc:docMk/>
            <pc:sldMk cId="3256978973" sldId="264"/>
            <ac:spMk id="523" creationId="{A121B5C2-409A-D909-16C7-5EBD6F1A26EC}"/>
          </ac:spMkLst>
        </pc:spChg>
        <pc:spChg chg="mod">
          <ac:chgData name="Rita Tam" userId="a11fa42d-2320-45aa-b44e-2f74874cff07" providerId="ADAL" clId="{72FC61CA-DD92-47A8-A4B8-50B45E9637B9}" dt="2022-11-27T10:06:29.698" v="7086"/>
          <ac:spMkLst>
            <pc:docMk/>
            <pc:sldMk cId="3256978973" sldId="264"/>
            <ac:spMk id="524" creationId="{0BBB6DEF-473F-AC5B-45C2-6E8FBECA4F73}"/>
          </ac:spMkLst>
        </pc:spChg>
        <pc:spChg chg="mod">
          <ac:chgData name="Rita Tam" userId="a11fa42d-2320-45aa-b44e-2f74874cff07" providerId="ADAL" clId="{72FC61CA-DD92-47A8-A4B8-50B45E9637B9}" dt="2022-11-27T10:06:29.698" v="7086"/>
          <ac:spMkLst>
            <pc:docMk/>
            <pc:sldMk cId="3256978973" sldId="264"/>
            <ac:spMk id="525" creationId="{176B6A83-49E9-EF1C-EBFF-041108472A09}"/>
          </ac:spMkLst>
        </pc:spChg>
        <pc:spChg chg="mod">
          <ac:chgData name="Rita Tam" userId="a11fa42d-2320-45aa-b44e-2f74874cff07" providerId="ADAL" clId="{72FC61CA-DD92-47A8-A4B8-50B45E9637B9}" dt="2022-11-27T10:06:29.698" v="7086"/>
          <ac:spMkLst>
            <pc:docMk/>
            <pc:sldMk cId="3256978973" sldId="264"/>
            <ac:spMk id="526" creationId="{D9290EE2-1632-4785-DB09-EDBE073EAAE7}"/>
          </ac:spMkLst>
        </pc:spChg>
        <pc:spChg chg="mod">
          <ac:chgData name="Rita Tam" userId="a11fa42d-2320-45aa-b44e-2f74874cff07" providerId="ADAL" clId="{72FC61CA-DD92-47A8-A4B8-50B45E9637B9}" dt="2022-11-27T10:06:34.602" v="7089"/>
          <ac:spMkLst>
            <pc:docMk/>
            <pc:sldMk cId="3256978973" sldId="264"/>
            <ac:spMk id="529" creationId="{09740DC2-4C72-0DF1-9345-CE0F19E7120D}"/>
          </ac:spMkLst>
        </pc:spChg>
        <pc:spChg chg="mod">
          <ac:chgData name="Rita Tam" userId="a11fa42d-2320-45aa-b44e-2f74874cff07" providerId="ADAL" clId="{72FC61CA-DD92-47A8-A4B8-50B45E9637B9}" dt="2022-11-27T10:06:34.602" v="7089"/>
          <ac:spMkLst>
            <pc:docMk/>
            <pc:sldMk cId="3256978973" sldId="264"/>
            <ac:spMk id="530" creationId="{E4EEC89C-4000-D67B-3905-8E9DED08AA8B}"/>
          </ac:spMkLst>
        </pc:spChg>
        <pc:spChg chg="mod">
          <ac:chgData name="Rita Tam" userId="a11fa42d-2320-45aa-b44e-2f74874cff07" providerId="ADAL" clId="{72FC61CA-DD92-47A8-A4B8-50B45E9637B9}" dt="2022-11-27T10:06:34.602" v="7089"/>
          <ac:spMkLst>
            <pc:docMk/>
            <pc:sldMk cId="3256978973" sldId="264"/>
            <ac:spMk id="531" creationId="{9B8304A6-4E82-BB41-BB41-008F4E284467}"/>
          </ac:spMkLst>
        </pc:spChg>
        <pc:spChg chg="mod">
          <ac:chgData name="Rita Tam" userId="a11fa42d-2320-45aa-b44e-2f74874cff07" providerId="ADAL" clId="{72FC61CA-DD92-47A8-A4B8-50B45E9637B9}" dt="2022-11-27T10:06:34.602" v="7089"/>
          <ac:spMkLst>
            <pc:docMk/>
            <pc:sldMk cId="3256978973" sldId="264"/>
            <ac:spMk id="532" creationId="{89453553-DA0E-3D2E-003F-6E4B186A9BF6}"/>
          </ac:spMkLst>
        </pc:spChg>
        <pc:spChg chg="mod">
          <ac:chgData name="Rita Tam" userId="a11fa42d-2320-45aa-b44e-2f74874cff07" providerId="ADAL" clId="{72FC61CA-DD92-47A8-A4B8-50B45E9637B9}" dt="2022-11-27T10:06:34.602" v="7089"/>
          <ac:spMkLst>
            <pc:docMk/>
            <pc:sldMk cId="3256978973" sldId="264"/>
            <ac:spMk id="533" creationId="{279AD4C6-1038-5F6D-AC07-5845A53D9E46}"/>
          </ac:spMkLst>
        </pc:spChg>
        <pc:spChg chg="mod">
          <ac:chgData name="Rita Tam" userId="a11fa42d-2320-45aa-b44e-2f74874cff07" providerId="ADAL" clId="{72FC61CA-DD92-47A8-A4B8-50B45E9637B9}" dt="2022-11-27T10:06:34.602" v="7089"/>
          <ac:spMkLst>
            <pc:docMk/>
            <pc:sldMk cId="3256978973" sldId="264"/>
            <ac:spMk id="534" creationId="{8A1DD394-AE8F-24DD-1C93-B68890944085}"/>
          </ac:spMkLst>
        </pc:spChg>
        <pc:spChg chg="mod">
          <ac:chgData name="Rita Tam" userId="a11fa42d-2320-45aa-b44e-2f74874cff07" providerId="ADAL" clId="{72FC61CA-DD92-47A8-A4B8-50B45E9637B9}" dt="2022-11-27T10:06:34.602" v="7089"/>
          <ac:spMkLst>
            <pc:docMk/>
            <pc:sldMk cId="3256978973" sldId="264"/>
            <ac:spMk id="535" creationId="{361A3F33-49D1-FAD4-2AE2-6FC222FEB17F}"/>
          </ac:spMkLst>
        </pc:spChg>
        <pc:spChg chg="mod">
          <ac:chgData name="Rita Tam" userId="a11fa42d-2320-45aa-b44e-2f74874cff07" providerId="ADAL" clId="{72FC61CA-DD92-47A8-A4B8-50B45E9637B9}" dt="2022-11-27T10:06:38.891" v="7092"/>
          <ac:spMkLst>
            <pc:docMk/>
            <pc:sldMk cId="3256978973" sldId="264"/>
            <ac:spMk id="538" creationId="{E7EACE93-4BD7-C637-0AF3-2643F9F0FACB}"/>
          </ac:spMkLst>
        </pc:spChg>
        <pc:spChg chg="mod">
          <ac:chgData name="Rita Tam" userId="a11fa42d-2320-45aa-b44e-2f74874cff07" providerId="ADAL" clId="{72FC61CA-DD92-47A8-A4B8-50B45E9637B9}" dt="2022-11-27T10:06:38.891" v="7092"/>
          <ac:spMkLst>
            <pc:docMk/>
            <pc:sldMk cId="3256978973" sldId="264"/>
            <ac:spMk id="539" creationId="{E437D3F4-2A27-DE60-A775-A5675F3FF48A}"/>
          </ac:spMkLst>
        </pc:spChg>
        <pc:spChg chg="mod">
          <ac:chgData name="Rita Tam" userId="a11fa42d-2320-45aa-b44e-2f74874cff07" providerId="ADAL" clId="{72FC61CA-DD92-47A8-A4B8-50B45E9637B9}" dt="2022-11-27T10:06:38.891" v="7092"/>
          <ac:spMkLst>
            <pc:docMk/>
            <pc:sldMk cId="3256978973" sldId="264"/>
            <ac:spMk id="540" creationId="{49442106-3B40-A2C5-7E15-0DC7826C2E90}"/>
          </ac:spMkLst>
        </pc:spChg>
        <pc:spChg chg="mod">
          <ac:chgData name="Rita Tam" userId="a11fa42d-2320-45aa-b44e-2f74874cff07" providerId="ADAL" clId="{72FC61CA-DD92-47A8-A4B8-50B45E9637B9}" dt="2022-11-27T10:06:38.891" v="7092"/>
          <ac:spMkLst>
            <pc:docMk/>
            <pc:sldMk cId="3256978973" sldId="264"/>
            <ac:spMk id="541" creationId="{AE787AEF-BE14-C5E8-BA55-9D08BAAD8D9E}"/>
          </ac:spMkLst>
        </pc:spChg>
        <pc:spChg chg="mod">
          <ac:chgData name="Rita Tam" userId="a11fa42d-2320-45aa-b44e-2f74874cff07" providerId="ADAL" clId="{72FC61CA-DD92-47A8-A4B8-50B45E9637B9}" dt="2022-11-27T10:06:38.891" v="7092"/>
          <ac:spMkLst>
            <pc:docMk/>
            <pc:sldMk cId="3256978973" sldId="264"/>
            <ac:spMk id="542" creationId="{F5E6554C-C3B2-ECDD-143A-08C099BB6F87}"/>
          </ac:spMkLst>
        </pc:spChg>
        <pc:spChg chg="mod">
          <ac:chgData name="Rita Tam" userId="a11fa42d-2320-45aa-b44e-2f74874cff07" providerId="ADAL" clId="{72FC61CA-DD92-47A8-A4B8-50B45E9637B9}" dt="2022-11-27T10:06:38.891" v="7092"/>
          <ac:spMkLst>
            <pc:docMk/>
            <pc:sldMk cId="3256978973" sldId="264"/>
            <ac:spMk id="543" creationId="{E28BD13D-F7BE-CEE2-E993-CD725A91521C}"/>
          </ac:spMkLst>
        </pc:spChg>
        <pc:spChg chg="mod">
          <ac:chgData name="Rita Tam" userId="a11fa42d-2320-45aa-b44e-2f74874cff07" providerId="ADAL" clId="{72FC61CA-DD92-47A8-A4B8-50B45E9637B9}" dt="2022-11-27T10:06:38.891" v="7092"/>
          <ac:spMkLst>
            <pc:docMk/>
            <pc:sldMk cId="3256978973" sldId="264"/>
            <ac:spMk id="544" creationId="{131BCA3A-A33F-6E62-F3A1-0F209A168B5E}"/>
          </ac:spMkLst>
        </pc:spChg>
        <pc:spChg chg="mod">
          <ac:chgData name="Rita Tam" userId="a11fa42d-2320-45aa-b44e-2f74874cff07" providerId="ADAL" clId="{72FC61CA-DD92-47A8-A4B8-50B45E9637B9}" dt="2022-11-27T10:06:53.916" v="7099"/>
          <ac:spMkLst>
            <pc:docMk/>
            <pc:sldMk cId="3256978973" sldId="264"/>
            <ac:spMk id="547" creationId="{D1038FA8-64C5-950D-8F40-EB0AEEBDC7D1}"/>
          </ac:spMkLst>
        </pc:spChg>
        <pc:spChg chg="mod">
          <ac:chgData name="Rita Tam" userId="a11fa42d-2320-45aa-b44e-2f74874cff07" providerId="ADAL" clId="{72FC61CA-DD92-47A8-A4B8-50B45E9637B9}" dt="2022-11-27T10:06:53.916" v="7099"/>
          <ac:spMkLst>
            <pc:docMk/>
            <pc:sldMk cId="3256978973" sldId="264"/>
            <ac:spMk id="548" creationId="{2846A54F-16AE-0EB6-DA80-009A6FCBBA65}"/>
          </ac:spMkLst>
        </pc:spChg>
        <pc:spChg chg="mod">
          <ac:chgData name="Rita Tam" userId="a11fa42d-2320-45aa-b44e-2f74874cff07" providerId="ADAL" clId="{72FC61CA-DD92-47A8-A4B8-50B45E9637B9}" dt="2022-11-27T10:06:53.916" v="7099"/>
          <ac:spMkLst>
            <pc:docMk/>
            <pc:sldMk cId="3256978973" sldId="264"/>
            <ac:spMk id="549" creationId="{0144F0EB-A8BA-B97C-A86D-9FBB3FD9CFF9}"/>
          </ac:spMkLst>
        </pc:spChg>
        <pc:spChg chg="mod">
          <ac:chgData name="Rita Tam" userId="a11fa42d-2320-45aa-b44e-2f74874cff07" providerId="ADAL" clId="{72FC61CA-DD92-47A8-A4B8-50B45E9637B9}" dt="2022-11-27T10:06:53.916" v="7099"/>
          <ac:spMkLst>
            <pc:docMk/>
            <pc:sldMk cId="3256978973" sldId="264"/>
            <ac:spMk id="550" creationId="{9C54B01A-E8D6-DBBE-BEDD-42CC7FBB3D11}"/>
          </ac:spMkLst>
        </pc:spChg>
        <pc:spChg chg="mod">
          <ac:chgData name="Rita Tam" userId="a11fa42d-2320-45aa-b44e-2f74874cff07" providerId="ADAL" clId="{72FC61CA-DD92-47A8-A4B8-50B45E9637B9}" dt="2022-11-27T10:06:53.916" v="7099"/>
          <ac:spMkLst>
            <pc:docMk/>
            <pc:sldMk cId="3256978973" sldId="264"/>
            <ac:spMk id="551" creationId="{3DC8FB26-7C95-60CE-A4B1-3FFB85AB6349}"/>
          </ac:spMkLst>
        </pc:spChg>
        <pc:spChg chg="mod">
          <ac:chgData name="Rita Tam" userId="a11fa42d-2320-45aa-b44e-2f74874cff07" providerId="ADAL" clId="{72FC61CA-DD92-47A8-A4B8-50B45E9637B9}" dt="2022-11-27T10:06:53.916" v="7099"/>
          <ac:spMkLst>
            <pc:docMk/>
            <pc:sldMk cId="3256978973" sldId="264"/>
            <ac:spMk id="552" creationId="{04718E98-E1C5-64E4-AE51-7C7CC373B22E}"/>
          </ac:spMkLst>
        </pc:spChg>
        <pc:spChg chg="mod">
          <ac:chgData name="Rita Tam" userId="a11fa42d-2320-45aa-b44e-2f74874cff07" providerId="ADAL" clId="{72FC61CA-DD92-47A8-A4B8-50B45E9637B9}" dt="2022-11-27T10:06:53.916" v="7099"/>
          <ac:spMkLst>
            <pc:docMk/>
            <pc:sldMk cId="3256978973" sldId="264"/>
            <ac:spMk id="553" creationId="{AF868BB1-DE5F-DF2E-CB18-88CB172E56DD}"/>
          </ac:spMkLst>
        </pc:spChg>
        <pc:spChg chg="mod">
          <ac:chgData name="Rita Tam" userId="a11fa42d-2320-45aa-b44e-2f74874cff07" providerId="ADAL" clId="{72FC61CA-DD92-47A8-A4B8-50B45E9637B9}" dt="2022-11-27T10:07:33.806" v="7112"/>
          <ac:spMkLst>
            <pc:docMk/>
            <pc:sldMk cId="3256978973" sldId="264"/>
            <ac:spMk id="557" creationId="{2539C246-1054-D937-5F8D-52ED576BEC02}"/>
          </ac:spMkLst>
        </pc:spChg>
        <pc:spChg chg="mod">
          <ac:chgData name="Rita Tam" userId="a11fa42d-2320-45aa-b44e-2f74874cff07" providerId="ADAL" clId="{72FC61CA-DD92-47A8-A4B8-50B45E9637B9}" dt="2022-11-27T10:07:33.806" v="7112"/>
          <ac:spMkLst>
            <pc:docMk/>
            <pc:sldMk cId="3256978973" sldId="264"/>
            <ac:spMk id="558" creationId="{BE131FE1-A416-7FE7-15E5-1843067CA35C}"/>
          </ac:spMkLst>
        </pc:spChg>
        <pc:spChg chg="mod">
          <ac:chgData name="Rita Tam" userId="a11fa42d-2320-45aa-b44e-2f74874cff07" providerId="ADAL" clId="{72FC61CA-DD92-47A8-A4B8-50B45E9637B9}" dt="2022-11-27T10:07:33.806" v="7112"/>
          <ac:spMkLst>
            <pc:docMk/>
            <pc:sldMk cId="3256978973" sldId="264"/>
            <ac:spMk id="559" creationId="{842C75DD-E43E-B79F-1DB5-C3E157B0CA55}"/>
          </ac:spMkLst>
        </pc:spChg>
        <pc:spChg chg="mod">
          <ac:chgData name="Rita Tam" userId="a11fa42d-2320-45aa-b44e-2f74874cff07" providerId="ADAL" clId="{72FC61CA-DD92-47A8-A4B8-50B45E9637B9}" dt="2022-11-27T10:07:33.806" v="7112"/>
          <ac:spMkLst>
            <pc:docMk/>
            <pc:sldMk cId="3256978973" sldId="264"/>
            <ac:spMk id="560" creationId="{88297624-9D32-EB0E-F5C1-75A43F260D38}"/>
          </ac:spMkLst>
        </pc:spChg>
        <pc:spChg chg="mod">
          <ac:chgData name="Rita Tam" userId="a11fa42d-2320-45aa-b44e-2f74874cff07" providerId="ADAL" clId="{72FC61CA-DD92-47A8-A4B8-50B45E9637B9}" dt="2022-11-27T10:07:33.806" v="7112"/>
          <ac:spMkLst>
            <pc:docMk/>
            <pc:sldMk cId="3256978973" sldId="264"/>
            <ac:spMk id="561" creationId="{F9B00D09-582E-B4A4-873A-978A8BEE3A4C}"/>
          </ac:spMkLst>
        </pc:spChg>
        <pc:spChg chg="mod">
          <ac:chgData name="Rita Tam" userId="a11fa42d-2320-45aa-b44e-2f74874cff07" providerId="ADAL" clId="{72FC61CA-DD92-47A8-A4B8-50B45E9637B9}" dt="2022-11-27T10:07:33.806" v="7112"/>
          <ac:spMkLst>
            <pc:docMk/>
            <pc:sldMk cId="3256978973" sldId="264"/>
            <ac:spMk id="562" creationId="{E97B7DED-B378-EC06-865F-7621A3EB053A}"/>
          </ac:spMkLst>
        </pc:spChg>
        <pc:spChg chg="mod">
          <ac:chgData name="Rita Tam" userId="a11fa42d-2320-45aa-b44e-2f74874cff07" providerId="ADAL" clId="{72FC61CA-DD92-47A8-A4B8-50B45E9637B9}" dt="2022-11-27T10:07:33.806" v="7112"/>
          <ac:spMkLst>
            <pc:docMk/>
            <pc:sldMk cId="3256978973" sldId="264"/>
            <ac:spMk id="563" creationId="{754A0397-4D32-3C39-8150-C3E0A438B227}"/>
          </ac:spMkLst>
        </pc:spChg>
        <pc:spChg chg="mod">
          <ac:chgData name="Rita Tam" userId="a11fa42d-2320-45aa-b44e-2f74874cff07" providerId="ADAL" clId="{72FC61CA-DD92-47A8-A4B8-50B45E9637B9}" dt="2022-11-27T10:07:33.806" v="7112"/>
          <ac:spMkLst>
            <pc:docMk/>
            <pc:sldMk cId="3256978973" sldId="264"/>
            <ac:spMk id="564" creationId="{7AFEE164-5FD0-AE14-05D1-AB5DCC1AF364}"/>
          </ac:spMkLst>
        </pc:spChg>
        <pc:spChg chg="mod">
          <ac:chgData name="Rita Tam" userId="a11fa42d-2320-45aa-b44e-2f74874cff07" providerId="ADAL" clId="{72FC61CA-DD92-47A8-A4B8-50B45E9637B9}" dt="2022-11-27T10:07:33.806" v="7112"/>
          <ac:spMkLst>
            <pc:docMk/>
            <pc:sldMk cId="3256978973" sldId="264"/>
            <ac:spMk id="565" creationId="{102B9E56-E0E2-491A-B451-A122BF0D6E1D}"/>
          </ac:spMkLst>
        </pc:spChg>
        <pc:spChg chg="mod">
          <ac:chgData name="Rita Tam" userId="a11fa42d-2320-45aa-b44e-2f74874cff07" providerId="ADAL" clId="{72FC61CA-DD92-47A8-A4B8-50B45E9637B9}" dt="2022-11-27T10:07:33.806" v="7112"/>
          <ac:spMkLst>
            <pc:docMk/>
            <pc:sldMk cId="3256978973" sldId="264"/>
            <ac:spMk id="566" creationId="{26DF6187-CE4C-F430-E109-F1D38A109C48}"/>
          </ac:spMkLst>
        </pc:spChg>
        <pc:spChg chg="mod">
          <ac:chgData name="Rita Tam" userId="a11fa42d-2320-45aa-b44e-2f74874cff07" providerId="ADAL" clId="{72FC61CA-DD92-47A8-A4B8-50B45E9637B9}" dt="2022-11-27T10:07:33.806" v="7112"/>
          <ac:spMkLst>
            <pc:docMk/>
            <pc:sldMk cId="3256978973" sldId="264"/>
            <ac:spMk id="567" creationId="{1E7AEB1C-A10F-EBEF-34B6-D8939CE63D6D}"/>
          </ac:spMkLst>
        </pc:spChg>
        <pc:spChg chg="mod">
          <ac:chgData name="Rita Tam" userId="a11fa42d-2320-45aa-b44e-2f74874cff07" providerId="ADAL" clId="{72FC61CA-DD92-47A8-A4B8-50B45E9637B9}" dt="2022-11-27T10:07:33.806" v="7112"/>
          <ac:spMkLst>
            <pc:docMk/>
            <pc:sldMk cId="3256978973" sldId="264"/>
            <ac:spMk id="568" creationId="{F0CBCA0C-D95C-D1CB-EB34-F0EA51058658}"/>
          </ac:spMkLst>
        </pc:spChg>
        <pc:spChg chg="mod">
          <ac:chgData name="Rita Tam" userId="a11fa42d-2320-45aa-b44e-2f74874cff07" providerId="ADAL" clId="{72FC61CA-DD92-47A8-A4B8-50B45E9637B9}" dt="2022-11-27T10:07:33.806" v="7112"/>
          <ac:spMkLst>
            <pc:docMk/>
            <pc:sldMk cId="3256978973" sldId="264"/>
            <ac:spMk id="569" creationId="{C3473C6E-E8EA-675B-E28D-22CE861CB632}"/>
          </ac:spMkLst>
        </pc:spChg>
        <pc:spChg chg="del mod">
          <ac:chgData name="Rita Tam" userId="a11fa42d-2320-45aa-b44e-2f74874cff07" providerId="ADAL" clId="{72FC61CA-DD92-47A8-A4B8-50B45E9637B9}" dt="2022-11-27T10:07:43.751" v="7114" actId="478"/>
          <ac:spMkLst>
            <pc:docMk/>
            <pc:sldMk cId="3256978973" sldId="264"/>
            <ac:spMk id="570" creationId="{0D0A0BDE-973F-19E6-8410-DEDB92B8D522}"/>
          </ac:spMkLst>
        </pc:spChg>
        <pc:spChg chg="add mod">
          <ac:chgData name="Rita Tam" userId="a11fa42d-2320-45aa-b44e-2f74874cff07" providerId="ADAL" clId="{72FC61CA-DD92-47A8-A4B8-50B45E9637B9}" dt="2022-11-27T10:08:20.680" v="7131" actId="571"/>
          <ac:spMkLst>
            <pc:docMk/>
            <pc:sldMk cId="3256978973" sldId="264"/>
            <ac:spMk id="571" creationId="{17125D38-2CE0-AD9F-7F5C-CDCF1772F66B}"/>
          </ac:spMkLst>
        </pc:spChg>
        <pc:spChg chg="add del mod">
          <ac:chgData name="Rita Tam" userId="a11fa42d-2320-45aa-b44e-2f74874cff07" providerId="ADAL" clId="{72FC61CA-DD92-47A8-A4B8-50B45E9637B9}" dt="2022-11-27T10:37:13.359" v="7597"/>
          <ac:spMkLst>
            <pc:docMk/>
            <pc:sldMk cId="3256978973" sldId="264"/>
            <ac:spMk id="576" creationId="{054F3F29-0C70-7FA8-A91F-D03D9360FC99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576" creationId="{E8BF1483-47FF-A0B8-F2F6-CE9AB8AD73D1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577" creationId="{A0A24058-1796-08EA-6FB8-D322811242E2}"/>
          </ac:spMkLst>
        </pc:spChg>
        <pc:spChg chg="add del mod">
          <ac:chgData name="Rita Tam" userId="a11fa42d-2320-45aa-b44e-2f74874cff07" providerId="ADAL" clId="{72FC61CA-DD92-47A8-A4B8-50B45E9637B9}" dt="2022-11-27T10:37:12.993" v="7595"/>
          <ac:spMkLst>
            <pc:docMk/>
            <pc:sldMk cId="3256978973" sldId="264"/>
            <ac:spMk id="577" creationId="{DB867974-0E57-B93D-C3CB-712541EBE1B2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578" creationId="{CB539058-D19D-291E-4F56-0A20F486FB2A}"/>
          </ac:spMkLst>
        </pc:spChg>
        <pc:spChg chg="add del mod">
          <ac:chgData name="Rita Tam" userId="a11fa42d-2320-45aa-b44e-2f74874cff07" providerId="ADAL" clId="{72FC61CA-DD92-47A8-A4B8-50B45E9637B9}" dt="2022-11-27T10:37:12.630" v="7593"/>
          <ac:spMkLst>
            <pc:docMk/>
            <pc:sldMk cId="3256978973" sldId="264"/>
            <ac:spMk id="578" creationId="{F77F26C4-98A1-CAF8-6565-C9EA4A270E10}"/>
          </ac:spMkLst>
        </pc:spChg>
        <pc:spChg chg="add del mod">
          <ac:chgData name="Rita Tam" userId="a11fa42d-2320-45aa-b44e-2f74874cff07" providerId="ADAL" clId="{72FC61CA-DD92-47A8-A4B8-50B45E9637B9}" dt="2022-11-27T10:37:12.255" v="7591"/>
          <ac:spMkLst>
            <pc:docMk/>
            <pc:sldMk cId="3256978973" sldId="264"/>
            <ac:spMk id="579" creationId="{A309EB10-987F-87D5-659A-55BA60B6975C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579" creationId="{EA5499B6-F686-F1F7-3549-C33642678CA0}"/>
          </ac:spMkLst>
        </pc:spChg>
        <pc:spChg chg="add del mod">
          <ac:chgData name="Rita Tam" userId="a11fa42d-2320-45aa-b44e-2f74874cff07" providerId="ADAL" clId="{72FC61CA-DD92-47A8-A4B8-50B45E9637B9}" dt="2022-11-27T10:37:11.850" v="7589"/>
          <ac:spMkLst>
            <pc:docMk/>
            <pc:sldMk cId="3256978973" sldId="264"/>
            <ac:spMk id="580" creationId="{6F3A3F5C-5710-356E-DBBF-5207A22F3F5A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580" creationId="{989DA942-E5EA-A188-F14C-9F1D06C1675E}"/>
          </ac:spMkLst>
        </pc:spChg>
        <pc:spChg chg="add del mod">
          <ac:chgData name="Rita Tam" userId="a11fa42d-2320-45aa-b44e-2f74874cff07" providerId="ADAL" clId="{72FC61CA-DD92-47A8-A4B8-50B45E9637B9}" dt="2022-11-27T10:37:11.308" v="7586"/>
          <ac:spMkLst>
            <pc:docMk/>
            <pc:sldMk cId="3256978973" sldId="264"/>
            <ac:spMk id="581" creationId="{2A9D0A60-5A6C-A27C-DA7C-5A4691C01C9B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581" creationId="{9C68CA7D-495E-D95F-8BDF-70B12FF3009E}"/>
          </ac:spMkLst>
        </pc:spChg>
        <pc:spChg chg="add del mod">
          <ac:chgData name="Rita Tam" userId="a11fa42d-2320-45aa-b44e-2f74874cff07" providerId="ADAL" clId="{72FC61CA-DD92-47A8-A4B8-50B45E9637B9}" dt="2022-11-27T10:37:10.919" v="7584"/>
          <ac:spMkLst>
            <pc:docMk/>
            <pc:sldMk cId="3256978973" sldId="264"/>
            <ac:spMk id="582" creationId="{3891E4C2-A4C7-DD00-1F92-BF3644518209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582" creationId="{7539F38C-6B18-9BEE-60B8-BAD2F24A9819}"/>
          </ac:spMkLst>
        </pc:spChg>
        <pc:spChg chg="add del mod">
          <ac:chgData name="Rita Tam" userId="a11fa42d-2320-45aa-b44e-2f74874cff07" providerId="ADAL" clId="{72FC61CA-DD92-47A8-A4B8-50B45E9637B9}" dt="2022-11-27T10:37:10.563" v="7582"/>
          <ac:spMkLst>
            <pc:docMk/>
            <pc:sldMk cId="3256978973" sldId="264"/>
            <ac:spMk id="583" creationId="{4897DCCE-0711-A6A9-E044-D868C31C5ADC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583" creationId="{E62CBABB-1B1B-4C5C-C1B1-77D35E66363A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584" creationId="{F22F071B-FFC2-5B8C-DC4C-DB406C510D2B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585" creationId="{47B0E060-B846-5FF2-6C9A-02D77FACC917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586" creationId="{40E94241-9506-C363-5A95-3765DEDF739A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587" creationId="{9FA6AA6E-A2D1-B6D6-A42D-90ACEAEA2AC4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588" creationId="{362F982D-95EE-2C82-0519-2C6621CBB99C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589" creationId="{249A88D9-276F-3563-92C6-1469C21886E6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593" creationId="{709D1DE4-E7F7-AD85-6C69-CF4D8B33570C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594" creationId="{992F3103-8378-AA62-D5C2-93CC277CB157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595" creationId="{81A3038E-C70B-BD2F-567F-50EB8FAA6B6B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596" creationId="{A5E64ED4-6949-D35D-8D7E-5B6784A40CFA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597" creationId="{59F48B66-CD4E-F34F-A12D-E0F49C42ADFF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598" creationId="{D6E448A3-3B79-57FD-701E-581652B7E058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599" creationId="{3E5D9A54-E1B5-E0B4-4BEA-6B979F663193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600" creationId="{8C78DF37-84A1-69B4-43F5-20E1809729A5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601" creationId="{EDA76739-4A1F-87F9-7383-590BD4C5E72C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602" creationId="{93E8EE18-8CD4-FBA0-DB1B-ECBF5E115CC0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603" creationId="{1226BD75-CF7D-86E8-68BD-991DEF88703B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604" creationId="{10062A60-8917-14FB-7D8B-C5329238BD7B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605" creationId="{3A88ECC5-BCFA-8EBD-E576-485FA60B7A86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606" creationId="{1A44EB7C-6036-5D8E-54E9-4C65911CE5C4}"/>
          </ac:spMkLst>
        </pc:spChg>
        <pc:spChg chg="add del mod">
          <ac:chgData name="Rita Tam" userId="a11fa42d-2320-45aa-b44e-2f74874cff07" providerId="ADAL" clId="{72FC61CA-DD92-47A8-A4B8-50B45E9637B9}" dt="2022-11-27T10:42:00.022" v="7716" actId="478"/>
          <ac:spMkLst>
            <pc:docMk/>
            <pc:sldMk cId="3256978973" sldId="264"/>
            <ac:spMk id="609" creationId="{E545F65E-0967-BE81-6ED0-9A0D5A5ACFF3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610" creationId="{56A69C4F-5722-1F05-E527-F07C364E71C8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611" creationId="{10D35657-97A8-BD36-5B0F-EDD873D01ED1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612" creationId="{25F0FF5A-FE8E-7097-5D10-DF1BC7748301}"/>
          </ac:spMkLst>
        </pc:spChg>
        <pc:spChg chg="mod">
          <ac:chgData name="Rita Tam" userId="a11fa42d-2320-45aa-b44e-2f74874cff07" providerId="ADAL" clId="{72FC61CA-DD92-47A8-A4B8-50B45E9637B9}" dt="2022-11-27T10:39:38.204" v="7666"/>
          <ac:spMkLst>
            <pc:docMk/>
            <pc:sldMk cId="3256978973" sldId="264"/>
            <ac:spMk id="612" creationId="{BFB7165F-82E3-E9DB-7556-D1334857594A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613" creationId="{6B979240-33C0-6521-8727-0D52939220E7}"/>
          </ac:spMkLst>
        </pc:spChg>
        <pc:spChg chg="mod">
          <ac:chgData name="Rita Tam" userId="a11fa42d-2320-45aa-b44e-2f74874cff07" providerId="ADAL" clId="{72FC61CA-DD92-47A8-A4B8-50B45E9637B9}" dt="2022-11-27T10:39:38.204" v="7666"/>
          <ac:spMkLst>
            <pc:docMk/>
            <pc:sldMk cId="3256978973" sldId="264"/>
            <ac:spMk id="613" creationId="{FB90D707-17D9-80CA-1617-21F374040D70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614" creationId="{9091D395-BB5A-B5B0-AF74-FE0C2308A2C6}"/>
          </ac:spMkLst>
        </pc:spChg>
        <pc:spChg chg="mod">
          <ac:chgData name="Rita Tam" userId="a11fa42d-2320-45aa-b44e-2f74874cff07" providerId="ADAL" clId="{72FC61CA-DD92-47A8-A4B8-50B45E9637B9}" dt="2022-11-27T10:39:38.204" v="7666"/>
          <ac:spMkLst>
            <pc:docMk/>
            <pc:sldMk cId="3256978973" sldId="264"/>
            <ac:spMk id="614" creationId="{E0C4E08B-777B-CDEA-EE11-DA337E873C34}"/>
          </ac:spMkLst>
        </pc:spChg>
        <pc:spChg chg="mod">
          <ac:chgData name="Rita Tam" userId="a11fa42d-2320-45aa-b44e-2f74874cff07" providerId="ADAL" clId="{72FC61CA-DD92-47A8-A4B8-50B45E9637B9}" dt="2022-11-27T10:39:38.204" v="7666"/>
          <ac:spMkLst>
            <pc:docMk/>
            <pc:sldMk cId="3256978973" sldId="264"/>
            <ac:spMk id="615" creationId="{627653E7-F2F3-DCDC-E2A0-84209DE2D3CF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615" creationId="{A6718CFA-DBB3-ACC2-B615-8B02732E4ABB}"/>
          </ac:spMkLst>
        </pc:spChg>
        <pc:spChg chg="mod">
          <ac:chgData name="Rita Tam" userId="a11fa42d-2320-45aa-b44e-2f74874cff07" providerId="ADAL" clId="{72FC61CA-DD92-47A8-A4B8-50B45E9637B9}" dt="2022-11-27T10:39:38.204" v="7666"/>
          <ac:spMkLst>
            <pc:docMk/>
            <pc:sldMk cId="3256978973" sldId="264"/>
            <ac:spMk id="616" creationId="{7B5DF88F-B38C-31C9-A692-EED44538AA6B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616" creationId="{FEAB826A-EFD5-8397-F442-07B8A70314F2}"/>
          </ac:spMkLst>
        </pc:spChg>
        <pc:spChg chg="mod">
          <ac:chgData name="Rita Tam" userId="a11fa42d-2320-45aa-b44e-2f74874cff07" providerId="ADAL" clId="{72FC61CA-DD92-47A8-A4B8-50B45E9637B9}" dt="2022-11-27T10:39:38.204" v="7666"/>
          <ac:spMkLst>
            <pc:docMk/>
            <pc:sldMk cId="3256978973" sldId="264"/>
            <ac:spMk id="617" creationId="{CD468B87-5DB5-39E5-E230-D50C440BA03A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617" creationId="{ED8BC871-7DFF-583E-7B4B-321F88B4CD42}"/>
          </ac:spMkLst>
        </pc:spChg>
        <pc:spChg chg="mod">
          <ac:chgData name="Rita Tam" userId="a11fa42d-2320-45aa-b44e-2f74874cff07" providerId="ADAL" clId="{72FC61CA-DD92-47A8-A4B8-50B45E9637B9}" dt="2022-11-27T10:39:38.204" v="7666"/>
          <ac:spMkLst>
            <pc:docMk/>
            <pc:sldMk cId="3256978973" sldId="264"/>
            <ac:spMk id="618" creationId="{45DDFD51-B2DE-A9A8-8B8A-6BC6062C9605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618" creationId="{82DE0A58-6FF3-23BC-023D-BA6226E7F5F9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619" creationId="{46C36D40-C19D-4CCC-D638-B054510C8955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620" creationId="{BC031E59-38F7-F56C-CDF9-591577D6BC99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621" creationId="{4BC6115B-7DE3-701A-8C82-100ECF7EA9A6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622" creationId="{05B10C78-0282-D555-4BCA-4E82E11F8FC6}"/>
          </ac:spMkLst>
        </pc:spChg>
        <pc:spChg chg="mod">
          <ac:chgData name="Rita Tam" userId="a11fa42d-2320-45aa-b44e-2f74874cff07" providerId="ADAL" clId="{72FC61CA-DD92-47A8-A4B8-50B45E9637B9}" dt="2022-11-27T10:08:55.903" v="7141"/>
          <ac:spMkLst>
            <pc:docMk/>
            <pc:sldMk cId="3256978973" sldId="264"/>
            <ac:spMk id="623" creationId="{CE7D0BF1-576B-8EE0-DAE6-B0910B3E9A66}"/>
          </ac:spMkLst>
        </pc:spChg>
        <pc:spChg chg="add del mod">
          <ac:chgData name="Rita Tam" userId="a11fa42d-2320-45aa-b44e-2f74874cff07" providerId="ADAL" clId="{72FC61CA-DD92-47A8-A4B8-50B45E9637B9}" dt="2022-11-27T10:39:39.287" v="7667"/>
          <ac:spMkLst>
            <pc:docMk/>
            <pc:sldMk cId="3256978973" sldId="264"/>
            <ac:spMk id="643" creationId="{380FE0E9-D0C2-4887-F02F-6EA942271104}"/>
          </ac:spMkLst>
        </pc:spChg>
        <pc:spChg chg="add del mod">
          <ac:chgData name="Rita Tam" userId="a11fa42d-2320-45aa-b44e-2f74874cff07" providerId="ADAL" clId="{72FC61CA-DD92-47A8-A4B8-50B45E9637B9}" dt="2022-11-27T10:12:01.215" v="7214"/>
          <ac:spMkLst>
            <pc:docMk/>
            <pc:sldMk cId="3256978973" sldId="264"/>
            <ac:spMk id="643" creationId="{62E91715-5F84-7BAB-7D09-6EBA63B6E7F7}"/>
          </ac:spMkLst>
        </pc:spChg>
        <pc:spChg chg="mod">
          <ac:chgData name="Rita Tam" userId="a11fa42d-2320-45aa-b44e-2f74874cff07" providerId="ADAL" clId="{72FC61CA-DD92-47A8-A4B8-50B45E9637B9}" dt="2022-11-27T10:13:19.144" v="7241"/>
          <ac:spMkLst>
            <pc:docMk/>
            <pc:sldMk cId="3256978973" sldId="264"/>
            <ac:spMk id="647" creationId="{DAFDCC68-F7FF-8279-AD97-F5B3E0E4A8EF}"/>
          </ac:spMkLst>
        </pc:spChg>
        <pc:spChg chg="mod">
          <ac:chgData name="Rita Tam" userId="a11fa42d-2320-45aa-b44e-2f74874cff07" providerId="ADAL" clId="{72FC61CA-DD92-47A8-A4B8-50B45E9637B9}" dt="2022-11-27T10:13:19.144" v="7241"/>
          <ac:spMkLst>
            <pc:docMk/>
            <pc:sldMk cId="3256978973" sldId="264"/>
            <ac:spMk id="648" creationId="{71328041-1B27-787D-0C28-0F18B9E822CF}"/>
          </ac:spMkLst>
        </pc:spChg>
        <pc:spChg chg="mod">
          <ac:chgData name="Rita Tam" userId="a11fa42d-2320-45aa-b44e-2f74874cff07" providerId="ADAL" clId="{72FC61CA-DD92-47A8-A4B8-50B45E9637B9}" dt="2022-11-27T10:13:19.144" v="7241"/>
          <ac:spMkLst>
            <pc:docMk/>
            <pc:sldMk cId="3256978973" sldId="264"/>
            <ac:spMk id="649" creationId="{2D1D4F7D-D24B-8EAC-5C89-0D5E961B74A0}"/>
          </ac:spMkLst>
        </pc:spChg>
        <pc:spChg chg="mod">
          <ac:chgData name="Rita Tam" userId="a11fa42d-2320-45aa-b44e-2f74874cff07" providerId="ADAL" clId="{72FC61CA-DD92-47A8-A4B8-50B45E9637B9}" dt="2022-11-27T10:13:19.144" v="7241"/>
          <ac:spMkLst>
            <pc:docMk/>
            <pc:sldMk cId="3256978973" sldId="264"/>
            <ac:spMk id="650" creationId="{C0B15370-4328-5E99-2DF2-5ACFAD5D3023}"/>
          </ac:spMkLst>
        </pc:spChg>
        <pc:spChg chg="mod">
          <ac:chgData name="Rita Tam" userId="a11fa42d-2320-45aa-b44e-2f74874cff07" providerId="ADAL" clId="{72FC61CA-DD92-47A8-A4B8-50B45E9637B9}" dt="2022-11-27T10:48:21.546" v="7903" actId="14100"/>
          <ac:spMkLst>
            <pc:docMk/>
            <pc:sldMk cId="3256978973" sldId="264"/>
            <ac:spMk id="651" creationId="{6421213D-7399-9D66-6475-27D7F0753489}"/>
          </ac:spMkLst>
        </pc:spChg>
        <pc:spChg chg="mod">
          <ac:chgData name="Rita Tam" userId="a11fa42d-2320-45aa-b44e-2f74874cff07" providerId="ADAL" clId="{72FC61CA-DD92-47A8-A4B8-50B45E9637B9}" dt="2022-11-27T10:13:19.144" v="7241"/>
          <ac:spMkLst>
            <pc:docMk/>
            <pc:sldMk cId="3256978973" sldId="264"/>
            <ac:spMk id="652" creationId="{77EB4C0A-AAFF-18FB-5C5C-62A83A105332}"/>
          </ac:spMkLst>
        </pc:spChg>
        <pc:spChg chg="mod">
          <ac:chgData name="Rita Tam" userId="a11fa42d-2320-45aa-b44e-2f74874cff07" providerId="ADAL" clId="{72FC61CA-DD92-47A8-A4B8-50B45E9637B9}" dt="2022-11-27T10:13:19.144" v="7241"/>
          <ac:spMkLst>
            <pc:docMk/>
            <pc:sldMk cId="3256978973" sldId="264"/>
            <ac:spMk id="653" creationId="{AD7CCE59-6568-08A3-FCF9-F5E1FF7E7C7C}"/>
          </ac:spMkLst>
        </pc:spChg>
        <pc:spChg chg="mod">
          <ac:chgData name="Rita Tam" userId="a11fa42d-2320-45aa-b44e-2f74874cff07" providerId="ADAL" clId="{72FC61CA-DD92-47A8-A4B8-50B45E9637B9}" dt="2022-11-27T10:39:49.150" v="7672"/>
          <ac:spMkLst>
            <pc:docMk/>
            <pc:sldMk cId="3256978973" sldId="264"/>
            <ac:spMk id="667" creationId="{A199C655-254D-E69A-1260-1C79C581B01B}"/>
          </ac:spMkLst>
        </pc:spChg>
        <pc:spChg chg="mod">
          <ac:chgData name="Rita Tam" userId="a11fa42d-2320-45aa-b44e-2f74874cff07" providerId="ADAL" clId="{72FC61CA-DD92-47A8-A4B8-50B45E9637B9}" dt="2022-11-27T10:39:49.150" v="7672"/>
          <ac:spMkLst>
            <pc:docMk/>
            <pc:sldMk cId="3256978973" sldId="264"/>
            <ac:spMk id="668" creationId="{9DFC475E-EC21-8140-037B-596826BE8488}"/>
          </ac:spMkLst>
        </pc:spChg>
        <pc:spChg chg="mod">
          <ac:chgData name="Rita Tam" userId="a11fa42d-2320-45aa-b44e-2f74874cff07" providerId="ADAL" clId="{72FC61CA-DD92-47A8-A4B8-50B45E9637B9}" dt="2022-11-27T10:39:49.150" v="7672"/>
          <ac:spMkLst>
            <pc:docMk/>
            <pc:sldMk cId="3256978973" sldId="264"/>
            <ac:spMk id="669" creationId="{8AA2EFAB-7ED9-318E-E7BF-CE8186F02D88}"/>
          </ac:spMkLst>
        </pc:spChg>
        <pc:spChg chg="mod">
          <ac:chgData name="Rita Tam" userId="a11fa42d-2320-45aa-b44e-2f74874cff07" providerId="ADAL" clId="{72FC61CA-DD92-47A8-A4B8-50B45E9637B9}" dt="2022-11-27T10:39:49.150" v="7672"/>
          <ac:spMkLst>
            <pc:docMk/>
            <pc:sldMk cId="3256978973" sldId="264"/>
            <ac:spMk id="670" creationId="{08963E3B-2E9E-9207-53E0-3CC532A12820}"/>
          </ac:spMkLst>
        </pc:spChg>
        <pc:spChg chg="mod">
          <ac:chgData name="Rita Tam" userId="a11fa42d-2320-45aa-b44e-2f74874cff07" providerId="ADAL" clId="{72FC61CA-DD92-47A8-A4B8-50B45E9637B9}" dt="2022-11-27T10:39:49.150" v="7672"/>
          <ac:spMkLst>
            <pc:docMk/>
            <pc:sldMk cId="3256978973" sldId="264"/>
            <ac:spMk id="671" creationId="{36987904-9068-0570-A059-E6B36C095093}"/>
          </ac:spMkLst>
        </pc:spChg>
        <pc:spChg chg="mod">
          <ac:chgData name="Rita Tam" userId="a11fa42d-2320-45aa-b44e-2f74874cff07" providerId="ADAL" clId="{72FC61CA-DD92-47A8-A4B8-50B45E9637B9}" dt="2022-11-27T10:39:49.150" v="7672"/>
          <ac:spMkLst>
            <pc:docMk/>
            <pc:sldMk cId="3256978973" sldId="264"/>
            <ac:spMk id="672" creationId="{019550D9-D6EE-DFDE-65E6-C2BC9113A459}"/>
          </ac:spMkLst>
        </pc:spChg>
        <pc:spChg chg="mod">
          <ac:chgData name="Rita Tam" userId="a11fa42d-2320-45aa-b44e-2f74874cff07" providerId="ADAL" clId="{72FC61CA-DD92-47A8-A4B8-50B45E9637B9}" dt="2022-11-27T10:39:49.150" v="7672"/>
          <ac:spMkLst>
            <pc:docMk/>
            <pc:sldMk cId="3256978973" sldId="264"/>
            <ac:spMk id="679" creationId="{FC4CF799-24EB-4CCA-6576-C46E1A700CDB}"/>
          </ac:spMkLst>
        </pc:spChg>
        <pc:spChg chg="mod">
          <ac:chgData name="Rita Tam" userId="a11fa42d-2320-45aa-b44e-2f74874cff07" providerId="ADAL" clId="{72FC61CA-DD92-47A8-A4B8-50B45E9637B9}" dt="2022-11-27T10:39:59.061" v="7675"/>
          <ac:spMkLst>
            <pc:docMk/>
            <pc:sldMk cId="3256978973" sldId="264"/>
            <ac:spMk id="682" creationId="{4CB557CB-8ED4-DE6B-1395-C7089131AE01}"/>
          </ac:spMkLst>
        </pc:spChg>
        <pc:spChg chg="mod">
          <ac:chgData name="Rita Tam" userId="a11fa42d-2320-45aa-b44e-2f74874cff07" providerId="ADAL" clId="{72FC61CA-DD92-47A8-A4B8-50B45E9637B9}" dt="2022-11-27T10:39:59.061" v="7675"/>
          <ac:spMkLst>
            <pc:docMk/>
            <pc:sldMk cId="3256978973" sldId="264"/>
            <ac:spMk id="683" creationId="{814D7FB2-A721-F550-1113-5F0C544FA3C9}"/>
          </ac:spMkLst>
        </pc:spChg>
        <pc:spChg chg="mod">
          <ac:chgData name="Rita Tam" userId="a11fa42d-2320-45aa-b44e-2f74874cff07" providerId="ADAL" clId="{72FC61CA-DD92-47A8-A4B8-50B45E9637B9}" dt="2022-11-27T10:39:59.061" v="7675"/>
          <ac:spMkLst>
            <pc:docMk/>
            <pc:sldMk cId="3256978973" sldId="264"/>
            <ac:spMk id="684" creationId="{CC8100F1-89AD-FBDD-0A63-1A9AA3652303}"/>
          </ac:spMkLst>
        </pc:spChg>
        <pc:spChg chg="mod">
          <ac:chgData name="Rita Tam" userId="a11fa42d-2320-45aa-b44e-2f74874cff07" providerId="ADAL" clId="{72FC61CA-DD92-47A8-A4B8-50B45E9637B9}" dt="2022-11-27T10:39:59.061" v="7675"/>
          <ac:spMkLst>
            <pc:docMk/>
            <pc:sldMk cId="3256978973" sldId="264"/>
            <ac:spMk id="685" creationId="{722BFD78-4F93-5645-10F8-A3F6B5322409}"/>
          </ac:spMkLst>
        </pc:spChg>
        <pc:spChg chg="mod">
          <ac:chgData name="Rita Tam" userId="a11fa42d-2320-45aa-b44e-2f74874cff07" providerId="ADAL" clId="{72FC61CA-DD92-47A8-A4B8-50B45E9637B9}" dt="2022-11-27T10:39:59.061" v="7675"/>
          <ac:spMkLst>
            <pc:docMk/>
            <pc:sldMk cId="3256978973" sldId="264"/>
            <ac:spMk id="686" creationId="{3DA62715-98DA-178C-D17E-E79343078B15}"/>
          </ac:spMkLst>
        </pc:spChg>
        <pc:spChg chg="mod">
          <ac:chgData name="Rita Tam" userId="a11fa42d-2320-45aa-b44e-2f74874cff07" providerId="ADAL" clId="{72FC61CA-DD92-47A8-A4B8-50B45E9637B9}" dt="2022-11-27T10:39:59.061" v="7675"/>
          <ac:spMkLst>
            <pc:docMk/>
            <pc:sldMk cId="3256978973" sldId="264"/>
            <ac:spMk id="687" creationId="{78356C32-EB36-908D-C3D9-F214DEAED5E7}"/>
          </ac:spMkLst>
        </pc:spChg>
        <pc:spChg chg="mod">
          <ac:chgData name="Rita Tam" userId="a11fa42d-2320-45aa-b44e-2f74874cff07" providerId="ADAL" clId="{72FC61CA-DD92-47A8-A4B8-50B45E9637B9}" dt="2022-11-27T10:39:59.061" v="7675"/>
          <ac:spMkLst>
            <pc:docMk/>
            <pc:sldMk cId="3256978973" sldId="264"/>
            <ac:spMk id="688" creationId="{E7401E74-9AE9-1E2B-A86A-C7A2E77C1240}"/>
          </ac:spMkLst>
        </pc:spChg>
        <pc:spChg chg="add del mod">
          <ac:chgData name="Rita Tam" userId="a11fa42d-2320-45aa-b44e-2f74874cff07" providerId="ADAL" clId="{72FC61CA-DD92-47A8-A4B8-50B45E9637B9}" dt="2022-11-27T10:41:39.696" v="7709" actId="21"/>
          <ac:spMkLst>
            <pc:docMk/>
            <pc:sldMk cId="3256978973" sldId="264"/>
            <ac:spMk id="694" creationId="{D8B24AA0-E330-B782-5B83-3295962E0336}"/>
          </ac:spMkLst>
        </pc:spChg>
        <pc:spChg chg="add mod">
          <ac:chgData name="Rita Tam" userId="a11fa42d-2320-45aa-b44e-2f74874cff07" providerId="ADAL" clId="{72FC61CA-DD92-47A8-A4B8-50B45E9637B9}" dt="2022-11-27T10:42:02.737" v="7718" actId="20577"/>
          <ac:spMkLst>
            <pc:docMk/>
            <pc:sldMk cId="3256978973" sldId="264"/>
            <ac:spMk id="698" creationId="{219D08EF-0CA4-207A-3AD5-1776F6F4E779}"/>
          </ac:spMkLst>
        </pc:spChg>
        <pc:spChg chg="add del mod">
          <ac:chgData name="Rita Tam" userId="a11fa42d-2320-45aa-b44e-2f74874cff07" providerId="ADAL" clId="{72FC61CA-DD92-47A8-A4B8-50B45E9637B9}" dt="2022-11-27T11:11:28.899" v="8938" actId="478"/>
          <ac:spMkLst>
            <pc:docMk/>
            <pc:sldMk cId="3256978973" sldId="264"/>
            <ac:spMk id="714" creationId="{91869C4B-6E38-F520-5A4A-A4360BBE1B5E}"/>
          </ac:spMkLst>
        </pc:spChg>
        <pc:spChg chg="add mod">
          <ac:chgData name="Rita Tam" userId="a11fa42d-2320-45aa-b44e-2f74874cff07" providerId="ADAL" clId="{72FC61CA-DD92-47A8-A4B8-50B45E9637B9}" dt="2022-11-27T11:02:38.985" v="8652" actId="27636"/>
          <ac:spMkLst>
            <pc:docMk/>
            <pc:sldMk cId="3256978973" sldId="264"/>
            <ac:spMk id="715" creationId="{14520336-7C94-62E4-23CD-C2920F7F3707}"/>
          </ac:spMkLst>
        </pc:spChg>
        <pc:spChg chg="add del mod">
          <ac:chgData name="Rita Tam" userId="a11fa42d-2320-45aa-b44e-2f74874cff07" providerId="ADAL" clId="{72FC61CA-DD92-47A8-A4B8-50B45E9637B9}" dt="2022-11-27T11:11:28.899" v="8938" actId="478"/>
          <ac:spMkLst>
            <pc:docMk/>
            <pc:sldMk cId="3256978973" sldId="264"/>
            <ac:spMk id="716" creationId="{E9B6263E-CD36-1D86-19CF-22F4B5DC4763}"/>
          </ac:spMkLst>
        </pc:spChg>
        <pc:spChg chg="add del mod">
          <ac:chgData name="Rita Tam" userId="a11fa42d-2320-45aa-b44e-2f74874cff07" providerId="ADAL" clId="{72FC61CA-DD92-47A8-A4B8-50B45E9637B9}" dt="2022-11-27T11:11:28.899" v="8938" actId="478"/>
          <ac:spMkLst>
            <pc:docMk/>
            <pc:sldMk cId="3256978973" sldId="264"/>
            <ac:spMk id="717" creationId="{B7351F56-73EC-BDFD-94EF-C5F1D5BBE914}"/>
          </ac:spMkLst>
        </pc:spChg>
        <pc:spChg chg="add del mod">
          <ac:chgData name="Rita Tam" userId="a11fa42d-2320-45aa-b44e-2f74874cff07" providerId="ADAL" clId="{72FC61CA-DD92-47A8-A4B8-50B45E9637B9}" dt="2022-11-27T11:11:28.899" v="8938" actId="478"/>
          <ac:spMkLst>
            <pc:docMk/>
            <pc:sldMk cId="3256978973" sldId="264"/>
            <ac:spMk id="739" creationId="{8706840F-3C89-5617-AEEF-6BC26DC87FB0}"/>
          </ac:spMkLst>
        </pc:spChg>
        <pc:spChg chg="add mod">
          <ac:chgData name="Rita Tam" userId="a11fa42d-2320-45aa-b44e-2f74874cff07" providerId="ADAL" clId="{72FC61CA-DD92-47A8-A4B8-50B45E9637B9}" dt="2022-11-27T10:49:16.892" v="7912" actId="1076"/>
          <ac:spMkLst>
            <pc:docMk/>
            <pc:sldMk cId="3256978973" sldId="264"/>
            <ac:spMk id="744" creationId="{22078A83-7078-CAA8-6C7E-0440462456DB}"/>
          </ac:spMkLst>
        </pc:spChg>
        <pc:spChg chg="add del mod">
          <ac:chgData name="Rita Tam" userId="a11fa42d-2320-45aa-b44e-2f74874cff07" providerId="ADAL" clId="{72FC61CA-DD92-47A8-A4B8-50B45E9637B9}" dt="2022-11-27T11:11:28.899" v="8938" actId="478"/>
          <ac:spMkLst>
            <pc:docMk/>
            <pc:sldMk cId="3256978973" sldId="264"/>
            <ac:spMk id="745" creationId="{9FD95D78-2B90-5446-6BE9-8EE1960C380F}"/>
          </ac:spMkLst>
        </pc:spChg>
        <pc:spChg chg="add del mod">
          <ac:chgData name="Rita Tam" userId="a11fa42d-2320-45aa-b44e-2f74874cff07" providerId="ADAL" clId="{72FC61CA-DD92-47A8-A4B8-50B45E9637B9}" dt="2022-11-27T10:53:43.305" v="7957" actId="478"/>
          <ac:spMkLst>
            <pc:docMk/>
            <pc:sldMk cId="3256978973" sldId="264"/>
            <ac:spMk id="746" creationId="{2A0765BE-BA88-D2C5-C9FB-0842D323C3A1}"/>
          </ac:spMkLst>
        </pc:spChg>
        <pc:spChg chg="add del mod">
          <ac:chgData name="Rita Tam" userId="a11fa42d-2320-45aa-b44e-2f74874cff07" providerId="ADAL" clId="{72FC61CA-DD92-47A8-A4B8-50B45E9637B9}" dt="2022-11-27T10:54:17.985" v="7971" actId="478"/>
          <ac:spMkLst>
            <pc:docMk/>
            <pc:sldMk cId="3256978973" sldId="264"/>
            <ac:spMk id="747" creationId="{994F415C-E57D-C66F-04EC-D6CE15689B41}"/>
          </ac:spMkLst>
        </pc:spChg>
        <pc:spChg chg="add del mod">
          <ac:chgData name="Rita Tam" userId="a11fa42d-2320-45aa-b44e-2f74874cff07" providerId="ADAL" clId="{72FC61CA-DD92-47A8-A4B8-50B45E9637B9}" dt="2022-11-27T10:54:55.645" v="8014" actId="478"/>
          <ac:spMkLst>
            <pc:docMk/>
            <pc:sldMk cId="3256978973" sldId="264"/>
            <ac:spMk id="748" creationId="{226C4355-354C-25D2-8016-E223B425AC34}"/>
          </ac:spMkLst>
        </pc:spChg>
        <pc:spChg chg="add del mod">
          <ac:chgData name="Rita Tam" userId="a11fa42d-2320-45aa-b44e-2f74874cff07" providerId="ADAL" clId="{72FC61CA-DD92-47A8-A4B8-50B45E9637B9}" dt="2022-11-27T11:11:28.899" v="8938" actId="478"/>
          <ac:spMkLst>
            <pc:docMk/>
            <pc:sldMk cId="3256978973" sldId="264"/>
            <ac:spMk id="749" creationId="{250864C7-D2AE-38EE-3A98-BF75C8A31E4B}"/>
          </ac:spMkLst>
        </pc:spChg>
        <pc:spChg chg="add del mod">
          <ac:chgData name="Rita Tam" userId="a11fa42d-2320-45aa-b44e-2f74874cff07" providerId="ADAL" clId="{72FC61CA-DD92-47A8-A4B8-50B45E9637B9}" dt="2022-11-27T11:11:28.899" v="8938" actId="478"/>
          <ac:spMkLst>
            <pc:docMk/>
            <pc:sldMk cId="3256978973" sldId="264"/>
            <ac:spMk id="750" creationId="{57D7DE26-68B0-5E30-DE65-C9F8644DE4FF}"/>
          </ac:spMkLst>
        </pc:spChg>
        <pc:spChg chg="add del mod">
          <ac:chgData name="Rita Tam" userId="a11fa42d-2320-45aa-b44e-2f74874cff07" providerId="ADAL" clId="{72FC61CA-DD92-47A8-A4B8-50B45E9637B9}" dt="2022-11-27T11:11:28.899" v="8938" actId="478"/>
          <ac:spMkLst>
            <pc:docMk/>
            <pc:sldMk cId="3256978973" sldId="264"/>
            <ac:spMk id="751" creationId="{D001F66D-0E11-46B5-2CD0-C5CC82F6A12A}"/>
          </ac:spMkLst>
        </pc:spChg>
        <pc:spChg chg="add del mod">
          <ac:chgData name="Rita Tam" userId="a11fa42d-2320-45aa-b44e-2f74874cff07" providerId="ADAL" clId="{72FC61CA-DD92-47A8-A4B8-50B45E9637B9}" dt="2022-11-27T11:11:28.899" v="8938" actId="478"/>
          <ac:spMkLst>
            <pc:docMk/>
            <pc:sldMk cId="3256978973" sldId="264"/>
            <ac:spMk id="752" creationId="{891B5ED1-F2C2-9D16-1581-4FBCD670D9BE}"/>
          </ac:spMkLst>
        </pc:spChg>
        <pc:spChg chg="add del mod">
          <ac:chgData name="Rita Tam" userId="a11fa42d-2320-45aa-b44e-2f74874cff07" providerId="ADAL" clId="{72FC61CA-DD92-47A8-A4B8-50B45E9637B9}" dt="2022-11-27T11:06:45.253" v="8686"/>
          <ac:spMkLst>
            <pc:docMk/>
            <pc:sldMk cId="3256978973" sldId="264"/>
            <ac:spMk id="755" creationId="{7B16F91E-A92B-BFA1-ADC8-54B263D4E756}"/>
          </ac:spMkLst>
        </pc:spChg>
        <pc:spChg chg="add del mod">
          <ac:chgData name="Rita Tam" userId="a11fa42d-2320-45aa-b44e-2f74874cff07" providerId="ADAL" clId="{72FC61CA-DD92-47A8-A4B8-50B45E9637B9}" dt="2022-11-27T11:06:45.253" v="8686"/>
          <ac:spMkLst>
            <pc:docMk/>
            <pc:sldMk cId="3256978973" sldId="264"/>
            <ac:spMk id="756" creationId="{EAA1535E-2CA1-FEB9-4CE8-DEBD7E215282}"/>
          </ac:spMkLst>
        </pc:spChg>
        <pc:spChg chg="mod">
          <ac:chgData name="Rita Tam" userId="a11fa42d-2320-45aa-b44e-2f74874cff07" providerId="ADAL" clId="{72FC61CA-DD92-47A8-A4B8-50B45E9637B9}" dt="2022-11-27T11:06:43.583" v="8685"/>
          <ac:spMkLst>
            <pc:docMk/>
            <pc:sldMk cId="3256978973" sldId="264"/>
            <ac:spMk id="759" creationId="{6EE223E5-5C9F-9E3C-6703-EB36247E2F83}"/>
          </ac:spMkLst>
        </pc:spChg>
        <pc:spChg chg="mod">
          <ac:chgData name="Rita Tam" userId="a11fa42d-2320-45aa-b44e-2f74874cff07" providerId="ADAL" clId="{72FC61CA-DD92-47A8-A4B8-50B45E9637B9}" dt="2022-11-27T11:06:43.583" v="8685"/>
          <ac:spMkLst>
            <pc:docMk/>
            <pc:sldMk cId="3256978973" sldId="264"/>
            <ac:spMk id="760" creationId="{92B238FB-D498-1B81-7E4F-A52FC71FCA77}"/>
          </ac:spMkLst>
        </pc:spChg>
        <pc:spChg chg="mod">
          <ac:chgData name="Rita Tam" userId="a11fa42d-2320-45aa-b44e-2f74874cff07" providerId="ADAL" clId="{72FC61CA-DD92-47A8-A4B8-50B45E9637B9}" dt="2022-11-27T11:06:43.583" v="8685"/>
          <ac:spMkLst>
            <pc:docMk/>
            <pc:sldMk cId="3256978973" sldId="264"/>
            <ac:spMk id="761" creationId="{DE54E9D1-F271-8D57-4E89-090AE12039AC}"/>
          </ac:spMkLst>
        </pc:spChg>
        <pc:spChg chg="mod">
          <ac:chgData name="Rita Tam" userId="a11fa42d-2320-45aa-b44e-2f74874cff07" providerId="ADAL" clId="{72FC61CA-DD92-47A8-A4B8-50B45E9637B9}" dt="2022-11-27T11:06:43.583" v="8685"/>
          <ac:spMkLst>
            <pc:docMk/>
            <pc:sldMk cId="3256978973" sldId="264"/>
            <ac:spMk id="762" creationId="{6AB5DAB2-057A-D96E-19B3-517735A1383C}"/>
          </ac:spMkLst>
        </pc:spChg>
        <pc:spChg chg="mod">
          <ac:chgData name="Rita Tam" userId="a11fa42d-2320-45aa-b44e-2f74874cff07" providerId="ADAL" clId="{72FC61CA-DD92-47A8-A4B8-50B45E9637B9}" dt="2022-11-27T11:06:43.583" v="8685"/>
          <ac:spMkLst>
            <pc:docMk/>
            <pc:sldMk cId="3256978973" sldId="264"/>
            <ac:spMk id="763" creationId="{0E662548-93B5-6AF7-DAF2-6BB7E589E1BD}"/>
          </ac:spMkLst>
        </pc:spChg>
        <pc:spChg chg="mod">
          <ac:chgData name="Rita Tam" userId="a11fa42d-2320-45aa-b44e-2f74874cff07" providerId="ADAL" clId="{72FC61CA-DD92-47A8-A4B8-50B45E9637B9}" dt="2022-11-27T11:06:43.583" v="8685"/>
          <ac:spMkLst>
            <pc:docMk/>
            <pc:sldMk cId="3256978973" sldId="264"/>
            <ac:spMk id="764" creationId="{E582E901-113F-0C9F-8B57-087F1BAC4D1D}"/>
          </ac:spMkLst>
        </pc:spChg>
        <pc:spChg chg="mod">
          <ac:chgData name="Rita Tam" userId="a11fa42d-2320-45aa-b44e-2f74874cff07" providerId="ADAL" clId="{72FC61CA-DD92-47A8-A4B8-50B45E9637B9}" dt="2022-11-27T11:06:43.583" v="8685"/>
          <ac:spMkLst>
            <pc:docMk/>
            <pc:sldMk cId="3256978973" sldId="264"/>
            <ac:spMk id="765" creationId="{0907FE23-3E3F-5FA9-862E-397C6998E1FD}"/>
          </ac:spMkLst>
        </pc:spChg>
        <pc:spChg chg="mod">
          <ac:chgData name="Rita Tam" userId="a11fa42d-2320-45aa-b44e-2f74874cff07" providerId="ADAL" clId="{72FC61CA-DD92-47A8-A4B8-50B45E9637B9}" dt="2022-11-27T11:06:43.583" v="8685"/>
          <ac:spMkLst>
            <pc:docMk/>
            <pc:sldMk cId="3256978973" sldId="264"/>
            <ac:spMk id="766" creationId="{CB8C0787-7A6B-688F-AA29-8DC3A5DB73F2}"/>
          </ac:spMkLst>
        </pc:spChg>
        <pc:spChg chg="add del mod">
          <ac:chgData name="Rita Tam" userId="a11fa42d-2320-45aa-b44e-2f74874cff07" providerId="ADAL" clId="{72FC61CA-DD92-47A8-A4B8-50B45E9637B9}" dt="2022-11-27T11:07:22.417" v="8693" actId="478"/>
          <ac:spMkLst>
            <pc:docMk/>
            <pc:sldMk cId="3256978973" sldId="264"/>
            <ac:spMk id="773" creationId="{76F2191B-CB1E-FEBD-DCA7-C8D6A4808153}"/>
          </ac:spMkLst>
        </pc:spChg>
        <pc:spChg chg="add del mod">
          <ac:chgData name="Rita Tam" userId="a11fa42d-2320-45aa-b44e-2f74874cff07" providerId="ADAL" clId="{72FC61CA-DD92-47A8-A4B8-50B45E9637B9}" dt="2022-11-27T11:07:28.271" v="8695" actId="478"/>
          <ac:spMkLst>
            <pc:docMk/>
            <pc:sldMk cId="3256978973" sldId="264"/>
            <ac:spMk id="774" creationId="{1A836201-9972-481D-40DD-9E82B90322B7}"/>
          </ac:spMkLst>
        </pc:spChg>
        <pc:spChg chg="add del mod">
          <ac:chgData name="Rita Tam" userId="a11fa42d-2320-45aa-b44e-2f74874cff07" providerId="ADAL" clId="{72FC61CA-DD92-47A8-A4B8-50B45E9637B9}" dt="2022-11-27T11:10:48.343" v="8933" actId="478"/>
          <ac:spMkLst>
            <pc:docMk/>
            <pc:sldMk cId="3256978973" sldId="264"/>
            <ac:spMk id="775" creationId="{B940DFC2-191A-2EE8-FD4A-8F5AD02FCEE5}"/>
          </ac:spMkLst>
        </pc:spChg>
        <pc:spChg chg="add del mod">
          <ac:chgData name="Rita Tam" userId="a11fa42d-2320-45aa-b44e-2f74874cff07" providerId="ADAL" clId="{72FC61CA-DD92-47A8-A4B8-50B45E9637B9}" dt="2022-11-27T11:26:58.316" v="9110" actId="478"/>
          <ac:spMkLst>
            <pc:docMk/>
            <pc:sldMk cId="3256978973" sldId="264"/>
            <ac:spMk id="788" creationId="{57425F0D-0603-02AA-AFE3-13460DD8341F}"/>
          </ac:spMkLst>
        </pc:spChg>
        <pc:spChg chg="add mod">
          <ac:chgData name="Rita Tam" userId="a11fa42d-2320-45aa-b44e-2f74874cff07" providerId="ADAL" clId="{72FC61CA-DD92-47A8-A4B8-50B45E9637B9}" dt="2022-11-27T12:34:11.669" v="11348" actId="1076"/>
          <ac:spMkLst>
            <pc:docMk/>
            <pc:sldMk cId="3256978973" sldId="264"/>
            <ac:spMk id="801" creationId="{9082EF9E-4B6F-E8B5-249E-7A51D44C9D21}"/>
          </ac:spMkLst>
        </pc:spChg>
        <pc:grpChg chg="add del mod">
          <ac:chgData name="Rita Tam" userId="a11fa42d-2320-45aa-b44e-2f74874cff07" providerId="ADAL" clId="{72FC61CA-DD92-47A8-A4B8-50B45E9637B9}" dt="2022-11-27T09:53:03.804" v="6742"/>
          <ac:grpSpMkLst>
            <pc:docMk/>
            <pc:sldMk cId="3256978973" sldId="264"/>
            <ac:grpSpMk id="5" creationId="{96C0CA52-CAC9-21A7-D619-BB981F1FC760}"/>
          </ac:grpSpMkLst>
        </pc:grpChg>
        <pc:grpChg chg="add del mod">
          <ac:chgData name="Rita Tam" userId="a11fa42d-2320-45aa-b44e-2f74874cff07" providerId="ADAL" clId="{72FC61CA-DD92-47A8-A4B8-50B45E9637B9}" dt="2022-11-27T09:53:03.804" v="6742"/>
          <ac:grpSpMkLst>
            <pc:docMk/>
            <pc:sldMk cId="3256978973" sldId="264"/>
            <ac:grpSpMk id="9" creationId="{C1AA9D79-CDF6-4B71-5AE3-D5EACF9AE6FA}"/>
          </ac:grpSpMkLst>
        </pc:grpChg>
        <pc:grpChg chg="mod">
          <ac:chgData name="Rita Tam" userId="a11fa42d-2320-45aa-b44e-2f74874cff07" providerId="ADAL" clId="{72FC61CA-DD92-47A8-A4B8-50B45E9637B9}" dt="2022-11-27T10:32:07.949" v="7388"/>
          <ac:grpSpMkLst>
            <pc:docMk/>
            <pc:sldMk cId="3256978973" sldId="264"/>
            <ac:grpSpMk id="14" creationId="{C4A71818-389D-5662-8281-4589AA29F548}"/>
          </ac:grpSpMkLst>
        </pc:grpChg>
        <pc:grpChg chg="add del mod">
          <ac:chgData name="Rita Tam" userId="a11fa42d-2320-45aa-b44e-2f74874cff07" providerId="ADAL" clId="{72FC61CA-DD92-47A8-A4B8-50B45E9637B9}" dt="2022-11-27T09:53:03.804" v="6742"/>
          <ac:grpSpMkLst>
            <pc:docMk/>
            <pc:sldMk cId="3256978973" sldId="264"/>
            <ac:grpSpMk id="17" creationId="{FC0F546D-DEFE-33C6-6BD1-107D71AC5641}"/>
          </ac:grpSpMkLst>
        </pc:grpChg>
        <pc:grpChg chg="add mod">
          <ac:chgData name="Rita Tam" userId="a11fa42d-2320-45aa-b44e-2f74874cff07" providerId="ADAL" clId="{72FC61CA-DD92-47A8-A4B8-50B45E9637B9}" dt="2022-11-27T09:53:03.198" v="6741" actId="164"/>
          <ac:grpSpMkLst>
            <pc:docMk/>
            <pc:sldMk cId="3256978973" sldId="264"/>
            <ac:grpSpMk id="23" creationId="{7980A96A-B741-46F6-B027-5E2D30C8AE99}"/>
          </ac:grpSpMkLst>
        </pc:grpChg>
        <pc:grpChg chg="add del mod">
          <ac:chgData name="Rita Tam" userId="a11fa42d-2320-45aa-b44e-2f74874cff07" providerId="ADAL" clId="{72FC61CA-DD92-47A8-A4B8-50B45E9637B9}" dt="2022-11-27T09:54:30.196" v="6775" actId="165"/>
          <ac:grpSpMkLst>
            <pc:docMk/>
            <pc:sldMk cId="3256978973" sldId="264"/>
            <ac:grpSpMk id="24" creationId="{13B9D41A-9828-E220-0C3B-64847E143DDC}"/>
          </ac:grpSpMkLst>
        </pc:grpChg>
        <pc:grpChg chg="mod topLvl">
          <ac:chgData name="Rita Tam" userId="a11fa42d-2320-45aa-b44e-2f74874cff07" providerId="ADAL" clId="{72FC61CA-DD92-47A8-A4B8-50B45E9637B9}" dt="2022-11-27T10:00:16.902" v="6916" actId="165"/>
          <ac:grpSpMkLst>
            <pc:docMk/>
            <pc:sldMk cId="3256978973" sldId="264"/>
            <ac:grpSpMk id="25" creationId="{8866D207-FCE2-90A7-BC87-BBD75A568740}"/>
          </ac:grpSpMkLst>
        </pc:grpChg>
        <pc:grpChg chg="mod topLvl">
          <ac:chgData name="Rita Tam" userId="a11fa42d-2320-45aa-b44e-2f74874cff07" providerId="ADAL" clId="{72FC61CA-DD92-47A8-A4B8-50B45E9637B9}" dt="2022-11-27T10:00:16.902" v="6916" actId="165"/>
          <ac:grpSpMkLst>
            <pc:docMk/>
            <pc:sldMk cId="3256978973" sldId="264"/>
            <ac:grpSpMk id="26" creationId="{CDEB0C7F-CFCA-C6D3-C69E-1BF9AD435C8D}"/>
          </ac:grpSpMkLst>
        </pc:grpChg>
        <pc:grpChg chg="add del mod topLvl">
          <ac:chgData name="Rita Tam" userId="a11fa42d-2320-45aa-b44e-2f74874cff07" providerId="ADAL" clId="{72FC61CA-DD92-47A8-A4B8-50B45E9637B9}" dt="2022-11-27T09:54:40.272" v="6782" actId="478"/>
          <ac:grpSpMkLst>
            <pc:docMk/>
            <pc:sldMk cId="3256978973" sldId="264"/>
            <ac:grpSpMk id="31" creationId="{B3EA803A-1209-3A4F-524E-730C1F6B63A5}"/>
          </ac:grpSpMkLst>
        </pc:grpChg>
        <pc:grpChg chg="del mod topLvl">
          <ac:chgData name="Rita Tam" userId="a11fa42d-2320-45aa-b44e-2f74874cff07" providerId="ADAL" clId="{72FC61CA-DD92-47A8-A4B8-50B45E9637B9}" dt="2022-11-27T09:54:31.692" v="6776" actId="478"/>
          <ac:grpSpMkLst>
            <pc:docMk/>
            <pc:sldMk cId="3256978973" sldId="264"/>
            <ac:grpSpMk id="32" creationId="{1BF1494F-EFC5-B1AC-2CCB-F5F278B87007}"/>
          </ac:grpSpMkLst>
        </pc:grpChg>
        <pc:grpChg chg="del mod">
          <ac:chgData name="Rita Tam" userId="a11fa42d-2320-45aa-b44e-2f74874cff07" providerId="ADAL" clId="{72FC61CA-DD92-47A8-A4B8-50B45E9637B9}" dt="2022-11-27T10:32:56.107" v="7442"/>
          <ac:grpSpMkLst>
            <pc:docMk/>
            <pc:sldMk cId="3256978973" sldId="264"/>
            <ac:grpSpMk id="38" creationId="{F265B7FB-0665-4044-1626-A121C24322F1}"/>
          </ac:grpSpMkLst>
        </pc:grpChg>
        <pc:grpChg chg="add del mod">
          <ac:chgData name="Rita Tam" userId="a11fa42d-2320-45aa-b44e-2f74874cff07" providerId="ADAL" clId="{72FC61CA-DD92-47A8-A4B8-50B45E9637B9}" dt="2022-11-27T10:47:34.399" v="7892" actId="164"/>
          <ac:grpSpMkLst>
            <pc:docMk/>
            <pc:sldMk cId="3256978973" sldId="264"/>
            <ac:grpSpMk id="44" creationId="{3E270A88-E98D-7A01-5154-A5CEA501FBFA}"/>
          </ac:grpSpMkLst>
        </pc:grpChg>
        <pc:grpChg chg="add del mod">
          <ac:chgData name="Rita Tam" userId="a11fa42d-2320-45aa-b44e-2f74874cff07" providerId="ADAL" clId="{72FC61CA-DD92-47A8-A4B8-50B45E9637B9}" dt="2022-11-27T10:47:34.399" v="7892" actId="164"/>
          <ac:grpSpMkLst>
            <pc:docMk/>
            <pc:sldMk cId="3256978973" sldId="264"/>
            <ac:grpSpMk id="45" creationId="{AB74E22D-1E91-D0A5-56BA-9A6BEE4EF44E}"/>
          </ac:grpSpMkLst>
        </pc:grpChg>
        <pc:grpChg chg="add del mod">
          <ac:chgData name="Rita Tam" userId="a11fa42d-2320-45aa-b44e-2f74874cff07" providerId="ADAL" clId="{72FC61CA-DD92-47A8-A4B8-50B45E9637B9}" dt="2022-11-27T09:53:48.169" v="6754"/>
          <ac:grpSpMkLst>
            <pc:docMk/>
            <pc:sldMk cId="3256978973" sldId="264"/>
            <ac:grpSpMk id="47" creationId="{09FB079A-6CD2-1510-8337-FBF9855DFE82}"/>
          </ac:grpSpMkLst>
        </pc:grpChg>
        <pc:grpChg chg="mod">
          <ac:chgData name="Rita Tam" userId="a11fa42d-2320-45aa-b44e-2f74874cff07" providerId="ADAL" clId="{72FC61CA-DD92-47A8-A4B8-50B45E9637B9}" dt="2022-11-27T09:53:47.731" v="6753"/>
          <ac:grpSpMkLst>
            <pc:docMk/>
            <pc:sldMk cId="3256978973" sldId="264"/>
            <ac:grpSpMk id="48" creationId="{CE1F6872-3A2E-7789-9BA8-CCD768A765BF}"/>
          </ac:grpSpMkLst>
        </pc:grpChg>
        <pc:grpChg chg="mod">
          <ac:chgData name="Rita Tam" userId="a11fa42d-2320-45aa-b44e-2f74874cff07" providerId="ADAL" clId="{72FC61CA-DD92-47A8-A4B8-50B45E9637B9}" dt="2022-11-27T09:53:47.731" v="6753"/>
          <ac:grpSpMkLst>
            <pc:docMk/>
            <pc:sldMk cId="3256978973" sldId="264"/>
            <ac:grpSpMk id="49" creationId="{304DDBC4-BB0B-AF9C-6A77-DED1027DFFB9}"/>
          </ac:grpSpMkLst>
        </pc:grpChg>
        <pc:grpChg chg="mod">
          <ac:chgData name="Rita Tam" userId="a11fa42d-2320-45aa-b44e-2f74874cff07" providerId="ADAL" clId="{72FC61CA-DD92-47A8-A4B8-50B45E9637B9}" dt="2022-11-27T09:53:47.731" v="6753"/>
          <ac:grpSpMkLst>
            <pc:docMk/>
            <pc:sldMk cId="3256978973" sldId="264"/>
            <ac:grpSpMk id="54" creationId="{5A676493-1ADB-501A-712C-138DD92317D6}"/>
          </ac:grpSpMkLst>
        </pc:grpChg>
        <pc:grpChg chg="mod">
          <ac:chgData name="Rita Tam" userId="a11fa42d-2320-45aa-b44e-2f74874cff07" providerId="ADAL" clId="{72FC61CA-DD92-47A8-A4B8-50B45E9637B9}" dt="2022-11-27T09:53:47.731" v="6753"/>
          <ac:grpSpMkLst>
            <pc:docMk/>
            <pc:sldMk cId="3256978973" sldId="264"/>
            <ac:grpSpMk id="55" creationId="{CD5FC63F-FD68-E4A1-86CA-D2EECE3C088B}"/>
          </ac:grpSpMkLst>
        </pc:grpChg>
        <pc:grpChg chg="add del mod topLvl">
          <ac:chgData name="Rita Tam" userId="a11fa42d-2320-45aa-b44e-2f74874cff07" providerId="ADAL" clId="{72FC61CA-DD92-47A8-A4B8-50B45E9637B9}" dt="2022-11-27T10:05:54.468" v="7063" actId="478"/>
          <ac:grpSpMkLst>
            <pc:docMk/>
            <pc:sldMk cId="3256978973" sldId="264"/>
            <ac:grpSpMk id="72" creationId="{C62C89F3-06F0-8A5B-4F6A-D3F8949AB714}"/>
          </ac:grpSpMkLst>
        </pc:grpChg>
        <pc:grpChg chg="add del mod">
          <ac:chgData name="Rita Tam" userId="a11fa42d-2320-45aa-b44e-2f74874cff07" providerId="ADAL" clId="{72FC61CA-DD92-47A8-A4B8-50B45E9637B9}" dt="2022-11-27T09:55:15.515" v="6795" actId="478"/>
          <ac:grpSpMkLst>
            <pc:docMk/>
            <pc:sldMk cId="3256978973" sldId="264"/>
            <ac:grpSpMk id="73" creationId="{8786B6CD-678B-A35D-04C7-AD1A4F46211D}"/>
          </ac:grpSpMkLst>
        </pc:grpChg>
        <pc:grpChg chg="mod">
          <ac:chgData name="Rita Tam" userId="a11fa42d-2320-45aa-b44e-2f74874cff07" providerId="ADAL" clId="{72FC61CA-DD92-47A8-A4B8-50B45E9637B9}" dt="2022-11-27T09:54:53.587" v="6789"/>
          <ac:grpSpMkLst>
            <pc:docMk/>
            <pc:sldMk cId="3256978973" sldId="264"/>
            <ac:grpSpMk id="74" creationId="{C7438A73-996C-D52F-8633-614CDD05599E}"/>
          </ac:grpSpMkLst>
        </pc:grpChg>
        <pc:grpChg chg="mod">
          <ac:chgData name="Rita Tam" userId="a11fa42d-2320-45aa-b44e-2f74874cff07" providerId="ADAL" clId="{72FC61CA-DD92-47A8-A4B8-50B45E9637B9}" dt="2022-11-27T09:54:53.587" v="6789"/>
          <ac:grpSpMkLst>
            <pc:docMk/>
            <pc:sldMk cId="3256978973" sldId="264"/>
            <ac:grpSpMk id="75" creationId="{70A66D17-926F-F00E-0778-F8B0B40E4791}"/>
          </ac:grpSpMkLst>
        </pc:grpChg>
        <pc:grpChg chg="add del mod topLvl">
          <ac:chgData name="Rita Tam" userId="a11fa42d-2320-45aa-b44e-2f74874cff07" providerId="ADAL" clId="{72FC61CA-DD92-47A8-A4B8-50B45E9637B9}" dt="2022-11-27T10:05:55.034" v="7064" actId="478"/>
          <ac:grpSpMkLst>
            <pc:docMk/>
            <pc:sldMk cId="3256978973" sldId="264"/>
            <ac:grpSpMk id="90" creationId="{5F9199CF-47AC-B6DC-E880-2598157E67D7}"/>
          </ac:grpSpMkLst>
        </pc:grpChg>
        <pc:grpChg chg="mod">
          <ac:chgData name="Rita Tam" userId="a11fa42d-2320-45aa-b44e-2f74874cff07" providerId="ADAL" clId="{72FC61CA-DD92-47A8-A4B8-50B45E9637B9}" dt="2022-11-27T10:00:16.902" v="6916" actId="165"/>
          <ac:grpSpMkLst>
            <pc:docMk/>
            <pc:sldMk cId="3256978973" sldId="264"/>
            <ac:grpSpMk id="91" creationId="{2F8F6583-80A8-A549-149F-35AC60B3703F}"/>
          </ac:grpSpMkLst>
        </pc:grpChg>
        <pc:grpChg chg="mod">
          <ac:chgData name="Rita Tam" userId="a11fa42d-2320-45aa-b44e-2f74874cff07" providerId="ADAL" clId="{72FC61CA-DD92-47A8-A4B8-50B45E9637B9}" dt="2022-11-27T10:00:16.902" v="6916" actId="165"/>
          <ac:grpSpMkLst>
            <pc:docMk/>
            <pc:sldMk cId="3256978973" sldId="264"/>
            <ac:grpSpMk id="92" creationId="{6EB1499C-B93D-8B2E-7CBC-8905A265DEF3}"/>
          </ac:grpSpMkLst>
        </pc:grpChg>
        <pc:grpChg chg="add del mod topLvl">
          <ac:chgData name="Rita Tam" userId="a11fa42d-2320-45aa-b44e-2f74874cff07" providerId="ADAL" clId="{72FC61CA-DD92-47A8-A4B8-50B45E9637B9}" dt="2022-11-27T10:13:49.782" v="7248" actId="478"/>
          <ac:grpSpMkLst>
            <pc:docMk/>
            <pc:sldMk cId="3256978973" sldId="264"/>
            <ac:grpSpMk id="107" creationId="{BABCA19D-C3C6-6837-D552-5528F2027BC4}"/>
          </ac:grpSpMkLst>
        </pc:grpChg>
        <pc:grpChg chg="del mod">
          <ac:chgData name="Rita Tam" userId="a11fa42d-2320-45aa-b44e-2f74874cff07" providerId="ADAL" clId="{72FC61CA-DD92-47A8-A4B8-50B45E9637B9}" dt="2022-11-27T10:04:58.600" v="7026" actId="478"/>
          <ac:grpSpMkLst>
            <pc:docMk/>
            <pc:sldMk cId="3256978973" sldId="264"/>
            <ac:grpSpMk id="108" creationId="{0204775F-46B2-F798-7222-02357491A808}"/>
          </ac:grpSpMkLst>
        </pc:grpChg>
        <pc:grpChg chg="mod">
          <ac:chgData name="Rita Tam" userId="a11fa42d-2320-45aa-b44e-2f74874cff07" providerId="ADAL" clId="{72FC61CA-DD92-47A8-A4B8-50B45E9637B9}" dt="2022-11-27T10:00:16.902" v="6916" actId="165"/>
          <ac:grpSpMkLst>
            <pc:docMk/>
            <pc:sldMk cId="3256978973" sldId="264"/>
            <ac:grpSpMk id="109" creationId="{7B18FC72-5549-D067-7DA0-3E0DABAB01DD}"/>
          </ac:grpSpMkLst>
        </pc:grpChg>
        <pc:grpChg chg="add del mod">
          <ac:chgData name="Rita Tam" userId="a11fa42d-2320-45aa-b44e-2f74874cff07" providerId="ADAL" clId="{72FC61CA-DD92-47A8-A4B8-50B45E9637B9}" dt="2022-11-27T09:56:00.815" v="6810" actId="478"/>
          <ac:grpSpMkLst>
            <pc:docMk/>
            <pc:sldMk cId="3256978973" sldId="264"/>
            <ac:grpSpMk id="124" creationId="{034F101A-3A0E-898E-4358-C4A2D1387BAC}"/>
          </ac:grpSpMkLst>
        </pc:grpChg>
        <pc:grpChg chg="mod">
          <ac:chgData name="Rita Tam" userId="a11fa42d-2320-45aa-b44e-2f74874cff07" providerId="ADAL" clId="{72FC61CA-DD92-47A8-A4B8-50B45E9637B9}" dt="2022-11-27T09:55:58.147" v="6808"/>
          <ac:grpSpMkLst>
            <pc:docMk/>
            <pc:sldMk cId="3256978973" sldId="264"/>
            <ac:grpSpMk id="125" creationId="{0C17EA83-EA8A-AA10-F6C7-963934BDA9C8}"/>
          </ac:grpSpMkLst>
        </pc:grpChg>
        <pc:grpChg chg="mod">
          <ac:chgData name="Rita Tam" userId="a11fa42d-2320-45aa-b44e-2f74874cff07" providerId="ADAL" clId="{72FC61CA-DD92-47A8-A4B8-50B45E9637B9}" dt="2022-11-27T09:55:58.147" v="6808"/>
          <ac:grpSpMkLst>
            <pc:docMk/>
            <pc:sldMk cId="3256978973" sldId="264"/>
            <ac:grpSpMk id="126" creationId="{B7C73859-A487-4DE0-522A-24B186289707}"/>
          </ac:grpSpMkLst>
        </pc:grpChg>
        <pc:grpChg chg="add del mod topLvl">
          <ac:chgData name="Rita Tam" userId="a11fa42d-2320-45aa-b44e-2f74874cff07" providerId="ADAL" clId="{72FC61CA-DD92-47A8-A4B8-50B45E9637B9}" dt="2022-11-27T10:05:52.582" v="7062" actId="478"/>
          <ac:grpSpMkLst>
            <pc:docMk/>
            <pc:sldMk cId="3256978973" sldId="264"/>
            <ac:grpSpMk id="141" creationId="{5092DCAC-6A9A-AF91-190B-24BB89522EA9}"/>
          </ac:grpSpMkLst>
        </pc:grpChg>
        <pc:grpChg chg="mod">
          <ac:chgData name="Rita Tam" userId="a11fa42d-2320-45aa-b44e-2f74874cff07" providerId="ADAL" clId="{72FC61CA-DD92-47A8-A4B8-50B45E9637B9}" dt="2022-11-27T10:00:16.902" v="6916" actId="165"/>
          <ac:grpSpMkLst>
            <pc:docMk/>
            <pc:sldMk cId="3256978973" sldId="264"/>
            <ac:grpSpMk id="142" creationId="{77EA3B44-A6FC-596C-E12B-719EC150E889}"/>
          </ac:grpSpMkLst>
        </pc:grpChg>
        <pc:grpChg chg="mod">
          <ac:chgData name="Rita Tam" userId="a11fa42d-2320-45aa-b44e-2f74874cff07" providerId="ADAL" clId="{72FC61CA-DD92-47A8-A4B8-50B45E9637B9}" dt="2022-11-27T10:00:16.902" v="6916" actId="165"/>
          <ac:grpSpMkLst>
            <pc:docMk/>
            <pc:sldMk cId="3256978973" sldId="264"/>
            <ac:grpSpMk id="143" creationId="{FBFF3180-3ED4-8B6A-8926-6D6351AA29AA}"/>
          </ac:grpSpMkLst>
        </pc:grpChg>
        <pc:grpChg chg="add del mod topLvl">
          <ac:chgData name="Rita Tam" userId="a11fa42d-2320-45aa-b44e-2f74874cff07" providerId="ADAL" clId="{72FC61CA-DD92-47A8-A4B8-50B45E9637B9}" dt="2022-11-27T10:13:49.782" v="7248" actId="478"/>
          <ac:grpSpMkLst>
            <pc:docMk/>
            <pc:sldMk cId="3256978973" sldId="264"/>
            <ac:grpSpMk id="158" creationId="{BC0F3773-476E-2E62-CA05-E71708EDA54D}"/>
          </ac:grpSpMkLst>
        </pc:grpChg>
        <pc:grpChg chg="del mod">
          <ac:chgData name="Rita Tam" userId="a11fa42d-2320-45aa-b44e-2f74874cff07" providerId="ADAL" clId="{72FC61CA-DD92-47A8-A4B8-50B45E9637B9}" dt="2022-11-27T10:05:13.799" v="7035" actId="478"/>
          <ac:grpSpMkLst>
            <pc:docMk/>
            <pc:sldMk cId="3256978973" sldId="264"/>
            <ac:grpSpMk id="159" creationId="{E23FA6C1-5E2E-5227-B9DB-2CFF9AC9CCDE}"/>
          </ac:grpSpMkLst>
        </pc:grpChg>
        <pc:grpChg chg="mod">
          <ac:chgData name="Rita Tam" userId="a11fa42d-2320-45aa-b44e-2f74874cff07" providerId="ADAL" clId="{72FC61CA-DD92-47A8-A4B8-50B45E9637B9}" dt="2022-11-27T10:00:16.902" v="6916" actId="165"/>
          <ac:grpSpMkLst>
            <pc:docMk/>
            <pc:sldMk cId="3256978973" sldId="264"/>
            <ac:grpSpMk id="160" creationId="{440895E1-D1C9-A3AC-6A3A-C86877644C79}"/>
          </ac:grpSpMkLst>
        </pc:grpChg>
        <pc:grpChg chg="add del mod topLvl">
          <ac:chgData name="Rita Tam" userId="a11fa42d-2320-45aa-b44e-2f74874cff07" providerId="ADAL" clId="{72FC61CA-DD92-47A8-A4B8-50B45E9637B9}" dt="2022-11-27T10:05:47.204" v="7058" actId="478"/>
          <ac:grpSpMkLst>
            <pc:docMk/>
            <pc:sldMk cId="3256978973" sldId="264"/>
            <ac:grpSpMk id="175" creationId="{1B2B1016-D769-D215-69A9-2EF7E1805C9B}"/>
          </ac:grpSpMkLst>
        </pc:grpChg>
        <pc:grpChg chg="mod">
          <ac:chgData name="Rita Tam" userId="a11fa42d-2320-45aa-b44e-2f74874cff07" providerId="ADAL" clId="{72FC61CA-DD92-47A8-A4B8-50B45E9637B9}" dt="2022-11-27T10:00:16.902" v="6916" actId="165"/>
          <ac:grpSpMkLst>
            <pc:docMk/>
            <pc:sldMk cId="3256978973" sldId="264"/>
            <ac:grpSpMk id="176" creationId="{FFB01C85-8F23-4F36-025B-AA217ECD4198}"/>
          </ac:grpSpMkLst>
        </pc:grpChg>
        <pc:grpChg chg="mod">
          <ac:chgData name="Rita Tam" userId="a11fa42d-2320-45aa-b44e-2f74874cff07" providerId="ADAL" clId="{72FC61CA-DD92-47A8-A4B8-50B45E9637B9}" dt="2022-11-27T10:00:16.902" v="6916" actId="165"/>
          <ac:grpSpMkLst>
            <pc:docMk/>
            <pc:sldMk cId="3256978973" sldId="264"/>
            <ac:grpSpMk id="177" creationId="{B67F7F35-8A95-CD4A-A450-B0CEF47E08F1}"/>
          </ac:grpSpMkLst>
        </pc:grpChg>
        <pc:grpChg chg="add del mod topLvl">
          <ac:chgData name="Rita Tam" userId="a11fa42d-2320-45aa-b44e-2f74874cff07" providerId="ADAL" clId="{72FC61CA-DD92-47A8-A4B8-50B45E9637B9}" dt="2022-11-27T10:13:49.782" v="7248" actId="478"/>
          <ac:grpSpMkLst>
            <pc:docMk/>
            <pc:sldMk cId="3256978973" sldId="264"/>
            <ac:grpSpMk id="192" creationId="{9F6DDFDA-4514-D840-ADC8-0529D88D1080}"/>
          </ac:grpSpMkLst>
        </pc:grpChg>
        <pc:grpChg chg="del mod">
          <ac:chgData name="Rita Tam" userId="a11fa42d-2320-45aa-b44e-2f74874cff07" providerId="ADAL" clId="{72FC61CA-DD92-47A8-A4B8-50B45E9637B9}" dt="2022-11-27T10:06:01.919" v="7068" actId="478"/>
          <ac:grpSpMkLst>
            <pc:docMk/>
            <pc:sldMk cId="3256978973" sldId="264"/>
            <ac:grpSpMk id="193" creationId="{4665D4D2-3577-3FEF-9DCB-EE645868F48E}"/>
          </ac:grpSpMkLst>
        </pc:grpChg>
        <pc:grpChg chg="mod">
          <ac:chgData name="Rita Tam" userId="a11fa42d-2320-45aa-b44e-2f74874cff07" providerId="ADAL" clId="{72FC61CA-DD92-47A8-A4B8-50B45E9637B9}" dt="2022-11-27T10:00:16.902" v="6916" actId="165"/>
          <ac:grpSpMkLst>
            <pc:docMk/>
            <pc:sldMk cId="3256978973" sldId="264"/>
            <ac:grpSpMk id="194" creationId="{B758E91E-BBE1-3D05-6B1B-BC2B8CE30612}"/>
          </ac:grpSpMkLst>
        </pc:grpChg>
        <pc:grpChg chg="add del mod topLvl">
          <ac:chgData name="Rita Tam" userId="a11fa42d-2320-45aa-b44e-2f74874cff07" providerId="ADAL" clId="{72FC61CA-DD92-47A8-A4B8-50B45E9637B9}" dt="2022-11-27T10:05:55.937" v="7065" actId="478"/>
          <ac:grpSpMkLst>
            <pc:docMk/>
            <pc:sldMk cId="3256978973" sldId="264"/>
            <ac:grpSpMk id="209" creationId="{F36ACA12-6B58-7979-9122-1F90022F5781}"/>
          </ac:grpSpMkLst>
        </pc:grpChg>
        <pc:grpChg chg="mod">
          <ac:chgData name="Rita Tam" userId="a11fa42d-2320-45aa-b44e-2f74874cff07" providerId="ADAL" clId="{72FC61CA-DD92-47A8-A4B8-50B45E9637B9}" dt="2022-11-27T10:00:16.902" v="6916" actId="165"/>
          <ac:grpSpMkLst>
            <pc:docMk/>
            <pc:sldMk cId="3256978973" sldId="264"/>
            <ac:grpSpMk id="210" creationId="{B9D2E7D7-CEFE-EBA6-4E33-E8C99B833F20}"/>
          </ac:grpSpMkLst>
        </pc:grpChg>
        <pc:grpChg chg="mod">
          <ac:chgData name="Rita Tam" userId="a11fa42d-2320-45aa-b44e-2f74874cff07" providerId="ADAL" clId="{72FC61CA-DD92-47A8-A4B8-50B45E9637B9}" dt="2022-11-27T10:00:16.902" v="6916" actId="165"/>
          <ac:grpSpMkLst>
            <pc:docMk/>
            <pc:sldMk cId="3256978973" sldId="264"/>
            <ac:grpSpMk id="211" creationId="{FD151666-0933-115E-FF76-F81C31F9467E}"/>
          </ac:grpSpMkLst>
        </pc:grpChg>
        <pc:grpChg chg="add del mod topLvl">
          <ac:chgData name="Rita Tam" userId="a11fa42d-2320-45aa-b44e-2f74874cff07" providerId="ADAL" clId="{72FC61CA-DD92-47A8-A4B8-50B45E9637B9}" dt="2022-11-27T10:13:49.782" v="7248" actId="478"/>
          <ac:grpSpMkLst>
            <pc:docMk/>
            <pc:sldMk cId="3256978973" sldId="264"/>
            <ac:grpSpMk id="226" creationId="{5A3288D7-BD38-DD96-8A37-5FBF145BEE20}"/>
          </ac:grpSpMkLst>
        </pc:grpChg>
        <pc:grpChg chg="mod">
          <ac:chgData name="Rita Tam" userId="a11fa42d-2320-45aa-b44e-2f74874cff07" providerId="ADAL" clId="{72FC61CA-DD92-47A8-A4B8-50B45E9637B9}" dt="2022-11-27T10:00:16.902" v="6916" actId="165"/>
          <ac:grpSpMkLst>
            <pc:docMk/>
            <pc:sldMk cId="3256978973" sldId="264"/>
            <ac:grpSpMk id="227" creationId="{050FB4D4-79BF-695B-5339-C6267FF5B301}"/>
          </ac:grpSpMkLst>
        </pc:grpChg>
        <pc:grpChg chg="del mod">
          <ac:chgData name="Rita Tam" userId="a11fa42d-2320-45aa-b44e-2f74874cff07" providerId="ADAL" clId="{72FC61CA-DD92-47A8-A4B8-50B45E9637B9}" dt="2022-11-27T10:05:39.382" v="7054" actId="478"/>
          <ac:grpSpMkLst>
            <pc:docMk/>
            <pc:sldMk cId="3256978973" sldId="264"/>
            <ac:grpSpMk id="228" creationId="{B8344E8D-6B09-7A24-4CD5-878A81896913}"/>
          </ac:grpSpMkLst>
        </pc:grpChg>
        <pc:grpChg chg="add del mod topLvl">
          <ac:chgData name="Rita Tam" userId="a11fa42d-2320-45aa-b44e-2f74874cff07" providerId="ADAL" clId="{72FC61CA-DD92-47A8-A4B8-50B45E9637B9}" dt="2022-11-27T10:05:20.993" v="7040" actId="478"/>
          <ac:grpSpMkLst>
            <pc:docMk/>
            <pc:sldMk cId="3256978973" sldId="264"/>
            <ac:grpSpMk id="243" creationId="{0611B640-CC2F-CFEB-CA50-5DAA11A54A6C}"/>
          </ac:grpSpMkLst>
        </pc:grpChg>
        <pc:grpChg chg="mod">
          <ac:chgData name="Rita Tam" userId="a11fa42d-2320-45aa-b44e-2f74874cff07" providerId="ADAL" clId="{72FC61CA-DD92-47A8-A4B8-50B45E9637B9}" dt="2022-11-27T10:00:16.902" v="6916" actId="165"/>
          <ac:grpSpMkLst>
            <pc:docMk/>
            <pc:sldMk cId="3256978973" sldId="264"/>
            <ac:grpSpMk id="244" creationId="{7E215008-9A0F-A346-6B81-9B29E0767B18}"/>
          </ac:grpSpMkLst>
        </pc:grpChg>
        <pc:grpChg chg="mod">
          <ac:chgData name="Rita Tam" userId="a11fa42d-2320-45aa-b44e-2f74874cff07" providerId="ADAL" clId="{72FC61CA-DD92-47A8-A4B8-50B45E9637B9}" dt="2022-11-27T10:00:16.902" v="6916" actId="165"/>
          <ac:grpSpMkLst>
            <pc:docMk/>
            <pc:sldMk cId="3256978973" sldId="264"/>
            <ac:grpSpMk id="245" creationId="{BCF58A49-D50D-999F-201F-DEA44D3D6074}"/>
          </ac:grpSpMkLst>
        </pc:grpChg>
        <pc:grpChg chg="add del mod">
          <ac:chgData name="Rita Tam" userId="a11fa42d-2320-45aa-b44e-2f74874cff07" providerId="ADAL" clId="{72FC61CA-DD92-47A8-A4B8-50B45E9637B9}" dt="2022-11-27T10:09:42.690" v="7159" actId="478"/>
          <ac:grpSpMkLst>
            <pc:docMk/>
            <pc:sldMk cId="3256978973" sldId="264"/>
            <ac:grpSpMk id="260" creationId="{A3A83CE9-6970-EECF-5931-5AF338DC2D81}"/>
          </ac:grpSpMkLst>
        </pc:grpChg>
        <pc:grpChg chg="mod">
          <ac:chgData name="Rita Tam" userId="a11fa42d-2320-45aa-b44e-2f74874cff07" providerId="ADAL" clId="{72FC61CA-DD92-47A8-A4B8-50B45E9637B9}" dt="2022-11-27T09:58:49.473" v="6889"/>
          <ac:grpSpMkLst>
            <pc:docMk/>
            <pc:sldMk cId="3256978973" sldId="264"/>
            <ac:grpSpMk id="261" creationId="{4DAB1A70-8451-102C-CEE6-29008DE56B59}"/>
          </ac:grpSpMkLst>
        </pc:grpChg>
        <pc:grpChg chg="mod">
          <ac:chgData name="Rita Tam" userId="a11fa42d-2320-45aa-b44e-2f74874cff07" providerId="ADAL" clId="{72FC61CA-DD92-47A8-A4B8-50B45E9637B9}" dt="2022-11-27T09:58:49.473" v="6889"/>
          <ac:grpSpMkLst>
            <pc:docMk/>
            <pc:sldMk cId="3256978973" sldId="264"/>
            <ac:grpSpMk id="262" creationId="{86514671-4904-1C3B-4C66-B249772BE284}"/>
          </ac:grpSpMkLst>
        </pc:grpChg>
        <pc:grpChg chg="add del mod topLvl">
          <ac:chgData name="Rita Tam" userId="a11fa42d-2320-45aa-b44e-2f74874cff07" providerId="ADAL" clId="{72FC61CA-DD92-47A8-A4B8-50B45E9637B9}" dt="2022-11-27T10:05:48.102" v="7059" actId="478"/>
          <ac:grpSpMkLst>
            <pc:docMk/>
            <pc:sldMk cId="3256978973" sldId="264"/>
            <ac:grpSpMk id="277" creationId="{A9614825-51A5-5FC4-AC5B-F56F1BA41DD4}"/>
          </ac:grpSpMkLst>
        </pc:grpChg>
        <pc:grpChg chg="mod">
          <ac:chgData name="Rita Tam" userId="a11fa42d-2320-45aa-b44e-2f74874cff07" providerId="ADAL" clId="{72FC61CA-DD92-47A8-A4B8-50B45E9637B9}" dt="2022-11-27T10:00:16.902" v="6916" actId="165"/>
          <ac:grpSpMkLst>
            <pc:docMk/>
            <pc:sldMk cId="3256978973" sldId="264"/>
            <ac:grpSpMk id="278" creationId="{E0B2B6DA-A4CA-2E68-F8DF-9CAB806F83BF}"/>
          </ac:grpSpMkLst>
        </pc:grpChg>
        <pc:grpChg chg="mod">
          <ac:chgData name="Rita Tam" userId="a11fa42d-2320-45aa-b44e-2f74874cff07" providerId="ADAL" clId="{72FC61CA-DD92-47A8-A4B8-50B45E9637B9}" dt="2022-11-27T10:00:16.902" v="6916" actId="165"/>
          <ac:grpSpMkLst>
            <pc:docMk/>
            <pc:sldMk cId="3256978973" sldId="264"/>
            <ac:grpSpMk id="279" creationId="{267BA050-EAB3-0F83-CD05-0FCEE68CAA9E}"/>
          </ac:grpSpMkLst>
        </pc:grpChg>
        <pc:grpChg chg="add del mod topLvl">
          <ac:chgData name="Rita Tam" userId="a11fa42d-2320-45aa-b44e-2f74874cff07" providerId="ADAL" clId="{72FC61CA-DD92-47A8-A4B8-50B45E9637B9}" dt="2022-11-27T10:05:49.179" v="7060" actId="478"/>
          <ac:grpSpMkLst>
            <pc:docMk/>
            <pc:sldMk cId="3256978973" sldId="264"/>
            <ac:grpSpMk id="294" creationId="{89663C6A-FEEE-C8B4-32C0-99BD10815FBF}"/>
          </ac:grpSpMkLst>
        </pc:grpChg>
        <pc:grpChg chg="mod">
          <ac:chgData name="Rita Tam" userId="a11fa42d-2320-45aa-b44e-2f74874cff07" providerId="ADAL" clId="{72FC61CA-DD92-47A8-A4B8-50B45E9637B9}" dt="2022-11-27T10:00:16.902" v="6916" actId="165"/>
          <ac:grpSpMkLst>
            <pc:docMk/>
            <pc:sldMk cId="3256978973" sldId="264"/>
            <ac:grpSpMk id="295" creationId="{3DE82CE1-2876-E64F-0835-72D6528BE09C}"/>
          </ac:grpSpMkLst>
        </pc:grpChg>
        <pc:grpChg chg="mod">
          <ac:chgData name="Rita Tam" userId="a11fa42d-2320-45aa-b44e-2f74874cff07" providerId="ADAL" clId="{72FC61CA-DD92-47A8-A4B8-50B45E9637B9}" dt="2022-11-27T10:00:16.902" v="6916" actId="165"/>
          <ac:grpSpMkLst>
            <pc:docMk/>
            <pc:sldMk cId="3256978973" sldId="264"/>
            <ac:grpSpMk id="296" creationId="{D67EBE12-D3C8-B798-1F93-F77FE2D36844}"/>
          </ac:grpSpMkLst>
        </pc:grpChg>
        <pc:grpChg chg="add del mod">
          <ac:chgData name="Rita Tam" userId="a11fa42d-2320-45aa-b44e-2f74874cff07" providerId="ADAL" clId="{72FC61CA-DD92-47A8-A4B8-50B45E9637B9}" dt="2022-11-27T10:00:16.902" v="6916" actId="165"/>
          <ac:grpSpMkLst>
            <pc:docMk/>
            <pc:sldMk cId="3256978973" sldId="264"/>
            <ac:grpSpMk id="311" creationId="{482F402D-FEC7-E3B8-5AB1-B18CF5A507B1}"/>
          </ac:grpSpMkLst>
        </pc:grpChg>
        <pc:grpChg chg="add del mod">
          <ac:chgData name="Rita Tam" userId="a11fa42d-2320-45aa-b44e-2f74874cff07" providerId="ADAL" clId="{72FC61CA-DD92-47A8-A4B8-50B45E9637B9}" dt="2022-11-27T10:09:09.753" v="7145" actId="478"/>
          <ac:grpSpMkLst>
            <pc:docMk/>
            <pc:sldMk cId="3256978973" sldId="264"/>
            <ac:grpSpMk id="312" creationId="{4C0B2AFD-554D-77B4-D302-451E8E74D3DF}"/>
          </ac:grpSpMkLst>
        </pc:grpChg>
        <pc:grpChg chg="mod">
          <ac:chgData name="Rita Tam" userId="a11fa42d-2320-45aa-b44e-2f74874cff07" providerId="ADAL" clId="{72FC61CA-DD92-47A8-A4B8-50B45E9637B9}" dt="2022-11-27T09:59:49.220" v="6906"/>
          <ac:grpSpMkLst>
            <pc:docMk/>
            <pc:sldMk cId="3256978973" sldId="264"/>
            <ac:grpSpMk id="313" creationId="{BFB1E4B1-6871-B534-521C-E189BD15CC90}"/>
          </ac:grpSpMkLst>
        </pc:grpChg>
        <pc:grpChg chg="mod">
          <ac:chgData name="Rita Tam" userId="a11fa42d-2320-45aa-b44e-2f74874cff07" providerId="ADAL" clId="{72FC61CA-DD92-47A8-A4B8-50B45E9637B9}" dt="2022-11-27T09:59:49.220" v="6906"/>
          <ac:grpSpMkLst>
            <pc:docMk/>
            <pc:sldMk cId="3256978973" sldId="264"/>
            <ac:grpSpMk id="314" creationId="{6CA61DCD-8C9E-E385-09D3-5FE40DBD44C5}"/>
          </ac:grpSpMkLst>
        </pc:grpChg>
        <pc:grpChg chg="add del mod">
          <ac:chgData name="Rita Tam" userId="a11fa42d-2320-45aa-b44e-2f74874cff07" providerId="ADAL" clId="{72FC61CA-DD92-47A8-A4B8-50B45E9637B9}" dt="2022-11-27T10:09:10.269" v="7146" actId="478"/>
          <ac:grpSpMkLst>
            <pc:docMk/>
            <pc:sldMk cId="3256978973" sldId="264"/>
            <ac:grpSpMk id="329" creationId="{3BC29000-9B3F-9715-0CBE-842D01C85EB9}"/>
          </ac:grpSpMkLst>
        </pc:grpChg>
        <pc:grpChg chg="mod">
          <ac:chgData name="Rita Tam" userId="a11fa42d-2320-45aa-b44e-2f74874cff07" providerId="ADAL" clId="{72FC61CA-DD92-47A8-A4B8-50B45E9637B9}" dt="2022-11-27T09:59:53.657" v="6908"/>
          <ac:grpSpMkLst>
            <pc:docMk/>
            <pc:sldMk cId="3256978973" sldId="264"/>
            <ac:grpSpMk id="330" creationId="{6E79791F-FE7A-2346-295B-2A92488000AF}"/>
          </ac:grpSpMkLst>
        </pc:grpChg>
        <pc:grpChg chg="mod">
          <ac:chgData name="Rita Tam" userId="a11fa42d-2320-45aa-b44e-2f74874cff07" providerId="ADAL" clId="{72FC61CA-DD92-47A8-A4B8-50B45E9637B9}" dt="2022-11-27T09:59:53.657" v="6908"/>
          <ac:grpSpMkLst>
            <pc:docMk/>
            <pc:sldMk cId="3256978973" sldId="264"/>
            <ac:grpSpMk id="331" creationId="{16B644C9-923B-B801-672E-5B793D843A80}"/>
          </ac:grpSpMkLst>
        </pc:grpChg>
        <pc:grpChg chg="add del mod">
          <ac:chgData name="Rita Tam" userId="a11fa42d-2320-45aa-b44e-2f74874cff07" providerId="ADAL" clId="{72FC61CA-DD92-47A8-A4B8-50B45E9637B9}" dt="2022-11-27T10:00:04.914" v="6911"/>
          <ac:grpSpMkLst>
            <pc:docMk/>
            <pc:sldMk cId="3256978973" sldId="264"/>
            <ac:grpSpMk id="346" creationId="{3529F1D9-826E-2809-5A30-3C0B876360D4}"/>
          </ac:grpSpMkLst>
        </pc:grpChg>
        <pc:grpChg chg="mod">
          <ac:chgData name="Rita Tam" userId="a11fa42d-2320-45aa-b44e-2f74874cff07" providerId="ADAL" clId="{72FC61CA-DD92-47A8-A4B8-50B45E9637B9}" dt="2022-11-27T10:00:03.120" v="6910"/>
          <ac:grpSpMkLst>
            <pc:docMk/>
            <pc:sldMk cId="3256978973" sldId="264"/>
            <ac:grpSpMk id="347" creationId="{F0C305F1-BBB9-989F-EBA2-730905FAA52E}"/>
          </ac:grpSpMkLst>
        </pc:grpChg>
        <pc:grpChg chg="mod">
          <ac:chgData name="Rita Tam" userId="a11fa42d-2320-45aa-b44e-2f74874cff07" providerId="ADAL" clId="{72FC61CA-DD92-47A8-A4B8-50B45E9637B9}" dt="2022-11-27T10:00:03.120" v="6910"/>
          <ac:grpSpMkLst>
            <pc:docMk/>
            <pc:sldMk cId="3256978973" sldId="264"/>
            <ac:grpSpMk id="348" creationId="{A589615A-EE9A-228E-9BE0-629A28D30DC9}"/>
          </ac:grpSpMkLst>
        </pc:grpChg>
        <pc:grpChg chg="add del mod">
          <ac:chgData name="Rita Tam" userId="a11fa42d-2320-45aa-b44e-2f74874cff07" providerId="ADAL" clId="{72FC61CA-DD92-47A8-A4B8-50B45E9637B9}" dt="2022-11-27T10:10:16.920" v="7171" actId="478"/>
          <ac:grpSpMkLst>
            <pc:docMk/>
            <pc:sldMk cId="3256978973" sldId="264"/>
            <ac:grpSpMk id="363" creationId="{EEDE256A-2AFE-3A06-B54D-E48F0D74E331}"/>
          </ac:grpSpMkLst>
        </pc:grpChg>
        <pc:grpChg chg="mod">
          <ac:chgData name="Rita Tam" userId="a11fa42d-2320-45aa-b44e-2f74874cff07" providerId="ADAL" clId="{72FC61CA-DD92-47A8-A4B8-50B45E9637B9}" dt="2022-11-27T10:00:19.589" v="6917"/>
          <ac:grpSpMkLst>
            <pc:docMk/>
            <pc:sldMk cId="3256978973" sldId="264"/>
            <ac:grpSpMk id="364" creationId="{1968F13F-E5E9-355E-DBC4-9F96AE59AA66}"/>
          </ac:grpSpMkLst>
        </pc:grpChg>
        <pc:grpChg chg="mod">
          <ac:chgData name="Rita Tam" userId="a11fa42d-2320-45aa-b44e-2f74874cff07" providerId="ADAL" clId="{72FC61CA-DD92-47A8-A4B8-50B45E9637B9}" dt="2022-11-27T10:00:19.589" v="6917"/>
          <ac:grpSpMkLst>
            <pc:docMk/>
            <pc:sldMk cId="3256978973" sldId="264"/>
            <ac:grpSpMk id="365" creationId="{89C396FD-DC2F-FA99-6B7E-0C42D5B7BDDD}"/>
          </ac:grpSpMkLst>
        </pc:grpChg>
        <pc:grpChg chg="add del mod">
          <ac:chgData name="Rita Tam" userId="a11fa42d-2320-45aa-b44e-2f74874cff07" providerId="ADAL" clId="{72FC61CA-DD92-47A8-A4B8-50B45E9637B9}" dt="2022-11-27T10:10:16.459" v="7170" actId="478"/>
          <ac:grpSpMkLst>
            <pc:docMk/>
            <pc:sldMk cId="3256978973" sldId="264"/>
            <ac:grpSpMk id="380" creationId="{05CDA353-74CE-041D-B222-35A75A5B10AB}"/>
          </ac:grpSpMkLst>
        </pc:grpChg>
        <pc:grpChg chg="mod">
          <ac:chgData name="Rita Tam" userId="a11fa42d-2320-45aa-b44e-2f74874cff07" providerId="ADAL" clId="{72FC61CA-DD92-47A8-A4B8-50B45E9637B9}" dt="2022-11-27T10:00:37.896" v="6924"/>
          <ac:grpSpMkLst>
            <pc:docMk/>
            <pc:sldMk cId="3256978973" sldId="264"/>
            <ac:grpSpMk id="381" creationId="{D9A8AFD2-7D70-B8DE-31BC-3AD58CE2C448}"/>
          </ac:grpSpMkLst>
        </pc:grpChg>
        <pc:grpChg chg="mod">
          <ac:chgData name="Rita Tam" userId="a11fa42d-2320-45aa-b44e-2f74874cff07" providerId="ADAL" clId="{72FC61CA-DD92-47A8-A4B8-50B45E9637B9}" dt="2022-11-27T10:00:37.896" v="6924"/>
          <ac:grpSpMkLst>
            <pc:docMk/>
            <pc:sldMk cId="3256978973" sldId="264"/>
            <ac:grpSpMk id="382" creationId="{8E3BADB4-F571-CBF6-D337-1EA1D102C615}"/>
          </ac:grpSpMkLst>
        </pc:grpChg>
        <pc:grpChg chg="add del mod">
          <ac:chgData name="Rita Tam" userId="a11fa42d-2320-45aa-b44e-2f74874cff07" providerId="ADAL" clId="{72FC61CA-DD92-47A8-A4B8-50B45E9637B9}" dt="2022-11-27T10:10:17.255" v="7172" actId="478"/>
          <ac:grpSpMkLst>
            <pc:docMk/>
            <pc:sldMk cId="3256978973" sldId="264"/>
            <ac:grpSpMk id="397" creationId="{42FB43FC-99F4-72C1-03BA-FD5DB22BBC94}"/>
          </ac:grpSpMkLst>
        </pc:grpChg>
        <pc:grpChg chg="mod">
          <ac:chgData name="Rita Tam" userId="a11fa42d-2320-45aa-b44e-2f74874cff07" providerId="ADAL" clId="{72FC61CA-DD92-47A8-A4B8-50B45E9637B9}" dt="2022-11-27T10:00:42.900" v="6926"/>
          <ac:grpSpMkLst>
            <pc:docMk/>
            <pc:sldMk cId="3256978973" sldId="264"/>
            <ac:grpSpMk id="398" creationId="{199A7A2E-32F1-5C46-442A-6DF52E5C0354}"/>
          </ac:grpSpMkLst>
        </pc:grpChg>
        <pc:grpChg chg="mod">
          <ac:chgData name="Rita Tam" userId="a11fa42d-2320-45aa-b44e-2f74874cff07" providerId="ADAL" clId="{72FC61CA-DD92-47A8-A4B8-50B45E9637B9}" dt="2022-11-27T10:00:42.900" v="6926"/>
          <ac:grpSpMkLst>
            <pc:docMk/>
            <pc:sldMk cId="3256978973" sldId="264"/>
            <ac:grpSpMk id="399" creationId="{AC18B48F-8A72-A385-AF0D-7BD5354D3FF7}"/>
          </ac:grpSpMkLst>
        </pc:grpChg>
        <pc:grpChg chg="add del mod">
          <ac:chgData name="Rita Tam" userId="a11fa42d-2320-45aa-b44e-2f74874cff07" providerId="ADAL" clId="{72FC61CA-DD92-47A8-A4B8-50B45E9637B9}" dt="2022-11-27T10:11:13.167" v="7189" actId="478"/>
          <ac:grpSpMkLst>
            <pc:docMk/>
            <pc:sldMk cId="3256978973" sldId="264"/>
            <ac:grpSpMk id="414" creationId="{7546660E-A670-138C-2E65-6F75D4079C59}"/>
          </ac:grpSpMkLst>
        </pc:grpChg>
        <pc:grpChg chg="mod">
          <ac:chgData name="Rita Tam" userId="a11fa42d-2320-45aa-b44e-2f74874cff07" providerId="ADAL" clId="{72FC61CA-DD92-47A8-A4B8-50B45E9637B9}" dt="2022-11-27T10:00:57.697" v="6929"/>
          <ac:grpSpMkLst>
            <pc:docMk/>
            <pc:sldMk cId="3256978973" sldId="264"/>
            <ac:grpSpMk id="415" creationId="{5E6F46A9-4B83-42E2-B61B-78D63A766CB4}"/>
          </ac:grpSpMkLst>
        </pc:grpChg>
        <pc:grpChg chg="mod">
          <ac:chgData name="Rita Tam" userId="a11fa42d-2320-45aa-b44e-2f74874cff07" providerId="ADAL" clId="{72FC61CA-DD92-47A8-A4B8-50B45E9637B9}" dt="2022-11-27T10:00:57.697" v="6929"/>
          <ac:grpSpMkLst>
            <pc:docMk/>
            <pc:sldMk cId="3256978973" sldId="264"/>
            <ac:grpSpMk id="416" creationId="{2BC5BFB8-7783-F751-0ABC-07952E71CDD8}"/>
          </ac:grpSpMkLst>
        </pc:grpChg>
        <pc:grpChg chg="add del mod">
          <ac:chgData name="Rita Tam" userId="a11fa42d-2320-45aa-b44e-2f74874cff07" providerId="ADAL" clId="{72FC61CA-DD92-47A8-A4B8-50B45E9637B9}" dt="2022-11-27T10:11:13.462" v="7190" actId="478"/>
          <ac:grpSpMkLst>
            <pc:docMk/>
            <pc:sldMk cId="3256978973" sldId="264"/>
            <ac:grpSpMk id="431" creationId="{6085BA34-99B2-9C4F-3877-AD097C6D23C8}"/>
          </ac:grpSpMkLst>
        </pc:grpChg>
        <pc:grpChg chg="mod">
          <ac:chgData name="Rita Tam" userId="a11fa42d-2320-45aa-b44e-2f74874cff07" providerId="ADAL" clId="{72FC61CA-DD92-47A8-A4B8-50B45E9637B9}" dt="2022-11-27T10:01:09.737" v="6933"/>
          <ac:grpSpMkLst>
            <pc:docMk/>
            <pc:sldMk cId="3256978973" sldId="264"/>
            <ac:grpSpMk id="432" creationId="{318679CF-8E9E-82BB-0E8F-3B42C3D5FF8B}"/>
          </ac:grpSpMkLst>
        </pc:grpChg>
        <pc:grpChg chg="mod">
          <ac:chgData name="Rita Tam" userId="a11fa42d-2320-45aa-b44e-2f74874cff07" providerId="ADAL" clId="{72FC61CA-DD92-47A8-A4B8-50B45E9637B9}" dt="2022-11-27T10:01:09.737" v="6933"/>
          <ac:grpSpMkLst>
            <pc:docMk/>
            <pc:sldMk cId="3256978973" sldId="264"/>
            <ac:grpSpMk id="433" creationId="{D0D6D97B-E0CE-1B9B-2554-72DD663B72C4}"/>
          </ac:grpSpMkLst>
        </pc:grpChg>
        <pc:grpChg chg="add del mod">
          <ac:chgData name="Rita Tam" userId="a11fa42d-2320-45aa-b44e-2f74874cff07" providerId="ADAL" clId="{72FC61CA-DD92-47A8-A4B8-50B45E9637B9}" dt="2022-11-27T10:11:15.156" v="7191" actId="478"/>
          <ac:grpSpMkLst>
            <pc:docMk/>
            <pc:sldMk cId="3256978973" sldId="264"/>
            <ac:grpSpMk id="448" creationId="{903E7AF4-7653-3228-92B0-8AE79CAB08B2}"/>
          </ac:grpSpMkLst>
        </pc:grpChg>
        <pc:grpChg chg="add del mod">
          <ac:chgData name="Rita Tam" userId="a11fa42d-2320-45aa-b44e-2f74874cff07" providerId="ADAL" clId="{72FC61CA-DD92-47A8-A4B8-50B45E9637B9}" dt="2022-11-27T10:46:18.378" v="7848" actId="478"/>
          <ac:grpSpMkLst>
            <pc:docMk/>
            <pc:sldMk cId="3256978973" sldId="264"/>
            <ac:grpSpMk id="449" creationId="{1C26640A-033A-9635-CF95-420F557F9A1F}"/>
          </ac:grpSpMkLst>
        </pc:grpChg>
        <pc:grpChg chg="mod">
          <ac:chgData name="Rita Tam" userId="a11fa42d-2320-45aa-b44e-2f74874cff07" providerId="ADAL" clId="{72FC61CA-DD92-47A8-A4B8-50B45E9637B9}" dt="2022-11-27T10:01:12.402" v="6935"/>
          <ac:grpSpMkLst>
            <pc:docMk/>
            <pc:sldMk cId="3256978973" sldId="264"/>
            <ac:grpSpMk id="449" creationId="{AE9C6638-A575-B2E9-934E-C02639B9ECAE}"/>
          </ac:grpSpMkLst>
        </pc:grpChg>
        <pc:grpChg chg="mod">
          <ac:chgData name="Rita Tam" userId="a11fa42d-2320-45aa-b44e-2f74874cff07" providerId="ADAL" clId="{72FC61CA-DD92-47A8-A4B8-50B45E9637B9}" dt="2022-11-27T10:34:28.197" v="7475"/>
          <ac:grpSpMkLst>
            <pc:docMk/>
            <pc:sldMk cId="3256978973" sldId="264"/>
            <ac:grpSpMk id="450" creationId="{52A049EB-8774-18B5-3A04-D640DC105E12}"/>
          </ac:grpSpMkLst>
        </pc:grpChg>
        <pc:grpChg chg="mod">
          <ac:chgData name="Rita Tam" userId="a11fa42d-2320-45aa-b44e-2f74874cff07" providerId="ADAL" clId="{72FC61CA-DD92-47A8-A4B8-50B45E9637B9}" dt="2022-11-27T10:01:12.402" v="6935"/>
          <ac:grpSpMkLst>
            <pc:docMk/>
            <pc:sldMk cId="3256978973" sldId="264"/>
            <ac:grpSpMk id="450" creationId="{DF5530D4-50A0-49AB-7492-5D266184C40F}"/>
          </ac:grpSpMkLst>
        </pc:grpChg>
        <pc:grpChg chg="add del mod">
          <ac:chgData name="Rita Tam" userId="a11fa42d-2320-45aa-b44e-2f74874cff07" providerId="ADAL" clId="{72FC61CA-DD92-47A8-A4B8-50B45E9637B9}" dt="2022-11-27T10:01:26.806" v="6940" actId="478"/>
          <ac:grpSpMkLst>
            <pc:docMk/>
            <pc:sldMk cId="3256978973" sldId="264"/>
            <ac:grpSpMk id="465" creationId="{7695168B-9F69-210F-069E-5ECA6E2A5B08}"/>
          </ac:grpSpMkLst>
        </pc:grpChg>
        <pc:grpChg chg="add del mod">
          <ac:chgData name="Rita Tam" userId="a11fa42d-2320-45aa-b44e-2f74874cff07" providerId="ADAL" clId="{72FC61CA-DD92-47A8-A4B8-50B45E9637B9}" dt="2022-11-27T10:13:49.782" v="7248" actId="478"/>
          <ac:grpSpMkLst>
            <pc:docMk/>
            <pc:sldMk cId="3256978973" sldId="264"/>
            <ac:grpSpMk id="482" creationId="{E29B252F-2B71-1F1D-EA7D-8CC9476D0787}"/>
          </ac:grpSpMkLst>
        </pc:grpChg>
        <pc:grpChg chg="mod">
          <ac:chgData name="Rita Tam" userId="a11fa42d-2320-45aa-b44e-2f74874cff07" providerId="ADAL" clId="{72FC61CA-DD92-47A8-A4B8-50B45E9637B9}" dt="2022-11-27T10:05:22.157" v="7041"/>
          <ac:grpSpMkLst>
            <pc:docMk/>
            <pc:sldMk cId="3256978973" sldId="264"/>
            <ac:grpSpMk id="483" creationId="{A66BE2A5-9C04-E202-9140-3B609AB786EA}"/>
          </ac:grpSpMkLst>
        </pc:grpChg>
        <pc:grpChg chg="del mod">
          <ac:chgData name="Rita Tam" userId="a11fa42d-2320-45aa-b44e-2f74874cff07" providerId="ADAL" clId="{72FC61CA-DD92-47A8-A4B8-50B45E9637B9}" dt="2022-11-27T10:35:55.789" v="7541"/>
          <ac:grpSpMkLst>
            <pc:docMk/>
            <pc:sldMk cId="3256978973" sldId="264"/>
            <ac:grpSpMk id="489" creationId="{ECD85FED-8F96-EEEE-1818-5374A4826A27}"/>
          </ac:grpSpMkLst>
        </pc:grpChg>
        <pc:grpChg chg="del mod">
          <ac:chgData name="Rita Tam" userId="a11fa42d-2320-45aa-b44e-2f74874cff07" providerId="ADAL" clId="{72FC61CA-DD92-47A8-A4B8-50B45E9637B9}" dt="2022-11-27T10:35:40.506" v="7539"/>
          <ac:grpSpMkLst>
            <pc:docMk/>
            <pc:sldMk cId="3256978973" sldId="264"/>
            <ac:grpSpMk id="490" creationId="{85662B5C-0017-7B55-DC4D-53A631553FB7}"/>
          </ac:grpSpMkLst>
        </pc:grpChg>
        <pc:grpChg chg="add del mod">
          <ac:chgData name="Rita Tam" userId="a11fa42d-2320-45aa-b44e-2f74874cff07" providerId="ADAL" clId="{72FC61CA-DD92-47A8-A4B8-50B45E9637B9}" dt="2022-11-27T10:13:49.782" v="7248" actId="478"/>
          <ac:grpSpMkLst>
            <pc:docMk/>
            <pc:sldMk cId="3256978973" sldId="264"/>
            <ac:grpSpMk id="491" creationId="{73FB1B6F-45C6-0327-C46F-FD4C25CC8609}"/>
          </ac:grpSpMkLst>
        </pc:grpChg>
        <pc:grpChg chg="del mod">
          <ac:chgData name="Rita Tam" userId="a11fa42d-2320-45aa-b44e-2f74874cff07" providerId="ADAL" clId="{72FC61CA-DD92-47A8-A4B8-50B45E9637B9}" dt="2022-11-27T10:35:16.287" v="7515"/>
          <ac:grpSpMkLst>
            <pc:docMk/>
            <pc:sldMk cId="3256978973" sldId="264"/>
            <ac:grpSpMk id="491" creationId="{74EE0BD7-18D0-6A0D-F77E-882D3BA8C693}"/>
          </ac:grpSpMkLst>
        </pc:grpChg>
        <pc:grpChg chg="mod">
          <ac:chgData name="Rita Tam" userId="a11fa42d-2320-45aa-b44e-2f74874cff07" providerId="ADAL" clId="{72FC61CA-DD92-47A8-A4B8-50B45E9637B9}" dt="2022-11-27T10:06:10.822" v="7074"/>
          <ac:grpSpMkLst>
            <pc:docMk/>
            <pc:sldMk cId="3256978973" sldId="264"/>
            <ac:grpSpMk id="492" creationId="{81C7D4CB-45E8-CC66-E160-F6379C9EF9E7}"/>
          </ac:grpSpMkLst>
        </pc:grpChg>
        <pc:grpChg chg="add del mod">
          <ac:chgData name="Rita Tam" userId="a11fa42d-2320-45aa-b44e-2f74874cff07" providerId="ADAL" clId="{72FC61CA-DD92-47A8-A4B8-50B45E9637B9}" dt="2022-11-27T10:13:49.782" v="7248" actId="478"/>
          <ac:grpSpMkLst>
            <pc:docMk/>
            <pc:sldMk cId="3256978973" sldId="264"/>
            <ac:grpSpMk id="500" creationId="{B80AD74D-39D0-631E-2C49-513E8588FBA8}"/>
          </ac:grpSpMkLst>
        </pc:grpChg>
        <pc:grpChg chg="mod">
          <ac:chgData name="Rita Tam" userId="a11fa42d-2320-45aa-b44e-2f74874cff07" providerId="ADAL" clId="{72FC61CA-DD92-47A8-A4B8-50B45E9637B9}" dt="2022-11-27T10:06:14.353" v="7077"/>
          <ac:grpSpMkLst>
            <pc:docMk/>
            <pc:sldMk cId="3256978973" sldId="264"/>
            <ac:grpSpMk id="501" creationId="{82DA0BF1-8C20-91BE-2237-FDD6E885336B}"/>
          </ac:grpSpMkLst>
        </pc:grpChg>
        <pc:grpChg chg="del mod">
          <ac:chgData name="Rita Tam" userId="a11fa42d-2320-45aa-b44e-2f74874cff07" providerId="ADAL" clId="{72FC61CA-DD92-47A8-A4B8-50B45E9637B9}" dt="2022-11-27T10:35:55.790" v="7548"/>
          <ac:grpSpMkLst>
            <pc:docMk/>
            <pc:sldMk cId="3256978973" sldId="264"/>
            <ac:grpSpMk id="508" creationId="{B4147CBA-DFB7-2A00-22CD-87B8F018B78F}"/>
          </ac:grpSpMkLst>
        </pc:grpChg>
        <pc:grpChg chg="add del mod">
          <ac:chgData name="Rita Tam" userId="a11fa42d-2320-45aa-b44e-2f74874cff07" providerId="ADAL" clId="{72FC61CA-DD92-47A8-A4B8-50B45E9637B9}" dt="2022-11-27T10:13:49.782" v="7248" actId="478"/>
          <ac:grpSpMkLst>
            <pc:docMk/>
            <pc:sldMk cId="3256978973" sldId="264"/>
            <ac:grpSpMk id="509" creationId="{7F458169-75F2-0CC3-AD6C-A9C026DBABE4}"/>
          </ac:grpSpMkLst>
        </pc:grpChg>
        <pc:grpChg chg="mod">
          <ac:chgData name="Rita Tam" userId="a11fa42d-2320-45aa-b44e-2f74874cff07" providerId="ADAL" clId="{72FC61CA-DD92-47A8-A4B8-50B45E9637B9}" dt="2022-11-27T10:06:24.972" v="7083"/>
          <ac:grpSpMkLst>
            <pc:docMk/>
            <pc:sldMk cId="3256978973" sldId="264"/>
            <ac:grpSpMk id="510" creationId="{80F0C92C-0CFA-758F-DD15-2BB777440098}"/>
          </ac:grpSpMkLst>
        </pc:grpChg>
        <pc:grpChg chg="add del mod">
          <ac:chgData name="Rita Tam" userId="a11fa42d-2320-45aa-b44e-2f74874cff07" providerId="ADAL" clId="{72FC61CA-DD92-47A8-A4B8-50B45E9637B9}" dt="2022-11-27T10:06:59.527" v="7102" actId="478"/>
          <ac:grpSpMkLst>
            <pc:docMk/>
            <pc:sldMk cId="3256978973" sldId="264"/>
            <ac:grpSpMk id="518" creationId="{C3BB9548-66F4-36D2-58AB-2AACDB4BC7C5}"/>
          </ac:grpSpMkLst>
        </pc:grpChg>
        <pc:grpChg chg="mod">
          <ac:chgData name="Rita Tam" userId="a11fa42d-2320-45aa-b44e-2f74874cff07" providerId="ADAL" clId="{72FC61CA-DD92-47A8-A4B8-50B45E9637B9}" dt="2022-11-27T10:06:29.698" v="7086"/>
          <ac:grpSpMkLst>
            <pc:docMk/>
            <pc:sldMk cId="3256978973" sldId="264"/>
            <ac:grpSpMk id="519" creationId="{BF572139-C234-08BF-EFE1-029B26FB5704}"/>
          </ac:grpSpMkLst>
        </pc:grpChg>
        <pc:grpChg chg="add del mod">
          <ac:chgData name="Rita Tam" userId="a11fa42d-2320-45aa-b44e-2f74874cff07" providerId="ADAL" clId="{72FC61CA-DD92-47A8-A4B8-50B45E9637B9}" dt="2022-11-27T10:13:49.782" v="7248" actId="478"/>
          <ac:grpSpMkLst>
            <pc:docMk/>
            <pc:sldMk cId="3256978973" sldId="264"/>
            <ac:grpSpMk id="527" creationId="{EA298151-CC5B-5E32-2459-9FB8AC793964}"/>
          </ac:grpSpMkLst>
        </pc:grpChg>
        <pc:grpChg chg="mod">
          <ac:chgData name="Rita Tam" userId="a11fa42d-2320-45aa-b44e-2f74874cff07" providerId="ADAL" clId="{72FC61CA-DD92-47A8-A4B8-50B45E9637B9}" dt="2022-11-27T10:06:34.602" v="7089"/>
          <ac:grpSpMkLst>
            <pc:docMk/>
            <pc:sldMk cId="3256978973" sldId="264"/>
            <ac:grpSpMk id="528" creationId="{14EA48AD-9B24-EB00-7F2D-F9036AE8A288}"/>
          </ac:grpSpMkLst>
        </pc:grpChg>
        <pc:grpChg chg="add del mod">
          <ac:chgData name="Rita Tam" userId="a11fa42d-2320-45aa-b44e-2f74874cff07" providerId="ADAL" clId="{72FC61CA-DD92-47A8-A4B8-50B45E9637B9}" dt="2022-11-27T10:13:49.782" v="7248" actId="478"/>
          <ac:grpSpMkLst>
            <pc:docMk/>
            <pc:sldMk cId="3256978973" sldId="264"/>
            <ac:grpSpMk id="536" creationId="{E1BBD9BF-F3FE-8778-E83E-DFDE42CA0659}"/>
          </ac:grpSpMkLst>
        </pc:grpChg>
        <pc:grpChg chg="mod">
          <ac:chgData name="Rita Tam" userId="a11fa42d-2320-45aa-b44e-2f74874cff07" providerId="ADAL" clId="{72FC61CA-DD92-47A8-A4B8-50B45E9637B9}" dt="2022-11-27T10:06:38.891" v="7092"/>
          <ac:grpSpMkLst>
            <pc:docMk/>
            <pc:sldMk cId="3256978973" sldId="264"/>
            <ac:grpSpMk id="537" creationId="{40ACB825-A6F0-E438-BE82-5D6DB6298578}"/>
          </ac:grpSpMkLst>
        </pc:grpChg>
        <pc:grpChg chg="add del mod">
          <ac:chgData name="Rita Tam" userId="a11fa42d-2320-45aa-b44e-2f74874cff07" providerId="ADAL" clId="{72FC61CA-DD92-47A8-A4B8-50B45E9637B9}" dt="2022-11-27T10:13:49.782" v="7248" actId="478"/>
          <ac:grpSpMkLst>
            <pc:docMk/>
            <pc:sldMk cId="3256978973" sldId="264"/>
            <ac:grpSpMk id="545" creationId="{694B3C0D-472A-BDC2-F03E-9D4B8ABF8FD7}"/>
          </ac:grpSpMkLst>
        </pc:grpChg>
        <pc:grpChg chg="mod">
          <ac:chgData name="Rita Tam" userId="a11fa42d-2320-45aa-b44e-2f74874cff07" providerId="ADAL" clId="{72FC61CA-DD92-47A8-A4B8-50B45E9637B9}" dt="2022-11-27T10:06:53.916" v="7099"/>
          <ac:grpSpMkLst>
            <pc:docMk/>
            <pc:sldMk cId="3256978973" sldId="264"/>
            <ac:grpSpMk id="546" creationId="{C02EBB13-DE0D-EDE5-FB11-89C0C8DBEFAE}"/>
          </ac:grpSpMkLst>
        </pc:grpChg>
        <pc:grpChg chg="add del mod">
          <ac:chgData name="Rita Tam" userId="a11fa42d-2320-45aa-b44e-2f74874cff07" providerId="ADAL" clId="{72FC61CA-DD92-47A8-A4B8-50B45E9637B9}" dt="2022-11-27T10:07:44.311" v="7115" actId="478"/>
          <ac:grpSpMkLst>
            <pc:docMk/>
            <pc:sldMk cId="3256978973" sldId="264"/>
            <ac:grpSpMk id="554" creationId="{1E7267F5-EE88-6A2D-BFA1-11ABE1CBF5DA}"/>
          </ac:grpSpMkLst>
        </pc:grpChg>
        <pc:grpChg chg="mod">
          <ac:chgData name="Rita Tam" userId="a11fa42d-2320-45aa-b44e-2f74874cff07" providerId="ADAL" clId="{72FC61CA-DD92-47A8-A4B8-50B45E9637B9}" dt="2022-11-27T10:07:33.806" v="7112"/>
          <ac:grpSpMkLst>
            <pc:docMk/>
            <pc:sldMk cId="3256978973" sldId="264"/>
            <ac:grpSpMk id="555" creationId="{1AD5766D-B3C4-4A11-5A0C-7E804A442AB4}"/>
          </ac:grpSpMkLst>
        </pc:grpChg>
        <pc:grpChg chg="mod">
          <ac:chgData name="Rita Tam" userId="a11fa42d-2320-45aa-b44e-2f74874cff07" providerId="ADAL" clId="{72FC61CA-DD92-47A8-A4B8-50B45E9637B9}" dt="2022-11-27T10:07:33.806" v="7112"/>
          <ac:grpSpMkLst>
            <pc:docMk/>
            <pc:sldMk cId="3256978973" sldId="264"/>
            <ac:grpSpMk id="556" creationId="{40BE6CB4-B2BB-DB85-7AC0-7637EB147D55}"/>
          </ac:grpSpMkLst>
        </pc:grpChg>
        <pc:grpChg chg="add del mod">
          <ac:chgData name="Rita Tam" userId="a11fa42d-2320-45aa-b44e-2f74874cff07" providerId="ADAL" clId="{72FC61CA-DD92-47A8-A4B8-50B45E9637B9}" dt="2022-11-27T10:08:59.343" v="7144"/>
          <ac:grpSpMkLst>
            <pc:docMk/>
            <pc:sldMk cId="3256978973" sldId="264"/>
            <ac:grpSpMk id="573" creationId="{B2841F99-F32E-88D8-A7C5-1283DCA964A3}"/>
          </ac:grpSpMkLst>
        </pc:grpChg>
        <pc:grpChg chg="mod">
          <ac:chgData name="Rita Tam" userId="a11fa42d-2320-45aa-b44e-2f74874cff07" providerId="ADAL" clId="{72FC61CA-DD92-47A8-A4B8-50B45E9637B9}" dt="2022-11-27T10:08:55.903" v="7141"/>
          <ac:grpSpMkLst>
            <pc:docMk/>
            <pc:sldMk cId="3256978973" sldId="264"/>
            <ac:grpSpMk id="574" creationId="{FA6D05AB-752E-99E0-3BD2-2464B948B3A3}"/>
          </ac:grpSpMkLst>
        </pc:grpChg>
        <pc:grpChg chg="mod">
          <ac:chgData name="Rita Tam" userId="a11fa42d-2320-45aa-b44e-2f74874cff07" providerId="ADAL" clId="{72FC61CA-DD92-47A8-A4B8-50B45E9637B9}" dt="2022-11-27T10:08:55.903" v="7141"/>
          <ac:grpSpMkLst>
            <pc:docMk/>
            <pc:sldMk cId="3256978973" sldId="264"/>
            <ac:grpSpMk id="575" creationId="{D454E2F8-AE6D-6AFA-7B45-5C7E828E1F52}"/>
          </ac:grpSpMkLst>
        </pc:grpChg>
        <pc:grpChg chg="add del mod">
          <ac:chgData name="Rita Tam" userId="a11fa42d-2320-45aa-b44e-2f74874cff07" providerId="ADAL" clId="{72FC61CA-DD92-47A8-A4B8-50B45E9637B9}" dt="2022-11-27T10:08:59.343" v="7144"/>
          <ac:grpSpMkLst>
            <pc:docMk/>
            <pc:sldMk cId="3256978973" sldId="264"/>
            <ac:grpSpMk id="590" creationId="{7F5FEE3C-FC9B-59F4-3A5A-480026D1C92E}"/>
          </ac:grpSpMkLst>
        </pc:grpChg>
        <pc:grpChg chg="mod">
          <ac:chgData name="Rita Tam" userId="a11fa42d-2320-45aa-b44e-2f74874cff07" providerId="ADAL" clId="{72FC61CA-DD92-47A8-A4B8-50B45E9637B9}" dt="2022-11-27T10:08:55.903" v="7141"/>
          <ac:grpSpMkLst>
            <pc:docMk/>
            <pc:sldMk cId="3256978973" sldId="264"/>
            <ac:grpSpMk id="591" creationId="{45095DFB-AA94-8553-1605-6475B0968770}"/>
          </ac:grpSpMkLst>
        </pc:grpChg>
        <pc:grpChg chg="mod">
          <ac:chgData name="Rita Tam" userId="a11fa42d-2320-45aa-b44e-2f74874cff07" providerId="ADAL" clId="{72FC61CA-DD92-47A8-A4B8-50B45E9637B9}" dt="2022-11-27T10:08:55.903" v="7141"/>
          <ac:grpSpMkLst>
            <pc:docMk/>
            <pc:sldMk cId="3256978973" sldId="264"/>
            <ac:grpSpMk id="592" creationId="{067384D8-E8DD-EFB0-81DE-B60B3FE7758A}"/>
          </ac:grpSpMkLst>
        </pc:grpChg>
        <pc:grpChg chg="add del mod">
          <ac:chgData name="Rita Tam" userId="a11fa42d-2320-45aa-b44e-2f74874cff07" providerId="ADAL" clId="{72FC61CA-DD92-47A8-A4B8-50B45E9637B9}" dt="2022-11-27T10:08:59.343" v="7144"/>
          <ac:grpSpMkLst>
            <pc:docMk/>
            <pc:sldMk cId="3256978973" sldId="264"/>
            <ac:grpSpMk id="607" creationId="{616F702A-E1A7-FD5F-D10A-67E5D77F7035}"/>
          </ac:grpSpMkLst>
        </pc:grpChg>
        <pc:grpChg chg="mod">
          <ac:chgData name="Rita Tam" userId="a11fa42d-2320-45aa-b44e-2f74874cff07" providerId="ADAL" clId="{72FC61CA-DD92-47A8-A4B8-50B45E9637B9}" dt="2022-11-27T10:38:37.439" v="7651"/>
          <ac:grpSpMkLst>
            <pc:docMk/>
            <pc:sldMk cId="3256978973" sldId="264"/>
            <ac:grpSpMk id="608" creationId="{3CFD3CEA-19A8-AA3D-D2C6-A4880731C203}"/>
          </ac:grpSpMkLst>
        </pc:grpChg>
        <pc:grpChg chg="mod">
          <ac:chgData name="Rita Tam" userId="a11fa42d-2320-45aa-b44e-2f74874cff07" providerId="ADAL" clId="{72FC61CA-DD92-47A8-A4B8-50B45E9637B9}" dt="2022-11-27T10:08:55.903" v="7141"/>
          <ac:grpSpMkLst>
            <pc:docMk/>
            <pc:sldMk cId="3256978973" sldId="264"/>
            <ac:grpSpMk id="608" creationId="{C4080C91-54F4-CA97-2721-992B57933E3C}"/>
          </ac:grpSpMkLst>
        </pc:grpChg>
        <pc:grpChg chg="mod">
          <ac:chgData name="Rita Tam" userId="a11fa42d-2320-45aa-b44e-2f74874cff07" providerId="ADAL" clId="{72FC61CA-DD92-47A8-A4B8-50B45E9637B9}" dt="2022-11-27T10:08:55.903" v="7141"/>
          <ac:grpSpMkLst>
            <pc:docMk/>
            <pc:sldMk cId="3256978973" sldId="264"/>
            <ac:grpSpMk id="609" creationId="{D8B45957-CA70-70EE-5827-3DA704089EEA}"/>
          </ac:grpSpMkLst>
        </pc:grpChg>
        <pc:grpChg chg="add del mod">
          <ac:chgData name="Rita Tam" userId="a11fa42d-2320-45aa-b44e-2f74874cff07" providerId="ADAL" clId="{72FC61CA-DD92-47A8-A4B8-50B45E9637B9}" dt="2022-11-27T10:39:39.287" v="7667"/>
          <ac:grpSpMkLst>
            <pc:docMk/>
            <pc:sldMk cId="3256978973" sldId="264"/>
            <ac:grpSpMk id="610" creationId="{977FA044-52DD-4E62-D18C-73229B7A565F}"/>
          </ac:grpSpMkLst>
        </pc:grpChg>
        <pc:grpChg chg="mod">
          <ac:chgData name="Rita Tam" userId="a11fa42d-2320-45aa-b44e-2f74874cff07" providerId="ADAL" clId="{72FC61CA-DD92-47A8-A4B8-50B45E9637B9}" dt="2022-11-27T10:39:38.204" v="7666"/>
          <ac:grpSpMkLst>
            <pc:docMk/>
            <pc:sldMk cId="3256978973" sldId="264"/>
            <ac:grpSpMk id="611" creationId="{06A9EFF7-3C83-431D-C2C6-A5E897131354}"/>
          </ac:grpSpMkLst>
        </pc:grpChg>
        <pc:grpChg chg="add del mod">
          <ac:chgData name="Rita Tam" userId="a11fa42d-2320-45aa-b44e-2f74874cff07" providerId="ADAL" clId="{72FC61CA-DD92-47A8-A4B8-50B45E9637B9}" dt="2022-11-27T11:11:28.899" v="8938" actId="478"/>
          <ac:grpSpMkLst>
            <pc:docMk/>
            <pc:sldMk cId="3256978973" sldId="264"/>
            <ac:grpSpMk id="638" creationId="{7E5B714D-CB7E-CF3B-1570-ADFCEFD180BF}"/>
          </ac:grpSpMkLst>
        </pc:grpChg>
        <pc:grpChg chg="add del mod">
          <ac:chgData name="Rita Tam" userId="a11fa42d-2320-45aa-b44e-2f74874cff07" providerId="ADAL" clId="{72FC61CA-DD92-47A8-A4B8-50B45E9637B9}" dt="2022-11-27T10:39:54.157" v="7674" actId="478"/>
          <ac:grpSpMkLst>
            <pc:docMk/>
            <pc:sldMk cId="3256978973" sldId="264"/>
            <ac:grpSpMk id="644" creationId="{54DBD394-19D2-355A-1B05-BD8C7B91BC6B}"/>
          </ac:grpSpMkLst>
        </pc:grpChg>
        <pc:grpChg chg="add del mod">
          <ac:chgData name="Rita Tam" userId="a11fa42d-2320-45aa-b44e-2f74874cff07" providerId="ADAL" clId="{72FC61CA-DD92-47A8-A4B8-50B45E9637B9}" dt="2022-11-27T10:47:34.399" v="7892" actId="164"/>
          <ac:grpSpMkLst>
            <pc:docMk/>
            <pc:sldMk cId="3256978973" sldId="264"/>
            <ac:grpSpMk id="645" creationId="{6C6C9973-0C44-E308-E86A-F6A1A9CB9027}"/>
          </ac:grpSpMkLst>
        </pc:grpChg>
        <pc:grpChg chg="mod">
          <ac:chgData name="Rita Tam" userId="a11fa42d-2320-45aa-b44e-2f74874cff07" providerId="ADAL" clId="{72FC61CA-DD92-47A8-A4B8-50B45E9637B9}" dt="2022-11-27T10:13:19.144" v="7241"/>
          <ac:grpSpMkLst>
            <pc:docMk/>
            <pc:sldMk cId="3256978973" sldId="264"/>
            <ac:grpSpMk id="646" creationId="{FC039B82-7224-DBB2-6735-EE0ADDFE8392}"/>
          </ac:grpSpMkLst>
        </pc:grpChg>
        <pc:grpChg chg="add del mod">
          <ac:chgData name="Rita Tam" userId="a11fa42d-2320-45aa-b44e-2f74874cff07" providerId="ADAL" clId="{72FC61CA-DD92-47A8-A4B8-50B45E9637B9}" dt="2022-11-27T11:11:28.899" v="8938" actId="478"/>
          <ac:grpSpMkLst>
            <pc:docMk/>
            <pc:sldMk cId="3256978973" sldId="264"/>
            <ac:grpSpMk id="665" creationId="{5E89B4A4-B2E4-8AF1-CBA1-895C8283CD67}"/>
          </ac:grpSpMkLst>
        </pc:grpChg>
        <pc:grpChg chg="mod">
          <ac:chgData name="Rita Tam" userId="a11fa42d-2320-45aa-b44e-2f74874cff07" providerId="ADAL" clId="{72FC61CA-DD92-47A8-A4B8-50B45E9637B9}" dt="2022-11-27T10:39:49.150" v="7672"/>
          <ac:grpSpMkLst>
            <pc:docMk/>
            <pc:sldMk cId="3256978973" sldId="264"/>
            <ac:grpSpMk id="666" creationId="{FDF1F22F-C25A-3D88-4722-7187F7A703C4}"/>
          </ac:grpSpMkLst>
        </pc:grpChg>
        <pc:grpChg chg="del mod">
          <ac:chgData name="Rita Tam" userId="a11fa42d-2320-45aa-b44e-2f74874cff07" providerId="ADAL" clId="{72FC61CA-DD92-47A8-A4B8-50B45E9637B9}" dt="2022-11-27T10:31:45.349" v="7364"/>
          <ac:grpSpMkLst>
            <pc:docMk/>
            <pc:sldMk cId="3256978973" sldId="264"/>
            <ac:grpSpMk id="675" creationId="{C48EC8DF-C014-2C85-31A2-37B1F076FB99}"/>
          </ac:grpSpMkLst>
        </pc:grpChg>
        <pc:grpChg chg="add del mod">
          <ac:chgData name="Rita Tam" userId="a11fa42d-2320-45aa-b44e-2f74874cff07" providerId="ADAL" clId="{72FC61CA-DD92-47A8-A4B8-50B45E9637B9}" dt="2022-11-27T10:31:46.247" v="7366"/>
          <ac:grpSpMkLst>
            <pc:docMk/>
            <pc:sldMk cId="3256978973" sldId="264"/>
            <ac:grpSpMk id="676" creationId="{6FD65AEB-28CF-F488-F4A0-59922C06FA81}"/>
          </ac:grpSpMkLst>
        </pc:grpChg>
        <pc:grpChg chg="add del mod">
          <ac:chgData name="Rita Tam" userId="a11fa42d-2320-45aa-b44e-2f74874cff07" providerId="ADAL" clId="{72FC61CA-DD92-47A8-A4B8-50B45E9637B9}" dt="2022-11-27T10:40:55.403" v="7693" actId="478"/>
          <ac:grpSpMkLst>
            <pc:docMk/>
            <pc:sldMk cId="3256978973" sldId="264"/>
            <ac:grpSpMk id="680" creationId="{2ECED3BF-48F7-E8E6-9A45-9DB196654F8B}"/>
          </ac:grpSpMkLst>
        </pc:grpChg>
        <pc:grpChg chg="mod">
          <ac:chgData name="Rita Tam" userId="a11fa42d-2320-45aa-b44e-2f74874cff07" providerId="ADAL" clId="{72FC61CA-DD92-47A8-A4B8-50B45E9637B9}" dt="2022-11-27T10:39:59.061" v="7675"/>
          <ac:grpSpMkLst>
            <pc:docMk/>
            <pc:sldMk cId="3256978973" sldId="264"/>
            <ac:grpSpMk id="681" creationId="{F4164735-A44E-37B7-4407-3E7264976B53}"/>
          </ac:grpSpMkLst>
        </pc:grpChg>
        <pc:grpChg chg="add del mod">
          <ac:chgData name="Rita Tam" userId="a11fa42d-2320-45aa-b44e-2f74874cff07" providerId="ADAL" clId="{72FC61CA-DD92-47A8-A4B8-50B45E9637B9}" dt="2022-11-27T10:41:39.696" v="7709" actId="21"/>
          <ac:grpSpMkLst>
            <pc:docMk/>
            <pc:sldMk cId="3256978973" sldId="264"/>
            <ac:grpSpMk id="693" creationId="{E9E5BB4D-59B2-8BA0-AAB7-404B52D626D8}"/>
          </ac:grpSpMkLst>
        </pc:grpChg>
        <pc:grpChg chg="add mod">
          <ac:chgData name="Rita Tam" userId="a11fa42d-2320-45aa-b44e-2f74874cff07" providerId="ADAL" clId="{72FC61CA-DD92-47A8-A4B8-50B45E9637B9}" dt="2022-11-27T10:41:43.817" v="7711" actId="164"/>
          <ac:grpSpMkLst>
            <pc:docMk/>
            <pc:sldMk cId="3256978973" sldId="264"/>
            <ac:grpSpMk id="695" creationId="{7A7AF518-8353-5AB1-6155-4CE6A560C877}"/>
          </ac:grpSpMkLst>
        </pc:grpChg>
        <pc:grpChg chg="add del mod">
          <ac:chgData name="Rita Tam" userId="a11fa42d-2320-45aa-b44e-2f74874cff07" providerId="ADAL" clId="{72FC61CA-DD92-47A8-A4B8-50B45E9637B9}" dt="2022-11-27T10:43:59.810" v="7830" actId="478"/>
          <ac:grpSpMkLst>
            <pc:docMk/>
            <pc:sldMk cId="3256978973" sldId="264"/>
            <ac:grpSpMk id="699" creationId="{090E043D-F0AD-C66C-477A-B49EA08E6580}"/>
          </ac:grpSpMkLst>
        </pc:grpChg>
        <pc:grpChg chg="add del mod">
          <ac:chgData name="Rita Tam" userId="a11fa42d-2320-45aa-b44e-2f74874cff07" providerId="ADAL" clId="{72FC61CA-DD92-47A8-A4B8-50B45E9637B9}" dt="2022-11-27T11:11:28.899" v="8938" actId="478"/>
          <ac:grpSpMkLst>
            <pc:docMk/>
            <pc:sldMk cId="3256978973" sldId="264"/>
            <ac:grpSpMk id="742" creationId="{4EC2BA53-37DF-087F-B43A-042FD4FD3CED}"/>
          </ac:grpSpMkLst>
        </pc:grpChg>
        <pc:grpChg chg="add del mod">
          <ac:chgData name="Rita Tam" userId="a11fa42d-2320-45aa-b44e-2f74874cff07" providerId="ADAL" clId="{72FC61CA-DD92-47A8-A4B8-50B45E9637B9}" dt="2022-11-27T11:06:45.253" v="8686"/>
          <ac:grpSpMkLst>
            <pc:docMk/>
            <pc:sldMk cId="3256978973" sldId="264"/>
            <ac:grpSpMk id="757" creationId="{79CA4AC3-F5BA-0A96-1717-DC20C619161B}"/>
          </ac:grpSpMkLst>
        </pc:grpChg>
        <pc:grpChg chg="mod">
          <ac:chgData name="Rita Tam" userId="a11fa42d-2320-45aa-b44e-2f74874cff07" providerId="ADAL" clId="{72FC61CA-DD92-47A8-A4B8-50B45E9637B9}" dt="2022-11-27T11:06:43.583" v="8685"/>
          <ac:grpSpMkLst>
            <pc:docMk/>
            <pc:sldMk cId="3256978973" sldId="264"/>
            <ac:grpSpMk id="758" creationId="{10E16D19-B1B3-7BDC-38A8-998C0B48C187}"/>
          </ac:grpSpMkLst>
        </pc:grpChg>
        <pc:grpChg chg="add del mod">
          <ac:chgData name="Rita Tam" userId="a11fa42d-2320-45aa-b44e-2f74874cff07" providerId="ADAL" clId="{72FC61CA-DD92-47A8-A4B8-50B45E9637B9}" dt="2022-11-27T11:26:58.316" v="9110" actId="478"/>
          <ac:grpSpMkLst>
            <pc:docMk/>
            <pc:sldMk cId="3256978973" sldId="264"/>
            <ac:grpSpMk id="776" creationId="{8B98658B-D8A6-6CE8-757B-07DF807F2C2C}"/>
          </ac:grpSpMkLst>
        </pc:grpChg>
        <pc:grpChg chg="add mod">
          <ac:chgData name="Rita Tam" userId="a11fa42d-2320-45aa-b44e-2f74874cff07" providerId="ADAL" clId="{72FC61CA-DD92-47A8-A4B8-50B45E9637B9}" dt="2022-11-27T12:34:11.669" v="11348" actId="1076"/>
          <ac:grpSpMkLst>
            <pc:docMk/>
            <pc:sldMk cId="3256978973" sldId="264"/>
            <ac:grpSpMk id="789" creationId="{8096DFBF-7190-3BF7-8BCD-8874E1AB49C6}"/>
          </ac:grpSpMkLst>
        </pc:grpChg>
        <pc:graphicFrameChg chg="add mod modGraphic">
          <ac:chgData name="Rita Tam" userId="a11fa42d-2320-45aa-b44e-2f74874cff07" providerId="ADAL" clId="{72FC61CA-DD92-47A8-A4B8-50B45E9637B9}" dt="2022-11-27T13:32:09.569" v="12387" actId="2711"/>
          <ac:graphicFrameMkLst>
            <pc:docMk/>
            <pc:sldMk cId="3256978973" sldId="264"/>
            <ac:graphicFrameMk id="4" creationId="{A473372B-0EE3-33E2-507D-0CD64C424EB3}"/>
          </ac:graphicFrameMkLst>
        </pc:graphicFrameChg>
        <pc:graphicFrameChg chg="add del mod">
          <ac:chgData name="Rita Tam" userId="a11fa42d-2320-45aa-b44e-2f74874cff07" providerId="ADAL" clId="{72FC61CA-DD92-47A8-A4B8-50B45E9637B9}" dt="2022-11-27T11:07:29.850" v="8697" actId="478"/>
          <ac:graphicFrameMkLst>
            <pc:docMk/>
            <pc:sldMk cId="3256978973" sldId="264"/>
            <ac:graphicFrameMk id="772" creationId="{B059A657-A3C3-D623-33C4-AA560823804E}"/>
          </ac:graphicFrameMkLst>
        </pc:graphicFrameChg>
        <pc:picChg chg="add del mod">
          <ac:chgData name="Rita Tam" userId="a11fa42d-2320-45aa-b44e-2f74874cff07" providerId="ADAL" clId="{72FC61CA-DD92-47A8-A4B8-50B45E9637B9}" dt="2022-11-27T09:54:00.580" v="6764"/>
          <ac:picMkLst>
            <pc:docMk/>
            <pc:sldMk cId="3256978973" sldId="264"/>
            <ac:picMk id="70" creationId="{D57B671D-972A-70C7-A5E0-AA9137DCC758}"/>
          </ac:picMkLst>
        </pc:picChg>
        <pc:picChg chg="add del mod">
          <ac:chgData name="Rita Tam" userId="a11fa42d-2320-45aa-b44e-2f74874cff07" providerId="ADAL" clId="{72FC61CA-DD92-47A8-A4B8-50B45E9637B9}" dt="2022-11-27T10:08:52.699" v="7138"/>
          <ac:picMkLst>
            <pc:docMk/>
            <pc:sldMk cId="3256978973" sldId="264"/>
            <ac:picMk id="572" creationId="{0B7C9A79-96BE-C4A9-85D0-443229E066CF}"/>
          </ac:picMkLst>
        </pc:picChg>
        <pc:picChg chg="add del">
          <ac:chgData name="Rita Tam" userId="a11fa42d-2320-45aa-b44e-2f74874cff07" providerId="ADAL" clId="{72FC61CA-DD92-47A8-A4B8-50B45E9637B9}" dt="2022-11-27T10:09:16.043" v="7150" actId="22"/>
          <ac:picMkLst>
            <pc:docMk/>
            <pc:sldMk cId="3256978973" sldId="264"/>
            <ac:picMk id="625" creationId="{A0378926-F944-8194-517F-395180E72284}"/>
          </ac:picMkLst>
        </pc:picChg>
        <pc:picChg chg="add del">
          <ac:chgData name="Rita Tam" userId="a11fa42d-2320-45aa-b44e-2f74874cff07" providerId="ADAL" clId="{72FC61CA-DD92-47A8-A4B8-50B45E9637B9}" dt="2022-11-27T10:09:15.727" v="7149" actId="22"/>
          <ac:picMkLst>
            <pc:docMk/>
            <pc:sldMk cId="3256978973" sldId="264"/>
            <ac:picMk id="627" creationId="{B9BAE698-5FD3-0096-2BEB-AC218083397E}"/>
          </ac:picMkLst>
        </pc:picChg>
        <pc:picChg chg="add del">
          <ac:chgData name="Rita Tam" userId="a11fa42d-2320-45aa-b44e-2f74874cff07" providerId="ADAL" clId="{72FC61CA-DD92-47A8-A4B8-50B45E9637B9}" dt="2022-11-27T10:09:18.734" v="7152" actId="22"/>
          <ac:picMkLst>
            <pc:docMk/>
            <pc:sldMk cId="3256978973" sldId="264"/>
            <ac:picMk id="629" creationId="{C998E8E6-9D44-00DF-82FF-ADB7BFA06436}"/>
          </ac:picMkLst>
        </pc:picChg>
        <pc:picChg chg="add del mod">
          <ac:chgData name="Rita Tam" userId="a11fa42d-2320-45aa-b44e-2f74874cff07" providerId="ADAL" clId="{72FC61CA-DD92-47A8-A4B8-50B45E9637B9}" dt="2022-11-27T11:11:28.899" v="8938" actId="478"/>
          <ac:picMkLst>
            <pc:docMk/>
            <pc:sldMk cId="3256978973" sldId="264"/>
            <ac:picMk id="631" creationId="{BB6046F3-CA49-CF18-2166-607CA928D6E2}"/>
          </ac:picMkLst>
        </pc:picChg>
        <pc:picChg chg="add del mod modCrop">
          <ac:chgData name="Rita Tam" userId="a11fa42d-2320-45aa-b44e-2f74874cff07" providerId="ADAL" clId="{72FC61CA-DD92-47A8-A4B8-50B45E9637B9}" dt="2022-11-27T11:11:28.899" v="8938" actId="478"/>
          <ac:picMkLst>
            <pc:docMk/>
            <pc:sldMk cId="3256978973" sldId="264"/>
            <ac:picMk id="632" creationId="{D560D403-D594-E602-886D-F657441094DA}"/>
          </ac:picMkLst>
        </pc:picChg>
        <pc:picChg chg="add del mod">
          <ac:chgData name="Rita Tam" userId="a11fa42d-2320-45aa-b44e-2f74874cff07" providerId="ADAL" clId="{72FC61CA-DD92-47A8-A4B8-50B45E9637B9}" dt="2022-11-27T11:11:28.899" v="8938" actId="478"/>
          <ac:picMkLst>
            <pc:docMk/>
            <pc:sldMk cId="3256978973" sldId="264"/>
            <ac:picMk id="633" creationId="{729B6C74-BB53-DE66-3120-203DC601845F}"/>
          </ac:picMkLst>
        </pc:picChg>
        <pc:picChg chg="add mod modCrop">
          <ac:chgData name="Rita Tam" userId="a11fa42d-2320-45aa-b44e-2f74874cff07" providerId="ADAL" clId="{72FC61CA-DD92-47A8-A4B8-50B45E9637B9}" dt="2022-11-27T10:10:56.362" v="7187" actId="164"/>
          <ac:picMkLst>
            <pc:docMk/>
            <pc:sldMk cId="3256978973" sldId="264"/>
            <ac:picMk id="635" creationId="{82806DD3-F213-24C8-9959-167F8572EC3A}"/>
          </ac:picMkLst>
        </pc:picChg>
        <pc:picChg chg="add mod">
          <ac:chgData name="Rita Tam" userId="a11fa42d-2320-45aa-b44e-2f74874cff07" providerId="ADAL" clId="{72FC61CA-DD92-47A8-A4B8-50B45E9637B9}" dt="2022-11-27T10:10:56.362" v="7187" actId="164"/>
          <ac:picMkLst>
            <pc:docMk/>
            <pc:sldMk cId="3256978973" sldId="264"/>
            <ac:picMk id="636" creationId="{BF597951-501A-F91C-7FD4-5E233A6D76A3}"/>
          </ac:picMkLst>
        </pc:picChg>
        <pc:picChg chg="add mod">
          <ac:chgData name="Rita Tam" userId="a11fa42d-2320-45aa-b44e-2f74874cff07" providerId="ADAL" clId="{72FC61CA-DD92-47A8-A4B8-50B45E9637B9}" dt="2022-11-27T10:10:56.362" v="7187" actId="164"/>
          <ac:picMkLst>
            <pc:docMk/>
            <pc:sldMk cId="3256978973" sldId="264"/>
            <ac:picMk id="637" creationId="{98D93C43-9898-6308-BAA0-0D03C4FD7B93}"/>
          </ac:picMkLst>
        </pc:picChg>
        <pc:picChg chg="add del mod">
          <ac:chgData name="Rita Tam" userId="a11fa42d-2320-45aa-b44e-2f74874cff07" providerId="ADAL" clId="{72FC61CA-DD92-47A8-A4B8-50B45E9637B9}" dt="2022-11-27T11:11:28.899" v="8938" actId="478"/>
          <ac:picMkLst>
            <pc:docMk/>
            <pc:sldMk cId="3256978973" sldId="264"/>
            <ac:picMk id="640" creationId="{91159FC4-445C-7396-DA38-C5C31C682F0C}"/>
          </ac:picMkLst>
        </pc:picChg>
        <pc:picChg chg="add del mod">
          <ac:chgData name="Rita Tam" userId="a11fa42d-2320-45aa-b44e-2f74874cff07" providerId="ADAL" clId="{72FC61CA-DD92-47A8-A4B8-50B45E9637B9}" dt="2022-11-27T11:11:28.899" v="8938" actId="478"/>
          <ac:picMkLst>
            <pc:docMk/>
            <pc:sldMk cId="3256978973" sldId="264"/>
            <ac:picMk id="641" creationId="{0B7589BF-B3D4-CC51-0B15-8FCEF26C6E4B}"/>
          </ac:picMkLst>
        </pc:picChg>
        <pc:picChg chg="add del mod">
          <ac:chgData name="Rita Tam" userId="a11fa42d-2320-45aa-b44e-2f74874cff07" providerId="ADAL" clId="{72FC61CA-DD92-47A8-A4B8-50B45E9637B9}" dt="2022-11-27T11:11:28.899" v="8938" actId="478"/>
          <ac:picMkLst>
            <pc:docMk/>
            <pc:sldMk cId="3256978973" sldId="264"/>
            <ac:picMk id="642" creationId="{B54A65C7-A784-43CA-87D8-538CAD43D1D0}"/>
          </ac:picMkLst>
        </pc:picChg>
        <pc:picChg chg="add del mod">
          <ac:chgData name="Rita Tam" userId="a11fa42d-2320-45aa-b44e-2f74874cff07" providerId="ADAL" clId="{72FC61CA-DD92-47A8-A4B8-50B45E9637B9}" dt="2022-11-27T10:13:16.947" v="7240" actId="478"/>
          <ac:picMkLst>
            <pc:docMk/>
            <pc:sldMk cId="3256978973" sldId="264"/>
            <ac:picMk id="644" creationId="{037ACF16-EE92-1919-379E-39E8D3D3EA64}"/>
          </ac:picMkLst>
        </pc:picChg>
        <pc:picChg chg="add mod modCrop">
          <ac:chgData name="Rita Tam" userId="a11fa42d-2320-45aa-b44e-2f74874cff07" providerId="ADAL" clId="{72FC61CA-DD92-47A8-A4B8-50B45E9637B9}" dt="2022-11-27T10:15:38.098" v="7311" actId="164"/>
          <ac:picMkLst>
            <pc:docMk/>
            <pc:sldMk cId="3256978973" sldId="264"/>
            <ac:picMk id="654" creationId="{C61319E4-6BA9-1E4A-8714-1BB0FE8290AA}"/>
          </ac:picMkLst>
        </pc:picChg>
        <pc:picChg chg="add mod">
          <ac:chgData name="Rita Tam" userId="a11fa42d-2320-45aa-b44e-2f74874cff07" providerId="ADAL" clId="{72FC61CA-DD92-47A8-A4B8-50B45E9637B9}" dt="2022-11-27T10:15:38.098" v="7311" actId="164"/>
          <ac:picMkLst>
            <pc:docMk/>
            <pc:sldMk cId="3256978973" sldId="264"/>
            <ac:picMk id="655" creationId="{0B7F175C-8C63-CF0D-72C2-D5D88B51392D}"/>
          </ac:picMkLst>
        </pc:picChg>
        <pc:picChg chg="add mod">
          <ac:chgData name="Rita Tam" userId="a11fa42d-2320-45aa-b44e-2f74874cff07" providerId="ADAL" clId="{72FC61CA-DD92-47A8-A4B8-50B45E9637B9}" dt="2022-11-27T10:15:38.098" v="7311" actId="164"/>
          <ac:picMkLst>
            <pc:docMk/>
            <pc:sldMk cId="3256978973" sldId="264"/>
            <ac:picMk id="656" creationId="{6D5D09A2-7D80-3971-07BF-D9AAF4F8CE1F}"/>
          </ac:picMkLst>
        </pc:picChg>
        <pc:picChg chg="add mod modCrop">
          <ac:chgData name="Rita Tam" userId="a11fa42d-2320-45aa-b44e-2f74874cff07" providerId="ADAL" clId="{72FC61CA-DD92-47A8-A4B8-50B45E9637B9}" dt="2022-11-27T10:15:44.932" v="7314" actId="1076"/>
          <ac:picMkLst>
            <pc:docMk/>
            <pc:sldMk cId="3256978973" sldId="264"/>
            <ac:picMk id="657" creationId="{2C256CB2-BA6F-10CA-BDFD-FEF0031412BB}"/>
          </ac:picMkLst>
        </pc:picChg>
        <pc:picChg chg="add mod">
          <ac:chgData name="Rita Tam" userId="a11fa42d-2320-45aa-b44e-2f74874cff07" providerId="ADAL" clId="{72FC61CA-DD92-47A8-A4B8-50B45E9637B9}" dt="2022-11-27T10:15:38.098" v="7311" actId="164"/>
          <ac:picMkLst>
            <pc:docMk/>
            <pc:sldMk cId="3256978973" sldId="264"/>
            <ac:picMk id="658" creationId="{5616E901-4AE9-54C7-990C-406E92554DF3}"/>
          </ac:picMkLst>
        </pc:picChg>
        <pc:picChg chg="add mod">
          <ac:chgData name="Rita Tam" userId="a11fa42d-2320-45aa-b44e-2f74874cff07" providerId="ADAL" clId="{72FC61CA-DD92-47A8-A4B8-50B45E9637B9}" dt="2022-11-27T10:15:38.098" v="7311" actId="164"/>
          <ac:picMkLst>
            <pc:docMk/>
            <pc:sldMk cId="3256978973" sldId="264"/>
            <ac:picMk id="659" creationId="{09980BAC-770D-FCB0-1E4C-3A90758D5F45}"/>
          </ac:picMkLst>
        </pc:picChg>
        <pc:picChg chg="add mod modCrop">
          <ac:chgData name="Rita Tam" userId="a11fa42d-2320-45aa-b44e-2f74874cff07" providerId="ADAL" clId="{72FC61CA-DD92-47A8-A4B8-50B45E9637B9}" dt="2022-11-27T10:15:38.098" v="7311" actId="164"/>
          <ac:picMkLst>
            <pc:docMk/>
            <pc:sldMk cId="3256978973" sldId="264"/>
            <ac:picMk id="660" creationId="{9B4DE816-37E0-FE3B-2EFF-C6820422C1D0}"/>
          </ac:picMkLst>
        </pc:picChg>
        <pc:picChg chg="add mod">
          <ac:chgData name="Rita Tam" userId="a11fa42d-2320-45aa-b44e-2f74874cff07" providerId="ADAL" clId="{72FC61CA-DD92-47A8-A4B8-50B45E9637B9}" dt="2022-11-27T10:15:38.098" v="7311" actId="164"/>
          <ac:picMkLst>
            <pc:docMk/>
            <pc:sldMk cId="3256978973" sldId="264"/>
            <ac:picMk id="661" creationId="{CF539D5C-BB1F-7941-39B1-95CA691ABAE6}"/>
          </ac:picMkLst>
        </pc:picChg>
        <pc:picChg chg="add mod">
          <ac:chgData name="Rita Tam" userId="a11fa42d-2320-45aa-b44e-2f74874cff07" providerId="ADAL" clId="{72FC61CA-DD92-47A8-A4B8-50B45E9637B9}" dt="2022-11-27T10:15:38.098" v="7311" actId="164"/>
          <ac:picMkLst>
            <pc:docMk/>
            <pc:sldMk cId="3256978973" sldId="264"/>
            <ac:picMk id="662" creationId="{01BB6BAE-19BC-19CF-67F7-920CE65F5507}"/>
          </ac:picMkLst>
        </pc:picChg>
        <pc:picChg chg="add mod">
          <ac:chgData name="Rita Tam" userId="a11fa42d-2320-45aa-b44e-2f74874cff07" providerId="ADAL" clId="{72FC61CA-DD92-47A8-A4B8-50B45E9637B9}" dt="2022-11-27T10:15:38.098" v="7311" actId="164"/>
          <ac:picMkLst>
            <pc:docMk/>
            <pc:sldMk cId="3256978973" sldId="264"/>
            <ac:picMk id="663" creationId="{D868CBDD-898C-9AD6-2D4A-881D2A8602BB}"/>
          </ac:picMkLst>
        </pc:picChg>
        <pc:picChg chg="add mod">
          <ac:chgData name="Rita Tam" userId="a11fa42d-2320-45aa-b44e-2f74874cff07" providerId="ADAL" clId="{72FC61CA-DD92-47A8-A4B8-50B45E9637B9}" dt="2022-11-27T10:15:38.098" v="7311" actId="164"/>
          <ac:picMkLst>
            <pc:docMk/>
            <pc:sldMk cId="3256978973" sldId="264"/>
            <ac:picMk id="664" creationId="{44FD911D-0568-A3DC-66F6-6FF0DD366840}"/>
          </ac:picMkLst>
        </pc:picChg>
        <pc:picChg chg="add mod">
          <ac:chgData name="Rita Tam" userId="a11fa42d-2320-45aa-b44e-2f74874cff07" providerId="ADAL" clId="{72FC61CA-DD92-47A8-A4B8-50B45E9637B9}" dt="2022-11-27T10:41:00.393" v="7695" actId="164"/>
          <ac:picMkLst>
            <pc:docMk/>
            <pc:sldMk cId="3256978973" sldId="264"/>
            <ac:picMk id="690" creationId="{FF28DD88-2EA0-6111-7419-A4ADBC5E9A6E}"/>
          </ac:picMkLst>
        </pc:picChg>
        <pc:picChg chg="add mod">
          <ac:chgData name="Rita Tam" userId="a11fa42d-2320-45aa-b44e-2f74874cff07" providerId="ADAL" clId="{72FC61CA-DD92-47A8-A4B8-50B45E9637B9}" dt="2022-11-27T10:41:24.216" v="7704" actId="1036"/>
          <ac:picMkLst>
            <pc:docMk/>
            <pc:sldMk cId="3256978973" sldId="264"/>
            <ac:picMk id="692" creationId="{A35FB695-5250-6996-796D-08EBC7916F0C}"/>
          </ac:picMkLst>
        </pc:picChg>
        <pc:picChg chg="mod">
          <ac:chgData name="Rita Tam" userId="a11fa42d-2320-45aa-b44e-2f74874cff07" providerId="ADAL" clId="{72FC61CA-DD92-47A8-A4B8-50B45E9637B9}" dt="2022-11-27T10:41:40.913" v="7710"/>
          <ac:picMkLst>
            <pc:docMk/>
            <pc:sldMk cId="3256978973" sldId="264"/>
            <ac:picMk id="696" creationId="{A87B26D6-3F41-ACCF-320E-2F915119F79E}"/>
          </ac:picMkLst>
        </pc:picChg>
        <pc:picChg chg="mod">
          <ac:chgData name="Rita Tam" userId="a11fa42d-2320-45aa-b44e-2f74874cff07" providerId="ADAL" clId="{72FC61CA-DD92-47A8-A4B8-50B45E9637B9}" dt="2022-11-27T10:42:13.571" v="7721" actId="1076"/>
          <ac:picMkLst>
            <pc:docMk/>
            <pc:sldMk cId="3256978973" sldId="264"/>
            <ac:picMk id="697" creationId="{4186DC77-2911-297B-2F06-FEAC67BC22F1}"/>
          </ac:picMkLst>
        </pc:picChg>
        <pc:picChg chg="add del mod">
          <ac:chgData name="Rita Tam" userId="a11fa42d-2320-45aa-b44e-2f74874cff07" providerId="ADAL" clId="{72FC61CA-DD92-47A8-A4B8-50B45E9637B9}" dt="2022-11-27T10:44:06.374" v="7833" actId="21"/>
          <ac:picMkLst>
            <pc:docMk/>
            <pc:sldMk cId="3256978973" sldId="264"/>
            <ac:picMk id="732" creationId="{7C1AF968-2099-54B9-E5BA-ED2349416765}"/>
          </ac:picMkLst>
        </pc:picChg>
        <pc:picChg chg="add del mod">
          <ac:chgData name="Rita Tam" userId="a11fa42d-2320-45aa-b44e-2f74874cff07" providerId="ADAL" clId="{72FC61CA-DD92-47A8-A4B8-50B45E9637B9}" dt="2022-11-27T10:44:31.519" v="7837" actId="22"/>
          <ac:picMkLst>
            <pc:docMk/>
            <pc:sldMk cId="3256978973" sldId="264"/>
            <ac:picMk id="734" creationId="{8A87175A-4E4F-7ADA-6D1B-7D5A32F3CDA8}"/>
          </ac:picMkLst>
        </pc:picChg>
        <pc:picChg chg="add del mod">
          <ac:chgData name="Rita Tam" userId="a11fa42d-2320-45aa-b44e-2f74874cff07" providerId="ADAL" clId="{72FC61CA-DD92-47A8-A4B8-50B45E9637B9}" dt="2022-11-27T10:44:50.377" v="7841" actId="22"/>
          <ac:picMkLst>
            <pc:docMk/>
            <pc:sldMk cId="3256978973" sldId="264"/>
            <ac:picMk id="736" creationId="{81674E23-53C1-D35C-E3F6-791C5487D642}"/>
          </ac:picMkLst>
        </pc:picChg>
        <pc:picChg chg="add del mod">
          <ac:chgData name="Rita Tam" userId="a11fa42d-2320-45aa-b44e-2f74874cff07" providerId="ADAL" clId="{72FC61CA-DD92-47A8-A4B8-50B45E9637B9}" dt="2022-11-27T11:11:28.899" v="8938" actId="478"/>
          <ac:picMkLst>
            <pc:docMk/>
            <pc:sldMk cId="3256978973" sldId="264"/>
            <ac:picMk id="738" creationId="{E8F77E0F-9022-B6E5-2080-B15F313962C1}"/>
          </ac:picMkLst>
        </pc:picChg>
        <pc:picChg chg="add del mod">
          <ac:chgData name="Rita Tam" userId="a11fa42d-2320-45aa-b44e-2f74874cff07" providerId="ADAL" clId="{72FC61CA-DD92-47A8-A4B8-50B45E9637B9}" dt="2022-11-27T11:11:28.899" v="8938" actId="478"/>
          <ac:picMkLst>
            <pc:docMk/>
            <pc:sldMk cId="3256978973" sldId="264"/>
            <ac:picMk id="741" creationId="{638B81EA-7FB2-C7AD-77E0-37626AE53A49}"/>
          </ac:picMkLst>
        </pc:picChg>
        <pc:picChg chg="add del mod">
          <ac:chgData name="Rita Tam" userId="a11fa42d-2320-45aa-b44e-2f74874cff07" providerId="ADAL" clId="{72FC61CA-DD92-47A8-A4B8-50B45E9637B9}" dt="2022-11-27T11:03:55.836" v="8661" actId="478"/>
          <ac:picMkLst>
            <pc:docMk/>
            <pc:sldMk cId="3256978973" sldId="264"/>
            <ac:picMk id="754" creationId="{50C1141D-E0D0-0582-72AC-9EC79A45E984}"/>
          </ac:picMkLst>
        </pc:picChg>
        <pc:picChg chg="mod">
          <ac:chgData name="Rita Tam" userId="a11fa42d-2320-45aa-b44e-2f74874cff07" providerId="ADAL" clId="{72FC61CA-DD92-47A8-A4B8-50B45E9637B9}" dt="2022-11-27T11:06:43.583" v="8685"/>
          <ac:picMkLst>
            <pc:docMk/>
            <pc:sldMk cId="3256978973" sldId="264"/>
            <ac:picMk id="767" creationId="{01CB432E-3536-2B66-49CB-AFC86A2E1BBB}"/>
          </ac:picMkLst>
        </pc:picChg>
        <pc:picChg chg="mod">
          <ac:chgData name="Rita Tam" userId="a11fa42d-2320-45aa-b44e-2f74874cff07" providerId="ADAL" clId="{72FC61CA-DD92-47A8-A4B8-50B45E9637B9}" dt="2022-11-27T11:06:43.583" v="8685"/>
          <ac:picMkLst>
            <pc:docMk/>
            <pc:sldMk cId="3256978973" sldId="264"/>
            <ac:picMk id="768" creationId="{6C6F3668-736E-7636-D6E5-811D0B8CB4EF}"/>
          </ac:picMkLst>
        </pc:picChg>
        <pc:picChg chg="mod">
          <ac:chgData name="Rita Tam" userId="a11fa42d-2320-45aa-b44e-2f74874cff07" providerId="ADAL" clId="{72FC61CA-DD92-47A8-A4B8-50B45E9637B9}" dt="2022-11-27T11:06:43.583" v="8685"/>
          <ac:picMkLst>
            <pc:docMk/>
            <pc:sldMk cId="3256978973" sldId="264"/>
            <ac:picMk id="769" creationId="{97F4E60B-18CF-FF30-DEE7-0A8DE9DFEAFD}"/>
          </ac:picMkLst>
        </pc:picChg>
        <pc:picChg chg="mod">
          <ac:chgData name="Rita Tam" userId="a11fa42d-2320-45aa-b44e-2f74874cff07" providerId="ADAL" clId="{72FC61CA-DD92-47A8-A4B8-50B45E9637B9}" dt="2022-11-27T11:06:43.583" v="8685"/>
          <ac:picMkLst>
            <pc:docMk/>
            <pc:sldMk cId="3256978973" sldId="264"/>
            <ac:picMk id="770" creationId="{D0A60A59-5A22-BB2E-38DC-E0583953E95E}"/>
          </ac:picMkLst>
        </pc:picChg>
        <pc:picChg chg="mod">
          <ac:chgData name="Rita Tam" userId="a11fa42d-2320-45aa-b44e-2f74874cff07" providerId="ADAL" clId="{72FC61CA-DD92-47A8-A4B8-50B45E9637B9}" dt="2022-11-27T11:06:43.583" v="8685"/>
          <ac:picMkLst>
            <pc:docMk/>
            <pc:sldMk cId="3256978973" sldId="264"/>
            <ac:picMk id="771" creationId="{662E0ABE-0040-39F6-66A8-13DB6134B6CD}"/>
          </ac:picMkLst>
        </pc:picChg>
        <pc:picChg chg="mod">
          <ac:chgData name="Rita Tam" userId="a11fa42d-2320-45aa-b44e-2f74874cff07" providerId="ADAL" clId="{72FC61CA-DD92-47A8-A4B8-50B45E9637B9}" dt="2022-11-27T11:26:02.357" v="9105"/>
          <ac:picMkLst>
            <pc:docMk/>
            <pc:sldMk cId="3256978973" sldId="264"/>
            <ac:picMk id="777" creationId="{C24992F1-9B3C-CDA0-773F-EE3FFCC001DD}"/>
          </ac:picMkLst>
        </pc:picChg>
        <pc:picChg chg="mod">
          <ac:chgData name="Rita Tam" userId="a11fa42d-2320-45aa-b44e-2f74874cff07" providerId="ADAL" clId="{72FC61CA-DD92-47A8-A4B8-50B45E9637B9}" dt="2022-11-27T11:26:02.357" v="9105"/>
          <ac:picMkLst>
            <pc:docMk/>
            <pc:sldMk cId="3256978973" sldId="264"/>
            <ac:picMk id="778" creationId="{3CF75FF5-1B43-4987-98DE-9ADCEDB7928A}"/>
          </ac:picMkLst>
        </pc:picChg>
        <pc:picChg chg="mod">
          <ac:chgData name="Rita Tam" userId="a11fa42d-2320-45aa-b44e-2f74874cff07" providerId="ADAL" clId="{72FC61CA-DD92-47A8-A4B8-50B45E9637B9}" dt="2022-11-27T11:26:02.357" v="9105"/>
          <ac:picMkLst>
            <pc:docMk/>
            <pc:sldMk cId="3256978973" sldId="264"/>
            <ac:picMk id="779" creationId="{18549E3D-4D4F-D6F0-CF28-66EC1945355E}"/>
          </ac:picMkLst>
        </pc:picChg>
        <pc:picChg chg="mod">
          <ac:chgData name="Rita Tam" userId="a11fa42d-2320-45aa-b44e-2f74874cff07" providerId="ADAL" clId="{72FC61CA-DD92-47A8-A4B8-50B45E9637B9}" dt="2022-11-27T11:26:02.357" v="9105"/>
          <ac:picMkLst>
            <pc:docMk/>
            <pc:sldMk cId="3256978973" sldId="264"/>
            <ac:picMk id="780" creationId="{CCF79002-9D83-6949-23BA-255DC8729C9C}"/>
          </ac:picMkLst>
        </pc:picChg>
        <pc:picChg chg="mod">
          <ac:chgData name="Rita Tam" userId="a11fa42d-2320-45aa-b44e-2f74874cff07" providerId="ADAL" clId="{72FC61CA-DD92-47A8-A4B8-50B45E9637B9}" dt="2022-11-27T11:26:02.357" v="9105"/>
          <ac:picMkLst>
            <pc:docMk/>
            <pc:sldMk cId="3256978973" sldId="264"/>
            <ac:picMk id="781" creationId="{31E44DAC-AF0F-8B63-F601-7849CE125F63}"/>
          </ac:picMkLst>
        </pc:picChg>
        <pc:picChg chg="mod">
          <ac:chgData name="Rita Tam" userId="a11fa42d-2320-45aa-b44e-2f74874cff07" providerId="ADAL" clId="{72FC61CA-DD92-47A8-A4B8-50B45E9637B9}" dt="2022-11-27T11:26:02.357" v="9105"/>
          <ac:picMkLst>
            <pc:docMk/>
            <pc:sldMk cId="3256978973" sldId="264"/>
            <ac:picMk id="782" creationId="{EF93CD4C-2778-4C1A-148A-B0F0C5C3E981}"/>
          </ac:picMkLst>
        </pc:picChg>
        <pc:picChg chg="mod">
          <ac:chgData name="Rita Tam" userId="a11fa42d-2320-45aa-b44e-2f74874cff07" providerId="ADAL" clId="{72FC61CA-DD92-47A8-A4B8-50B45E9637B9}" dt="2022-11-27T11:26:02.357" v="9105"/>
          <ac:picMkLst>
            <pc:docMk/>
            <pc:sldMk cId="3256978973" sldId="264"/>
            <ac:picMk id="783" creationId="{B0FFF8B4-A4B6-5584-D67F-03E76A930AAB}"/>
          </ac:picMkLst>
        </pc:picChg>
        <pc:picChg chg="mod">
          <ac:chgData name="Rita Tam" userId="a11fa42d-2320-45aa-b44e-2f74874cff07" providerId="ADAL" clId="{72FC61CA-DD92-47A8-A4B8-50B45E9637B9}" dt="2022-11-27T11:26:02.357" v="9105"/>
          <ac:picMkLst>
            <pc:docMk/>
            <pc:sldMk cId="3256978973" sldId="264"/>
            <ac:picMk id="784" creationId="{81C9ED0A-F97E-8623-73A7-B8BAADBF73CD}"/>
          </ac:picMkLst>
        </pc:picChg>
        <pc:picChg chg="mod">
          <ac:chgData name="Rita Tam" userId="a11fa42d-2320-45aa-b44e-2f74874cff07" providerId="ADAL" clId="{72FC61CA-DD92-47A8-A4B8-50B45E9637B9}" dt="2022-11-27T11:26:02.357" v="9105"/>
          <ac:picMkLst>
            <pc:docMk/>
            <pc:sldMk cId="3256978973" sldId="264"/>
            <ac:picMk id="785" creationId="{E7EA628E-F494-AB47-37E5-6EDA6E91249F}"/>
          </ac:picMkLst>
        </pc:picChg>
        <pc:picChg chg="mod">
          <ac:chgData name="Rita Tam" userId="a11fa42d-2320-45aa-b44e-2f74874cff07" providerId="ADAL" clId="{72FC61CA-DD92-47A8-A4B8-50B45E9637B9}" dt="2022-11-27T11:26:02.357" v="9105"/>
          <ac:picMkLst>
            <pc:docMk/>
            <pc:sldMk cId="3256978973" sldId="264"/>
            <ac:picMk id="786" creationId="{0ADAC9B4-7877-147B-9408-DAC2E1585DEF}"/>
          </ac:picMkLst>
        </pc:picChg>
        <pc:picChg chg="mod">
          <ac:chgData name="Rita Tam" userId="a11fa42d-2320-45aa-b44e-2f74874cff07" providerId="ADAL" clId="{72FC61CA-DD92-47A8-A4B8-50B45E9637B9}" dt="2022-11-27T11:26:02.357" v="9105"/>
          <ac:picMkLst>
            <pc:docMk/>
            <pc:sldMk cId="3256978973" sldId="264"/>
            <ac:picMk id="787" creationId="{DEFCE633-18AA-554E-EFDD-52B1C2DFAB01}"/>
          </ac:picMkLst>
        </pc:picChg>
        <pc:picChg chg="mod">
          <ac:chgData name="Rita Tam" userId="a11fa42d-2320-45aa-b44e-2f74874cff07" providerId="ADAL" clId="{72FC61CA-DD92-47A8-A4B8-50B45E9637B9}" dt="2022-11-27T12:34:08.232" v="11347"/>
          <ac:picMkLst>
            <pc:docMk/>
            <pc:sldMk cId="3256978973" sldId="264"/>
            <ac:picMk id="790" creationId="{3483F87C-1DC8-7F38-83CD-30E497AEE495}"/>
          </ac:picMkLst>
        </pc:picChg>
        <pc:picChg chg="mod">
          <ac:chgData name="Rita Tam" userId="a11fa42d-2320-45aa-b44e-2f74874cff07" providerId="ADAL" clId="{72FC61CA-DD92-47A8-A4B8-50B45E9637B9}" dt="2022-11-27T12:34:08.232" v="11347"/>
          <ac:picMkLst>
            <pc:docMk/>
            <pc:sldMk cId="3256978973" sldId="264"/>
            <ac:picMk id="791" creationId="{E22C300B-737C-DADE-81F1-EBFEE5367DF5}"/>
          </ac:picMkLst>
        </pc:picChg>
        <pc:picChg chg="mod">
          <ac:chgData name="Rita Tam" userId="a11fa42d-2320-45aa-b44e-2f74874cff07" providerId="ADAL" clId="{72FC61CA-DD92-47A8-A4B8-50B45E9637B9}" dt="2022-11-27T12:34:08.232" v="11347"/>
          <ac:picMkLst>
            <pc:docMk/>
            <pc:sldMk cId="3256978973" sldId="264"/>
            <ac:picMk id="792" creationId="{35FADA8B-B750-6314-1143-29CF487F4361}"/>
          </ac:picMkLst>
        </pc:picChg>
        <pc:picChg chg="mod">
          <ac:chgData name="Rita Tam" userId="a11fa42d-2320-45aa-b44e-2f74874cff07" providerId="ADAL" clId="{72FC61CA-DD92-47A8-A4B8-50B45E9637B9}" dt="2022-11-27T12:34:08.232" v="11347"/>
          <ac:picMkLst>
            <pc:docMk/>
            <pc:sldMk cId="3256978973" sldId="264"/>
            <ac:picMk id="793" creationId="{A5C5C476-5AD3-066B-44DE-1EA3AC6D14A8}"/>
          </ac:picMkLst>
        </pc:picChg>
        <pc:picChg chg="mod">
          <ac:chgData name="Rita Tam" userId="a11fa42d-2320-45aa-b44e-2f74874cff07" providerId="ADAL" clId="{72FC61CA-DD92-47A8-A4B8-50B45E9637B9}" dt="2022-11-27T12:34:08.232" v="11347"/>
          <ac:picMkLst>
            <pc:docMk/>
            <pc:sldMk cId="3256978973" sldId="264"/>
            <ac:picMk id="794" creationId="{3E16FBB4-FF70-D00E-3753-24B88B8742C8}"/>
          </ac:picMkLst>
        </pc:picChg>
        <pc:picChg chg="mod">
          <ac:chgData name="Rita Tam" userId="a11fa42d-2320-45aa-b44e-2f74874cff07" providerId="ADAL" clId="{72FC61CA-DD92-47A8-A4B8-50B45E9637B9}" dt="2022-11-27T12:34:08.232" v="11347"/>
          <ac:picMkLst>
            <pc:docMk/>
            <pc:sldMk cId="3256978973" sldId="264"/>
            <ac:picMk id="795" creationId="{BCAB386D-BF2A-73C0-D16D-6280850F5E92}"/>
          </ac:picMkLst>
        </pc:picChg>
        <pc:picChg chg="mod">
          <ac:chgData name="Rita Tam" userId="a11fa42d-2320-45aa-b44e-2f74874cff07" providerId="ADAL" clId="{72FC61CA-DD92-47A8-A4B8-50B45E9637B9}" dt="2022-11-27T12:34:08.232" v="11347"/>
          <ac:picMkLst>
            <pc:docMk/>
            <pc:sldMk cId="3256978973" sldId="264"/>
            <ac:picMk id="796" creationId="{BFFADC20-64EF-8CAA-9EA5-843BA7F504C5}"/>
          </ac:picMkLst>
        </pc:picChg>
        <pc:picChg chg="mod">
          <ac:chgData name="Rita Tam" userId="a11fa42d-2320-45aa-b44e-2f74874cff07" providerId="ADAL" clId="{72FC61CA-DD92-47A8-A4B8-50B45E9637B9}" dt="2022-11-27T12:34:08.232" v="11347"/>
          <ac:picMkLst>
            <pc:docMk/>
            <pc:sldMk cId="3256978973" sldId="264"/>
            <ac:picMk id="797" creationId="{116538F1-B9DB-47CD-9C64-07386CB4D082}"/>
          </ac:picMkLst>
        </pc:picChg>
        <pc:picChg chg="mod">
          <ac:chgData name="Rita Tam" userId="a11fa42d-2320-45aa-b44e-2f74874cff07" providerId="ADAL" clId="{72FC61CA-DD92-47A8-A4B8-50B45E9637B9}" dt="2022-11-27T12:34:08.232" v="11347"/>
          <ac:picMkLst>
            <pc:docMk/>
            <pc:sldMk cId="3256978973" sldId="264"/>
            <ac:picMk id="798" creationId="{41E9417E-77CD-E8F2-337A-567C0AA03D63}"/>
          </ac:picMkLst>
        </pc:picChg>
        <pc:picChg chg="mod">
          <ac:chgData name="Rita Tam" userId="a11fa42d-2320-45aa-b44e-2f74874cff07" providerId="ADAL" clId="{72FC61CA-DD92-47A8-A4B8-50B45E9637B9}" dt="2022-11-27T12:34:08.232" v="11347"/>
          <ac:picMkLst>
            <pc:docMk/>
            <pc:sldMk cId="3256978973" sldId="264"/>
            <ac:picMk id="799" creationId="{ABF547A9-62C8-EB20-AFD1-241C538C55CA}"/>
          </ac:picMkLst>
        </pc:picChg>
        <pc:picChg chg="mod">
          <ac:chgData name="Rita Tam" userId="a11fa42d-2320-45aa-b44e-2f74874cff07" providerId="ADAL" clId="{72FC61CA-DD92-47A8-A4B8-50B45E9637B9}" dt="2022-11-27T12:34:08.232" v="11347"/>
          <ac:picMkLst>
            <pc:docMk/>
            <pc:sldMk cId="3256978973" sldId="264"/>
            <ac:picMk id="800" creationId="{52E7594C-E66D-B96F-29C3-4FF1B2F4A52D}"/>
          </ac:picMkLst>
        </pc:picChg>
        <pc:inkChg chg="add del">
          <ac:chgData name="Rita Tam" userId="a11fa42d-2320-45aa-b44e-2f74874cff07" providerId="ADAL" clId="{72FC61CA-DD92-47A8-A4B8-50B45E9637B9}" dt="2022-11-27T10:31:53.712" v="7369" actId="9405"/>
          <ac:inkMkLst>
            <pc:docMk/>
            <pc:sldMk cId="3256978973" sldId="264"/>
            <ac:inkMk id="3" creationId="{9F5EF653-0946-03D7-B9F6-7F156314A0E3}"/>
          </ac:inkMkLst>
        </pc:inkChg>
        <pc:inkChg chg="add del">
          <ac:chgData name="Rita Tam" userId="a11fa42d-2320-45aa-b44e-2f74874cff07" providerId="ADAL" clId="{72FC61CA-DD92-47A8-A4B8-50B45E9637B9}" dt="2022-11-27T10:31:54.718" v="7371" actId="9405"/>
          <ac:inkMkLst>
            <pc:docMk/>
            <pc:sldMk cId="3256978973" sldId="264"/>
            <ac:inkMk id="5" creationId="{F9AE93F8-8950-40A7-12F0-63D2D25B855B}"/>
          </ac:inkMkLst>
        </pc:inkChg>
        <pc:inkChg chg="add del">
          <ac:chgData name="Rita Tam" userId="a11fa42d-2320-45aa-b44e-2f74874cff07" providerId="ADAL" clId="{72FC61CA-DD92-47A8-A4B8-50B45E9637B9}" dt="2022-11-27T10:31:55.751" v="7373" actId="9405"/>
          <ac:inkMkLst>
            <pc:docMk/>
            <pc:sldMk cId="3256978973" sldId="264"/>
            <ac:inkMk id="6" creationId="{BB9532B3-568C-6EA0-82D0-380EBDDB0148}"/>
          </ac:inkMkLst>
        </pc:inkChg>
        <pc:inkChg chg="add del">
          <ac:chgData name="Rita Tam" userId="a11fa42d-2320-45aa-b44e-2f74874cff07" providerId="ADAL" clId="{72FC61CA-DD92-47A8-A4B8-50B45E9637B9}" dt="2022-11-27T10:31:57.595" v="7375" actId="9405"/>
          <ac:inkMkLst>
            <pc:docMk/>
            <pc:sldMk cId="3256978973" sldId="264"/>
            <ac:inkMk id="7" creationId="{E1948EEF-76C6-98B7-4BAA-9CCCECC645E9}"/>
          </ac:inkMkLst>
        </pc:inkChg>
        <pc:inkChg chg="add del">
          <ac:chgData name="Rita Tam" userId="a11fa42d-2320-45aa-b44e-2f74874cff07" providerId="ADAL" clId="{72FC61CA-DD92-47A8-A4B8-50B45E9637B9}" dt="2022-11-27T10:31:59.710" v="7377" actId="9405"/>
          <ac:inkMkLst>
            <pc:docMk/>
            <pc:sldMk cId="3256978973" sldId="264"/>
            <ac:inkMk id="8" creationId="{2F19DF20-5062-B756-CB4F-62EE3BEB326C}"/>
          </ac:inkMkLst>
        </pc:inkChg>
        <pc:inkChg chg="add del">
          <ac:chgData name="Rita Tam" userId="a11fa42d-2320-45aa-b44e-2f74874cff07" providerId="ADAL" clId="{72FC61CA-DD92-47A8-A4B8-50B45E9637B9}" dt="2022-11-27T10:32:01.926" v="7379" actId="9405"/>
          <ac:inkMkLst>
            <pc:docMk/>
            <pc:sldMk cId="3256978973" sldId="264"/>
            <ac:inkMk id="9" creationId="{3803F8BA-4A68-ABD4-513F-A1CAACBB7742}"/>
          </ac:inkMkLst>
        </pc:inkChg>
        <pc:inkChg chg="add del mod">
          <ac:chgData name="Rita Tam" userId="a11fa42d-2320-45aa-b44e-2f74874cff07" providerId="ADAL" clId="{72FC61CA-DD92-47A8-A4B8-50B45E9637B9}" dt="2022-11-27T10:32:08.348" v="7389" actId="9405"/>
          <ac:inkMkLst>
            <pc:docMk/>
            <pc:sldMk cId="3256978973" sldId="264"/>
            <ac:inkMk id="10" creationId="{0876C683-BA79-4A80-D115-3476225713C9}"/>
          </ac:inkMkLst>
        </pc:inkChg>
        <pc:inkChg chg="add del mod">
          <ac:chgData name="Rita Tam" userId="a11fa42d-2320-45aa-b44e-2f74874cff07" providerId="ADAL" clId="{72FC61CA-DD92-47A8-A4B8-50B45E9637B9}" dt="2022-11-27T10:32:07.949" v="7388"/>
          <ac:inkMkLst>
            <pc:docMk/>
            <pc:sldMk cId="3256978973" sldId="264"/>
            <ac:inkMk id="11" creationId="{6B92BACE-FB0D-F71F-750B-AE2B9ED7C40F}"/>
          </ac:inkMkLst>
        </pc:inkChg>
        <pc:inkChg chg="add del">
          <ac:chgData name="Rita Tam" userId="a11fa42d-2320-45aa-b44e-2f74874cff07" providerId="ADAL" clId="{72FC61CA-DD92-47A8-A4B8-50B45E9637B9}" dt="2022-11-27T10:32:07.582" v="7385" actId="9405"/>
          <ac:inkMkLst>
            <pc:docMk/>
            <pc:sldMk cId="3256978973" sldId="264"/>
            <ac:inkMk id="12" creationId="{3F7E237C-AEEA-BF22-B683-353DBA53DAA7}"/>
          </ac:inkMkLst>
        </pc:inkChg>
        <pc:inkChg chg="add del">
          <ac:chgData name="Rita Tam" userId="a11fa42d-2320-45aa-b44e-2f74874cff07" providerId="ADAL" clId="{72FC61CA-DD92-47A8-A4B8-50B45E9637B9}" dt="2022-11-27T10:32:07.384" v="7384" actId="9405"/>
          <ac:inkMkLst>
            <pc:docMk/>
            <pc:sldMk cId="3256978973" sldId="264"/>
            <ac:inkMk id="13" creationId="{AC7A4717-F594-8938-6AA1-1213E73D4C8E}"/>
          </ac:inkMkLst>
        </pc:inkChg>
        <pc:inkChg chg="add del">
          <ac:chgData name="Rita Tam" userId="a11fa42d-2320-45aa-b44e-2f74874cff07" providerId="ADAL" clId="{72FC61CA-DD92-47A8-A4B8-50B45E9637B9}" dt="2022-11-27T10:32:09.197" v="7391" actId="9405"/>
          <ac:inkMkLst>
            <pc:docMk/>
            <pc:sldMk cId="3256978973" sldId="264"/>
            <ac:inkMk id="15" creationId="{2EAD1BDD-CB9E-2C0D-D9E3-53A5148082DD}"/>
          </ac:inkMkLst>
        </pc:inkChg>
        <pc:inkChg chg="add del">
          <ac:chgData name="Rita Tam" userId="a11fa42d-2320-45aa-b44e-2f74874cff07" providerId="ADAL" clId="{72FC61CA-DD92-47A8-A4B8-50B45E9637B9}" dt="2022-11-27T10:32:10.255" v="7393" actId="9405"/>
          <ac:inkMkLst>
            <pc:docMk/>
            <pc:sldMk cId="3256978973" sldId="264"/>
            <ac:inkMk id="16" creationId="{849434BA-65C8-7C4D-827B-FA136A5FEF00}"/>
          </ac:inkMkLst>
        </pc:inkChg>
        <pc:inkChg chg="add del">
          <ac:chgData name="Rita Tam" userId="a11fa42d-2320-45aa-b44e-2f74874cff07" providerId="ADAL" clId="{72FC61CA-DD92-47A8-A4B8-50B45E9637B9}" dt="2022-11-27T10:32:30.158" v="7417" actId="9405"/>
          <ac:inkMkLst>
            <pc:docMk/>
            <pc:sldMk cId="3256978973" sldId="264"/>
            <ac:inkMk id="17" creationId="{7F3918A9-1191-1677-0CEF-A72EDC0C8866}"/>
          </ac:inkMkLst>
        </pc:inkChg>
        <pc:inkChg chg="add del">
          <ac:chgData name="Rita Tam" userId="a11fa42d-2320-45aa-b44e-2f74874cff07" providerId="ADAL" clId="{72FC61CA-DD92-47A8-A4B8-50B45E9637B9}" dt="2022-11-27T10:32:15.406" v="7398" actId="9405"/>
          <ac:inkMkLst>
            <pc:docMk/>
            <pc:sldMk cId="3256978973" sldId="264"/>
            <ac:inkMk id="18" creationId="{DD77B5DD-F709-C79F-219F-FA11750EB7C9}"/>
          </ac:inkMkLst>
        </pc:inkChg>
        <pc:inkChg chg="add del">
          <ac:chgData name="Rita Tam" userId="a11fa42d-2320-45aa-b44e-2f74874cff07" providerId="ADAL" clId="{72FC61CA-DD92-47A8-A4B8-50B45E9637B9}" dt="2022-11-27T10:32:15.229" v="7397" actId="9405"/>
          <ac:inkMkLst>
            <pc:docMk/>
            <pc:sldMk cId="3256978973" sldId="264"/>
            <ac:inkMk id="19" creationId="{76E139C4-B7E5-ADDC-06BE-EC56F4AB81DA}"/>
          </ac:inkMkLst>
        </pc:inkChg>
        <pc:inkChg chg="mod">
          <ac:chgData name="Rita Tam" userId="a11fa42d-2320-45aa-b44e-2f74874cff07" providerId="ADAL" clId="{72FC61CA-DD92-47A8-A4B8-50B45E9637B9}" dt="2022-11-27T09:53:03.198" v="6741" actId="164"/>
          <ac:inkMkLst>
            <pc:docMk/>
            <pc:sldMk cId="3256978973" sldId="264"/>
            <ac:inkMk id="19" creationId="{CA921EA1-C785-52D6-5E09-0A9D95074E21}"/>
          </ac:inkMkLst>
        </pc:inkChg>
        <pc:inkChg chg="add del">
          <ac:chgData name="Rita Tam" userId="a11fa42d-2320-45aa-b44e-2f74874cff07" providerId="ADAL" clId="{72FC61CA-DD92-47A8-A4B8-50B45E9637B9}" dt="2022-11-27T10:32:17.750" v="7402" actId="9405"/>
          <ac:inkMkLst>
            <pc:docMk/>
            <pc:sldMk cId="3256978973" sldId="264"/>
            <ac:inkMk id="20" creationId="{100050FA-C052-F570-337D-8679F6482AFF}"/>
          </ac:inkMkLst>
        </pc:inkChg>
        <pc:inkChg chg="add del">
          <ac:chgData name="Rita Tam" userId="a11fa42d-2320-45aa-b44e-2f74874cff07" providerId="ADAL" clId="{72FC61CA-DD92-47A8-A4B8-50B45E9637B9}" dt="2022-11-27T10:32:17.563" v="7401" actId="9405"/>
          <ac:inkMkLst>
            <pc:docMk/>
            <pc:sldMk cId="3256978973" sldId="264"/>
            <ac:inkMk id="21" creationId="{C23717E3-4AA6-A370-1729-3AF52E32EFAD}"/>
          </ac:inkMkLst>
        </pc:inkChg>
        <pc:inkChg chg="add del">
          <ac:chgData name="Rita Tam" userId="a11fa42d-2320-45aa-b44e-2f74874cff07" providerId="ADAL" clId="{72FC61CA-DD92-47A8-A4B8-50B45E9637B9}" dt="2022-11-27T10:32:18.493" v="7404" actId="9405"/>
          <ac:inkMkLst>
            <pc:docMk/>
            <pc:sldMk cId="3256978973" sldId="264"/>
            <ac:inkMk id="22" creationId="{C803DE1A-6790-1175-0212-FBD6859A7A94}"/>
          </ac:inkMkLst>
        </pc:inkChg>
        <pc:inkChg chg="add del">
          <ac:chgData name="Rita Tam" userId="a11fa42d-2320-45aa-b44e-2f74874cff07" providerId="ADAL" clId="{72FC61CA-DD92-47A8-A4B8-50B45E9637B9}" dt="2022-11-27T10:32:19.390" v="7406" actId="9405"/>
          <ac:inkMkLst>
            <pc:docMk/>
            <pc:sldMk cId="3256978973" sldId="264"/>
            <ac:inkMk id="23" creationId="{5EF0C9D8-2ADA-4CDA-EE03-F17492DCE9D0}"/>
          </ac:inkMkLst>
        </pc:inkChg>
        <pc:inkChg chg="add del">
          <ac:chgData name="Rita Tam" userId="a11fa42d-2320-45aa-b44e-2f74874cff07" providerId="ADAL" clId="{72FC61CA-DD92-47A8-A4B8-50B45E9637B9}" dt="2022-11-27T10:32:26.430" v="7412" actId="9405"/>
          <ac:inkMkLst>
            <pc:docMk/>
            <pc:sldMk cId="3256978973" sldId="264"/>
            <ac:inkMk id="24" creationId="{759218D0-EEC3-7723-BC5B-AC3B8BC98082}"/>
          </ac:inkMkLst>
        </pc:inkChg>
        <pc:inkChg chg="add del">
          <ac:chgData name="Rita Tam" userId="a11fa42d-2320-45aa-b44e-2f74874cff07" providerId="ADAL" clId="{72FC61CA-DD92-47A8-A4B8-50B45E9637B9}" dt="2022-11-27T10:32:23.132" v="7409" actId="9405"/>
          <ac:inkMkLst>
            <pc:docMk/>
            <pc:sldMk cId="3256978973" sldId="264"/>
            <ac:inkMk id="25" creationId="{303D1B24-1CBC-A5B5-89F0-99AF8F9BD147}"/>
          </ac:inkMkLst>
        </pc:inkChg>
        <pc:inkChg chg="add del">
          <ac:chgData name="Rita Tam" userId="a11fa42d-2320-45aa-b44e-2f74874cff07" providerId="ADAL" clId="{72FC61CA-DD92-47A8-A4B8-50B45E9637B9}" dt="2022-11-27T10:32:26.152" v="7411" actId="9405"/>
          <ac:inkMkLst>
            <pc:docMk/>
            <pc:sldMk cId="3256978973" sldId="264"/>
            <ac:inkMk id="26" creationId="{37B9D3EC-714D-E136-C163-EDBCEBFD9E29}"/>
          </ac:inkMkLst>
        </pc:inkChg>
        <pc:inkChg chg="add del">
          <ac:chgData name="Rita Tam" userId="a11fa42d-2320-45aa-b44e-2f74874cff07" providerId="ADAL" clId="{72FC61CA-DD92-47A8-A4B8-50B45E9637B9}" dt="2022-11-27T10:32:29.771" v="7416" actId="9405"/>
          <ac:inkMkLst>
            <pc:docMk/>
            <pc:sldMk cId="3256978973" sldId="264"/>
            <ac:inkMk id="27" creationId="{D7B459E6-1770-6036-F229-3F798FD2DFE2}"/>
          </ac:inkMkLst>
        </pc:inkChg>
        <pc:inkChg chg="add del">
          <ac:chgData name="Rita Tam" userId="a11fa42d-2320-45aa-b44e-2f74874cff07" providerId="ADAL" clId="{72FC61CA-DD92-47A8-A4B8-50B45E9637B9}" dt="2022-11-27T10:32:29.579" v="7415" actId="9405"/>
          <ac:inkMkLst>
            <pc:docMk/>
            <pc:sldMk cId="3256978973" sldId="264"/>
            <ac:inkMk id="28" creationId="{0B6C69C2-3859-A550-6F66-EEE8A4302410}"/>
          </ac:inkMkLst>
        </pc:inkChg>
        <pc:inkChg chg="add del">
          <ac:chgData name="Rita Tam" userId="a11fa42d-2320-45aa-b44e-2f74874cff07" providerId="ADAL" clId="{72FC61CA-DD92-47A8-A4B8-50B45E9637B9}" dt="2022-11-27T10:32:31.798" v="7419" actId="9405"/>
          <ac:inkMkLst>
            <pc:docMk/>
            <pc:sldMk cId="3256978973" sldId="264"/>
            <ac:inkMk id="29" creationId="{2CF0E89E-B54D-7CB9-21BC-8AE1DD4B9953}"/>
          </ac:inkMkLst>
        </pc:inkChg>
        <pc:inkChg chg="add del">
          <ac:chgData name="Rita Tam" userId="a11fa42d-2320-45aa-b44e-2f74874cff07" providerId="ADAL" clId="{72FC61CA-DD92-47A8-A4B8-50B45E9637B9}" dt="2022-11-27T10:32:35.239" v="7421" actId="9405"/>
          <ac:inkMkLst>
            <pc:docMk/>
            <pc:sldMk cId="3256978973" sldId="264"/>
            <ac:inkMk id="30" creationId="{CDC8501F-FA2F-E6FE-B326-E00AAC439424}"/>
          </ac:inkMkLst>
        </pc:inkChg>
        <pc:inkChg chg="add del">
          <ac:chgData name="Rita Tam" userId="a11fa42d-2320-45aa-b44e-2f74874cff07" providerId="ADAL" clId="{72FC61CA-DD92-47A8-A4B8-50B45E9637B9}" dt="2022-11-27T10:32:36.561" v="7423" actId="9405"/>
          <ac:inkMkLst>
            <pc:docMk/>
            <pc:sldMk cId="3256978973" sldId="264"/>
            <ac:inkMk id="31" creationId="{85BBAF43-305B-BA81-17B8-803F44834562}"/>
          </ac:inkMkLst>
        </pc:inkChg>
        <pc:inkChg chg="add del">
          <ac:chgData name="Rita Tam" userId="a11fa42d-2320-45aa-b44e-2f74874cff07" providerId="ADAL" clId="{72FC61CA-DD92-47A8-A4B8-50B45E9637B9}" dt="2022-11-27T10:32:37.893" v="7425" actId="9405"/>
          <ac:inkMkLst>
            <pc:docMk/>
            <pc:sldMk cId="3256978973" sldId="264"/>
            <ac:inkMk id="32" creationId="{1C1FBFB6-47B6-203C-6F73-D0B29979D5E1}"/>
          </ac:inkMkLst>
        </pc:inkChg>
        <pc:inkChg chg="add del">
          <ac:chgData name="Rita Tam" userId="a11fa42d-2320-45aa-b44e-2f74874cff07" providerId="ADAL" clId="{72FC61CA-DD92-47A8-A4B8-50B45E9637B9}" dt="2022-11-27T10:32:45" v="7429" actId="9405"/>
          <ac:inkMkLst>
            <pc:docMk/>
            <pc:sldMk cId="3256978973" sldId="264"/>
            <ac:inkMk id="33" creationId="{EB802DF7-01FE-5629-CB4B-D45E2A044421}"/>
          </ac:inkMkLst>
        </pc:inkChg>
        <pc:inkChg chg="add del">
          <ac:chgData name="Rita Tam" userId="a11fa42d-2320-45aa-b44e-2f74874cff07" providerId="ADAL" clId="{72FC61CA-DD92-47A8-A4B8-50B45E9637B9}" dt="2022-11-27T10:32:44.799" v="7428" actId="9405"/>
          <ac:inkMkLst>
            <pc:docMk/>
            <pc:sldMk cId="3256978973" sldId="264"/>
            <ac:inkMk id="34" creationId="{22F4B615-7200-5A28-452A-255800F3F556}"/>
          </ac:inkMkLst>
        </pc:inkChg>
        <pc:inkChg chg="add mod">
          <ac:chgData name="Rita Tam" userId="a11fa42d-2320-45aa-b44e-2f74874cff07" providerId="ADAL" clId="{72FC61CA-DD92-47A8-A4B8-50B45E9637B9}" dt="2022-11-27T10:32:56.107" v="7442"/>
          <ac:inkMkLst>
            <pc:docMk/>
            <pc:sldMk cId="3256978973" sldId="264"/>
            <ac:inkMk id="35" creationId="{CE6B7FC6-B032-F401-4308-379DDB81A295}"/>
          </ac:inkMkLst>
        </pc:inkChg>
        <pc:inkChg chg="add del">
          <ac:chgData name="Rita Tam" userId="a11fa42d-2320-45aa-b44e-2f74874cff07" providerId="ADAL" clId="{72FC61CA-DD92-47A8-A4B8-50B45E9637B9}" dt="2022-11-27T10:32:47.465" v="7432" actId="9405"/>
          <ac:inkMkLst>
            <pc:docMk/>
            <pc:sldMk cId="3256978973" sldId="264"/>
            <ac:inkMk id="36" creationId="{08197727-B7FD-6328-FDF4-3ED4BCC4B645}"/>
          </ac:inkMkLst>
        </pc:inkChg>
        <pc:inkChg chg="mod">
          <ac:chgData name="Rita Tam" userId="a11fa42d-2320-45aa-b44e-2f74874cff07" providerId="ADAL" clId="{72FC61CA-DD92-47A8-A4B8-50B45E9637B9}" dt="2022-11-27T09:54:30.196" v="6775" actId="165"/>
          <ac:inkMkLst>
            <pc:docMk/>
            <pc:sldMk cId="3256978973" sldId="264"/>
            <ac:inkMk id="36" creationId="{B0637661-4161-D613-A573-038932B0041F}"/>
          </ac:inkMkLst>
        </pc:inkChg>
        <pc:inkChg chg="add mod">
          <ac:chgData name="Rita Tam" userId="a11fa42d-2320-45aa-b44e-2f74874cff07" providerId="ADAL" clId="{72FC61CA-DD92-47A8-A4B8-50B45E9637B9}" dt="2022-11-27T10:32:56.107" v="7442"/>
          <ac:inkMkLst>
            <pc:docMk/>
            <pc:sldMk cId="3256978973" sldId="264"/>
            <ac:inkMk id="37" creationId="{7E72568C-02B9-B138-8E52-6BB1A6EE7E21}"/>
          </ac:inkMkLst>
        </pc:inkChg>
        <pc:inkChg chg="add del">
          <ac:chgData name="Rita Tam" userId="a11fa42d-2320-45aa-b44e-2f74874cff07" providerId="ADAL" clId="{72FC61CA-DD92-47A8-A4B8-50B45E9637B9}" dt="2022-11-27T10:32:50.167" v="7436" actId="9405"/>
          <ac:inkMkLst>
            <pc:docMk/>
            <pc:sldMk cId="3256978973" sldId="264"/>
            <ac:inkMk id="39" creationId="{2EA2A233-B21F-F6F7-0791-ADE5EB178E46}"/>
          </ac:inkMkLst>
        </pc:inkChg>
        <pc:inkChg chg="del mod">
          <ac:chgData name="Rita Tam" userId="a11fa42d-2320-45aa-b44e-2f74874cff07" providerId="ADAL" clId="{72FC61CA-DD92-47A8-A4B8-50B45E9637B9}" dt="2022-11-27T09:54:34.633" v="6779" actId="478"/>
          <ac:inkMkLst>
            <pc:docMk/>
            <pc:sldMk cId="3256978973" sldId="264"/>
            <ac:inkMk id="39" creationId="{7A5C628C-4057-E449-F35A-AA6C756B5C77}"/>
          </ac:inkMkLst>
        </pc:inkChg>
        <pc:inkChg chg="add mod">
          <ac:chgData name="Rita Tam" userId="a11fa42d-2320-45aa-b44e-2f74874cff07" providerId="ADAL" clId="{72FC61CA-DD92-47A8-A4B8-50B45E9637B9}" dt="2022-11-27T10:32:56.107" v="7442"/>
          <ac:inkMkLst>
            <pc:docMk/>
            <pc:sldMk cId="3256978973" sldId="264"/>
            <ac:inkMk id="40" creationId="{B3F70AF9-EFA7-E097-F8FE-FBE2330D19FC}"/>
          </ac:inkMkLst>
        </pc:inkChg>
        <pc:inkChg chg="add mod">
          <ac:chgData name="Rita Tam" userId="a11fa42d-2320-45aa-b44e-2f74874cff07" providerId="ADAL" clId="{72FC61CA-DD92-47A8-A4B8-50B45E9637B9}" dt="2022-11-27T10:32:56.107" v="7442"/>
          <ac:inkMkLst>
            <pc:docMk/>
            <pc:sldMk cId="3256978973" sldId="264"/>
            <ac:inkMk id="41" creationId="{8FAEDD44-CE49-B52F-78F7-93FAFB8FE90E}"/>
          </ac:inkMkLst>
        </pc:inkChg>
        <pc:inkChg chg="add del">
          <ac:chgData name="Rita Tam" userId="a11fa42d-2320-45aa-b44e-2f74874cff07" providerId="ADAL" clId="{72FC61CA-DD92-47A8-A4B8-50B45E9637B9}" dt="2022-11-27T10:32:54.339" v="7440" actId="9405"/>
          <ac:inkMkLst>
            <pc:docMk/>
            <pc:sldMk cId="3256978973" sldId="264"/>
            <ac:inkMk id="42" creationId="{46A0229A-C235-E8EE-8BEB-BAF28E1AD3A7}"/>
          </ac:inkMkLst>
        </pc:inkChg>
        <pc:inkChg chg="add mod">
          <ac:chgData name="Rita Tam" userId="a11fa42d-2320-45aa-b44e-2f74874cff07" providerId="ADAL" clId="{72FC61CA-DD92-47A8-A4B8-50B45E9637B9}" dt="2022-11-27T10:32:56.107" v="7442"/>
          <ac:inkMkLst>
            <pc:docMk/>
            <pc:sldMk cId="3256978973" sldId="264"/>
            <ac:inkMk id="43" creationId="{5335416E-7CF1-BFD1-63A7-953880524858}"/>
          </ac:inkMkLst>
        </pc:inkChg>
        <pc:inkChg chg="mod">
          <ac:chgData name="Rita Tam" userId="a11fa42d-2320-45aa-b44e-2f74874cff07" providerId="ADAL" clId="{72FC61CA-DD92-47A8-A4B8-50B45E9637B9}" dt="2022-11-27T10:33:07.703" v="7445"/>
          <ac:inkMkLst>
            <pc:docMk/>
            <pc:sldMk cId="3256978973" sldId="264"/>
            <ac:inkMk id="46" creationId="{D1F9583A-7BFF-8684-EE8B-35AF7BDAB50B}"/>
          </ac:inkMkLst>
        </pc:inkChg>
        <pc:inkChg chg="mod">
          <ac:chgData name="Rita Tam" userId="a11fa42d-2320-45aa-b44e-2f74874cff07" providerId="ADAL" clId="{72FC61CA-DD92-47A8-A4B8-50B45E9637B9}" dt="2022-11-27T10:33:07.703" v="7445"/>
          <ac:inkMkLst>
            <pc:docMk/>
            <pc:sldMk cId="3256978973" sldId="264"/>
            <ac:inkMk id="47" creationId="{2432B60A-863C-AFD8-96A9-77E359FD387B}"/>
          </ac:inkMkLst>
        </pc:inkChg>
        <pc:inkChg chg="mod">
          <ac:chgData name="Rita Tam" userId="a11fa42d-2320-45aa-b44e-2f74874cff07" providerId="ADAL" clId="{72FC61CA-DD92-47A8-A4B8-50B45E9637B9}" dt="2022-11-27T10:33:07.703" v="7445"/>
          <ac:inkMkLst>
            <pc:docMk/>
            <pc:sldMk cId="3256978973" sldId="264"/>
            <ac:inkMk id="48" creationId="{AE8B537D-02B4-E4F1-5B8B-FF3BA3E96F27}"/>
          </ac:inkMkLst>
        </pc:inkChg>
        <pc:inkChg chg="mod">
          <ac:chgData name="Rita Tam" userId="a11fa42d-2320-45aa-b44e-2f74874cff07" providerId="ADAL" clId="{72FC61CA-DD92-47A8-A4B8-50B45E9637B9}" dt="2022-11-27T10:33:07.703" v="7445"/>
          <ac:inkMkLst>
            <pc:docMk/>
            <pc:sldMk cId="3256978973" sldId="264"/>
            <ac:inkMk id="49" creationId="{29B281D5-B0FF-6D04-0A0B-3AE86BB810E1}"/>
          </ac:inkMkLst>
        </pc:inkChg>
        <pc:inkChg chg="mod">
          <ac:chgData name="Rita Tam" userId="a11fa42d-2320-45aa-b44e-2f74874cff07" providerId="ADAL" clId="{72FC61CA-DD92-47A8-A4B8-50B45E9637B9}" dt="2022-11-27T10:33:07.703" v="7445"/>
          <ac:inkMkLst>
            <pc:docMk/>
            <pc:sldMk cId="3256978973" sldId="264"/>
            <ac:inkMk id="50" creationId="{498862D8-ED37-EC9E-6B08-6F170AD3D11C}"/>
          </ac:inkMkLst>
        </pc:inkChg>
        <pc:inkChg chg="add del">
          <ac:chgData name="Rita Tam" userId="a11fa42d-2320-45aa-b44e-2f74874cff07" providerId="ADAL" clId="{72FC61CA-DD92-47A8-A4B8-50B45E9637B9}" dt="2022-11-27T10:33:40.187" v="7448" actId="9405"/>
          <ac:inkMkLst>
            <pc:docMk/>
            <pc:sldMk cId="3256978973" sldId="264"/>
            <ac:inkMk id="51" creationId="{DADA6363-A08E-83C3-C46E-64A0050E1335}"/>
          </ac:inkMkLst>
        </pc:inkChg>
        <pc:inkChg chg="add del">
          <ac:chgData name="Rita Tam" userId="a11fa42d-2320-45aa-b44e-2f74874cff07" providerId="ADAL" clId="{72FC61CA-DD92-47A8-A4B8-50B45E9637B9}" dt="2022-11-27T10:33:41.091" v="7450" actId="9405"/>
          <ac:inkMkLst>
            <pc:docMk/>
            <pc:sldMk cId="3256978973" sldId="264"/>
            <ac:inkMk id="52" creationId="{840E0D95-7424-27ED-E9AE-7D45162DD356}"/>
          </ac:inkMkLst>
        </pc:inkChg>
        <pc:inkChg chg="add del">
          <ac:chgData name="Rita Tam" userId="a11fa42d-2320-45aa-b44e-2f74874cff07" providerId="ADAL" clId="{72FC61CA-DD92-47A8-A4B8-50B45E9637B9}" dt="2022-11-27T10:33:42.384" v="7452" actId="9405"/>
          <ac:inkMkLst>
            <pc:docMk/>
            <pc:sldMk cId="3256978973" sldId="264"/>
            <ac:inkMk id="53" creationId="{D14DA4B0-A328-A4CC-F6F8-B7A96E81E9B4}"/>
          </ac:inkMkLst>
        </pc:inkChg>
        <pc:inkChg chg="add del">
          <ac:chgData name="Rita Tam" userId="a11fa42d-2320-45aa-b44e-2f74874cff07" providerId="ADAL" clId="{72FC61CA-DD92-47A8-A4B8-50B45E9637B9}" dt="2022-11-27T10:33:43.230" v="7454" actId="9405"/>
          <ac:inkMkLst>
            <pc:docMk/>
            <pc:sldMk cId="3256978973" sldId="264"/>
            <ac:inkMk id="54" creationId="{4AC6D008-9762-98F1-72D3-258D9D6825C3}"/>
          </ac:inkMkLst>
        </pc:inkChg>
        <pc:inkChg chg="add del">
          <ac:chgData name="Rita Tam" userId="a11fa42d-2320-45aa-b44e-2f74874cff07" providerId="ADAL" clId="{72FC61CA-DD92-47A8-A4B8-50B45E9637B9}" dt="2022-11-27T10:33:49.887" v="7460" actId="9405"/>
          <ac:inkMkLst>
            <pc:docMk/>
            <pc:sldMk cId="3256978973" sldId="264"/>
            <ac:inkMk id="55" creationId="{6FA20E23-D304-78B8-6D3C-DBB8C8308BE1}"/>
          </ac:inkMkLst>
        </pc:inkChg>
        <pc:inkChg chg="add del">
          <ac:chgData name="Rita Tam" userId="a11fa42d-2320-45aa-b44e-2f74874cff07" providerId="ADAL" clId="{72FC61CA-DD92-47A8-A4B8-50B45E9637B9}" dt="2022-11-27T10:33:46.933" v="7457" actId="9405"/>
          <ac:inkMkLst>
            <pc:docMk/>
            <pc:sldMk cId="3256978973" sldId="264"/>
            <ac:inkMk id="56" creationId="{9CE3B6D9-FEB8-B429-46F6-C80167BFA154}"/>
          </ac:inkMkLst>
        </pc:inkChg>
        <pc:inkChg chg="add del">
          <ac:chgData name="Rita Tam" userId="a11fa42d-2320-45aa-b44e-2f74874cff07" providerId="ADAL" clId="{72FC61CA-DD92-47A8-A4B8-50B45E9637B9}" dt="2022-11-27T10:33:49.650" v="7459" actId="9405"/>
          <ac:inkMkLst>
            <pc:docMk/>
            <pc:sldMk cId="3256978973" sldId="264"/>
            <ac:inkMk id="57" creationId="{EC9A5A20-16DA-39EB-91A3-CF0250DF7115}"/>
          </ac:inkMkLst>
        </pc:inkChg>
        <pc:inkChg chg="add del">
          <ac:chgData name="Rita Tam" userId="a11fa42d-2320-45aa-b44e-2f74874cff07" providerId="ADAL" clId="{72FC61CA-DD92-47A8-A4B8-50B45E9637B9}" dt="2022-11-27T10:33:50.734" v="7462" actId="9405"/>
          <ac:inkMkLst>
            <pc:docMk/>
            <pc:sldMk cId="3256978973" sldId="264"/>
            <ac:inkMk id="58" creationId="{8C2ED4FA-6020-FDA8-753A-063D08434B31}"/>
          </ac:inkMkLst>
        </pc:inkChg>
        <pc:inkChg chg="add del">
          <ac:chgData name="Rita Tam" userId="a11fa42d-2320-45aa-b44e-2f74874cff07" providerId="ADAL" clId="{72FC61CA-DD92-47A8-A4B8-50B45E9637B9}" dt="2022-11-27T10:33:51.571" v="7464" actId="9405"/>
          <ac:inkMkLst>
            <pc:docMk/>
            <pc:sldMk cId="3256978973" sldId="264"/>
            <ac:inkMk id="59" creationId="{7A95A123-98EB-83B2-067F-56CD03EEF739}"/>
          </ac:inkMkLst>
        </pc:inkChg>
        <pc:inkChg chg="mod">
          <ac:chgData name="Rita Tam" userId="a11fa42d-2320-45aa-b44e-2f74874cff07" providerId="ADAL" clId="{72FC61CA-DD92-47A8-A4B8-50B45E9637B9}" dt="2022-11-27T09:53:47.731" v="6753"/>
          <ac:inkMkLst>
            <pc:docMk/>
            <pc:sldMk cId="3256978973" sldId="264"/>
            <ac:inkMk id="59" creationId="{8CCDBF5F-1305-3C4B-B3BC-1FB42CE4358F}"/>
          </ac:inkMkLst>
        </pc:inkChg>
        <pc:inkChg chg="add del">
          <ac:chgData name="Rita Tam" userId="a11fa42d-2320-45aa-b44e-2f74874cff07" providerId="ADAL" clId="{72FC61CA-DD92-47A8-A4B8-50B45E9637B9}" dt="2022-11-27T10:33:55.466" v="7470" actId="9405"/>
          <ac:inkMkLst>
            <pc:docMk/>
            <pc:sldMk cId="3256978973" sldId="264"/>
            <ac:inkMk id="60" creationId="{0EE45932-A297-D4AA-4F85-0B5B45D42F0C}"/>
          </ac:inkMkLst>
        </pc:inkChg>
        <pc:inkChg chg="add del">
          <ac:chgData name="Rita Tam" userId="a11fa42d-2320-45aa-b44e-2f74874cff07" providerId="ADAL" clId="{72FC61CA-DD92-47A8-A4B8-50B45E9637B9}" dt="2022-11-27T10:33:53.802" v="7467" actId="9405"/>
          <ac:inkMkLst>
            <pc:docMk/>
            <pc:sldMk cId="3256978973" sldId="264"/>
            <ac:inkMk id="61" creationId="{84399D0E-2B62-CB4E-2BC6-8533950ADA64}"/>
          </ac:inkMkLst>
        </pc:inkChg>
        <pc:inkChg chg="mod">
          <ac:chgData name="Rita Tam" userId="a11fa42d-2320-45aa-b44e-2f74874cff07" providerId="ADAL" clId="{72FC61CA-DD92-47A8-A4B8-50B45E9637B9}" dt="2022-11-27T09:53:47.731" v="6753"/>
          <ac:inkMkLst>
            <pc:docMk/>
            <pc:sldMk cId="3256978973" sldId="264"/>
            <ac:inkMk id="62" creationId="{3B67E020-A0E3-5FA2-CA60-41EBDC4AD6E1}"/>
          </ac:inkMkLst>
        </pc:inkChg>
        <pc:inkChg chg="add del">
          <ac:chgData name="Rita Tam" userId="a11fa42d-2320-45aa-b44e-2f74874cff07" providerId="ADAL" clId="{72FC61CA-DD92-47A8-A4B8-50B45E9637B9}" dt="2022-11-27T10:33:55.097" v="7469" actId="9405"/>
          <ac:inkMkLst>
            <pc:docMk/>
            <pc:sldMk cId="3256978973" sldId="264"/>
            <ac:inkMk id="62" creationId="{B2C76D9A-D73C-E6A5-A594-05A4A0FC1265}"/>
          </ac:inkMkLst>
        </pc:inkChg>
        <pc:inkChg chg="add del mod">
          <ac:chgData name="Rita Tam" userId="a11fa42d-2320-45aa-b44e-2f74874cff07" providerId="ADAL" clId="{72FC61CA-DD92-47A8-A4B8-50B45E9637B9}" dt="2022-11-27T10:47:34.399" v="7892" actId="164"/>
          <ac:inkMkLst>
            <pc:docMk/>
            <pc:sldMk cId="3256978973" sldId="264"/>
            <ac:inkMk id="63" creationId="{B2786B77-029D-FAF5-268F-C819DC1DA900}"/>
          </ac:inkMkLst>
        </pc:inkChg>
        <pc:inkChg chg="add del mod">
          <ac:chgData name="Rita Tam" userId="a11fa42d-2320-45aa-b44e-2f74874cff07" providerId="ADAL" clId="{72FC61CA-DD92-47A8-A4B8-50B45E9637B9}" dt="2022-11-27T10:47:34.399" v="7892" actId="164"/>
          <ac:inkMkLst>
            <pc:docMk/>
            <pc:sldMk cId="3256978973" sldId="264"/>
            <ac:inkMk id="448" creationId="{DCE9BEFC-2FA8-2798-16EB-17EE5524BC8C}"/>
          </ac:inkMkLst>
        </pc:inkChg>
        <pc:inkChg chg="add del">
          <ac:chgData name="Rita Tam" userId="a11fa42d-2320-45aa-b44e-2f74874cff07" providerId="ADAL" clId="{72FC61CA-DD92-47A8-A4B8-50B45E9637B9}" dt="2022-11-27T10:34:38.864" v="7478" actId="9405"/>
          <ac:inkMkLst>
            <pc:docMk/>
            <pc:sldMk cId="3256978973" sldId="264"/>
            <ac:inkMk id="458" creationId="{5C5ACC1E-3E07-AAC7-021C-26BAE176C659}"/>
          </ac:inkMkLst>
        </pc:inkChg>
        <pc:inkChg chg="add del">
          <ac:chgData name="Rita Tam" userId="a11fa42d-2320-45aa-b44e-2f74874cff07" providerId="ADAL" clId="{72FC61CA-DD92-47A8-A4B8-50B45E9637B9}" dt="2022-11-27T10:34:39.629" v="7480" actId="9405"/>
          <ac:inkMkLst>
            <pc:docMk/>
            <pc:sldMk cId="3256978973" sldId="264"/>
            <ac:inkMk id="459" creationId="{B8A953BC-EA00-BBC1-9D92-D4098F8B97B4}"/>
          </ac:inkMkLst>
        </pc:inkChg>
        <pc:inkChg chg="add del">
          <ac:chgData name="Rita Tam" userId="a11fa42d-2320-45aa-b44e-2f74874cff07" providerId="ADAL" clId="{72FC61CA-DD92-47A8-A4B8-50B45E9637B9}" dt="2022-11-27T10:34:40.381" v="7482" actId="9405"/>
          <ac:inkMkLst>
            <pc:docMk/>
            <pc:sldMk cId="3256978973" sldId="264"/>
            <ac:inkMk id="460" creationId="{E66D3391-96C2-0402-CF9E-2E037B126896}"/>
          </ac:inkMkLst>
        </pc:inkChg>
        <pc:inkChg chg="add del">
          <ac:chgData name="Rita Tam" userId="a11fa42d-2320-45aa-b44e-2f74874cff07" providerId="ADAL" clId="{72FC61CA-DD92-47A8-A4B8-50B45E9637B9}" dt="2022-11-27T10:34:41.073" v="7484" actId="9405"/>
          <ac:inkMkLst>
            <pc:docMk/>
            <pc:sldMk cId="3256978973" sldId="264"/>
            <ac:inkMk id="461" creationId="{9E4AA723-58A0-4264-81E9-8A67F023050C}"/>
          </ac:inkMkLst>
        </pc:inkChg>
        <pc:inkChg chg="add del">
          <ac:chgData name="Rita Tam" userId="a11fa42d-2320-45aa-b44e-2f74874cff07" providerId="ADAL" clId="{72FC61CA-DD92-47A8-A4B8-50B45E9637B9}" dt="2022-11-27T10:34:42.523" v="7486" actId="9405"/>
          <ac:inkMkLst>
            <pc:docMk/>
            <pc:sldMk cId="3256978973" sldId="264"/>
            <ac:inkMk id="462" creationId="{8429DCEE-E728-C5C9-721A-C4EEFD5E9765}"/>
          </ac:inkMkLst>
        </pc:inkChg>
        <pc:inkChg chg="add del">
          <ac:chgData name="Rita Tam" userId="a11fa42d-2320-45aa-b44e-2f74874cff07" providerId="ADAL" clId="{72FC61CA-DD92-47A8-A4B8-50B45E9637B9}" dt="2022-11-27T10:34:45.406" v="7488" actId="9405"/>
          <ac:inkMkLst>
            <pc:docMk/>
            <pc:sldMk cId="3256978973" sldId="264"/>
            <ac:inkMk id="463" creationId="{8CA3D7F8-5291-CC89-B3FE-CC2925DA28AE}"/>
          </ac:inkMkLst>
        </pc:inkChg>
        <pc:inkChg chg="add del">
          <ac:chgData name="Rita Tam" userId="a11fa42d-2320-45aa-b44e-2f74874cff07" providerId="ADAL" clId="{72FC61CA-DD92-47A8-A4B8-50B45E9637B9}" dt="2022-11-27T10:34:46.529" v="7490" actId="9405"/>
          <ac:inkMkLst>
            <pc:docMk/>
            <pc:sldMk cId="3256978973" sldId="264"/>
            <ac:inkMk id="464" creationId="{68B12263-313C-A1C2-0409-073D73D901F4}"/>
          </ac:inkMkLst>
        </pc:inkChg>
        <pc:inkChg chg="add del">
          <ac:chgData name="Rita Tam" userId="a11fa42d-2320-45aa-b44e-2f74874cff07" providerId="ADAL" clId="{72FC61CA-DD92-47A8-A4B8-50B45E9637B9}" dt="2022-11-27T10:34:47.570" v="7492" actId="9405"/>
          <ac:inkMkLst>
            <pc:docMk/>
            <pc:sldMk cId="3256978973" sldId="264"/>
            <ac:inkMk id="465" creationId="{8AD9042E-A1A4-694F-00F5-F68B2D314B62}"/>
          </ac:inkMkLst>
        </pc:inkChg>
        <pc:inkChg chg="add del">
          <ac:chgData name="Rita Tam" userId="a11fa42d-2320-45aa-b44e-2f74874cff07" providerId="ADAL" clId="{72FC61CA-DD92-47A8-A4B8-50B45E9637B9}" dt="2022-11-27T10:35:55.791" v="7554"/>
          <ac:inkMkLst>
            <pc:docMk/>
            <pc:sldMk cId="3256978973" sldId="264"/>
            <ac:inkMk id="466" creationId="{ACFAC56F-8818-2712-8D80-5427C3C4BC45}"/>
          </ac:inkMkLst>
        </pc:inkChg>
        <pc:inkChg chg="add del">
          <ac:chgData name="Rita Tam" userId="a11fa42d-2320-45aa-b44e-2f74874cff07" providerId="ADAL" clId="{72FC61CA-DD92-47A8-A4B8-50B45E9637B9}" dt="2022-11-27T10:34:49.102" v="7495" actId="9405"/>
          <ac:inkMkLst>
            <pc:docMk/>
            <pc:sldMk cId="3256978973" sldId="264"/>
            <ac:inkMk id="467" creationId="{FD01BAD2-380F-5C37-B8B2-5AB0C742037B}"/>
          </ac:inkMkLst>
        </pc:inkChg>
        <pc:inkChg chg="add del">
          <ac:chgData name="Rita Tam" userId="a11fa42d-2320-45aa-b44e-2f74874cff07" providerId="ADAL" clId="{72FC61CA-DD92-47A8-A4B8-50B45E9637B9}" dt="2022-11-27T10:35:16.288" v="7517"/>
          <ac:inkMkLst>
            <pc:docMk/>
            <pc:sldMk cId="3256978973" sldId="264"/>
            <ac:inkMk id="472" creationId="{592DBE4F-0010-FE5C-DBF7-0CE0C3233220}"/>
          </ac:inkMkLst>
        </pc:inkChg>
        <pc:inkChg chg="add del mod">
          <ac:chgData name="Rita Tam" userId="a11fa42d-2320-45aa-b44e-2f74874cff07" providerId="ADAL" clId="{72FC61CA-DD92-47A8-A4B8-50B45E9637B9}" dt="2022-11-27T10:35:16.287" v="7515"/>
          <ac:inkMkLst>
            <pc:docMk/>
            <pc:sldMk cId="3256978973" sldId="264"/>
            <ac:inkMk id="473" creationId="{0500AC62-39B4-9245-0884-FBDC5A82AC61}"/>
          </ac:inkMkLst>
        </pc:inkChg>
        <pc:inkChg chg="add del mod">
          <ac:chgData name="Rita Tam" userId="a11fa42d-2320-45aa-b44e-2f74874cff07" providerId="ADAL" clId="{72FC61CA-DD92-47A8-A4B8-50B45E9637B9}" dt="2022-11-27T10:35:16.287" v="7516"/>
          <ac:inkMkLst>
            <pc:docMk/>
            <pc:sldMk cId="3256978973" sldId="264"/>
            <ac:inkMk id="474" creationId="{ABA693EF-D318-361D-143A-6773628BDDDC}"/>
          </ac:inkMkLst>
        </pc:inkChg>
        <pc:inkChg chg="add del">
          <ac:chgData name="Rita Tam" userId="a11fa42d-2320-45aa-b44e-2f74874cff07" providerId="ADAL" clId="{72FC61CA-DD92-47A8-A4B8-50B45E9637B9}" dt="2022-11-27T10:35:14.550" v="7514"/>
          <ac:inkMkLst>
            <pc:docMk/>
            <pc:sldMk cId="3256978973" sldId="264"/>
            <ac:inkMk id="475" creationId="{69924E47-4DF7-CC03-2C44-8C0D3AD60A6F}"/>
          </ac:inkMkLst>
        </pc:inkChg>
        <pc:inkChg chg="add del">
          <ac:chgData name="Rita Tam" userId="a11fa42d-2320-45aa-b44e-2f74874cff07" providerId="ADAL" clId="{72FC61CA-DD92-47A8-A4B8-50B45E9637B9}" dt="2022-11-27T10:34:53.329" v="7501" actId="9405"/>
          <ac:inkMkLst>
            <pc:docMk/>
            <pc:sldMk cId="3256978973" sldId="264"/>
            <ac:inkMk id="482" creationId="{A21ECB35-E7F7-6FC8-EF30-2D1F3B2CC803}"/>
          </ac:inkMkLst>
        </pc:inkChg>
        <pc:inkChg chg="add del mod">
          <ac:chgData name="Rita Tam" userId="a11fa42d-2320-45aa-b44e-2f74874cff07" providerId="ADAL" clId="{72FC61CA-DD92-47A8-A4B8-50B45E9637B9}" dt="2022-11-27T10:35:55.790" v="7548"/>
          <ac:inkMkLst>
            <pc:docMk/>
            <pc:sldMk cId="3256978973" sldId="264"/>
            <ac:inkMk id="483" creationId="{60B2C86D-EDDB-9030-5CE1-17F749058949}"/>
          </ac:inkMkLst>
        </pc:inkChg>
        <pc:inkChg chg="add del mod">
          <ac:chgData name="Rita Tam" userId="a11fa42d-2320-45aa-b44e-2f74874cff07" providerId="ADAL" clId="{72FC61CA-DD92-47A8-A4B8-50B45E9637B9}" dt="2022-11-27T10:35:55.791" v="7552"/>
          <ac:inkMkLst>
            <pc:docMk/>
            <pc:sldMk cId="3256978973" sldId="264"/>
            <ac:inkMk id="484" creationId="{7889B000-DC56-5089-D51E-576D1120FA5B}"/>
          </ac:inkMkLst>
        </pc:inkChg>
        <pc:inkChg chg="add del">
          <ac:chgData name="Rita Tam" userId="a11fa42d-2320-45aa-b44e-2f74874cff07" providerId="ADAL" clId="{72FC61CA-DD92-47A8-A4B8-50B45E9637B9}" dt="2022-11-27T10:34:55.622" v="7505" actId="9405"/>
          <ac:inkMkLst>
            <pc:docMk/>
            <pc:sldMk cId="3256978973" sldId="264"/>
            <ac:inkMk id="485" creationId="{C4BD47DA-5DA2-5130-E2D6-3EB0C4B5FD4E}"/>
          </ac:inkMkLst>
        </pc:inkChg>
        <pc:inkChg chg="add del">
          <ac:chgData name="Rita Tam" userId="a11fa42d-2320-45aa-b44e-2f74874cff07" providerId="ADAL" clId="{72FC61CA-DD92-47A8-A4B8-50B45E9637B9}" dt="2022-11-27T10:35:55.790" v="7547"/>
          <ac:inkMkLst>
            <pc:docMk/>
            <pc:sldMk cId="3256978973" sldId="264"/>
            <ac:inkMk id="486" creationId="{F678784F-2FE1-7924-EF41-250CB70CD6FB}"/>
          </ac:inkMkLst>
        </pc:inkChg>
        <pc:inkChg chg="add del mod">
          <ac:chgData name="Rita Tam" userId="a11fa42d-2320-45aa-b44e-2f74874cff07" providerId="ADAL" clId="{72FC61CA-DD92-47A8-A4B8-50B45E9637B9}" dt="2022-11-27T10:35:55.789" v="7541"/>
          <ac:inkMkLst>
            <pc:docMk/>
            <pc:sldMk cId="3256978973" sldId="264"/>
            <ac:inkMk id="487" creationId="{B56DD975-3216-7917-F710-FC8A2E4D1E6C}"/>
          </ac:inkMkLst>
        </pc:inkChg>
        <pc:inkChg chg="add del mod">
          <ac:chgData name="Rita Tam" userId="a11fa42d-2320-45aa-b44e-2f74874cff07" providerId="ADAL" clId="{72FC61CA-DD92-47A8-A4B8-50B45E9637B9}" dt="2022-11-27T10:35:55.790" v="7544"/>
          <ac:inkMkLst>
            <pc:docMk/>
            <pc:sldMk cId="3256978973" sldId="264"/>
            <ac:inkMk id="488" creationId="{87805A28-1917-26CF-9B79-8194A1FAB0C6}"/>
          </ac:inkMkLst>
        </pc:inkChg>
        <pc:inkChg chg="add del">
          <ac:chgData name="Rita Tam" userId="a11fa42d-2320-45aa-b44e-2f74874cff07" providerId="ADAL" clId="{72FC61CA-DD92-47A8-A4B8-50B45E9637B9}" dt="2022-11-27T10:35:07.515" v="7513" actId="9405"/>
          <ac:inkMkLst>
            <pc:docMk/>
            <pc:sldMk cId="3256978973" sldId="264"/>
            <ac:inkMk id="492" creationId="{532B7D29-D71A-B2C9-64D2-6085936E48B0}"/>
          </ac:inkMkLst>
        </pc:inkChg>
        <pc:inkChg chg="add del">
          <ac:chgData name="Rita Tam" userId="a11fa42d-2320-45aa-b44e-2f74874cff07" providerId="ADAL" clId="{72FC61CA-DD92-47A8-A4B8-50B45E9637B9}" dt="2022-11-27T10:35:07.330" v="7512" actId="9405"/>
          <ac:inkMkLst>
            <pc:docMk/>
            <pc:sldMk cId="3256978973" sldId="264"/>
            <ac:inkMk id="493" creationId="{88F96934-C8A2-83D9-F765-99DA3C16B84C}"/>
          </ac:inkMkLst>
        </pc:inkChg>
        <pc:inkChg chg="add del">
          <ac:chgData name="Rita Tam" userId="a11fa42d-2320-45aa-b44e-2f74874cff07" providerId="ADAL" clId="{72FC61CA-DD92-47A8-A4B8-50B45E9637B9}" dt="2022-11-27T10:35:18.985" v="7519" actId="9405"/>
          <ac:inkMkLst>
            <pc:docMk/>
            <pc:sldMk cId="3256978973" sldId="264"/>
            <ac:inkMk id="494" creationId="{F6C00167-B641-762C-3D99-4412B4417EC9}"/>
          </ac:inkMkLst>
        </pc:inkChg>
        <pc:inkChg chg="add del">
          <ac:chgData name="Rita Tam" userId="a11fa42d-2320-45aa-b44e-2f74874cff07" providerId="ADAL" clId="{72FC61CA-DD92-47A8-A4B8-50B45E9637B9}" dt="2022-11-27T10:35:55.790" v="7549"/>
          <ac:inkMkLst>
            <pc:docMk/>
            <pc:sldMk cId="3256978973" sldId="264"/>
            <ac:inkMk id="495" creationId="{B3C8A9D6-59B7-F5C5-2F24-70DCA9EE20C8}"/>
          </ac:inkMkLst>
        </pc:inkChg>
        <pc:inkChg chg="add del">
          <ac:chgData name="Rita Tam" userId="a11fa42d-2320-45aa-b44e-2f74874cff07" providerId="ADAL" clId="{72FC61CA-DD92-47A8-A4B8-50B45E9637B9}" dt="2022-11-27T10:35:20.726" v="7522" actId="9405"/>
          <ac:inkMkLst>
            <pc:docMk/>
            <pc:sldMk cId="3256978973" sldId="264"/>
            <ac:inkMk id="496" creationId="{F0CB10BA-EF8C-E385-1D65-3597B0CE510B}"/>
          </ac:inkMkLst>
        </pc:inkChg>
        <pc:inkChg chg="add del">
          <ac:chgData name="Rita Tam" userId="a11fa42d-2320-45aa-b44e-2f74874cff07" providerId="ADAL" clId="{72FC61CA-DD92-47A8-A4B8-50B45E9637B9}" dt="2022-11-27T10:35:55.791" v="7551"/>
          <ac:inkMkLst>
            <pc:docMk/>
            <pc:sldMk cId="3256978973" sldId="264"/>
            <ac:inkMk id="497" creationId="{7585E35C-3CFA-7F39-5827-5AD066A59060}"/>
          </ac:inkMkLst>
        </pc:inkChg>
        <pc:inkChg chg="add del">
          <ac:chgData name="Rita Tam" userId="a11fa42d-2320-45aa-b44e-2f74874cff07" providerId="ADAL" clId="{72FC61CA-DD92-47A8-A4B8-50B45E9637B9}" dt="2022-11-27T10:35:22.354" v="7525" actId="9405"/>
          <ac:inkMkLst>
            <pc:docMk/>
            <pc:sldMk cId="3256978973" sldId="264"/>
            <ac:inkMk id="498" creationId="{AED9915E-71D3-6B96-67D5-0152DCE262E8}"/>
          </ac:inkMkLst>
        </pc:inkChg>
        <pc:inkChg chg="add del">
          <ac:chgData name="Rita Tam" userId="a11fa42d-2320-45aa-b44e-2f74874cff07" providerId="ADAL" clId="{72FC61CA-DD92-47A8-A4B8-50B45E9637B9}" dt="2022-11-27T10:35:23.429" v="7527" actId="9405"/>
          <ac:inkMkLst>
            <pc:docMk/>
            <pc:sldMk cId="3256978973" sldId="264"/>
            <ac:inkMk id="499" creationId="{5602475F-CB7E-54E2-D39F-4E1AD31F5D7B}"/>
          </ac:inkMkLst>
        </pc:inkChg>
        <pc:inkChg chg="add del">
          <ac:chgData name="Rita Tam" userId="a11fa42d-2320-45aa-b44e-2f74874cff07" providerId="ADAL" clId="{72FC61CA-DD92-47A8-A4B8-50B45E9637B9}" dt="2022-11-27T10:35:55.791" v="7553"/>
          <ac:inkMkLst>
            <pc:docMk/>
            <pc:sldMk cId="3256978973" sldId="264"/>
            <ac:inkMk id="500" creationId="{2D6805A9-2060-2237-6209-4EB763347E3D}"/>
          </ac:inkMkLst>
        </pc:inkChg>
        <pc:inkChg chg="add del">
          <ac:chgData name="Rita Tam" userId="a11fa42d-2320-45aa-b44e-2f74874cff07" providerId="ADAL" clId="{72FC61CA-DD92-47A8-A4B8-50B45E9637B9}" dt="2022-11-27T10:35:27.518" v="7530" actId="9405"/>
          <ac:inkMkLst>
            <pc:docMk/>
            <pc:sldMk cId="3256978973" sldId="264"/>
            <ac:inkMk id="501" creationId="{4D52E307-07AB-F6FE-4610-7CE889CF4A4B}"/>
          </ac:inkMkLst>
        </pc:inkChg>
        <pc:inkChg chg="add del">
          <ac:chgData name="Rita Tam" userId="a11fa42d-2320-45aa-b44e-2f74874cff07" providerId="ADAL" clId="{72FC61CA-DD92-47A8-A4B8-50B45E9637B9}" dt="2022-11-27T10:35:55.789" v="7542"/>
          <ac:inkMkLst>
            <pc:docMk/>
            <pc:sldMk cId="3256978973" sldId="264"/>
            <ac:inkMk id="502" creationId="{F4B08954-C0B9-EEA8-981E-6CA42875A6EE}"/>
          </ac:inkMkLst>
        </pc:inkChg>
        <pc:inkChg chg="add del">
          <ac:chgData name="Rita Tam" userId="a11fa42d-2320-45aa-b44e-2f74874cff07" providerId="ADAL" clId="{72FC61CA-DD92-47A8-A4B8-50B45E9637B9}" dt="2022-11-27T10:35:29.793" v="7533" actId="9405"/>
          <ac:inkMkLst>
            <pc:docMk/>
            <pc:sldMk cId="3256978973" sldId="264"/>
            <ac:inkMk id="503" creationId="{8CAFD539-7323-ACBB-8A24-9DE29B69CB67}"/>
          </ac:inkMkLst>
        </pc:inkChg>
        <pc:inkChg chg="add del">
          <ac:chgData name="Rita Tam" userId="a11fa42d-2320-45aa-b44e-2f74874cff07" providerId="ADAL" clId="{72FC61CA-DD92-47A8-A4B8-50B45E9637B9}" dt="2022-11-27T10:35:30.588" v="7535" actId="9405"/>
          <ac:inkMkLst>
            <pc:docMk/>
            <pc:sldMk cId="3256978973" sldId="264"/>
            <ac:inkMk id="504" creationId="{00D4E072-3FDC-6A80-7909-88411046E34D}"/>
          </ac:inkMkLst>
        </pc:inkChg>
        <pc:inkChg chg="add del">
          <ac:chgData name="Rita Tam" userId="a11fa42d-2320-45aa-b44e-2f74874cff07" providerId="ADAL" clId="{72FC61CA-DD92-47A8-A4B8-50B45E9637B9}" dt="2022-11-27T10:35:55.791" v="7550"/>
          <ac:inkMkLst>
            <pc:docMk/>
            <pc:sldMk cId="3256978973" sldId="264"/>
            <ac:inkMk id="505" creationId="{8303C718-2439-480A-BBF8-FD2D058BF9C1}"/>
          </ac:inkMkLst>
        </pc:inkChg>
        <pc:inkChg chg="add del">
          <ac:chgData name="Rita Tam" userId="a11fa42d-2320-45aa-b44e-2f74874cff07" providerId="ADAL" clId="{72FC61CA-DD92-47A8-A4B8-50B45E9637B9}" dt="2022-11-27T10:35:55.790" v="7545"/>
          <ac:inkMkLst>
            <pc:docMk/>
            <pc:sldMk cId="3256978973" sldId="264"/>
            <ac:inkMk id="506" creationId="{313275D5-C025-D947-583B-61A8C0012457}"/>
          </ac:inkMkLst>
        </pc:inkChg>
        <pc:inkChg chg="add del mod">
          <ac:chgData name="Rita Tam" userId="a11fa42d-2320-45aa-b44e-2f74874cff07" providerId="ADAL" clId="{72FC61CA-DD92-47A8-A4B8-50B45E9637B9}" dt="2022-11-27T10:35:55.790" v="7543"/>
          <ac:inkMkLst>
            <pc:docMk/>
            <pc:sldMk cId="3256978973" sldId="264"/>
            <ac:inkMk id="507" creationId="{BAE115BF-3E47-16E8-543A-3A6A83E26001}"/>
          </ac:inkMkLst>
        </pc:inkChg>
        <pc:inkChg chg="add del">
          <ac:chgData name="Rita Tam" userId="a11fa42d-2320-45aa-b44e-2f74874cff07" providerId="ADAL" clId="{72FC61CA-DD92-47A8-A4B8-50B45E9637B9}" dt="2022-11-27T10:35:55.790" v="7546"/>
          <ac:inkMkLst>
            <pc:docMk/>
            <pc:sldMk cId="3256978973" sldId="264"/>
            <ac:inkMk id="509" creationId="{48D5E239-53A4-7A22-DFA5-3A21299EEEA8}"/>
          </ac:inkMkLst>
        </pc:inkChg>
        <pc:inkChg chg="add del">
          <ac:chgData name="Rita Tam" userId="a11fa42d-2320-45aa-b44e-2f74874cff07" providerId="ADAL" clId="{72FC61CA-DD92-47A8-A4B8-50B45E9637B9}" dt="2022-11-27T10:38:29.455" v="7634" actId="9405"/>
          <ac:inkMkLst>
            <pc:docMk/>
            <pc:sldMk cId="3256978973" sldId="264"/>
            <ac:inkMk id="599" creationId="{652F0003-FA29-AB4A-C5A2-1DC79F4C71C4}"/>
          </ac:inkMkLst>
        </pc:inkChg>
        <pc:inkChg chg="add del">
          <ac:chgData name="Rita Tam" userId="a11fa42d-2320-45aa-b44e-2f74874cff07" providerId="ADAL" clId="{72FC61CA-DD92-47A8-A4B8-50B45E9637B9}" dt="2022-11-27T10:38:30.036" v="7636" actId="9405"/>
          <ac:inkMkLst>
            <pc:docMk/>
            <pc:sldMk cId="3256978973" sldId="264"/>
            <ac:inkMk id="600" creationId="{F7F6C71D-F16F-6BAE-5F0A-C7C21E85EB49}"/>
          </ac:inkMkLst>
        </pc:inkChg>
        <pc:inkChg chg="add del">
          <ac:chgData name="Rita Tam" userId="a11fa42d-2320-45aa-b44e-2f74874cff07" providerId="ADAL" clId="{72FC61CA-DD92-47A8-A4B8-50B45E9637B9}" dt="2022-11-27T10:38:30.694" v="7638" actId="9405"/>
          <ac:inkMkLst>
            <pc:docMk/>
            <pc:sldMk cId="3256978973" sldId="264"/>
            <ac:inkMk id="601" creationId="{DD1485F3-F547-C7BD-2E0A-83A216DD5813}"/>
          </ac:inkMkLst>
        </pc:inkChg>
        <pc:inkChg chg="add del">
          <ac:chgData name="Rita Tam" userId="a11fa42d-2320-45aa-b44e-2f74874cff07" providerId="ADAL" clId="{72FC61CA-DD92-47A8-A4B8-50B45E9637B9}" dt="2022-11-27T10:38:32.296" v="7640" actId="9405"/>
          <ac:inkMkLst>
            <pc:docMk/>
            <pc:sldMk cId="3256978973" sldId="264"/>
            <ac:inkMk id="602" creationId="{199527E3-6BF0-6CDB-F875-A27F2D861DD9}"/>
          </ac:inkMkLst>
        </pc:inkChg>
        <pc:inkChg chg="add del">
          <ac:chgData name="Rita Tam" userId="a11fa42d-2320-45aa-b44e-2f74874cff07" providerId="ADAL" clId="{72FC61CA-DD92-47A8-A4B8-50B45E9637B9}" dt="2022-11-27T10:38:33.077" v="7642" actId="9405"/>
          <ac:inkMkLst>
            <pc:docMk/>
            <pc:sldMk cId="3256978973" sldId="264"/>
            <ac:inkMk id="603" creationId="{AA0A3152-FCC7-C0CE-7134-A602B858C7D6}"/>
          </ac:inkMkLst>
        </pc:inkChg>
        <pc:inkChg chg="add del">
          <ac:chgData name="Rita Tam" userId="a11fa42d-2320-45aa-b44e-2f74874cff07" providerId="ADAL" clId="{72FC61CA-DD92-47A8-A4B8-50B45E9637B9}" dt="2022-11-27T10:38:34.118" v="7644" actId="9405"/>
          <ac:inkMkLst>
            <pc:docMk/>
            <pc:sldMk cId="3256978973" sldId="264"/>
            <ac:inkMk id="604" creationId="{A3BA2140-58F7-9AA9-3B58-63C5466473E8}"/>
          </ac:inkMkLst>
        </pc:inkChg>
        <pc:inkChg chg="add del mod">
          <ac:chgData name="Rita Tam" userId="a11fa42d-2320-45aa-b44e-2f74874cff07" providerId="ADAL" clId="{72FC61CA-DD92-47A8-A4B8-50B45E9637B9}" dt="2022-11-27T10:38:37.669" v="7652" actId="9405"/>
          <ac:inkMkLst>
            <pc:docMk/>
            <pc:sldMk cId="3256978973" sldId="264"/>
            <ac:inkMk id="605" creationId="{337D32D9-2863-6F31-BF1A-F06C4367A3A0}"/>
          </ac:inkMkLst>
        </pc:inkChg>
        <pc:inkChg chg="add del">
          <ac:chgData name="Rita Tam" userId="a11fa42d-2320-45aa-b44e-2f74874cff07" providerId="ADAL" clId="{72FC61CA-DD92-47A8-A4B8-50B45E9637B9}" dt="2022-11-27T10:38:35.414" v="7647" actId="9405"/>
          <ac:inkMkLst>
            <pc:docMk/>
            <pc:sldMk cId="3256978973" sldId="264"/>
            <ac:inkMk id="606" creationId="{B2E4177B-2CA2-9B1B-E136-699428A9F600}"/>
          </ac:inkMkLst>
        </pc:inkChg>
        <pc:inkChg chg="add del mod">
          <ac:chgData name="Rita Tam" userId="a11fa42d-2320-45aa-b44e-2f74874cff07" providerId="ADAL" clId="{72FC61CA-DD92-47A8-A4B8-50B45E9637B9}" dt="2022-11-27T10:38:37.439" v="7651"/>
          <ac:inkMkLst>
            <pc:docMk/>
            <pc:sldMk cId="3256978973" sldId="264"/>
            <ac:inkMk id="607" creationId="{0A7A6E16-07FB-3365-7E83-E2205663BB86}"/>
          </ac:inkMkLst>
        </pc:inkChg>
        <pc:inkChg chg="add del">
          <ac:chgData name="Rita Tam" userId="a11fa42d-2320-45aa-b44e-2f74874cff07" providerId="ADAL" clId="{72FC61CA-DD92-47A8-A4B8-50B45E9637B9}" dt="2022-11-27T10:17:04.785" v="7318" actId="9405"/>
          <ac:inkMkLst>
            <pc:docMk/>
            <pc:sldMk cId="3256978973" sldId="264"/>
            <ac:inkMk id="666" creationId="{4EE08AAE-5904-324E-F34F-748970625628}"/>
          </ac:inkMkLst>
        </pc:inkChg>
        <pc:inkChg chg="add del">
          <ac:chgData name="Rita Tam" userId="a11fa42d-2320-45aa-b44e-2f74874cff07" providerId="ADAL" clId="{72FC61CA-DD92-47A8-A4B8-50B45E9637B9}" dt="2022-11-27T10:17:05.681" v="7320" actId="9405"/>
          <ac:inkMkLst>
            <pc:docMk/>
            <pc:sldMk cId="3256978973" sldId="264"/>
            <ac:inkMk id="667" creationId="{01AE2E1B-961A-E25B-F3E4-B949A43EB11D}"/>
          </ac:inkMkLst>
        </pc:inkChg>
        <pc:inkChg chg="add del">
          <ac:chgData name="Rita Tam" userId="a11fa42d-2320-45aa-b44e-2f74874cff07" providerId="ADAL" clId="{72FC61CA-DD92-47A8-A4B8-50B45E9637B9}" dt="2022-11-27T10:17:06.820" v="7322" actId="9405"/>
          <ac:inkMkLst>
            <pc:docMk/>
            <pc:sldMk cId="3256978973" sldId="264"/>
            <ac:inkMk id="668" creationId="{9BFF485B-1BA7-CDC9-0815-C6A2667715BD}"/>
          </ac:inkMkLst>
        </pc:inkChg>
        <pc:inkChg chg="add del">
          <ac:chgData name="Rita Tam" userId="a11fa42d-2320-45aa-b44e-2f74874cff07" providerId="ADAL" clId="{72FC61CA-DD92-47A8-A4B8-50B45E9637B9}" dt="2022-11-27T10:17:07.734" v="7324" actId="9405"/>
          <ac:inkMkLst>
            <pc:docMk/>
            <pc:sldMk cId="3256978973" sldId="264"/>
            <ac:inkMk id="669" creationId="{9DB1A8B6-80CB-D340-0BA0-ECF9709C8E5D}"/>
          </ac:inkMkLst>
        </pc:inkChg>
        <pc:inkChg chg="add del">
          <ac:chgData name="Rita Tam" userId="a11fa42d-2320-45aa-b44e-2f74874cff07" providerId="ADAL" clId="{72FC61CA-DD92-47A8-A4B8-50B45E9637B9}" dt="2022-11-27T10:17:14.057" v="7328" actId="9405"/>
          <ac:inkMkLst>
            <pc:docMk/>
            <pc:sldMk cId="3256978973" sldId="264"/>
            <ac:inkMk id="670" creationId="{FAB3CE7B-74B0-2224-9147-AC39BFEAA76C}"/>
          </ac:inkMkLst>
        </pc:inkChg>
        <pc:inkChg chg="add del">
          <ac:chgData name="Rita Tam" userId="a11fa42d-2320-45aa-b44e-2f74874cff07" providerId="ADAL" clId="{72FC61CA-DD92-47A8-A4B8-50B45E9637B9}" dt="2022-11-27T10:17:13.824" v="7327" actId="9405"/>
          <ac:inkMkLst>
            <pc:docMk/>
            <pc:sldMk cId="3256978973" sldId="264"/>
            <ac:inkMk id="671" creationId="{F80BFFB8-6D48-35D0-88B0-D3C7DBA907F7}"/>
          </ac:inkMkLst>
        </pc:inkChg>
        <pc:inkChg chg="add del">
          <ac:chgData name="Rita Tam" userId="a11fa42d-2320-45aa-b44e-2f74874cff07" providerId="ADAL" clId="{72FC61CA-DD92-47A8-A4B8-50B45E9637B9}" dt="2022-11-27T10:17:15.352" v="7330" actId="9405"/>
          <ac:inkMkLst>
            <pc:docMk/>
            <pc:sldMk cId="3256978973" sldId="264"/>
            <ac:inkMk id="672" creationId="{B3871AD4-C197-CE64-F49D-A03AB75245D1}"/>
          </ac:inkMkLst>
        </pc:inkChg>
        <pc:inkChg chg="add del mod">
          <ac:chgData name="Rita Tam" userId="a11fa42d-2320-45aa-b44e-2f74874cff07" providerId="ADAL" clId="{72FC61CA-DD92-47A8-A4B8-50B45E9637B9}" dt="2022-11-27T10:31:45.349" v="7365"/>
          <ac:inkMkLst>
            <pc:docMk/>
            <pc:sldMk cId="3256978973" sldId="264"/>
            <ac:inkMk id="673" creationId="{917E5C31-0B25-078C-9139-B4D7C2D98909}"/>
          </ac:inkMkLst>
        </pc:inkChg>
        <pc:inkChg chg="add del mod">
          <ac:chgData name="Rita Tam" userId="a11fa42d-2320-45aa-b44e-2f74874cff07" providerId="ADAL" clId="{72FC61CA-DD92-47A8-A4B8-50B45E9637B9}" dt="2022-11-27T10:31:45.349" v="7364"/>
          <ac:inkMkLst>
            <pc:docMk/>
            <pc:sldMk cId="3256978973" sldId="264"/>
            <ac:inkMk id="674" creationId="{9FD0D94E-9EB0-98CB-2B70-229A1B599014}"/>
          </ac:inkMkLst>
        </pc:inkChg>
        <pc:inkChg chg="del mod">
          <ac:chgData name="Rita Tam" userId="a11fa42d-2320-45aa-b44e-2f74874cff07" providerId="ADAL" clId="{72FC61CA-DD92-47A8-A4B8-50B45E9637B9}" dt="2022-11-27T10:31:46.247" v="7366"/>
          <ac:inkMkLst>
            <pc:docMk/>
            <pc:sldMk cId="3256978973" sldId="264"/>
            <ac:inkMk id="677" creationId="{DA824169-98F9-5E15-4604-C0639ECF6446}"/>
          </ac:inkMkLst>
        </pc:inkChg>
        <pc:inkChg chg="del mod">
          <ac:chgData name="Rita Tam" userId="a11fa42d-2320-45aa-b44e-2f74874cff07" providerId="ADAL" clId="{72FC61CA-DD92-47A8-A4B8-50B45E9637B9}" dt="2022-11-27T10:31:46.544" v="7367"/>
          <ac:inkMkLst>
            <pc:docMk/>
            <pc:sldMk cId="3256978973" sldId="264"/>
            <ac:inkMk id="678" creationId="{F4060218-5D0B-EF4E-CFD2-4BA60A2B1E0B}"/>
          </ac:inkMkLst>
        </pc:inkChg>
        <pc:cxnChg chg="add del mod">
          <ac:chgData name="Rita Tam" userId="a11fa42d-2320-45aa-b44e-2f74874cff07" providerId="ADAL" clId="{72FC61CA-DD92-47A8-A4B8-50B45E9637B9}" dt="2022-11-27T11:11:28.899" v="8938" actId="478"/>
          <ac:cxnSpMkLst>
            <pc:docMk/>
            <pc:sldMk cId="3256978973" sldId="264"/>
            <ac:cxnSpMk id="471" creationId="{DABCD3CB-868E-7277-42AD-FDC45CA2D769}"/>
          </ac:cxnSpMkLst>
        </pc:cxnChg>
        <pc:cxnChg chg="add del mod">
          <ac:chgData name="Rita Tam" userId="a11fa42d-2320-45aa-b44e-2f74874cff07" providerId="ADAL" clId="{72FC61CA-DD92-47A8-A4B8-50B45E9637B9}" dt="2022-11-27T11:11:28.899" v="8938" actId="478"/>
          <ac:cxnSpMkLst>
            <pc:docMk/>
            <pc:sldMk cId="3256978973" sldId="264"/>
            <ac:cxnSpMk id="476" creationId="{6C0A9C25-7AEE-D3C8-ED50-0C61E2AA2ED3}"/>
          </ac:cxnSpMkLst>
        </pc:cxnChg>
        <pc:cxnChg chg="add del mod">
          <ac:chgData name="Rita Tam" userId="a11fa42d-2320-45aa-b44e-2f74874cff07" providerId="ADAL" clId="{72FC61CA-DD92-47A8-A4B8-50B45E9637B9}" dt="2022-11-27T11:11:28.899" v="8938" actId="478"/>
          <ac:cxnSpMkLst>
            <pc:docMk/>
            <pc:sldMk cId="3256978973" sldId="264"/>
            <ac:cxnSpMk id="477" creationId="{77284468-14B1-DF9B-ACBC-77CE2C4F4BB2}"/>
          </ac:cxnSpMkLst>
        </pc:cxnChg>
        <pc:cxnChg chg="add del mod">
          <ac:chgData name="Rita Tam" userId="a11fa42d-2320-45aa-b44e-2f74874cff07" providerId="ADAL" clId="{72FC61CA-DD92-47A8-A4B8-50B45E9637B9}" dt="2022-11-27T11:11:28.899" v="8938" actId="478"/>
          <ac:cxnSpMkLst>
            <pc:docMk/>
            <pc:sldMk cId="3256978973" sldId="264"/>
            <ac:cxnSpMk id="478" creationId="{9C2C8699-E6EA-3D7D-39A8-81718D33D060}"/>
          </ac:cxnSpMkLst>
        </pc:cxnChg>
        <pc:cxnChg chg="add del mod">
          <ac:chgData name="Rita Tam" userId="a11fa42d-2320-45aa-b44e-2f74874cff07" providerId="ADAL" clId="{72FC61CA-DD92-47A8-A4B8-50B45E9637B9}" dt="2022-11-27T11:11:28.899" v="8938" actId="478"/>
          <ac:cxnSpMkLst>
            <pc:docMk/>
            <pc:sldMk cId="3256978973" sldId="264"/>
            <ac:cxnSpMk id="479" creationId="{1DE034BB-8203-AD39-7498-CCA1533EDE29}"/>
          </ac:cxnSpMkLst>
        </pc:cxnChg>
        <pc:cxnChg chg="add del mod">
          <ac:chgData name="Rita Tam" userId="a11fa42d-2320-45aa-b44e-2f74874cff07" providerId="ADAL" clId="{72FC61CA-DD92-47A8-A4B8-50B45E9637B9}" dt="2022-11-27T11:11:28.899" v="8938" actId="478"/>
          <ac:cxnSpMkLst>
            <pc:docMk/>
            <pc:sldMk cId="3256978973" sldId="264"/>
            <ac:cxnSpMk id="480" creationId="{150E01D5-7E64-B9A6-E9D6-8CB1D1CA8747}"/>
          </ac:cxnSpMkLst>
        </pc:cxnChg>
        <pc:cxnChg chg="add del mod">
          <ac:chgData name="Rita Tam" userId="a11fa42d-2320-45aa-b44e-2f74874cff07" providerId="ADAL" clId="{72FC61CA-DD92-47A8-A4B8-50B45E9637B9}" dt="2022-11-27T10:44:56.210" v="7842" actId="21"/>
          <ac:cxnSpMkLst>
            <pc:docMk/>
            <pc:sldMk cId="3256978973" sldId="264"/>
            <ac:cxnSpMk id="585" creationId="{63D18990-94A7-358A-3A63-3ACD164EF0AB}"/>
          </ac:cxnSpMkLst>
        </pc:cxnChg>
        <pc:cxnChg chg="add del mod">
          <ac:chgData name="Rita Tam" userId="a11fa42d-2320-45aa-b44e-2f74874cff07" providerId="ADAL" clId="{72FC61CA-DD92-47A8-A4B8-50B45E9637B9}" dt="2022-11-27T10:44:56.210" v="7842" actId="21"/>
          <ac:cxnSpMkLst>
            <pc:docMk/>
            <pc:sldMk cId="3256978973" sldId="264"/>
            <ac:cxnSpMk id="586" creationId="{ED97F50C-AFA7-F135-58F8-545A4885BDCD}"/>
          </ac:cxnSpMkLst>
        </pc:cxnChg>
        <pc:cxnChg chg="add del mod">
          <ac:chgData name="Rita Tam" userId="a11fa42d-2320-45aa-b44e-2f74874cff07" providerId="ADAL" clId="{72FC61CA-DD92-47A8-A4B8-50B45E9637B9}" dt="2022-11-27T10:44:56.210" v="7842" actId="21"/>
          <ac:cxnSpMkLst>
            <pc:docMk/>
            <pc:sldMk cId="3256978973" sldId="264"/>
            <ac:cxnSpMk id="587" creationId="{79CA6F8E-6A67-D3DC-C7B2-B247E57CC703}"/>
          </ac:cxnSpMkLst>
        </pc:cxnChg>
        <pc:cxnChg chg="add del mod">
          <ac:chgData name="Rita Tam" userId="a11fa42d-2320-45aa-b44e-2f74874cff07" providerId="ADAL" clId="{72FC61CA-DD92-47A8-A4B8-50B45E9637B9}" dt="2022-11-27T10:44:56.210" v="7842" actId="21"/>
          <ac:cxnSpMkLst>
            <pc:docMk/>
            <pc:sldMk cId="3256978973" sldId="264"/>
            <ac:cxnSpMk id="588" creationId="{7B83179E-47DB-FB9A-68B1-85EE4499390F}"/>
          </ac:cxnSpMkLst>
        </pc:cxnChg>
        <pc:cxnChg chg="add del mod">
          <ac:chgData name="Rita Tam" userId="a11fa42d-2320-45aa-b44e-2f74874cff07" providerId="ADAL" clId="{72FC61CA-DD92-47A8-A4B8-50B45E9637B9}" dt="2022-11-27T10:44:56.210" v="7842" actId="21"/>
          <ac:cxnSpMkLst>
            <pc:docMk/>
            <pc:sldMk cId="3256978973" sldId="264"/>
            <ac:cxnSpMk id="589" creationId="{3D5E1CEA-446B-07B5-3895-C7E4D9D32166}"/>
          </ac:cxnSpMkLst>
        </pc:cxnChg>
        <pc:cxnChg chg="add del mod">
          <ac:chgData name="Rita Tam" userId="a11fa42d-2320-45aa-b44e-2f74874cff07" providerId="ADAL" clId="{72FC61CA-DD92-47A8-A4B8-50B45E9637B9}" dt="2022-11-27T10:44:56.210" v="7842" actId="21"/>
          <ac:cxnSpMkLst>
            <pc:docMk/>
            <pc:sldMk cId="3256978973" sldId="264"/>
            <ac:cxnSpMk id="590" creationId="{FFA08764-1B63-3BF6-E05E-17D98615D245}"/>
          </ac:cxnSpMkLst>
        </pc:cxnChg>
        <pc:cxnChg chg="add del mod">
          <ac:chgData name="Rita Tam" userId="a11fa42d-2320-45aa-b44e-2f74874cff07" providerId="ADAL" clId="{72FC61CA-DD92-47A8-A4B8-50B45E9637B9}" dt="2022-11-27T10:44:56.210" v="7842" actId="21"/>
          <ac:cxnSpMkLst>
            <pc:docMk/>
            <pc:sldMk cId="3256978973" sldId="264"/>
            <ac:cxnSpMk id="591" creationId="{6FB14860-C076-A808-44B9-5455D0062DE4}"/>
          </ac:cxnSpMkLst>
        </pc:cxnChg>
        <pc:cxnChg chg="add del mod">
          <ac:chgData name="Rita Tam" userId="a11fa42d-2320-45aa-b44e-2f74874cff07" providerId="ADAL" clId="{72FC61CA-DD92-47A8-A4B8-50B45E9637B9}" dt="2022-11-27T10:44:56.210" v="7842" actId="21"/>
          <ac:cxnSpMkLst>
            <pc:docMk/>
            <pc:sldMk cId="3256978973" sldId="264"/>
            <ac:cxnSpMk id="592" creationId="{F5F96AA9-9058-932D-7704-30A3851336C1}"/>
          </ac:cxnSpMkLst>
        </pc:cxnChg>
        <pc:cxnChg chg="add del mod">
          <ac:chgData name="Rita Tam" userId="a11fa42d-2320-45aa-b44e-2f74874cff07" providerId="ADAL" clId="{72FC61CA-DD92-47A8-A4B8-50B45E9637B9}" dt="2022-11-27T10:44:56.210" v="7842" actId="21"/>
          <ac:cxnSpMkLst>
            <pc:docMk/>
            <pc:sldMk cId="3256978973" sldId="264"/>
            <ac:cxnSpMk id="593" creationId="{2CE20EFA-3B00-11FC-62D0-F25FF741F9F8}"/>
          </ac:cxnSpMkLst>
        </pc:cxnChg>
        <pc:cxnChg chg="add del mod">
          <ac:chgData name="Rita Tam" userId="a11fa42d-2320-45aa-b44e-2f74874cff07" providerId="ADAL" clId="{72FC61CA-DD92-47A8-A4B8-50B45E9637B9}" dt="2022-11-27T10:44:56.210" v="7842" actId="21"/>
          <ac:cxnSpMkLst>
            <pc:docMk/>
            <pc:sldMk cId="3256978973" sldId="264"/>
            <ac:cxnSpMk id="594" creationId="{8747F006-D6FD-E078-941B-23753C2155CA}"/>
          </ac:cxnSpMkLst>
        </pc:cxnChg>
        <pc:cxnChg chg="add del mod">
          <ac:chgData name="Rita Tam" userId="a11fa42d-2320-45aa-b44e-2f74874cff07" providerId="ADAL" clId="{72FC61CA-DD92-47A8-A4B8-50B45E9637B9}" dt="2022-11-27T10:44:56.210" v="7842" actId="21"/>
          <ac:cxnSpMkLst>
            <pc:docMk/>
            <pc:sldMk cId="3256978973" sldId="264"/>
            <ac:cxnSpMk id="595" creationId="{4168F2BE-19EA-A101-F421-C4C0DE224FF2}"/>
          </ac:cxnSpMkLst>
        </pc:cxnChg>
        <pc:cxnChg chg="add del mod">
          <ac:chgData name="Rita Tam" userId="a11fa42d-2320-45aa-b44e-2f74874cff07" providerId="ADAL" clId="{72FC61CA-DD92-47A8-A4B8-50B45E9637B9}" dt="2022-11-27T10:44:56.210" v="7842" actId="21"/>
          <ac:cxnSpMkLst>
            <pc:docMk/>
            <pc:sldMk cId="3256978973" sldId="264"/>
            <ac:cxnSpMk id="596" creationId="{0C3EF427-6CD6-A343-EFCB-7332D6D8D8AC}"/>
          </ac:cxnSpMkLst>
        </pc:cxnChg>
        <pc:cxnChg chg="add del mod">
          <ac:chgData name="Rita Tam" userId="a11fa42d-2320-45aa-b44e-2f74874cff07" providerId="ADAL" clId="{72FC61CA-DD92-47A8-A4B8-50B45E9637B9}" dt="2022-11-27T10:44:56.210" v="7842" actId="21"/>
          <ac:cxnSpMkLst>
            <pc:docMk/>
            <pc:sldMk cId="3256978973" sldId="264"/>
            <ac:cxnSpMk id="597" creationId="{9BC47BAB-4BEC-C1B4-4701-16DA4BA4A553}"/>
          </ac:cxnSpMkLst>
        </pc:cxnChg>
        <pc:cxnChg chg="add del mod">
          <ac:chgData name="Rita Tam" userId="a11fa42d-2320-45aa-b44e-2f74874cff07" providerId="ADAL" clId="{72FC61CA-DD92-47A8-A4B8-50B45E9637B9}" dt="2022-11-27T10:44:56.210" v="7842" actId="21"/>
          <ac:cxnSpMkLst>
            <pc:docMk/>
            <pc:sldMk cId="3256978973" sldId="264"/>
            <ac:cxnSpMk id="598" creationId="{2924E1AC-5778-ABD0-85D6-D6BE6DC581B7}"/>
          </ac:cxnSpMkLst>
        </pc:cxnChg>
        <pc:cxnChg chg="add del mod">
          <ac:chgData name="Rita Tam" userId="a11fa42d-2320-45aa-b44e-2f74874cff07" providerId="ADAL" clId="{72FC61CA-DD92-47A8-A4B8-50B45E9637B9}" dt="2022-11-27T10:39:39.287" v="7667"/>
          <ac:cxnSpMkLst>
            <pc:docMk/>
            <pc:sldMk cId="3256978973" sldId="264"/>
            <ac:cxnSpMk id="619" creationId="{3662E810-7E76-B908-DEF3-5D2D85D24ABD}"/>
          </ac:cxnSpMkLst>
        </pc:cxnChg>
        <pc:cxnChg chg="add del mod">
          <ac:chgData name="Rita Tam" userId="a11fa42d-2320-45aa-b44e-2f74874cff07" providerId="ADAL" clId="{72FC61CA-DD92-47A8-A4B8-50B45E9637B9}" dt="2022-11-27T10:39:39.287" v="7667"/>
          <ac:cxnSpMkLst>
            <pc:docMk/>
            <pc:sldMk cId="3256978973" sldId="264"/>
            <ac:cxnSpMk id="620" creationId="{A521F142-DFA5-DD55-8663-BBD4F46C424C}"/>
          </ac:cxnSpMkLst>
        </pc:cxnChg>
        <pc:cxnChg chg="add del mod">
          <ac:chgData name="Rita Tam" userId="a11fa42d-2320-45aa-b44e-2f74874cff07" providerId="ADAL" clId="{72FC61CA-DD92-47A8-A4B8-50B45E9637B9}" dt="2022-11-27T10:39:39.287" v="7667"/>
          <ac:cxnSpMkLst>
            <pc:docMk/>
            <pc:sldMk cId="3256978973" sldId="264"/>
            <ac:cxnSpMk id="621" creationId="{D57CF623-22F8-4366-EEAA-EE8DD60474F5}"/>
          </ac:cxnSpMkLst>
        </pc:cxnChg>
        <pc:cxnChg chg="add del mod">
          <ac:chgData name="Rita Tam" userId="a11fa42d-2320-45aa-b44e-2f74874cff07" providerId="ADAL" clId="{72FC61CA-DD92-47A8-A4B8-50B45E9637B9}" dt="2022-11-27T10:39:39.287" v="7667"/>
          <ac:cxnSpMkLst>
            <pc:docMk/>
            <pc:sldMk cId="3256978973" sldId="264"/>
            <ac:cxnSpMk id="622" creationId="{BFA04B91-A724-C938-0802-BD2BAEFFD92E}"/>
          </ac:cxnSpMkLst>
        </pc:cxnChg>
        <pc:cxnChg chg="add del mod">
          <ac:chgData name="Rita Tam" userId="a11fa42d-2320-45aa-b44e-2f74874cff07" providerId="ADAL" clId="{72FC61CA-DD92-47A8-A4B8-50B45E9637B9}" dt="2022-11-27T10:39:39.287" v="7667"/>
          <ac:cxnSpMkLst>
            <pc:docMk/>
            <pc:sldMk cId="3256978973" sldId="264"/>
            <ac:cxnSpMk id="623" creationId="{A2837F02-3196-FE8D-9539-3CA6196FE29E}"/>
          </ac:cxnSpMkLst>
        </pc:cxnChg>
        <pc:cxnChg chg="add del mod">
          <ac:chgData name="Rita Tam" userId="a11fa42d-2320-45aa-b44e-2f74874cff07" providerId="ADAL" clId="{72FC61CA-DD92-47A8-A4B8-50B45E9637B9}" dt="2022-11-27T10:39:39.287" v="7667"/>
          <ac:cxnSpMkLst>
            <pc:docMk/>
            <pc:sldMk cId="3256978973" sldId="264"/>
            <ac:cxnSpMk id="624" creationId="{BBA095A4-1AFC-9DFC-7E06-5941FDF28144}"/>
          </ac:cxnSpMkLst>
        </pc:cxnChg>
        <pc:cxnChg chg="add del mod">
          <ac:chgData name="Rita Tam" userId="a11fa42d-2320-45aa-b44e-2f74874cff07" providerId="ADAL" clId="{72FC61CA-DD92-47A8-A4B8-50B45E9637B9}" dt="2022-11-27T10:39:39.287" v="7667"/>
          <ac:cxnSpMkLst>
            <pc:docMk/>
            <pc:sldMk cId="3256978973" sldId="264"/>
            <ac:cxnSpMk id="625" creationId="{B7D345B7-8E63-3263-892E-0792DBD03C1A}"/>
          </ac:cxnSpMkLst>
        </pc:cxnChg>
        <pc:cxnChg chg="add del mod">
          <ac:chgData name="Rita Tam" userId="a11fa42d-2320-45aa-b44e-2f74874cff07" providerId="ADAL" clId="{72FC61CA-DD92-47A8-A4B8-50B45E9637B9}" dt="2022-11-27T10:39:39.287" v="7667"/>
          <ac:cxnSpMkLst>
            <pc:docMk/>
            <pc:sldMk cId="3256978973" sldId="264"/>
            <ac:cxnSpMk id="626" creationId="{7B67AC03-F4A8-2A85-76F3-79543966CC71}"/>
          </ac:cxnSpMkLst>
        </pc:cxnChg>
        <pc:cxnChg chg="add del mod">
          <ac:chgData name="Rita Tam" userId="a11fa42d-2320-45aa-b44e-2f74874cff07" providerId="ADAL" clId="{72FC61CA-DD92-47A8-A4B8-50B45E9637B9}" dt="2022-11-27T10:39:39.287" v="7667"/>
          <ac:cxnSpMkLst>
            <pc:docMk/>
            <pc:sldMk cId="3256978973" sldId="264"/>
            <ac:cxnSpMk id="627" creationId="{DC5BB379-218D-5FBA-10AB-BDAC9C11CE29}"/>
          </ac:cxnSpMkLst>
        </pc:cxnChg>
        <pc:cxnChg chg="add del mod">
          <ac:chgData name="Rita Tam" userId="a11fa42d-2320-45aa-b44e-2f74874cff07" providerId="ADAL" clId="{72FC61CA-DD92-47A8-A4B8-50B45E9637B9}" dt="2022-11-27T10:39:39.287" v="7667"/>
          <ac:cxnSpMkLst>
            <pc:docMk/>
            <pc:sldMk cId="3256978973" sldId="264"/>
            <ac:cxnSpMk id="628" creationId="{6507C6DF-B615-8A5E-3835-508B4432C570}"/>
          </ac:cxnSpMkLst>
        </pc:cxnChg>
        <pc:cxnChg chg="add del mod">
          <ac:chgData name="Rita Tam" userId="a11fa42d-2320-45aa-b44e-2f74874cff07" providerId="ADAL" clId="{72FC61CA-DD92-47A8-A4B8-50B45E9637B9}" dt="2022-11-27T10:39:39.287" v="7667"/>
          <ac:cxnSpMkLst>
            <pc:docMk/>
            <pc:sldMk cId="3256978973" sldId="264"/>
            <ac:cxnSpMk id="629" creationId="{7FDD7AC8-A692-E7E3-062C-693861939D26}"/>
          </ac:cxnSpMkLst>
        </pc:cxnChg>
        <pc:cxnChg chg="add del mod">
          <ac:chgData name="Rita Tam" userId="a11fa42d-2320-45aa-b44e-2f74874cff07" providerId="ADAL" clId="{72FC61CA-DD92-47A8-A4B8-50B45E9637B9}" dt="2022-11-27T10:39:39.287" v="7667"/>
          <ac:cxnSpMkLst>
            <pc:docMk/>
            <pc:sldMk cId="3256978973" sldId="264"/>
            <ac:cxnSpMk id="630" creationId="{C523867C-6B90-954C-744E-2A7E149C44E6}"/>
          </ac:cxnSpMkLst>
        </pc:cxnChg>
        <pc:cxnChg chg="add del mod">
          <ac:chgData name="Rita Tam" userId="a11fa42d-2320-45aa-b44e-2f74874cff07" providerId="ADAL" clId="{72FC61CA-DD92-47A8-A4B8-50B45E9637B9}" dt="2022-11-27T10:39:39.287" v="7667"/>
          <ac:cxnSpMkLst>
            <pc:docMk/>
            <pc:sldMk cId="3256978973" sldId="264"/>
            <ac:cxnSpMk id="634" creationId="{5F58A588-EBC0-51BB-C17A-EB6AA7054A7C}"/>
          </ac:cxnSpMkLst>
        </pc:cxnChg>
        <pc:cxnChg chg="add del mod">
          <ac:chgData name="Rita Tam" userId="a11fa42d-2320-45aa-b44e-2f74874cff07" providerId="ADAL" clId="{72FC61CA-DD92-47A8-A4B8-50B45E9637B9}" dt="2022-11-27T10:39:39.287" v="7667"/>
          <ac:cxnSpMkLst>
            <pc:docMk/>
            <pc:sldMk cId="3256978973" sldId="264"/>
            <ac:cxnSpMk id="639" creationId="{920E652C-E71C-5354-4217-B22392BE792F}"/>
          </ac:cxnSpMkLst>
        </pc:cxnChg>
      </pc:sldChg>
      <pc:sldChg chg="addSp delSp modSp add del mod modTransition modAnim">
        <pc:chgData name="Rita Tam" userId="a11fa42d-2320-45aa-b44e-2f74874cff07" providerId="ADAL" clId="{72FC61CA-DD92-47A8-A4B8-50B45E9637B9}" dt="2022-11-27T13:25:26.935" v="12342" actId="47"/>
        <pc:sldMkLst>
          <pc:docMk/>
          <pc:sldMk cId="3835428959" sldId="265"/>
        </pc:sldMkLst>
        <pc:spChg chg="add mod">
          <ac:chgData name="Rita Tam" userId="a11fa42d-2320-45aa-b44e-2f74874cff07" providerId="ADAL" clId="{72FC61CA-DD92-47A8-A4B8-50B45E9637B9}" dt="2022-11-27T11:25:53.333" v="9103"/>
          <ac:spMkLst>
            <pc:docMk/>
            <pc:sldMk cId="3835428959" sldId="265"/>
            <ac:spMk id="15" creationId="{A95FA00C-2F87-9742-E6FF-5CB05AD65D8A}"/>
          </ac:spMkLst>
        </pc:spChg>
        <pc:spChg chg="del">
          <ac:chgData name="Rita Tam" userId="a11fa42d-2320-45aa-b44e-2f74874cff07" providerId="ADAL" clId="{72FC61CA-DD92-47A8-A4B8-50B45E9637B9}" dt="2022-11-27T11:27:34.263" v="9113" actId="478"/>
          <ac:spMkLst>
            <pc:docMk/>
            <pc:sldMk cId="3835428959" sldId="265"/>
            <ac:spMk id="468" creationId="{69DC36F7-8785-C4FB-3C81-B19C3D24ED11}"/>
          </ac:spMkLst>
        </pc:spChg>
        <pc:spChg chg="del">
          <ac:chgData name="Rita Tam" userId="a11fa42d-2320-45aa-b44e-2f74874cff07" providerId="ADAL" clId="{72FC61CA-DD92-47A8-A4B8-50B45E9637B9}" dt="2022-11-27T11:27:34.263" v="9113" actId="478"/>
          <ac:spMkLst>
            <pc:docMk/>
            <pc:sldMk cId="3835428959" sldId="265"/>
            <ac:spMk id="469" creationId="{B55FDB87-4888-52D8-9B5B-C9AE8D44155F}"/>
          </ac:spMkLst>
        </pc:spChg>
        <pc:spChg chg="del">
          <ac:chgData name="Rita Tam" userId="a11fa42d-2320-45aa-b44e-2f74874cff07" providerId="ADAL" clId="{72FC61CA-DD92-47A8-A4B8-50B45E9637B9}" dt="2022-11-27T11:27:34.263" v="9113" actId="478"/>
          <ac:spMkLst>
            <pc:docMk/>
            <pc:sldMk cId="3835428959" sldId="265"/>
            <ac:spMk id="470" creationId="{2401FB5D-30A1-2B8B-351E-AC452EB90E40}"/>
          </ac:spMkLst>
        </pc:spChg>
        <pc:spChg chg="del">
          <ac:chgData name="Rita Tam" userId="a11fa42d-2320-45aa-b44e-2f74874cff07" providerId="ADAL" clId="{72FC61CA-DD92-47A8-A4B8-50B45E9637B9}" dt="2022-11-27T11:12:21.651" v="8945" actId="478"/>
          <ac:spMkLst>
            <pc:docMk/>
            <pc:sldMk cId="3835428959" sldId="265"/>
            <ac:spMk id="714" creationId="{91869C4B-6E38-F520-5A4A-A4360BBE1B5E}"/>
          </ac:spMkLst>
        </pc:spChg>
        <pc:spChg chg="del">
          <ac:chgData name="Rita Tam" userId="a11fa42d-2320-45aa-b44e-2f74874cff07" providerId="ADAL" clId="{72FC61CA-DD92-47A8-A4B8-50B45E9637B9}" dt="2022-11-27T11:12:21.651" v="8945" actId="478"/>
          <ac:spMkLst>
            <pc:docMk/>
            <pc:sldMk cId="3835428959" sldId="265"/>
            <ac:spMk id="716" creationId="{E9B6263E-CD36-1D86-19CF-22F4B5DC4763}"/>
          </ac:spMkLst>
        </pc:spChg>
        <pc:spChg chg="del">
          <ac:chgData name="Rita Tam" userId="a11fa42d-2320-45aa-b44e-2f74874cff07" providerId="ADAL" clId="{72FC61CA-DD92-47A8-A4B8-50B45E9637B9}" dt="2022-11-27T11:12:21.651" v="8945" actId="478"/>
          <ac:spMkLst>
            <pc:docMk/>
            <pc:sldMk cId="3835428959" sldId="265"/>
            <ac:spMk id="717" creationId="{B7351F56-73EC-BDFD-94EF-C5F1D5BBE914}"/>
          </ac:spMkLst>
        </pc:spChg>
        <pc:spChg chg="del">
          <ac:chgData name="Rita Tam" userId="a11fa42d-2320-45aa-b44e-2f74874cff07" providerId="ADAL" clId="{72FC61CA-DD92-47A8-A4B8-50B45E9637B9}" dt="2022-11-27T11:12:21.651" v="8945" actId="478"/>
          <ac:spMkLst>
            <pc:docMk/>
            <pc:sldMk cId="3835428959" sldId="265"/>
            <ac:spMk id="739" creationId="{8706840F-3C89-5617-AEEF-6BC26DC87FB0}"/>
          </ac:spMkLst>
        </pc:spChg>
        <pc:spChg chg="del">
          <ac:chgData name="Rita Tam" userId="a11fa42d-2320-45aa-b44e-2f74874cff07" providerId="ADAL" clId="{72FC61CA-DD92-47A8-A4B8-50B45E9637B9}" dt="2022-11-27T11:27:34.263" v="9113" actId="478"/>
          <ac:spMkLst>
            <pc:docMk/>
            <pc:sldMk cId="3835428959" sldId="265"/>
            <ac:spMk id="745" creationId="{9FD95D78-2B90-5446-6BE9-8EE1960C380F}"/>
          </ac:spMkLst>
        </pc:spChg>
        <pc:spChg chg="del">
          <ac:chgData name="Rita Tam" userId="a11fa42d-2320-45aa-b44e-2f74874cff07" providerId="ADAL" clId="{72FC61CA-DD92-47A8-A4B8-50B45E9637B9}" dt="2022-11-27T11:25:33.704" v="9095" actId="478"/>
          <ac:spMkLst>
            <pc:docMk/>
            <pc:sldMk cId="3835428959" sldId="265"/>
            <ac:spMk id="749" creationId="{250864C7-D2AE-38EE-3A98-BF75C8A31E4B}"/>
          </ac:spMkLst>
        </pc:spChg>
        <pc:spChg chg="del mod">
          <ac:chgData name="Rita Tam" userId="a11fa42d-2320-45aa-b44e-2f74874cff07" providerId="ADAL" clId="{72FC61CA-DD92-47A8-A4B8-50B45E9637B9}" dt="2022-11-27T11:27:36.937" v="9114" actId="478"/>
          <ac:spMkLst>
            <pc:docMk/>
            <pc:sldMk cId="3835428959" sldId="265"/>
            <ac:spMk id="750" creationId="{57D7DE26-68B0-5E30-DE65-C9F8644DE4FF}"/>
          </ac:spMkLst>
        </pc:spChg>
        <pc:spChg chg="del">
          <ac:chgData name="Rita Tam" userId="a11fa42d-2320-45aa-b44e-2f74874cff07" providerId="ADAL" clId="{72FC61CA-DD92-47A8-A4B8-50B45E9637B9}" dt="2022-11-27T11:27:34.263" v="9113" actId="478"/>
          <ac:spMkLst>
            <pc:docMk/>
            <pc:sldMk cId="3835428959" sldId="265"/>
            <ac:spMk id="751" creationId="{D001F66D-0E11-46B5-2CD0-C5CC82F6A12A}"/>
          </ac:spMkLst>
        </pc:spChg>
        <pc:spChg chg="del">
          <ac:chgData name="Rita Tam" userId="a11fa42d-2320-45aa-b44e-2f74874cff07" providerId="ADAL" clId="{72FC61CA-DD92-47A8-A4B8-50B45E9637B9}" dt="2022-11-27T11:27:34.263" v="9113" actId="478"/>
          <ac:spMkLst>
            <pc:docMk/>
            <pc:sldMk cId="3835428959" sldId="265"/>
            <ac:spMk id="752" creationId="{891B5ED1-F2C2-9D16-1581-4FBCD670D9BE}"/>
          </ac:spMkLst>
        </pc:spChg>
        <pc:grpChg chg="add mod">
          <ac:chgData name="Rita Tam" userId="a11fa42d-2320-45aa-b44e-2f74874cff07" providerId="ADAL" clId="{72FC61CA-DD92-47A8-A4B8-50B45E9637B9}" dt="2022-11-27T11:28:17.324" v="9116"/>
          <ac:grpSpMkLst>
            <pc:docMk/>
            <pc:sldMk cId="3835428959" sldId="265"/>
            <ac:grpSpMk id="16" creationId="{80D74BEA-E6BD-0961-C740-ED5AA626C3A9}"/>
          </ac:grpSpMkLst>
        </pc:grpChg>
        <pc:grpChg chg="del">
          <ac:chgData name="Rita Tam" userId="a11fa42d-2320-45aa-b44e-2f74874cff07" providerId="ADAL" clId="{72FC61CA-DD92-47A8-A4B8-50B45E9637B9}" dt="2022-11-27T11:27:34.263" v="9113" actId="478"/>
          <ac:grpSpMkLst>
            <pc:docMk/>
            <pc:sldMk cId="3835428959" sldId="265"/>
            <ac:grpSpMk id="638" creationId="{7E5B714D-CB7E-CF3B-1570-ADFCEFD180BF}"/>
          </ac:grpSpMkLst>
        </pc:grpChg>
        <pc:grpChg chg="del">
          <ac:chgData name="Rita Tam" userId="a11fa42d-2320-45aa-b44e-2f74874cff07" providerId="ADAL" clId="{72FC61CA-DD92-47A8-A4B8-50B45E9637B9}" dt="2022-11-27T11:25:33.704" v="9095" actId="478"/>
          <ac:grpSpMkLst>
            <pc:docMk/>
            <pc:sldMk cId="3835428959" sldId="265"/>
            <ac:grpSpMk id="665" creationId="{5E89B4A4-B2E4-8AF1-CBA1-895C8283CD67}"/>
          </ac:grpSpMkLst>
        </pc:grpChg>
        <pc:grpChg chg="del">
          <ac:chgData name="Rita Tam" userId="a11fa42d-2320-45aa-b44e-2f74874cff07" providerId="ADAL" clId="{72FC61CA-DD92-47A8-A4B8-50B45E9637B9}" dt="2022-11-27T11:12:21.651" v="8945" actId="478"/>
          <ac:grpSpMkLst>
            <pc:docMk/>
            <pc:sldMk cId="3835428959" sldId="265"/>
            <ac:grpSpMk id="742" creationId="{4EC2BA53-37DF-087F-B43A-042FD4FD3CED}"/>
          </ac:grpSpMkLst>
        </pc:grpChg>
        <pc:graphicFrameChg chg="mod">
          <ac:chgData name="Rita Tam" userId="a11fa42d-2320-45aa-b44e-2f74874cff07" providerId="ADAL" clId="{72FC61CA-DD92-47A8-A4B8-50B45E9637B9}" dt="2022-11-27T11:12:19.614" v="8944" actId="207"/>
          <ac:graphicFrameMkLst>
            <pc:docMk/>
            <pc:sldMk cId="3835428959" sldId="265"/>
            <ac:graphicFrameMk id="4" creationId="{A473372B-0EE3-33E2-507D-0CD64C424EB3}"/>
          </ac:graphicFrameMkLst>
        </pc:graphicFrameChg>
        <pc:picChg chg="add mod">
          <ac:chgData name="Rita Tam" userId="a11fa42d-2320-45aa-b44e-2f74874cff07" providerId="ADAL" clId="{72FC61CA-DD92-47A8-A4B8-50B45E9637B9}" dt="2022-11-27T11:25:34.266" v="9096"/>
          <ac:picMkLst>
            <pc:docMk/>
            <pc:sldMk cId="3835428959" sldId="265"/>
            <ac:picMk id="3" creationId="{EDBDDC28-31E9-6D75-57C0-BB7A80121D46}"/>
          </ac:picMkLst>
        </pc:picChg>
        <pc:picChg chg="add mod">
          <ac:chgData name="Rita Tam" userId="a11fa42d-2320-45aa-b44e-2f74874cff07" providerId="ADAL" clId="{72FC61CA-DD92-47A8-A4B8-50B45E9637B9}" dt="2022-11-27T11:25:34.266" v="9096"/>
          <ac:picMkLst>
            <pc:docMk/>
            <pc:sldMk cId="3835428959" sldId="265"/>
            <ac:picMk id="5" creationId="{8F7F32EC-6C98-F4B4-5E7C-693201DD448F}"/>
          </ac:picMkLst>
        </pc:picChg>
        <pc:picChg chg="add mod">
          <ac:chgData name="Rita Tam" userId="a11fa42d-2320-45aa-b44e-2f74874cff07" providerId="ADAL" clId="{72FC61CA-DD92-47A8-A4B8-50B45E9637B9}" dt="2022-11-27T11:25:34.266" v="9096"/>
          <ac:picMkLst>
            <pc:docMk/>
            <pc:sldMk cId="3835428959" sldId="265"/>
            <ac:picMk id="6" creationId="{F2C56F43-CC3F-BF50-ED16-096D1BF75DAB}"/>
          </ac:picMkLst>
        </pc:picChg>
        <pc:picChg chg="add mod">
          <ac:chgData name="Rita Tam" userId="a11fa42d-2320-45aa-b44e-2f74874cff07" providerId="ADAL" clId="{72FC61CA-DD92-47A8-A4B8-50B45E9637B9}" dt="2022-11-27T11:25:34.266" v="9096"/>
          <ac:picMkLst>
            <pc:docMk/>
            <pc:sldMk cId="3835428959" sldId="265"/>
            <ac:picMk id="7" creationId="{92287C06-0C5A-3625-5EDC-B5A1C2BAE4E3}"/>
          </ac:picMkLst>
        </pc:picChg>
        <pc:picChg chg="add mod">
          <ac:chgData name="Rita Tam" userId="a11fa42d-2320-45aa-b44e-2f74874cff07" providerId="ADAL" clId="{72FC61CA-DD92-47A8-A4B8-50B45E9637B9}" dt="2022-11-27T11:25:34.266" v="9096"/>
          <ac:picMkLst>
            <pc:docMk/>
            <pc:sldMk cId="3835428959" sldId="265"/>
            <ac:picMk id="8" creationId="{4E558E76-7A55-905A-00C7-1147C3F102AB}"/>
          </ac:picMkLst>
        </pc:picChg>
        <pc:picChg chg="add mod">
          <ac:chgData name="Rita Tam" userId="a11fa42d-2320-45aa-b44e-2f74874cff07" providerId="ADAL" clId="{72FC61CA-DD92-47A8-A4B8-50B45E9637B9}" dt="2022-11-27T11:25:34.266" v="9096"/>
          <ac:picMkLst>
            <pc:docMk/>
            <pc:sldMk cId="3835428959" sldId="265"/>
            <ac:picMk id="9" creationId="{A15343E6-D5C6-F84B-2C5C-CE1E7087E4F4}"/>
          </ac:picMkLst>
        </pc:picChg>
        <pc:picChg chg="add mod">
          <ac:chgData name="Rita Tam" userId="a11fa42d-2320-45aa-b44e-2f74874cff07" providerId="ADAL" clId="{72FC61CA-DD92-47A8-A4B8-50B45E9637B9}" dt="2022-11-27T11:25:34.266" v="9096"/>
          <ac:picMkLst>
            <pc:docMk/>
            <pc:sldMk cId="3835428959" sldId="265"/>
            <ac:picMk id="10" creationId="{38EDBE2C-0F1C-A076-268A-B190E37B532D}"/>
          </ac:picMkLst>
        </pc:picChg>
        <pc:picChg chg="add mod">
          <ac:chgData name="Rita Tam" userId="a11fa42d-2320-45aa-b44e-2f74874cff07" providerId="ADAL" clId="{72FC61CA-DD92-47A8-A4B8-50B45E9637B9}" dt="2022-11-27T11:25:34.266" v="9096"/>
          <ac:picMkLst>
            <pc:docMk/>
            <pc:sldMk cId="3835428959" sldId="265"/>
            <ac:picMk id="11" creationId="{23CD5E8C-7BB0-B8E6-B4AA-CA18BCFF8078}"/>
          </ac:picMkLst>
        </pc:picChg>
        <pc:picChg chg="add mod">
          <ac:chgData name="Rita Tam" userId="a11fa42d-2320-45aa-b44e-2f74874cff07" providerId="ADAL" clId="{72FC61CA-DD92-47A8-A4B8-50B45E9637B9}" dt="2022-11-27T11:25:34.266" v="9096"/>
          <ac:picMkLst>
            <pc:docMk/>
            <pc:sldMk cId="3835428959" sldId="265"/>
            <ac:picMk id="12" creationId="{06CFC97A-71E4-E0FF-F40F-56CDCC243672}"/>
          </ac:picMkLst>
        </pc:picChg>
        <pc:picChg chg="add mod">
          <ac:chgData name="Rita Tam" userId="a11fa42d-2320-45aa-b44e-2f74874cff07" providerId="ADAL" clId="{72FC61CA-DD92-47A8-A4B8-50B45E9637B9}" dt="2022-11-27T11:25:34.266" v="9096"/>
          <ac:picMkLst>
            <pc:docMk/>
            <pc:sldMk cId="3835428959" sldId="265"/>
            <ac:picMk id="13" creationId="{299C5574-9205-FED8-F80A-A9E1F31CA254}"/>
          </ac:picMkLst>
        </pc:picChg>
        <pc:picChg chg="add mod">
          <ac:chgData name="Rita Tam" userId="a11fa42d-2320-45aa-b44e-2f74874cff07" providerId="ADAL" clId="{72FC61CA-DD92-47A8-A4B8-50B45E9637B9}" dt="2022-11-27T11:25:34.266" v="9096"/>
          <ac:picMkLst>
            <pc:docMk/>
            <pc:sldMk cId="3835428959" sldId="265"/>
            <ac:picMk id="14" creationId="{0E17AB76-C5F5-6852-8612-25EEF8121273}"/>
          </ac:picMkLst>
        </pc:picChg>
        <pc:picChg chg="mod">
          <ac:chgData name="Rita Tam" userId="a11fa42d-2320-45aa-b44e-2f74874cff07" providerId="ADAL" clId="{72FC61CA-DD92-47A8-A4B8-50B45E9637B9}" dt="2022-11-27T11:28:17.324" v="9116"/>
          <ac:picMkLst>
            <pc:docMk/>
            <pc:sldMk cId="3835428959" sldId="265"/>
            <ac:picMk id="17" creationId="{AA0D48A2-ECE3-C348-2E7E-E78398BA6158}"/>
          </ac:picMkLst>
        </pc:picChg>
        <pc:picChg chg="mod">
          <ac:chgData name="Rita Tam" userId="a11fa42d-2320-45aa-b44e-2f74874cff07" providerId="ADAL" clId="{72FC61CA-DD92-47A8-A4B8-50B45E9637B9}" dt="2022-11-27T11:28:17.324" v="9116"/>
          <ac:picMkLst>
            <pc:docMk/>
            <pc:sldMk cId="3835428959" sldId="265"/>
            <ac:picMk id="18" creationId="{20AEE5E7-9B6A-3912-0E1C-D8391E848FC0}"/>
          </ac:picMkLst>
        </pc:picChg>
        <pc:picChg chg="mod">
          <ac:chgData name="Rita Tam" userId="a11fa42d-2320-45aa-b44e-2f74874cff07" providerId="ADAL" clId="{72FC61CA-DD92-47A8-A4B8-50B45E9637B9}" dt="2022-11-27T11:28:17.324" v="9116"/>
          <ac:picMkLst>
            <pc:docMk/>
            <pc:sldMk cId="3835428959" sldId="265"/>
            <ac:picMk id="19" creationId="{42B633F2-7F29-499E-0A73-6F71A3FC08BD}"/>
          </ac:picMkLst>
        </pc:picChg>
        <pc:picChg chg="mod">
          <ac:chgData name="Rita Tam" userId="a11fa42d-2320-45aa-b44e-2f74874cff07" providerId="ADAL" clId="{72FC61CA-DD92-47A8-A4B8-50B45E9637B9}" dt="2022-11-27T11:28:17.324" v="9116"/>
          <ac:picMkLst>
            <pc:docMk/>
            <pc:sldMk cId="3835428959" sldId="265"/>
            <ac:picMk id="20" creationId="{DE9644C2-0364-3ECE-4A00-78D0BE476676}"/>
          </ac:picMkLst>
        </pc:picChg>
        <pc:picChg chg="mod">
          <ac:chgData name="Rita Tam" userId="a11fa42d-2320-45aa-b44e-2f74874cff07" providerId="ADAL" clId="{72FC61CA-DD92-47A8-A4B8-50B45E9637B9}" dt="2022-11-27T11:28:17.324" v="9116"/>
          <ac:picMkLst>
            <pc:docMk/>
            <pc:sldMk cId="3835428959" sldId="265"/>
            <ac:picMk id="21" creationId="{CA2FF692-259D-CE5A-BEDA-6C3D27E2B45E}"/>
          </ac:picMkLst>
        </pc:picChg>
        <pc:picChg chg="mod">
          <ac:chgData name="Rita Tam" userId="a11fa42d-2320-45aa-b44e-2f74874cff07" providerId="ADAL" clId="{72FC61CA-DD92-47A8-A4B8-50B45E9637B9}" dt="2022-11-27T11:28:17.324" v="9116"/>
          <ac:picMkLst>
            <pc:docMk/>
            <pc:sldMk cId="3835428959" sldId="265"/>
            <ac:picMk id="22" creationId="{D31F688D-F6C2-8EA2-059C-96D6E3A46A35}"/>
          </ac:picMkLst>
        </pc:picChg>
        <pc:picChg chg="mod">
          <ac:chgData name="Rita Tam" userId="a11fa42d-2320-45aa-b44e-2f74874cff07" providerId="ADAL" clId="{72FC61CA-DD92-47A8-A4B8-50B45E9637B9}" dt="2022-11-27T11:28:17.324" v="9116"/>
          <ac:picMkLst>
            <pc:docMk/>
            <pc:sldMk cId="3835428959" sldId="265"/>
            <ac:picMk id="23" creationId="{A5CA25D8-2A47-5F75-38A3-9F52C525DDE5}"/>
          </ac:picMkLst>
        </pc:picChg>
        <pc:picChg chg="mod">
          <ac:chgData name="Rita Tam" userId="a11fa42d-2320-45aa-b44e-2f74874cff07" providerId="ADAL" clId="{72FC61CA-DD92-47A8-A4B8-50B45E9637B9}" dt="2022-11-27T11:28:17.324" v="9116"/>
          <ac:picMkLst>
            <pc:docMk/>
            <pc:sldMk cId="3835428959" sldId="265"/>
            <ac:picMk id="24" creationId="{B162F12D-DCAA-6A2E-146A-C9123D7FF015}"/>
          </ac:picMkLst>
        </pc:picChg>
        <pc:picChg chg="mod">
          <ac:chgData name="Rita Tam" userId="a11fa42d-2320-45aa-b44e-2f74874cff07" providerId="ADAL" clId="{72FC61CA-DD92-47A8-A4B8-50B45E9637B9}" dt="2022-11-27T11:28:17.324" v="9116"/>
          <ac:picMkLst>
            <pc:docMk/>
            <pc:sldMk cId="3835428959" sldId="265"/>
            <ac:picMk id="25" creationId="{F575DF2F-43BC-32A1-8508-DC48DC6E616B}"/>
          </ac:picMkLst>
        </pc:picChg>
        <pc:picChg chg="mod">
          <ac:chgData name="Rita Tam" userId="a11fa42d-2320-45aa-b44e-2f74874cff07" providerId="ADAL" clId="{72FC61CA-DD92-47A8-A4B8-50B45E9637B9}" dt="2022-11-27T11:28:17.324" v="9116"/>
          <ac:picMkLst>
            <pc:docMk/>
            <pc:sldMk cId="3835428959" sldId="265"/>
            <ac:picMk id="26" creationId="{68E99388-2B40-2C55-16E6-F1CB67D6BA77}"/>
          </ac:picMkLst>
        </pc:picChg>
        <pc:picChg chg="mod">
          <ac:chgData name="Rita Tam" userId="a11fa42d-2320-45aa-b44e-2f74874cff07" providerId="ADAL" clId="{72FC61CA-DD92-47A8-A4B8-50B45E9637B9}" dt="2022-11-27T11:28:17.324" v="9116"/>
          <ac:picMkLst>
            <pc:docMk/>
            <pc:sldMk cId="3835428959" sldId="265"/>
            <ac:picMk id="27" creationId="{B32EF0FB-7D20-4329-0BD2-336D289E5433}"/>
          </ac:picMkLst>
        </pc:picChg>
        <pc:picChg chg="del">
          <ac:chgData name="Rita Tam" userId="a11fa42d-2320-45aa-b44e-2f74874cff07" providerId="ADAL" clId="{72FC61CA-DD92-47A8-A4B8-50B45E9637B9}" dt="2022-11-27T11:27:34.263" v="9113" actId="478"/>
          <ac:picMkLst>
            <pc:docMk/>
            <pc:sldMk cId="3835428959" sldId="265"/>
            <ac:picMk id="631" creationId="{BB6046F3-CA49-CF18-2166-607CA928D6E2}"/>
          </ac:picMkLst>
        </pc:picChg>
        <pc:picChg chg="del">
          <ac:chgData name="Rita Tam" userId="a11fa42d-2320-45aa-b44e-2f74874cff07" providerId="ADAL" clId="{72FC61CA-DD92-47A8-A4B8-50B45E9637B9}" dt="2022-11-27T11:27:34.263" v="9113" actId="478"/>
          <ac:picMkLst>
            <pc:docMk/>
            <pc:sldMk cId="3835428959" sldId="265"/>
            <ac:picMk id="632" creationId="{D560D403-D594-E602-886D-F657441094DA}"/>
          </ac:picMkLst>
        </pc:picChg>
        <pc:picChg chg="del">
          <ac:chgData name="Rita Tam" userId="a11fa42d-2320-45aa-b44e-2f74874cff07" providerId="ADAL" clId="{72FC61CA-DD92-47A8-A4B8-50B45E9637B9}" dt="2022-11-27T11:27:34.263" v="9113" actId="478"/>
          <ac:picMkLst>
            <pc:docMk/>
            <pc:sldMk cId="3835428959" sldId="265"/>
            <ac:picMk id="633" creationId="{729B6C74-BB53-DE66-3120-203DC601845F}"/>
          </ac:picMkLst>
        </pc:picChg>
        <pc:picChg chg="del">
          <ac:chgData name="Rita Tam" userId="a11fa42d-2320-45aa-b44e-2f74874cff07" providerId="ADAL" clId="{72FC61CA-DD92-47A8-A4B8-50B45E9637B9}" dt="2022-11-27T11:27:34.263" v="9113" actId="478"/>
          <ac:picMkLst>
            <pc:docMk/>
            <pc:sldMk cId="3835428959" sldId="265"/>
            <ac:picMk id="640" creationId="{91159FC4-445C-7396-DA38-C5C31C682F0C}"/>
          </ac:picMkLst>
        </pc:picChg>
        <pc:picChg chg="del">
          <ac:chgData name="Rita Tam" userId="a11fa42d-2320-45aa-b44e-2f74874cff07" providerId="ADAL" clId="{72FC61CA-DD92-47A8-A4B8-50B45E9637B9}" dt="2022-11-27T11:27:34.263" v="9113" actId="478"/>
          <ac:picMkLst>
            <pc:docMk/>
            <pc:sldMk cId="3835428959" sldId="265"/>
            <ac:picMk id="641" creationId="{0B7589BF-B3D4-CC51-0B15-8FCEF26C6E4B}"/>
          </ac:picMkLst>
        </pc:picChg>
        <pc:picChg chg="del">
          <ac:chgData name="Rita Tam" userId="a11fa42d-2320-45aa-b44e-2f74874cff07" providerId="ADAL" clId="{72FC61CA-DD92-47A8-A4B8-50B45E9637B9}" dt="2022-11-27T11:27:34.263" v="9113" actId="478"/>
          <ac:picMkLst>
            <pc:docMk/>
            <pc:sldMk cId="3835428959" sldId="265"/>
            <ac:picMk id="642" creationId="{B54A65C7-A784-43CA-87D8-538CAD43D1D0}"/>
          </ac:picMkLst>
        </pc:picChg>
        <pc:picChg chg="del">
          <ac:chgData name="Rita Tam" userId="a11fa42d-2320-45aa-b44e-2f74874cff07" providerId="ADAL" clId="{72FC61CA-DD92-47A8-A4B8-50B45E9637B9}" dt="2022-11-27T11:12:21.651" v="8945" actId="478"/>
          <ac:picMkLst>
            <pc:docMk/>
            <pc:sldMk cId="3835428959" sldId="265"/>
            <ac:picMk id="738" creationId="{E8F77E0F-9022-B6E5-2080-B15F313962C1}"/>
          </ac:picMkLst>
        </pc:picChg>
        <pc:picChg chg="del">
          <ac:chgData name="Rita Tam" userId="a11fa42d-2320-45aa-b44e-2f74874cff07" providerId="ADAL" clId="{72FC61CA-DD92-47A8-A4B8-50B45E9637B9}" dt="2022-11-27T11:12:21.651" v="8945" actId="478"/>
          <ac:picMkLst>
            <pc:docMk/>
            <pc:sldMk cId="3835428959" sldId="265"/>
            <ac:picMk id="741" creationId="{638B81EA-7FB2-C7AD-77E0-37626AE53A49}"/>
          </ac:picMkLst>
        </pc:picChg>
        <pc:cxnChg chg="del">
          <ac:chgData name="Rita Tam" userId="a11fa42d-2320-45aa-b44e-2f74874cff07" providerId="ADAL" clId="{72FC61CA-DD92-47A8-A4B8-50B45E9637B9}" dt="2022-11-27T11:27:34.263" v="9113" actId="478"/>
          <ac:cxnSpMkLst>
            <pc:docMk/>
            <pc:sldMk cId="3835428959" sldId="265"/>
            <ac:cxnSpMk id="471" creationId="{DABCD3CB-868E-7277-42AD-FDC45CA2D769}"/>
          </ac:cxnSpMkLst>
        </pc:cxnChg>
        <pc:cxnChg chg="del">
          <ac:chgData name="Rita Tam" userId="a11fa42d-2320-45aa-b44e-2f74874cff07" providerId="ADAL" clId="{72FC61CA-DD92-47A8-A4B8-50B45E9637B9}" dt="2022-11-27T11:27:34.263" v="9113" actId="478"/>
          <ac:cxnSpMkLst>
            <pc:docMk/>
            <pc:sldMk cId="3835428959" sldId="265"/>
            <ac:cxnSpMk id="476" creationId="{6C0A9C25-7AEE-D3C8-ED50-0C61E2AA2ED3}"/>
          </ac:cxnSpMkLst>
        </pc:cxnChg>
        <pc:cxnChg chg="del">
          <ac:chgData name="Rita Tam" userId="a11fa42d-2320-45aa-b44e-2f74874cff07" providerId="ADAL" clId="{72FC61CA-DD92-47A8-A4B8-50B45E9637B9}" dt="2022-11-27T11:27:34.263" v="9113" actId="478"/>
          <ac:cxnSpMkLst>
            <pc:docMk/>
            <pc:sldMk cId="3835428959" sldId="265"/>
            <ac:cxnSpMk id="477" creationId="{77284468-14B1-DF9B-ACBC-77CE2C4F4BB2}"/>
          </ac:cxnSpMkLst>
        </pc:cxnChg>
        <pc:cxnChg chg="del">
          <ac:chgData name="Rita Tam" userId="a11fa42d-2320-45aa-b44e-2f74874cff07" providerId="ADAL" clId="{72FC61CA-DD92-47A8-A4B8-50B45E9637B9}" dt="2022-11-27T11:27:34.263" v="9113" actId="478"/>
          <ac:cxnSpMkLst>
            <pc:docMk/>
            <pc:sldMk cId="3835428959" sldId="265"/>
            <ac:cxnSpMk id="478" creationId="{9C2C8699-E6EA-3D7D-39A8-81718D33D060}"/>
          </ac:cxnSpMkLst>
        </pc:cxnChg>
        <pc:cxnChg chg="del">
          <ac:chgData name="Rita Tam" userId="a11fa42d-2320-45aa-b44e-2f74874cff07" providerId="ADAL" clId="{72FC61CA-DD92-47A8-A4B8-50B45E9637B9}" dt="2022-11-27T11:27:34.263" v="9113" actId="478"/>
          <ac:cxnSpMkLst>
            <pc:docMk/>
            <pc:sldMk cId="3835428959" sldId="265"/>
            <ac:cxnSpMk id="479" creationId="{1DE034BB-8203-AD39-7498-CCA1533EDE29}"/>
          </ac:cxnSpMkLst>
        </pc:cxnChg>
        <pc:cxnChg chg="del">
          <ac:chgData name="Rita Tam" userId="a11fa42d-2320-45aa-b44e-2f74874cff07" providerId="ADAL" clId="{72FC61CA-DD92-47A8-A4B8-50B45E9637B9}" dt="2022-11-27T11:27:34.263" v="9113" actId="478"/>
          <ac:cxnSpMkLst>
            <pc:docMk/>
            <pc:sldMk cId="3835428959" sldId="265"/>
            <ac:cxnSpMk id="480" creationId="{150E01D5-7E64-B9A6-E9D6-8CB1D1CA8747}"/>
          </ac:cxnSpMkLst>
        </pc:cxnChg>
      </pc:sldChg>
      <pc:sldChg chg="addSp modSp add del">
        <pc:chgData name="Rita Tam" userId="a11fa42d-2320-45aa-b44e-2f74874cff07" providerId="ADAL" clId="{72FC61CA-DD92-47A8-A4B8-50B45E9637B9}" dt="2022-11-27T11:24:00.660" v="9064" actId="47"/>
        <pc:sldMkLst>
          <pc:docMk/>
          <pc:sldMk cId="1581245297" sldId="266"/>
        </pc:sldMkLst>
        <pc:spChg chg="add mod">
          <ac:chgData name="Rita Tam" userId="a11fa42d-2320-45aa-b44e-2f74874cff07" providerId="ADAL" clId="{72FC61CA-DD92-47A8-A4B8-50B45E9637B9}" dt="2022-11-27T11:11:53.750" v="8942"/>
          <ac:spMkLst>
            <pc:docMk/>
            <pc:sldMk cId="1581245297" sldId="266"/>
            <ac:spMk id="16" creationId="{7AA2C1FA-9F28-58FB-9ED9-4A2E69C22F0F}"/>
          </ac:spMkLst>
        </pc:spChg>
        <pc:grpChg chg="add mod">
          <ac:chgData name="Rita Tam" userId="a11fa42d-2320-45aa-b44e-2f74874cff07" providerId="ADAL" clId="{72FC61CA-DD92-47A8-A4B8-50B45E9637B9}" dt="2022-11-27T11:11:53.750" v="8942"/>
          <ac:grpSpMkLst>
            <pc:docMk/>
            <pc:sldMk cId="1581245297" sldId="266"/>
            <ac:grpSpMk id="3" creationId="{12E17229-3DFF-95BE-474F-280FAEBA1616}"/>
          </ac:grpSpMkLst>
        </pc:grpChg>
        <pc:graphicFrameChg chg="mod">
          <ac:chgData name="Rita Tam" userId="a11fa42d-2320-45aa-b44e-2f74874cff07" providerId="ADAL" clId="{72FC61CA-DD92-47A8-A4B8-50B45E9637B9}" dt="2022-11-27T11:11:50.195" v="8941" actId="207"/>
          <ac:graphicFrameMkLst>
            <pc:docMk/>
            <pc:sldMk cId="1581245297" sldId="266"/>
            <ac:graphicFrameMk id="4" creationId="{A473372B-0EE3-33E2-507D-0CD64C424EB3}"/>
          </ac:graphicFrameMkLst>
        </pc:graphicFrameChg>
        <pc:picChg chg="mod">
          <ac:chgData name="Rita Tam" userId="a11fa42d-2320-45aa-b44e-2f74874cff07" providerId="ADAL" clId="{72FC61CA-DD92-47A8-A4B8-50B45E9637B9}" dt="2022-11-27T11:11:53.750" v="8942"/>
          <ac:picMkLst>
            <pc:docMk/>
            <pc:sldMk cId="1581245297" sldId="266"/>
            <ac:picMk id="5" creationId="{E7E3712C-FD6D-AF5F-2B9A-A01A2301D670}"/>
          </ac:picMkLst>
        </pc:picChg>
        <pc:picChg chg="mod">
          <ac:chgData name="Rita Tam" userId="a11fa42d-2320-45aa-b44e-2f74874cff07" providerId="ADAL" clId="{72FC61CA-DD92-47A8-A4B8-50B45E9637B9}" dt="2022-11-27T11:11:53.750" v="8942"/>
          <ac:picMkLst>
            <pc:docMk/>
            <pc:sldMk cId="1581245297" sldId="266"/>
            <ac:picMk id="6" creationId="{D39FBCAB-6CAC-17C5-14D7-FE92371DAB4B}"/>
          </ac:picMkLst>
        </pc:picChg>
        <pc:picChg chg="mod">
          <ac:chgData name="Rita Tam" userId="a11fa42d-2320-45aa-b44e-2f74874cff07" providerId="ADAL" clId="{72FC61CA-DD92-47A8-A4B8-50B45E9637B9}" dt="2022-11-27T11:11:53.750" v="8942"/>
          <ac:picMkLst>
            <pc:docMk/>
            <pc:sldMk cId="1581245297" sldId="266"/>
            <ac:picMk id="7" creationId="{026B571E-F9DD-6C92-B294-285F9C213D28}"/>
          </ac:picMkLst>
        </pc:picChg>
        <pc:picChg chg="mod">
          <ac:chgData name="Rita Tam" userId="a11fa42d-2320-45aa-b44e-2f74874cff07" providerId="ADAL" clId="{72FC61CA-DD92-47A8-A4B8-50B45E9637B9}" dt="2022-11-27T11:11:53.750" v="8942"/>
          <ac:picMkLst>
            <pc:docMk/>
            <pc:sldMk cId="1581245297" sldId="266"/>
            <ac:picMk id="8" creationId="{12378A00-EF71-3084-58FA-C44BFEB8C8FF}"/>
          </ac:picMkLst>
        </pc:picChg>
        <pc:picChg chg="mod">
          <ac:chgData name="Rita Tam" userId="a11fa42d-2320-45aa-b44e-2f74874cff07" providerId="ADAL" clId="{72FC61CA-DD92-47A8-A4B8-50B45E9637B9}" dt="2022-11-27T11:11:53.750" v="8942"/>
          <ac:picMkLst>
            <pc:docMk/>
            <pc:sldMk cId="1581245297" sldId="266"/>
            <ac:picMk id="9" creationId="{9190DE56-6D4D-6C15-08CE-6D37A1C0EA59}"/>
          </ac:picMkLst>
        </pc:picChg>
        <pc:picChg chg="mod">
          <ac:chgData name="Rita Tam" userId="a11fa42d-2320-45aa-b44e-2f74874cff07" providerId="ADAL" clId="{72FC61CA-DD92-47A8-A4B8-50B45E9637B9}" dt="2022-11-27T11:11:53.750" v="8942"/>
          <ac:picMkLst>
            <pc:docMk/>
            <pc:sldMk cId="1581245297" sldId="266"/>
            <ac:picMk id="10" creationId="{00A6EAB0-61C0-792A-0384-9F5C05AA3846}"/>
          </ac:picMkLst>
        </pc:picChg>
        <pc:picChg chg="mod">
          <ac:chgData name="Rita Tam" userId="a11fa42d-2320-45aa-b44e-2f74874cff07" providerId="ADAL" clId="{72FC61CA-DD92-47A8-A4B8-50B45E9637B9}" dt="2022-11-27T11:11:53.750" v="8942"/>
          <ac:picMkLst>
            <pc:docMk/>
            <pc:sldMk cId="1581245297" sldId="266"/>
            <ac:picMk id="11" creationId="{0702B278-C8CD-07C5-EC79-8115670B1C0C}"/>
          </ac:picMkLst>
        </pc:picChg>
        <pc:picChg chg="mod">
          <ac:chgData name="Rita Tam" userId="a11fa42d-2320-45aa-b44e-2f74874cff07" providerId="ADAL" clId="{72FC61CA-DD92-47A8-A4B8-50B45E9637B9}" dt="2022-11-27T11:11:53.750" v="8942"/>
          <ac:picMkLst>
            <pc:docMk/>
            <pc:sldMk cId="1581245297" sldId="266"/>
            <ac:picMk id="12" creationId="{721EC86A-A3F6-11FC-3646-6982DCDA51CC}"/>
          </ac:picMkLst>
        </pc:picChg>
        <pc:picChg chg="mod">
          <ac:chgData name="Rita Tam" userId="a11fa42d-2320-45aa-b44e-2f74874cff07" providerId="ADAL" clId="{72FC61CA-DD92-47A8-A4B8-50B45E9637B9}" dt="2022-11-27T11:11:53.750" v="8942"/>
          <ac:picMkLst>
            <pc:docMk/>
            <pc:sldMk cId="1581245297" sldId="266"/>
            <ac:picMk id="13" creationId="{10F0A8A8-A49E-F335-F14E-A3999CE3D63C}"/>
          </ac:picMkLst>
        </pc:picChg>
        <pc:picChg chg="mod">
          <ac:chgData name="Rita Tam" userId="a11fa42d-2320-45aa-b44e-2f74874cff07" providerId="ADAL" clId="{72FC61CA-DD92-47A8-A4B8-50B45E9637B9}" dt="2022-11-27T11:11:53.750" v="8942"/>
          <ac:picMkLst>
            <pc:docMk/>
            <pc:sldMk cId="1581245297" sldId="266"/>
            <ac:picMk id="14" creationId="{3205F003-A6F2-950D-2C2D-19F573E43DA8}"/>
          </ac:picMkLst>
        </pc:picChg>
        <pc:picChg chg="mod">
          <ac:chgData name="Rita Tam" userId="a11fa42d-2320-45aa-b44e-2f74874cff07" providerId="ADAL" clId="{72FC61CA-DD92-47A8-A4B8-50B45E9637B9}" dt="2022-11-27T11:11:53.750" v="8942"/>
          <ac:picMkLst>
            <pc:docMk/>
            <pc:sldMk cId="1581245297" sldId="266"/>
            <ac:picMk id="15" creationId="{ED40BE6A-3D10-D23F-25D5-E199FCCFFAFC}"/>
          </ac:picMkLst>
        </pc:picChg>
      </pc:sldChg>
      <pc:sldChg chg="addSp modSp add del mod modAnim">
        <pc:chgData name="Rita Tam" userId="a11fa42d-2320-45aa-b44e-2f74874cff07" providerId="ADAL" clId="{72FC61CA-DD92-47A8-A4B8-50B45E9637B9}" dt="2022-11-27T13:25:29.155" v="12344" actId="47"/>
        <pc:sldMkLst>
          <pc:docMk/>
          <pc:sldMk cId="167167728" sldId="267"/>
        </pc:sldMkLst>
        <pc:spChg chg="mod">
          <ac:chgData name="Rita Tam" userId="a11fa42d-2320-45aa-b44e-2f74874cff07" providerId="ADAL" clId="{72FC61CA-DD92-47A8-A4B8-50B45E9637B9}" dt="2022-11-27T11:13:58.798" v="8974" actId="164"/>
          <ac:spMkLst>
            <pc:docMk/>
            <pc:sldMk cId="167167728" sldId="267"/>
            <ac:spMk id="714" creationId="{91869C4B-6E38-F520-5A4A-A4360BBE1B5E}"/>
          </ac:spMkLst>
        </pc:spChg>
        <pc:spChg chg="mod">
          <ac:chgData name="Rita Tam" userId="a11fa42d-2320-45aa-b44e-2f74874cff07" providerId="ADAL" clId="{72FC61CA-DD92-47A8-A4B8-50B45E9637B9}" dt="2022-11-27T11:13:58.798" v="8974" actId="164"/>
          <ac:spMkLst>
            <pc:docMk/>
            <pc:sldMk cId="167167728" sldId="267"/>
            <ac:spMk id="716" creationId="{E9B6263E-CD36-1D86-19CF-22F4B5DC4763}"/>
          </ac:spMkLst>
        </pc:spChg>
        <pc:spChg chg="mod">
          <ac:chgData name="Rita Tam" userId="a11fa42d-2320-45aa-b44e-2f74874cff07" providerId="ADAL" clId="{72FC61CA-DD92-47A8-A4B8-50B45E9637B9}" dt="2022-11-27T11:13:49.966" v="8973" actId="164"/>
          <ac:spMkLst>
            <pc:docMk/>
            <pc:sldMk cId="167167728" sldId="267"/>
            <ac:spMk id="717" creationId="{B7351F56-73EC-BDFD-94EF-C5F1D5BBE914}"/>
          </ac:spMkLst>
        </pc:spChg>
        <pc:spChg chg="mod">
          <ac:chgData name="Rita Tam" userId="a11fa42d-2320-45aa-b44e-2f74874cff07" providerId="ADAL" clId="{72FC61CA-DD92-47A8-A4B8-50B45E9637B9}" dt="2022-11-27T11:13:49.966" v="8973" actId="164"/>
          <ac:spMkLst>
            <pc:docMk/>
            <pc:sldMk cId="167167728" sldId="267"/>
            <ac:spMk id="739" creationId="{8706840F-3C89-5617-AEEF-6BC26DC87FB0}"/>
          </ac:spMkLst>
        </pc:spChg>
        <pc:grpChg chg="add mod">
          <ac:chgData name="Rita Tam" userId="a11fa42d-2320-45aa-b44e-2f74874cff07" providerId="ADAL" clId="{72FC61CA-DD92-47A8-A4B8-50B45E9637B9}" dt="2022-11-27T11:13:49.966" v="8973" actId="164"/>
          <ac:grpSpMkLst>
            <pc:docMk/>
            <pc:sldMk cId="167167728" sldId="267"/>
            <ac:grpSpMk id="3" creationId="{3C513AB6-8575-398C-0CAD-F46551CDB887}"/>
          </ac:grpSpMkLst>
        </pc:grpChg>
        <pc:grpChg chg="add mod">
          <ac:chgData name="Rita Tam" userId="a11fa42d-2320-45aa-b44e-2f74874cff07" providerId="ADAL" clId="{72FC61CA-DD92-47A8-A4B8-50B45E9637B9}" dt="2022-11-27T11:13:58.798" v="8974" actId="164"/>
          <ac:grpSpMkLst>
            <pc:docMk/>
            <pc:sldMk cId="167167728" sldId="267"/>
            <ac:grpSpMk id="5" creationId="{0360BA2A-6E2A-746E-E833-FBBB14289D36}"/>
          </ac:grpSpMkLst>
        </pc:grpChg>
        <pc:graphicFrameChg chg="mod">
          <ac:chgData name="Rita Tam" userId="a11fa42d-2320-45aa-b44e-2f74874cff07" providerId="ADAL" clId="{72FC61CA-DD92-47A8-A4B8-50B45E9637B9}" dt="2022-11-27T11:37:58.926" v="9208" actId="20577"/>
          <ac:graphicFrameMkLst>
            <pc:docMk/>
            <pc:sldMk cId="167167728" sldId="267"/>
            <ac:graphicFrameMk id="4" creationId="{A473372B-0EE3-33E2-507D-0CD64C424EB3}"/>
          </ac:graphicFrameMkLst>
        </pc:graphicFrameChg>
        <pc:picChg chg="mod">
          <ac:chgData name="Rita Tam" userId="a11fa42d-2320-45aa-b44e-2f74874cff07" providerId="ADAL" clId="{72FC61CA-DD92-47A8-A4B8-50B45E9637B9}" dt="2022-11-27T11:13:49.966" v="8973" actId="164"/>
          <ac:picMkLst>
            <pc:docMk/>
            <pc:sldMk cId="167167728" sldId="267"/>
            <ac:picMk id="738" creationId="{E8F77E0F-9022-B6E5-2080-B15F313962C1}"/>
          </ac:picMkLst>
        </pc:picChg>
        <pc:picChg chg="mod">
          <ac:chgData name="Rita Tam" userId="a11fa42d-2320-45aa-b44e-2f74874cff07" providerId="ADAL" clId="{72FC61CA-DD92-47A8-A4B8-50B45E9637B9}" dt="2022-11-27T11:13:58.798" v="8974" actId="164"/>
          <ac:picMkLst>
            <pc:docMk/>
            <pc:sldMk cId="167167728" sldId="267"/>
            <ac:picMk id="741" creationId="{638B81EA-7FB2-C7AD-77E0-37626AE53A49}"/>
          </ac:picMkLst>
        </pc:picChg>
        <pc:inkChg chg="mod">
          <ac:chgData name="Rita Tam" userId="a11fa42d-2320-45aa-b44e-2f74874cff07" providerId="ADAL" clId="{72FC61CA-DD92-47A8-A4B8-50B45E9637B9}" dt="2022-11-27T11:14:17.410" v="8978" actId="14100"/>
          <ac:inkMkLst>
            <pc:docMk/>
            <pc:sldMk cId="167167728" sldId="267"/>
            <ac:inkMk id="41" creationId="{8FAEDD44-CE49-B52F-78F7-93FAFB8FE90E}"/>
          </ac:inkMkLst>
        </pc:inkChg>
      </pc:sldChg>
      <pc:sldChg chg="add del ord">
        <pc:chgData name="Rita Tam" userId="a11fa42d-2320-45aa-b44e-2f74874cff07" providerId="ADAL" clId="{72FC61CA-DD92-47A8-A4B8-50B45E9637B9}" dt="2022-11-28T14:21:41.689" v="17640" actId="47"/>
        <pc:sldMkLst>
          <pc:docMk/>
          <pc:sldMk cId="3204544866" sldId="268"/>
        </pc:sldMkLst>
      </pc:sldChg>
      <pc:sldChg chg="delSp modSp add del mod ord modTransition">
        <pc:chgData name="Rita Tam" userId="a11fa42d-2320-45aa-b44e-2f74874cff07" providerId="ADAL" clId="{72FC61CA-DD92-47A8-A4B8-50B45E9637B9}" dt="2022-11-27T13:25:31.308" v="12346" actId="47"/>
        <pc:sldMkLst>
          <pc:docMk/>
          <pc:sldMk cId="3345270530" sldId="269"/>
        </pc:sldMkLst>
        <pc:spChg chg="del">
          <ac:chgData name="Rita Tam" userId="a11fa42d-2320-45aa-b44e-2f74874cff07" providerId="ADAL" clId="{72FC61CA-DD92-47A8-A4B8-50B45E9637B9}" dt="2022-11-27T11:16:56.604" v="8985" actId="478"/>
          <ac:spMkLst>
            <pc:docMk/>
            <pc:sldMk cId="3345270530" sldId="269"/>
            <ac:spMk id="468" creationId="{69DC36F7-8785-C4FB-3C81-B19C3D24ED11}"/>
          </ac:spMkLst>
        </pc:spChg>
        <pc:spChg chg="del">
          <ac:chgData name="Rita Tam" userId="a11fa42d-2320-45aa-b44e-2f74874cff07" providerId="ADAL" clId="{72FC61CA-DD92-47A8-A4B8-50B45E9637B9}" dt="2022-11-27T11:16:56.604" v="8985" actId="478"/>
          <ac:spMkLst>
            <pc:docMk/>
            <pc:sldMk cId="3345270530" sldId="269"/>
            <ac:spMk id="469" creationId="{B55FDB87-4888-52D8-9B5B-C9AE8D44155F}"/>
          </ac:spMkLst>
        </pc:spChg>
        <pc:spChg chg="del">
          <ac:chgData name="Rita Tam" userId="a11fa42d-2320-45aa-b44e-2f74874cff07" providerId="ADAL" clId="{72FC61CA-DD92-47A8-A4B8-50B45E9637B9}" dt="2022-11-27T11:16:56.604" v="8985" actId="478"/>
          <ac:spMkLst>
            <pc:docMk/>
            <pc:sldMk cId="3345270530" sldId="269"/>
            <ac:spMk id="470" creationId="{2401FB5D-30A1-2B8B-351E-AC452EB90E40}"/>
          </ac:spMkLst>
        </pc:spChg>
        <pc:spChg chg="del">
          <ac:chgData name="Rita Tam" userId="a11fa42d-2320-45aa-b44e-2f74874cff07" providerId="ADAL" clId="{72FC61CA-DD92-47A8-A4B8-50B45E9637B9}" dt="2022-11-27T11:16:58.060" v="8986" actId="478"/>
          <ac:spMkLst>
            <pc:docMk/>
            <pc:sldMk cId="3345270530" sldId="269"/>
            <ac:spMk id="714" creationId="{91869C4B-6E38-F520-5A4A-A4360BBE1B5E}"/>
          </ac:spMkLst>
        </pc:spChg>
        <pc:spChg chg="del">
          <ac:chgData name="Rita Tam" userId="a11fa42d-2320-45aa-b44e-2f74874cff07" providerId="ADAL" clId="{72FC61CA-DD92-47A8-A4B8-50B45E9637B9}" dt="2022-11-27T11:16:58.060" v="8986" actId="478"/>
          <ac:spMkLst>
            <pc:docMk/>
            <pc:sldMk cId="3345270530" sldId="269"/>
            <ac:spMk id="716" creationId="{E9B6263E-CD36-1D86-19CF-22F4B5DC4763}"/>
          </ac:spMkLst>
        </pc:spChg>
        <pc:spChg chg="del">
          <ac:chgData name="Rita Tam" userId="a11fa42d-2320-45aa-b44e-2f74874cff07" providerId="ADAL" clId="{72FC61CA-DD92-47A8-A4B8-50B45E9637B9}" dt="2022-11-27T11:16:58.060" v="8986" actId="478"/>
          <ac:spMkLst>
            <pc:docMk/>
            <pc:sldMk cId="3345270530" sldId="269"/>
            <ac:spMk id="717" creationId="{B7351F56-73EC-BDFD-94EF-C5F1D5BBE914}"/>
          </ac:spMkLst>
        </pc:spChg>
        <pc:spChg chg="del">
          <ac:chgData name="Rita Tam" userId="a11fa42d-2320-45aa-b44e-2f74874cff07" providerId="ADAL" clId="{72FC61CA-DD92-47A8-A4B8-50B45E9637B9}" dt="2022-11-27T11:16:58.060" v="8986" actId="478"/>
          <ac:spMkLst>
            <pc:docMk/>
            <pc:sldMk cId="3345270530" sldId="269"/>
            <ac:spMk id="739" creationId="{8706840F-3C89-5617-AEEF-6BC26DC87FB0}"/>
          </ac:spMkLst>
        </pc:spChg>
        <pc:spChg chg="del">
          <ac:chgData name="Rita Tam" userId="a11fa42d-2320-45aa-b44e-2f74874cff07" providerId="ADAL" clId="{72FC61CA-DD92-47A8-A4B8-50B45E9637B9}" dt="2022-11-27T11:16:56.604" v="8985" actId="478"/>
          <ac:spMkLst>
            <pc:docMk/>
            <pc:sldMk cId="3345270530" sldId="269"/>
            <ac:spMk id="745" creationId="{9FD95D78-2B90-5446-6BE9-8EE1960C380F}"/>
          </ac:spMkLst>
        </pc:spChg>
        <pc:spChg chg="del">
          <ac:chgData name="Rita Tam" userId="a11fa42d-2320-45aa-b44e-2f74874cff07" providerId="ADAL" clId="{72FC61CA-DD92-47A8-A4B8-50B45E9637B9}" dt="2022-11-27T11:16:56.604" v="8985" actId="478"/>
          <ac:spMkLst>
            <pc:docMk/>
            <pc:sldMk cId="3345270530" sldId="269"/>
            <ac:spMk id="749" creationId="{250864C7-D2AE-38EE-3A98-BF75C8A31E4B}"/>
          </ac:spMkLst>
        </pc:spChg>
        <pc:spChg chg="del">
          <ac:chgData name="Rita Tam" userId="a11fa42d-2320-45aa-b44e-2f74874cff07" providerId="ADAL" clId="{72FC61CA-DD92-47A8-A4B8-50B45E9637B9}" dt="2022-11-27T11:16:56.604" v="8985" actId="478"/>
          <ac:spMkLst>
            <pc:docMk/>
            <pc:sldMk cId="3345270530" sldId="269"/>
            <ac:spMk id="750" creationId="{57D7DE26-68B0-5E30-DE65-C9F8644DE4FF}"/>
          </ac:spMkLst>
        </pc:spChg>
        <pc:spChg chg="del">
          <ac:chgData name="Rita Tam" userId="a11fa42d-2320-45aa-b44e-2f74874cff07" providerId="ADAL" clId="{72FC61CA-DD92-47A8-A4B8-50B45E9637B9}" dt="2022-11-27T11:16:56.604" v="8985" actId="478"/>
          <ac:spMkLst>
            <pc:docMk/>
            <pc:sldMk cId="3345270530" sldId="269"/>
            <ac:spMk id="751" creationId="{D001F66D-0E11-46B5-2CD0-C5CC82F6A12A}"/>
          </ac:spMkLst>
        </pc:spChg>
        <pc:spChg chg="del">
          <ac:chgData name="Rita Tam" userId="a11fa42d-2320-45aa-b44e-2f74874cff07" providerId="ADAL" clId="{72FC61CA-DD92-47A8-A4B8-50B45E9637B9}" dt="2022-11-27T11:16:56.604" v="8985" actId="478"/>
          <ac:spMkLst>
            <pc:docMk/>
            <pc:sldMk cId="3345270530" sldId="269"/>
            <ac:spMk id="752" creationId="{891B5ED1-F2C2-9D16-1581-4FBCD670D9BE}"/>
          </ac:spMkLst>
        </pc:spChg>
        <pc:grpChg chg="del">
          <ac:chgData name="Rita Tam" userId="a11fa42d-2320-45aa-b44e-2f74874cff07" providerId="ADAL" clId="{72FC61CA-DD92-47A8-A4B8-50B45E9637B9}" dt="2022-11-27T11:16:56.604" v="8985" actId="478"/>
          <ac:grpSpMkLst>
            <pc:docMk/>
            <pc:sldMk cId="3345270530" sldId="269"/>
            <ac:grpSpMk id="638" creationId="{7E5B714D-CB7E-CF3B-1570-ADFCEFD180BF}"/>
          </ac:grpSpMkLst>
        </pc:grpChg>
        <pc:grpChg chg="del">
          <ac:chgData name="Rita Tam" userId="a11fa42d-2320-45aa-b44e-2f74874cff07" providerId="ADAL" clId="{72FC61CA-DD92-47A8-A4B8-50B45E9637B9}" dt="2022-11-27T11:16:56.604" v="8985" actId="478"/>
          <ac:grpSpMkLst>
            <pc:docMk/>
            <pc:sldMk cId="3345270530" sldId="269"/>
            <ac:grpSpMk id="665" creationId="{5E89B4A4-B2E4-8AF1-CBA1-895C8283CD67}"/>
          </ac:grpSpMkLst>
        </pc:grpChg>
        <pc:grpChg chg="del">
          <ac:chgData name="Rita Tam" userId="a11fa42d-2320-45aa-b44e-2f74874cff07" providerId="ADAL" clId="{72FC61CA-DD92-47A8-A4B8-50B45E9637B9}" dt="2022-11-27T11:16:58.060" v="8986" actId="478"/>
          <ac:grpSpMkLst>
            <pc:docMk/>
            <pc:sldMk cId="3345270530" sldId="269"/>
            <ac:grpSpMk id="742" creationId="{4EC2BA53-37DF-087F-B43A-042FD4FD3CED}"/>
          </ac:grpSpMkLst>
        </pc:grpChg>
        <pc:graphicFrameChg chg="mod modGraphic">
          <ac:chgData name="Rita Tam" userId="a11fa42d-2320-45aa-b44e-2f74874cff07" providerId="ADAL" clId="{72FC61CA-DD92-47A8-A4B8-50B45E9637B9}" dt="2022-11-27T11:18:38.184" v="9005" actId="207"/>
          <ac:graphicFrameMkLst>
            <pc:docMk/>
            <pc:sldMk cId="3345270530" sldId="269"/>
            <ac:graphicFrameMk id="4" creationId="{A473372B-0EE3-33E2-507D-0CD64C424EB3}"/>
          </ac:graphicFrameMkLst>
        </pc:graphicFrameChg>
        <pc:picChg chg="del">
          <ac:chgData name="Rita Tam" userId="a11fa42d-2320-45aa-b44e-2f74874cff07" providerId="ADAL" clId="{72FC61CA-DD92-47A8-A4B8-50B45E9637B9}" dt="2022-11-27T11:16:56.604" v="8985" actId="478"/>
          <ac:picMkLst>
            <pc:docMk/>
            <pc:sldMk cId="3345270530" sldId="269"/>
            <ac:picMk id="631" creationId="{BB6046F3-CA49-CF18-2166-607CA928D6E2}"/>
          </ac:picMkLst>
        </pc:picChg>
        <pc:picChg chg="del">
          <ac:chgData name="Rita Tam" userId="a11fa42d-2320-45aa-b44e-2f74874cff07" providerId="ADAL" clId="{72FC61CA-DD92-47A8-A4B8-50B45E9637B9}" dt="2022-11-27T11:16:56.604" v="8985" actId="478"/>
          <ac:picMkLst>
            <pc:docMk/>
            <pc:sldMk cId="3345270530" sldId="269"/>
            <ac:picMk id="632" creationId="{D560D403-D594-E602-886D-F657441094DA}"/>
          </ac:picMkLst>
        </pc:picChg>
        <pc:picChg chg="del">
          <ac:chgData name="Rita Tam" userId="a11fa42d-2320-45aa-b44e-2f74874cff07" providerId="ADAL" clId="{72FC61CA-DD92-47A8-A4B8-50B45E9637B9}" dt="2022-11-27T11:16:56.604" v="8985" actId="478"/>
          <ac:picMkLst>
            <pc:docMk/>
            <pc:sldMk cId="3345270530" sldId="269"/>
            <ac:picMk id="633" creationId="{729B6C74-BB53-DE66-3120-203DC601845F}"/>
          </ac:picMkLst>
        </pc:picChg>
        <pc:picChg chg="del">
          <ac:chgData name="Rita Tam" userId="a11fa42d-2320-45aa-b44e-2f74874cff07" providerId="ADAL" clId="{72FC61CA-DD92-47A8-A4B8-50B45E9637B9}" dt="2022-11-27T11:16:56.604" v="8985" actId="478"/>
          <ac:picMkLst>
            <pc:docMk/>
            <pc:sldMk cId="3345270530" sldId="269"/>
            <ac:picMk id="640" creationId="{91159FC4-445C-7396-DA38-C5C31C682F0C}"/>
          </ac:picMkLst>
        </pc:picChg>
        <pc:picChg chg="del">
          <ac:chgData name="Rita Tam" userId="a11fa42d-2320-45aa-b44e-2f74874cff07" providerId="ADAL" clId="{72FC61CA-DD92-47A8-A4B8-50B45E9637B9}" dt="2022-11-27T11:16:56.604" v="8985" actId="478"/>
          <ac:picMkLst>
            <pc:docMk/>
            <pc:sldMk cId="3345270530" sldId="269"/>
            <ac:picMk id="641" creationId="{0B7589BF-B3D4-CC51-0B15-8FCEF26C6E4B}"/>
          </ac:picMkLst>
        </pc:picChg>
        <pc:picChg chg="del">
          <ac:chgData name="Rita Tam" userId="a11fa42d-2320-45aa-b44e-2f74874cff07" providerId="ADAL" clId="{72FC61CA-DD92-47A8-A4B8-50B45E9637B9}" dt="2022-11-27T11:16:56.604" v="8985" actId="478"/>
          <ac:picMkLst>
            <pc:docMk/>
            <pc:sldMk cId="3345270530" sldId="269"/>
            <ac:picMk id="642" creationId="{B54A65C7-A784-43CA-87D8-538CAD43D1D0}"/>
          </ac:picMkLst>
        </pc:picChg>
        <pc:picChg chg="del">
          <ac:chgData name="Rita Tam" userId="a11fa42d-2320-45aa-b44e-2f74874cff07" providerId="ADAL" clId="{72FC61CA-DD92-47A8-A4B8-50B45E9637B9}" dt="2022-11-27T11:16:58.060" v="8986" actId="478"/>
          <ac:picMkLst>
            <pc:docMk/>
            <pc:sldMk cId="3345270530" sldId="269"/>
            <ac:picMk id="738" creationId="{E8F77E0F-9022-B6E5-2080-B15F313962C1}"/>
          </ac:picMkLst>
        </pc:picChg>
        <pc:picChg chg="del">
          <ac:chgData name="Rita Tam" userId="a11fa42d-2320-45aa-b44e-2f74874cff07" providerId="ADAL" clId="{72FC61CA-DD92-47A8-A4B8-50B45E9637B9}" dt="2022-11-27T11:16:58.060" v="8986" actId="478"/>
          <ac:picMkLst>
            <pc:docMk/>
            <pc:sldMk cId="3345270530" sldId="269"/>
            <ac:picMk id="741" creationId="{638B81EA-7FB2-C7AD-77E0-37626AE53A49}"/>
          </ac:picMkLst>
        </pc:picChg>
        <pc:cxnChg chg="del">
          <ac:chgData name="Rita Tam" userId="a11fa42d-2320-45aa-b44e-2f74874cff07" providerId="ADAL" clId="{72FC61CA-DD92-47A8-A4B8-50B45E9637B9}" dt="2022-11-27T11:16:56.604" v="8985" actId="478"/>
          <ac:cxnSpMkLst>
            <pc:docMk/>
            <pc:sldMk cId="3345270530" sldId="269"/>
            <ac:cxnSpMk id="471" creationId="{DABCD3CB-868E-7277-42AD-FDC45CA2D769}"/>
          </ac:cxnSpMkLst>
        </pc:cxnChg>
        <pc:cxnChg chg="del">
          <ac:chgData name="Rita Tam" userId="a11fa42d-2320-45aa-b44e-2f74874cff07" providerId="ADAL" clId="{72FC61CA-DD92-47A8-A4B8-50B45E9637B9}" dt="2022-11-27T11:16:56.604" v="8985" actId="478"/>
          <ac:cxnSpMkLst>
            <pc:docMk/>
            <pc:sldMk cId="3345270530" sldId="269"/>
            <ac:cxnSpMk id="476" creationId="{6C0A9C25-7AEE-D3C8-ED50-0C61E2AA2ED3}"/>
          </ac:cxnSpMkLst>
        </pc:cxnChg>
        <pc:cxnChg chg="del">
          <ac:chgData name="Rita Tam" userId="a11fa42d-2320-45aa-b44e-2f74874cff07" providerId="ADAL" clId="{72FC61CA-DD92-47A8-A4B8-50B45E9637B9}" dt="2022-11-27T11:16:56.604" v="8985" actId="478"/>
          <ac:cxnSpMkLst>
            <pc:docMk/>
            <pc:sldMk cId="3345270530" sldId="269"/>
            <ac:cxnSpMk id="477" creationId="{77284468-14B1-DF9B-ACBC-77CE2C4F4BB2}"/>
          </ac:cxnSpMkLst>
        </pc:cxnChg>
        <pc:cxnChg chg="del">
          <ac:chgData name="Rita Tam" userId="a11fa42d-2320-45aa-b44e-2f74874cff07" providerId="ADAL" clId="{72FC61CA-DD92-47A8-A4B8-50B45E9637B9}" dt="2022-11-27T11:16:56.604" v="8985" actId="478"/>
          <ac:cxnSpMkLst>
            <pc:docMk/>
            <pc:sldMk cId="3345270530" sldId="269"/>
            <ac:cxnSpMk id="478" creationId="{9C2C8699-E6EA-3D7D-39A8-81718D33D060}"/>
          </ac:cxnSpMkLst>
        </pc:cxnChg>
        <pc:cxnChg chg="del">
          <ac:chgData name="Rita Tam" userId="a11fa42d-2320-45aa-b44e-2f74874cff07" providerId="ADAL" clId="{72FC61CA-DD92-47A8-A4B8-50B45E9637B9}" dt="2022-11-27T11:16:56.604" v="8985" actId="478"/>
          <ac:cxnSpMkLst>
            <pc:docMk/>
            <pc:sldMk cId="3345270530" sldId="269"/>
            <ac:cxnSpMk id="479" creationId="{1DE034BB-8203-AD39-7498-CCA1533EDE29}"/>
          </ac:cxnSpMkLst>
        </pc:cxnChg>
        <pc:cxnChg chg="del">
          <ac:chgData name="Rita Tam" userId="a11fa42d-2320-45aa-b44e-2f74874cff07" providerId="ADAL" clId="{72FC61CA-DD92-47A8-A4B8-50B45E9637B9}" dt="2022-11-27T11:16:56.604" v="8985" actId="478"/>
          <ac:cxnSpMkLst>
            <pc:docMk/>
            <pc:sldMk cId="3345270530" sldId="269"/>
            <ac:cxnSpMk id="480" creationId="{150E01D5-7E64-B9A6-E9D6-8CB1D1CA8747}"/>
          </ac:cxnSpMkLst>
        </pc:cxnChg>
      </pc:sldChg>
      <pc:sldChg chg="delSp add del mod delAnim">
        <pc:chgData name="Rita Tam" userId="a11fa42d-2320-45aa-b44e-2f74874cff07" providerId="ADAL" clId="{72FC61CA-DD92-47A8-A4B8-50B45E9637B9}" dt="2022-11-27T13:25:30.685" v="12345" actId="47"/>
        <pc:sldMkLst>
          <pc:docMk/>
          <pc:sldMk cId="3700621083" sldId="270"/>
        </pc:sldMkLst>
        <pc:spChg chg="del">
          <ac:chgData name="Rita Tam" userId="a11fa42d-2320-45aa-b44e-2f74874cff07" providerId="ADAL" clId="{72FC61CA-DD92-47A8-A4B8-50B45E9637B9}" dt="2022-11-27T11:18:30.926" v="9004" actId="478"/>
          <ac:spMkLst>
            <pc:docMk/>
            <pc:sldMk cId="3700621083" sldId="270"/>
            <ac:spMk id="468" creationId="{69DC36F7-8785-C4FB-3C81-B19C3D24ED11}"/>
          </ac:spMkLst>
        </pc:spChg>
        <pc:spChg chg="del">
          <ac:chgData name="Rita Tam" userId="a11fa42d-2320-45aa-b44e-2f74874cff07" providerId="ADAL" clId="{72FC61CA-DD92-47A8-A4B8-50B45E9637B9}" dt="2022-11-27T11:18:30.926" v="9004" actId="478"/>
          <ac:spMkLst>
            <pc:docMk/>
            <pc:sldMk cId="3700621083" sldId="270"/>
            <ac:spMk id="469" creationId="{B55FDB87-4888-52D8-9B5B-C9AE8D44155F}"/>
          </ac:spMkLst>
        </pc:spChg>
        <pc:spChg chg="del">
          <ac:chgData name="Rita Tam" userId="a11fa42d-2320-45aa-b44e-2f74874cff07" providerId="ADAL" clId="{72FC61CA-DD92-47A8-A4B8-50B45E9637B9}" dt="2022-11-27T11:18:30.926" v="9004" actId="478"/>
          <ac:spMkLst>
            <pc:docMk/>
            <pc:sldMk cId="3700621083" sldId="270"/>
            <ac:spMk id="470" creationId="{2401FB5D-30A1-2B8B-351E-AC452EB90E40}"/>
          </ac:spMkLst>
        </pc:spChg>
        <pc:spChg chg="del">
          <ac:chgData name="Rita Tam" userId="a11fa42d-2320-45aa-b44e-2f74874cff07" providerId="ADAL" clId="{72FC61CA-DD92-47A8-A4B8-50B45E9637B9}" dt="2022-11-27T11:18:30.926" v="9004" actId="478"/>
          <ac:spMkLst>
            <pc:docMk/>
            <pc:sldMk cId="3700621083" sldId="270"/>
            <ac:spMk id="745" creationId="{9FD95D78-2B90-5446-6BE9-8EE1960C380F}"/>
          </ac:spMkLst>
        </pc:spChg>
        <pc:spChg chg="del">
          <ac:chgData name="Rita Tam" userId="a11fa42d-2320-45aa-b44e-2f74874cff07" providerId="ADAL" clId="{72FC61CA-DD92-47A8-A4B8-50B45E9637B9}" dt="2022-11-27T11:18:30.926" v="9004" actId="478"/>
          <ac:spMkLst>
            <pc:docMk/>
            <pc:sldMk cId="3700621083" sldId="270"/>
            <ac:spMk id="749" creationId="{250864C7-D2AE-38EE-3A98-BF75C8A31E4B}"/>
          </ac:spMkLst>
        </pc:spChg>
        <pc:spChg chg="del">
          <ac:chgData name="Rita Tam" userId="a11fa42d-2320-45aa-b44e-2f74874cff07" providerId="ADAL" clId="{72FC61CA-DD92-47A8-A4B8-50B45E9637B9}" dt="2022-11-27T11:18:30.926" v="9004" actId="478"/>
          <ac:spMkLst>
            <pc:docMk/>
            <pc:sldMk cId="3700621083" sldId="270"/>
            <ac:spMk id="750" creationId="{57D7DE26-68B0-5E30-DE65-C9F8644DE4FF}"/>
          </ac:spMkLst>
        </pc:spChg>
        <pc:spChg chg="del">
          <ac:chgData name="Rita Tam" userId="a11fa42d-2320-45aa-b44e-2f74874cff07" providerId="ADAL" clId="{72FC61CA-DD92-47A8-A4B8-50B45E9637B9}" dt="2022-11-27T11:18:30.926" v="9004" actId="478"/>
          <ac:spMkLst>
            <pc:docMk/>
            <pc:sldMk cId="3700621083" sldId="270"/>
            <ac:spMk id="751" creationId="{D001F66D-0E11-46B5-2CD0-C5CC82F6A12A}"/>
          </ac:spMkLst>
        </pc:spChg>
        <pc:spChg chg="del">
          <ac:chgData name="Rita Tam" userId="a11fa42d-2320-45aa-b44e-2f74874cff07" providerId="ADAL" clId="{72FC61CA-DD92-47A8-A4B8-50B45E9637B9}" dt="2022-11-27T11:18:30.926" v="9004" actId="478"/>
          <ac:spMkLst>
            <pc:docMk/>
            <pc:sldMk cId="3700621083" sldId="270"/>
            <ac:spMk id="752" creationId="{891B5ED1-F2C2-9D16-1581-4FBCD670D9BE}"/>
          </ac:spMkLst>
        </pc:spChg>
        <pc:grpChg chg="del">
          <ac:chgData name="Rita Tam" userId="a11fa42d-2320-45aa-b44e-2f74874cff07" providerId="ADAL" clId="{72FC61CA-DD92-47A8-A4B8-50B45E9637B9}" dt="2022-11-27T11:18:30.926" v="9004" actId="478"/>
          <ac:grpSpMkLst>
            <pc:docMk/>
            <pc:sldMk cId="3700621083" sldId="270"/>
            <ac:grpSpMk id="3" creationId="{3C513AB6-8575-398C-0CAD-F46551CDB887}"/>
          </ac:grpSpMkLst>
        </pc:grpChg>
        <pc:grpChg chg="del">
          <ac:chgData name="Rita Tam" userId="a11fa42d-2320-45aa-b44e-2f74874cff07" providerId="ADAL" clId="{72FC61CA-DD92-47A8-A4B8-50B45E9637B9}" dt="2022-11-27T11:18:30.926" v="9004" actId="478"/>
          <ac:grpSpMkLst>
            <pc:docMk/>
            <pc:sldMk cId="3700621083" sldId="270"/>
            <ac:grpSpMk id="5" creationId="{0360BA2A-6E2A-746E-E833-FBBB14289D36}"/>
          </ac:grpSpMkLst>
        </pc:grpChg>
        <pc:grpChg chg="del">
          <ac:chgData name="Rita Tam" userId="a11fa42d-2320-45aa-b44e-2f74874cff07" providerId="ADAL" clId="{72FC61CA-DD92-47A8-A4B8-50B45E9637B9}" dt="2022-11-27T11:18:30.926" v="9004" actId="478"/>
          <ac:grpSpMkLst>
            <pc:docMk/>
            <pc:sldMk cId="3700621083" sldId="270"/>
            <ac:grpSpMk id="638" creationId="{7E5B714D-CB7E-CF3B-1570-ADFCEFD180BF}"/>
          </ac:grpSpMkLst>
        </pc:grpChg>
        <pc:grpChg chg="del">
          <ac:chgData name="Rita Tam" userId="a11fa42d-2320-45aa-b44e-2f74874cff07" providerId="ADAL" clId="{72FC61CA-DD92-47A8-A4B8-50B45E9637B9}" dt="2022-11-27T11:18:30.926" v="9004" actId="478"/>
          <ac:grpSpMkLst>
            <pc:docMk/>
            <pc:sldMk cId="3700621083" sldId="270"/>
            <ac:grpSpMk id="665" creationId="{5E89B4A4-B2E4-8AF1-CBA1-895C8283CD67}"/>
          </ac:grpSpMkLst>
        </pc:grpChg>
        <pc:grpChg chg="del">
          <ac:chgData name="Rita Tam" userId="a11fa42d-2320-45aa-b44e-2f74874cff07" providerId="ADAL" clId="{72FC61CA-DD92-47A8-A4B8-50B45E9637B9}" dt="2022-11-27T11:18:30.926" v="9004" actId="478"/>
          <ac:grpSpMkLst>
            <pc:docMk/>
            <pc:sldMk cId="3700621083" sldId="270"/>
            <ac:grpSpMk id="742" creationId="{4EC2BA53-37DF-087F-B43A-042FD4FD3CED}"/>
          </ac:grpSpMkLst>
        </pc:grpChg>
        <pc:picChg chg="del">
          <ac:chgData name="Rita Tam" userId="a11fa42d-2320-45aa-b44e-2f74874cff07" providerId="ADAL" clId="{72FC61CA-DD92-47A8-A4B8-50B45E9637B9}" dt="2022-11-27T11:18:30.926" v="9004" actId="478"/>
          <ac:picMkLst>
            <pc:docMk/>
            <pc:sldMk cId="3700621083" sldId="270"/>
            <ac:picMk id="631" creationId="{BB6046F3-CA49-CF18-2166-607CA928D6E2}"/>
          </ac:picMkLst>
        </pc:picChg>
        <pc:picChg chg="del">
          <ac:chgData name="Rita Tam" userId="a11fa42d-2320-45aa-b44e-2f74874cff07" providerId="ADAL" clId="{72FC61CA-DD92-47A8-A4B8-50B45E9637B9}" dt="2022-11-27T11:18:30.926" v="9004" actId="478"/>
          <ac:picMkLst>
            <pc:docMk/>
            <pc:sldMk cId="3700621083" sldId="270"/>
            <ac:picMk id="632" creationId="{D560D403-D594-E602-886D-F657441094DA}"/>
          </ac:picMkLst>
        </pc:picChg>
        <pc:picChg chg="del">
          <ac:chgData name="Rita Tam" userId="a11fa42d-2320-45aa-b44e-2f74874cff07" providerId="ADAL" clId="{72FC61CA-DD92-47A8-A4B8-50B45E9637B9}" dt="2022-11-27T11:18:30.926" v="9004" actId="478"/>
          <ac:picMkLst>
            <pc:docMk/>
            <pc:sldMk cId="3700621083" sldId="270"/>
            <ac:picMk id="633" creationId="{729B6C74-BB53-DE66-3120-203DC601845F}"/>
          </ac:picMkLst>
        </pc:picChg>
        <pc:picChg chg="del">
          <ac:chgData name="Rita Tam" userId="a11fa42d-2320-45aa-b44e-2f74874cff07" providerId="ADAL" clId="{72FC61CA-DD92-47A8-A4B8-50B45E9637B9}" dt="2022-11-27T11:18:30.926" v="9004" actId="478"/>
          <ac:picMkLst>
            <pc:docMk/>
            <pc:sldMk cId="3700621083" sldId="270"/>
            <ac:picMk id="640" creationId="{91159FC4-445C-7396-DA38-C5C31C682F0C}"/>
          </ac:picMkLst>
        </pc:picChg>
        <pc:picChg chg="del">
          <ac:chgData name="Rita Tam" userId="a11fa42d-2320-45aa-b44e-2f74874cff07" providerId="ADAL" clId="{72FC61CA-DD92-47A8-A4B8-50B45E9637B9}" dt="2022-11-27T11:18:30.926" v="9004" actId="478"/>
          <ac:picMkLst>
            <pc:docMk/>
            <pc:sldMk cId="3700621083" sldId="270"/>
            <ac:picMk id="641" creationId="{0B7589BF-B3D4-CC51-0B15-8FCEF26C6E4B}"/>
          </ac:picMkLst>
        </pc:picChg>
        <pc:picChg chg="del">
          <ac:chgData name="Rita Tam" userId="a11fa42d-2320-45aa-b44e-2f74874cff07" providerId="ADAL" clId="{72FC61CA-DD92-47A8-A4B8-50B45E9637B9}" dt="2022-11-27T11:18:30.926" v="9004" actId="478"/>
          <ac:picMkLst>
            <pc:docMk/>
            <pc:sldMk cId="3700621083" sldId="270"/>
            <ac:picMk id="642" creationId="{B54A65C7-A784-43CA-87D8-538CAD43D1D0}"/>
          </ac:picMkLst>
        </pc:picChg>
        <pc:cxnChg chg="del">
          <ac:chgData name="Rita Tam" userId="a11fa42d-2320-45aa-b44e-2f74874cff07" providerId="ADAL" clId="{72FC61CA-DD92-47A8-A4B8-50B45E9637B9}" dt="2022-11-27T11:18:30.926" v="9004" actId="478"/>
          <ac:cxnSpMkLst>
            <pc:docMk/>
            <pc:sldMk cId="3700621083" sldId="270"/>
            <ac:cxnSpMk id="471" creationId="{DABCD3CB-868E-7277-42AD-FDC45CA2D769}"/>
          </ac:cxnSpMkLst>
        </pc:cxnChg>
        <pc:cxnChg chg="del">
          <ac:chgData name="Rita Tam" userId="a11fa42d-2320-45aa-b44e-2f74874cff07" providerId="ADAL" clId="{72FC61CA-DD92-47A8-A4B8-50B45E9637B9}" dt="2022-11-27T11:18:30.926" v="9004" actId="478"/>
          <ac:cxnSpMkLst>
            <pc:docMk/>
            <pc:sldMk cId="3700621083" sldId="270"/>
            <ac:cxnSpMk id="476" creationId="{6C0A9C25-7AEE-D3C8-ED50-0C61E2AA2ED3}"/>
          </ac:cxnSpMkLst>
        </pc:cxnChg>
        <pc:cxnChg chg="del">
          <ac:chgData name="Rita Tam" userId="a11fa42d-2320-45aa-b44e-2f74874cff07" providerId="ADAL" clId="{72FC61CA-DD92-47A8-A4B8-50B45E9637B9}" dt="2022-11-27T11:18:30.926" v="9004" actId="478"/>
          <ac:cxnSpMkLst>
            <pc:docMk/>
            <pc:sldMk cId="3700621083" sldId="270"/>
            <ac:cxnSpMk id="477" creationId="{77284468-14B1-DF9B-ACBC-77CE2C4F4BB2}"/>
          </ac:cxnSpMkLst>
        </pc:cxnChg>
        <pc:cxnChg chg="del">
          <ac:chgData name="Rita Tam" userId="a11fa42d-2320-45aa-b44e-2f74874cff07" providerId="ADAL" clId="{72FC61CA-DD92-47A8-A4B8-50B45E9637B9}" dt="2022-11-27T11:18:30.926" v="9004" actId="478"/>
          <ac:cxnSpMkLst>
            <pc:docMk/>
            <pc:sldMk cId="3700621083" sldId="270"/>
            <ac:cxnSpMk id="478" creationId="{9C2C8699-E6EA-3D7D-39A8-81718D33D060}"/>
          </ac:cxnSpMkLst>
        </pc:cxnChg>
        <pc:cxnChg chg="del">
          <ac:chgData name="Rita Tam" userId="a11fa42d-2320-45aa-b44e-2f74874cff07" providerId="ADAL" clId="{72FC61CA-DD92-47A8-A4B8-50B45E9637B9}" dt="2022-11-27T11:18:30.926" v="9004" actId="478"/>
          <ac:cxnSpMkLst>
            <pc:docMk/>
            <pc:sldMk cId="3700621083" sldId="270"/>
            <ac:cxnSpMk id="479" creationId="{1DE034BB-8203-AD39-7498-CCA1533EDE29}"/>
          </ac:cxnSpMkLst>
        </pc:cxnChg>
        <pc:cxnChg chg="del">
          <ac:chgData name="Rita Tam" userId="a11fa42d-2320-45aa-b44e-2f74874cff07" providerId="ADAL" clId="{72FC61CA-DD92-47A8-A4B8-50B45E9637B9}" dt="2022-11-27T11:18:30.926" v="9004" actId="478"/>
          <ac:cxnSpMkLst>
            <pc:docMk/>
            <pc:sldMk cId="3700621083" sldId="270"/>
            <ac:cxnSpMk id="480" creationId="{150E01D5-7E64-B9A6-E9D6-8CB1D1CA8747}"/>
          </ac:cxnSpMkLst>
        </pc:cxnChg>
      </pc:sldChg>
      <pc:sldChg chg="addSp delSp modSp add del mod delAnim modAnim">
        <pc:chgData name="Rita Tam" userId="a11fa42d-2320-45aa-b44e-2f74874cff07" providerId="ADAL" clId="{72FC61CA-DD92-47A8-A4B8-50B45E9637B9}" dt="2022-11-27T13:25:27.867" v="12343" actId="47"/>
        <pc:sldMkLst>
          <pc:docMk/>
          <pc:sldMk cId="499538131" sldId="271"/>
        </pc:sldMkLst>
        <pc:grpChg chg="add mod">
          <ac:chgData name="Rita Tam" userId="a11fa42d-2320-45aa-b44e-2f74874cff07" providerId="ADAL" clId="{72FC61CA-DD92-47A8-A4B8-50B45E9637B9}" dt="2022-11-27T11:28:19.966" v="9117"/>
          <ac:grpSpMkLst>
            <pc:docMk/>
            <pc:sldMk cId="499538131" sldId="271"/>
            <ac:grpSpMk id="16" creationId="{F1563484-49CD-4290-A95D-42EA63D1903B}"/>
          </ac:grpSpMkLst>
        </pc:grpChg>
        <pc:picChg chg="del">
          <ac:chgData name="Rita Tam" userId="a11fa42d-2320-45aa-b44e-2f74874cff07" providerId="ADAL" clId="{72FC61CA-DD92-47A8-A4B8-50B45E9637B9}" dt="2022-11-27T11:26:31.992" v="9107" actId="478"/>
          <ac:picMkLst>
            <pc:docMk/>
            <pc:sldMk cId="499538131" sldId="271"/>
            <ac:picMk id="3" creationId="{EDBDDC28-31E9-6D75-57C0-BB7A80121D46}"/>
          </ac:picMkLst>
        </pc:picChg>
        <pc:picChg chg="del">
          <ac:chgData name="Rita Tam" userId="a11fa42d-2320-45aa-b44e-2f74874cff07" providerId="ADAL" clId="{72FC61CA-DD92-47A8-A4B8-50B45E9637B9}" dt="2022-11-27T11:26:31.992" v="9107" actId="478"/>
          <ac:picMkLst>
            <pc:docMk/>
            <pc:sldMk cId="499538131" sldId="271"/>
            <ac:picMk id="5" creationId="{8F7F32EC-6C98-F4B4-5E7C-693201DD448F}"/>
          </ac:picMkLst>
        </pc:picChg>
        <pc:picChg chg="del">
          <ac:chgData name="Rita Tam" userId="a11fa42d-2320-45aa-b44e-2f74874cff07" providerId="ADAL" clId="{72FC61CA-DD92-47A8-A4B8-50B45E9637B9}" dt="2022-11-27T11:26:31.992" v="9107" actId="478"/>
          <ac:picMkLst>
            <pc:docMk/>
            <pc:sldMk cId="499538131" sldId="271"/>
            <ac:picMk id="6" creationId="{F2C56F43-CC3F-BF50-ED16-096D1BF75DAB}"/>
          </ac:picMkLst>
        </pc:picChg>
        <pc:picChg chg="del">
          <ac:chgData name="Rita Tam" userId="a11fa42d-2320-45aa-b44e-2f74874cff07" providerId="ADAL" clId="{72FC61CA-DD92-47A8-A4B8-50B45E9637B9}" dt="2022-11-27T11:26:33.688" v="9108" actId="478"/>
          <ac:picMkLst>
            <pc:docMk/>
            <pc:sldMk cId="499538131" sldId="271"/>
            <ac:picMk id="7" creationId="{92287C06-0C5A-3625-5EDC-B5A1C2BAE4E3}"/>
          </ac:picMkLst>
        </pc:picChg>
        <pc:picChg chg="del">
          <ac:chgData name="Rita Tam" userId="a11fa42d-2320-45aa-b44e-2f74874cff07" providerId="ADAL" clId="{72FC61CA-DD92-47A8-A4B8-50B45E9637B9}" dt="2022-11-27T11:26:31.992" v="9107" actId="478"/>
          <ac:picMkLst>
            <pc:docMk/>
            <pc:sldMk cId="499538131" sldId="271"/>
            <ac:picMk id="8" creationId="{4E558E76-7A55-905A-00C7-1147C3F102AB}"/>
          </ac:picMkLst>
        </pc:picChg>
        <pc:picChg chg="del">
          <ac:chgData name="Rita Tam" userId="a11fa42d-2320-45aa-b44e-2f74874cff07" providerId="ADAL" clId="{72FC61CA-DD92-47A8-A4B8-50B45E9637B9}" dt="2022-11-27T11:26:31.992" v="9107" actId="478"/>
          <ac:picMkLst>
            <pc:docMk/>
            <pc:sldMk cId="499538131" sldId="271"/>
            <ac:picMk id="9" creationId="{A15343E6-D5C6-F84B-2C5C-CE1E7087E4F4}"/>
          </ac:picMkLst>
        </pc:picChg>
        <pc:picChg chg="del">
          <ac:chgData name="Rita Tam" userId="a11fa42d-2320-45aa-b44e-2f74874cff07" providerId="ADAL" clId="{72FC61CA-DD92-47A8-A4B8-50B45E9637B9}" dt="2022-11-27T11:26:31.992" v="9107" actId="478"/>
          <ac:picMkLst>
            <pc:docMk/>
            <pc:sldMk cId="499538131" sldId="271"/>
            <ac:picMk id="10" creationId="{38EDBE2C-0F1C-A076-268A-B190E37B532D}"/>
          </ac:picMkLst>
        </pc:picChg>
        <pc:picChg chg="del">
          <ac:chgData name="Rita Tam" userId="a11fa42d-2320-45aa-b44e-2f74874cff07" providerId="ADAL" clId="{72FC61CA-DD92-47A8-A4B8-50B45E9637B9}" dt="2022-11-27T11:26:31.992" v="9107" actId="478"/>
          <ac:picMkLst>
            <pc:docMk/>
            <pc:sldMk cId="499538131" sldId="271"/>
            <ac:picMk id="11" creationId="{23CD5E8C-7BB0-B8E6-B4AA-CA18BCFF8078}"/>
          </ac:picMkLst>
        </pc:picChg>
        <pc:picChg chg="del">
          <ac:chgData name="Rita Tam" userId="a11fa42d-2320-45aa-b44e-2f74874cff07" providerId="ADAL" clId="{72FC61CA-DD92-47A8-A4B8-50B45E9637B9}" dt="2022-11-27T11:26:31.992" v="9107" actId="478"/>
          <ac:picMkLst>
            <pc:docMk/>
            <pc:sldMk cId="499538131" sldId="271"/>
            <ac:picMk id="12" creationId="{06CFC97A-71E4-E0FF-F40F-56CDCC243672}"/>
          </ac:picMkLst>
        </pc:picChg>
        <pc:picChg chg="del">
          <ac:chgData name="Rita Tam" userId="a11fa42d-2320-45aa-b44e-2f74874cff07" providerId="ADAL" clId="{72FC61CA-DD92-47A8-A4B8-50B45E9637B9}" dt="2022-11-27T11:26:31.992" v="9107" actId="478"/>
          <ac:picMkLst>
            <pc:docMk/>
            <pc:sldMk cId="499538131" sldId="271"/>
            <ac:picMk id="13" creationId="{299C5574-9205-FED8-F80A-A9E1F31CA254}"/>
          </ac:picMkLst>
        </pc:picChg>
        <pc:picChg chg="del">
          <ac:chgData name="Rita Tam" userId="a11fa42d-2320-45aa-b44e-2f74874cff07" providerId="ADAL" clId="{72FC61CA-DD92-47A8-A4B8-50B45E9637B9}" dt="2022-11-27T11:26:31.992" v="9107" actId="478"/>
          <ac:picMkLst>
            <pc:docMk/>
            <pc:sldMk cId="499538131" sldId="271"/>
            <ac:picMk id="14" creationId="{0E17AB76-C5F5-6852-8612-25EEF8121273}"/>
          </ac:picMkLst>
        </pc:picChg>
        <pc:picChg chg="mod">
          <ac:chgData name="Rita Tam" userId="a11fa42d-2320-45aa-b44e-2f74874cff07" providerId="ADAL" clId="{72FC61CA-DD92-47A8-A4B8-50B45E9637B9}" dt="2022-11-27T11:28:19.966" v="9117"/>
          <ac:picMkLst>
            <pc:docMk/>
            <pc:sldMk cId="499538131" sldId="271"/>
            <ac:picMk id="17" creationId="{D2E6FC73-BCC1-5421-9D08-21F6CC2864E9}"/>
          </ac:picMkLst>
        </pc:picChg>
        <pc:picChg chg="mod">
          <ac:chgData name="Rita Tam" userId="a11fa42d-2320-45aa-b44e-2f74874cff07" providerId="ADAL" clId="{72FC61CA-DD92-47A8-A4B8-50B45E9637B9}" dt="2022-11-27T11:28:19.966" v="9117"/>
          <ac:picMkLst>
            <pc:docMk/>
            <pc:sldMk cId="499538131" sldId="271"/>
            <ac:picMk id="18" creationId="{22755EBA-ECA1-17BE-CA7F-EC0F8F5E36AB}"/>
          </ac:picMkLst>
        </pc:picChg>
        <pc:picChg chg="mod">
          <ac:chgData name="Rita Tam" userId="a11fa42d-2320-45aa-b44e-2f74874cff07" providerId="ADAL" clId="{72FC61CA-DD92-47A8-A4B8-50B45E9637B9}" dt="2022-11-27T11:28:19.966" v="9117"/>
          <ac:picMkLst>
            <pc:docMk/>
            <pc:sldMk cId="499538131" sldId="271"/>
            <ac:picMk id="19" creationId="{07D66D2E-01F2-9CC6-02B9-701215DC9223}"/>
          </ac:picMkLst>
        </pc:picChg>
        <pc:picChg chg="mod">
          <ac:chgData name="Rita Tam" userId="a11fa42d-2320-45aa-b44e-2f74874cff07" providerId="ADAL" clId="{72FC61CA-DD92-47A8-A4B8-50B45E9637B9}" dt="2022-11-27T11:28:19.966" v="9117"/>
          <ac:picMkLst>
            <pc:docMk/>
            <pc:sldMk cId="499538131" sldId="271"/>
            <ac:picMk id="20" creationId="{39EC9A5C-A8D3-2664-1B7B-B7376874DA06}"/>
          </ac:picMkLst>
        </pc:picChg>
        <pc:picChg chg="mod">
          <ac:chgData name="Rita Tam" userId="a11fa42d-2320-45aa-b44e-2f74874cff07" providerId="ADAL" clId="{72FC61CA-DD92-47A8-A4B8-50B45E9637B9}" dt="2022-11-27T11:28:19.966" v="9117"/>
          <ac:picMkLst>
            <pc:docMk/>
            <pc:sldMk cId="499538131" sldId="271"/>
            <ac:picMk id="21" creationId="{47FA259D-12AF-9268-AF70-8CDEDF27CE86}"/>
          </ac:picMkLst>
        </pc:picChg>
        <pc:picChg chg="mod">
          <ac:chgData name="Rita Tam" userId="a11fa42d-2320-45aa-b44e-2f74874cff07" providerId="ADAL" clId="{72FC61CA-DD92-47A8-A4B8-50B45E9637B9}" dt="2022-11-27T11:28:19.966" v="9117"/>
          <ac:picMkLst>
            <pc:docMk/>
            <pc:sldMk cId="499538131" sldId="271"/>
            <ac:picMk id="22" creationId="{577F3B20-1F69-8001-3309-4E87C04007C8}"/>
          </ac:picMkLst>
        </pc:picChg>
        <pc:picChg chg="mod">
          <ac:chgData name="Rita Tam" userId="a11fa42d-2320-45aa-b44e-2f74874cff07" providerId="ADAL" clId="{72FC61CA-DD92-47A8-A4B8-50B45E9637B9}" dt="2022-11-27T11:28:19.966" v="9117"/>
          <ac:picMkLst>
            <pc:docMk/>
            <pc:sldMk cId="499538131" sldId="271"/>
            <ac:picMk id="23" creationId="{57B8B05B-D7C1-FFF7-2509-20D7888269D0}"/>
          </ac:picMkLst>
        </pc:picChg>
        <pc:picChg chg="mod">
          <ac:chgData name="Rita Tam" userId="a11fa42d-2320-45aa-b44e-2f74874cff07" providerId="ADAL" clId="{72FC61CA-DD92-47A8-A4B8-50B45E9637B9}" dt="2022-11-27T11:28:19.966" v="9117"/>
          <ac:picMkLst>
            <pc:docMk/>
            <pc:sldMk cId="499538131" sldId="271"/>
            <ac:picMk id="24" creationId="{54823B9A-9B71-F391-5F75-F13DB6FF02ED}"/>
          </ac:picMkLst>
        </pc:picChg>
        <pc:picChg chg="mod">
          <ac:chgData name="Rita Tam" userId="a11fa42d-2320-45aa-b44e-2f74874cff07" providerId="ADAL" clId="{72FC61CA-DD92-47A8-A4B8-50B45E9637B9}" dt="2022-11-27T11:28:19.966" v="9117"/>
          <ac:picMkLst>
            <pc:docMk/>
            <pc:sldMk cId="499538131" sldId="271"/>
            <ac:picMk id="25" creationId="{8BD4DF11-B905-7A8D-0ED8-BACE7D141E5F}"/>
          </ac:picMkLst>
        </pc:picChg>
        <pc:picChg chg="mod">
          <ac:chgData name="Rita Tam" userId="a11fa42d-2320-45aa-b44e-2f74874cff07" providerId="ADAL" clId="{72FC61CA-DD92-47A8-A4B8-50B45E9637B9}" dt="2022-11-27T11:28:19.966" v="9117"/>
          <ac:picMkLst>
            <pc:docMk/>
            <pc:sldMk cId="499538131" sldId="271"/>
            <ac:picMk id="26" creationId="{E280DED9-37E6-03C2-6E3D-D80A1A3B0298}"/>
          </ac:picMkLst>
        </pc:picChg>
        <pc:picChg chg="mod">
          <ac:chgData name="Rita Tam" userId="a11fa42d-2320-45aa-b44e-2f74874cff07" providerId="ADAL" clId="{72FC61CA-DD92-47A8-A4B8-50B45E9637B9}" dt="2022-11-27T11:28:19.966" v="9117"/>
          <ac:picMkLst>
            <pc:docMk/>
            <pc:sldMk cId="499538131" sldId="271"/>
            <ac:picMk id="27" creationId="{00B6AD8E-389A-A7C4-42F5-9A9B47D8CE80}"/>
          </ac:picMkLst>
        </pc:picChg>
      </pc:sldChg>
      <pc:sldChg chg="delSp modSp add del mod delAnim modAnim">
        <pc:chgData name="Rita Tam" userId="a11fa42d-2320-45aa-b44e-2f74874cff07" providerId="ADAL" clId="{72FC61CA-DD92-47A8-A4B8-50B45E9637B9}" dt="2022-11-27T11:25:56.883" v="9104" actId="47"/>
        <pc:sldMkLst>
          <pc:docMk/>
          <pc:sldMk cId="4261910726" sldId="271"/>
        </pc:sldMkLst>
        <pc:spChg chg="del">
          <ac:chgData name="Rita Tam" userId="a11fa42d-2320-45aa-b44e-2f74874cff07" providerId="ADAL" clId="{72FC61CA-DD92-47A8-A4B8-50B45E9637B9}" dt="2022-11-27T11:25:51.915" v="9102" actId="21"/>
          <ac:spMkLst>
            <pc:docMk/>
            <pc:sldMk cId="4261910726" sldId="271"/>
            <ac:spMk id="16" creationId="{7AA2C1FA-9F28-58FB-9ED9-4A2E69C22F0F}"/>
          </ac:spMkLst>
        </pc:spChg>
        <pc:grpChg chg="del">
          <ac:chgData name="Rita Tam" userId="a11fa42d-2320-45aa-b44e-2f74874cff07" providerId="ADAL" clId="{72FC61CA-DD92-47A8-A4B8-50B45E9637B9}" dt="2022-11-27T11:21:21.720" v="9021" actId="165"/>
          <ac:grpSpMkLst>
            <pc:docMk/>
            <pc:sldMk cId="4261910726" sldId="271"/>
            <ac:grpSpMk id="3" creationId="{12E17229-3DFF-95BE-474F-280FAEBA1616}"/>
          </ac:grpSpMkLst>
        </pc:grpChg>
        <pc:picChg chg="del mod topLvl">
          <ac:chgData name="Rita Tam" userId="a11fa42d-2320-45aa-b44e-2f74874cff07" providerId="ADAL" clId="{72FC61CA-DD92-47A8-A4B8-50B45E9637B9}" dt="2022-11-27T11:25:23.058" v="9094" actId="21"/>
          <ac:picMkLst>
            <pc:docMk/>
            <pc:sldMk cId="4261910726" sldId="271"/>
            <ac:picMk id="5" creationId="{E7E3712C-FD6D-AF5F-2B9A-A01A2301D670}"/>
          </ac:picMkLst>
        </pc:picChg>
        <pc:picChg chg="del mod topLvl">
          <ac:chgData name="Rita Tam" userId="a11fa42d-2320-45aa-b44e-2f74874cff07" providerId="ADAL" clId="{72FC61CA-DD92-47A8-A4B8-50B45E9637B9}" dt="2022-11-27T11:25:23.058" v="9094" actId="21"/>
          <ac:picMkLst>
            <pc:docMk/>
            <pc:sldMk cId="4261910726" sldId="271"/>
            <ac:picMk id="6" creationId="{D39FBCAB-6CAC-17C5-14D7-FE92371DAB4B}"/>
          </ac:picMkLst>
        </pc:picChg>
        <pc:picChg chg="del mod topLvl">
          <ac:chgData name="Rita Tam" userId="a11fa42d-2320-45aa-b44e-2f74874cff07" providerId="ADAL" clId="{72FC61CA-DD92-47A8-A4B8-50B45E9637B9}" dt="2022-11-27T11:25:23.058" v="9094" actId="21"/>
          <ac:picMkLst>
            <pc:docMk/>
            <pc:sldMk cId="4261910726" sldId="271"/>
            <ac:picMk id="7" creationId="{026B571E-F9DD-6C92-B294-285F9C213D28}"/>
          </ac:picMkLst>
        </pc:picChg>
        <pc:picChg chg="del mod topLvl">
          <ac:chgData name="Rita Tam" userId="a11fa42d-2320-45aa-b44e-2f74874cff07" providerId="ADAL" clId="{72FC61CA-DD92-47A8-A4B8-50B45E9637B9}" dt="2022-11-27T11:25:23.058" v="9094" actId="21"/>
          <ac:picMkLst>
            <pc:docMk/>
            <pc:sldMk cId="4261910726" sldId="271"/>
            <ac:picMk id="8" creationId="{12378A00-EF71-3084-58FA-C44BFEB8C8FF}"/>
          </ac:picMkLst>
        </pc:picChg>
        <pc:picChg chg="del mod topLvl">
          <ac:chgData name="Rita Tam" userId="a11fa42d-2320-45aa-b44e-2f74874cff07" providerId="ADAL" clId="{72FC61CA-DD92-47A8-A4B8-50B45E9637B9}" dt="2022-11-27T11:25:23.058" v="9094" actId="21"/>
          <ac:picMkLst>
            <pc:docMk/>
            <pc:sldMk cId="4261910726" sldId="271"/>
            <ac:picMk id="9" creationId="{9190DE56-6D4D-6C15-08CE-6D37A1C0EA59}"/>
          </ac:picMkLst>
        </pc:picChg>
        <pc:picChg chg="del mod topLvl">
          <ac:chgData name="Rita Tam" userId="a11fa42d-2320-45aa-b44e-2f74874cff07" providerId="ADAL" clId="{72FC61CA-DD92-47A8-A4B8-50B45E9637B9}" dt="2022-11-27T11:25:23.058" v="9094" actId="21"/>
          <ac:picMkLst>
            <pc:docMk/>
            <pc:sldMk cId="4261910726" sldId="271"/>
            <ac:picMk id="10" creationId="{00A6EAB0-61C0-792A-0384-9F5C05AA3846}"/>
          </ac:picMkLst>
        </pc:picChg>
        <pc:picChg chg="del mod topLvl">
          <ac:chgData name="Rita Tam" userId="a11fa42d-2320-45aa-b44e-2f74874cff07" providerId="ADAL" clId="{72FC61CA-DD92-47A8-A4B8-50B45E9637B9}" dt="2022-11-27T11:25:23.058" v="9094" actId="21"/>
          <ac:picMkLst>
            <pc:docMk/>
            <pc:sldMk cId="4261910726" sldId="271"/>
            <ac:picMk id="11" creationId="{0702B278-C8CD-07C5-EC79-8115670B1C0C}"/>
          </ac:picMkLst>
        </pc:picChg>
        <pc:picChg chg="del mod topLvl">
          <ac:chgData name="Rita Tam" userId="a11fa42d-2320-45aa-b44e-2f74874cff07" providerId="ADAL" clId="{72FC61CA-DD92-47A8-A4B8-50B45E9637B9}" dt="2022-11-27T11:25:23.058" v="9094" actId="21"/>
          <ac:picMkLst>
            <pc:docMk/>
            <pc:sldMk cId="4261910726" sldId="271"/>
            <ac:picMk id="12" creationId="{721EC86A-A3F6-11FC-3646-6982DCDA51CC}"/>
          </ac:picMkLst>
        </pc:picChg>
        <pc:picChg chg="del mod topLvl">
          <ac:chgData name="Rita Tam" userId="a11fa42d-2320-45aa-b44e-2f74874cff07" providerId="ADAL" clId="{72FC61CA-DD92-47A8-A4B8-50B45E9637B9}" dt="2022-11-27T11:25:23.058" v="9094" actId="21"/>
          <ac:picMkLst>
            <pc:docMk/>
            <pc:sldMk cId="4261910726" sldId="271"/>
            <ac:picMk id="13" creationId="{10F0A8A8-A49E-F335-F14E-A3999CE3D63C}"/>
          </ac:picMkLst>
        </pc:picChg>
        <pc:picChg chg="del mod topLvl">
          <ac:chgData name="Rita Tam" userId="a11fa42d-2320-45aa-b44e-2f74874cff07" providerId="ADAL" clId="{72FC61CA-DD92-47A8-A4B8-50B45E9637B9}" dt="2022-11-27T11:25:23.058" v="9094" actId="21"/>
          <ac:picMkLst>
            <pc:docMk/>
            <pc:sldMk cId="4261910726" sldId="271"/>
            <ac:picMk id="14" creationId="{3205F003-A6F2-950D-2C2D-19F573E43DA8}"/>
          </ac:picMkLst>
        </pc:picChg>
        <pc:picChg chg="del mod topLvl">
          <ac:chgData name="Rita Tam" userId="a11fa42d-2320-45aa-b44e-2f74874cff07" providerId="ADAL" clId="{72FC61CA-DD92-47A8-A4B8-50B45E9637B9}" dt="2022-11-27T11:25:23.058" v="9094" actId="21"/>
          <ac:picMkLst>
            <pc:docMk/>
            <pc:sldMk cId="4261910726" sldId="271"/>
            <ac:picMk id="15" creationId="{ED40BE6A-3D10-D23F-25D5-E199FCCFFAFC}"/>
          </ac:picMkLst>
        </pc:picChg>
      </pc:sldChg>
      <pc:sldChg chg="addSp delSp add del mod">
        <pc:chgData name="Rita Tam" userId="a11fa42d-2320-45aa-b44e-2f74874cff07" providerId="ADAL" clId="{72FC61CA-DD92-47A8-A4B8-50B45E9637B9}" dt="2022-11-27T11:24:42.083" v="9092" actId="47"/>
        <pc:sldMkLst>
          <pc:docMk/>
          <pc:sldMk cId="2398648156" sldId="272"/>
        </pc:sldMkLst>
        <pc:spChg chg="add del">
          <ac:chgData name="Rita Tam" userId="a11fa42d-2320-45aa-b44e-2f74874cff07" providerId="ADAL" clId="{72FC61CA-DD92-47A8-A4B8-50B45E9637B9}" dt="2022-11-27T11:24:40.011" v="9091" actId="478"/>
          <ac:spMkLst>
            <pc:docMk/>
            <pc:sldMk cId="2398648156" sldId="272"/>
            <ac:spMk id="468" creationId="{69DC36F7-8785-C4FB-3C81-B19C3D24ED11}"/>
          </ac:spMkLst>
        </pc:spChg>
        <pc:spChg chg="add del">
          <ac:chgData name="Rita Tam" userId="a11fa42d-2320-45aa-b44e-2f74874cff07" providerId="ADAL" clId="{72FC61CA-DD92-47A8-A4B8-50B45E9637B9}" dt="2022-11-27T11:24:40.011" v="9091" actId="478"/>
          <ac:spMkLst>
            <pc:docMk/>
            <pc:sldMk cId="2398648156" sldId="272"/>
            <ac:spMk id="469" creationId="{B55FDB87-4888-52D8-9B5B-C9AE8D44155F}"/>
          </ac:spMkLst>
        </pc:spChg>
        <pc:spChg chg="add del">
          <ac:chgData name="Rita Tam" userId="a11fa42d-2320-45aa-b44e-2f74874cff07" providerId="ADAL" clId="{72FC61CA-DD92-47A8-A4B8-50B45E9637B9}" dt="2022-11-27T11:24:40.011" v="9091" actId="478"/>
          <ac:spMkLst>
            <pc:docMk/>
            <pc:sldMk cId="2398648156" sldId="272"/>
            <ac:spMk id="470" creationId="{2401FB5D-30A1-2B8B-351E-AC452EB90E40}"/>
          </ac:spMkLst>
        </pc:spChg>
        <pc:spChg chg="add del">
          <ac:chgData name="Rita Tam" userId="a11fa42d-2320-45aa-b44e-2f74874cff07" providerId="ADAL" clId="{72FC61CA-DD92-47A8-A4B8-50B45E9637B9}" dt="2022-11-27T11:24:40.011" v="9091" actId="478"/>
          <ac:spMkLst>
            <pc:docMk/>
            <pc:sldMk cId="2398648156" sldId="272"/>
            <ac:spMk id="745" creationId="{9FD95D78-2B90-5446-6BE9-8EE1960C380F}"/>
          </ac:spMkLst>
        </pc:spChg>
        <pc:spChg chg="add del">
          <ac:chgData name="Rita Tam" userId="a11fa42d-2320-45aa-b44e-2f74874cff07" providerId="ADAL" clId="{72FC61CA-DD92-47A8-A4B8-50B45E9637B9}" dt="2022-11-27T11:24:38.265" v="9089" actId="478"/>
          <ac:spMkLst>
            <pc:docMk/>
            <pc:sldMk cId="2398648156" sldId="272"/>
            <ac:spMk id="750" creationId="{57D7DE26-68B0-5E30-DE65-C9F8644DE4FF}"/>
          </ac:spMkLst>
        </pc:spChg>
        <pc:spChg chg="add del">
          <ac:chgData name="Rita Tam" userId="a11fa42d-2320-45aa-b44e-2f74874cff07" providerId="ADAL" clId="{72FC61CA-DD92-47A8-A4B8-50B45E9637B9}" dt="2022-11-27T11:24:40.011" v="9091" actId="478"/>
          <ac:spMkLst>
            <pc:docMk/>
            <pc:sldMk cId="2398648156" sldId="272"/>
            <ac:spMk id="751" creationId="{D001F66D-0E11-46B5-2CD0-C5CC82F6A12A}"/>
          </ac:spMkLst>
        </pc:spChg>
        <pc:spChg chg="add del">
          <ac:chgData name="Rita Tam" userId="a11fa42d-2320-45aa-b44e-2f74874cff07" providerId="ADAL" clId="{72FC61CA-DD92-47A8-A4B8-50B45E9637B9}" dt="2022-11-27T11:24:40.011" v="9091" actId="478"/>
          <ac:spMkLst>
            <pc:docMk/>
            <pc:sldMk cId="2398648156" sldId="272"/>
            <ac:spMk id="752" creationId="{891B5ED1-F2C2-9D16-1581-4FBCD670D9BE}"/>
          </ac:spMkLst>
        </pc:spChg>
        <pc:grpChg chg="add del">
          <ac:chgData name="Rita Tam" userId="a11fa42d-2320-45aa-b44e-2f74874cff07" providerId="ADAL" clId="{72FC61CA-DD92-47A8-A4B8-50B45E9637B9}" dt="2022-11-27T11:24:40.011" v="9091" actId="478"/>
          <ac:grpSpMkLst>
            <pc:docMk/>
            <pc:sldMk cId="2398648156" sldId="272"/>
            <ac:grpSpMk id="638" creationId="{7E5B714D-CB7E-CF3B-1570-ADFCEFD180BF}"/>
          </ac:grpSpMkLst>
        </pc:grpChg>
        <pc:picChg chg="add del">
          <ac:chgData name="Rita Tam" userId="a11fa42d-2320-45aa-b44e-2f74874cff07" providerId="ADAL" clId="{72FC61CA-DD92-47A8-A4B8-50B45E9637B9}" dt="2022-11-27T11:24:40.011" v="9091" actId="478"/>
          <ac:picMkLst>
            <pc:docMk/>
            <pc:sldMk cId="2398648156" sldId="272"/>
            <ac:picMk id="631" creationId="{BB6046F3-CA49-CF18-2166-607CA928D6E2}"/>
          </ac:picMkLst>
        </pc:picChg>
        <pc:picChg chg="add del">
          <ac:chgData name="Rita Tam" userId="a11fa42d-2320-45aa-b44e-2f74874cff07" providerId="ADAL" clId="{72FC61CA-DD92-47A8-A4B8-50B45E9637B9}" dt="2022-11-27T11:24:40.011" v="9091" actId="478"/>
          <ac:picMkLst>
            <pc:docMk/>
            <pc:sldMk cId="2398648156" sldId="272"/>
            <ac:picMk id="632" creationId="{D560D403-D594-E602-886D-F657441094DA}"/>
          </ac:picMkLst>
        </pc:picChg>
        <pc:picChg chg="add del">
          <ac:chgData name="Rita Tam" userId="a11fa42d-2320-45aa-b44e-2f74874cff07" providerId="ADAL" clId="{72FC61CA-DD92-47A8-A4B8-50B45E9637B9}" dt="2022-11-27T11:24:40.011" v="9091" actId="478"/>
          <ac:picMkLst>
            <pc:docMk/>
            <pc:sldMk cId="2398648156" sldId="272"/>
            <ac:picMk id="633" creationId="{729B6C74-BB53-DE66-3120-203DC601845F}"/>
          </ac:picMkLst>
        </pc:picChg>
        <pc:picChg chg="add del">
          <ac:chgData name="Rita Tam" userId="a11fa42d-2320-45aa-b44e-2f74874cff07" providerId="ADAL" clId="{72FC61CA-DD92-47A8-A4B8-50B45E9637B9}" dt="2022-11-27T11:24:40.011" v="9091" actId="478"/>
          <ac:picMkLst>
            <pc:docMk/>
            <pc:sldMk cId="2398648156" sldId="272"/>
            <ac:picMk id="640" creationId="{91159FC4-445C-7396-DA38-C5C31C682F0C}"/>
          </ac:picMkLst>
        </pc:picChg>
        <pc:picChg chg="add del">
          <ac:chgData name="Rita Tam" userId="a11fa42d-2320-45aa-b44e-2f74874cff07" providerId="ADAL" clId="{72FC61CA-DD92-47A8-A4B8-50B45E9637B9}" dt="2022-11-27T11:24:40.011" v="9091" actId="478"/>
          <ac:picMkLst>
            <pc:docMk/>
            <pc:sldMk cId="2398648156" sldId="272"/>
            <ac:picMk id="641" creationId="{0B7589BF-B3D4-CC51-0B15-8FCEF26C6E4B}"/>
          </ac:picMkLst>
        </pc:picChg>
        <pc:picChg chg="add del">
          <ac:chgData name="Rita Tam" userId="a11fa42d-2320-45aa-b44e-2f74874cff07" providerId="ADAL" clId="{72FC61CA-DD92-47A8-A4B8-50B45E9637B9}" dt="2022-11-27T11:24:40.011" v="9091" actId="478"/>
          <ac:picMkLst>
            <pc:docMk/>
            <pc:sldMk cId="2398648156" sldId="272"/>
            <ac:picMk id="642" creationId="{B54A65C7-A784-43CA-87D8-538CAD43D1D0}"/>
          </ac:picMkLst>
        </pc:picChg>
        <pc:cxnChg chg="add del">
          <ac:chgData name="Rita Tam" userId="a11fa42d-2320-45aa-b44e-2f74874cff07" providerId="ADAL" clId="{72FC61CA-DD92-47A8-A4B8-50B45E9637B9}" dt="2022-11-27T11:24:40.011" v="9091" actId="478"/>
          <ac:cxnSpMkLst>
            <pc:docMk/>
            <pc:sldMk cId="2398648156" sldId="272"/>
            <ac:cxnSpMk id="471" creationId="{DABCD3CB-868E-7277-42AD-FDC45CA2D769}"/>
          </ac:cxnSpMkLst>
        </pc:cxnChg>
        <pc:cxnChg chg="add del">
          <ac:chgData name="Rita Tam" userId="a11fa42d-2320-45aa-b44e-2f74874cff07" providerId="ADAL" clId="{72FC61CA-DD92-47A8-A4B8-50B45E9637B9}" dt="2022-11-27T11:24:40.011" v="9091" actId="478"/>
          <ac:cxnSpMkLst>
            <pc:docMk/>
            <pc:sldMk cId="2398648156" sldId="272"/>
            <ac:cxnSpMk id="476" creationId="{6C0A9C25-7AEE-D3C8-ED50-0C61E2AA2ED3}"/>
          </ac:cxnSpMkLst>
        </pc:cxnChg>
        <pc:cxnChg chg="add del">
          <ac:chgData name="Rita Tam" userId="a11fa42d-2320-45aa-b44e-2f74874cff07" providerId="ADAL" clId="{72FC61CA-DD92-47A8-A4B8-50B45E9637B9}" dt="2022-11-27T11:24:40.011" v="9091" actId="478"/>
          <ac:cxnSpMkLst>
            <pc:docMk/>
            <pc:sldMk cId="2398648156" sldId="272"/>
            <ac:cxnSpMk id="477" creationId="{77284468-14B1-DF9B-ACBC-77CE2C4F4BB2}"/>
          </ac:cxnSpMkLst>
        </pc:cxnChg>
        <pc:cxnChg chg="add del">
          <ac:chgData name="Rita Tam" userId="a11fa42d-2320-45aa-b44e-2f74874cff07" providerId="ADAL" clId="{72FC61CA-DD92-47A8-A4B8-50B45E9637B9}" dt="2022-11-27T11:24:40.011" v="9091" actId="478"/>
          <ac:cxnSpMkLst>
            <pc:docMk/>
            <pc:sldMk cId="2398648156" sldId="272"/>
            <ac:cxnSpMk id="478" creationId="{9C2C8699-E6EA-3D7D-39A8-81718D33D060}"/>
          </ac:cxnSpMkLst>
        </pc:cxnChg>
        <pc:cxnChg chg="add del">
          <ac:chgData name="Rita Tam" userId="a11fa42d-2320-45aa-b44e-2f74874cff07" providerId="ADAL" clId="{72FC61CA-DD92-47A8-A4B8-50B45E9637B9}" dt="2022-11-27T11:24:40.011" v="9091" actId="478"/>
          <ac:cxnSpMkLst>
            <pc:docMk/>
            <pc:sldMk cId="2398648156" sldId="272"/>
            <ac:cxnSpMk id="479" creationId="{1DE034BB-8203-AD39-7498-CCA1533EDE29}"/>
          </ac:cxnSpMkLst>
        </pc:cxnChg>
        <pc:cxnChg chg="add del">
          <ac:chgData name="Rita Tam" userId="a11fa42d-2320-45aa-b44e-2f74874cff07" providerId="ADAL" clId="{72FC61CA-DD92-47A8-A4B8-50B45E9637B9}" dt="2022-11-27T11:24:40.011" v="9091" actId="478"/>
          <ac:cxnSpMkLst>
            <pc:docMk/>
            <pc:sldMk cId="2398648156" sldId="272"/>
            <ac:cxnSpMk id="480" creationId="{150E01D5-7E64-B9A6-E9D6-8CB1D1CA8747}"/>
          </ac:cxnSpMkLst>
        </pc:cxnChg>
      </pc:sldChg>
      <pc:sldChg chg="modSp add del">
        <pc:chgData name="Rita Tam" userId="a11fa42d-2320-45aa-b44e-2f74874cff07" providerId="ADAL" clId="{72FC61CA-DD92-47A8-A4B8-50B45E9637B9}" dt="2022-11-27T13:25:25.750" v="12341" actId="47"/>
        <pc:sldMkLst>
          <pc:docMk/>
          <pc:sldMk cId="3408996173" sldId="272"/>
        </pc:sldMkLst>
        <pc:graphicFrameChg chg="mod">
          <ac:chgData name="Rita Tam" userId="a11fa42d-2320-45aa-b44e-2f74874cff07" providerId="ADAL" clId="{72FC61CA-DD92-47A8-A4B8-50B45E9637B9}" dt="2022-11-27T11:27:05.302" v="9111" actId="207"/>
          <ac:graphicFrameMkLst>
            <pc:docMk/>
            <pc:sldMk cId="3408996173" sldId="272"/>
            <ac:graphicFrameMk id="4" creationId="{A473372B-0EE3-33E2-507D-0CD64C424EB3}"/>
          </ac:graphicFrameMkLst>
        </pc:graphicFrameChg>
      </pc:sldChg>
      <pc:sldChg chg="addSp delSp modSp add mod ord setBg">
        <pc:chgData name="Rita Tam" userId="a11fa42d-2320-45aa-b44e-2f74874cff07" providerId="ADAL" clId="{72FC61CA-DD92-47A8-A4B8-50B45E9637B9}" dt="2022-11-27T13:47:36.099" v="12651" actId="20577"/>
        <pc:sldMkLst>
          <pc:docMk/>
          <pc:sldMk cId="1977327456" sldId="273"/>
        </pc:sldMkLst>
        <pc:spChg chg="mod">
          <ac:chgData name="Rita Tam" userId="a11fa42d-2320-45aa-b44e-2f74874cff07" providerId="ADAL" clId="{72FC61CA-DD92-47A8-A4B8-50B45E9637B9}" dt="2022-11-27T13:47:36.099" v="12651" actId="20577"/>
          <ac:spMkLst>
            <pc:docMk/>
            <pc:sldMk cId="1977327456" sldId="273"/>
            <ac:spMk id="2" creationId="{EB745608-F203-42A3-D3ED-7344B7727FEF}"/>
          </ac:spMkLst>
        </pc:spChg>
        <pc:spChg chg="add del mod">
          <ac:chgData name="Rita Tam" userId="a11fa42d-2320-45aa-b44e-2f74874cff07" providerId="ADAL" clId="{72FC61CA-DD92-47A8-A4B8-50B45E9637B9}" dt="2022-11-27T12:04:20.120" v="10602" actId="478"/>
          <ac:spMkLst>
            <pc:docMk/>
            <pc:sldMk cId="1977327456" sldId="273"/>
            <ac:spMk id="3" creationId="{C378E153-0E6E-7414-F507-2A74FA124D0E}"/>
          </ac:spMkLst>
        </pc:spChg>
        <pc:spChg chg="add mod">
          <ac:chgData name="Rita Tam" userId="a11fa42d-2320-45aa-b44e-2f74874cff07" providerId="ADAL" clId="{72FC61CA-DD92-47A8-A4B8-50B45E9637B9}" dt="2022-11-27T12:07:44.363" v="10690" actId="1076"/>
          <ac:spMkLst>
            <pc:docMk/>
            <pc:sldMk cId="1977327456" sldId="273"/>
            <ac:spMk id="6" creationId="{AD13E3E2-DBCA-2840-F794-0729DB052876}"/>
          </ac:spMkLst>
        </pc:spChg>
        <pc:spChg chg="add del">
          <ac:chgData name="Rita Tam" userId="a11fa42d-2320-45aa-b44e-2f74874cff07" providerId="ADAL" clId="{72FC61CA-DD92-47A8-A4B8-50B45E9637B9}" dt="2022-11-27T12:06:41.260" v="10674" actId="26606"/>
          <ac:spMkLst>
            <pc:docMk/>
            <pc:sldMk cId="1977327456" sldId="273"/>
            <ac:spMk id="3079" creationId="{9B7AD9F6-8CE7-4299-8FC6-328F4DCD3FF9}"/>
          </ac:spMkLst>
        </pc:spChg>
        <pc:spChg chg="add del">
          <ac:chgData name="Rita Tam" userId="a11fa42d-2320-45aa-b44e-2f74874cff07" providerId="ADAL" clId="{72FC61CA-DD92-47A8-A4B8-50B45E9637B9}" dt="2022-11-27T12:06:41.260" v="10674" actId="26606"/>
          <ac:spMkLst>
            <pc:docMk/>
            <pc:sldMk cId="1977327456" sldId="273"/>
            <ac:spMk id="3081" creationId="{F49775AF-8896-43EE-92C6-83497D6DC56F}"/>
          </ac:spMkLst>
        </pc:spChg>
        <pc:picChg chg="add del mod">
          <ac:chgData name="Rita Tam" userId="a11fa42d-2320-45aa-b44e-2f74874cff07" providerId="ADAL" clId="{72FC61CA-DD92-47A8-A4B8-50B45E9637B9}" dt="2022-11-27T12:05:30.457" v="10662" actId="478"/>
          <ac:picMkLst>
            <pc:docMk/>
            <pc:sldMk cId="1977327456" sldId="273"/>
            <ac:picMk id="4" creationId="{4E2D80E8-4942-B960-9A4F-8BEC2C1641F4}"/>
          </ac:picMkLst>
        </pc:picChg>
        <pc:picChg chg="add mod">
          <ac:chgData name="Rita Tam" userId="a11fa42d-2320-45aa-b44e-2f74874cff07" providerId="ADAL" clId="{72FC61CA-DD92-47A8-A4B8-50B45E9637B9}" dt="2022-11-27T12:06:46.475" v="10678" actId="1076"/>
          <ac:picMkLst>
            <pc:docMk/>
            <pc:sldMk cId="1977327456" sldId="273"/>
            <ac:picMk id="5" creationId="{1D8D2CEE-46CA-F43E-8340-3EA3719077F5}"/>
          </ac:picMkLst>
        </pc:picChg>
        <pc:picChg chg="add del mod">
          <ac:chgData name="Rita Tam" userId="a11fa42d-2320-45aa-b44e-2f74874cff07" providerId="ADAL" clId="{72FC61CA-DD92-47A8-A4B8-50B45E9637B9}" dt="2022-11-27T12:06:42.425" v="10675" actId="478"/>
          <ac:picMkLst>
            <pc:docMk/>
            <pc:sldMk cId="1977327456" sldId="273"/>
            <ac:picMk id="3074" creationId="{6D18C1F2-F040-1AAB-48E7-4F158C0B661E}"/>
          </ac:picMkLst>
        </pc:picChg>
      </pc:sldChg>
      <pc:sldChg chg="modSp add del mod">
        <pc:chgData name="Rita Tam" userId="a11fa42d-2320-45aa-b44e-2f74874cff07" providerId="ADAL" clId="{72FC61CA-DD92-47A8-A4B8-50B45E9637B9}" dt="2022-11-27T11:54:50.012" v="10055" actId="47"/>
        <pc:sldMkLst>
          <pc:docMk/>
          <pc:sldMk cId="3328114038" sldId="274"/>
        </pc:sldMkLst>
        <pc:spChg chg="mod">
          <ac:chgData name="Rita Tam" userId="a11fa42d-2320-45aa-b44e-2f74874cff07" providerId="ADAL" clId="{72FC61CA-DD92-47A8-A4B8-50B45E9637B9}" dt="2022-11-27T11:50:40.214" v="9910" actId="113"/>
          <ac:spMkLst>
            <pc:docMk/>
            <pc:sldMk cId="3328114038" sldId="274"/>
            <ac:spMk id="2" creationId="{EB745608-F203-42A3-D3ED-7344B7727FEF}"/>
          </ac:spMkLst>
        </pc:spChg>
      </pc:sldChg>
      <pc:sldChg chg="addSp delSp modSp add del mod ord modNotesTx">
        <pc:chgData name="Rita Tam" userId="a11fa42d-2320-45aa-b44e-2f74874cff07" providerId="ADAL" clId="{72FC61CA-DD92-47A8-A4B8-50B45E9637B9}" dt="2022-11-28T14:10:50.647" v="17116" actId="47"/>
        <pc:sldMkLst>
          <pc:docMk/>
          <pc:sldMk cId="2877770683" sldId="275"/>
        </pc:sldMkLst>
        <pc:spChg chg="mod">
          <ac:chgData name="Rita Tam" userId="a11fa42d-2320-45aa-b44e-2f74874cff07" providerId="ADAL" clId="{72FC61CA-DD92-47A8-A4B8-50B45E9637B9}" dt="2022-11-27T11:55:00.941" v="10060" actId="113"/>
          <ac:spMkLst>
            <pc:docMk/>
            <pc:sldMk cId="2877770683" sldId="275"/>
            <ac:spMk id="2" creationId="{EB745608-F203-42A3-D3ED-7344B7727FEF}"/>
          </ac:spMkLst>
        </pc:spChg>
        <pc:spChg chg="del">
          <ac:chgData name="Rita Tam" userId="a11fa42d-2320-45aa-b44e-2f74874cff07" providerId="ADAL" clId="{72FC61CA-DD92-47A8-A4B8-50B45E9637B9}" dt="2022-11-27T12:03:00.335" v="10551" actId="478"/>
          <ac:spMkLst>
            <pc:docMk/>
            <pc:sldMk cId="2877770683" sldId="275"/>
            <ac:spMk id="3" creationId="{C378E153-0E6E-7414-F507-2A74FA124D0E}"/>
          </ac:spMkLst>
        </pc:spChg>
        <pc:spChg chg="add mod">
          <ac:chgData name="Rita Tam" userId="a11fa42d-2320-45aa-b44e-2f74874cff07" providerId="ADAL" clId="{72FC61CA-DD92-47A8-A4B8-50B45E9637B9}" dt="2022-11-27T12:03:02.670" v="10552"/>
          <ac:spMkLst>
            <pc:docMk/>
            <pc:sldMk cId="2877770683" sldId="275"/>
            <ac:spMk id="4" creationId="{6B6458CC-7194-2894-1516-3E3CCACC1B71}"/>
          </ac:spMkLst>
        </pc:spChg>
      </pc:sldChg>
      <pc:sldChg chg="modSp add mod">
        <pc:chgData name="Rita Tam" userId="a11fa42d-2320-45aa-b44e-2f74874cff07" providerId="ADAL" clId="{72FC61CA-DD92-47A8-A4B8-50B45E9637B9}" dt="2022-11-27T11:58:08.360" v="10142" actId="20577"/>
        <pc:sldMkLst>
          <pc:docMk/>
          <pc:sldMk cId="677114152" sldId="276"/>
        </pc:sldMkLst>
        <pc:spChg chg="mod">
          <ac:chgData name="Rita Tam" userId="a11fa42d-2320-45aa-b44e-2f74874cff07" providerId="ADAL" clId="{72FC61CA-DD92-47A8-A4B8-50B45E9637B9}" dt="2022-11-27T11:58:08.360" v="10142" actId="20577"/>
          <ac:spMkLst>
            <pc:docMk/>
            <pc:sldMk cId="677114152" sldId="276"/>
            <ac:spMk id="2" creationId="{FD291668-22B3-D766-BABF-A9436E675294}"/>
          </ac:spMkLst>
        </pc:spChg>
      </pc:sldChg>
      <pc:sldChg chg="addSp delSp modSp add mod modNotesTx">
        <pc:chgData name="Rita Tam" userId="a11fa42d-2320-45aa-b44e-2f74874cff07" providerId="ADAL" clId="{72FC61CA-DD92-47A8-A4B8-50B45E9637B9}" dt="2022-11-28T00:39:27.807" v="12712" actId="20577"/>
        <pc:sldMkLst>
          <pc:docMk/>
          <pc:sldMk cId="1259095162" sldId="277"/>
        </pc:sldMkLst>
        <pc:spChg chg="mod">
          <ac:chgData name="Rita Tam" userId="a11fa42d-2320-45aa-b44e-2f74874cff07" providerId="ADAL" clId="{72FC61CA-DD92-47A8-A4B8-50B45E9637B9}" dt="2022-11-27T13:37:22.543" v="12481" actId="20577"/>
          <ac:spMkLst>
            <pc:docMk/>
            <pc:sldMk cId="1259095162" sldId="277"/>
            <ac:spMk id="2" creationId="{6BE0277A-BD0A-67B7-7203-DB6526048079}"/>
          </ac:spMkLst>
        </pc:spChg>
        <pc:spChg chg="add del mod">
          <ac:chgData name="Rita Tam" userId="a11fa42d-2320-45aa-b44e-2f74874cff07" providerId="ADAL" clId="{72FC61CA-DD92-47A8-A4B8-50B45E9637B9}" dt="2022-11-27T12:47:34.117" v="11658" actId="478"/>
          <ac:spMkLst>
            <pc:docMk/>
            <pc:sldMk cId="1259095162" sldId="277"/>
            <ac:spMk id="5" creationId="{2F427AF7-74CC-1B82-075A-B829FF326714}"/>
          </ac:spMkLst>
        </pc:spChg>
        <pc:spChg chg="add del mod">
          <ac:chgData name="Rita Tam" userId="a11fa42d-2320-45aa-b44e-2f74874cff07" providerId="ADAL" clId="{72FC61CA-DD92-47A8-A4B8-50B45E9637B9}" dt="2022-11-27T13:38:10.126" v="12511" actId="478"/>
          <ac:spMkLst>
            <pc:docMk/>
            <pc:sldMk cId="1259095162" sldId="277"/>
            <ac:spMk id="7" creationId="{EBB998E0-1A0C-AF54-C761-D5270DBEC4CE}"/>
          </ac:spMkLst>
        </pc:spChg>
        <pc:spChg chg="add del mod">
          <ac:chgData name="Rita Tam" userId="a11fa42d-2320-45aa-b44e-2f74874cff07" providerId="ADAL" clId="{72FC61CA-DD92-47A8-A4B8-50B45E9637B9}" dt="2022-11-27T13:38:09.418" v="12510" actId="478"/>
          <ac:spMkLst>
            <pc:docMk/>
            <pc:sldMk cId="1259095162" sldId="277"/>
            <ac:spMk id="8" creationId="{0659FFCF-1CE8-EA67-4233-24C5FF548477}"/>
          </ac:spMkLst>
        </pc:spChg>
        <pc:spChg chg="del">
          <ac:chgData name="Rita Tam" userId="a11fa42d-2320-45aa-b44e-2f74874cff07" providerId="ADAL" clId="{72FC61CA-DD92-47A8-A4B8-50B45E9637B9}" dt="2022-11-27T12:19:41.766" v="10956" actId="478"/>
          <ac:spMkLst>
            <pc:docMk/>
            <pc:sldMk cId="1259095162" sldId="277"/>
            <ac:spMk id="744" creationId="{22078A83-7078-CAA8-6C7E-0440462456DB}"/>
          </ac:spMkLst>
        </pc:spChg>
        <pc:graphicFrameChg chg="add del mod">
          <ac:chgData name="Rita Tam" userId="a11fa42d-2320-45aa-b44e-2f74874cff07" providerId="ADAL" clId="{72FC61CA-DD92-47A8-A4B8-50B45E9637B9}" dt="2022-11-28T00:39:27.807" v="12712" actId="20577"/>
          <ac:graphicFrameMkLst>
            <pc:docMk/>
            <pc:sldMk cId="1259095162" sldId="277"/>
            <ac:graphicFrameMk id="4" creationId="{A473372B-0EE3-33E2-507D-0CD64C424EB3}"/>
          </ac:graphicFrameMkLst>
        </pc:graphicFrameChg>
      </pc:sldChg>
      <pc:sldChg chg="addSp delSp modSp add del mod ord modAnim">
        <pc:chgData name="Rita Tam" userId="a11fa42d-2320-45aa-b44e-2f74874cff07" providerId="ADAL" clId="{72FC61CA-DD92-47A8-A4B8-50B45E9637B9}" dt="2022-11-29T10:28:57.885" v="17650" actId="1076"/>
        <pc:sldMkLst>
          <pc:docMk/>
          <pc:sldMk cId="839511415" sldId="278"/>
        </pc:sldMkLst>
        <pc:spChg chg="add mod">
          <ac:chgData name="Rita Tam" userId="a11fa42d-2320-45aa-b44e-2f74874cff07" providerId="ADAL" clId="{72FC61CA-DD92-47A8-A4B8-50B45E9637B9}" dt="2022-11-29T10:28:57.885" v="17650" actId="1076"/>
          <ac:spMkLst>
            <pc:docMk/>
            <pc:sldMk cId="839511415" sldId="278"/>
            <ac:spMk id="2" creationId="{23C631BF-C97C-99B3-9FDB-3BDDF0990A68}"/>
          </ac:spMkLst>
        </pc:spChg>
        <pc:spChg chg="mod">
          <ac:chgData name="Rita Tam" userId="a11fa42d-2320-45aa-b44e-2f74874cff07" providerId="ADAL" clId="{72FC61CA-DD92-47A8-A4B8-50B45E9637B9}" dt="2022-11-28T00:42:01.206" v="12721" actId="20577"/>
          <ac:spMkLst>
            <pc:docMk/>
            <pc:sldMk cId="839511415" sldId="278"/>
            <ac:spMk id="3" creationId="{6918F2F9-5DA1-1A6D-E6C6-0C78887BA6D3}"/>
          </ac:spMkLst>
        </pc:spChg>
        <pc:picChg chg="add del mod">
          <ac:chgData name="Rita Tam" userId="a11fa42d-2320-45aa-b44e-2f74874cff07" providerId="ADAL" clId="{72FC61CA-DD92-47A8-A4B8-50B45E9637B9}" dt="2022-11-28T00:41:29.757" v="12714" actId="478"/>
          <ac:picMkLst>
            <pc:docMk/>
            <pc:sldMk cId="839511415" sldId="278"/>
            <ac:picMk id="2" creationId="{D07570B1-FF9E-E87B-6AC9-015AA072F06A}"/>
          </ac:picMkLst>
        </pc:picChg>
        <pc:picChg chg="add mod">
          <ac:chgData name="Rita Tam" userId="a11fa42d-2320-45aa-b44e-2f74874cff07" providerId="ADAL" clId="{72FC61CA-DD92-47A8-A4B8-50B45E9637B9}" dt="2022-11-28T00:41:36.168" v="12715"/>
          <ac:picMkLst>
            <pc:docMk/>
            <pc:sldMk cId="839511415" sldId="278"/>
            <ac:picMk id="4" creationId="{967AD114-5C34-DDE4-D51B-D6B308CE7B03}"/>
          </ac:picMkLst>
        </pc:picChg>
      </pc:sldChg>
      <pc:sldChg chg="modSp add del mod">
        <pc:chgData name="Rita Tam" userId="a11fa42d-2320-45aa-b44e-2f74874cff07" providerId="ADAL" clId="{72FC61CA-DD92-47A8-A4B8-50B45E9637B9}" dt="2022-11-28T00:42:14.237" v="12723" actId="47"/>
        <pc:sldMkLst>
          <pc:docMk/>
          <pc:sldMk cId="4048285324" sldId="279"/>
        </pc:sldMkLst>
        <pc:spChg chg="mod">
          <ac:chgData name="Rita Tam" userId="a11fa42d-2320-45aa-b44e-2f74874cff07" providerId="ADAL" clId="{72FC61CA-DD92-47A8-A4B8-50B45E9637B9}" dt="2022-11-27T12:26:45.187" v="11250" actId="14100"/>
          <ac:spMkLst>
            <pc:docMk/>
            <pc:sldMk cId="4048285324" sldId="279"/>
            <ac:spMk id="3" creationId="{6918F2F9-5DA1-1A6D-E6C6-0C78887BA6D3}"/>
          </ac:spMkLst>
        </pc:spChg>
      </pc:sldChg>
      <pc:sldChg chg="addSp delSp modSp add mod">
        <pc:chgData name="Rita Tam" userId="a11fa42d-2320-45aa-b44e-2f74874cff07" providerId="ADAL" clId="{72FC61CA-DD92-47A8-A4B8-50B45E9637B9}" dt="2022-11-29T12:23:29.070" v="17671" actId="478"/>
        <pc:sldMkLst>
          <pc:docMk/>
          <pc:sldMk cId="833752899" sldId="280"/>
        </pc:sldMkLst>
        <pc:spChg chg="mod">
          <ac:chgData name="Rita Tam" userId="a11fa42d-2320-45aa-b44e-2f74874cff07" providerId="ADAL" clId="{72FC61CA-DD92-47A8-A4B8-50B45E9637B9}" dt="2022-11-27T13:35:09.704" v="12416" actId="2711"/>
          <ac:spMkLst>
            <pc:docMk/>
            <pc:sldMk cId="833752899" sldId="280"/>
            <ac:spMk id="3" creationId="{12833409-0054-AC2F-E451-AB43113FEEDA}"/>
          </ac:spMkLst>
        </pc:spChg>
        <pc:spChg chg="mod">
          <ac:chgData name="Rita Tam" userId="a11fa42d-2320-45aa-b44e-2f74874cff07" providerId="ADAL" clId="{72FC61CA-DD92-47A8-A4B8-50B45E9637B9}" dt="2022-11-27T13:35:09.704" v="12416" actId="2711"/>
          <ac:spMkLst>
            <pc:docMk/>
            <pc:sldMk cId="833752899" sldId="280"/>
            <ac:spMk id="4" creationId="{6016E867-970B-5F3F-1CAE-EE3F66C8661C}"/>
          </ac:spMkLst>
        </pc:spChg>
        <pc:spChg chg="mod">
          <ac:chgData name="Rita Tam" userId="a11fa42d-2320-45aa-b44e-2f74874cff07" providerId="ADAL" clId="{72FC61CA-DD92-47A8-A4B8-50B45E9637B9}" dt="2022-11-27T13:35:09.704" v="12416" actId="2711"/>
          <ac:spMkLst>
            <pc:docMk/>
            <pc:sldMk cId="833752899" sldId="280"/>
            <ac:spMk id="5" creationId="{6ECF6022-DE46-57BE-B3A4-256C3FE14D13}"/>
          </ac:spMkLst>
        </pc:spChg>
        <pc:spChg chg="mod">
          <ac:chgData name="Rita Tam" userId="a11fa42d-2320-45aa-b44e-2f74874cff07" providerId="ADAL" clId="{72FC61CA-DD92-47A8-A4B8-50B45E9637B9}" dt="2022-11-27T13:35:09.704" v="12416" actId="2711"/>
          <ac:spMkLst>
            <pc:docMk/>
            <pc:sldMk cId="833752899" sldId="280"/>
            <ac:spMk id="6" creationId="{52F6B1EB-49D4-5FC8-9B23-EB68BF789A4E}"/>
          </ac:spMkLst>
        </pc:spChg>
        <pc:spChg chg="mod">
          <ac:chgData name="Rita Tam" userId="a11fa42d-2320-45aa-b44e-2f74874cff07" providerId="ADAL" clId="{72FC61CA-DD92-47A8-A4B8-50B45E9637B9}" dt="2022-11-27T13:35:09.704" v="12416" actId="2711"/>
          <ac:spMkLst>
            <pc:docMk/>
            <pc:sldMk cId="833752899" sldId="280"/>
            <ac:spMk id="7" creationId="{F7B22C0D-AEA3-C2E8-1F11-695E7007F571}"/>
          </ac:spMkLst>
        </pc:spChg>
        <pc:spChg chg="mod">
          <ac:chgData name="Rita Tam" userId="a11fa42d-2320-45aa-b44e-2f74874cff07" providerId="ADAL" clId="{72FC61CA-DD92-47A8-A4B8-50B45E9637B9}" dt="2022-11-27T13:35:09.704" v="12416" actId="2711"/>
          <ac:spMkLst>
            <pc:docMk/>
            <pc:sldMk cId="833752899" sldId="280"/>
            <ac:spMk id="9" creationId="{BF36500F-41EF-1CA2-2341-B11830628B21}"/>
          </ac:spMkLst>
        </pc:spChg>
        <pc:spChg chg="add mod">
          <ac:chgData name="Rita Tam" userId="a11fa42d-2320-45aa-b44e-2f74874cff07" providerId="ADAL" clId="{72FC61CA-DD92-47A8-A4B8-50B45E9637B9}" dt="2022-11-28T14:20:21.534" v="17637" actId="1076"/>
          <ac:spMkLst>
            <pc:docMk/>
            <pc:sldMk cId="833752899" sldId="280"/>
            <ac:spMk id="10" creationId="{8C15DB5F-F33E-4797-E6F6-41AD68B2A351}"/>
          </ac:spMkLst>
        </pc:spChg>
        <pc:spChg chg="mod">
          <ac:chgData name="Rita Tam" userId="a11fa42d-2320-45aa-b44e-2f74874cff07" providerId="ADAL" clId="{72FC61CA-DD92-47A8-A4B8-50B45E9637B9}" dt="2022-11-27T13:35:09.704" v="12416" actId="2711"/>
          <ac:spMkLst>
            <pc:docMk/>
            <pc:sldMk cId="833752899" sldId="280"/>
            <ac:spMk id="20" creationId="{87FE548B-39C9-FCB0-78FF-B191B6354328}"/>
          </ac:spMkLst>
        </pc:spChg>
        <pc:spChg chg="mod">
          <ac:chgData name="Rita Tam" userId="a11fa42d-2320-45aa-b44e-2f74874cff07" providerId="ADAL" clId="{72FC61CA-DD92-47A8-A4B8-50B45E9637B9}" dt="2022-11-27T13:35:09.704" v="12416" actId="2711"/>
          <ac:spMkLst>
            <pc:docMk/>
            <pc:sldMk cId="833752899" sldId="280"/>
            <ac:spMk id="21" creationId="{4B86C83F-41D5-8377-FCAD-44BA5999BB31}"/>
          </ac:spMkLst>
        </pc:spChg>
        <pc:spChg chg="mod">
          <ac:chgData name="Rita Tam" userId="a11fa42d-2320-45aa-b44e-2f74874cff07" providerId="ADAL" clId="{72FC61CA-DD92-47A8-A4B8-50B45E9637B9}" dt="2022-11-27T13:35:28.802" v="12420" actId="27636"/>
          <ac:spMkLst>
            <pc:docMk/>
            <pc:sldMk cId="833752899" sldId="280"/>
            <ac:spMk id="22" creationId="{DC0F7BEF-F308-B2E1-F992-6A8753CA4118}"/>
          </ac:spMkLst>
        </pc:spChg>
        <pc:spChg chg="mod">
          <ac:chgData name="Rita Tam" userId="a11fa42d-2320-45aa-b44e-2f74874cff07" providerId="ADAL" clId="{72FC61CA-DD92-47A8-A4B8-50B45E9637B9}" dt="2022-11-27T13:35:09.704" v="12416" actId="2711"/>
          <ac:spMkLst>
            <pc:docMk/>
            <pc:sldMk cId="833752899" sldId="280"/>
            <ac:spMk id="23" creationId="{BE1F58D5-8110-E5BB-D378-4B4A70A89EC6}"/>
          </ac:spMkLst>
        </pc:spChg>
        <pc:spChg chg="mod">
          <ac:chgData name="Rita Tam" userId="a11fa42d-2320-45aa-b44e-2f74874cff07" providerId="ADAL" clId="{72FC61CA-DD92-47A8-A4B8-50B45E9637B9}" dt="2022-11-27T13:35:09.704" v="12416" actId="2711"/>
          <ac:spMkLst>
            <pc:docMk/>
            <pc:sldMk cId="833752899" sldId="280"/>
            <ac:spMk id="25" creationId="{282EA27F-40A8-B7F5-4237-D271FBF39FDC}"/>
          </ac:spMkLst>
        </pc:spChg>
        <pc:spChg chg="mod">
          <ac:chgData name="Rita Tam" userId="a11fa42d-2320-45aa-b44e-2f74874cff07" providerId="ADAL" clId="{72FC61CA-DD92-47A8-A4B8-50B45E9637B9}" dt="2022-11-27T13:35:09.704" v="12416" actId="2711"/>
          <ac:spMkLst>
            <pc:docMk/>
            <pc:sldMk cId="833752899" sldId="280"/>
            <ac:spMk id="26" creationId="{3E5E4FBE-0773-4E2D-9C8D-7B1FFA957649}"/>
          </ac:spMkLst>
        </pc:spChg>
        <pc:spChg chg="mod">
          <ac:chgData name="Rita Tam" userId="a11fa42d-2320-45aa-b44e-2f74874cff07" providerId="ADAL" clId="{72FC61CA-DD92-47A8-A4B8-50B45E9637B9}" dt="2022-11-27T13:35:09.704" v="12416" actId="2711"/>
          <ac:spMkLst>
            <pc:docMk/>
            <pc:sldMk cId="833752899" sldId="280"/>
            <ac:spMk id="27" creationId="{546D208C-1F1A-C736-4CBD-F9FFAFCC069F}"/>
          </ac:spMkLst>
        </pc:spChg>
        <pc:spChg chg="mod">
          <ac:chgData name="Rita Tam" userId="a11fa42d-2320-45aa-b44e-2f74874cff07" providerId="ADAL" clId="{72FC61CA-DD92-47A8-A4B8-50B45E9637B9}" dt="2022-11-27T13:35:09.704" v="12416" actId="2711"/>
          <ac:spMkLst>
            <pc:docMk/>
            <pc:sldMk cId="833752899" sldId="280"/>
            <ac:spMk id="30" creationId="{63B471C9-0ACC-2D10-10E5-55454A13870F}"/>
          </ac:spMkLst>
        </pc:spChg>
        <pc:spChg chg="mod">
          <ac:chgData name="Rita Tam" userId="a11fa42d-2320-45aa-b44e-2f74874cff07" providerId="ADAL" clId="{72FC61CA-DD92-47A8-A4B8-50B45E9637B9}" dt="2022-11-27T13:35:09.704" v="12416" actId="2711"/>
          <ac:spMkLst>
            <pc:docMk/>
            <pc:sldMk cId="833752899" sldId="280"/>
            <ac:spMk id="32" creationId="{CB85A100-5BA3-C636-4B2F-7AD086C26021}"/>
          </ac:spMkLst>
        </pc:spChg>
        <pc:spChg chg="mod">
          <ac:chgData name="Rita Tam" userId="a11fa42d-2320-45aa-b44e-2f74874cff07" providerId="ADAL" clId="{72FC61CA-DD92-47A8-A4B8-50B45E9637B9}" dt="2022-11-27T13:35:09.704" v="12416" actId="2711"/>
          <ac:spMkLst>
            <pc:docMk/>
            <pc:sldMk cId="833752899" sldId="280"/>
            <ac:spMk id="36" creationId="{59E1499A-BB8D-7663-0D1A-B18479C9E92C}"/>
          </ac:spMkLst>
        </pc:spChg>
        <pc:spChg chg="mod">
          <ac:chgData name="Rita Tam" userId="a11fa42d-2320-45aa-b44e-2f74874cff07" providerId="ADAL" clId="{72FC61CA-DD92-47A8-A4B8-50B45E9637B9}" dt="2022-11-27T13:35:09.704" v="12416" actId="2711"/>
          <ac:spMkLst>
            <pc:docMk/>
            <pc:sldMk cId="833752899" sldId="280"/>
            <ac:spMk id="41" creationId="{1C6E9821-6529-6D7D-63EF-EADBDEB6604C}"/>
          </ac:spMkLst>
        </pc:spChg>
        <pc:spChg chg="mod">
          <ac:chgData name="Rita Tam" userId="a11fa42d-2320-45aa-b44e-2f74874cff07" providerId="ADAL" clId="{72FC61CA-DD92-47A8-A4B8-50B45E9637B9}" dt="2022-11-27T13:35:09.704" v="12416" actId="2711"/>
          <ac:spMkLst>
            <pc:docMk/>
            <pc:sldMk cId="833752899" sldId="280"/>
            <ac:spMk id="42" creationId="{0EAE7566-7FB9-30BC-4B3A-02E8C3B9C871}"/>
          </ac:spMkLst>
        </pc:spChg>
        <pc:spChg chg="mod">
          <ac:chgData name="Rita Tam" userId="a11fa42d-2320-45aa-b44e-2f74874cff07" providerId="ADAL" clId="{72FC61CA-DD92-47A8-A4B8-50B45E9637B9}" dt="2022-11-27T13:35:09.704" v="12416" actId="2711"/>
          <ac:spMkLst>
            <pc:docMk/>
            <pc:sldMk cId="833752899" sldId="280"/>
            <ac:spMk id="43" creationId="{CC044E44-CC55-482A-A151-B7C6E7C25AE8}"/>
          </ac:spMkLst>
        </pc:spChg>
        <pc:spChg chg="mod">
          <ac:chgData name="Rita Tam" userId="a11fa42d-2320-45aa-b44e-2f74874cff07" providerId="ADAL" clId="{72FC61CA-DD92-47A8-A4B8-50B45E9637B9}" dt="2022-11-27T13:35:09.704" v="12416" actId="2711"/>
          <ac:spMkLst>
            <pc:docMk/>
            <pc:sldMk cId="833752899" sldId="280"/>
            <ac:spMk id="44" creationId="{2FA728FD-D722-2979-2660-FF345780DA2A}"/>
          </ac:spMkLst>
        </pc:spChg>
        <pc:spChg chg="mod">
          <ac:chgData name="Rita Tam" userId="a11fa42d-2320-45aa-b44e-2f74874cff07" providerId="ADAL" clId="{72FC61CA-DD92-47A8-A4B8-50B45E9637B9}" dt="2022-11-27T13:35:09.704" v="12416" actId="2711"/>
          <ac:spMkLst>
            <pc:docMk/>
            <pc:sldMk cId="833752899" sldId="280"/>
            <ac:spMk id="45" creationId="{E4F1AA8B-F1EF-729A-C282-7EC2D21AE4C2}"/>
          </ac:spMkLst>
        </pc:spChg>
        <pc:spChg chg="mod">
          <ac:chgData name="Rita Tam" userId="a11fa42d-2320-45aa-b44e-2f74874cff07" providerId="ADAL" clId="{72FC61CA-DD92-47A8-A4B8-50B45E9637B9}" dt="2022-11-27T13:35:09.704" v="12416" actId="2711"/>
          <ac:spMkLst>
            <pc:docMk/>
            <pc:sldMk cId="833752899" sldId="280"/>
            <ac:spMk id="46" creationId="{44355ABC-C6A4-F171-3788-7C76C9260A38}"/>
          </ac:spMkLst>
        </pc:spChg>
        <pc:spChg chg="add del">
          <ac:chgData name="Rita Tam" userId="a11fa42d-2320-45aa-b44e-2f74874cff07" providerId="ADAL" clId="{72FC61CA-DD92-47A8-A4B8-50B45E9637B9}" dt="2022-11-29T12:23:29.070" v="17671" actId="478"/>
          <ac:spMkLst>
            <pc:docMk/>
            <pc:sldMk cId="833752899" sldId="280"/>
            <ac:spMk id="47" creationId="{5C3EAEB4-063A-87AA-175D-01023CBE9E1C}"/>
          </ac:spMkLst>
        </pc:spChg>
        <pc:spChg chg="add del mod">
          <ac:chgData name="Rita Tam" userId="a11fa42d-2320-45aa-b44e-2f74874cff07" providerId="ADAL" clId="{72FC61CA-DD92-47A8-A4B8-50B45E9637B9}" dt="2022-11-29T12:23:29.070" v="17671" actId="478"/>
          <ac:spMkLst>
            <pc:docMk/>
            <pc:sldMk cId="833752899" sldId="280"/>
            <ac:spMk id="48" creationId="{FA22B6D3-5982-B8E5-A06C-3B183B315453}"/>
          </ac:spMkLst>
        </pc:spChg>
        <pc:spChg chg="add del mod">
          <ac:chgData name="Rita Tam" userId="a11fa42d-2320-45aa-b44e-2f74874cff07" providerId="ADAL" clId="{72FC61CA-DD92-47A8-A4B8-50B45E9637B9}" dt="2022-11-29T12:23:29.070" v="17671" actId="478"/>
          <ac:spMkLst>
            <pc:docMk/>
            <pc:sldMk cId="833752899" sldId="280"/>
            <ac:spMk id="49" creationId="{34B0F7AD-1FD8-1EC0-B942-ECD91CFEBE3B}"/>
          </ac:spMkLst>
        </pc:spChg>
        <pc:spChg chg="mod">
          <ac:chgData name="Rita Tam" userId="a11fa42d-2320-45aa-b44e-2f74874cff07" providerId="ADAL" clId="{72FC61CA-DD92-47A8-A4B8-50B45E9637B9}" dt="2022-11-27T13:35:09.704" v="12416" actId="2711"/>
          <ac:spMkLst>
            <pc:docMk/>
            <pc:sldMk cId="833752899" sldId="280"/>
            <ac:spMk id="50" creationId="{C6ECE78E-4294-051F-5430-BFDA14C462FD}"/>
          </ac:spMkLst>
        </pc:spChg>
        <pc:grpChg chg="add del">
          <ac:chgData name="Rita Tam" userId="a11fa42d-2320-45aa-b44e-2f74874cff07" providerId="ADAL" clId="{72FC61CA-DD92-47A8-A4B8-50B45E9637B9}" dt="2022-11-29T12:23:29.070" v="17671" actId="478"/>
          <ac:grpSpMkLst>
            <pc:docMk/>
            <pc:sldMk cId="833752899" sldId="280"/>
            <ac:grpSpMk id="2" creationId="{D2F5FDB5-9CE1-286D-E558-FA13157F5739}"/>
          </ac:grpSpMkLst>
        </pc:grpChg>
      </pc:sldChg>
      <pc:sldChg chg="modSp add del mod">
        <pc:chgData name="Rita Tam" userId="a11fa42d-2320-45aa-b44e-2f74874cff07" providerId="ADAL" clId="{72FC61CA-DD92-47A8-A4B8-50B45E9637B9}" dt="2022-11-27T12:38:19.711" v="11377" actId="47"/>
        <pc:sldMkLst>
          <pc:docMk/>
          <pc:sldMk cId="1820147461" sldId="280"/>
        </pc:sldMkLst>
        <pc:spChg chg="mod">
          <ac:chgData name="Rita Tam" userId="a11fa42d-2320-45aa-b44e-2f74874cff07" providerId="ADAL" clId="{72FC61CA-DD92-47A8-A4B8-50B45E9637B9}" dt="2022-11-27T12:27:29.749" v="11253" actId="113"/>
          <ac:spMkLst>
            <pc:docMk/>
            <pc:sldMk cId="1820147461" sldId="280"/>
            <ac:spMk id="2" creationId="{7017BB3C-38B5-96AD-A8A9-47FB4A92A102}"/>
          </ac:spMkLst>
        </pc:spChg>
        <pc:spChg chg="mod">
          <ac:chgData name="Rita Tam" userId="a11fa42d-2320-45aa-b44e-2f74874cff07" providerId="ADAL" clId="{72FC61CA-DD92-47A8-A4B8-50B45E9637B9}" dt="2022-11-27T12:27:35.285" v="11254" actId="2711"/>
          <ac:spMkLst>
            <pc:docMk/>
            <pc:sldMk cId="1820147461" sldId="280"/>
            <ac:spMk id="3" creationId="{320199DF-061F-39D1-F5A1-A73CB8FB41DD}"/>
          </ac:spMkLst>
        </pc:spChg>
      </pc:sldChg>
      <pc:sldChg chg="addSp delSp modSp add mod addAnim delAnim modAnim">
        <pc:chgData name="Rita Tam" userId="a11fa42d-2320-45aa-b44e-2f74874cff07" providerId="ADAL" clId="{72FC61CA-DD92-47A8-A4B8-50B45E9637B9}" dt="2022-11-29T12:24:08.372" v="17675" actId="20577"/>
        <pc:sldMkLst>
          <pc:docMk/>
          <pc:sldMk cId="1961333361" sldId="281"/>
        </pc:sldMkLst>
        <pc:spChg chg="add del mod">
          <ac:chgData name="Rita Tam" userId="a11fa42d-2320-45aa-b44e-2f74874cff07" providerId="ADAL" clId="{72FC61CA-DD92-47A8-A4B8-50B45E9637B9}" dt="2022-11-28T14:21:08.963" v="17639" actId="478"/>
          <ac:spMkLst>
            <pc:docMk/>
            <pc:sldMk cId="1961333361" sldId="281"/>
            <ac:spMk id="3" creationId="{E34150EB-BAD3-3DA0-B1AC-278376AD3374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4" creationId="{71B7F827-DBB6-6A39-B1FA-65A343F76896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5" creationId="{6D6EFF3F-5B0D-268F-A06B-A62AF1770F3E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6" creationId="{AD686C4B-4371-D5C1-DD7D-9EBD74A6F5EC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7" creationId="{5E111A30-65A5-B2D1-C9C7-AD83E5143580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9" creationId="{BF36500F-41EF-1CA2-2341-B11830628B21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20" creationId="{E7CEE383-C728-F3EB-8615-B3730F904248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21" creationId="{E85F9B29-2FE9-814B-E3D3-60C73975B580}"/>
          </ac:spMkLst>
        </pc:spChg>
        <pc:spChg chg="mod">
          <ac:chgData name="Rita Tam" userId="a11fa42d-2320-45aa-b44e-2f74874cff07" providerId="ADAL" clId="{72FC61CA-DD92-47A8-A4B8-50B45E9637B9}" dt="2022-11-27T13:35:38.503" v="12422" actId="27636"/>
          <ac:spMkLst>
            <pc:docMk/>
            <pc:sldMk cId="1961333361" sldId="281"/>
            <ac:spMk id="22" creationId="{DC0F7BEF-F308-B2E1-F992-6A8753CA4118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23" creationId="{9AF59189-3FED-CA99-957A-FD81E15938A5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25" creationId="{FEB5B84C-E4F4-1F9B-0675-6BE91824F9DF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26" creationId="{3E5E4FBE-0773-4E2D-9C8D-7B1FFA957649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27" creationId="{9CE80A01-054C-8866-EAB4-763A14709A3D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28" creationId="{3C84E84B-839F-364A-A0FA-402949C21A8D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29" creationId="{5FC5D292-2817-86B0-457C-D98931E0E030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30" creationId="{EC0BFC45-6ED0-B3E2-3139-AEEAF73C4FE9}"/>
          </ac:spMkLst>
        </pc:spChg>
        <pc:spChg chg="add del mod">
          <ac:chgData name="Rita Tam" userId="a11fa42d-2320-45aa-b44e-2f74874cff07" providerId="ADAL" clId="{72FC61CA-DD92-47A8-A4B8-50B45E9637B9}" dt="2022-11-29T12:23:57.123" v="17674" actId="20577"/>
          <ac:spMkLst>
            <pc:docMk/>
            <pc:sldMk cId="1961333361" sldId="281"/>
            <ac:spMk id="31" creationId="{7826A779-98D1-B375-1543-FB76504EB7C1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32" creationId="{C7DEF30E-0574-5D5F-7CFA-A897EA9BCC7D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36" creationId="{5A96DF5E-1929-C8B4-2B20-0AB561EF3222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41" creationId="{9D446145-1F4E-27E2-CF61-4A355EF886A7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42" creationId="{3A26F927-A8C4-4F3F-02F8-CCFDE2E15C56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43" creationId="{627A4DBB-47C1-97DB-E4F5-258622E95162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44" creationId="{8CB62920-6A0F-05C7-9F36-A1AA3FC9272E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45" creationId="{D77562AC-BA36-63EF-D619-2028C85EDC44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46" creationId="{883D4BCF-B000-F91B-9FCF-88B3B42AF36B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47" creationId="{D3019A63-A259-F96E-6894-BBE634BE7364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49" creationId="{5F48535A-920D-A49A-7298-1EAE232E93B1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50" creationId="{1F03FC16-F7CD-8C74-5525-05DE9753BD82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58" creationId="{43D07C73-54F5-F490-8A54-80DB40F85F97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59" creationId="{786D16B1-6A03-82D2-5152-48A3F9A9D5CE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62" creationId="{AF8EFDD8-1794-7C4E-765D-5A9E5C475359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63" creationId="{4A6F450C-73FB-8C1C-A1A8-3AE001D3711C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64" creationId="{DFA03916-6272-8581-36A3-534D7765D380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65" creationId="{99A018CA-5BBC-A030-0F41-B6A80D13E36C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71" creationId="{B5114A5B-3D10-2F78-5C0B-8649F87F751D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75" creationId="{87F3CAAD-FA4C-07A8-1EF7-B319C89B5253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76" creationId="{482EDBBC-2052-C623-FE28-CE40205981E2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78" creationId="{4FFEB79A-5135-F5CA-600E-C5792BF5853F}"/>
          </ac:spMkLst>
        </pc:spChg>
        <pc:spChg chg="mod">
          <ac:chgData name="Rita Tam" userId="a11fa42d-2320-45aa-b44e-2f74874cff07" providerId="ADAL" clId="{72FC61CA-DD92-47A8-A4B8-50B45E9637B9}" dt="2022-11-27T13:35:38.311" v="12421" actId="2711"/>
          <ac:spMkLst>
            <pc:docMk/>
            <pc:sldMk cId="1961333361" sldId="281"/>
            <ac:spMk id="79" creationId="{6E75F013-00F3-63D5-18F9-B0E2A2FEBA7E}"/>
          </ac:spMkLst>
        </pc:spChg>
      </pc:sldChg>
      <pc:sldChg chg="addSp delSp modSp add del mod modAnim">
        <pc:chgData name="Rita Tam" userId="a11fa42d-2320-45aa-b44e-2f74874cff07" providerId="ADAL" clId="{72FC61CA-DD92-47A8-A4B8-50B45E9637B9}" dt="2022-11-27T12:54:34.140" v="11822" actId="47"/>
        <pc:sldMkLst>
          <pc:docMk/>
          <pc:sldMk cId="3848693580" sldId="281"/>
        </pc:sldMkLst>
        <pc:spChg chg="mod">
          <ac:chgData name="Rita Tam" userId="a11fa42d-2320-45aa-b44e-2f74874cff07" providerId="ADAL" clId="{72FC61CA-DD92-47A8-A4B8-50B45E9637B9}" dt="2022-11-27T12:29:46.515" v="11277" actId="1076"/>
          <ac:spMkLst>
            <pc:docMk/>
            <pc:sldMk cId="3848693580" sldId="281"/>
            <ac:spMk id="2" creationId="{7017BB3C-38B5-96AD-A8A9-47FB4A92A102}"/>
          </ac:spMkLst>
        </pc:spChg>
        <pc:spChg chg="mod">
          <ac:chgData name="Rita Tam" userId="a11fa42d-2320-45aa-b44e-2f74874cff07" providerId="ADAL" clId="{72FC61CA-DD92-47A8-A4B8-50B45E9637B9}" dt="2022-11-27T12:33:41.064" v="11345" actId="20577"/>
          <ac:spMkLst>
            <pc:docMk/>
            <pc:sldMk cId="3848693580" sldId="281"/>
            <ac:spMk id="3" creationId="{320199DF-061F-39D1-F5A1-A73CB8FB41DD}"/>
          </ac:spMkLst>
        </pc:spChg>
        <pc:graphicFrameChg chg="add del mod">
          <ac:chgData name="Rita Tam" userId="a11fa42d-2320-45aa-b44e-2f74874cff07" providerId="ADAL" clId="{72FC61CA-DD92-47A8-A4B8-50B45E9637B9}" dt="2022-11-27T12:29:43.936" v="11276"/>
          <ac:graphicFrameMkLst>
            <pc:docMk/>
            <pc:sldMk cId="3848693580" sldId="281"/>
            <ac:graphicFrameMk id="4" creationId="{277F0315-25D3-8F9A-EDA2-07452AAC0F4D}"/>
          </ac:graphicFrameMkLst>
        </pc:graphicFrameChg>
        <pc:graphicFrameChg chg="add mod">
          <ac:chgData name="Rita Tam" userId="a11fa42d-2320-45aa-b44e-2f74874cff07" providerId="ADAL" clId="{72FC61CA-DD92-47A8-A4B8-50B45E9637B9}" dt="2022-11-27T12:44:05.557" v="11467" actId="20577"/>
          <ac:graphicFrameMkLst>
            <pc:docMk/>
            <pc:sldMk cId="3848693580" sldId="281"/>
            <ac:graphicFrameMk id="5" creationId="{9EE74BFC-FB27-8F32-1378-68E86B14DFB9}"/>
          </ac:graphicFrameMkLst>
        </pc:graphicFrameChg>
      </pc:sldChg>
      <pc:sldChg chg="add del">
        <pc:chgData name="Rita Tam" userId="a11fa42d-2320-45aa-b44e-2f74874cff07" providerId="ADAL" clId="{72FC61CA-DD92-47A8-A4B8-50B45E9637B9}" dt="2022-11-27T12:30:13.696" v="11282" actId="2890"/>
        <pc:sldMkLst>
          <pc:docMk/>
          <pc:sldMk cId="1079045774" sldId="282"/>
        </pc:sldMkLst>
      </pc:sldChg>
      <pc:sldChg chg="modSp add mod modAnim">
        <pc:chgData name="Rita Tam" userId="a11fa42d-2320-45aa-b44e-2f74874cff07" providerId="ADAL" clId="{72FC61CA-DD92-47A8-A4B8-50B45E9637B9}" dt="2022-11-28T11:50:13.957" v="13478" actId="20577"/>
        <pc:sldMkLst>
          <pc:docMk/>
          <pc:sldMk cId="4029672065" sldId="282"/>
        </pc:sldMkLst>
        <pc:spChg chg="mod">
          <ac:chgData name="Rita Tam" userId="a11fa42d-2320-45aa-b44e-2f74874cff07" providerId="ADAL" clId="{72FC61CA-DD92-47A8-A4B8-50B45E9637B9}" dt="2022-11-28T11:50:13.957" v="13478" actId="20577"/>
          <ac:spMkLst>
            <pc:docMk/>
            <pc:sldMk cId="4029672065" sldId="282"/>
            <ac:spMk id="3" creationId="{320199DF-061F-39D1-F5A1-A73CB8FB41DD}"/>
          </ac:spMkLst>
        </pc:spChg>
        <pc:graphicFrameChg chg="mod">
          <ac:chgData name="Rita Tam" userId="a11fa42d-2320-45aa-b44e-2f74874cff07" providerId="ADAL" clId="{72FC61CA-DD92-47A8-A4B8-50B45E9637B9}" dt="2022-11-27T13:24:34.592" v="12338" actId="207"/>
          <ac:graphicFrameMkLst>
            <pc:docMk/>
            <pc:sldMk cId="4029672065" sldId="282"/>
            <ac:graphicFrameMk id="5" creationId="{9EE74BFC-FB27-8F32-1378-68E86B14DFB9}"/>
          </ac:graphicFrameMkLst>
        </pc:graphicFrameChg>
      </pc:sldChg>
      <pc:sldChg chg="modSp add mod">
        <pc:chgData name="Rita Tam" userId="a11fa42d-2320-45aa-b44e-2f74874cff07" providerId="ADAL" clId="{72FC61CA-DD92-47A8-A4B8-50B45E9637B9}" dt="2022-11-27T13:35:47.014" v="12424" actId="27636"/>
        <pc:sldMkLst>
          <pc:docMk/>
          <pc:sldMk cId="1891202018" sldId="283"/>
        </pc:sldMkLst>
        <pc:spChg chg="mod">
          <ac:chgData name="Rita Tam" userId="a11fa42d-2320-45aa-b44e-2f74874cff07" providerId="ADAL" clId="{72FC61CA-DD92-47A8-A4B8-50B45E9637B9}" dt="2022-11-27T13:35:47.014" v="12424" actId="27636"/>
          <ac:spMkLst>
            <pc:docMk/>
            <pc:sldMk cId="1891202018" sldId="283"/>
            <ac:spMk id="22" creationId="{DC0F7BEF-F308-B2E1-F992-6A8753CA4118}"/>
          </ac:spMkLst>
        </pc:spChg>
        <pc:spChg chg="mod">
          <ac:chgData name="Rita Tam" userId="a11fa42d-2320-45aa-b44e-2f74874cff07" providerId="ADAL" clId="{72FC61CA-DD92-47A8-A4B8-50B45E9637B9}" dt="2022-11-27T13:35:46.899" v="12423" actId="2711"/>
          <ac:spMkLst>
            <pc:docMk/>
            <pc:sldMk cId="1891202018" sldId="283"/>
            <ac:spMk id="26" creationId="{3E5E4FBE-0773-4E2D-9C8D-7B1FFA957649}"/>
          </ac:spMkLst>
        </pc:spChg>
        <pc:spChg chg="mod">
          <ac:chgData name="Rita Tam" userId="a11fa42d-2320-45aa-b44e-2f74874cff07" providerId="ADAL" clId="{72FC61CA-DD92-47A8-A4B8-50B45E9637B9}" dt="2022-11-27T13:35:46.899" v="12423" actId="2711"/>
          <ac:spMkLst>
            <pc:docMk/>
            <pc:sldMk cId="1891202018" sldId="283"/>
            <ac:spMk id="28" creationId="{3C84E84B-839F-364A-A0FA-402949C21A8D}"/>
          </ac:spMkLst>
        </pc:spChg>
        <pc:spChg chg="mod">
          <ac:chgData name="Rita Tam" userId="a11fa42d-2320-45aa-b44e-2f74874cff07" providerId="ADAL" clId="{72FC61CA-DD92-47A8-A4B8-50B45E9637B9}" dt="2022-11-27T13:35:46.899" v="12423" actId="2711"/>
          <ac:spMkLst>
            <pc:docMk/>
            <pc:sldMk cId="1891202018" sldId="283"/>
            <ac:spMk id="71" creationId="{B5114A5B-3D10-2F78-5C0B-8649F87F751D}"/>
          </ac:spMkLst>
        </pc:spChg>
      </pc:sldChg>
      <pc:sldChg chg="addSp delSp modSp add del mod modAnim">
        <pc:chgData name="Rita Tam" userId="a11fa42d-2320-45aa-b44e-2f74874cff07" providerId="ADAL" clId="{72FC61CA-DD92-47A8-A4B8-50B45E9637B9}" dt="2022-11-27T12:32:26.328" v="11295" actId="47"/>
        <pc:sldMkLst>
          <pc:docMk/>
          <pc:sldMk cId="3274663621" sldId="283"/>
        </pc:sldMkLst>
        <pc:spChg chg="add del mod">
          <ac:chgData name="Rita Tam" userId="a11fa42d-2320-45aa-b44e-2f74874cff07" providerId="ADAL" clId="{72FC61CA-DD92-47A8-A4B8-50B45E9637B9}" dt="2022-11-27T12:32:08.440" v="11293" actId="478"/>
          <ac:spMkLst>
            <pc:docMk/>
            <pc:sldMk cId="3274663621" sldId="283"/>
            <ac:spMk id="5" creationId="{F382B36B-D14C-A32D-0766-78DE0C9E72B1}"/>
          </ac:spMkLst>
        </pc:spChg>
        <pc:spChg chg="add del">
          <ac:chgData name="Rita Tam" userId="a11fa42d-2320-45aa-b44e-2f74874cff07" providerId="ADAL" clId="{72FC61CA-DD92-47A8-A4B8-50B45E9637B9}" dt="2022-11-27T12:32:08.440" v="11293" actId="478"/>
          <ac:spMkLst>
            <pc:docMk/>
            <pc:sldMk cId="3274663621" sldId="283"/>
            <ac:spMk id="8" creationId="{F98B6612-A9E9-4573-DE25-5636575580AE}"/>
          </ac:spMkLst>
        </pc:spChg>
        <pc:spChg chg="add del">
          <ac:chgData name="Rita Tam" userId="a11fa42d-2320-45aa-b44e-2f74874cff07" providerId="ADAL" clId="{72FC61CA-DD92-47A8-A4B8-50B45E9637B9}" dt="2022-11-27T12:32:08.440" v="11293" actId="478"/>
          <ac:spMkLst>
            <pc:docMk/>
            <pc:sldMk cId="3274663621" sldId="283"/>
            <ac:spMk id="14" creationId="{328119DF-09B7-855C-B62F-63EE08A5456B}"/>
          </ac:spMkLst>
        </pc:spChg>
        <pc:spChg chg="add del">
          <ac:chgData name="Rita Tam" userId="a11fa42d-2320-45aa-b44e-2f74874cff07" providerId="ADAL" clId="{72FC61CA-DD92-47A8-A4B8-50B45E9637B9}" dt="2022-11-27T12:32:08.440" v="11293" actId="478"/>
          <ac:spMkLst>
            <pc:docMk/>
            <pc:sldMk cId="3274663621" sldId="283"/>
            <ac:spMk id="15" creationId="{7B07907C-DC57-DAF8-7CED-41B433CF9B68}"/>
          </ac:spMkLst>
        </pc:spChg>
        <pc:spChg chg="add del">
          <ac:chgData name="Rita Tam" userId="a11fa42d-2320-45aa-b44e-2f74874cff07" providerId="ADAL" clId="{72FC61CA-DD92-47A8-A4B8-50B45E9637B9}" dt="2022-11-27T12:32:08.440" v="11293" actId="478"/>
          <ac:spMkLst>
            <pc:docMk/>
            <pc:sldMk cId="3274663621" sldId="283"/>
            <ac:spMk id="20" creationId="{D29E9D21-384C-16AE-EF58-2DF579C9B8F4}"/>
          </ac:spMkLst>
        </pc:spChg>
        <pc:spChg chg="add del">
          <ac:chgData name="Rita Tam" userId="a11fa42d-2320-45aa-b44e-2f74874cff07" providerId="ADAL" clId="{72FC61CA-DD92-47A8-A4B8-50B45E9637B9}" dt="2022-11-27T12:32:08.440" v="11293" actId="478"/>
          <ac:spMkLst>
            <pc:docMk/>
            <pc:sldMk cId="3274663621" sldId="283"/>
            <ac:spMk id="34" creationId="{DA3A12EE-1093-78B8-483E-FEFC99544E8A}"/>
          </ac:spMkLst>
        </pc:spChg>
        <pc:spChg chg="add del">
          <ac:chgData name="Rita Tam" userId="a11fa42d-2320-45aa-b44e-2f74874cff07" providerId="ADAL" clId="{72FC61CA-DD92-47A8-A4B8-50B45E9637B9}" dt="2022-11-27T12:32:08.440" v="11293" actId="478"/>
          <ac:spMkLst>
            <pc:docMk/>
            <pc:sldMk cId="3274663621" sldId="283"/>
            <ac:spMk id="1056" creationId="{63E2E0EF-C789-375F-8E5F-0429E4A17BF7}"/>
          </ac:spMkLst>
        </pc:spChg>
        <pc:spChg chg="add del">
          <ac:chgData name="Rita Tam" userId="a11fa42d-2320-45aa-b44e-2f74874cff07" providerId="ADAL" clId="{72FC61CA-DD92-47A8-A4B8-50B45E9637B9}" dt="2022-11-27T12:32:08.440" v="11293" actId="478"/>
          <ac:spMkLst>
            <pc:docMk/>
            <pc:sldMk cId="3274663621" sldId="283"/>
            <ac:spMk id="1057" creationId="{846CBCB7-179A-ECA1-68EB-4C3AD9FDA215}"/>
          </ac:spMkLst>
        </pc:spChg>
        <pc:spChg chg="add del">
          <ac:chgData name="Rita Tam" userId="a11fa42d-2320-45aa-b44e-2f74874cff07" providerId="ADAL" clId="{72FC61CA-DD92-47A8-A4B8-50B45E9637B9}" dt="2022-11-27T12:32:08.440" v="11293" actId="478"/>
          <ac:spMkLst>
            <pc:docMk/>
            <pc:sldMk cId="3274663621" sldId="283"/>
            <ac:spMk id="1058" creationId="{01C83797-7676-EB2E-0238-CA013EC960FF}"/>
          </ac:spMkLst>
        </pc:spChg>
        <pc:spChg chg="add del">
          <ac:chgData name="Rita Tam" userId="a11fa42d-2320-45aa-b44e-2f74874cff07" providerId="ADAL" clId="{72FC61CA-DD92-47A8-A4B8-50B45E9637B9}" dt="2022-11-27T12:32:08.440" v="11293" actId="478"/>
          <ac:spMkLst>
            <pc:docMk/>
            <pc:sldMk cId="3274663621" sldId="283"/>
            <ac:spMk id="1074" creationId="{EF666B58-A48E-B75D-9EBA-B25424AB64E5}"/>
          </ac:spMkLst>
        </pc:spChg>
        <pc:spChg chg="add del">
          <ac:chgData name="Rita Tam" userId="a11fa42d-2320-45aa-b44e-2f74874cff07" providerId="ADAL" clId="{72FC61CA-DD92-47A8-A4B8-50B45E9637B9}" dt="2022-11-27T12:32:08.440" v="11293" actId="478"/>
          <ac:spMkLst>
            <pc:docMk/>
            <pc:sldMk cId="3274663621" sldId="283"/>
            <ac:spMk id="1075" creationId="{715D6F5C-4B58-C87D-1389-EFA510EDE23C}"/>
          </ac:spMkLst>
        </pc:spChg>
        <pc:spChg chg="add del">
          <ac:chgData name="Rita Tam" userId="a11fa42d-2320-45aa-b44e-2f74874cff07" providerId="ADAL" clId="{72FC61CA-DD92-47A8-A4B8-50B45E9637B9}" dt="2022-11-27T12:32:08.440" v="11293" actId="478"/>
          <ac:spMkLst>
            <pc:docMk/>
            <pc:sldMk cId="3274663621" sldId="283"/>
            <ac:spMk id="1076" creationId="{4FF25D52-88E7-1642-5EB2-9063F3758FAA}"/>
          </ac:spMkLst>
        </pc:spChg>
        <pc:spChg chg="add del">
          <ac:chgData name="Rita Tam" userId="a11fa42d-2320-45aa-b44e-2f74874cff07" providerId="ADAL" clId="{72FC61CA-DD92-47A8-A4B8-50B45E9637B9}" dt="2022-11-27T12:32:08.440" v="11293" actId="478"/>
          <ac:spMkLst>
            <pc:docMk/>
            <pc:sldMk cId="3274663621" sldId="283"/>
            <ac:spMk id="1077" creationId="{6848F3D9-5188-DC52-3995-AF99C308E2FA}"/>
          </ac:spMkLst>
        </pc:spChg>
        <pc:spChg chg="mod">
          <ac:chgData name="Rita Tam" userId="a11fa42d-2320-45aa-b44e-2f74874cff07" providerId="ADAL" clId="{72FC61CA-DD92-47A8-A4B8-50B45E9637B9}" dt="2022-11-27T12:32:22.452" v="11294" actId="1076"/>
          <ac:spMkLst>
            <pc:docMk/>
            <pc:sldMk cId="3274663621" sldId="283"/>
            <ac:spMk id="1079" creationId="{0DC23962-0A7D-E22B-EA5D-3D258B034BF9}"/>
          </ac:spMkLst>
        </pc:spChg>
        <pc:spChg chg="add del">
          <ac:chgData name="Rita Tam" userId="a11fa42d-2320-45aa-b44e-2f74874cff07" providerId="ADAL" clId="{72FC61CA-DD92-47A8-A4B8-50B45E9637B9}" dt="2022-11-27T12:32:08.440" v="11293" actId="478"/>
          <ac:spMkLst>
            <pc:docMk/>
            <pc:sldMk cId="3274663621" sldId="283"/>
            <ac:spMk id="1218" creationId="{49C65C57-27E5-9CB8-47BB-40EAEA087032}"/>
          </ac:spMkLst>
        </pc:spChg>
        <pc:grpChg chg="add del">
          <ac:chgData name="Rita Tam" userId="a11fa42d-2320-45aa-b44e-2f74874cff07" providerId="ADAL" clId="{72FC61CA-DD92-47A8-A4B8-50B45E9637B9}" dt="2022-11-27T12:32:08.440" v="11293" actId="478"/>
          <ac:grpSpMkLst>
            <pc:docMk/>
            <pc:sldMk cId="3274663621" sldId="283"/>
            <ac:grpSpMk id="2" creationId="{8EBE21CA-2352-17F0-30BF-38B393E2473D}"/>
          </ac:grpSpMkLst>
        </pc:grpChg>
        <pc:grpChg chg="add del">
          <ac:chgData name="Rita Tam" userId="a11fa42d-2320-45aa-b44e-2f74874cff07" providerId="ADAL" clId="{72FC61CA-DD92-47A8-A4B8-50B45E9637B9}" dt="2022-11-27T12:32:08.440" v="11293" actId="478"/>
          <ac:grpSpMkLst>
            <pc:docMk/>
            <pc:sldMk cId="3274663621" sldId="283"/>
            <ac:grpSpMk id="3" creationId="{25E82C47-D218-F96B-B1E1-4B258DCE7BB6}"/>
          </ac:grpSpMkLst>
        </pc:grpChg>
        <pc:grpChg chg="add del mod">
          <ac:chgData name="Rita Tam" userId="a11fa42d-2320-45aa-b44e-2f74874cff07" providerId="ADAL" clId="{72FC61CA-DD92-47A8-A4B8-50B45E9637B9}" dt="2022-11-27T12:32:07.620" v="11291"/>
          <ac:grpSpMkLst>
            <pc:docMk/>
            <pc:sldMk cId="3274663621" sldId="283"/>
            <ac:grpSpMk id="6" creationId="{2DC37B8A-481C-41BB-63EF-971418F341AD}"/>
          </ac:grpSpMkLst>
        </pc:grpChg>
        <pc:grpChg chg="add del">
          <ac:chgData name="Rita Tam" userId="a11fa42d-2320-45aa-b44e-2f74874cff07" providerId="ADAL" clId="{72FC61CA-DD92-47A8-A4B8-50B45E9637B9}" dt="2022-11-27T12:32:08.440" v="11293" actId="478"/>
          <ac:grpSpMkLst>
            <pc:docMk/>
            <pc:sldMk cId="3274663621" sldId="283"/>
            <ac:grpSpMk id="1055" creationId="{30A1AA2C-A4EF-3C5C-7CB7-D287AA6E4733}"/>
          </ac:grpSpMkLst>
        </pc:grpChg>
        <pc:grpChg chg="add del">
          <ac:chgData name="Rita Tam" userId="a11fa42d-2320-45aa-b44e-2f74874cff07" providerId="ADAL" clId="{72FC61CA-DD92-47A8-A4B8-50B45E9637B9}" dt="2022-11-27T12:32:08.440" v="11293" actId="478"/>
          <ac:grpSpMkLst>
            <pc:docMk/>
            <pc:sldMk cId="3274663621" sldId="283"/>
            <ac:grpSpMk id="1226" creationId="{51B237FF-2B31-8F87-3E1C-BB3BDBFD47FC}"/>
          </ac:grpSpMkLst>
        </pc:grpChg>
        <pc:grpChg chg="add del">
          <ac:chgData name="Rita Tam" userId="a11fa42d-2320-45aa-b44e-2f74874cff07" providerId="ADAL" clId="{72FC61CA-DD92-47A8-A4B8-50B45E9637B9}" dt="2022-11-27T12:32:08.440" v="11293" actId="478"/>
          <ac:grpSpMkLst>
            <pc:docMk/>
            <pc:sldMk cId="3274663621" sldId="283"/>
            <ac:grpSpMk id="1227" creationId="{D0EB52F8-CE25-97D5-75CE-1C3A8A3949C7}"/>
          </ac:grpSpMkLst>
        </pc:grpChg>
        <pc:grpChg chg="add del">
          <ac:chgData name="Rita Tam" userId="a11fa42d-2320-45aa-b44e-2f74874cff07" providerId="ADAL" clId="{72FC61CA-DD92-47A8-A4B8-50B45E9637B9}" dt="2022-11-27T12:32:08.440" v="11293" actId="478"/>
          <ac:grpSpMkLst>
            <pc:docMk/>
            <pc:sldMk cId="3274663621" sldId="283"/>
            <ac:grpSpMk id="1228" creationId="{8BFEE414-5B15-06C6-B70A-269077FD3BBE}"/>
          </ac:grpSpMkLst>
        </pc:grpChg>
        <pc:grpChg chg="add del">
          <ac:chgData name="Rita Tam" userId="a11fa42d-2320-45aa-b44e-2f74874cff07" providerId="ADAL" clId="{72FC61CA-DD92-47A8-A4B8-50B45E9637B9}" dt="2022-11-27T12:32:08.440" v="11293" actId="478"/>
          <ac:grpSpMkLst>
            <pc:docMk/>
            <pc:sldMk cId="3274663621" sldId="283"/>
            <ac:grpSpMk id="1229" creationId="{180458E7-A6E2-588D-0937-59D8B637C8A8}"/>
          </ac:grpSpMkLst>
        </pc:grpChg>
        <pc:picChg chg="mod">
          <ac:chgData name="Rita Tam" userId="a11fa42d-2320-45aa-b44e-2f74874cff07" providerId="ADAL" clId="{72FC61CA-DD92-47A8-A4B8-50B45E9637B9}" dt="2022-11-27T12:32:05.246" v="11288"/>
          <ac:picMkLst>
            <pc:docMk/>
            <pc:sldMk cId="3274663621" sldId="283"/>
            <ac:picMk id="7" creationId="{7A8B25AF-CAB2-8F72-7ABD-9FD14E8BE1F2}"/>
          </ac:picMkLst>
        </pc:picChg>
        <pc:picChg chg="mod">
          <ac:chgData name="Rita Tam" userId="a11fa42d-2320-45aa-b44e-2f74874cff07" providerId="ADAL" clId="{72FC61CA-DD92-47A8-A4B8-50B45E9637B9}" dt="2022-11-27T12:32:05.246" v="11288"/>
          <ac:picMkLst>
            <pc:docMk/>
            <pc:sldMk cId="3274663621" sldId="283"/>
            <ac:picMk id="9" creationId="{1BF75F8E-E65B-2A6D-6018-13A4796C9DAB}"/>
          </ac:picMkLst>
        </pc:picChg>
        <pc:picChg chg="mod">
          <ac:chgData name="Rita Tam" userId="a11fa42d-2320-45aa-b44e-2f74874cff07" providerId="ADAL" clId="{72FC61CA-DD92-47A8-A4B8-50B45E9637B9}" dt="2022-11-27T12:32:05.246" v="11288"/>
          <ac:picMkLst>
            <pc:docMk/>
            <pc:sldMk cId="3274663621" sldId="283"/>
            <ac:picMk id="10" creationId="{FF75F576-CC4F-E3F8-D2AE-3EE512C21A45}"/>
          </ac:picMkLst>
        </pc:picChg>
        <pc:picChg chg="mod">
          <ac:chgData name="Rita Tam" userId="a11fa42d-2320-45aa-b44e-2f74874cff07" providerId="ADAL" clId="{72FC61CA-DD92-47A8-A4B8-50B45E9637B9}" dt="2022-11-27T12:32:05.246" v="11288"/>
          <ac:picMkLst>
            <pc:docMk/>
            <pc:sldMk cId="3274663621" sldId="283"/>
            <ac:picMk id="11" creationId="{B9F81A32-DAE7-D9B5-967C-4D5940CC8924}"/>
          </ac:picMkLst>
        </pc:picChg>
        <pc:picChg chg="mod">
          <ac:chgData name="Rita Tam" userId="a11fa42d-2320-45aa-b44e-2f74874cff07" providerId="ADAL" clId="{72FC61CA-DD92-47A8-A4B8-50B45E9637B9}" dt="2022-11-27T12:32:05.246" v="11288"/>
          <ac:picMkLst>
            <pc:docMk/>
            <pc:sldMk cId="3274663621" sldId="283"/>
            <ac:picMk id="12" creationId="{810E5959-05DD-FE53-514C-B4038BF2EB48}"/>
          </ac:picMkLst>
        </pc:picChg>
        <pc:picChg chg="mod">
          <ac:chgData name="Rita Tam" userId="a11fa42d-2320-45aa-b44e-2f74874cff07" providerId="ADAL" clId="{72FC61CA-DD92-47A8-A4B8-50B45E9637B9}" dt="2022-11-27T12:32:05.246" v="11288"/>
          <ac:picMkLst>
            <pc:docMk/>
            <pc:sldMk cId="3274663621" sldId="283"/>
            <ac:picMk id="13" creationId="{B854A3CE-F944-D4C3-5B6A-00A8FC5D0D19}"/>
          </ac:picMkLst>
        </pc:picChg>
        <pc:picChg chg="mod">
          <ac:chgData name="Rita Tam" userId="a11fa42d-2320-45aa-b44e-2f74874cff07" providerId="ADAL" clId="{72FC61CA-DD92-47A8-A4B8-50B45E9637B9}" dt="2022-11-27T12:32:05.246" v="11288"/>
          <ac:picMkLst>
            <pc:docMk/>
            <pc:sldMk cId="3274663621" sldId="283"/>
            <ac:picMk id="16" creationId="{31F65943-8ABF-7F5A-A511-E9B0B04EB166}"/>
          </ac:picMkLst>
        </pc:picChg>
        <pc:picChg chg="mod">
          <ac:chgData name="Rita Tam" userId="a11fa42d-2320-45aa-b44e-2f74874cff07" providerId="ADAL" clId="{72FC61CA-DD92-47A8-A4B8-50B45E9637B9}" dt="2022-11-27T12:32:05.246" v="11288"/>
          <ac:picMkLst>
            <pc:docMk/>
            <pc:sldMk cId="3274663621" sldId="283"/>
            <ac:picMk id="19" creationId="{096EB76A-3CDA-ACC0-60D7-0709A5CE6A8B}"/>
          </ac:picMkLst>
        </pc:picChg>
        <pc:picChg chg="mod">
          <ac:chgData name="Rita Tam" userId="a11fa42d-2320-45aa-b44e-2f74874cff07" providerId="ADAL" clId="{72FC61CA-DD92-47A8-A4B8-50B45E9637B9}" dt="2022-11-27T12:32:05.246" v="11288"/>
          <ac:picMkLst>
            <pc:docMk/>
            <pc:sldMk cId="3274663621" sldId="283"/>
            <ac:picMk id="22" creationId="{386FA49E-82B5-518B-9D64-305C32084231}"/>
          </ac:picMkLst>
        </pc:picChg>
        <pc:picChg chg="mod">
          <ac:chgData name="Rita Tam" userId="a11fa42d-2320-45aa-b44e-2f74874cff07" providerId="ADAL" clId="{72FC61CA-DD92-47A8-A4B8-50B45E9637B9}" dt="2022-11-27T12:32:05.246" v="11288"/>
          <ac:picMkLst>
            <pc:docMk/>
            <pc:sldMk cId="3274663621" sldId="283"/>
            <ac:picMk id="23" creationId="{85DDE872-1D5B-7556-DF9A-3B024308CD8C}"/>
          </ac:picMkLst>
        </pc:picChg>
        <pc:picChg chg="mod">
          <ac:chgData name="Rita Tam" userId="a11fa42d-2320-45aa-b44e-2f74874cff07" providerId="ADAL" clId="{72FC61CA-DD92-47A8-A4B8-50B45E9637B9}" dt="2022-11-27T12:32:05.246" v="11288"/>
          <ac:picMkLst>
            <pc:docMk/>
            <pc:sldMk cId="3274663621" sldId="283"/>
            <ac:picMk id="24" creationId="{C208D54F-1E9A-23BC-105C-EBD27052BB67}"/>
          </ac:picMkLst>
        </pc:picChg>
        <pc:cxnChg chg="add del">
          <ac:chgData name="Rita Tam" userId="a11fa42d-2320-45aa-b44e-2f74874cff07" providerId="ADAL" clId="{72FC61CA-DD92-47A8-A4B8-50B45E9637B9}" dt="2022-11-27T12:32:08.440" v="11293" actId="478"/>
          <ac:cxnSpMkLst>
            <pc:docMk/>
            <pc:sldMk cId="3274663621" sldId="283"/>
            <ac:cxnSpMk id="17" creationId="{78969BE5-21A2-52D6-CF5C-1E3138D7EACB}"/>
          </ac:cxnSpMkLst>
        </pc:cxnChg>
        <pc:cxnChg chg="add del">
          <ac:chgData name="Rita Tam" userId="a11fa42d-2320-45aa-b44e-2f74874cff07" providerId="ADAL" clId="{72FC61CA-DD92-47A8-A4B8-50B45E9637B9}" dt="2022-11-27T12:32:08.440" v="11293" actId="478"/>
          <ac:cxnSpMkLst>
            <pc:docMk/>
            <pc:sldMk cId="3274663621" sldId="283"/>
            <ac:cxnSpMk id="18" creationId="{E9608BAC-A563-E182-3121-C2BDBB765F18}"/>
          </ac:cxnSpMkLst>
        </pc:cxnChg>
        <pc:cxnChg chg="add del">
          <ac:chgData name="Rita Tam" userId="a11fa42d-2320-45aa-b44e-2f74874cff07" providerId="ADAL" clId="{72FC61CA-DD92-47A8-A4B8-50B45E9637B9}" dt="2022-11-27T12:32:08.440" v="11293" actId="478"/>
          <ac:cxnSpMkLst>
            <pc:docMk/>
            <pc:sldMk cId="3274663621" sldId="283"/>
            <ac:cxnSpMk id="21" creationId="{B2B27BE6-1896-72C0-C535-E2A411EB9866}"/>
          </ac:cxnSpMkLst>
        </pc:cxnChg>
        <pc:cxnChg chg="add del">
          <ac:chgData name="Rita Tam" userId="a11fa42d-2320-45aa-b44e-2f74874cff07" providerId="ADAL" clId="{72FC61CA-DD92-47A8-A4B8-50B45E9637B9}" dt="2022-11-27T12:32:08.440" v="11293" actId="478"/>
          <ac:cxnSpMkLst>
            <pc:docMk/>
            <pc:sldMk cId="3274663621" sldId="283"/>
            <ac:cxnSpMk id="1063" creationId="{0329CA71-A6B0-995C-D063-B9F6C158E4E6}"/>
          </ac:cxnSpMkLst>
        </pc:cxnChg>
        <pc:cxnChg chg="add del">
          <ac:chgData name="Rita Tam" userId="a11fa42d-2320-45aa-b44e-2f74874cff07" providerId="ADAL" clId="{72FC61CA-DD92-47A8-A4B8-50B45E9637B9}" dt="2022-11-27T12:32:08.440" v="11293" actId="478"/>
          <ac:cxnSpMkLst>
            <pc:docMk/>
            <pc:sldMk cId="3274663621" sldId="283"/>
            <ac:cxnSpMk id="1066" creationId="{27B00648-2EB8-CEF0-76A0-5108452955B9}"/>
          </ac:cxnSpMkLst>
        </pc:cxnChg>
      </pc:sldChg>
      <pc:sldChg chg="add del">
        <pc:chgData name="Rita Tam" userId="a11fa42d-2320-45aa-b44e-2f74874cff07" providerId="ADAL" clId="{72FC61CA-DD92-47A8-A4B8-50B45E9637B9}" dt="2022-11-27T13:25:24.648" v="12340" actId="47"/>
        <pc:sldMkLst>
          <pc:docMk/>
          <pc:sldMk cId="3307811646" sldId="283"/>
        </pc:sldMkLst>
      </pc:sldChg>
      <pc:sldChg chg="addSp modSp add mod modAnim">
        <pc:chgData name="Rita Tam" userId="a11fa42d-2320-45aa-b44e-2f74874cff07" providerId="ADAL" clId="{72FC61CA-DD92-47A8-A4B8-50B45E9637B9}" dt="2022-11-27T13:30:23.211" v="12380" actId="1076"/>
        <pc:sldMkLst>
          <pc:docMk/>
          <pc:sldMk cId="3173553073" sldId="284"/>
        </pc:sldMkLst>
        <pc:spChg chg="add mod">
          <ac:chgData name="Rita Tam" userId="a11fa42d-2320-45aa-b44e-2f74874cff07" providerId="ADAL" clId="{72FC61CA-DD92-47A8-A4B8-50B45E9637B9}" dt="2022-11-27T12:41:20.093" v="11392"/>
          <ac:spMkLst>
            <pc:docMk/>
            <pc:sldMk cId="3173553073" sldId="284"/>
            <ac:spMk id="3" creationId="{C3FFD4F1-4563-60FE-3623-AE0432843C81}"/>
          </ac:spMkLst>
        </pc:spChg>
        <pc:spChg chg="add mod">
          <ac:chgData name="Rita Tam" userId="a11fa42d-2320-45aa-b44e-2f74874cff07" providerId="ADAL" clId="{72FC61CA-DD92-47A8-A4B8-50B45E9637B9}" dt="2022-11-27T12:41:20.093" v="11392"/>
          <ac:spMkLst>
            <pc:docMk/>
            <pc:sldMk cId="3173553073" sldId="284"/>
            <ac:spMk id="5" creationId="{3357DCA2-B93C-85FA-51DC-45FF73661919}"/>
          </ac:spMkLst>
        </pc:spChg>
        <pc:spChg chg="add mod">
          <ac:chgData name="Rita Tam" userId="a11fa42d-2320-45aa-b44e-2f74874cff07" providerId="ADAL" clId="{72FC61CA-DD92-47A8-A4B8-50B45E9637B9}" dt="2022-11-27T12:41:20.093" v="11392"/>
          <ac:spMkLst>
            <pc:docMk/>
            <pc:sldMk cId="3173553073" sldId="284"/>
            <ac:spMk id="6" creationId="{76D636E7-554C-4AC4-A4D4-4080B8213120}"/>
          </ac:spMkLst>
        </pc:spChg>
        <pc:spChg chg="add mod">
          <ac:chgData name="Rita Tam" userId="a11fa42d-2320-45aa-b44e-2f74874cff07" providerId="ADAL" clId="{72FC61CA-DD92-47A8-A4B8-50B45E9637B9}" dt="2022-11-27T12:41:20.093" v="11392"/>
          <ac:spMkLst>
            <pc:docMk/>
            <pc:sldMk cId="3173553073" sldId="284"/>
            <ac:spMk id="23" creationId="{7B799E56-95DC-154C-18CA-5297940805F8}"/>
          </ac:spMkLst>
        </pc:spChg>
        <pc:spChg chg="add mod">
          <ac:chgData name="Rita Tam" userId="a11fa42d-2320-45aa-b44e-2f74874cff07" providerId="ADAL" clId="{72FC61CA-DD92-47A8-A4B8-50B45E9637B9}" dt="2022-11-27T12:41:20.093" v="11392"/>
          <ac:spMkLst>
            <pc:docMk/>
            <pc:sldMk cId="3173553073" sldId="284"/>
            <ac:spMk id="24" creationId="{2F7608E7-9EB1-7C10-64E0-823066A267D3}"/>
          </ac:spMkLst>
        </pc:spChg>
        <pc:spChg chg="add mod">
          <ac:chgData name="Rita Tam" userId="a11fa42d-2320-45aa-b44e-2f74874cff07" providerId="ADAL" clId="{72FC61CA-DD92-47A8-A4B8-50B45E9637B9}" dt="2022-11-27T12:41:20.093" v="11392"/>
          <ac:spMkLst>
            <pc:docMk/>
            <pc:sldMk cId="3173553073" sldId="284"/>
            <ac:spMk id="25" creationId="{4A064D34-7228-208D-3035-A7A980BBCA83}"/>
          </ac:spMkLst>
        </pc:spChg>
        <pc:spChg chg="add mod">
          <ac:chgData name="Rita Tam" userId="a11fa42d-2320-45aa-b44e-2f74874cff07" providerId="ADAL" clId="{72FC61CA-DD92-47A8-A4B8-50B45E9637B9}" dt="2022-11-27T12:41:20.093" v="11392"/>
          <ac:spMkLst>
            <pc:docMk/>
            <pc:sldMk cId="3173553073" sldId="284"/>
            <ac:spMk id="26" creationId="{451BEE9A-1D1F-AE58-9B6F-973A0581C4AA}"/>
          </ac:spMkLst>
        </pc:spChg>
        <pc:spChg chg="mod">
          <ac:chgData name="Rita Tam" userId="a11fa42d-2320-45aa-b44e-2f74874cff07" providerId="ADAL" clId="{72FC61CA-DD92-47A8-A4B8-50B45E9637B9}" dt="2022-11-27T12:42:13.039" v="11398"/>
          <ac:spMkLst>
            <pc:docMk/>
            <pc:sldMk cId="3173553073" sldId="284"/>
            <ac:spMk id="33" creationId="{9941EB25-7C22-75B5-A87A-E4ECD3250A4A}"/>
          </ac:spMkLst>
        </pc:spChg>
        <pc:spChg chg="mod">
          <ac:chgData name="Rita Tam" userId="a11fa42d-2320-45aa-b44e-2f74874cff07" providerId="ADAL" clId="{72FC61CA-DD92-47A8-A4B8-50B45E9637B9}" dt="2022-11-27T12:42:13.039" v="11398"/>
          <ac:spMkLst>
            <pc:docMk/>
            <pc:sldMk cId="3173553073" sldId="284"/>
            <ac:spMk id="45" creationId="{8EE86353-6FA1-0B69-FCE9-BA7C18BC5571}"/>
          </ac:spMkLst>
        </pc:spChg>
        <pc:spChg chg="mod">
          <ac:chgData name="Rita Tam" userId="a11fa42d-2320-45aa-b44e-2f74874cff07" providerId="ADAL" clId="{72FC61CA-DD92-47A8-A4B8-50B45E9637B9}" dt="2022-11-27T12:42:13.039" v="11398"/>
          <ac:spMkLst>
            <pc:docMk/>
            <pc:sldMk cId="3173553073" sldId="284"/>
            <ac:spMk id="46" creationId="{710B6917-886A-60E2-844F-13ABE753233D}"/>
          </ac:spMkLst>
        </pc:spChg>
        <pc:spChg chg="mod">
          <ac:chgData name="Rita Tam" userId="a11fa42d-2320-45aa-b44e-2f74874cff07" providerId="ADAL" clId="{72FC61CA-DD92-47A8-A4B8-50B45E9637B9}" dt="2022-11-27T12:42:13.039" v="11398"/>
          <ac:spMkLst>
            <pc:docMk/>
            <pc:sldMk cId="3173553073" sldId="284"/>
            <ac:spMk id="47" creationId="{BDA899C0-ACD3-6D4A-F212-CEC1EECE1791}"/>
          </ac:spMkLst>
        </pc:spChg>
        <pc:spChg chg="mod">
          <ac:chgData name="Rita Tam" userId="a11fa42d-2320-45aa-b44e-2f74874cff07" providerId="ADAL" clId="{72FC61CA-DD92-47A8-A4B8-50B45E9637B9}" dt="2022-11-27T12:42:13.039" v="11398"/>
          <ac:spMkLst>
            <pc:docMk/>
            <pc:sldMk cId="3173553073" sldId="284"/>
            <ac:spMk id="48" creationId="{07B14CC1-D36D-5097-E8AA-B43C5B10C50D}"/>
          </ac:spMkLst>
        </pc:spChg>
        <pc:spChg chg="mod">
          <ac:chgData name="Rita Tam" userId="a11fa42d-2320-45aa-b44e-2f74874cff07" providerId="ADAL" clId="{72FC61CA-DD92-47A8-A4B8-50B45E9637B9}" dt="2022-11-27T12:42:13.039" v="11398"/>
          <ac:spMkLst>
            <pc:docMk/>
            <pc:sldMk cId="3173553073" sldId="284"/>
            <ac:spMk id="49" creationId="{3A1E727C-7989-3556-B663-AEF2DB04FD84}"/>
          </ac:spMkLst>
        </pc:spChg>
        <pc:spChg chg="mod">
          <ac:chgData name="Rita Tam" userId="a11fa42d-2320-45aa-b44e-2f74874cff07" providerId="ADAL" clId="{72FC61CA-DD92-47A8-A4B8-50B45E9637B9}" dt="2022-11-27T12:42:13.039" v="11398"/>
          <ac:spMkLst>
            <pc:docMk/>
            <pc:sldMk cId="3173553073" sldId="284"/>
            <ac:spMk id="50" creationId="{FEC3FA6E-E2BF-D036-A39A-ECA576EED366}"/>
          </ac:spMkLst>
        </pc:spChg>
        <pc:spChg chg="mod">
          <ac:chgData name="Rita Tam" userId="a11fa42d-2320-45aa-b44e-2f74874cff07" providerId="ADAL" clId="{72FC61CA-DD92-47A8-A4B8-50B45E9637B9}" dt="2022-11-27T12:42:13.039" v="11398"/>
          <ac:spMkLst>
            <pc:docMk/>
            <pc:sldMk cId="3173553073" sldId="284"/>
            <ac:spMk id="51" creationId="{99ADD839-8E1C-11D3-E5D1-E5DAB5C188E1}"/>
          </ac:spMkLst>
        </pc:spChg>
        <pc:spChg chg="mod">
          <ac:chgData name="Rita Tam" userId="a11fa42d-2320-45aa-b44e-2f74874cff07" providerId="ADAL" clId="{72FC61CA-DD92-47A8-A4B8-50B45E9637B9}" dt="2022-11-27T12:42:13.039" v="11398"/>
          <ac:spMkLst>
            <pc:docMk/>
            <pc:sldMk cId="3173553073" sldId="284"/>
            <ac:spMk id="53" creationId="{4015235C-0F8D-B3A4-A4DF-838CDF12B807}"/>
          </ac:spMkLst>
        </pc:spChg>
        <pc:spChg chg="mod">
          <ac:chgData name="Rita Tam" userId="a11fa42d-2320-45aa-b44e-2f74874cff07" providerId="ADAL" clId="{72FC61CA-DD92-47A8-A4B8-50B45E9637B9}" dt="2022-11-27T12:42:13.039" v="11398"/>
          <ac:spMkLst>
            <pc:docMk/>
            <pc:sldMk cId="3173553073" sldId="284"/>
            <ac:spMk id="55" creationId="{6B159025-EB7D-289C-B152-6AD3D04749BD}"/>
          </ac:spMkLst>
        </pc:spChg>
        <pc:spChg chg="mod">
          <ac:chgData name="Rita Tam" userId="a11fa42d-2320-45aa-b44e-2f74874cff07" providerId="ADAL" clId="{72FC61CA-DD92-47A8-A4B8-50B45E9637B9}" dt="2022-11-27T12:42:13.039" v="11398"/>
          <ac:spMkLst>
            <pc:docMk/>
            <pc:sldMk cId="3173553073" sldId="284"/>
            <ac:spMk id="57" creationId="{64E96E66-6FEF-1C74-80B0-0672361B12D1}"/>
          </ac:spMkLst>
        </pc:spChg>
        <pc:spChg chg="mod">
          <ac:chgData name="Rita Tam" userId="a11fa42d-2320-45aa-b44e-2f74874cff07" providerId="ADAL" clId="{72FC61CA-DD92-47A8-A4B8-50B45E9637B9}" dt="2022-11-27T12:42:13.039" v="11398"/>
          <ac:spMkLst>
            <pc:docMk/>
            <pc:sldMk cId="3173553073" sldId="284"/>
            <ac:spMk id="58" creationId="{47913289-3324-7E75-331C-595B7DF22BF0}"/>
          </ac:spMkLst>
        </pc:spChg>
        <pc:grpChg chg="add mod">
          <ac:chgData name="Rita Tam" userId="a11fa42d-2320-45aa-b44e-2f74874cff07" providerId="ADAL" clId="{72FC61CA-DD92-47A8-A4B8-50B45E9637B9}" dt="2022-11-27T12:41:20.093" v="11392"/>
          <ac:grpSpMkLst>
            <pc:docMk/>
            <pc:sldMk cId="3173553073" sldId="284"/>
            <ac:grpSpMk id="16" creationId="{7BDD7055-1901-65A4-B556-C4E097A4691C}"/>
          </ac:grpSpMkLst>
        </pc:grpChg>
        <pc:grpChg chg="add mod">
          <ac:chgData name="Rita Tam" userId="a11fa42d-2320-45aa-b44e-2f74874cff07" providerId="ADAL" clId="{72FC61CA-DD92-47A8-A4B8-50B45E9637B9}" dt="2022-11-27T13:30:23.211" v="12380" actId="1076"/>
          <ac:grpSpMkLst>
            <pc:docMk/>
            <pc:sldMk cId="3173553073" sldId="284"/>
            <ac:grpSpMk id="27" creationId="{383FE908-91BE-9839-34FD-F8923325A18D}"/>
          </ac:grpSpMkLst>
        </pc:grpChg>
        <pc:grpChg chg="mod">
          <ac:chgData name="Rita Tam" userId="a11fa42d-2320-45aa-b44e-2f74874cff07" providerId="ADAL" clId="{72FC61CA-DD92-47A8-A4B8-50B45E9637B9}" dt="2022-11-27T12:42:13.039" v="11398"/>
          <ac:grpSpMkLst>
            <pc:docMk/>
            <pc:sldMk cId="3173553073" sldId="284"/>
            <ac:grpSpMk id="28" creationId="{0279ACB3-FEFE-6184-0217-89832166B2AC}"/>
          </ac:grpSpMkLst>
        </pc:grpChg>
        <pc:grpChg chg="mod">
          <ac:chgData name="Rita Tam" userId="a11fa42d-2320-45aa-b44e-2f74874cff07" providerId="ADAL" clId="{72FC61CA-DD92-47A8-A4B8-50B45E9637B9}" dt="2022-11-27T12:42:13.039" v="11398"/>
          <ac:grpSpMkLst>
            <pc:docMk/>
            <pc:sldMk cId="3173553073" sldId="284"/>
            <ac:grpSpMk id="29" creationId="{A67E2FE6-E62F-F0CD-FA65-39A556D96DC1}"/>
          </ac:grpSpMkLst>
        </pc:grpChg>
        <pc:grpChg chg="mod">
          <ac:chgData name="Rita Tam" userId="a11fa42d-2320-45aa-b44e-2f74874cff07" providerId="ADAL" clId="{72FC61CA-DD92-47A8-A4B8-50B45E9637B9}" dt="2022-11-27T12:42:13.039" v="11398"/>
          <ac:grpSpMkLst>
            <pc:docMk/>
            <pc:sldMk cId="3173553073" sldId="284"/>
            <ac:grpSpMk id="30" creationId="{27B62A49-A5AA-7392-F91A-AFC0FBAD77C6}"/>
          </ac:grpSpMkLst>
        </pc:grpChg>
        <pc:grpChg chg="mod">
          <ac:chgData name="Rita Tam" userId="a11fa42d-2320-45aa-b44e-2f74874cff07" providerId="ADAL" clId="{72FC61CA-DD92-47A8-A4B8-50B45E9637B9}" dt="2022-11-27T12:42:13.039" v="11398"/>
          <ac:grpSpMkLst>
            <pc:docMk/>
            <pc:sldMk cId="3173553073" sldId="284"/>
            <ac:grpSpMk id="44" creationId="{FD0CC72D-95B8-A6CE-7E06-CF9CB6DA6E3C}"/>
          </ac:grpSpMkLst>
        </pc:grpChg>
        <pc:grpChg chg="add mod">
          <ac:chgData name="Rita Tam" userId="a11fa42d-2320-45aa-b44e-2f74874cff07" providerId="ADAL" clId="{72FC61CA-DD92-47A8-A4B8-50B45E9637B9}" dt="2022-11-27T13:30:23.211" v="12380" actId="1076"/>
          <ac:grpSpMkLst>
            <pc:docMk/>
            <pc:sldMk cId="3173553073" sldId="284"/>
            <ac:grpSpMk id="52" creationId="{4DB1122C-7212-A9F6-7DBB-4B7DEE5DF3E5}"/>
          </ac:grpSpMkLst>
        </pc:grpChg>
        <pc:grpChg chg="add mod">
          <ac:chgData name="Rita Tam" userId="a11fa42d-2320-45aa-b44e-2f74874cff07" providerId="ADAL" clId="{72FC61CA-DD92-47A8-A4B8-50B45E9637B9}" dt="2022-11-27T13:30:23.211" v="12380" actId="1076"/>
          <ac:grpSpMkLst>
            <pc:docMk/>
            <pc:sldMk cId="3173553073" sldId="284"/>
            <ac:grpSpMk id="56" creationId="{3BF7AF43-5ABB-F0BA-DA59-5716A3EDAFA8}"/>
          </ac:grpSpMkLst>
        </pc:grpChg>
        <pc:graphicFrameChg chg="mod">
          <ac:chgData name="Rita Tam" userId="a11fa42d-2320-45aa-b44e-2f74874cff07" providerId="ADAL" clId="{72FC61CA-DD92-47A8-A4B8-50B45E9637B9}" dt="2022-11-27T13:23:09.584" v="12326" actId="207"/>
          <ac:graphicFrameMkLst>
            <pc:docMk/>
            <pc:sldMk cId="3173553073" sldId="284"/>
            <ac:graphicFrameMk id="4" creationId="{A473372B-0EE3-33E2-507D-0CD64C424EB3}"/>
          </ac:graphicFrameMkLst>
        </pc:graphicFrameChg>
        <pc:picChg chg="add mod">
          <ac:chgData name="Rita Tam" userId="a11fa42d-2320-45aa-b44e-2f74874cff07" providerId="ADAL" clId="{72FC61CA-DD92-47A8-A4B8-50B45E9637B9}" dt="2022-11-27T12:41:20.093" v="11392"/>
          <ac:picMkLst>
            <pc:docMk/>
            <pc:sldMk cId="3173553073" sldId="284"/>
            <ac:picMk id="13" creationId="{DAE603C4-0FC2-8C60-6868-519162FED064}"/>
          </ac:picMkLst>
        </pc:picChg>
        <pc:picChg chg="add mod">
          <ac:chgData name="Rita Tam" userId="a11fa42d-2320-45aa-b44e-2f74874cff07" providerId="ADAL" clId="{72FC61CA-DD92-47A8-A4B8-50B45E9637B9}" dt="2022-11-27T12:41:20.093" v="11392"/>
          <ac:picMkLst>
            <pc:docMk/>
            <pc:sldMk cId="3173553073" sldId="284"/>
            <ac:picMk id="14" creationId="{C0285DEC-CC58-CDB2-DD78-604C47991D62}"/>
          </ac:picMkLst>
        </pc:picChg>
        <pc:picChg chg="add mod">
          <ac:chgData name="Rita Tam" userId="a11fa42d-2320-45aa-b44e-2f74874cff07" providerId="ADAL" clId="{72FC61CA-DD92-47A8-A4B8-50B45E9637B9}" dt="2022-11-27T12:41:20.093" v="11392"/>
          <ac:picMkLst>
            <pc:docMk/>
            <pc:sldMk cId="3173553073" sldId="284"/>
            <ac:picMk id="15" creationId="{6450C1F3-3B51-1F2E-139A-B11CF68260BB}"/>
          </ac:picMkLst>
        </pc:picChg>
        <pc:picChg chg="mod">
          <ac:chgData name="Rita Tam" userId="a11fa42d-2320-45aa-b44e-2f74874cff07" providerId="ADAL" clId="{72FC61CA-DD92-47A8-A4B8-50B45E9637B9}" dt="2022-11-27T12:41:20.093" v="11392"/>
          <ac:picMkLst>
            <pc:docMk/>
            <pc:sldMk cId="3173553073" sldId="284"/>
            <ac:picMk id="17" creationId="{53728126-9853-8D1B-1697-0F68FDF99066}"/>
          </ac:picMkLst>
        </pc:picChg>
        <pc:picChg chg="mod">
          <ac:chgData name="Rita Tam" userId="a11fa42d-2320-45aa-b44e-2f74874cff07" providerId="ADAL" clId="{72FC61CA-DD92-47A8-A4B8-50B45E9637B9}" dt="2022-11-27T12:41:20.093" v="11392"/>
          <ac:picMkLst>
            <pc:docMk/>
            <pc:sldMk cId="3173553073" sldId="284"/>
            <ac:picMk id="18" creationId="{5A596BE4-476E-358F-EFD2-79FB2BD9CCA0}"/>
          </ac:picMkLst>
        </pc:picChg>
        <pc:picChg chg="mod">
          <ac:chgData name="Rita Tam" userId="a11fa42d-2320-45aa-b44e-2f74874cff07" providerId="ADAL" clId="{72FC61CA-DD92-47A8-A4B8-50B45E9637B9}" dt="2022-11-27T12:41:20.093" v="11392"/>
          <ac:picMkLst>
            <pc:docMk/>
            <pc:sldMk cId="3173553073" sldId="284"/>
            <ac:picMk id="19" creationId="{AF2B23C3-2642-3913-E9AC-6ED6533D8276}"/>
          </ac:picMkLst>
        </pc:picChg>
        <pc:picChg chg="add mod">
          <ac:chgData name="Rita Tam" userId="a11fa42d-2320-45aa-b44e-2f74874cff07" providerId="ADAL" clId="{72FC61CA-DD92-47A8-A4B8-50B45E9637B9}" dt="2022-11-27T12:41:20.093" v="11392"/>
          <ac:picMkLst>
            <pc:docMk/>
            <pc:sldMk cId="3173553073" sldId="284"/>
            <ac:picMk id="20" creationId="{78C9D0E2-E2A9-F0CE-BF2C-F4511D4EC4AE}"/>
          </ac:picMkLst>
        </pc:picChg>
        <pc:picChg chg="add mod">
          <ac:chgData name="Rita Tam" userId="a11fa42d-2320-45aa-b44e-2f74874cff07" providerId="ADAL" clId="{72FC61CA-DD92-47A8-A4B8-50B45E9637B9}" dt="2022-11-27T12:41:20.093" v="11392"/>
          <ac:picMkLst>
            <pc:docMk/>
            <pc:sldMk cId="3173553073" sldId="284"/>
            <ac:picMk id="21" creationId="{66BCC30A-9945-EDBB-8E6F-CD2FA6385892}"/>
          </ac:picMkLst>
        </pc:picChg>
        <pc:picChg chg="add mod">
          <ac:chgData name="Rita Tam" userId="a11fa42d-2320-45aa-b44e-2f74874cff07" providerId="ADAL" clId="{72FC61CA-DD92-47A8-A4B8-50B45E9637B9}" dt="2022-11-27T12:41:20.093" v="11392"/>
          <ac:picMkLst>
            <pc:docMk/>
            <pc:sldMk cId="3173553073" sldId="284"/>
            <ac:picMk id="22" creationId="{179B8D75-9789-840B-301C-B4031A2FFB7F}"/>
          </ac:picMkLst>
        </pc:picChg>
        <pc:picChg chg="mod">
          <ac:chgData name="Rita Tam" userId="a11fa42d-2320-45aa-b44e-2f74874cff07" providerId="ADAL" clId="{72FC61CA-DD92-47A8-A4B8-50B45E9637B9}" dt="2022-11-27T12:42:13.039" v="11398"/>
          <ac:picMkLst>
            <pc:docMk/>
            <pc:sldMk cId="3173553073" sldId="284"/>
            <ac:picMk id="54" creationId="{436A6687-075A-95C3-5B3A-D388546515D9}"/>
          </ac:picMkLst>
        </pc:picChg>
        <pc:picChg chg="mod">
          <ac:chgData name="Rita Tam" userId="a11fa42d-2320-45aa-b44e-2f74874cff07" providerId="ADAL" clId="{72FC61CA-DD92-47A8-A4B8-50B45E9637B9}" dt="2022-11-27T12:42:13.039" v="11398"/>
          <ac:picMkLst>
            <pc:docMk/>
            <pc:sldMk cId="3173553073" sldId="284"/>
            <ac:picMk id="59" creationId="{2CE666F3-97CA-12B9-58C8-E5BEEFC1EE31}"/>
          </ac:picMkLst>
        </pc:picChg>
        <pc:inkChg chg="mod">
          <ac:chgData name="Rita Tam" userId="a11fa42d-2320-45aa-b44e-2f74874cff07" providerId="ADAL" clId="{72FC61CA-DD92-47A8-A4B8-50B45E9637B9}" dt="2022-11-27T12:42:13.039" v="11398"/>
          <ac:inkMkLst>
            <pc:docMk/>
            <pc:sldMk cId="3173553073" sldId="284"/>
            <ac:inkMk id="31" creationId="{63CF66A0-F54B-4B03-A684-51D5EBB36A28}"/>
          </ac:inkMkLst>
        </pc:inkChg>
        <pc:inkChg chg="mod">
          <ac:chgData name="Rita Tam" userId="a11fa42d-2320-45aa-b44e-2f74874cff07" providerId="ADAL" clId="{72FC61CA-DD92-47A8-A4B8-50B45E9637B9}" dt="2022-11-27T12:42:13.039" v="11398"/>
          <ac:inkMkLst>
            <pc:docMk/>
            <pc:sldMk cId="3173553073" sldId="284"/>
            <ac:inkMk id="32" creationId="{FCBC3F56-D484-5B81-DA00-2A170BD1E621}"/>
          </ac:inkMkLst>
        </pc:inkChg>
        <pc:inkChg chg="mod">
          <ac:chgData name="Rita Tam" userId="a11fa42d-2320-45aa-b44e-2f74874cff07" providerId="ADAL" clId="{72FC61CA-DD92-47A8-A4B8-50B45E9637B9}" dt="2022-11-27T12:42:13.039" v="11398"/>
          <ac:inkMkLst>
            <pc:docMk/>
            <pc:sldMk cId="3173553073" sldId="284"/>
            <ac:inkMk id="34" creationId="{4BF3E654-9A98-A5DF-BF25-7D9C9B2B800D}"/>
          </ac:inkMkLst>
        </pc:inkChg>
        <pc:inkChg chg="mod">
          <ac:chgData name="Rita Tam" userId="a11fa42d-2320-45aa-b44e-2f74874cff07" providerId="ADAL" clId="{72FC61CA-DD92-47A8-A4B8-50B45E9637B9}" dt="2022-11-27T12:42:13.039" v="11398"/>
          <ac:inkMkLst>
            <pc:docMk/>
            <pc:sldMk cId="3173553073" sldId="284"/>
            <ac:inkMk id="35" creationId="{47659778-A429-DAFD-CC51-44CDF8CEAB10}"/>
          </ac:inkMkLst>
        </pc:inkChg>
        <pc:inkChg chg="mod">
          <ac:chgData name="Rita Tam" userId="a11fa42d-2320-45aa-b44e-2f74874cff07" providerId="ADAL" clId="{72FC61CA-DD92-47A8-A4B8-50B45E9637B9}" dt="2022-11-27T12:42:13.039" v="11398"/>
          <ac:inkMkLst>
            <pc:docMk/>
            <pc:sldMk cId="3173553073" sldId="284"/>
            <ac:inkMk id="36" creationId="{BBCA89E8-FD92-F34B-A441-F656E6EBE4E7}"/>
          </ac:inkMkLst>
        </pc:inkChg>
        <pc:inkChg chg="mod">
          <ac:chgData name="Rita Tam" userId="a11fa42d-2320-45aa-b44e-2f74874cff07" providerId="ADAL" clId="{72FC61CA-DD92-47A8-A4B8-50B45E9637B9}" dt="2022-11-27T12:42:13.039" v="11398"/>
          <ac:inkMkLst>
            <pc:docMk/>
            <pc:sldMk cId="3173553073" sldId="284"/>
            <ac:inkMk id="37" creationId="{87DEC128-93A6-28DA-5011-8C1DB88B8F2C}"/>
          </ac:inkMkLst>
        </pc:inkChg>
        <pc:inkChg chg="mod">
          <ac:chgData name="Rita Tam" userId="a11fa42d-2320-45aa-b44e-2f74874cff07" providerId="ADAL" clId="{72FC61CA-DD92-47A8-A4B8-50B45E9637B9}" dt="2022-11-27T12:42:13.039" v="11398"/>
          <ac:inkMkLst>
            <pc:docMk/>
            <pc:sldMk cId="3173553073" sldId="284"/>
            <ac:inkMk id="38" creationId="{52A93623-2030-3FF5-FB12-435940F8CFB6}"/>
          </ac:inkMkLst>
        </pc:inkChg>
        <pc:inkChg chg="mod">
          <ac:chgData name="Rita Tam" userId="a11fa42d-2320-45aa-b44e-2f74874cff07" providerId="ADAL" clId="{72FC61CA-DD92-47A8-A4B8-50B45E9637B9}" dt="2022-11-27T12:42:13.039" v="11398"/>
          <ac:inkMkLst>
            <pc:docMk/>
            <pc:sldMk cId="3173553073" sldId="284"/>
            <ac:inkMk id="39" creationId="{A416077F-4AEA-54F0-01EE-878C3D65948D}"/>
          </ac:inkMkLst>
        </pc:inkChg>
        <pc:inkChg chg="mod">
          <ac:chgData name="Rita Tam" userId="a11fa42d-2320-45aa-b44e-2f74874cff07" providerId="ADAL" clId="{72FC61CA-DD92-47A8-A4B8-50B45E9637B9}" dt="2022-11-27T12:42:13.039" v="11398"/>
          <ac:inkMkLst>
            <pc:docMk/>
            <pc:sldMk cId="3173553073" sldId="284"/>
            <ac:inkMk id="40" creationId="{FC49536F-84B5-682B-CB53-37CCCABDB9CE}"/>
          </ac:inkMkLst>
        </pc:inkChg>
        <pc:inkChg chg="mod">
          <ac:chgData name="Rita Tam" userId="a11fa42d-2320-45aa-b44e-2f74874cff07" providerId="ADAL" clId="{72FC61CA-DD92-47A8-A4B8-50B45E9637B9}" dt="2022-11-27T12:42:13.039" v="11398"/>
          <ac:inkMkLst>
            <pc:docMk/>
            <pc:sldMk cId="3173553073" sldId="284"/>
            <ac:inkMk id="41" creationId="{FEE90E4E-73A4-B897-6174-167C27A7E791}"/>
          </ac:inkMkLst>
        </pc:inkChg>
        <pc:inkChg chg="mod">
          <ac:chgData name="Rita Tam" userId="a11fa42d-2320-45aa-b44e-2f74874cff07" providerId="ADAL" clId="{72FC61CA-DD92-47A8-A4B8-50B45E9637B9}" dt="2022-11-27T12:42:13.039" v="11398"/>
          <ac:inkMkLst>
            <pc:docMk/>
            <pc:sldMk cId="3173553073" sldId="284"/>
            <ac:inkMk id="42" creationId="{23A1513D-7D3E-E0BF-4B4A-796DD41A6913}"/>
          </ac:inkMkLst>
        </pc:inkChg>
        <pc:inkChg chg="mod">
          <ac:chgData name="Rita Tam" userId="a11fa42d-2320-45aa-b44e-2f74874cff07" providerId="ADAL" clId="{72FC61CA-DD92-47A8-A4B8-50B45E9637B9}" dt="2022-11-27T12:42:13.039" v="11398"/>
          <ac:inkMkLst>
            <pc:docMk/>
            <pc:sldMk cId="3173553073" sldId="284"/>
            <ac:inkMk id="43" creationId="{28B24DDF-1373-D587-660D-B54EF30DDD28}"/>
          </ac:inkMkLst>
        </pc:inkChg>
        <pc:cxnChg chg="add mod">
          <ac:chgData name="Rita Tam" userId="a11fa42d-2320-45aa-b44e-2f74874cff07" providerId="ADAL" clId="{72FC61CA-DD92-47A8-A4B8-50B45E9637B9}" dt="2022-11-27T12:41:20.093" v="11392"/>
          <ac:cxnSpMkLst>
            <pc:docMk/>
            <pc:sldMk cId="3173553073" sldId="284"/>
            <ac:cxnSpMk id="7" creationId="{B8900455-BC81-E34A-4273-0A4ADCB51B87}"/>
          </ac:cxnSpMkLst>
        </pc:cxnChg>
        <pc:cxnChg chg="add mod">
          <ac:chgData name="Rita Tam" userId="a11fa42d-2320-45aa-b44e-2f74874cff07" providerId="ADAL" clId="{72FC61CA-DD92-47A8-A4B8-50B45E9637B9}" dt="2022-11-27T12:41:20.093" v="11392"/>
          <ac:cxnSpMkLst>
            <pc:docMk/>
            <pc:sldMk cId="3173553073" sldId="284"/>
            <ac:cxnSpMk id="8" creationId="{5843CD99-1B80-04BF-C52E-D6C798E7142F}"/>
          </ac:cxnSpMkLst>
        </pc:cxnChg>
        <pc:cxnChg chg="add mod">
          <ac:chgData name="Rita Tam" userId="a11fa42d-2320-45aa-b44e-2f74874cff07" providerId="ADAL" clId="{72FC61CA-DD92-47A8-A4B8-50B45E9637B9}" dt="2022-11-27T12:41:20.093" v="11392"/>
          <ac:cxnSpMkLst>
            <pc:docMk/>
            <pc:sldMk cId="3173553073" sldId="284"/>
            <ac:cxnSpMk id="9" creationId="{843F02FA-350B-129A-963D-67B2DAF3BE76}"/>
          </ac:cxnSpMkLst>
        </pc:cxnChg>
        <pc:cxnChg chg="add mod">
          <ac:chgData name="Rita Tam" userId="a11fa42d-2320-45aa-b44e-2f74874cff07" providerId="ADAL" clId="{72FC61CA-DD92-47A8-A4B8-50B45E9637B9}" dt="2022-11-27T12:41:20.093" v="11392"/>
          <ac:cxnSpMkLst>
            <pc:docMk/>
            <pc:sldMk cId="3173553073" sldId="284"/>
            <ac:cxnSpMk id="10" creationId="{5C62AF53-FA6F-CC16-F429-A517E9617420}"/>
          </ac:cxnSpMkLst>
        </pc:cxnChg>
        <pc:cxnChg chg="add mod">
          <ac:chgData name="Rita Tam" userId="a11fa42d-2320-45aa-b44e-2f74874cff07" providerId="ADAL" clId="{72FC61CA-DD92-47A8-A4B8-50B45E9637B9}" dt="2022-11-27T12:41:20.093" v="11392"/>
          <ac:cxnSpMkLst>
            <pc:docMk/>
            <pc:sldMk cId="3173553073" sldId="284"/>
            <ac:cxnSpMk id="11" creationId="{345C7669-B2C7-1C05-B003-6B2F8130DF3B}"/>
          </ac:cxnSpMkLst>
        </pc:cxnChg>
        <pc:cxnChg chg="add mod">
          <ac:chgData name="Rita Tam" userId="a11fa42d-2320-45aa-b44e-2f74874cff07" providerId="ADAL" clId="{72FC61CA-DD92-47A8-A4B8-50B45E9637B9}" dt="2022-11-27T12:41:20.093" v="11392"/>
          <ac:cxnSpMkLst>
            <pc:docMk/>
            <pc:sldMk cId="3173553073" sldId="284"/>
            <ac:cxnSpMk id="12" creationId="{2D665434-E520-0939-C2DB-305D66482849}"/>
          </ac:cxnSpMkLst>
        </pc:cxnChg>
      </pc:sldChg>
      <pc:sldChg chg="modSp add mod">
        <pc:chgData name="Rita Tam" userId="a11fa42d-2320-45aa-b44e-2f74874cff07" providerId="ADAL" clId="{72FC61CA-DD92-47A8-A4B8-50B45E9637B9}" dt="2022-11-27T13:45:25.779" v="12637" actId="1076"/>
        <pc:sldMkLst>
          <pc:docMk/>
          <pc:sldMk cId="630122859" sldId="285"/>
        </pc:sldMkLst>
        <pc:spChg chg="mod">
          <ac:chgData name="Rita Tam" userId="a11fa42d-2320-45aa-b44e-2f74874cff07" providerId="ADAL" clId="{72FC61CA-DD92-47A8-A4B8-50B45E9637B9}" dt="2022-11-27T13:35:57.449" v="12425" actId="2711"/>
          <ac:spMkLst>
            <pc:docMk/>
            <pc:sldMk cId="630122859" sldId="285"/>
            <ac:spMk id="2" creationId="{56FF1A3E-92B0-810B-41F2-361CD09B172B}"/>
          </ac:spMkLst>
        </pc:spChg>
        <pc:spChg chg="mod">
          <ac:chgData name="Rita Tam" userId="a11fa42d-2320-45aa-b44e-2f74874cff07" providerId="ADAL" clId="{72FC61CA-DD92-47A8-A4B8-50B45E9637B9}" dt="2022-11-27T13:35:57.449" v="12425" actId="2711"/>
          <ac:spMkLst>
            <pc:docMk/>
            <pc:sldMk cId="630122859" sldId="285"/>
            <ac:spMk id="21" creationId="{8273861B-6287-3583-AC55-19FC758016C5}"/>
          </ac:spMkLst>
        </pc:spChg>
        <pc:spChg chg="mod">
          <ac:chgData name="Rita Tam" userId="a11fa42d-2320-45aa-b44e-2f74874cff07" providerId="ADAL" clId="{72FC61CA-DD92-47A8-A4B8-50B45E9637B9}" dt="2022-11-27T13:35:57.708" v="12426" actId="27636"/>
          <ac:spMkLst>
            <pc:docMk/>
            <pc:sldMk cId="630122859" sldId="285"/>
            <ac:spMk id="22" creationId="{DC0F7BEF-F308-B2E1-F992-6A8753CA4118}"/>
          </ac:spMkLst>
        </pc:spChg>
        <pc:spChg chg="mod">
          <ac:chgData name="Rita Tam" userId="a11fa42d-2320-45aa-b44e-2f74874cff07" providerId="ADAL" clId="{72FC61CA-DD92-47A8-A4B8-50B45E9637B9}" dt="2022-11-27T13:35:57.449" v="12425" actId="2711"/>
          <ac:spMkLst>
            <pc:docMk/>
            <pc:sldMk cId="630122859" sldId="285"/>
            <ac:spMk id="23" creationId="{9F6C5B1A-A88D-7A85-2E5D-368DA36A95E8}"/>
          </ac:spMkLst>
        </pc:spChg>
        <pc:spChg chg="mod">
          <ac:chgData name="Rita Tam" userId="a11fa42d-2320-45aa-b44e-2f74874cff07" providerId="ADAL" clId="{72FC61CA-DD92-47A8-A4B8-50B45E9637B9}" dt="2022-11-27T13:35:57.449" v="12425" actId="2711"/>
          <ac:spMkLst>
            <pc:docMk/>
            <pc:sldMk cId="630122859" sldId="285"/>
            <ac:spMk id="26" creationId="{3E5E4FBE-0773-4E2D-9C8D-7B1FFA957649}"/>
          </ac:spMkLst>
        </pc:spChg>
        <pc:spChg chg="mod">
          <ac:chgData name="Rita Tam" userId="a11fa42d-2320-45aa-b44e-2f74874cff07" providerId="ADAL" clId="{72FC61CA-DD92-47A8-A4B8-50B45E9637B9}" dt="2022-11-27T13:35:57.449" v="12425" actId="2711"/>
          <ac:spMkLst>
            <pc:docMk/>
            <pc:sldMk cId="630122859" sldId="285"/>
            <ac:spMk id="28" creationId="{3C84E84B-839F-364A-A0FA-402949C21A8D}"/>
          </ac:spMkLst>
        </pc:spChg>
        <pc:spChg chg="mod">
          <ac:chgData name="Rita Tam" userId="a11fa42d-2320-45aa-b44e-2f74874cff07" providerId="ADAL" clId="{72FC61CA-DD92-47A8-A4B8-50B45E9637B9}" dt="2022-11-27T13:35:57.449" v="12425" actId="2711"/>
          <ac:spMkLst>
            <pc:docMk/>
            <pc:sldMk cId="630122859" sldId="285"/>
            <ac:spMk id="29" creationId="{3D216A82-11EE-7919-EFB7-69D10999B0EC}"/>
          </ac:spMkLst>
        </pc:spChg>
        <pc:spChg chg="mod">
          <ac:chgData name="Rita Tam" userId="a11fa42d-2320-45aa-b44e-2f74874cff07" providerId="ADAL" clId="{72FC61CA-DD92-47A8-A4B8-50B45E9637B9}" dt="2022-11-27T13:35:57.449" v="12425" actId="2711"/>
          <ac:spMkLst>
            <pc:docMk/>
            <pc:sldMk cId="630122859" sldId="285"/>
            <ac:spMk id="30" creationId="{235AE918-12D0-B430-6DB0-0685E7548BFD}"/>
          </ac:spMkLst>
        </pc:spChg>
        <pc:spChg chg="mod">
          <ac:chgData name="Rita Tam" userId="a11fa42d-2320-45aa-b44e-2f74874cff07" providerId="ADAL" clId="{72FC61CA-DD92-47A8-A4B8-50B45E9637B9}" dt="2022-11-27T13:35:57.449" v="12425" actId="2711"/>
          <ac:spMkLst>
            <pc:docMk/>
            <pc:sldMk cId="630122859" sldId="285"/>
            <ac:spMk id="31" creationId="{31BCA1EF-0B8B-EDE6-13BD-A5B6693BA920}"/>
          </ac:spMkLst>
        </pc:spChg>
        <pc:spChg chg="mod">
          <ac:chgData name="Rita Tam" userId="a11fa42d-2320-45aa-b44e-2f74874cff07" providerId="ADAL" clId="{72FC61CA-DD92-47A8-A4B8-50B45E9637B9}" dt="2022-11-27T13:35:57.449" v="12425" actId="2711"/>
          <ac:spMkLst>
            <pc:docMk/>
            <pc:sldMk cId="630122859" sldId="285"/>
            <ac:spMk id="32" creationId="{7427DA8E-52D5-1AE6-D843-1E0C538B171D}"/>
          </ac:spMkLst>
        </pc:spChg>
        <pc:spChg chg="mod">
          <ac:chgData name="Rita Tam" userId="a11fa42d-2320-45aa-b44e-2f74874cff07" providerId="ADAL" clId="{72FC61CA-DD92-47A8-A4B8-50B45E9637B9}" dt="2022-11-27T13:35:57.449" v="12425" actId="2711"/>
          <ac:spMkLst>
            <pc:docMk/>
            <pc:sldMk cId="630122859" sldId="285"/>
            <ac:spMk id="35" creationId="{A7493A39-0334-5513-BA74-3515197ABEA9}"/>
          </ac:spMkLst>
        </pc:spChg>
        <pc:spChg chg="mod">
          <ac:chgData name="Rita Tam" userId="a11fa42d-2320-45aa-b44e-2f74874cff07" providerId="ADAL" clId="{72FC61CA-DD92-47A8-A4B8-50B45E9637B9}" dt="2022-11-27T13:35:57.449" v="12425" actId="2711"/>
          <ac:spMkLst>
            <pc:docMk/>
            <pc:sldMk cId="630122859" sldId="285"/>
            <ac:spMk id="36" creationId="{11EC7EAC-D2B2-97D7-A1E2-67C477DF6D6D}"/>
          </ac:spMkLst>
        </pc:spChg>
        <pc:spChg chg="mod">
          <ac:chgData name="Rita Tam" userId="a11fa42d-2320-45aa-b44e-2f74874cff07" providerId="ADAL" clId="{72FC61CA-DD92-47A8-A4B8-50B45E9637B9}" dt="2022-11-27T13:35:57.449" v="12425" actId="2711"/>
          <ac:spMkLst>
            <pc:docMk/>
            <pc:sldMk cId="630122859" sldId="285"/>
            <ac:spMk id="41" creationId="{AC40302F-9B45-D8E6-5528-F82F0200A1A9}"/>
          </ac:spMkLst>
        </pc:spChg>
        <pc:spChg chg="mod">
          <ac:chgData name="Rita Tam" userId="a11fa42d-2320-45aa-b44e-2f74874cff07" providerId="ADAL" clId="{72FC61CA-DD92-47A8-A4B8-50B45E9637B9}" dt="2022-11-27T13:45:25.779" v="12637" actId="1076"/>
          <ac:spMkLst>
            <pc:docMk/>
            <pc:sldMk cId="630122859" sldId="285"/>
            <ac:spMk id="42" creationId="{2B98A69C-9606-293B-B413-6A3A8F9DEC13}"/>
          </ac:spMkLst>
        </pc:spChg>
        <pc:spChg chg="mod">
          <ac:chgData name="Rita Tam" userId="a11fa42d-2320-45aa-b44e-2f74874cff07" providerId="ADAL" clId="{72FC61CA-DD92-47A8-A4B8-50B45E9637B9}" dt="2022-11-27T13:35:57.449" v="12425" actId="2711"/>
          <ac:spMkLst>
            <pc:docMk/>
            <pc:sldMk cId="630122859" sldId="285"/>
            <ac:spMk id="70" creationId="{21206545-1D49-5C54-5A00-61EA00AC07C7}"/>
          </ac:spMkLst>
        </pc:spChg>
        <pc:spChg chg="mod">
          <ac:chgData name="Rita Tam" userId="a11fa42d-2320-45aa-b44e-2f74874cff07" providerId="ADAL" clId="{72FC61CA-DD92-47A8-A4B8-50B45E9637B9}" dt="2022-11-27T13:35:57.449" v="12425" actId="2711"/>
          <ac:spMkLst>
            <pc:docMk/>
            <pc:sldMk cId="630122859" sldId="285"/>
            <ac:spMk id="71" creationId="{B5114A5B-3D10-2F78-5C0B-8649F87F751D}"/>
          </ac:spMkLst>
        </pc:spChg>
        <pc:spChg chg="mod">
          <ac:chgData name="Rita Tam" userId="a11fa42d-2320-45aa-b44e-2f74874cff07" providerId="ADAL" clId="{72FC61CA-DD92-47A8-A4B8-50B45E9637B9}" dt="2022-11-27T13:35:57.449" v="12425" actId="2711"/>
          <ac:spMkLst>
            <pc:docMk/>
            <pc:sldMk cId="630122859" sldId="285"/>
            <ac:spMk id="77" creationId="{1172733E-FDAE-DD0E-960D-F08432716AE3}"/>
          </ac:spMkLst>
        </pc:spChg>
        <pc:spChg chg="mod">
          <ac:chgData name="Rita Tam" userId="a11fa42d-2320-45aa-b44e-2f74874cff07" providerId="ADAL" clId="{72FC61CA-DD92-47A8-A4B8-50B45E9637B9}" dt="2022-11-27T13:35:57.449" v="12425" actId="2711"/>
          <ac:spMkLst>
            <pc:docMk/>
            <pc:sldMk cId="630122859" sldId="285"/>
            <ac:spMk id="78" creationId="{BAE7012F-A414-2557-2101-8F28A495C8EE}"/>
          </ac:spMkLst>
        </pc:spChg>
        <pc:spChg chg="mod">
          <ac:chgData name="Rita Tam" userId="a11fa42d-2320-45aa-b44e-2f74874cff07" providerId="ADAL" clId="{72FC61CA-DD92-47A8-A4B8-50B45E9637B9}" dt="2022-11-27T13:35:57.449" v="12425" actId="2711"/>
          <ac:spMkLst>
            <pc:docMk/>
            <pc:sldMk cId="630122859" sldId="285"/>
            <ac:spMk id="80" creationId="{1F67BC82-E869-B75F-5E1B-871F975240FC}"/>
          </ac:spMkLst>
        </pc:spChg>
        <pc:spChg chg="mod">
          <ac:chgData name="Rita Tam" userId="a11fa42d-2320-45aa-b44e-2f74874cff07" providerId="ADAL" clId="{72FC61CA-DD92-47A8-A4B8-50B45E9637B9}" dt="2022-11-27T13:35:57.449" v="12425" actId="2711"/>
          <ac:spMkLst>
            <pc:docMk/>
            <pc:sldMk cId="630122859" sldId="285"/>
            <ac:spMk id="81" creationId="{873DF9D9-0D47-40E1-E0ED-1D8A03C0410A}"/>
          </ac:spMkLst>
        </pc:spChg>
        <pc:spChg chg="mod">
          <ac:chgData name="Rita Tam" userId="a11fa42d-2320-45aa-b44e-2f74874cff07" providerId="ADAL" clId="{72FC61CA-DD92-47A8-A4B8-50B45E9637B9}" dt="2022-11-27T13:35:57.449" v="12425" actId="2711"/>
          <ac:spMkLst>
            <pc:docMk/>
            <pc:sldMk cId="630122859" sldId="285"/>
            <ac:spMk id="82" creationId="{28898EC8-AEB7-9404-A43F-D780EDBC5387}"/>
          </ac:spMkLst>
        </pc:spChg>
        <pc:spChg chg="mod">
          <ac:chgData name="Rita Tam" userId="a11fa42d-2320-45aa-b44e-2f74874cff07" providerId="ADAL" clId="{72FC61CA-DD92-47A8-A4B8-50B45E9637B9}" dt="2022-11-27T13:35:57.449" v="12425" actId="2711"/>
          <ac:spMkLst>
            <pc:docMk/>
            <pc:sldMk cId="630122859" sldId="285"/>
            <ac:spMk id="83" creationId="{5DE6D8B9-C7CE-76F1-30C8-49B34BA7AEDB}"/>
          </ac:spMkLst>
        </pc:spChg>
        <pc:spChg chg="mod">
          <ac:chgData name="Rita Tam" userId="a11fa42d-2320-45aa-b44e-2f74874cff07" providerId="ADAL" clId="{72FC61CA-DD92-47A8-A4B8-50B45E9637B9}" dt="2022-11-27T13:35:57.449" v="12425" actId="2711"/>
          <ac:spMkLst>
            <pc:docMk/>
            <pc:sldMk cId="630122859" sldId="285"/>
            <ac:spMk id="85" creationId="{413C21EC-86B5-A9F6-824E-80D4E5949769}"/>
          </ac:spMkLst>
        </pc:spChg>
        <pc:spChg chg="mod">
          <ac:chgData name="Rita Tam" userId="a11fa42d-2320-45aa-b44e-2f74874cff07" providerId="ADAL" clId="{72FC61CA-DD92-47A8-A4B8-50B45E9637B9}" dt="2022-11-27T13:35:57.449" v="12425" actId="2711"/>
          <ac:spMkLst>
            <pc:docMk/>
            <pc:sldMk cId="630122859" sldId="285"/>
            <ac:spMk id="87" creationId="{D0861FFB-DF65-A4BB-B85E-45446B68E94E}"/>
          </ac:spMkLst>
        </pc:spChg>
        <pc:spChg chg="mod">
          <ac:chgData name="Rita Tam" userId="a11fa42d-2320-45aa-b44e-2f74874cff07" providerId="ADAL" clId="{72FC61CA-DD92-47A8-A4B8-50B45E9637B9}" dt="2022-11-27T13:35:57.449" v="12425" actId="2711"/>
          <ac:spMkLst>
            <pc:docMk/>
            <pc:sldMk cId="630122859" sldId="285"/>
            <ac:spMk id="95" creationId="{FEF9C1C6-BAA9-DF6E-4E89-AA1E012F6D52}"/>
          </ac:spMkLst>
        </pc:spChg>
      </pc:sldChg>
      <pc:sldChg chg="addSp delSp modSp add del mod modAnim">
        <pc:chgData name="Rita Tam" userId="a11fa42d-2320-45aa-b44e-2f74874cff07" providerId="ADAL" clId="{72FC61CA-DD92-47A8-A4B8-50B45E9637B9}" dt="2022-11-27T13:22:57.313" v="12325" actId="47"/>
        <pc:sldMkLst>
          <pc:docMk/>
          <pc:sldMk cId="1605181937" sldId="285"/>
        </pc:sldMkLst>
        <pc:spChg chg="add del mod">
          <ac:chgData name="Rita Tam" userId="a11fa42d-2320-45aa-b44e-2f74874cff07" providerId="ADAL" clId="{72FC61CA-DD92-47A8-A4B8-50B45E9637B9}" dt="2022-11-27T12:39:22.132" v="11380"/>
          <ac:spMkLst>
            <pc:docMk/>
            <pc:sldMk cId="1605181937" sldId="285"/>
            <ac:spMk id="37" creationId="{87363A80-6A43-0E0F-AABB-C5A63AD5B258}"/>
          </ac:spMkLst>
        </pc:spChg>
        <pc:spChg chg="add del mod">
          <ac:chgData name="Rita Tam" userId="a11fa42d-2320-45aa-b44e-2f74874cff07" providerId="ADAL" clId="{72FC61CA-DD92-47A8-A4B8-50B45E9637B9}" dt="2022-11-27T12:39:22.132" v="11380"/>
          <ac:spMkLst>
            <pc:docMk/>
            <pc:sldMk cId="1605181937" sldId="285"/>
            <ac:spMk id="38" creationId="{DF56B95C-9B5E-17A4-B7B1-6EAB7EF777A2}"/>
          </ac:spMkLst>
        </pc:spChg>
        <pc:spChg chg="add del mod">
          <ac:chgData name="Rita Tam" userId="a11fa42d-2320-45aa-b44e-2f74874cff07" providerId="ADAL" clId="{72FC61CA-DD92-47A8-A4B8-50B45E9637B9}" dt="2022-11-27T12:39:22.132" v="11380"/>
          <ac:spMkLst>
            <pc:docMk/>
            <pc:sldMk cId="1605181937" sldId="285"/>
            <ac:spMk id="39" creationId="{21CA0757-BE34-6704-8685-68FFB1C9DD48}"/>
          </ac:spMkLst>
        </pc:spChg>
        <pc:spChg chg="add del mod">
          <ac:chgData name="Rita Tam" userId="a11fa42d-2320-45aa-b44e-2f74874cff07" providerId="ADAL" clId="{72FC61CA-DD92-47A8-A4B8-50B45E9637B9}" dt="2022-11-27T12:39:22.132" v="11380"/>
          <ac:spMkLst>
            <pc:docMk/>
            <pc:sldMk cId="1605181937" sldId="285"/>
            <ac:spMk id="56" creationId="{DB3C4092-5B7C-EA87-3314-820F1B3097A4}"/>
          </ac:spMkLst>
        </pc:spChg>
        <pc:spChg chg="add del mod">
          <ac:chgData name="Rita Tam" userId="a11fa42d-2320-45aa-b44e-2f74874cff07" providerId="ADAL" clId="{72FC61CA-DD92-47A8-A4B8-50B45E9637B9}" dt="2022-11-27T12:39:22.132" v="11380"/>
          <ac:spMkLst>
            <pc:docMk/>
            <pc:sldMk cId="1605181937" sldId="285"/>
            <ac:spMk id="57" creationId="{97E2DBDA-F936-83C8-DA64-45AC7B7BBB81}"/>
          </ac:spMkLst>
        </pc:spChg>
        <pc:spChg chg="add del mod">
          <ac:chgData name="Rita Tam" userId="a11fa42d-2320-45aa-b44e-2f74874cff07" providerId="ADAL" clId="{72FC61CA-DD92-47A8-A4B8-50B45E9637B9}" dt="2022-11-27T12:39:22.132" v="11380"/>
          <ac:spMkLst>
            <pc:docMk/>
            <pc:sldMk cId="1605181937" sldId="285"/>
            <ac:spMk id="58" creationId="{B055877A-51DA-0E5A-FE78-05BF4D91B2D4}"/>
          </ac:spMkLst>
        </pc:spChg>
        <pc:spChg chg="add del mod">
          <ac:chgData name="Rita Tam" userId="a11fa42d-2320-45aa-b44e-2f74874cff07" providerId="ADAL" clId="{72FC61CA-DD92-47A8-A4B8-50B45E9637B9}" dt="2022-11-27T12:39:22.132" v="11380"/>
          <ac:spMkLst>
            <pc:docMk/>
            <pc:sldMk cId="1605181937" sldId="285"/>
            <ac:spMk id="59" creationId="{C82B1BB2-5333-1F1D-0A25-D9A138CD70E0}"/>
          </ac:spMkLst>
        </pc:spChg>
        <pc:grpChg chg="add mod">
          <ac:chgData name="Rita Tam" userId="a11fa42d-2320-45aa-b44e-2f74874cff07" providerId="ADAL" clId="{72FC61CA-DD92-47A8-A4B8-50B45E9637B9}" dt="2022-11-27T12:36:53.605" v="11376" actId="1076"/>
          <ac:grpSpMkLst>
            <pc:docMk/>
            <pc:sldMk cId="1605181937" sldId="285"/>
            <ac:grpSpMk id="25" creationId="{B4575924-44DF-BB20-5518-4FA4F5137442}"/>
          </ac:grpSpMkLst>
        </pc:grpChg>
        <pc:grpChg chg="add del mod">
          <ac:chgData name="Rita Tam" userId="a11fa42d-2320-45aa-b44e-2f74874cff07" providerId="ADAL" clId="{72FC61CA-DD92-47A8-A4B8-50B45E9637B9}" dt="2022-11-27T12:39:22.132" v="11380"/>
          <ac:grpSpMkLst>
            <pc:docMk/>
            <pc:sldMk cId="1605181937" sldId="285"/>
            <ac:grpSpMk id="49" creationId="{9EAFDE2C-1FA1-ED3B-5E17-032DEBCB175D}"/>
          </ac:grpSpMkLst>
        </pc:grpChg>
        <pc:graphicFrameChg chg="mod">
          <ac:chgData name="Rita Tam" userId="a11fa42d-2320-45aa-b44e-2f74874cff07" providerId="ADAL" clId="{72FC61CA-DD92-47A8-A4B8-50B45E9637B9}" dt="2022-11-27T13:22:38.648" v="12323" actId="207"/>
          <ac:graphicFrameMkLst>
            <pc:docMk/>
            <pc:sldMk cId="1605181937" sldId="285"/>
            <ac:graphicFrameMk id="4" creationId="{A473372B-0EE3-33E2-507D-0CD64C424EB3}"/>
          </ac:graphicFrameMkLst>
        </pc:graphicFrameChg>
        <pc:picChg chg="add del mod">
          <ac:chgData name="Rita Tam" userId="a11fa42d-2320-45aa-b44e-2f74874cff07" providerId="ADAL" clId="{72FC61CA-DD92-47A8-A4B8-50B45E9637B9}" dt="2022-11-27T12:36:16.605" v="11363"/>
          <ac:picMkLst>
            <pc:docMk/>
            <pc:sldMk cId="1605181937" sldId="285"/>
            <ac:picMk id="3" creationId="{6060409E-2A25-6E22-3050-CE3F1E7716C3}"/>
          </ac:picMkLst>
        </pc:picChg>
        <pc:picChg chg="add del mod">
          <ac:chgData name="Rita Tam" userId="a11fa42d-2320-45aa-b44e-2f74874cff07" providerId="ADAL" clId="{72FC61CA-DD92-47A8-A4B8-50B45E9637B9}" dt="2022-11-27T12:36:16.605" v="11363"/>
          <ac:picMkLst>
            <pc:docMk/>
            <pc:sldMk cId="1605181937" sldId="285"/>
            <ac:picMk id="5" creationId="{31E31990-E7B3-BCD6-215F-2C45DF36663E}"/>
          </ac:picMkLst>
        </pc:picChg>
        <pc:picChg chg="add del mod">
          <ac:chgData name="Rita Tam" userId="a11fa42d-2320-45aa-b44e-2f74874cff07" providerId="ADAL" clId="{72FC61CA-DD92-47A8-A4B8-50B45E9637B9}" dt="2022-11-27T12:36:16.605" v="11363"/>
          <ac:picMkLst>
            <pc:docMk/>
            <pc:sldMk cId="1605181937" sldId="285"/>
            <ac:picMk id="6" creationId="{74111EC3-5979-FE7A-7510-F028DDBD9803}"/>
          </ac:picMkLst>
        </pc:picChg>
        <pc:picChg chg="add del mod">
          <ac:chgData name="Rita Tam" userId="a11fa42d-2320-45aa-b44e-2f74874cff07" providerId="ADAL" clId="{72FC61CA-DD92-47A8-A4B8-50B45E9637B9}" dt="2022-11-27T12:36:16.605" v="11363"/>
          <ac:picMkLst>
            <pc:docMk/>
            <pc:sldMk cId="1605181937" sldId="285"/>
            <ac:picMk id="7" creationId="{5BBFBDA8-FF7E-C473-09A7-A83A433E36ED}"/>
          </ac:picMkLst>
        </pc:picChg>
        <pc:picChg chg="add del mod">
          <ac:chgData name="Rita Tam" userId="a11fa42d-2320-45aa-b44e-2f74874cff07" providerId="ADAL" clId="{72FC61CA-DD92-47A8-A4B8-50B45E9637B9}" dt="2022-11-27T12:36:16.605" v="11363"/>
          <ac:picMkLst>
            <pc:docMk/>
            <pc:sldMk cId="1605181937" sldId="285"/>
            <ac:picMk id="8" creationId="{7D2E7C3C-4AAF-3758-C996-2D03E2A24027}"/>
          </ac:picMkLst>
        </pc:picChg>
        <pc:picChg chg="add del mod">
          <ac:chgData name="Rita Tam" userId="a11fa42d-2320-45aa-b44e-2f74874cff07" providerId="ADAL" clId="{72FC61CA-DD92-47A8-A4B8-50B45E9637B9}" dt="2022-11-27T12:36:16.605" v="11363"/>
          <ac:picMkLst>
            <pc:docMk/>
            <pc:sldMk cId="1605181937" sldId="285"/>
            <ac:picMk id="9" creationId="{388A32E7-F6D6-D8BC-D3E1-C33B6939D2FD}"/>
          </ac:picMkLst>
        </pc:picChg>
        <pc:picChg chg="add del mod">
          <ac:chgData name="Rita Tam" userId="a11fa42d-2320-45aa-b44e-2f74874cff07" providerId="ADAL" clId="{72FC61CA-DD92-47A8-A4B8-50B45E9637B9}" dt="2022-11-27T12:36:16.605" v="11363"/>
          <ac:picMkLst>
            <pc:docMk/>
            <pc:sldMk cId="1605181937" sldId="285"/>
            <ac:picMk id="10" creationId="{1E4D164C-56C1-237D-BD35-CD06F85A8217}"/>
          </ac:picMkLst>
        </pc:picChg>
        <pc:picChg chg="add del mod">
          <ac:chgData name="Rita Tam" userId="a11fa42d-2320-45aa-b44e-2f74874cff07" providerId="ADAL" clId="{72FC61CA-DD92-47A8-A4B8-50B45E9637B9}" dt="2022-11-27T12:36:16.605" v="11363"/>
          <ac:picMkLst>
            <pc:docMk/>
            <pc:sldMk cId="1605181937" sldId="285"/>
            <ac:picMk id="11" creationId="{DC0AA8B3-B069-E0E9-CBB7-7A5E7F3E3042}"/>
          </ac:picMkLst>
        </pc:picChg>
        <pc:picChg chg="add del mod">
          <ac:chgData name="Rita Tam" userId="a11fa42d-2320-45aa-b44e-2f74874cff07" providerId="ADAL" clId="{72FC61CA-DD92-47A8-A4B8-50B45E9637B9}" dt="2022-11-27T12:36:16.605" v="11363"/>
          <ac:picMkLst>
            <pc:docMk/>
            <pc:sldMk cId="1605181937" sldId="285"/>
            <ac:picMk id="12" creationId="{B70E7F43-5723-0E69-D26D-8391E93EC150}"/>
          </ac:picMkLst>
        </pc:picChg>
        <pc:picChg chg="add del mod">
          <ac:chgData name="Rita Tam" userId="a11fa42d-2320-45aa-b44e-2f74874cff07" providerId="ADAL" clId="{72FC61CA-DD92-47A8-A4B8-50B45E9637B9}" dt="2022-11-27T12:36:16.605" v="11363"/>
          <ac:picMkLst>
            <pc:docMk/>
            <pc:sldMk cId="1605181937" sldId="285"/>
            <ac:picMk id="13" creationId="{DA6B0F47-47C1-E2D8-F342-2A8788CC64FE}"/>
          </ac:picMkLst>
        </pc:picChg>
        <pc:picChg chg="add mod">
          <ac:chgData name="Rita Tam" userId="a11fa42d-2320-45aa-b44e-2f74874cff07" providerId="ADAL" clId="{72FC61CA-DD92-47A8-A4B8-50B45E9637B9}" dt="2022-11-27T12:36:53.605" v="11376" actId="1076"/>
          <ac:picMkLst>
            <pc:docMk/>
            <pc:sldMk cId="1605181937" sldId="285"/>
            <ac:picMk id="14" creationId="{73EA600F-08B0-61F0-034A-CEF674EDBBE0}"/>
          </ac:picMkLst>
        </pc:picChg>
        <pc:picChg chg="add mod">
          <ac:chgData name="Rita Tam" userId="a11fa42d-2320-45aa-b44e-2f74874cff07" providerId="ADAL" clId="{72FC61CA-DD92-47A8-A4B8-50B45E9637B9}" dt="2022-11-27T12:36:53.605" v="11376" actId="1076"/>
          <ac:picMkLst>
            <pc:docMk/>
            <pc:sldMk cId="1605181937" sldId="285"/>
            <ac:picMk id="15" creationId="{68BD3DD1-89FE-B79D-ECFC-F50D9BF5D0D3}"/>
          </ac:picMkLst>
        </pc:picChg>
        <pc:picChg chg="add mod">
          <ac:chgData name="Rita Tam" userId="a11fa42d-2320-45aa-b44e-2f74874cff07" providerId="ADAL" clId="{72FC61CA-DD92-47A8-A4B8-50B45E9637B9}" dt="2022-11-27T12:36:53.605" v="11376" actId="1076"/>
          <ac:picMkLst>
            <pc:docMk/>
            <pc:sldMk cId="1605181937" sldId="285"/>
            <ac:picMk id="16" creationId="{D0E3E0AA-F4DB-7BA4-CE7A-5907966AA71D}"/>
          </ac:picMkLst>
        </pc:picChg>
        <pc:picChg chg="add mod">
          <ac:chgData name="Rita Tam" userId="a11fa42d-2320-45aa-b44e-2f74874cff07" providerId="ADAL" clId="{72FC61CA-DD92-47A8-A4B8-50B45E9637B9}" dt="2022-11-27T12:36:53.605" v="11376" actId="1076"/>
          <ac:picMkLst>
            <pc:docMk/>
            <pc:sldMk cId="1605181937" sldId="285"/>
            <ac:picMk id="17" creationId="{03479580-9A84-AC6F-A7EF-CE19DB620FD2}"/>
          </ac:picMkLst>
        </pc:picChg>
        <pc:picChg chg="add mod">
          <ac:chgData name="Rita Tam" userId="a11fa42d-2320-45aa-b44e-2f74874cff07" providerId="ADAL" clId="{72FC61CA-DD92-47A8-A4B8-50B45E9637B9}" dt="2022-11-27T12:36:53.605" v="11376" actId="1076"/>
          <ac:picMkLst>
            <pc:docMk/>
            <pc:sldMk cId="1605181937" sldId="285"/>
            <ac:picMk id="18" creationId="{9BEB765A-DFCB-FE96-1978-220511822F58}"/>
          </ac:picMkLst>
        </pc:picChg>
        <pc:picChg chg="add mod">
          <ac:chgData name="Rita Tam" userId="a11fa42d-2320-45aa-b44e-2f74874cff07" providerId="ADAL" clId="{72FC61CA-DD92-47A8-A4B8-50B45E9637B9}" dt="2022-11-27T12:36:53.605" v="11376" actId="1076"/>
          <ac:picMkLst>
            <pc:docMk/>
            <pc:sldMk cId="1605181937" sldId="285"/>
            <ac:picMk id="19" creationId="{CC91BBD7-FADA-3A59-0F90-5E33962B12DC}"/>
          </ac:picMkLst>
        </pc:picChg>
        <pc:picChg chg="add mod">
          <ac:chgData name="Rita Tam" userId="a11fa42d-2320-45aa-b44e-2f74874cff07" providerId="ADAL" clId="{72FC61CA-DD92-47A8-A4B8-50B45E9637B9}" dt="2022-11-27T12:36:53.605" v="11376" actId="1076"/>
          <ac:picMkLst>
            <pc:docMk/>
            <pc:sldMk cId="1605181937" sldId="285"/>
            <ac:picMk id="20" creationId="{C72F031A-61D2-3157-5CBE-AEE1A9081C41}"/>
          </ac:picMkLst>
        </pc:picChg>
        <pc:picChg chg="add mod">
          <ac:chgData name="Rita Tam" userId="a11fa42d-2320-45aa-b44e-2f74874cff07" providerId="ADAL" clId="{72FC61CA-DD92-47A8-A4B8-50B45E9637B9}" dt="2022-11-27T12:36:53.605" v="11376" actId="1076"/>
          <ac:picMkLst>
            <pc:docMk/>
            <pc:sldMk cId="1605181937" sldId="285"/>
            <ac:picMk id="21" creationId="{D4522122-D55F-5B75-0574-83853149ECD8}"/>
          </ac:picMkLst>
        </pc:picChg>
        <pc:picChg chg="add mod">
          <ac:chgData name="Rita Tam" userId="a11fa42d-2320-45aa-b44e-2f74874cff07" providerId="ADAL" clId="{72FC61CA-DD92-47A8-A4B8-50B45E9637B9}" dt="2022-11-27T12:36:53.605" v="11376" actId="1076"/>
          <ac:picMkLst>
            <pc:docMk/>
            <pc:sldMk cId="1605181937" sldId="285"/>
            <ac:picMk id="22" creationId="{E2E519B2-FBBA-05F9-70A6-26FF92C52184}"/>
          </ac:picMkLst>
        </pc:picChg>
        <pc:picChg chg="add mod">
          <ac:chgData name="Rita Tam" userId="a11fa42d-2320-45aa-b44e-2f74874cff07" providerId="ADAL" clId="{72FC61CA-DD92-47A8-A4B8-50B45E9637B9}" dt="2022-11-27T12:36:53.605" v="11376" actId="1076"/>
          <ac:picMkLst>
            <pc:docMk/>
            <pc:sldMk cId="1605181937" sldId="285"/>
            <ac:picMk id="23" creationId="{CF6DAC6E-11DD-7DD4-401F-275333C180BC}"/>
          </ac:picMkLst>
        </pc:picChg>
        <pc:picChg chg="add mod">
          <ac:chgData name="Rita Tam" userId="a11fa42d-2320-45aa-b44e-2f74874cff07" providerId="ADAL" clId="{72FC61CA-DD92-47A8-A4B8-50B45E9637B9}" dt="2022-11-27T12:36:53.605" v="11376" actId="1076"/>
          <ac:picMkLst>
            <pc:docMk/>
            <pc:sldMk cId="1605181937" sldId="285"/>
            <ac:picMk id="24" creationId="{CEA40AF6-992A-BD31-4776-27006E5723B6}"/>
          </ac:picMkLst>
        </pc:picChg>
        <pc:picChg chg="mod">
          <ac:chgData name="Rita Tam" userId="a11fa42d-2320-45aa-b44e-2f74874cff07" providerId="ADAL" clId="{72FC61CA-DD92-47A8-A4B8-50B45E9637B9}" dt="2022-11-27T12:36:47.933" v="11375"/>
          <ac:picMkLst>
            <pc:docMk/>
            <pc:sldMk cId="1605181937" sldId="285"/>
            <ac:picMk id="26" creationId="{F0079354-4D4E-8083-AD90-A7A021BCA0B6}"/>
          </ac:picMkLst>
        </pc:picChg>
        <pc:picChg chg="mod">
          <ac:chgData name="Rita Tam" userId="a11fa42d-2320-45aa-b44e-2f74874cff07" providerId="ADAL" clId="{72FC61CA-DD92-47A8-A4B8-50B45E9637B9}" dt="2022-11-27T12:36:47.933" v="11375"/>
          <ac:picMkLst>
            <pc:docMk/>
            <pc:sldMk cId="1605181937" sldId="285"/>
            <ac:picMk id="27" creationId="{4EDF3444-6BA8-2DF5-C961-2B52528B87E0}"/>
          </ac:picMkLst>
        </pc:picChg>
        <pc:picChg chg="mod">
          <ac:chgData name="Rita Tam" userId="a11fa42d-2320-45aa-b44e-2f74874cff07" providerId="ADAL" clId="{72FC61CA-DD92-47A8-A4B8-50B45E9637B9}" dt="2022-11-27T12:36:47.933" v="11375"/>
          <ac:picMkLst>
            <pc:docMk/>
            <pc:sldMk cId="1605181937" sldId="285"/>
            <ac:picMk id="28" creationId="{C0D9C2EC-C571-348D-B650-40E476434B73}"/>
          </ac:picMkLst>
        </pc:picChg>
        <pc:picChg chg="mod">
          <ac:chgData name="Rita Tam" userId="a11fa42d-2320-45aa-b44e-2f74874cff07" providerId="ADAL" clId="{72FC61CA-DD92-47A8-A4B8-50B45E9637B9}" dt="2022-11-27T12:36:47.933" v="11375"/>
          <ac:picMkLst>
            <pc:docMk/>
            <pc:sldMk cId="1605181937" sldId="285"/>
            <ac:picMk id="29" creationId="{06EEF31B-D016-6262-4978-515A76ABF9A6}"/>
          </ac:picMkLst>
        </pc:picChg>
        <pc:picChg chg="mod">
          <ac:chgData name="Rita Tam" userId="a11fa42d-2320-45aa-b44e-2f74874cff07" providerId="ADAL" clId="{72FC61CA-DD92-47A8-A4B8-50B45E9637B9}" dt="2022-11-27T12:36:47.933" v="11375"/>
          <ac:picMkLst>
            <pc:docMk/>
            <pc:sldMk cId="1605181937" sldId="285"/>
            <ac:picMk id="30" creationId="{0A2C0D38-6E2C-F4BA-103B-736F76551ED2}"/>
          </ac:picMkLst>
        </pc:picChg>
        <pc:picChg chg="mod">
          <ac:chgData name="Rita Tam" userId="a11fa42d-2320-45aa-b44e-2f74874cff07" providerId="ADAL" clId="{72FC61CA-DD92-47A8-A4B8-50B45E9637B9}" dt="2022-11-27T12:36:47.933" v="11375"/>
          <ac:picMkLst>
            <pc:docMk/>
            <pc:sldMk cId="1605181937" sldId="285"/>
            <ac:picMk id="31" creationId="{B9A1C838-7268-3EBC-A7B8-38E48979F240}"/>
          </ac:picMkLst>
        </pc:picChg>
        <pc:picChg chg="mod">
          <ac:chgData name="Rita Tam" userId="a11fa42d-2320-45aa-b44e-2f74874cff07" providerId="ADAL" clId="{72FC61CA-DD92-47A8-A4B8-50B45E9637B9}" dt="2022-11-27T12:36:47.933" v="11375"/>
          <ac:picMkLst>
            <pc:docMk/>
            <pc:sldMk cId="1605181937" sldId="285"/>
            <ac:picMk id="32" creationId="{799BC1F7-6089-5237-B2AE-2459A3001AF7}"/>
          </ac:picMkLst>
        </pc:picChg>
        <pc:picChg chg="mod">
          <ac:chgData name="Rita Tam" userId="a11fa42d-2320-45aa-b44e-2f74874cff07" providerId="ADAL" clId="{72FC61CA-DD92-47A8-A4B8-50B45E9637B9}" dt="2022-11-27T12:36:47.933" v="11375"/>
          <ac:picMkLst>
            <pc:docMk/>
            <pc:sldMk cId="1605181937" sldId="285"/>
            <ac:picMk id="33" creationId="{C5B7E75E-9D3A-22E9-937A-3FD2960BC1AA}"/>
          </ac:picMkLst>
        </pc:picChg>
        <pc:picChg chg="mod">
          <ac:chgData name="Rita Tam" userId="a11fa42d-2320-45aa-b44e-2f74874cff07" providerId="ADAL" clId="{72FC61CA-DD92-47A8-A4B8-50B45E9637B9}" dt="2022-11-27T12:36:47.933" v="11375"/>
          <ac:picMkLst>
            <pc:docMk/>
            <pc:sldMk cId="1605181937" sldId="285"/>
            <ac:picMk id="34" creationId="{8C4251C1-8E03-E493-5239-5EE8F410F8CF}"/>
          </ac:picMkLst>
        </pc:picChg>
        <pc:picChg chg="mod">
          <ac:chgData name="Rita Tam" userId="a11fa42d-2320-45aa-b44e-2f74874cff07" providerId="ADAL" clId="{72FC61CA-DD92-47A8-A4B8-50B45E9637B9}" dt="2022-11-27T12:36:47.933" v="11375"/>
          <ac:picMkLst>
            <pc:docMk/>
            <pc:sldMk cId="1605181937" sldId="285"/>
            <ac:picMk id="35" creationId="{15B9796D-A1AF-9029-B204-DF5509453650}"/>
          </ac:picMkLst>
        </pc:picChg>
        <pc:picChg chg="mod">
          <ac:chgData name="Rita Tam" userId="a11fa42d-2320-45aa-b44e-2f74874cff07" providerId="ADAL" clId="{72FC61CA-DD92-47A8-A4B8-50B45E9637B9}" dt="2022-11-27T12:36:47.933" v="11375"/>
          <ac:picMkLst>
            <pc:docMk/>
            <pc:sldMk cId="1605181937" sldId="285"/>
            <ac:picMk id="36" creationId="{F57221FB-7D4F-867A-608F-F4396AE21EBC}"/>
          </ac:picMkLst>
        </pc:picChg>
        <pc:picChg chg="add del mod">
          <ac:chgData name="Rita Tam" userId="a11fa42d-2320-45aa-b44e-2f74874cff07" providerId="ADAL" clId="{72FC61CA-DD92-47A8-A4B8-50B45E9637B9}" dt="2022-11-27T12:39:22.132" v="11380"/>
          <ac:picMkLst>
            <pc:docMk/>
            <pc:sldMk cId="1605181937" sldId="285"/>
            <ac:picMk id="46" creationId="{FB7BEC6E-CF58-8F5F-3C52-AE4971A93319}"/>
          </ac:picMkLst>
        </pc:picChg>
        <pc:picChg chg="add del mod">
          <ac:chgData name="Rita Tam" userId="a11fa42d-2320-45aa-b44e-2f74874cff07" providerId="ADAL" clId="{72FC61CA-DD92-47A8-A4B8-50B45E9637B9}" dt="2022-11-27T12:39:22.132" v="11380"/>
          <ac:picMkLst>
            <pc:docMk/>
            <pc:sldMk cId="1605181937" sldId="285"/>
            <ac:picMk id="47" creationId="{371B5EAC-066B-B0E6-C13E-BAC8F393AADB}"/>
          </ac:picMkLst>
        </pc:picChg>
        <pc:picChg chg="add del mod">
          <ac:chgData name="Rita Tam" userId="a11fa42d-2320-45aa-b44e-2f74874cff07" providerId="ADAL" clId="{72FC61CA-DD92-47A8-A4B8-50B45E9637B9}" dt="2022-11-27T12:39:22.132" v="11380"/>
          <ac:picMkLst>
            <pc:docMk/>
            <pc:sldMk cId="1605181937" sldId="285"/>
            <ac:picMk id="48" creationId="{F2D5815E-1BB4-65E7-0E0D-4ADEFA86B1AC}"/>
          </ac:picMkLst>
        </pc:picChg>
        <pc:picChg chg="mod">
          <ac:chgData name="Rita Tam" userId="a11fa42d-2320-45aa-b44e-2f74874cff07" providerId="ADAL" clId="{72FC61CA-DD92-47A8-A4B8-50B45E9637B9}" dt="2022-11-27T12:39:21.269" v="11379"/>
          <ac:picMkLst>
            <pc:docMk/>
            <pc:sldMk cId="1605181937" sldId="285"/>
            <ac:picMk id="50" creationId="{59330E85-C3B3-7B36-C917-8BB27F09A368}"/>
          </ac:picMkLst>
        </pc:picChg>
        <pc:picChg chg="mod">
          <ac:chgData name="Rita Tam" userId="a11fa42d-2320-45aa-b44e-2f74874cff07" providerId="ADAL" clId="{72FC61CA-DD92-47A8-A4B8-50B45E9637B9}" dt="2022-11-27T12:39:21.269" v="11379"/>
          <ac:picMkLst>
            <pc:docMk/>
            <pc:sldMk cId="1605181937" sldId="285"/>
            <ac:picMk id="51" creationId="{8AD4CD85-B3C0-FBEE-9E8F-76864A0A65EF}"/>
          </ac:picMkLst>
        </pc:picChg>
        <pc:picChg chg="mod">
          <ac:chgData name="Rita Tam" userId="a11fa42d-2320-45aa-b44e-2f74874cff07" providerId="ADAL" clId="{72FC61CA-DD92-47A8-A4B8-50B45E9637B9}" dt="2022-11-27T12:39:21.269" v="11379"/>
          <ac:picMkLst>
            <pc:docMk/>
            <pc:sldMk cId="1605181937" sldId="285"/>
            <ac:picMk id="52" creationId="{E7FB925B-1880-549C-F273-31D6664DBC3B}"/>
          </ac:picMkLst>
        </pc:picChg>
        <pc:picChg chg="add del mod">
          <ac:chgData name="Rita Tam" userId="a11fa42d-2320-45aa-b44e-2f74874cff07" providerId="ADAL" clId="{72FC61CA-DD92-47A8-A4B8-50B45E9637B9}" dt="2022-11-27T12:39:22.132" v="11380"/>
          <ac:picMkLst>
            <pc:docMk/>
            <pc:sldMk cId="1605181937" sldId="285"/>
            <ac:picMk id="53" creationId="{8751BA10-0D62-28AE-2C95-8EDA0CC533E5}"/>
          </ac:picMkLst>
        </pc:picChg>
        <pc:picChg chg="add del mod">
          <ac:chgData name="Rita Tam" userId="a11fa42d-2320-45aa-b44e-2f74874cff07" providerId="ADAL" clId="{72FC61CA-DD92-47A8-A4B8-50B45E9637B9}" dt="2022-11-27T12:39:22.132" v="11380"/>
          <ac:picMkLst>
            <pc:docMk/>
            <pc:sldMk cId="1605181937" sldId="285"/>
            <ac:picMk id="54" creationId="{288D6B83-99ED-AC8F-5A22-DB08C9C776E0}"/>
          </ac:picMkLst>
        </pc:picChg>
        <pc:picChg chg="add del mod">
          <ac:chgData name="Rita Tam" userId="a11fa42d-2320-45aa-b44e-2f74874cff07" providerId="ADAL" clId="{72FC61CA-DD92-47A8-A4B8-50B45E9637B9}" dt="2022-11-27T12:39:22.132" v="11380"/>
          <ac:picMkLst>
            <pc:docMk/>
            <pc:sldMk cId="1605181937" sldId="285"/>
            <ac:picMk id="55" creationId="{6ACA61CD-EFDA-EF10-0338-B81258541D21}"/>
          </ac:picMkLst>
        </pc:picChg>
        <pc:cxnChg chg="add del mod">
          <ac:chgData name="Rita Tam" userId="a11fa42d-2320-45aa-b44e-2f74874cff07" providerId="ADAL" clId="{72FC61CA-DD92-47A8-A4B8-50B45E9637B9}" dt="2022-11-27T12:39:22.132" v="11380"/>
          <ac:cxnSpMkLst>
            <pc:docMk/>
            <pc:sldMk cId="1605181937" sldId="285"/>
            <ac:cxnSpMk id="40" creationId="{920DE62C-7813-BD21-1ED4-C0A78CF1C27C}"/>
          </ac:cxnSpMkLst>
        </pc:cxnChg>
        <pc:cxnChg chg="add del mod">
          <ac:chgData name="Rita Tam" userId="a11fa42d-2320-45aa-b44e-2f74874cff07" providerId="ADAL" clId="{72FC61CA-DD92-47A8-A4B8-50B45E9637B9}" dt="2022-11-27T12:39:22.132" v="11380"/>
          <ac:cxnSpMkLst>
            <pc:docMk/>
            <pc:sldMk cId="1605181937" sldId="285"/>
            <ac:cxnSpMk id="41" creationId="{2F31C880-582B-3537-0581-10F13AD8DDD8}"/>
          </ac:cxnSpMkLst>
        </pc:cxnChg>
        <pc:cxnChg chg="add del mod">
          <ac:chgData name="Rita Tam" userId="a11fa42d-2320-45aa-b44e-2f74874cff07" providerId="ADAL" clId="{72FC61CA-DD92-47A8-A4B8-50B45E9637B9}" dt="2022-11-27T12:39:22.132" v="11380"/>
          <ac:cxnSpMkLst>
            <pc:docMk/>
            <pc:sldMk cId="1605181937" sldId="285"/>
            <ac:cxnSpMk id="42" creationId="{7AC09B7C-2CC3-911B-0AD9-2E7DAD11D767}"/>
          </ac:cxnSpMkLst>
        </pc:cxnChg>
        <pc:cxnChg chg="add del mod">
          <ac:chgData name="Rita Tam" userId="a11fa42d-2320-45aa-b44e-2f74874cff07" providerId="ADAL" clId="{72FC61CA-DD92-47A8-A4B8-50B45E9637B9}" dt="2022-11-27T12:39:22.132" v="11380"/>
          <ac:cxnSpMkLst>
            <pc:docMk/>
            <pc:sldMk cId="1605181937" sldId="285"/>
            <ac:cxnSpMk id="43" creationId="{E2C3A410-1D01-78DD-1D14-B68BEBDF0089}"/>
          </ac:cxnSpMkLst>
        </pc:cxnChg>
        <pc:cxnChg chg="add del mod">
          <ac:chgData name="Rita Tam" userId="a11fa42d-2320-45aa-b44e-2f74874cff07" providerId="ADAL" clId="{72FC61CA-DD92-47A8-A4B8-50B45E9637B9}" dt="2022-11-27T12:39:22.132" v="11380"/>
          <ac:cxnSpMkLst>
            <pc:docMk/>
            <pc:sldMk cId="1605181937" sldId="285"/>
            <ac:cxnSpMk id="44" creationId="{D537391F-C5D2-94D5-C87F-FC8AD5BFF8DA}"/>
          </ac:cxnSpMkLst>
        </pc:cxnChg>
        <pc:cxnChg chg="add del mod">
          <ac:chgData name="Rita Tam" userId="a11fa42d-2320-45aa-b44e-2f74874cff07" providerId="ADAL" clId="{72FC61CA-DD92-47A8-A4B8-50B45E9637B9}" dt="2022-11-27T12:39:22.132" v="11380"/>
          <ac:cxnSpMkLst>
            <pc:docMk/>
            <pc:sldMk cId="1605181937" sldId="285"/>
            <ac:cxnSpMk id="45" creationId="{9C1669A0-03D1-D657-412A-0EE696DE4B1C}"/>
          </ac:cxnSpMkLst>
        </pc:cxnChg>
      </pc:sldChg>
      <pc:sldChg chg="addSp delSp modSp add mod modTransition modAnim">
        <pc:chgData name="Rita Tam" userId="a11fa42d-2320-45aa-b44e-2f74874cff07" providerId="ADAL" clId="{72FC61CA-DD92-47A8-A4B8-50B45E9637B9}" dt="2022-11-27T13:22:18.108" v="12320" actId="207"/>
        <pc:sldMkLst>
          <pc:docMk/>
          <pc:sldMk cId="2310241555" sldId="286"/>
        </pc:sldMkLst>
        <pc:spChg chg="add mod">
          <ac:chgData name="Rita Tam" userId="a11fa42d-2320-45aa-b44e-2f74874cff07" providerId="ADAL" clId="{72FC61CA-DD92-47A8-A4B8-50B45E9637B9}" dt="2022-11-27T12:39:45.733" v="11383" actId="1076"/>
          <ac:spMkLst>
            <pc:docMk/>
            <pc:sldMk cId="2310241555" sldId="286"/>
            <ac:spMk id="14" creationId="{10C2B18D-65FA-74DA-86B3-841EA4246D75}"/>
          </ac:spMkLst>
        </pc:spChg>
        <pc:spChg chg="add mod">
          <ac:chgData name="Rita Tam" userId="a11fa42d-2320-45aa-b44e-2f74874cff07" providerId="ADAL" clId="{72FC61CA-DD92-47A8-A4B8-50B45E9637B9}" dt="2022-11-27T12:39:45.733" v="11383" actId="1076"/>
          <ac:spMkLst>
            <pc:docMk/>
            <pc:sldMk cId="2310241555" sldId="286"/>
            <ac:spMk id="15" creationId="{4E729E94-9E5A-A9E7-CA49-69DB80226ABB}"/>
          </ac:spMkLst>
        </pc:spChg>
        <pc:spChg chg="add mod">
          <ac:chgData name="Rita Tam" userId="a11fa42d-2320-45aa-b44e-2f74874cff07" providerId="ADAL" clId="{72FC61CA-DD92-47A8-A4B8-50B45E9637B9}" dt="2022-11-27T12:39:45.733" v="11383" actId="1076"/>
          <ac:spMkLst>
            <pc:docMk/>
            <pc:sldMk cId="2310241555" sldId="286"/>
            <ac:spMk id="16" creationId="{54E42353-05D6-FB1E-DED9-F143E8E07D61}"/>
          </ac:spMkLst>
        </pc:spChg>
        <pc:spChg chg="add mod">
          <ac:chgData name="Rita Tam" userId="a11fa42d-2320-45aa-b44e-2f74874cff07" providerId="ADAL" clId="{72FC61CA-DD92-47A8-A4B8-50B45E9637B9}" dt="2022-11-27T12:39:45.733" v="11383" actId="1076"/>
          <ac:spMkLst>
            <pc:docMk/>
            <pc:sldMk cId="2310241555" sldId="286"/>
            <ac:spMk id="33" creationId="{79DA89A0-A3FD-22B3-3990-0DB08AF5FAD8}"/>
          </ac:spMkLst>
        </pc:spChg>
        <pc:spChg chg="add mod">
          <ac:chgData name="Rita Tam" userId="a11fa42d-2320-45aa-b44e-2f74874cff07" providerId="ADAL" clId="{72FC61CA-DD92-47A8-A4B8-50B45E9637B9}" dt="2022-11-27T12:39:45.733" v="11383" actId="1076"/>
          <ac:spMkLst>
            <pc:docMk/>
            <pc:sldMk cId="2310241555" sldId="286"/>
            <ac:spMk id="34" creationId="{839783E4-9949-A253-9026-2747B17CAC4D}"/>
          </ac:spMkLst>
        </pc:spChg>
        <pc:spChg chg="add mod">
          <ac:chgData name="Rita Tam" userId="a11fa42d-2320-45aa-b44e-2f74874cff07" providerId="ADAL" clId="{72FC61CA-DD92-47A8-A4B8-50B45E9637B9}" dt="2022-11-27T12:39:45.733" v="11383" actId="1076"/>
          <ac:spMkLst>
            <pc:docMk/>
            <pc:sldMk cId="2310241555" sldId="286"/>
            <ac:spMk id="35" creationId="{0D330302-2CC6-1EEC-DCD2-3B7525F775D3}"/>
          </ac:spMkLst>
        </pc:spChg>
        <pc:spChg chg="add mod">
          <ac:chgData name="Rita Tam" userId="a11fa42d-2320-45aa-b44e-2f74874cff07" providerId="ADAL" clId="{72FC61CA-DD92-47A8-A4B8-50B45E9637B9}" dt="2022-11-27T12:39:45.733" v="11383" actId="1076"/>
          <ac:spMkLst>
            <pc:docMk/>
            <pc:sldMk cId="2310241555" sldId="286"/>
            <ac:spMk id="36" creationId="{74867C80-76B5-7F57-872A-C2797773F8C3}"/>
          </ac:spMkLst>
        </pc:spChg>
        <pc:grpChg chg="add mod">
          <ac:chgData name="Rita Tam" userId="a11fa42d-2320-45aa-b44e-2f74874cff07" providerId="ADAL" clId="{72FC61CA-DD92-47A8-A4B8-50B45E9637B9}" dt="2022-11-27T12:39:45.733" v="11383" actId="1076"/>
          <ac:grpSpMkLst>
            <pc:docMk/>
            <pc:sldMk cId="2310241555" sldId="286"/>
            <ac:grpSpMk id="26" creationId="{0C1EFD28-F332-F680-0AB4-9C5D07594091}"/>
          </ac:grpSpMkLst>
        </pc:grpChg>
        <pc:grpChg chg="add del">
          <ac:chgData name="Rita Tam" userId="a11fa42d-2320-45aa-b44e-2f74874cff07" providerId="ADAL" clId="{72FC61CA-DD92-47A8-A4B8-50B45E9637B9}" dt="2022-11-27T12:36:41.042" v="11373" actId="478"/>
          <ac:grpSpMkLst>
            <pc:docMk/>
            <pc:sldMk cId="2310241555" sldId="286"/>
            <ac:grpSpMk id="789" creationId="{8096DFBF-7190-3BF7-8BCD-8874E1AB49C6}"/>
          </ac:grpSpMkLst>
        </pc:grpChg>
        <pc:graphicFrameChg chg="mod">
          <ac:chgData name="Rita Tam" userId="a11fa42d-2320-45aa-b44e-2f74874cff07" providerId="ADAL" clId="{72FC61CA-DD92-47A8-A4B8-50B45E9637B9}" dt="2022-11-27T13:22:18.108" v="12320" actId="207"/>
          <ac:graphicFrameMkLst>
            <pc:docMk/>
            <pc:sldMk cId="2310241555" sldId="286"/>
            <ac:graphicFrameMk id="4" creationId="{A473372B-0EE3-33E2-507D-0CD64C424EB3}"/>
          </ac:graphicFrameMkLst>
        </pc:graphicFrameChg>
        <pc:picChg chg="add del mod">
          <ac:chgData name="Rita Tam" userId="a11fa42d-2320-45aa-b44e-2f74874cff07" providerId="ADAL" clId="{72FC61CA-DD92-47A8-A4B8-50B45E9637B9}" dt="2022-11-27T12:36:41.892" v="11374"/>
          <ac:picMkLst>
            <pc:docMk/>
            <pc:sldMk cId="2310241555" sldId="286"/>
            <ac:picMk id="3" creationId="{5907B72C-095E-51A7-9C90-4F8F3D8BC421}"/>
          </ac:picMkLst>
        </pc:picChg>
        <pc:picChg chg="add del mod">
          <ac:chgData name="Rita Tam" userId="a11fa42d-2320-45aa-b44e-2f74874cff07" providerId="ADAL" clId="{72FC61CA-DD92-47A8-A4B8-50B45E9637B9}" dt="2022-11-27T12:36:41.892" v="11374"/>
          <ac:picMkLst>
            <pc:docMk/>
            <pc:sldMk cId="2310241555" sldId="286"/>
            <ac:picMk id="5" creationId="{3E61A22F-2522-3FBB-F6E7-968096162E65}"/>
          </ac:picMkLst>
        </pc:picChg>
        <pc:picChg chg="add del mod">
          <ac:chgData name="Rita Tam" userId="a11fa42d-2320-45aa-b44e-2f74874cff07" providerId="ADAL" clId="{72FC61CA-DD92-47A8-A4B8-50B45E9637B9}" dt="2022-11-27T12:36:41.892" v="11374"/>
          <ac:picMkLst>
            <pc:docMk/>
            <pc:sldMk cId="2310241555" sldId="286"/>
            <ac:picMk id="6" creationId="{D0BC138A-86FA-3F75-B781-E2656A2C09B1}"/>
          </ac:picMkLst>
        </pc:picChg>
        <pc:picChg chg="add del mod">
          <ac:chgData name="Rita Tam" userId="a11fa42d-2320-45aa-b44e-2f74874cff07" providerId="ADAL" clId="{72FC61CA-DD92-47A8-A4B8-50B45E9637B9}" dt="2022-11-27T12:36:41.892" v="11374"/>
          <ac:picMkLst>
            <pc:docMk/>
            <pc:sldMk cId="2310241555" sldId="286"/>
            <ac:picMk id="7" creationId="{C8137B9F-754D-43E9-741B-70639F5048A2}"/>
          </ac:picMkLst>
        </pc:picChg>
        <pc:picChg chg="add del mod">
          <ac:chgData name="Rita Tam" userId="a11fa42d-2320-45aa-b44e-2f74874cff07" providerId="ADAL" clId="{72FC61CA-DD92-47A8-A4B8-50B45E9637B9}" dt="2022-11-27T12:36:41.892" v="11374"/>
          <ac:picMkLst>
            <pc:docMk/>
            <pc:sldMk cId="2310241555" sldId="286"/>
            <ac:picMk id="8" creationId="{A625682C-6829-09C4-1967-D88431614C3A}"/>
          </ac:picMkLst>
        </pc:picChg>
        <pc:picChg chg="add del mod">
          <ac:chgData name="Rita Tam" userId="a11fa42d-2320-45aa-b44e-2f74874cff07" providerId="ADAL" clId="{72FC61CA-DD92-47A8-A4B8-50B45E9637B9}" dt="2022-11-27T12:36:41.892" v="11374"/>
          <ac:picMkLst>
            <pc:docMk/>
            <pc:sldMk cId="2310241555" sldId="286"/>
            <ac:picMk id="9" creationId="{882E2646-87FF-8A70-6D31-B4B379A7A4DB}"/>
          </ac:picMkLst>
        </pc:picChg>
        <pc:picChg chg="add del mod">
          <ac:chgData name="Rita Tam" userId="a11fa42d-2320-45aa-b44e-2f74874cff07" providerId="ADAL" clId="{72FC61CA-DD92-47A8-A4B8-50B45E9637B9}" dt="2022-11-27T12:36:41.892" v="11374"/>
          <ac:picMkLst>
            <pc:docMk/>
            <pc:sldMk cId="2310241555" sldId="286"/>
            <ac:picMk id="10" creationId="{3032E8BD-6C11-F23C-1C2B-2DC7288E98E9}"/>
          </ac:picMkLst>
        </pc:picChg>
        <pc:picChg chg="add del mod">
          <ac:chgData name="Rita Tam" userId="a11fa42d-2320-45aa-b44e-2f74874cff07" providerId="ADAL" clId="{72FC61CA-DD92-47A8-A4B8-50B45E9637B9}" dt="2022-11-27T12:36:41.892" v="11374"/>
          <ac:picMkLst>
            <pc:docMk/>
            <pc:sldMk cId="2310241555" sldId="286"/>
            <ac:picMk id="11" creationId="{718F0867-78B0-6E11-AEEB-23BA3B1DE8EE}"/>
          </ac:picMkLst>
        </pc:picChg>
        <pc:picChg chg="add del mod">
          <ac:chgData name="Rita Tam" userId="a11fa42d-2320-45aa-b44e-2f74874cff07" providerId="ADAL" clId="{72FC61CA-DD92-47A8-A4B8-50B45E9637B9}" dt="2022-11-27T12:36:41.892" v="11374"/>
          <ac:picMkLst>
            <pc:docMk/>
            <pc:sldMk cId="2310241555" sldId="286"/>
            <ac:picMk id="12" creationId="{3463920F-E5C0-2F96-0500-619DE581CD92}"/>
          </ac:picMkLst>
        </pc:picChg>
        <pc:picChg chg="add del mod">
          <ac:chgData name="Rita Tam" userId="a11fa42d-2320-45aa-b44e-2f74874cff07" providerId="ADAL" clId="{72FC61CA-DD92-47A8-A4B8-50B45E9637B9}" dt="2022-11-27T12:36:41.892" v="11374"/>
          <ac:picMkLst>
            <pc:docMk/>
            <pc:sldMk cId="2310241555" sldId="286"/>
            <ac:picMk id="13" creationId="{6E82EB94-B45E-B6DC-71D6-081215C0B594}"/>
          </ac:picMkLst>
        </pc:picChg>
        <pc:picChg chg="add mod">
          <ac:chgData name="Rita Tam" userId="a11fa42d-2320-45aa-b44e-2f74874cff07" providerId="ADAL" clId="{72FC61CA-DD92-47A8-A4B8-50B45E9637B9}" dt="2022-11-27T12:39:45.733" v="11383" actId="1076"/>
          <ac:picMkLst>
            <pc:docMk/>
            <pc:sldMk cId="2310241555" sldId="286"/>
            <ac:picMk id="23" creationId="{01926330-ED2C-F348-8AC4-E3724FDD7F6E}"/>
          </ac:picMkLst>
        </pc:picChg>
        <pc:picChg chg="add mod">
          <ac:chgData name="Rita Tam" userId="a11fa42d-2320-45aa-b44e-2f74874cff07" providerId="ADAL" clId="{72FC61CA-DD92-47A8-A4B8-50B45E9637B9}" dt="2022-11-27T12:39:45.733" v="11383" actId="1076"/>
          <ac:picMkLst>
            <pc:docMk/>
            <pc:sldMk cId="2310241555" sldId="286"/>
            <ac:picMk id="24" creationId="{2DD0EE21-683E-2487-196F-7EE9E179A8EB}"/>
          </ac:picMkLst>
        </pc:picChg>
        <pc:picChg chg="add mod">
          <ac:chgData name="Rita Tam" userId="a11fa42d-2320-45aa-b44e-2f74874cff07" providerId="ADAL" clId="{72FC61CA-DD92-47A8-A4B8-50B45E9637B9}" dt="2022-11-27T12:39:45.733" v="11383" actId="1076"/>
          <ac:picMkLst>
            <pc:docMk/>
            <pc:sldMk cId="2310241555" sldId="286"/>
            <ac:picMk id="25" creationId="{16682999-BC70-B3AD-5336-C577E2C951B9}"/>
          </ac:picMkLst>
        </pc:picChg>
        <pc:picChg chg="mod">
          <ac:chgData name="Rita Tam" userId="a11fa42d-2320-45aa-b44e-2f74874cff07" providerId="ADAL" clId="{72FC61CA-DD92-47A8-A4B8-50B45E9637B9}" dt="2022-11-27T12:39:26.908" v="11381"/>
          <ac:picMkLst>
            <pc:docMk/>
            <pc:sldMk cId="2310241555" sldId="286"/>
            <ac:picMk id="27" creationId="{1E8D59D8-381B-0151-661E-1FB9430BED06}"/>
          </ac:picMkLst>
        </pc:picChg>
        <pc:picChg chg="mod">
          <ac:chgData name="Rita Tam" userId="a11fa42d-2320-45aa-b44e-2f74874cff07" providerId="ADAL" clId="{72FC61CA-DD92-47A8-A4B8-50B45E9637B9}" dt="2022-11-27T12:39:26.908" v="11381"/>
          <ac:picMkLst>
            <pc:docMk/>
            <pc:sldMk cId="2310241555" sldId="286"/>
            <ac:picMk id="28" creationId="{B9F68837-6D65-CCD7-D244-4C100F7007F8}"/>
          </ac:picMkLst>
        </pc:picChg>
        <pc:picChg chg="mod">
          <ac:chgData name="Rita Tam" userId="a11fa42d-2320-45aa-b44e-2f74874cff07" providerId="ADAL" clId="{72FC61CA-DD92-47A8-A4B8-50B45E9637B9}" dt="2022-11-27T12:39:26.908" v="11381"/>
          <ac:picMkLst>
            <pc:docMk/>
            <pc:sldMk cId="2310241555" sldId="286"/>
            <ac:picMk id="29" creationId="{F54E4812-2FD0-D1DF-AC8D-380E686B43BB}"/>
          </ac:picMkLst>
        </pc:picChg>
        <pc:picChg chg="add mod">
          <ac:chgData name="Rita Tam" userId="a11fa42d-2320-45aa-b44e-2f74874cff07" providerId="ADAL" clId="{72FC61CA-DD92-47A8-A4B8-50B45E9637B9}" dt="2022-11-27T12:39:45.733" v="11383" actId="1076"/>
          <ac:picMkLst>
            <pc:docMk/>
            <pc:sldMk cId="2310241555" sldId="286"/>
            <ac:picMk id="30" creationId="{126561B9-9CC0-4EE2-A06D-002D693B3CC0}"/>
          </ac:picMkLst>
        </pc:picChg>
        <pc:picChg chg="add mod">
          <ac:chgData name="Rita Tam" userId="a11fa42d-2320-45aa-b44e-2f74874cff07" providerId="ADAL" clId="{72FC61CA-DD92-47A8-A4B8-50B45E9637B9}" dt="2022-11-27T12:39:45.733" v="11383" actId="1076"/>
          <ac:picMkLst>
            <pc:docMk/>
            <pc:sldMk cId="2310241555" sldId="286"/>
            <ac:picMk id="31" creationId="{4DBF617C-4E81-5FFF-7E51-75568E4ECEEB}"/>
          </ac:picMkLst>
        </pc:picChg>
        <pc:picChg chg="add mod">
          <ac:chgData name="Rita Tam" userId="a11fa42d-2320-45aa-b44e-2f74874cff07" providerId="ADAL" clId="{72FC61CA-DD92-47A8-A4B8-50B45E9637B9}" dt="2022-11-27T12:39:45.733" v="11383" actId="1076"/>
          <ac:picMkLst>
            <pc:docMk/>
            <pc:sldMk cId="2310241555" sldId="286"/>
            <ac:picMk id="32" creationId="{5560677D-1E41-F1EC-A6C2-8BF59C6C4EA7}"/>
          </ac:picMkLst>
        </pc:picChg>
        <pc:cxnChg chg="add mod">
          <ac:chgData name="Rita Tam" userId="a11fa42d-2320-45aa-b44e-2f74874cff07" providerId="ADAL" clId="{72FC61CA-DD92-47A8-A4B8-50B45E9637B9}" dt="2022-11-27T12:39:45.733" v="11383" actId="1076"/>
          <ac:cxnSpMkLst>
            <pc:docMk/>
            <pc:sldMk cId="2310241555" sldId="286"/>
            <ac:cxnSpMk id="17" creationId="{66972526-1487-A4BE-A55D-B076F3FB7FF7}"/>
          </ac:cxnSpMkLst>
        </pc:cxnChg>
        <pc:cxnChg chg="add mod">
          <ac:chgData name="Rita Tam" userId="a11fa42d-2320-45aa-b44e-2f74874cff07" providerId="ADAL" clId="{72FC61CA-DD92-47A8-A4B8-50B45E9637B9}" dt="2022-11-27T12:39:45.733" v="11383" actId="1076"/>
          <ac:cxnSpMkLst>
            <pc:docMk/>
            <pc:sldMk cId="2310241555" sldId="286"/>
            <ac:cxnSpMk id="18" creationId="{08B0251C-6BD6-F542-2BBB-1AFF17A6C797}"/>
          </ac:cxnSpMkLst>
        </pc:cxnChg>
        <pc:cxnChg chg="add mod">
          <ac:chgData name="Rita Tam" userId="a11fa42d-2320-45aa-b44e-2f74874cff07" providerId="ADAL" clId="{72FC61CA-DD92-47A8-A4B8-50B45E9637B9}" dt="2022-11-27T12:39:45.733" v="11383" actId="1076"/>
          <ac:cxnSpMkLst>
            <pc:docMk/>
            <pc:sldMk cId="2310241555" sldId="286"/>
            <ac:cxnSpMk id="19" creationId="{F99E3864-9397-FA96-AEF1-0376D406543B}"/>
          </ac:cxnSpMkLst>
        </pc:cxnChg>
        <pc:cxnChg chg="add mod">
          <ac:chgData name="Rita Tam" userId="a11fa42d-2320-45aa-b44e-2f74874cff07" providerId="ADAL" clId="{72FC61CA-DD92-47A8-A4B8-50B45E9637B9}" dt="2022-11-27T12:39:45.733" v="11383" actId="1076"/>
          <ac:cxnSpMkLst>
            <pc:docMk/>
            <pc:sldMk cId="2310241555" sldId="286"/>
            <ac:cxnSpMk id="20" creationId="{43FF664C-C2A0-FBD2-8BFA-648ECE7ED9BA}"/>
          </ac:cxnSpMkLst>
        </pc:cxnChg>
        <pc:cxnChg chg="add mod">
          <ac:chgData name="Rita Tam" userId="a11fa42d-2320-45aa-b44e-2f74874cff07" providerId="ADAL" clId="{72FC61CA-DD92-47A8-A4B8-50B45E9637B9}" dt="2022-11-27T12:39:45.733" v="11383" actId="1076"/>
          <ac:cxnSpMkLst>
            <pc:docMk/>
            <pc:sldMk cId="2310241555" sldId="286"/>
            <ac:cxnSpMk id="21" creationId="{4B759A97-A885-25D5-C024-346F2241F401}"/>
          </ac:cxnSpMkLst>
        </pc:cxnChg>
        <pc:cxnChg chg="add mod">
          <ac:chgData name="Rita Tam" userId="a11fa42d-2320-45aa-b44e-2f74874cff07" providerId="ADAL" clId="{72FC61CA-DD92-47A8-A4B8-50B45E9637B9}" dt="2022-11-27T12:39:45.733" v="11383" actId="1076"/>
          <ac:cxnSpMkLst>
            <pc:docMk/>
            <pc:sldMk cId="2310241555" sldId="286"/>
            <ac:cxnSpMk id="22" creationId="{3A6D3613-58BD-406F-627E-99E0418C3CAB}"/>
          </ac:cxnSpMkLst>
        </pc:cxnChg>
      </pc:sldChg>
      <pc:sldChg chg="addSp delSp modSp add del mod addAnim delAnim modAnim">
        <pc:chgData name="Rita Tam" userId="a11fa42d-2320-45aa-b44e-2f74874cff07" providerId="ADAL" clId="{72FC61CA-DD92-47A8-A4B8-50B45E9637B9}" dt="2022-11-27T13:19:50.433" v="12309" actId="47"/>
        <pc:sldMkLst>
          <pc:docMk/>
          <pc:sldMk cId="888948307" sldId="287"/>
        </pc:sldMkLst>
        <pc:spChg chg="add del mod">
          <ac:chgData name="Rita Tam" userId="a11fa42d-2320-45aa-b44e-2f74874cff07" providerId="ADAL" clId="{72FC61CA-DD92-47A8-A4B8-50B45E9637B9}" dt="2022-11-27T12:57:52.278" v="11876" actId="478"/>
          <ac:spMkLst>
            <pc:docMk/>
            <pc:sldMk cId="888948307" sldId="287"/>
            <ac:spMk id="5" creationId="{A3372CA7-6CE2-F0EC-AC3B-B069CCC27719}"/>
          </ac:spMkLst>
        </pc:spChg>
        <pc:spChg chg="del">
          <ac:chgData name="Rita Tam" userId="a11fa42d-2320-45aa-b44e-2f74874cff07" providerId="ADAL" clId="{72FC61CA-DD92-47A8-A4B8-50B45E9637B9}" dt="2022-11-27T12:57:49.868" v="11875" actId="478"/>
          <ac:spMkLst>
            <pc:docMk/>
            <pc:sldMk cId="888948307" sldId="287"/>
            <ac:spMk id="8" creationId="{F98B6612-A9E9-4573-DE25-5636575580AE}"/>
          </ac:spMkLst>
        </pc:spChg>
        <pc:spChg chg="del">
          <ac:chgData name="Rita Tam" userId="a11fa42d-2320-45aa-b44e-2f74874cff07" providerId="ADAL" clId="{72FC61CA-DD92-47A8-A4B8-50B45E9637B9}" dt="2022-11-27T12:57:49.868" v="11875" actId="478"/>
          <ac:spMkLst>
            <pc:docMk/>
            <pc:sldMk cId="888948307" sldId="287"/>
            <ac:spMk id="14" creationId="{328119DF-09B7-855C-B62F-63EE08A5456B}"/>
          </ac:spMkLst>
        </pc:spChg>
        <pc:spChg chg="del">
          <ac:chgData name="Rita Tam" userId="a11fa42d-2320-45aa-b44e-2f74874cff07" providerId="ADAL" clId="{72FC61CA-DD92-47A8-A4B8-50B45E9637B9}" dt="2022-11-27T12:57:49.868" v="11875" actId="478"/>
          <ac:spMkLst>
            <pc:docMk/>
            <pc:sldMk cId="888948307" sldId="287"/>
            <ac:spMk id="15" creationId="{7B07907C-DC57-DAF8-7CED-41B433CF9B68}"/>
          </ac:spMkLst>
        </pc:spChg>
        <pc:spChg chg="del">
          <ac:chgData name="Rita Tam" userId="a11fa42d-2320-45aa-b44e-2f74874cff07" providerId="ADAL" clId="{72FC61CA-DD92-47A8-A4B8-50B45E9637B9}" dt="2022-11-27T12:57:49.868" v="11875" actId="478"/>
          <ac:spMkLst>
            <pc:docMk/>
            <pc:sldMk cId="888948307" sldId="287"/>
            <ac:spMk id="20" creationId="{D29E9D21-384C-16AE-EF58-2DF579C9B8F4}"/>
          </ac:spMkLst>
        </pc:spChg>
        <pc:spChg chg="del">
          <ac:chgData name="Rita Tam" userId="a11fa42d-2320-45aa-b44e-2f74874cff07" providerId="ADAL" clId="{72FC61CA-DD92-47A8-A4B8-50B45E9637B9}" dt="2022-11-27T12:57:49.868" v="11875" actId="478"/>
          <ac:spMkLst>
            <pc:docMk/>
            <pc:sldMk cId="888948307" sldId="287"/>
            <ac:spMk id="34" creationId="{DA3A12EE-1093-78B8-483E-FEFC99544E8A}"/>
          </ac:spMkLst>
        </pc:spChg>
        <pc:spChg chg="del">
          <ac:chgData name="Rita Tam" userId="a11fa42d-2320-45aa-b44e-2f74874cff07" providerId="ADAL" clId="{72FC61CA-DD92-47A8-A4B8-50B45E9637B9}" dt="2022-11-27T12:57:49.868" v="11875" actId="478"/>
          <ac:spMkLst>
            <pc:docMk/>
            <pc:sldMk cId="888948307" sldId="287"/>
            <ac:spMk id="1052" creationId="{383E3259-C8EC-37B9-5374-F9AF14F75124}"/>
          </ac:spMkLst>
        </pc:spChg>
        <pc:spChg chg="del">
          <ac:chgData name="Rita Tam" userId="a11fa42d-2320-45aa-b44e-2f74874cff07" providerId="ADAL" clId="{72FC61CA-DD92-47A8-A4B8-50B45E9637B9}" dt="2022-11-27T12:57:49.868" v="11875" actId="478"/>
          <ac:spMkLst>
            <pc:docMk/>
            <pc:sldMk cId="888948307" sldId="287"/>
            <ac:spMk id="1056" creationId="{63E2E0EF-C789-375F-8E5F-0429E4A17BF7}"/>
          </ac:spMkLst>
        </pc:spChg>
        <pc:spChg chg="del">
          <ac:chgData name="Rita Tam" userId="a11fa42d-2320-45aa-b44e-2f74874cff07" providerId="ADAL" clId="{72FC61CA-DD92-47A8-A4B8-50B45E9637B9}" dt="2022-11-27T12:57:49.868" v="11875" actId="478"/>
          <ac:spMkLst>
            <pc:docMk/>
            <pc:sldMk cId="888948307" sldId="287"/>
            <ac:spMk id="1057" creationId="{846CBCB7-179A-ECA1-68EB-4C3AD9FDA215}"/>
          </ac:spMkLst>
        </pc:spChg>
        <pc:spChg chg="del">
          <ac:chgData name="Rita Tam" userId="a11fa42d-2320-45aa-b44e-2f74874cff07" providerId="ADAL" clId="{72FC61CA-DD92-47A8-A4B8-50B45E9637B9}" dt="2022-11-27T12:57:49.868" v="11875" actId="478"/>
          <ac:spMkLst>
            <pc:docMk/>
            <pc:sldMk cId="888948307" sldId="287"/>
            <ac:spMk id="1058" creationId="{01C83797-7676-EB2E-0238-CA013EC960FF}"/>
          </ac:spMkLst>
        </pc:spChg>
        <pc:spChg chg="del">
          <ac:chgData name="Rita Tam" userId="a11fa42d-2320-45aa-b44e-2f74874cff07" providerId="ADAL" clId="{72FC61CA-DD92-47A8-A4B8-50B45E9637B9}" dt="2022-11-27T12:57:49.868" v="11875" actId="478"/>
          <ac:spMkLst>
            <pc:docMk/>
            <pc:sldMk cId="888948307" sldId="287"/>
            <ac:spMk id="1074" creationId="{EF666B58-A48E-B75D-9EBA-B25424AB64E5}"/>
          </ac:spMkLst>
        </pc:spChg>
        <pc:spChg chg="del">
          <ac:chgData name="Rita Tam" userId="a11fa42d-2320-45aa-b44e-2f74874cff07" providerId="ADAL" clId="{72FC61CA-DD92-47A8-A4B8-50B45E9637B9}" dt="2022-11-27T12:57:49.868" v="11875" actId="478"/>
          <ac:spMkLst>
            <pc:docMk/>
            <pc:sldMk cId="888948307" sldId="287"/>
            <ac:spMk id="1075" creationId="{715D6F5C-4B58-C87D-1389-EFA510EDE23C}"/>
          </ac:spMkLst>
        </pc:spChg>
        <pc:spChg chg="del">
          <ac:chgData name="Rita Tam" userId="a11fa42d-2320-45aa-b44e-2f74874cff07" providerId="ADAL" clId="{72FC61CA-DD92-47A8-A4B8-50B45E9637B9}" dt="2022-11-27T12:57:49.868" v="11875" actId="478"/>
          <ac:spMkLst>
            <pc:docMk/>
            <pc:sldMk cId="888948307" sldId="287"/>
            <ac:spMk id="1076" creationId="{4FF25D52-88E7-1642-5EB2-9063F3758FAA}"/>
          </ac:spMkLst>
        </pc:spChg>
        <pc:spChg chg="del">
          <ac:chgData name="Rita Tam" userId="a11fa42d-2320-45aa-b44e-2f74874cff07" providerId="ADAL" clId="{72FC61CA-DD92-47A8-A4B8-50B45E9637B9}" dt="2022-11-27T12:57:49.868" v="11875" actId="478"/>
          <ac:spMkLst>
            <pc:docMk/>
            <pc:sldMk cId="888948307" sldId="287"/>
            <ac:spMk id="1077" creationId="{6848F3D9-5188-DC52-3995-AF99C308E2FA}"/>
          </ac:spMkLst>
        </pc:spChg>
        <pc:spChg chg="mod">
          <ac:chgData name="Rita Tam" userId="a11fa42d-2320-45aa-b44e-2f74874cff07" providerId="ADAL" clId="{72FC61CA-DD92-47A8-A4B8-50B45E9637B9}" dt="2022-11-27T12:58:19.622" v="11886" actId="164"/>
          <ac:spMkLst>
            <pc:docMk/>
            <pc:sldMk cId="888948307" sldId="287"/>
            <ac:spMk id="1218" creationId="{49C65C57-27E5-9CB8-47BB-40EAEA087032}"/>
          </ac:spMkLst>
        </pc:spChg>
        <pc:grpChg chg="mod">
          <ac:chgData name="Rita Tam" userId="a11fa42d-2320-45aa-b44e-2f74874cff07" providerId="ADAL" clId="{72FC61CA-DD92-47A8-A4B8-50B45E9637B9}" dt="2022-11-27T12:58:19.622" v="11886" actId="164"/>
          <ac:grpSpMkLst>
            <pc:docMk/>
            <pc:sldMk cId="888948307" sldId="287"/>
            <ac:grpSpMk id="2" creationId="{8EBE21CA-2352-17F0-30BF-38B393E2473D}"/>
          </ac:grpSpMkLst>
        </pc:grpChg>
        <pc:grpChg chg="mod">
          <ac:chgData name="Rita Tam" userId="a11fa42d-2320-45aa-b44e-2f74874cff07" providerId="ADAL" clId="{72FC61CA-DD92-47A8-A4B8-50B45E9637B9}" dt="2022-11-27T12:58:19.622" v="11886" actId="164"/>
          <ac:grpSpMkLst>
            <pc:docMk/>
            <pc:sldMk cId="888948307" sldId="287"/>
            <ac:grpSpMk id="3" creationId="{25E82C47-D218-F96B-B1E1-4B258DCE7BB6}"/>
          </ac:grpSpMkLst>
        </pc:grpChg>
        <pc:grpChg chg="add mod">
          <ac:chgData name="Rita Tam" userId="a11fa42d-2320-45aa-b44e-2f74874cff07" providerId="ADAL" clId="{72FC61CA-DD92-47A8-A4B8-50B45E9637B9}" dt="2022-11-27T12:58:19.622" v="11886" actId="164"/>
          <ac:grpSpMkLst>
            <pc:docMk/>
            <pc:sldMk cId="888948307" sldId="287"/>
            <ac:grpSpMk id="6" creationId="{F0459A98-5F42-E6AF-E55E-84E6B6A986D1}"/>
          </ac:grpSpMkLst>
        </pc:grpChg>
        <pc:grpChg chg="del">
          <ac:chgData name="Rita Tam" userId="a11fa42d-2320-45aa-b44e-2f74874cff07" providerId="ADAL" clId="{72FC61CA-DD92-47A8-A4B8-50B45E9637B9}" dt="2022-11-27T12:57:49.868" v="11875" actId="478"/>
          <ac:grpSpMkLst>
            <pc:docMk/>
            <pc:sldMk cId="888948307" sldId="287"/>
            <ac:grpSpMk id="1055" creationId="{30A1AA2C-A4EF-3C5C-7CB7-D287AA6E4733}"/>
          </ac:grpSpMkLst>
        </pc:grpChg>
        <pc:grpChg chg="del">
          <ac:chgData name="Rita Tam" userId="a11fa42d-2320-45aa-b44e-2f74874cff07" providerId="ADAL" clId="{72FC61CA-DD92-47A8-A4B8-50B45E9637B9}" dt="2022-11-27T12:57:49.868" v="11875" actId="478"/>
          <ac:grpSpMkLst>
            <pc:docMk/>
            <pc:sldMk cId="888948307" sldId="287"/>
            <ac:grpSpMk id="1226" creationId="{51B237FF-2B31-8F87-3E1C-BB3BDBFD47FC}"/>
          </ac:grpSpMkLst>
        </pc:grpChg>
        <pc:grpChg chg="del">
          <ac:chgData name="Rita Tam" userId="a11fa42d-2320-45aa-b44e-2f74874cff07" providerId="ADAL" clId="{72FC61CA-DD92-47A8-A4B8-50B45E9637B9}" dt="2022-11-27T12:57:49.868" v="11875" actId="478"/>
          <ac:grpSpMkLst>
            <pc:docMk/>
            <pc:sldMk cId="888948307" sldId="287"/>
            <ac:grpSpMk id="1227" creationId="{D0EB52F8-CE25-97D5-75CE-1C3A8A3949C7}"/>
          </ac:grpSpMkLst>
        </pc:grpChg>
        <pc:grpChg chg="del">
          <ac:chgData name="Rita Tam" userId="a11fa42d-2320-45aa-b44e-2f74874cff07" providerId="ADAL" clId="{72FC61CA-DD92-47A8-A4B8-50B45E9637B9}" dt="2022-11-27T12:57:49.868" v="11875" actId="478"/>
          <ac:grpSpMkLst>
            <pc:docMk/>
            <pc:sldMk cId="888948307" sldId="287"/>
            <ac:grpSpMk id="1228" creationId="{8BFEE414-5B15-06C6-B70A-269077FD3BBE}"/>
          </ac:grpSpMkLst>
        </pc:grpChg>
        <pc:grpChg chg="add del">
          <ac:chgData name="Rita Tam" userId="a11fa42d-2320-45aa-b44e-2f74874cff07" providerId="ADAL" clId="{72FC61CA-DD92-47A8-A4B8-50B45E9637B9}" dt="2022-11-27T12:58:16.475" v="11885" actId="478"/>
          <ac:grpSpMkLst>
            <pc:docMk/>
            <pc:sldMk cId="888948307" sldId="287"/>
            <ac:grpSpMk id="1229" creationId="{180458E7-A6E2-588D-0937-59D8B637C8A8}"/>
          </ac:grpSpMkLst>
        </pc:grpChg>
        <pc:cxnChg chg="del">
          <ac:chgData name="Rita Tam" userId="a11fa42d-2320-45aa-b44e-2f74874cff07" providerId="ADAL" clId="{72FC61CA-DD92-47A8-A4B8-50B45E9637B9}" dt="2022-11-27T12:57:49.868" v="11875" actId="478"/>
          <ac:cxnSpMkLst>
            <pc:docMk/>
            <pc:sldMk cId="888948307" sldId="287"/>
            <ac:cxnSpMk id="17" creationId="{78969BE5-21A2-52D6-CF5C-1E3138D7EACB}"/>
          </ac:cxnSpMkLst>
        </pc:cxnChg>
        <pc:cxnChg chg="del">
          <ac:chgData name="Rita Tam" userId="a11fa42d-2320-45aa-b44e-2f74874cff07" providerId="ADAL" clId="{72FC61CA-DD92-47A8-A4B8-50B45E9637B9}" dt="2022-11-27T12:57:49.868" v="11875" actId="478"/>
          <ac:cxnSpMkLst>
            <pc:docMk/>
            <pc:sldMk cId="888948307" sldId="287"/>
            <ac:cxnSpMk id="18" creationId="{E9608BAC-A563-E182-3121-C2BDBB765F18}"/>
          </ac:cxnSpMkLst>
        </pc:cxnChg>
        <pc:cxnChg chg="del">
          <ac:chgData name="Rita Tam" userId="a11fa42d-2320-45aa-b44e-2f74874cff07" providerId="ADAL" clId="{72FC61CA-DD92-47A8-A4B8-50B45E9637B9}" dt="2022-11-27T12:57:49.868" v="11875" actId="478"/>
          <ac:cxnSpMkLst>
            <pc:docMk/>
            <pc:sldMk cId="888948307" sldId="287"/>
            <ac:cxnSpMk id="21" creationId="{B2B27BE6-1896-72C0-C535-E2A411EB9866}"/>
          </ac:cxnSpMkLst>
        </pc:cxnChg>
        <pc:cxnChg chg="del">
          <ac:chgData name="Rita Tam" userId="a11fa42d-2320-45aa-b44e-2f74874cff07" providerId="ADAL" clId="{72FC61CA-DD92-47A8-A4B8-50B45E9637B9}" dt="2022-11-27T12:57:49.868" v="11875" actId="478"/>
          <ac:cxnSpMkLst>
            <pc:docMk/>
            <pc:sldMk cId="888948307" sldId="287"/>
            <ac:cxnSpMk id="1063" creationId="{0329CA71-A6B0-995C-D063-B9F6C158E4E6}"/>
          </ac:cxnSpMkLst>
        </pc:cxnChg>
        <pc:cxnChg chg="del">
          <ac:chgData name="Rita Tam" userId="a11fa42d-2320-45aa-b44e-2f74874cff07" providerId="ADAL" clId="{72FC61CA-DD92-47A8-A4B8-50B45E9637B9}" dt="2022-11-27T12:57:49.868" v="11875" actId="478"/>
          <ac:cxnSpMkLst>
            <pc:docMk/>
            <pc:sldMk cId="888948307" sldId="287"/>
            <ac:cxnSpMk id="1066" creationId="{27B00648-2EB8-CEF0-76A0-5108452955B9}"/>
          </ac:cxnSpMkLst>
        </pc:cxnChg>
      </pc:sldChg>
      <pc:sldChg chg="addSp delSp modSp add del mod modAnim">
        <pc:chgData name="Rita Tam" userId="a11fa42d-2320-45aa-b44e-2f74874cff07" providerId="ADAL" clId="{72FC61CA-DD92-47A8-A4B8-50B45E9637B9}" dt="2022-11-27T12:57:28.764" v="11870" actId="47"/>
        <pc:sldMkLst>
          <pc:docMk/>
          <pc:sldMk cId="3341818645" sldId="287"/>
        </pc:sldMkLst>
        <pc:spChg chg="add del">
          <ac:chgData name="Rita Tam" userId="a11fa42d-2320-45aa-b44e-2f74874cff07" providerId="ADAL" clId="{72FC61CA-DD92-47A8-A4B8-50B45E9637B9}" dt="2022-11-27T12:56:40.709" v="11863" actId="21"/>
          <ac:spMkLst>
            <pc:docMk/>
            <pc:sldMk cId="3341818645" sldId="287"/>
            <ac:spMk id="8" creationId="{F98B6612-A9E9-4573-DE25-5636575580AE}"/>
          </ac:spMkLst>
        </pc:spChg>
        <pc:spChg chg="add del mod">
          <ac:chgData name="Rita Tam" userId="a11fa42d-2320-45aa-b44e-2f74874cff07" providerId="ADAL" clId="{72FC61CA-DD92-47A8-A4B8-50B45E9637B9}" dt="2022-11-27T12:56:40.709" v="11863" actId="21"/>
          <ac:spMkLst>
            <pc:docMk/>
            <pc:sldMk cId="3341818645" sldId="287"/>
            <ac:spMk id="12" creationId="{8379C837-062B-801A-FEEF-FF3F68B74BCB}"/>
          </ac:spMkLst>
        </pc:spChg>
        <pc:spChg chg="add del">
          <ac:chgData name="Rita Tam" userId="a11fa42d-2320-45aa-b44e-2f74874cff07" providerId="ADAL" clId="{72FC61CA-DD92-47A8-A4B8-50B45E9637B9}" dt="2022-11-27T12:56:40.709" v="11863" actId="21"/>
          <ac:spMkLst>
            <pc:docMk/>
            <pc:sldMk cId="3341818645" sldId="287"/>
            <ac:spMk id="14" creationId="{328119DF-09B7-855C-B62F-63EE08A5456B}"/>
          </ac:spMkLst>
        </pc:spChg>
        <pc:spChg chg="add del">
          <ac:chgData name="Rita Tam" userId="a11fa42d-2320-45aa-b44e-2f74874cff07" providerId="ADAL" clId="{72FC61CA-DD92-47A8-A4B8-50B45E9637B9}" dt="2022-11-27T12:56:40.709" v="11863" actId="21"/>
          <ac:spMkLst>
            <pc:docMk/>
            <pc:sldMk cId="3341818645" sldId="287"/>
            <ac:spMk id="15" creationId="{7B07907C-DC57-DAF8-7CED-41B433CF9B68}"/>
          </ac:spMkLst>
        </pc:spChg>
        <pc:spChg chg="add del mod">
          <ac:chgData name="Rita Tam" userId="a11fa42d-2320-45aa-b44e-2f74874cff07" providerId="ADAL" clId="{72FC61CA-DD92-47A8-A4B8-50B45E9637B9}" dt="2022-11-27T12:56:37.611" v="11860"/>
          <ac:spMkLst>
            <pc:docMk/>
            <pc:sldMk cId="3341818645" sldId="287"/>
            <ac:spMk id="16" creationId="{235F219B-25F7-CEA3-1CB2-CCB521198D35}"/>
          </ac:spMkLst>
        </pc:spChg>
        <pc:spChg chg="add del mod">
          <ac:chgData name="Rita Tam" userId="a11fa42d-2320-45aa-b44e-2f74874cff07" providerId="ADAL" clId="{72FC61CA-DD92-47A8-A4B8-50B45E9637B9}" dt="2022-11-27T12:56:37.611" v="11860"/>
          <ac:spMkLst>
            <pc:docMk/>
            <pc:sldMk cId="3341818645" sldId="287"/>
            <ac:spMk id="19" creationId="{848FEE69-BE1A-AE07-D60E-A8DD06FC8E25}"/>
          </ac:spMkLst>
        </pc:spChg>
        <pc:spChg chg="add del">
          <ac:chgData name="Rita Tam" userId="a11fa42d-2320-45aa-b44e-2f74874cff07" providerId="ADAL" clId="{72FC61CA-DD92-47A8-A4B8-50B45E9637B9}" dt="2022-11-27T12:56:40.709" v="11863" actId="21"/>
          <ac:spMkLst>
            <pc:docMk/>
            <pc:sldMk cId="3341818645" sldId="287"/>
            <ac:spMk id="20" creationId="{D29E9D21-384C-16AE-EF58-2DF579C9B8F4}"/>
          </ac:spMkLst>
        </pc:spChg>
        <pc:spChg chg="add del mod">
          <ac:chgData name="Rita Tam" userId="a11fa42d-2320-45aa-b44e-2f74874cff07" providerId="ADAL" clId="{72FC61CA-DD92-47A8-A4B8-50B45E9637B9}" dt="2022-11-27T12:56:37.611" v="11860"/>
          <ac:spMkLst>
            <pc:docMk/>
            <pc:sldMk cId="3341818645" sldId="287"/>
            <ac:spMk id="22" creationId="{7C23E177-2C10-4A6A-FD69-0F5D5F61DEAD}"/>
          </ac:spMkLst>
        </pc:spChg>
        <pc:spChg chg="add del mod">
          <ac:chgData name="Rita Tam" userId="a11fa42d-2320-45aa-b44e-2f74874cff07" providerId="ADAL" clId="{72FC61CA-DD92-47A8-A4B8-50B45E9637B9}" dt="2022-11-27T12:56:37.611" v="11860"/>
          <ac:spMkLst>
            <pc:docMk/>
            <pc:sldMk cId="3341818645" sldId="287"/>
            <ac:spMk id="25" creationId="{15A473B1-51E9-B140-2222-4FE5A27C4D01}"/>
          </ac:spMkLst>
        </pc:spChg>
        <pc:spChg chg="add del mod">
          <ac:chgData name="Rita Tam" userId="a11fa42d-2320-45aa-b44e-2f74874cff07" providerId="ADAL" clId="{72FC61CA-DD92-47A8-A4B8-50B45E9637B9}" dt="2022-11-27T12:56:37.611" v="11860"/>
          <ac:spMkLst>
            <pc:docMk/>
            <pc:sldMk cId="3341818645" sldId="287"/>
            <ac:spMk id="27" creationId="{FD83FD87-2684-DF4D-E0F8-B62F1E475EAE}"/>
          </ac:spMkLst>
        </pc:spChg>
        <pc:spChg chg="add del">
          <ac:chgData name="Rita Tam" userId="a11fa42d-2320-45aa-b44e-2f74874cff07" providerId="ADAL" clId="{72FC61CA-DD92-47A8-A4B8-50B45E9637B9}" dt="2022-11-27T12:56:40.709" v="11863" actId="21"/>
          <ac:spMkLst>
            <pc:docMk/>
            <pc:sldMk cId="3341818645" sldId="287"/>
            <ac:spMk id="34" creationId="{DA3A12EE-1093-78B8-483E-FEFC99544E8A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37" creationId="{EFA6F369-6ABD-8858-9419-289EC5C58704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38" creationId="{FD784F3D-8F7A-E39B-CCC3-98173AEE86B6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39" creationId="{647452B2-5661-F869-1E8A-22F5528AEB9D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41" creationId="{F661595C-2F45-D52F-BD35-B45F91F73E5E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42" creationId="{C41E0297-3FC8-625A-DA68-C6F70F73AD8A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43" creationId="{7EF51CAE-49DB-98F5-60E6-E7338F983617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45" creationId="{202817D9-0F5D-DBA7-C7A9-96ADCCECAC2D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46" creationId="{1BD06D2A-FEE2-A48C-11FF-293692D6406F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47" creationId="{F7043360-7949-837E-A6DD-C32B0B3F4FD7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49" creationId="{286E10D4-6076-A00C-34D6-446BC24F3F3D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50" creationId="{C503D0DE-9372-ADF7-0B6E-E3AE02C56163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51" creationId="{0D4705A8-89CF-960E-DD6A-30F117A7DC8F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53" creationId="{9CBA735D-27A2-3D6F-82E6-13A565E12815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54" creationId="{46E360E4-A65E-1F3D-B119-AE9CFF9E9739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55" creationId="{28FFB8C3-9751-2D2F-196C-33282F1B4AB7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57" creationId="{FBDE86C6-BAE0-DB18-4642-8469A58F09C6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58" creationId="{4296A6A9-C042-D346-8186-9A2BE018EDCB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59" creationId="{EA758A48-ECAC-5E9D-D983-62AB350EE656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61" creationId="{3F8AB895-A0BB-8D27-1606-D6DBD18933E8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62" creationId="{55C751BF-5341-F7EF-EECF-457299B00916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63" creationId="{0B5106F8-E764-ED12-B1B9-D68063A28C7F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025" creationId="{2F5665E8-6B1E-2CF4-C744-3CE1C55B7D7B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027" creationId="{2AED0948-DB99-48E9-3286-735A8744505B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028" creationId="{2527569D-1298-DC0A-253B-659550C0E435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032" creationId="{E6DB853F-77D3-87A4-9BEA-C0925B22D573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033" creationId="{3E25CE5A-397B-4728-B34F-433B315ECD72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034" creationId="{E7BC4806-6D55-A5B8-6BEA-2E45DEBFC4C7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035" creationId="{371DF97F-42EB-1044-9609-320BF0BCF6C2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036" creationId="{C000105C-2FB6-055E-6B1C-45811CF7E561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037" creationId="{95C19D45-C98F-7C43-BBFC-9392F64DEE35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038" creationId="{A4892AB0-6F34-6005-0CD5-E40D35AEB363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039" creationId="{F8945840-05F6-0428-50B8-3880776D2F58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040" creationId="{4667CFBB-3F54-310D-2E01-C3969E30C55A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041" creationId="{442CEF5D-753B-A687-C9F5-E8873CC44AA8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042" creationId="{4CE035DF-E3E7-1B65-6F33-EF167952F296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043" creationId="{250455C2-F361-D1AB-59A1-D3750AF4E5A4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044" creationId="{C77F77E4-ECF9-49F8-6B71-30303FBADDAE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045" creationId="{AB2F59DC-9AC6-BB8B-1984-DF8F5B69A780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046" creationId="{6551F658-43CB-EE5B-EB7E-9C6D0E449441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047" creationId="{25E4FD75-193B-B4B8-ECBE-1E5181EEFFF7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049" creationId="{2B7844D7-AA6E-092B-5B67-FBDEFE636033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050" creationId="{3F896ACE-41A9-1016-BD94-03E5882DF710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051" creationId="{0D9679E7-07BD-BA38-DFA0-A681510F3D35}"/>
          </ac:spMkLst>
        </pc:spChg>
        <pc:spChg chg="add del">
          <ac:chgData name="Rita Tam" userId="a11fa42d-2320-45aa-b44e-2f74874cff07" providerId="ADAL" clId="{72FC61CA-DD92-47A8-A4B8-50B45E9637B9}" dt="2022-11-27T12:56:40.709" v="11863" actId="21"/>
          <ac:spMkLst>
            <pc:docMk/>
            <pc:sldMk cId="3341818645" sldId="287"/>
            <ac:spMk id="1052" creationId="{383E3259-C8EC-37B9-5374-F9AF14F75124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053" creationId="{8A4F7240-E0CF-6D3E-407E-3514A5047FEA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054" creationId="{9AA09522-ABB9-6447-3164-F95940119542}"/>
          </ac:spMkLst>
        </pc:spChg>
        <pc:spChg chg="add del">
          <ac:chgData name="Rita Tam" userId="a11fa42d-2320-45aa-b44e-2f74874cff07" providerId="ADAL" clId="{72FC61CA-DD92-47A8-A4B8-50B45E9637B9}" dt="2022-11-27T12:56:40.709" v="11863" actId="21"/>
          <ac:spMkLst>
            <pc:docMk/>
            <pc:sldMk cId="3341818645" sldId="287"/>
            <ac:spMk id="1056" creationId="{63E2E0EF-C789-375F-8E5F-0429E4A17BF7}"/>
          </ac:spMkLst>
        </pc:spChg>
        <pc:spChg chg="add del">
          <ac:chgData name="Rita Tam" userId="a11fa42d-2320-45aa-b44e-2f74874cff07" providerId="ADAL" clId="{72FC61CA-DD92-47A8-A4B8-50B45E9637B9}" dt="2022-11-27T12:56:40.709" v="11863" actId="21"/>
          <ac:spMkLst>
            <pc:docMk/>
            <pc:sldMk cId="3341818645" sldId="287"/>
            <ac:spMk id="1057" creationId="{846CBCB7-179A-ECA1-68EB-4C3AD9FDA215}"/>
          </ac:spMkLst>
        </pc:spChg>
        <pc:spChg chg="add del">
          <ac:chgData name="Rita Tam" userId="a11fa42d-2320-45aa-b44e-2f74874cff07" providerId="ADAL" clId="{72FC61CA-DD92-47A8-A4B8-50B45E9637B9}" dt="2022-11-27T12:56:40.709" v="11863" actId="21"/>
          <ac:spMkLst>
            <pc:docMk/>
            <pc:sldMk cId="3341818645" sldId="287"/>
            <ac:spMk id="1058" creationId="{01C83797-7676-EB2E-0238-CA013EC960FF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059" creationId="{BF48F124-DED0-1AD1-1341-C48E3C1BBE0C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060" creationId="{B3BCE23B-E7E8-8068-651C-B99BC4990D4C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061" creationId="{E6377457-4D1C-0390-5473-F467B0ABA579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062" creationId="{E17580E1-8A6E-75A9-8A4D-A9AF40B707CF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064" creationId="{315D6A5E-98EE-38AE-0E44-076A4F810837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065" creationId="{65CE9B7D-1A75-D0CE-A65C-B48EA34880AE}"/>
          </ac:spMkLst>
        </pc:spChg>
        <pc:spChg chg="add del mod">
          <ac:chgData name="Rita Tam" userId="a11fa42d-2320-45aa-b44e-2f74874cff07" providerId="ADAL" clId="{72FC61CA-DD92-47A8-A4B8-50B45E9637B9}" dt="2022-11-27T12:56:37.611" v="11860"/>
          <ac:spMkLst>
            <pc:docMk/>
            <pc:sldMk cId="3341818645" sldId="287"/>
            <ac:spMk id="1067" creationId="{3DD65F10-1A9D-2157-F328-F16A1E326A67}"/>
          </ac:spMkLst>
        </pc:spChg>
        <pc:spChg chg="add del mod">
          <ac:chgData name="Rita Tam" userId="a11fa42d-2320-45aa-b44e-2f74874cff07" providerId="ADAL" clId="{72FC61CA-DD92-47A8-A4B8-50B45E9637B9}" dt="2022-11-27T12:56:37.611" v="11860"/>
          <ac:spMkLst>
            <pc:docMk/>
            <pc:sldMk cId="3341818645" sldId="287"/>
            <ac:spMk id="1068" creationId="{BCADE455-28E8-7384-7170-7864A470FE48}"/>
          </ac:spMkLst>
        </pc:spChg>
        <pc:spChg chg="add del mod">
          <ac:chgData name="Rita Tam" userId="a11fa42d-2320-45aa-b44e-2f74874cff07" providerId="ADAL" clId="{72FC61CA-DD92-47A8-A4B8-50B45E9637B9}" dt="2022-11-27T12:56:37.611" v="11860"/>
          <ac:spMkLst>
            <pc:docMk/>
            <pc:sldMk cId="3341818645" sldId="287"/>
            <ac:spMk id="1069" creationId="{D6E984B0-B2F8-5398-360F-1D24C36276EF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071" creationId="{3274543E-CF3B-47A8-A514-E88A03E38FCA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072" creationId="{DFBA1A35-EC4D-0BEC-CC3B-B86AB0BCE91F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073" creationId="{2622FE9C-DF12-E36F-B91F-FEAFE167B37A}"/>
          </ac:spMkLst>
        </pc:spChg>
        <pc:spChg chg="add del">
          <ac:chgData name="Rita Tam" userId="a11fa42d-2320-45aa-b44e-2f74874cff07" providerId="ADAL" clId="{72FC61CA-DD92-47A8-A4B8-50B45E9637B9}" dt="2022-11-27T12:56:40.709" v="11863" actId="21"/>
          <ac:spMkLst>
            <pc:docMk/>
            <pc:sldMk cId="3341818645" sldId="287"/>
            <ac:spMk id="1074" creationId="{EF666B58-A48E-B75D-9EBA-B25424AB64E5}"/>
          </ac:spMkLst>
        </pc:spChg>
        <pc:spChg chg="add del">
          <ac:chgData name="Rita Tam" userId="a11fa42d-2320-45aa-b44e-2f74874cff07" providerId="ADAL" clId="{72FC61CA-DD92-47A8-A4B8-50B45E9637B9}" dt="2022-11-27T12:56:40.709" v="11863" actId="21"/>
          <ac:spMkLst>
            <pc:docMk/>
            <pc:sldMk cId="3341818645" sldId="287"/>
            <ac:spMk id="1075" creationId="{715D6F5C-4B58-C87D-1389-EFA510EDE23C}"/>
          </ac:spMkLst>
        </pc:spChg>
        <pc:spChg chg="add del">
          <ac:chgData name="Rita Tam" userId="a11fa42d-2320-45aa-b44e-2f74874cff07" providerId="ADAL" clId="{72FC61CA-DD92-47A8-A4B8-50B45E9637B9}" dt="2022-11-27T12:56:40.709" v="11863" actId="21"/>
          <ac:spMkLst>
            <pc:docMk/>
            <pc:sldMk cId="3341818645" sldId="287"/>
            <ac:spMk id="1076" creationId="{4FF25D52-88E7-1642-5EB2-9063F3758FAA}"/>
          </ac:spMkLst>
        </pc:spChg>
        <pc:spChg chg="add del">
          <ac:chgData name="Rita Tam" userId="a11fa42d-2320-45aa-b44e-2f74874cff07" providerId="ADAL" clId="{72FC61CA-DD92-47A8-A4B8-50B45E9637B9}" dt="2022-11-27T12:56:40.709" v="11863" actId="21"/>
          <ac:spMkLst>
            <pc:docMk/>
            <pc:sldMk cId="3341818645" sldId="287"/>
            <ac:spMk id="1077" creationId="{6848F3D9-5188-DC52-3995-AF99C308E2FA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078" creationId="{66DE4DCE-3571-8DD5-2692-4CCB05D9C464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079" creationId="{0DC23962-0A7D-E22B-EA5D-3D258B034BF9}"/>
          </ac:spMkLst>
        </pc:spChg>
        <pc:spChg chg="add del mod">
          <ac:chgData name="Rita Tam" userId="a11fa42d-2320-45aa-b44e-2f74874cff07" providerId="ADAL" clId="{72FC61CA-DD92-47A8-A4B8-50B45E9637B9}" dt="2022-11-27T12:56:37.611" v="11860"/>
          <ac:spMkLst>
            <pc:docMk/>
            <pc:sldMk cId="3341818645" sldId="287"/>
            <ac:spMk id="1080" creationId="{71864404-FF21-7CE4-3DA5-ADBC2FF489C5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085" creationId="{AC97526B-080D-D754-A4C4-20FE354725D4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086" creationId="{298494D8-C641-C170-51FF-66514565F514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087" creationId="{CC605F31-802B-FA0B-27A0-4990CD40A9EB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088" creationId="{0E05F9D6-57D2-C004-0963-1AEC4DFDF2B2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089" creationId="{C6D59F94-B4A1-2E50-62FE-F356F5F9970E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090" creationId="{CD267F2A-E09B-86B3-4B57-6F827D666932}"/>
          </ac:spMkLst>
        </pc:spChg>
        <pc:spChg chg="add del mod">
          <ac:chgData name="Rita Tam" userId="a11fa42d-2320-45aa-b44e-2f74874cff07" providerId="ADAL" clId="{72FC61CA-DD92-47A8-A4B8-50B45E9637B9}" dt="2022-11-27T12:56:37.611" v="11860"/>
          <ac:spMkLst>
            <pc:docMk/>
            <pc:sldMk cId="3341818645" sldId="287"/>
            <ac:spMk id="1091" creationId="{84375C12-905C-21BE-7FDF-25BA84BD5B43}"/>
          </ac:spMkLst>
        </pc:spChg>
        <pc:spChg chg="add del mod">
          <ac:chgData name="Rita Tam" userId="a11fa42d-2320-45aa-b44e-2f74874cff07" providerId="ADAL" clId="{72FC61CA-DD92-47A8-A4B8-50B45E9637B9}" dt="2022-11-27T12:56:37.611" v="11860"/>
          <ac:spMkLst>
            <pc:docMk/>
            <pc:sldMk cId="3341818645" sldId="287"/>
            <ac:spMk id="1092" creationId="{2BC2419F-91D9-4E6D-1377-E8422B4D541C}"/>
          </ac:spMkLst>
        </pc:spChg>
        <pc:spChg chg="add del mod">
          <ac:chgData name="Rita Tam" userId="a11fa42d-2320-45aa-b44e-2f74874cff07" providerId="ADAL" clId="{72FC61CA-DD92-47A8-A4B8-50B45E9637B9}" dt="2022-11-27T12:56:37.611" v="11860"/>
          <ac:spMkLst>
            <pc:docMk/>
            <pc:sldMk cId="3341818645" sldId="287"/>
            <ac:spMk id="1093" creationId="{04DB3F42-5624-A89C-E09C-02BFF6B39F22}"/>
          </ac:spMkLst>
        </pc:spChg>
        <pc:spChg chg="add del mod">
          <ac:chgData name="Rita Tam" userId="a11fa42d-2320-45aa-b44e-2f74874cff07" providerId="ADAL" clId="{72FC61CA-DD92-47A8-A4B8-50B45E9637B9}" dt="2022-11-27T12:56:37.611" v="11860"/>
          <ac:spMkLst>
            <pc:docMk/>
            <pc:sldMk cId="3341818645" sldId="287"/>
            <ac:spMk id="1094" creationId="{A02D03B2-EFFA-F69B-1F55-5A5D36CB625A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096" creationId="{B52D5ED8-DD02-69D8-693A-82256191EF15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098" creationId="{8E039E62-BDFF-4E4F-9C75-1D5678CCBF8F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104" creationId="{AB3847BD-F6FA-7059-402C-60FF34521762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113" creationId="{2BAEB859-F337-2B66-8571-251C2AA37D08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114" creationId="{E6AA80ED-FA42-7251-F4FF-16F6E207D86F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116" creationId="{A41F6A36-A403-302F-646C-6F925319D42F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118" creationId="{FD960089-AA60-3E52-3363-965AC7CB6488}"/>
          </ac:spMkLst>
        </pc:spChg>
        <pc:spChg chg="add mod topLvl">
          <ac:chgData name="Rita Tam" userId="a11fa42d-2320-45aa-b44e-2f74874cff07" providerId="ADAL" clId="{72FC61CA-DD92-47A8-A4B8-50B45E9637B9}" dt="2022-11-27T12:57:01.189" v="11866" actId="338"/>
          <ac:spMkLst>
            <pc:docMk/>
            <pc:sldMk cId="3341818645" sldId="287"/>
            <ac:spMk id="1119" creationId="{22ECB226-36CA-C2A1-C8EA-30E7CF2FD75B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121" creationId="{6BF122D8-8DBF-79BC-A2FE-EB9E5EF56F31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122" creationId="{732E037D-0068-13BC-C115-B339B684FDB6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123" creationId="{3FE11F5C-C19B-BBB8-AA6E-CB123B3831F7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125" creationId="{EA7CD225-A320-7DB3-16CB-0FA9AF8B1E78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126" creationId="{4313F509-FF40-E555-25C8-8D9F559F6ACE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127" creationId="{2C596C53-5231-7D58-6B95-FF216A3976A6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128" creationId="{765D47B0-BC5F-454D-CDFE-21C0DDB95C6C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129" creationId="{47099C3B-2C15-9B9F-B72E-855F58A72FD3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130" creationId="{A5BB48BA-242A-D7C2-2376-560F82921091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131" creationId="{142AFF23-60A5-EDFD-D922-5BDD4523B933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137" creationId="{6E1B5737-3074-A5B2-ABA5-F74D5FB5D5E6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139" creationId="{A087D7CA-FAFB-70F3-E030-D9FD3F978B0D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142" creationId="{C09AA4AD-25B9-715D-8E2D-3D6B6DD31654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144" creationId="{478FB757-52ED-2D0B-6676-EB5DC2C3066B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146" creationId="{64C6EB1D-0380-8286-5576-7E2C247A21FA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148" creationId="{631F2577-DC7A-4105-0C65-478191F44BFF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149" creationId="{5A490C98-8E51-CAD0-9D3E-3F735CC4FF18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150" creationId="{01F7EEBE-684F-4161-6063-F5638B4CC1AD}"/>
          </ac:spMkLst>
        </pc:spChg>
        <pc:spChg chg="mod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152" creationId="{82D44817-D4E5-2F02-73EA-0CB8C0907909}"/>
          </ac:spMkLst>
        </pc:spChg>
        <pc:spChg chg="mod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155" creationId="{B2192BAF-8080-29C1-D631-8F7B184BA224}"/>
          </ac:spMkLst>
        </pc:spChg>
        <pc:spChg chg="mod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156" creationId="{9BAD12DC-0ECC-4E98-0776-BAB47F2D0019}"/>
          </ac:spMkLst>
        </pc:spChg>
        <pc:spChg chg="mod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157" creationId="{E18EB93D-121B-C9AB-3BD3-9FF176A51753}"/>
          </ac:spMkLst>
        </pc:spChg>
        <pc:spChg chg="mod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159" creationId="{31731E88-1C0A-F3CE-9CEB-A1C402006EC9}"/>
          </ac:spMkLst>
        </pc:spChg>
        <pc:spChg chg="mod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160" creationId="{B3B34B23-56F7-DA83-0E52-4696A0EDD229}"/>
          </ac:spMkLst>
        </pc:spChg>
        <pc:spChg chg="mod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161" creationId="{BEB0BA04-4A8D-F43B-5BE5-CE3EB1CCCEB8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162" creationId="{B995F25B-BB8B-E37D-517E-742AA38E7C37}"/>
          </ac:spMkLst>
        </pc:spChg>
        <pc:spChg chg="mod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166" creationId="{5E736DCE-4156-4A3C-514B-06D0B6D86FBE}"/>
          </ac:spMkLst>
        </pc:spChg>
        <pc:spChg chg="add mod topLvl">
          <ac:chgData name="Rita Tam" userId="a11fa42d-2320-45aa-b44e-2f74874cff07" providerId="ADAL" clId="{72FC61CA-DD92-47A8-A4B8-50B45E9637B9}" dt="2022-11-27T12:57:01.189" v="11866" actId="338"/>
          <ac:spMkLst>
            <pc:docMk/>
            <pc:sldMk cId="3341818645" sldId="287"/>
            <ac:spMk id="1167" creationId="{6F5EF7DC-18BF-8993-1F20-0AFDD806282E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169" creationId="{1F623827-90FC-D645-035D-B58360238F0E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171" creationId="{4E303107-BE57-849E-3D8D-5D0E8FC6AE28}"/>
          </ac:spMkLst>
        </pc:spChg>
        <pc:spChg chg="mod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172" creationId="{BC89ABBD-FEC8-CED0-8410-A0DF3A854A98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174" creationId="{23D0750D-BFDC-8684-1333-6580F78C3B38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175" creationId="{29D1952A-E520-F836-31B4-BC8C80864BF3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177" creationId="{A86E72BC-7329-0B0E-71D3-4F1E70F2FBCB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179" creationId="{816955A9-5FC8-474A-22D0-EAB05D75D1F2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180" creationId="{B6F5254B-C441-9663-611D-C43F200592BF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181" creationId="{5906933D-5FFA-FE19-011E-A3351CFE79C4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182" creationId="{B47EF0A7-2767-D60E-C784-EBEA1B1F6A1D}"/>
          </ac:spMkLst>
        </pc:spChg>
        <pc:spChg chg="add del mod">
          <ac:chgData name="Rita Tam" userId="a11fa42d-2320-45aa-b44e-2f74874cff07" providerId="ADAL" clId="{72FC61CA-DD92-47A8-A4B8-50B45E9637B9}" dt="2022-11-27T12:56:37.611" v="11860"/>
          <ac:spMkLst>
            <pc:docMk/>
            <pc:sldMk cId="3341818645" sldId="287"/>
            <ac:spMk id="1183" creationId="{DDE06B71-96F1-D345-96CC-BE1DD42213F2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187" creationId="{7CEE9D63-5182-4462-AD6D-F354C0A9CCE8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188" creationId="{9A68D678-6073-9C5A-3D81-4C386FA57FFC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189" creationId="{F4FAAA10-8F07-6B07-A8B5-1291D414BC95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190" creationId="{0706D5A8-0DF5-3276-CDFE-2F9B04BB9E71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192" creationId="{9532C42A-6A6C-C2AF-DA68-F2D872E6458A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193" creationId="{2508CA4D-C27B-BA99-90FB-A1E3375CB121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195" creationId="{4EC26E92-7F3F-CB8B-2A55-74115D465ADE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199" creationId="{52C6BE5F-F282-7320-8A71-A23A55A5301F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200" creationId="{6F2FAB19-E536-CCD1-539F-C6447A9DC9EE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201" creationId="{8C4A1661-A012-FB87-68FD-A902B69F8282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202" creationId="{85406343-C7C1-4060-B238-C5E0DB6AA36F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203" creationId="{AA32755A-B6D0-D054-65E1-F59C0F71D121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204" creationId="{218FA759-633B-9480-A5E9-87FBD0CC3E71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205" creationId="{875EE407-E172-C495-2A3C-33C8E7002969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206" creationId="{5226BD13-8672-508F-5259-2685788B7E9C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207" creationId="{8B269650-40DD-43BF-6638-513165EBDCB5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208" creationId="{6D29E9A6-1E58-FCDE-7946-983835C4D369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209" creationId="{993A79BE-4327-1560-CB1F-308D0CFA8002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210" creationId="{B80DEBA0-351F-1BEF-6DDB-DA1D0904479D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211" creationId="{30E8584E-C410-1DBA-D824-72A89E34FE39}"/>
          </ac:spMkLst>
        </pc:spChg>
        <pc:spChg chg="mod">
          <ac:chgData name="Rita Tam" userId="a11fa42d-2320-45aa-b44e-2f74874cff07" providerId="ADAL" clId="{72FC61CA-DD92-47A8-A4B8-50B45E9637B9}" dt="2022-11-27T12:56:36.897" v="11859"/>
          <ac:spMkLst>
            <pc:docMk/>
            <pc:sldMk cId="3341818645" sldId="287"/>
            <ac:spMk id="1212" creationId="{FCCE32A0-EC49-979C-C9A7-C17CDBF1B290}"/>
          </ac:spMkLst>
        </pc:spChg>
        <pc:spChg chg="add del">
          <ac:chgData name="Rita Tam" userId="a11fa42d-2320-45aa-b44e-2f74874cff07" providerId="ADAL" clId="{72FC61CA-DD92-47A8-A4B8-50B45E9637B9}" dt="2022-11-27T12:56:40.709" v="11863" actId="21"/>
          <ac:spMkLst>
            <pc:docMk/>
            <pc:sldMk cId="3341818645" sldId="287"/>
            <ac:spMk id="1218" creationId="{49C65C57-27E5-9CB8-47BB-40EAEA087032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219" creationId="{DF60F6FE-DC5C-09A9-21BE-85D1F274CBA3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220" creationId="{7D673101-6AED-AD33-F41F-57462FE998BE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221" creationId="{A593C43C-2900-EB9E-E857-097DE686089B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222" creationId="{25CF4FEC-9E98-D699-45CC-0A060623DCEC}"/>
          </ac:spMkLst>
        </pc:spChg>
        <pc:spChg chg="mod topLvl">
          <ac:chgData name="Rita Tam" userId="a11fa42d-2320-45aa-b44e-2f74874cff07" providerId="ADAL" clId="{72FC61CA-DD92-47A8-A4B8-50B45E9637B9}" dt="2022-11-27T12:57:21.661" v="11869" actId="165"/>
          <ac:spMkLst>
            <pc:docMk/>
            <pc:sldMk cId="3341818645" sldId="287"/>
            <ac:spMk id="1223" creationId="{500683E3-C716-4F7F-0B42-02C79B46BA76}"/>
          </ac:spMkLst>
        </pc:spChg>
        <pc:grpChg chg="del">
          <ac:chgData name="Rita Tam" userId="a11fa42d-2320-45aa-b44e-2f74874cff07" providerId="ADAL" clId="{72FC61CA-DD92-47A8-A4B8-50B45E9637B9}" dt="2022-11-27T12:56:14.201" v="11854" actId="165"/>
          <ac:grpSpMkLst>
            <pc:docMk/>
            <pc:sldMk cId="3341818645" sldId="287"/>
            <ac:grpSpMk id="2" creationId="{8EBE21CA-2352-17F0-30BF-38B393E2473D}"/>
          </ac:grpSpMkLst>
        </pc:grpChg>
        <pc:grpChg chg="add del">
          <ac:chgData name="Rita Tam" userId="a11fa42d-2320-45aa-b44e-2f74874cff07" providerId="ADAL" clId="{72FC61CA-DD92-47A8-A4B8-50B45E9637B9}" dt="2022-11-27T12:56:46.425" v="11864" actId="165"/>
          <ac:grpSpMkLst>
            <pc:docMk/>
            <pc:sldMk cId="3341818645" sldId="287"/>
            <ac:grpSpMk id="3" creationId="{25E82C47-D218-F96B-B1E1-4B258DCE7BB6}"/>
          </ac:grpSpMkLst>
        </pc:grpChg>
        <pc:grpChg chg="add del mod">
          <ac:chgData name="Rita Tam" userId="a11fa42d-2320-45aa-b44e-2f74874cff07" providerId="ADAL" clId="{72FC61CA-DD92-47A8-A4B8-50B45E9637B9}" dt="2022-11-27T12:56:46.425" v="11864" actId="165"/>
          <ac:grpSpMkLst>
            <pc:docMk/>
            <pc:sldMk cId="3341818645" sldId="287"/>
            <ac:grpSpMk id="4" creationId="{E4F26786-02C1-5885-DB1A-0D740BAEEDBD}"/>
          </ac:grpSpMkLst>
        </pc:grpChg>
        <pc:grpChg chg="add del mod">
          <ac:chgData name="Rita Tam" userId="a11fa42d-2320-45aa-b44e-2f74874cff07" providerId="ADAL" clId="{72FC61CA-DD92-47A8-A4B8-50B45E9637B9}" dt="2022-11-27T12:56:46.425" v="11864" actId="165"/>
          <ac:grpSpMkLst>
            <pc:docMk/>
            <pc:sldMk cId="3341818645" sldId="287"/>
            <ac:grpSpMk id="5" creationId="{90F499E1-34C9-2354-979D-25B07D022FEA}"/>
          </ac:grpSpMkLst>
        </pc:grpChg>
        <pc:grpChg chg="add del mod">
          <ac:chgData name="Rita Tam" userId="a11fa42d-2320-45aa-b44e-2f74874cff07" providerId="ADAL" clId="{72FC61CA-DD92-47A8-A4B8-50B45E9637B9}" dt="2022-11-27T12:56:46.425" v="11864" actId="165"/>
          <ac:grpSpMkLst>
            <pc:docMk/>
            <pc:sldMk cId="3341818645" sldId="287"/>
            <ac:grpSpMk id="6" creationId="{5AA5849B-6C48-4B6B-F44C-366AC6D4995E}"/>
          </ac:grpSpMkLst>
        </pc:grpChg>
        <pc:grpChg chg="add del mod">
          <ac:chgData name="Rita Tam" userId="a11fa42d-2320-45aa-b44e-2f74874cff07" providerId="ADAL" clId="{72FC61CA-DD92-47A8-A4B8-50B45E9637B9}" dt="2022-11-27T12:56:46.425" v="11864" actId="165"/>
          <ac:grpSpMkLst>
            <pc:docMk/>
            <pc:sldMk cId="3341818645" sldId="287"/>
            <ac:grpSpMk id="7" creationId="{11A170FE-860B-2ED2-4F41-6E1EDD36AF88}"/>
          </ac:grpSpMkLst>
        </pc:grpChg>
        <pc:grpChg chg="add del mod">
          <ac:chgData name="Rita Tam" userId="a11fa42d-2320-45aa-b44e-2f74874cff07" providerId="ADAL" clId="{72FC61CA-DD92-47A8-A4B8-50B45E9637B9}" dt="2022-11-27T12:56:46.425" v="11864" actId="165"/>
          <ac:grpSpMkLst>
            <pc:docMk/>
            <pc:sldMk cId="3341818645" sldId="287"/>
            <ac:grpSpMk id="9" creationId="{E4D8F7A5-7B8F-68DF-531C-B0346B5352E9}"/>
          </ac:grpSpMkLst>
        </pc:grpChg>
        <pc:grpChg chg="add del mod">
          <ac:chgData name="Rita Tam" userId="a11fa42d-2320-45aa-b44e-2f74874cff07" providerId="ADAL" clId="{72FC61CA-DD92-47A8-A4B8-50B45E9637B9}" dt="2022-11-27T12:56:46.425" v="11864" actId="165"/>
          <ac:grpSpMkLst>
            <pc:docMk/>
            <pc:sldMk cId="3341818645" sldId="287"/>
            <ac:grpSpMk id="10" creationId="{BEE42DF1-44AC-001E-F52A-D8C2E277FBC2}"/>
          </ac:grpSpMkLst>
        </pc:grpChg>
        <pc:grpChg chg="add del mod">
          <ac:chgData name="Rita Tam" userId="a11fa42d-2320-45aa-b44e-2f74874cff07" providerId="ADAL" clId="{72FC61CA-DD92-47A8-A4B8-50B45E9637B9}" dt="2022-11-27T12:56:37.611" v="11860"/>
          <ac:grpSpMkLst>
            <pc:docMk/>
            <pc:sldMk cId="3341818645" sldId="287"/>
            <ac:grpSpMk id="28" creationId="{557D6056-F7ED-92A3-B298-BD8A36CE9AD8}"/>
          </ac:grpSpMkLst>
        </pc:grpChg>
        <pc:grpChg chg="mod">
          <ac:chgData name="Rita Tam" userId="a11fa42d-2320-45aa-b44e-2f74874cff07" providerId="ADAL" clId="{72FC61CA-DD92-47A8-A4B8-50B45E9637B9}" dt="2022-11-27T12:56:36.897" v="11859"/>
          <ac:grpSpMkLst>
            <pc:docMk/>
            <pc:sldMk cId="3341818645" sldId="287"/>
            <ac:grpSpMk id="29" creationId="{F51766F5-929C-1588-C65E-B07C99743EE5}"/>
          </ac:grpSpMkLst>
        </pc:grpChg>
        <pc:grpChg chg="mod">
          <ac:chgData name="Rita Tam" userId="a11fa42d-2320-45aa-b44e-2f74874cff07" providerId="ADAL" clId="{72FC61CA-DD92-47A8-A4B8-50B45E9637B9}" dt="2022-11-27T12:56:36.897" v="11859"/>
          <ac:grpSpMkLst>
            <pc:docMk/>
            <pc:sldMk cId="3341818645" sldId="287"/>
            <ac:grpSpMk id="30" creationId="{ED773E2B-8DD7-3F76-BBAE-C2E0248AAFAD}"/>
          </ac:grpSpMkLst>
        </pc:grpChg>
        <pc:grpChg chg="mod">
          <ac:chgData name="Rita Tam" userId="a11fa42d-2320-45aa-b44e-2f74874cff07" providerId="ADAL" clId="{72FC61CA-DD92-47A8-A4B8-50B45E9637B9}" dt="2022-11-27T12:56:36.897" v="11859"/>
          <ac:grpSpMkLst>
            <pc:docMk/>
            <pc:sldMk cId="3341818645" sldId="287"/>
            <ac:grpSpMk id="31" creationId="{D9559143-C8C8-C77E-F77B-C50E1F94EFA5}"/>
          </ac:grpSpMkLst>
        </pc:grpChg>
        <pc:grpChg chg="mod">
          <ac:chgData name="Rita Tam" userId="a11fa42d-2320-45aa-b44e-2f74874cff07" providerId="ADAL" clId="{72FC61CA-DD92-47A8-A4B8-50B45E9637B9}" dt="2022-11-27T12:56:36.897" v="11859"/>
          <ac:grpSpMkLst>
            <pc:docMk/>
            <pc:sldMk cId="3341818645" sldId="287"/>
            <ac:grpSpMk id="32" creationId="{9E647D18-BB02-FB8E-2514-66E4E6A9FDC1}"/>
          </ac:grpSpMkLst>
        </pc:grpChg>
        <pc:grpChg chg="mod">
          <ac:chgData name="Rita Tam" userId="a11fa42d-2320-45aa-b44e-2f74874cff07" providerId="ADAL" clId="{72FC61CA-DD92-47A8-A4B8-50B45E9637B9}" dt="2022-11-27T12:56:36.897" v="11859"/>
          <ac:grpSpMkLst>
            <pc:docMk/>
            <pc:sldMk cId="3341818645" sldId="287"/>
            <ac:grpSpMk id="33" creationId="{0FDA3BDC-E078-DC0E-650D-5376FD52EB26}"/>
          </ac:grpSpMkLst>
        </pc:grpChg>
        <pc:grpChg chg="mod">
          <ac:chgData name="Rita Tam" userId="a11fa42d-2320-45aa-b44e-2f74874cff07" providerId="ADAL" clId="{72FC61CA-DD92-47A8-A4B8-50B45E9637B9}" dt="2022-11-27T12:56:36.897" v="11859"/>
          <ac:grpSpMkLst>
            <pc:docMk/>
            <pc:sldMk cId="3341818645" sldId="287"/>
            <ac:grpSpMk id="35" creationId="{CFB91017-83D5-858C-2BDB-74D446FC1F71}"/>
          </ac:grpSpMkLst>
        </pc:grpChg>
        <pc:grpChg chg="del mod topLvl">
          <ac:chgData name="Rita Tam" userId="a11fa42d-2320-45aa-b44e-2f74874cff07" providerId="ADAL" clId="{72FC61CA-DD92-47A8-A4B8-50B45E9637B9}" dt="2022-11-27T12:56:53.004" v="11865" actId="165"/>
          <ac:grpSpMkLst>
            <pc:docMk/>
            <pc:sldMk cId="3341818645" sldId="287"/>
            <ac:grpSpMk id="36" creationId="{8E3DE7EA-9163-3DB6-EC33-D0946006AA3F}"/>
          </ac:grpSpMkLst>
        </pc:grpChg>
        <pc:grpChg chg="del mod topLvl">
          <ac:chgData name="Rita Tam" userId="a11fa42d-2320-45aa-b44e-2f74874cff07" providerId="ADAL" clId="{72FC61CA-DD92-47A8-A4B8-50B45E9637B9}" dt="2022-11-27T12:56:53.004" v="11865" actId="165"/>
          <ac:grpSpMkLst>
            <pc:docMk/>
            <pc:sldMk cId="3341818645" sldId="287"/>
            <ac:grpSpMk id="40" creationId="{2EE9AD29-DACC-7B02-172A-298915D4CCB7}"/>
          </ac:grpSpMkLst>
        </pc:grpChg>
        <pc:grpChg chg="del mod topLvl">
          <ac:chgData name="Rita Tam" userId="a11fa42d-2320-45aa-b44e-2f74874cff07" providerId="ADAL" clId="{72FC61CA-DD92-47A8-A4B8-50B45E9637B9}" dt="2022-11-27T12:56:53.004" v="11865" actId="165"/>
          <ac:grpSpMkLst>
            <pc:docMk/>
            <pc:sldMk cId="3341818645" sldId="287"/>
            <ac:grpSpMk id="44" creationId="{3EEDB3FD-EA57-CC24-2C67-12E5D010FE95}"/>
          </ac:grpSpMkLst>
        </pc:grpChg>
        <pc:grpChg chg="del mod topLvl">
          <ac:chgData name="Rita Tam" userId="a11fa42d-2320-45aa-b44e-2f74874cff07" providerId="ADAL" clId="{72FC61CA-DD92-47A8-A4B8-50B45E9637B9}" dt="2022-11-27T12:56:53.004" v="11865" actId="165"/>
          <ac:grpSpMkLst>
            <pc:docMk/>
            <pc:sldMk cId="3341818645" sldId="287"/>
            <ac:grpSpMk id="48" creationId="{A0FD0CD9-677F-3AB7-486D-C6E7418D02A2}"/>
          </ac:grpSpMkLst>
        </pc:grpChg>
        <pc:grpChg chg="del mod topLvl">
          <ac:chgData name="Rita Tam" userId="a11fa42d-2320-45aa-b44e-2f74874cff07" providerId="ADAL" clId="{72FC61CA-DD92-47A8-A4B8-50B45E9637B9}" dt="2022-11-27T12:56:53.004" v="11865" actId="165"/>
          <ac:grpSpMkLst>
            <pc:docMk/>
            <pc:sldMk cId="3341818645" sldId="287"/>
            <ac:grpSpMk id="52" creationId="{9B4D6097-6F24-1F46-69D2-A3B56F26D455}"/>
          </ac:grpSpMkLst>
        </pc:grpChg>
        <pc:grpChg chg="del mod topLvl">
          <ac:chgData name="Rita Tam" userId="a11fa42d-2320-45aa-b44e-2f74874cff07" providerId="ADAL" clId="{72FC61CA-DD92-47A8-A4B8-50B45E9637B9}" dt="2022-11-27T12:56:53.004" v="11865" actId="165"/>
          <ac:grpSpMkLst>
            <pc:docMk/>
            <pc:sldMk cId="3341818645" sldId="287"/>
            <ac:grpSpMk id="56" creationId="{1A59DD94-F398-F276-5B5A-A39182BB4202}"/>
          </ac:grpSpMkLst>
        </pc:grpChg>
        <pc:grpChg chg="del mod topLvl">
          <ac:chgData name="Rita Tam" userId="a11fa42d-2320-45aa-b44e-2f74874cff07" providerId="ADAL" clId="{72FC61CA-DD92-47A8-A4B8-50B45E9637B9}" dt="2022-11-27T12:56:53.004" v="11865" actId="165"/>
          <ac:grpSpMkLst>
            <pc:docMk/>
            <pc:sldMk cId="3341818645" sldId="287"/>
            <ac:grpSpMk id="60" creationId="{79EC0EB1-ACF2-5822-26E6-5888CB5C7A26}"/>
          </ac:grpSpMkLst>
        </pc:grpChg>
        <pc:grpChg chg="del mod topLvl">
          <ac:chgData name="Rita Tam" userId="a11fa42d-2320-45aa-b44e-2f74874cff07" providerId="ADAL" clId="{72FC61CA-DD92-47A8-A4B8-50B45E9637B9}" dt="2022-11-27T12:56:53.004" v="11865" actId="165"/>
          <ac:grpSpMkLst>
            <pc:docMk/>
            <pc:sldMk cId="3341818645" sldId="287"/>
            <ac:grpSpMk id="1024" creationId="{CD21E2E6-F786-ED3F-FF83-7051D390E8DA}"/>
          </ac:grpSpMkLst>
        </pc:grpChg>
        <pc:grpChg chg="mod">
          <ac:chgData name="Rita Tam" userId="a11fa42d-2320-45aa-b44e-2f74874cff07" providerId="ADAL" clId="{72FC61CA-DD92-47A8-A4B8-50B45E9637B9}" dt="2022-11-27T12:56:36.897" v="11859"/>
          <ac:grpSpMkLst>
            <pc:docMk/>
            <pc:sldMk cId="3341818645" sldId="287"/>
            <ac:grpSpMk id="1030" creationId="{253DEE39-9380-09DF-ED37-CF4D58AB45E9}"/>
          </ac:grpSpMkLst>
        </pc:grpChg>
        <pc:grpChg chg="mod">
          <ac:chgData name="Rita Tam" userId="a11fa42d-2320-45aa-b44e-2f74874cff07" providerId="ADAL" clId="{72FC61CA-DD92-47A8-A4B8-50B45E9637B9}" dt="2022-11-27T12:56:36.897" v="11859"/>
          <ac:grpSpMkLst>
            <pc:docMk/>
            <pc:sldMk cId="3341818645" sldId="287"/>
            <ac:grpSpMk id="1031" creationId="{1D34E3C5-1CB6-3020-EA5E-954E6ED3E2CD}"/>
          </ac:grpSpMkLst>
        </pc:grpChg>
        <pc:grpChg chg="del mod topLvl">
          <ac:chgData name="Rita Tam" userId="a11fa42d-2320-45aa-b44e-2f74874cff07" providerId="ADAL" clId="{72FC61CA-DD92-47A8-A4B8-50B45E9637B9}" dt="2022-11-27T12:56:53.004" v="11865" actId="165"/>
          <ac:grpSpMkLst>
            <pc:docMk/>
            <pc:sldMk cId="3341818645" sldId="287"/>
            <ac:grpSpMk id="1048" creationId="{40BF60AB-ED52-2ABD-040D-FE8E89E45D72}"/>
          </ac:grpSpMkLst>
        </pc:grpChg>
        <pc:grpChg chg="del">
          <ac:chgData name="Rita Tam" userId="a11fa42d-2320-45aa-b44e-2f74874cff07" providerId="ADAL" clId="{72FC61CA-DD92-47A8-A4B8-50B45E9637B9}" dt="2022-11-27T12:56:14.201" v="11854" actId="165"/>
          <ac:grpSpMkLst>
            <pc:docMk/>
            <pc:sldMk cId="3341818645" sldId="287"/>
            <ac:grpSpMk id="1055" creationId="{30A1AA2C-A4EF-3C5C-7CB7-D287AA6E4733}"/>
          </ac:grpSpMkLst>
        </pc:grpChg>
        <pc:grpChg chg="del mod topLvl">
          <ac:chgData name="Rita Tam" userId="a11fa42d-2320-45aa-b44e-2f74874cff07" providerId="ADAL" clId="{72FC61CA-DD92-47A8-A4B8-50B45E9637B9}" dt="2022-11-27T12:56:53.004" v="11865" actId="165"/>
          <ac:grpSpMkLst>
            <pc:docMk/>
            <pc:sldMk cId="3341818645" sldId="287"/>
            <ac:grpSpMk id="1070" creationId="{99CF6B3B-CE4D-4172-0026-BF04EBF01B4E}"/>
          </ac:grpSpMkLst>
        </pc:grpChg>
        <pc:grpChg chg="add del mod">
          <ac:chgData name="Rita Tam" userId="a11fa42d-2320-45aa-b44e-2f74874cff07" providerId="ADAL" clId="{72FC61CA-DD92-47A8-A4B8-50B45E9637B9}" dt="2022-11-27T12:56:37.611" v="11860"/>
          <ac:grpSpMkLst>
            <pc:docMk/>
            <pc:sldMk cId="3341818645" sldId="287"/>
            <ac:grpSpMk id="1082" creationId="{CE6E271C-1A2D-09B4-D113-6832E3964221}"/>
          </ac:grpSpMkLst>
        </pc:grpChg>
        <pc:grpChg chg="mod">
          <ac:chgData name="Rita Tam" userId="a11fa42d-2320-45aa-b44e-2f74874cff07" providerId="ADAL" clId="{72FC61CA-DD92-47A8-A4B8-50B45E9637B9}" dt="2022-11-27T12:56:36.897" v="11859"/>
          <ac:grpSpMkLst>
            <pc:docMk/>
            <pc:sldMk cId="3341818645" sldId="287"/>
            <ac:grpSpMk id="1083" creationId="{3578CA92-07C3-7FCB-A3A8-68C38B181B6E}"/>
          </ac:grpSpMkLst>
        </pc:grpChg>
        <pc:grpChg chg="mod">
          <ac:chgData name="Rita Tam" userId="a11fa42d-2320-45aa-b44e-2f74874cff07" providerId="ADAL" clId="{72FC61CA-DD92-47A8-A4B8-50B45E9637B9}" dt="2022-11-27T12:56:36.897" v="11859"/>
          <ac:grpSpMkLst>
            <pc:docMk/>
            <pc:sldMk cId="3341818645" sldId="287"/>
            <ac:grpSpMk id="1084" creationId="{A22D7604-47EC-EC1F-D2D7-66ED25821F5C}"/>
          </ac:grpSpMkLst>
        </pc:grpChg>
        <pc:grpChg chg="add del mod">
          <ac:chgData name="Rita Tam" userId="a11fa42d-2320-45aa-b44e-2f74874cff07" providerId="ADAL" clId="{72FC61CA-DD92-47A8-A4B8-50B45E9637B9}" dt="2022-11-27T12:56:37.611" v="11860"/>
          <ac:grpSpMkLst>
            <pc:docMk/>
            <pc:sldMk cId="3341818645" sldId="287"/>
            <ac:grpSpMk id="1095" creationId="{61A81B0C-8C7C-0C41-7A8C-52A1D2102FBD}"/>
          </ac:grpSpMkLst>
        </pc:grpChg>
        <pc:grpChg chg="mod">
          <ac:chgData name="Rita Tam" userId="a11fa42d-2320-45aa-b44e-2f74874cff07" providerId="ADAL" clId="{72FC61CA-DD92-47A8-A4B8-50B45E9637B9}" dt="2022-11-27T12:56:36.897" v="11859"/>
          <ac:grpSpMkLst>
            <pc:docMk/>
            <pc:sldMk cId="3341818645" sldId="287"/>
            <ac:grpSpMk id="1099" creationId="{DC5363F2-3A0E-93F3-DF04-7D90B1FF927E}"/>
          </ac:grpSpMkLst>
        </pc:grpChg>
        <pc:grpChg chg="del mod topLvl">
          <ac:chgData name="Rita Tam" userId="a11fa42d-2320-45aa-b44e-2f74874cff07" providerId="ADAL" clId="{72FC61CA-DD92-47A8-A4B8-50B45E9637B9}" dt="2022-11-27T12:56:53.004" v="11865" actId="165"/>
          <ac:grpSpMkLst>
            <pc:docMk/>
            <pc:sldMk cId="3341818645" sldId="287"/>
            <ac:grpSpMk id="1103" creationId="{01457810-1701-96E5-C12C-7E087BC56103}"/>
          </ac:grpSpMkLst>
        </pc:grpChg>
        <pc:grpChg chg="del mod topLvl">
          <ac:chgData name="Rita Tam" userId="a11fa42d-2320-45aa-b44e-2f74874cff07" providerId="ADAL" clId="{72FC61CA-DD92-47A8-A4B8-50B45E9637B9}" dt="2022-11-27T12:56:53.004" v="11865" actId="165"/>
          <ac:grpSpMkLst>
            <pc:docMk/>
            <pc:sldMk cId="3341818645" sldId="287"/>
            <ac:grpSpMk id="1105" creationId="{02D4A08B-182B-702D-F701-96EA8355C2D2}"/>
          </ac:grpSpMkLst>
        </pc:grpChg>
        <pc:grpChg chg="add del mod">
          <ac:chgData name="Rita Tam" userId="a11fa42d-2320-45aa-b44e-2f74874cff07" providerId="ADAL" clId="{72FC61CA-DD92-47A8-A4B8-50B45E9637B9}" dt="2022-11-27T12:56:37.611" v="11860"/>
          <ac:grpSpMkLst>
            <pc:docMk/>
            <pc:sldMk cId="3341818645" sldId="287"/>
            <ac:grpSpMk id="1110" creationId="{C734A31F-8CC7-828F-C418-6D5F86756D04}"/>
          </ac:grpSpMkLst>
        </pc:grpChg>
        <pc:grpChg chg="mod">
          <ac:chgData name="Rita Tam" userId="a11fa42d-2320-45aa-b44e-2f74874cff07" providerId="ADAL" clId="{72FC61CA-DD92-47A8-A4B8-50B45E9637B9}" dt="2022-11-27T12:56:36.897" v="11859"/>
          <ac:grpSpMkLst>
            <pc:docMk/>
            <pc:sldMk cId="3341818645" sldId="287"/>
            <ac:grpSpMk id="1111" creationId="{0203479E-0FE3-1F30-0EDC-474BA7520364}"/>
          </ac:grpSpMkLst>
        </pc:grpChg>
        <pc:grpChg chg="mod">
          <ac:chgData name="Rita Tam" userId="a11fa42d-2320-45aa-b44e-2f74874cff07" providerId="ADAL" clId="{72FC61CA-DD92-47A8-A4B8-50B45E9637B9}" dt="2022-11-27T12:56:36.897" v="11859"/>
          <ac:grpSpMkLst>
            <pc:docMk/>
            <pc:sldMk cId="3341818645" sldId="287"/>
            <ac:grpSpMk id="1112" creationId="{E245AE1B-A7A7-CABF-E914-39318FDD4E7E}"/>
          </ac:grpSpMkLst>
        </pc:grpChg>
        <pc:grpChg chg="del mod topLvl">
          <ac:chgData name="Rita Tam" userId="a11fa42d-2320-45aa-b44e-2f74874cff07" providerId="ADAL" clId="{72FC61CA-DD92-47A8-A4B8-50B45E9637B9}" dt="2022-11-27T12:56:53.004" v="11865" actId="165"/>
          <ac:grpSpMkLst>
            <pc:docMk/>
            <pc:sldMk cId="3341818645" sldId="287"/>
            <ac:grpSpMk id="1120" creationId="{7E6639BD-F097-CC2C-DE0B-9DD163DA06A2}"/>
          </ac:grpSpMkLst>
        </pc:grpChg>
        <pc:grpChg chg="del mod topLvl">
          <ac:chgData name="Rita Tam" userId="a11fa42d-2320-45aa-b44e-2f74874cff07" providerId="ADAL" clId="{72FC61CA-DD92-47A8-A4B8-50B45E9637B9}" dt="2022-11-27T12:56:53.004" v="11865" actId="165"/>
          <ac:grpSpMkLst>
            <pc:docMk/>
            <pc:sldMk cId="3341818645" sldId="287"/>
            <ac:grpSpMk id="1124" creationId="{310AA3FF-D4A5-4344-79F2-AB287686614F}"/>
          </ac:grpSpMkLst>
        </pc:grpChg>
        <pc:grpChg chg="del mod topLvl">
          <ac:chgData name="Rita Tam" userId="a11fa42d-2320-45aa-b44e-2f74874cff07" providerId="ADAL" clId="{72FC61CA-DD92-47A8-A4B8-50B45E9637B9}" dt="2022-11-27T12:56:53.004" v="11865" actId="165"/>
          <ac:grpSpMkLst>
            <pc:docMk/>
            <pc:sldMk cId="3341818645" sldId="287"/>
            <ac:grpSpMk id="1132" creationId="{C540057D-5012-8FB8-19D1-F31CB4B692F5}"/>
          </ac:grpSpMkLst>
        </pc:grpChg>
        <pc:grpChg chg="add del mod">
          <ac:chgData name="Rita Tam" userId="a11fa42d-2320-45aa-b44e-2f74874cff07" providerId="ADAL" clId="{72FC61CA-DD92-47A8-A4B8-50B45E9637B9}" dt="2022-11-27T12:56:37.611" v="11860"/>
          <ac:grpSpMkLst>
            <pc:docMk/>
            <pc:sldMk cId="3341818645" sldId="287"/>
            <ac:grpSpMk id="1136" creationId="{5E4A3342-DBCA-3FA3-65E4-DB875CA63478}"/>
          </ac:grpSpMkLst>
        </pc:grpChg>
        <pc:grpChg chg="mod">
          <ac:chgData name="Rita Tam" userId="a11fa42d-2320-45aa-b44e-2f74874cff07" providerId="ADAL" clId="{72FC61CA-DD92-47A8-A4B8-50B45E9637B9}" dt="2022-11-27T12:56:36.897" v="11859"/>
          <ac:grpSpMkLst>
            <pc:docMk/>
            <pc:sldMk cId="3341818645" sldId="287"/>
            <ac:grpSpMk id="1138" creationId="{C6E2F5F6-FC47-3D04-5429-BACBCCEA92DA}"/>
          </ac:grpSpMkLst>
        </pc:grpChg>
        <pc:grpChg chg="mod">
          <ac:chgData name="Rita Tam" userId="a11fa42d-2320-45aa-b44e-2f74874cff07" providerId="ADAL" clId="{72FC61CA-DD92-47A8-A4B8-50B45E9637B9}" dt="2022-11-27T12:56:36.897" v="11859"/>
          <ac:grpSpMkLst>
            <pc:docMk/>
            <pc:sldMk cId="3341818645" sldId="287"/>
            <ac:grpSpMk id="1140" creationId="{A874D6F1-C5A9-7A36-DA24-AD946E0DAE13}"/>
          </ac:grpSpMkLst>
        </pc:grpChg>
        <pc:grpChg chg="del mod topLvl">
          <ac:chgData name="Rita Tam" userId="a11fa42d-2320-45aa-b44e-2f74874cff07" providerId="ADAL" clId="{72FC61CA-DD92-47A8-A4B8-50B45E9637B9}" dt="2022-11-27T12:56:53.004" v="11865" actId="165"/>
          <ac:grpSpMkLst>
            <pc:docMk/>
            <pc:sldMk cId="3341818645" sldId="287"/>
            <ac:grpSpMk id="1141" creationId="{0937B521-5C30-AF4B-B1CA-1030A9F534B7}"/>
          </ac:grpSpMkLst>
        </pc:grpChg>
        <pc:grpChg chg="del mod topLvl">
          <ac:chgData name="Rita Tam" userId="a11fa42d-2320-45aa-b44e-2f74874cff07" providerId="ADAL" clId="{72FC61CA-DD92-47A8-A4B8-50B45E9637B9}" dt="2022-11-27T12:56:53.004" v="11865" actId="165"/>
          <ac:grpSpMkLst>
            <pc:docMk/>
            <pc:sldMk cId="3341818645" sldId="287"/>
            <ac:grpSpMk id="1145" creationId="{0EF71D54-5FE8-A894-371B-91AA8E2658A7}"/>
          </ac:grpSpMkLst>
        </pc:grpChg>
        <pc:grpChg chg="mod">
          <ac:chgData name="Rita Tam" userId="a11fa42d-2320-45aa-b44e-2f74874cff07" providerId="ADAL" clId="{72FC61CA-DD92-47A8-A4B8-50B45E9637B9}" dt="2022-11-27T12:57:21.661" v="11869" actId="165"/>
          <ac:grpSpMkLst>
            <pc:docMk/>
            <pc:sldMk cId="3341818645" sldId="287"/>
            <ac:grpSpMk id="1154" creationId="{120C1E1E-61B5-87A2-F854-384BD6ABCD6A}"/>
          </ac:grpSpMkLst>
        </pc:grpChg>
        <pc:grpChg chg="mod">
          <ac:chgData name="Rita Tam" userId="a11fa42d-2320-45aa-b44e-2f74874cff07" providerId="ADAL" clId="{72FC61CA-DD92-47A8-A4B8-50B45E9637B9}" dt="2022-11-27T12:57:21.661" v="11869" actId="165"/>
          <ac:grpSpMkLst>
            <pc:docMk/>
            <pc:sldMk cId="3341818645" sldId="287"/>
            <ac:grpSpMk id="1158" creationId="{E6DA882C-5666-D56C-80A9-F79194C83390}"/>
          </ac:grpSpMkLst>
        </pc:grpChg>
        <pc:grpChg chg="mod">
          <ac:chgData name="Rita Tam" userId="a11fa42d-2320-45aa-b44e-2f74874cff07" providerId="ADAL" clId="{72FC61CA-DD92-47A8-A4B8-50B45E9637B9}" dt="2022-11-27T12:56:36.897" v="11859"/>
          <ac:grpSpMkLst>
            <pc:docMk/>
            <pc:sldMk cId="3341818645" sldId="287"/>
            <ac:grpSpMk id="1163" creationId="{21A9419F-CD8A-BB3C-7E19-D13B388E05E1}"/>
          </ac:grpSpMkLst>
        </pc:grpChg>
        <pc:grpChg chg="mod">
          <ac:chgData name="Rita Tam" userId="a11fa42d-2320-45aa-b44e-2f74874cff07" providerId="ADAL" clId="{72FC61CA-DD92-47A8-A4B8-50B45E9637B9}" dt="2022-11-27T12:56:36.897" v="11859"/>
          <ac:grpSpMkLst>
            <pc:docMk/>
            <pc:sldMk cId="3341818645" sldId="287"/>
            <ac:grpSpMk id="1164" creationId="{C0F86053-8961-4D95-2900-979ED06F83B2}"/>
          </ac:grpSpMkLst>
        </pc:grpChg>
        <pc:grpChg chg="add del mod">
          <ac:chgData name="Rita Tam" userId="a11fa42d-2320-45aa-b44e-2f74874cff07" providerId="ADAL" clId="{72FC61CA-DD92-47A8-A4B8-50B45E9637B9}" dt="2022-11-27T12:56:37.611" v="11860"/>
          <ac:grpSpMkLst>
            <pc:docMk/>
            <pc:sldMk cId="3341818645" sldId="287"/>
            <ac:grpSpMk id="1184" creationId="{11DB9D11-6161-0C7E-26FF-83C2F516CA23}"/>
          </ac:grpSpMkLst>
        </pc:grpChg>
        <pc:grpChg chg="mod">
          <ac:chgData name="Rita Tam" userId="a11fa42d-2320-45aa-b44e-2f74874cff07" providerId="ADAL" clId="{72FC61CA-DD92-47A8-A4B8-50B45E9637B9}" dt="2022-11-27T12:56:36.897" v="11859"/>
          <ac:grpSpMkLst>
            <pc:docMk/>
            <pc:sldMk cId="3341818645" sldId="287"/>
            <ac:grpSpMk id="1185" creationId="{D728674D-23E7-D500-31EC-169EA3BBB334}"/>
          </ac:grpSpMkLst>
        </pc:grpChg>
        <pc:grpChg chg="mod">
          <ac:chgData name="Rita Tam" userId="a11fa42d-2320-45aa-b44e-2f74874cff07" providerId="ADAL" clId="{72FC61CA-DD92-47A8-A4B8-50B45E9637B9}" dt="2022-11-27T12:56:36.897" v="11859"/>
          <ac:grpSpMkLst>
            <pc:docMk/>
            <pc:sldMk cId="3341818645" sldId="287"/>
            <ac:grpSpMk id="1186" creationId="{7079E6EA-A508-7AD1-8798-B7617E458E2E}"/>
          </ac:grpSpMkLst>
        </pc:grpChg>
        <pc:grpChg chg="add del mod">
          <ac:chgData name="Rita Tam" userId="a11fa42d-2320-45aa-b44e-2f74874cff07" providerId="ADAL" clId="{72FC61CA-DD92-47A8-A4B8-50B45E9637B9}" dt="2022-11-27T12:56:37.611" v="11860"/>
          <ac:grpSpMkLst>
            <pc:docMk/>
            <pc:sldMk cId="3341818645" sldId="287"/>
            <ac:grpSpMk id="1196" creationId="{0E14616D-1330-CA81-B595-A9879C736D33}"/>
          </ac:grpSpMkLst>
        </pc:grpChg>
        <pc:grpChg chg="mod">
          <ac:chgData name="Rita Tam" userId="a11fa42d-2320-45aa-b44e-2f74874cff07" providerId="ADAL" clId="{72FC61CA-DD92-47A8-A4B8-50B45E9637B9}" dt="2022-11-27T12:56:36.897" v="11859"/>
          <ac:grpSpMkLst>
            <pc:docMk/>
            <pc:sldMk cId="3341818645" sldId="287"/>
            <ac:grpSpMk id="1197" creationId="{2CE9DE92-8B0F-A0EF-A783-FA0DF8F8B4DD}"/>
          </ac:grpSpMkLst>
        </pc:grpChg>
        <pc:grpChg chg="mod">
          <ac:chgData name="Rita Tam" userId="a11fa42d-2320-45aa-b44e-2f74874cff07" providerId="ADAL" clId="{72FC61CA-DD92-47A8-A4B8-50B45E9637B9}" dt="2022-11-27T12:56:36.897" v="11859"/>
          <ac:grpSpMkLst>
            <pc:docMk/>
            <pc:sldMk cId="3341818645" sldId="287"/>
            <ac:grpSpMk id="1198" creationId="{8D7E9262-F446-F739-6D96-10447CCD38A6}"/>
          </ac:grpSpMkLst>
        </pc:grpChg>
        <pc:grpChg chg="add del mod">
          <ac:chgData name="Rita Tam" userId="a11fa42d-2320-45aa-b44e-2f74874cff07" providerId="ADAL" clId="{72FC61CA-DD92-47A8-A4B8-50B45E9637B9}" dt="2022-11-27T12:57:21.661" v="11869" actId="165"/>
          <ac:grpSpMkLst>
            <pc:docMk/>
            <pc:sldMk cId="3341818645" sldId="287"/>
            <ac:grpSpMk id="1215" creationId="{247EF3A8-EBC1-04B5-FC64-4ECC465FBC93}"/>
          </ac:grpSpMkLst>
        </pc:grpChg>
        <pc:grpChg chg="add del mod">
          <ac:chgData name="Rita Tam" userId="a11fa42d-2320-45aa-b44e-2f74874cff07" providerId="ADAL" clId="{72FC61CA-DD92-47A8-A4B8-50B45E9637B9}" dt="2022-11-27T12:57:21.661" v="11869" actId="165"/>
          <ac:grpSpMkLst>
            <pc:docMk/>
            <pc:sldMk cId="3341818645" sldId="287"/>
            <ac:grpSpMk id="1216" creationId="{50E09258-B0E6-C055-F36C-74294A6E29BD}"/>
          </ac:grpSpMkLst>
        </pc:grpChg>
        <pc:grpChg chg="add del mod">
          <ac:chgData name="Rita Tam" userId="a11fa42d-2320-45aa-b44e-2f74874cff07" providerId="ADAL" clId="{72FC61CA-DD92-47A8-A4B8-50B45E9637B9}" dt="2022-11-27T12:57:21.661" v="11869" actId="165"/>
          <ac:grpSpMkLst>
            <pc:docMk/>
            <pc:sldMk cId="3341818645" sldId="287"/>
            <ac:grpSpMk id="1217" creationId="{5F1686B1-D2C9-FE10-F884-F3820BDA435F}"/>
          </ac:grpSpMkLst>
        </pc:grpChg>
        <pc:grpChg chg="mod topLvl">
          <ac:chgData name="Rita Tam" userId="a11fa42d-2320-45aa-b44e-2f74874cff07" providerId="ADAL" clId="{72FC61CA-DD92-47A8-A4B8-50B45E9637B9}" dt="2022-11-27T12:57:21.661" v="11869" actId="165"/>
          <ac:grpSpMkLst>
            <pc:docMk/>
            <pc:sldMk cId="3341818645" sldId="287"/>
            <ac:grpSpMk id="1224" creationId="{007931F1-AD0D-64F0-2893-46AA4311D3D3}"/>
          </ac:grpSpMkLst>
        </pc:grpChg>
        <pc:grpChg chg="del mod topLvl">
          <ac:chgData name="Rita Tam" userId="a11fa42d-2320-45aa-b44e-2f74874cff07" providerId="ADAL" clId="{72FC61CA-DD92-47A8-A4B8-50B45E9637B9}" dt="2022-11-27T12:56:53.004" v="11865" actId="165"/>
          <ac:grpSpMkLst>
            <pc:docMk/>
            <pc:sldMk cId="3341818645" sldId="287"/>
            <ac:grpSpMk id="1225" creationId="{73F6C6A5-CB40-943A-5824-B3BE367DEB50}"/>
          </ac:grpSpMkLst>
        </pc:grpChg>
        <pc:grpChg chg="del">
          <ac:chgData name="Rita Tam" userId="a11fa42d-2320-45aa-b44e-2f74874cff07" providerId="ADAL" clId="{72FC61CA-DD92-47A8-A4B8-50B45E9637B9}" dt="2022-11-27T12:56:14.201" v="11854" actId="165"/>
          <ac:grpSpMkLst>
            <pc:docMk/>
            <pc:sldMk cId="3341818645" sldId="287"/>
            <ac:grpSpMk id="1226" creationId="{51B237FF-2B31-8F87-3E1C-BB3BDBFD47FC}"/>
          </ac:grpSpMkLst>
        </pc:grpChg>
        <pc:grpChg chg="del">
          <ac:chgData name="Rita Tam" userId="a11fa42d-2320-45aa-b44e-2f74874cff07" providerId="ADAL" clId="{72FC61CA-DD92-47A8-A4B8-50B45E9637B9}" dt="2022-11-27T12:56:14.201" v="11854" actId="165"/>
          <ac:grpSpMkLst>
            <pc:docMk/>
            <pc:sldMk cId="3341818645" sldId="287"/>
            <ac:grpSpMk id="1227" creationId="{D0EB52F8-CE25-97D5-75CE-1C3A8A3949C7}"/>
          </ac:grpSpMkLst>
        </pc:grpChg>
        <pc:grpChg chg="del">
          <ac:chgData name="Rita Tam" userId="a11fa42d-2320-45aa-b44e-2f74874cff07" providerId="ADAL" clId="{72FC61CA-DD92-47A8-A4B8-50B45E9637B9}" dt="2022-11-27T12:56:14.201" v="11854" actId="165"/>
          <ac:grpSpMkLst>
            <pc:docMk/>
            <pc:sldMk cId="3341818645" sldId="287"/>
            <ac:grpSpMk id="1228" creationId="{8BFEE414-5B15-06C6-B70A-269077FD3BBE}"/>
          </ac:grpSpMkLst>
        </pc:grpChg>
        <pc:grpChg chg="del">
          <ac:chgData name="Rita Tam" userId="a11fa42d-2320-45aa-b44e-2f74874cff07" providerId="ADAL" clId="{72FC61CA-DD92-47A8-A4B8-50B45E9637B9}" dt="2022-11-27T12:56:14.201" v="11854" actId="165"/>
          <ac:grpSpMkLst>
            <pc:docMk/>
            <pc:sldMk cId="3341818645" sldId="287"/>
            <ac:grpSpMk id="1229" creationId="{180458E7-A6E2-588D-0937-59D8B637C8A8}"/>
          </ac:grpSpMkLst>
        </pc:grpChg>
        <pc:grpChg chg="add del mod">
          <ac:chgData name="Rita Tam" userId="a11fa42d-2320-45aa-b44e-2f74874cff07" providerId="ADAL" clId="{72FC61CA-DD92-47A8-A4B8-50B45E9637B9}" dt="2022-11-27T12:57:21.661" v="11869" actId="165"/>
          <ac:grpSpMkLst>
            <pc:docMk/>
            <pc:sldMk cId="3341818645" sldId="287"/>
            <ac:grpSpMk id="1230" creationId="{A9F663D6-B8E9-D8EE-67C2-9A76E4580BE5}"/>
          </ac:grpSpMkLst>
        </pc:grpChg>
        <pc:grpChg chg="add del mod">
          <ac:chgData name="Rita Tam" userId="a11fa42d-2320-45aa-b44e-2f74874cff07" providerId="ADAL" clId="{72FC61CA-DD92-47A8-A4B8-50B45E9637B9}" dt="2022-11-27T12:57:21.661" v="11869" actId="165"/>
          <ac:grpSpMkLst>
            <pc:docMk/>
            <pc:sldMk cId="3341818645" sldId="287"/>
            <ac:grpSpMk id="1231" creationId="{D4114F2D-91FD-0400-E667-93B0F24B6DD6}"/>
          </ac:grpSpMkLst>
        </pc:grpChg>
        <pc:grpChg chg="add del mod">
          <ac:chgData name="Rita Tam" userId="a11fa42d-2320-45aa-b44e-2f74874cff07" providerId="ADAL" clId="{72FC61CA-DD92-47A8-A4B8-50B45E9637B9}" dt="2022-11-27T12:57:21.661" v="11869" actId="165"/>
          <ac:grpSpMkLst>
            <pc:docMk/>
            <pc:sldMk cId="3341818645" sldId="287"/>
            <ac:grpSpMk id="1232" creationId="{14B46F95-F625-DCA6-B508-C4975853A7C8}"/>
          </ac:grpSpMkLst>
        </pc:grpChg>
        <pc:grpChg chg="add del mod">
          <ac:chgData name="Rita Tam" userId="a11fa42d-2320-45aa-b44e-2f74874cff07" providerId="ADAL" clId="{72FC61CA-DD92-47A8-A4B8-50B45E9637B9}" dt="2022-11-27T12:57:21.661" v="11869" actId="165"/>
          <ac:grpSpMkLst>
            <pc:docMk/>
            <pc:sldMk cId="3341818645" sldId="287"/>
            <ac:grpSpMk id="1233" creationId="{CB654379-4EF6-4996-53C3-4372F5858D35}"/>
          </ac:grpSpMkLst>
        </pc:grpChg>
        <pc:grpChg chg="add del mod">
          <ac:chgData name="Rita Tam" userId="a11fa42d-2320-45aa-b44e-2f74874cff07" providerId="ADAL" clId="{72FC61CA-DD92-47A8-A4B8-50B45E9637B9}" dt="2022-11-27T12:57:21.661" v="11869" actId="165"/>
          <ac:grpSpMkLst>
            <pc:docMk/>
            <pc:sldMk cId="3341818645" sldId="287"/>
            <ac:grpSpMk id="1234" creationId="{A2DCABF1-B38E-6EE4-EE65-A8DD50BA9428}"/>
          </ac:grpSpMkLst>
        </pc:grpChg>
        <pc:grpChg chg="add del mod">
          <ac:chgData name="Rita Tam" userId="a11fa42d-2320-45aa-b44e-2f74874cff07" providerId="ADAL" clId="{72FC61CA-DD92-47A8-A4B8-50B45E9637B9}" dt="2022-11-27T12:57:21.661" v="11869" actId="165"/>
          <ac:grpSpMkLst>
            <pc:docMk/>
            <pc:sldMk cId="3341818645" sldId="287"/>
            <ac:grpSpMk id="1235" creationId="{D47E895C-35DD-4864-9845-0BC5D6BFCEB3}"/>
          </ac:grpSpMkLst>
        </pc:grpChg>
        <pc:grpChg chg="add del mod">
          <ac:chgData name="Rita Tam" userId="a11fa42d-2320-45aa-b44e-2f74874cff07" providerId="ADAL" clId="{72FC61CA-DD92-47A8-A4B8-50B45E9637B9}" dt="2022-11-27T12:57:21.661" v="11869" actId="165"/>
          <ac:grpSpMkLst>
            <pc:docMk/>
            <pc:sldMk cId="3341818645" sldId="287"/>
            <ac:grpSpMk id="1236" creationId="{23F7D9C0-8D9E-978A-2110-CBDB327CEC4C}"/>
          </ac:grpSpMkLst>
        </pc:grpChg>
        <pc:grpChg chg="add del mod">
          <ac:chgData name="Rita Tam" userId="a11fa42d-2320-45aa-b44e-2f74874cff07" providerId="ADAL" clId="{72FC61CA-DD92-47A8-A4B8-50B45E9637B9}" dt="2022-11-27T12:57:21.661" v="11869" actId="165"/>
          <ac:grpSpMkLst>
            <pc:docMk/>
            <pc:sldMk cId="3341818645" sldId="287"/>
            <ac:grpSpMk id="1237" creationId="{F7899E72-4A47-AFB0-C5B9-57FBB69310A8}"/>
          </ac:grpSpMkLst>
        </pc:grpChg>
        <pc:grpChg chg="add del mod">
          <ac:chgData name="Rita Tam" userId="a11fa42d-2320-45aa-b44e-2f74874cff07" providerId="ADAL" clId="{72FC61CA-DD92-47A8-A4B8-50B45E9637B9}" dt="2022-11-27T12:57:21.661" v="11869" actId="165"/>
          <ac:grpSpMkLst>
            <pc:docMk/>
            <pc:sldMk cId="3341818645" sldId="287"/>
            <ac:grpSpMk id="1238" creationId="{38C4AE23-3A0C-C5C0-56D0-F2D82150CFCF}"/>
          </ac:grpSpMkLst>
        </pc:grpChg>
        <pc:grpChg chg="add del mod">
          <ac:chgData name="Rita Tam" userId="a11fa42d-2320-45aa-b44e-2f74874cff07" providerId="ADAL" clId="{72FC61CA-DD92-47A8-A4B8-50B45E9637B9}" dt="2022-11-27T12:57:21.661" v="11869" actId="165"/>
          <ac:grpSpMkLst>
            <pc:docMk/>
            <pc:sldMk cId="3341818645" sldId="287"/>
            <ac:grpSpMk id="1239" creationId="{F6E6FBF0-79EA-2AB8-D94F-C6A0C8B2B1F7}"/>
          </ac:grpSpMkLst>
        </pc:grpChg>
        <pc:grpChg chg="add del mod">
          <ac:chgData name="Rita Tam" userId="a11fa42d-2320-45aa-b44e-2f74874cff07" providerId="ADAL" clId="{72FC61CA-DD92-47A8-A4B8-50B45E9637B9}" dt="2022-11-27T12:57:21.661" v="11869" actId="165"/>
          <ac:grpSpMkLst>
            <pc:docMk/>
            <pc:sldMk cId="3341818645" sldId="287"/>
            <ac:grpSpMk id="1240" creationId="{5AA4D954-1ABB-EA91-13B6-B1B38FDED5EA}"/>
          </ac:grpSpMkLst>
        </pc:grpChg>
        <pc:grpChg chg="add del mod">
          <ac:chgData name="Rita Tam" userId="a11fa42d-2320-45aa-b44e-2f74874cff07" providerId="ADAL" clId="{72FC61CA-DD92-47A8-A4B8-50B45E9637B9}" dt="2022-11-27T12:57:21.661" v="11869" actId="165"/>
          <ac:grpSpMkLst>
            <pc:docMk/>
            <pc:sldMk cId="3341818645" sldId="287"/>
            <ac:grpSpMk id="1241" creationId="{04BFC0B1-CC9E-8559-AB12-3E9AC7093015}"/>
          </ac:grpSpMkLst>
        </pc:grpChg>
        <pc:grpChg chg="add del mod">
          <ac:chgData name="Rita Tam" userId="a11fa42d-2320-45aa-b44e-2f74874cff07" providerId="ADAL" clId="{72FC61CA-DD92-47A8-A4B8-50B45E9637B9}" dt="2022-11-27T12:57:21.661" v="11869" actId="165"/>
          <ac:grpSpMkLst>
            <pc:docMk/>
            <pc:sldMk cId="3341818645" sldId="287"/>
            <ac:grpSpMk id="1242" creationId="{76D11705-837F-0A89-D087-736D82709F35}"/>
          </ac:grpSpMkLst>
        </pc:grpChg>
        <pc:grpChg chg="add del mod">
          <ac:chgData name="Rita Tam" userId="a11fa42d-2320-45aa-b44e-2f74874cff07" providerId="ADAL" clId="{72FC61CA-DD92-47A8-A4B8-50B45E9637B9}" dt="2022-11-27T12:57:21.661" v="11869" actId="165"/>
          <ac:grpSpMkLst>
            <pc:docMk/>
            <pc:sldMk cId="3341818645" sldId="287"/>
            <ac:grpSpMk id="1243" creationId="{5CB4E64B-28FB-77FC-57ED-3551F63124C9}"/>
          </ac:grpSpMkLst>
        </pc:grpChg>
        <pc:grpChg chg="add del mod">
          <ac:chgData name="Rita Tam" userId="a11fa42d-2320-45aa-b44e-2f74874cff07" providerId="ADAL" clId="{72FC61CA-DD92-47A8-A4B8-50B45E9637B9}" dt="2022-11-27T12:57:21.661" v="11869" actId="165"/>
          <ac:grpSpMkLst>
            <pc:docMk/>
            <pc:sldMk cId="3341818645" sldId="287"/>
            <ac:grpSpMk id="1244" creationId="{F2B45962-8C0F-C26C-17E1-FCEA15C54187}"/>
          </ac:grpSpMkLst>
        </pc:grpChg>
        <pc:grpChg chg="add del mod">
          <ac:chgData name="Rita Tam" userId="a11fa42d-2320-45aa-b44e-2f74874cff07" providerId="ADAL" clId="{72FC61CA-DD92-47A8-A4B8-50B45E9637B9}" dt="2022-11-27T12:57:21.661" v="11869" actId="165"/>
          <ac:grpSpMkLst>
            <pc:docMk/>
            <pc:sldMk cId="3341818645" sldId="287"/>
            <ac:grpSpMk id="1245" creationId="{48A7A818-C453-C21B-F5B7-B16641D77B88}"/>
          </ac:grpSpMkLst>
        </pc:grpChg>
        <pc:grpChg chg="add del mod">
          <ac:chgData name="Rita Tam" userId="a11fa42d-2320-45aa-b44e-2f74874cff07" providerId="ADAL" clId="{72FC61CA-DD92-47A8-A4B8-50B45E9637B9}" dt="2022-11-27T12:57:21.661" v="11869" actId="165"/>
          <ac:grpSpMkLst>
            <pc:docMk/>
            <pc:sldMk cId="3341818645" sldId="287"/>
            <ac:grpSpMk id="1246" creationId="{794CF12A-10E8-2FAA-72C7-31E8B3EE2CCE}"/>
          </ac:grpSpMkLst>
        </pc:grpChg>
        <pc:grpChg chg="add del mod">
          <ac:chgData name="Rita Tam" userId="a11fa42d-2320-45aa-b44e-2f74874cff07" providerId="ADAL" clId="{72FC61CA-DD92-47A8-A4B8-50B45E9637B9}" dt="2022-11-27T12:57:21.661" v="11869" actId="165"/>
          <ac:grpSpMkLst>
            <pc:docMk/>
            <pc:sldMk cId="3341818645" sldId="287"/>
            <ac:grpSpMk id="1247" creationId="{A6E63C18-92F0-8C1C-A2DA-D21BB32D75EB}"/>
          </ac:grpSpMkLst>
        </pc:grpChg>
        <pc:picChg chg="add del">
          <ac:chgData name="Rita Tam" userId="a11fa42d-2320-45aa-b44e-2f74874cff07" providerId="ADAL" clId="{72FC61CA-DD92-47A8-A4B8-50B45E9637B9}" dt="2022-11-27T12:56:40.499" v="11862"/>
          <ac:picMkLst>
            <pc:docMk/>
            <pc:sldMk cId="3341818645" sldId="287"/>
            <ac:picMk id="1214" creationId="{7638A459-3B29-BA06-4CF6-81C2BF1EA1CF}"/>
          </ac:picMkLst>
        </pc:picChg>
        <pc:inkChg chg="mod topLvl">
          <ac:chgData name="Rita Tam" userId="a11fa42d-2320-45aa-b44e-2f74874cff07" providerId="ADAL" clId="{72FC61CA-DD92-47A8-A4B8-50B45E9637B9}" dt="2022-11-27T12:57:21.661" v="11869" actId="165"/>
          <ac:inkMkLst>
            <pc:docMk/>
            <pc:sldMk cId="3341818645" sldId="287"/>
            <ac:inkMk id="1097" creationId="{DD7F9226-1252-FFC8-F17C-6FD0527A9DD7}"/>
          </ac:inkMkLst>
        </pc:inkChg>
        <pc:inkChg chg="mod">
          <ac:chgData name="Rita Tam" userId="a11fa42d-2320-45aa-b44e-2f74874cff07" providerId="ADAL" clId="{72FC61CA-DD92-47A8-A4B8-50B45E9637B9}" dt="2022-11-27T12:56:36.897" v="11859"/>
          <ac:inkMkLst>
            <pc:docMk/>
            <pc:sldMk cId="3341818645" sldId="287"/>
            <ac:inkMk id="1101" creationId="{6EF85E9D-38B3-126A-C8B0-47A4C69E2F5C}"/>
          </ac:inkMkLst>
        </pc:inkChg>
        <pc:inkChg chg="mod topLvl">
          <ac:chgData name="Rita Tam" userId="a11fa42d-2320-45aa-b44e-2f74874cff07" providerId="ADAL" clId="{72FC61CA-DD92-47A8-A4B8-50B45E9637B9}" dt="2022-11-27T12:57:21.661" v="11869" actId="165"/>
          <ac:inkMkLst>
            <pc:docMk/>
            <pc:sldMk cId="3341818645" sldId="287"/>
            <ac:inkMk id="1102" creationId="{AC794FDE-82DB-35D8-15A9-0F1BFAFB06DD}"/>
          </ac:inkMkLst>
        </pc:inkChg>
        <pc:inkChg chg="mod topLvl">
          <ac:chgData name="Rita Tam" userId="a11fa42d-2320-45aa-b44e-2f74874cff07" providerId="ADAL" clId="{72FC61CA-DD92-47A8-A4B8-50B45E9637B9}" dt="2022-11-27T12:57:21.661" v="11869" actId="165"/>
          <ac:inkMkLst>
            <pc:docMk/>
            <pc:sldMk cId="3341818645" sldId="287"/>
            <ac:inkMk id="1107" creationId="{D7BA666B-8121-18B9-FED2-44F59EE04957}"/>
          </ac:inkMkLst>
        </pc:inkChg>
        <pc:inkChg chg="mod topLvl">
          <ac:chgData name="Rita Tam" userId="a11fa42d-2320-45aa-b44e-2f74874cff07" providerId="ADAL" clId="{72FC61CA-DD92-47A8-A4B8-50B45E9637B9}" dt="2022-11-27T12:57:21.661" v="11869" actId="165"/>
          <ac:inkMkLst>
            <pc:docMk/>
            <pc:sldMk cId="3341818645" sldId="287"/>
            <ac:inkMk id="1108" creationId="{C2CA16DB-8F48-C550-0AFE-6E1A15EE79B1}"/>
          </ac:inkMkLst>
        </pc:inkChg>
        <pc:inkChg chg="mod">
          <ac:chgData name="Rita Tam" userId="a11fa42d-2320-45aa-b44e-2f74874cff07" providerId="ADAL" clId="{72FC61CA-DD92-47A8-A4B8-50B45E9637B9}" dt="2022-11-27T12:56:36.897" v="11859"/>
          <ac:inkMkLst>
            <pc:docMk/>
            <pc:sldMk cId="3341818645" sldId="287"/>
            <ac:inkMk id="1109" creationId="{DDDDAC3E-1C3B-BE14-5FCF-6060F8CFDCAF}"/>
          </ac:inkMkLst>
        </pc:inkChg>
        <pc:inkChg chg="mod">
          <ac:chgData name="Rita Tam" userId="a11fa42d-2320-45aa-b44e-2f74874cff07" providerId="ADAL" clId="{72FC61CA-DD92-47A8-A4B8-50B45E9637B9}" dt="2022-11-27T12:56:36.897" v="11859"/>
          <ac:inkMkLst>
            <pc:docMk/>
            <pc:sldMk cId="3341818645" sldId="287"/>
            <ac:inkMk id="1115" creationId="{97445516-AC3F-23D8-410D-7639AB3B22D6}"/>
          </ac:inkMkLst>
        </pc:inkChg>
        <pc:inkChg chg="mod topLvl">
          <ac:chgData name="Rita Tam" userId="a11fa42d-2320-45aa-b44e-2f74874cff07" providerId="ADAL" clId="{72FC61CA-DD92-47A8-A4B8-50B45E9637B9}" dt="2022-11-27T12:57:21.661" v="11869" actId="165"/>
          <ac:inkMkLst>
            <pc:docMk/>
            <pc:sldMk cId="3341818645" sldId="287"/>
            <ac:inkMk id="1117" creationId="{27383F40-BE04-B410-51A6-D9B2567F3CBB}"/>
          </ac:inkMkLst>
        </pc:inkChg>
        <pc:inkChg chg="mod">
          <ac:chgData name="Rita Tam" userId="a11fa42d-2320-45aa-b44e-2f74874cff07" providerId="ADAL" clId="{72FC61CA-DD92-47A8-A4B8-50B45E9637B9}" dt="2022-11-27T12:56:36.897" v="11859"/>
          <ac:inkMkLst>
            <pc:docMk/>
            <pc:sldMk cId="3341818645" sldId="287"/>
            <ac:inkMk id="1134" creationId="{3181EF63-52E7-E3FC-4751-AA469D1FFA15}"/>
          </ac:inkMkLst>
        </pc:inkChg>
        <pc:inkChg chg="mod">
          <ac:chgData name="Rita Tam" userId="a11fa42d-2320-45aa-b44e-2f74874cff07" providerId="ADAL" clId="{72FC61CA-DD92-47A8-A4B8-50B45E9637B9}" dt="2022-11-27T12:56:36.897" v="11859"/>
          <ac:inkMkLst>
            <pc:docMk/>
            <pc:sldMk cId="3341818645" sldId="287"/>
            <ac:inkMk id="1135" creationId="{2591ED00-C2AD-A06F-5A3E-714332C27BB7}"/>
          </ac:inkMkLst>
        </pc:inkChg>
        <pc:inkChg chg="mod topLvl">
          <ac:chgData name="Rita Tam" userId="a11fa42d-2320-45aa-b44e-2f74874cff07" providerId="ADAL" clId="{72FC61CA-DD92-47A8-A4B8-50B45E9637B9}" dt="2022-11-27T12:57:21.661" v="11869" actId="165"/>
          <ac:inkMkLst>
            <pc:docMk/>
            <pc:sldMk cId="3341818645" sldId="287"/>
            <ac:inkMk id="1143" creationId="{6F435038-6456-92A3-A209-F189163B19BA}"/>
          </ac:inkMkLst>
        </pc:inkChg>
        <pc:inkChg chg="mod topLvl">
          <ac:chgData name="Rita Tam" userId="a11fa42d-2320-45aa-b44e-2f74874cff07" providerId="ADAL" clId="{72FC61CA-DD92-47A8-A4B8-50B45E9637B9}" dt="2022-11-27T12:57:21.661" v="11869" actId="165"/>
          <ac:inkMkLst>
            <pc:docMk/>
            <pc:sldMk cId="3341818645" sldId="287"/>
            <ac:inkMk id="1147" creationId="{5D78F6B0-271B-513B-1683-9D0669F17302}"/>
          </ac:inkMkLst>
        </pc:inkChg>
        <pc:inkChg chg="mod">
          <ac:chgData name="Rita Tam" userId="a11fa42d-2320-45aa-b44e-2f74874cff07" providerId="ADAL" clId="{72FC61CA-DD92-47A8-A4B8-50B45E9637B9}" dt="2022-11-27T12:56:36.897" v="11859"/>
          <ac:inkMkLst>
            <pc:docMk/>
            <pc:sldMk cId="3341818645" sldId="287"/>
            <ac:inkMk id="1191" creationId="{F59771E0-A2AF-E4F7-661F-918DAA4D40C7}"/>
          </ac:inkMkLst>
        </pc:inkChg>
        <pc:inkChg chg="mod">
          <ac:chgData name="Rita Tam" userId="a11fa42d-2320-45aa-b44e-2f74874cff07" providerId="ADAL" clId="{72FC61CA-DD92-47A8-A4B8-50B45E9637B9}" dt="2022-11-27T12:56:36.897" v="11859"/>
          <ac:inkMkLst>
            <pc:docMk/>
            <pc:sldMk cId="3341818645" sldId="287"/>
            <ac:inkMk id="1194" creationId="{0A7BDAA9-9E6E-E097-3942-14E884A2ED75}"/>
          </ac:inkMkLst>
        </pc:inkChg>
        <pc:cxnChg chg="add del mod">
          <ac:chgData name="Rita Tam" userId="a11fa42d-2320-45aa-b44e-2f74874cff07" providerId="ADAL" clId="{72FC61CA-DD92-47A8-A4B8-50B45E9637B9}" dt="2022-11-27T12:56:37.611" v="11860"/>
          <ac:cxnSpMkLst>
            <pc:docMk/>
            <pc:sldMk cId="3341818645" sldId="287"/>
            <ac:cxnSpMk id="13" creationId="{42DFDCF0-FF13-9342-39BE-7BE23C5299C6}"/>
          </ac:cxnSpMkLst>
        </pc:cxnChg>
        <pc:cxnChg chg="add del">
          <ac:chgData name="Rita Tam" userId="a11fa42d-2320-45aa-b44e-2f74874cff07" providerId="ADAL" clId="{72FC61CA-DD92-47A8-A4B8-50B45E9637B9}" dt="2022-11-27T12:56:40.709" v="11863" actId="21"/>
          <ac:cxnSpMkLst>
            <pc:docMk/>
            <pc:sldMk cId="3341818645" sldId="287"/>
            <ac:cxnSpMk id="17" creationId="{78969BE5-21A2-52D6-CF5C-1E3138D7EACB}"/>
          </ac:cxnSpMkLst>
        </pc:cxnChg>
        <pc:cxnChg chg="add del">
          <ac:chgData name="Rita Tam" userId="a11fa42d-2320-45aa-b44e-2f74874cff07" providerId="ADAL" clId="{72FC61CA-DD92-47A8-A4B8-50B45E9637B9}" dt="2022-11-27T12:56:40.709" v="11863" actId="21"/>
          <ac:cxnSpMkLst>
            <pc:docMk/>
            <pc:sldMk cId="3341818645" sldId="287"/>
            <ac:cxnSpMk id="18" creationId="{E9608BAC-A563-E182-3121-C2BDBB765F18}"/>
          </ac:cxnSpMkLst>
        </pc:cxnChg>
        <pc:cxnChg chg="add del">
          <ac:chgData name="Rita Tam" userId="a11fa42d-2320-45aa-b44e-2f74874cff07" providerId="ADAL" clId="{72FC61CA-DD92-47A8-A4B8-50B45E9637B9}" dt="2022-11-27T12:56:40.709" v="11863" actId="21"/>
          <ac:cxnSpMkLst>
            <pc:docMk/>
            <pc:sldMk cId="3341818645" sldId="287"/>
            <ac:cxnSpMk id="21" creationId="{B2B27BE6-1896-72C0-C535-E2A411EB9866}"/>
          </ac:cxnSpMkLst>
        </pc:cxnChg>
        <pc:cxnChg chg="add del mod">
          <ac:chgData name="Rita Tam" userId="a11fa42d-2320-45aa-b44e-2f74874cff07" providerId="ADAL" clId="{72FC61CA-DD92-47A8-A4B8-50B45E9637B9}" dt="2022-11-27T12:56:37.611" v="11860"/>
          <ac:cxnSpMkLst>
            <pc:docMk/>
            <pc:sldMk cId="3341818645" sldId="287"/>
            <ac:cxnSpMk id="23" creationId="{CDFDC378-49B5-6D05-9DE9-B1E3EB08EF2D}"/>
          </ac:cxnSpMkLst>
        </pc:cxnChg>
        <pc:cxnChg chg="add del mod">
          <ac:chgData name="Rita Tam" userId="a11fa42d-2320-45aa-b44e-2f74874cff07" providerId="ADAL" clId="{72FC61CA-DD92-47A8-A4B8-50B45E9637B9}" dt="2022-11-27T12:56:37.611" v="11860"/>
          <ac:cxnSpMkLst>
            <pc:docMk/>
            <pc:sldMk cId="3341818645" sldId="287"/>
            <ac:cxnSpMk id="24" creationId="{9EF79D80-74C8-DEF9-ACE2-3962464467AA}"/>
          </ac:cxnSpMkLst>
        </pc:cxnChg>
        <pc:cxnChg chg="add del mod">
          <ac:chgData name="Rita Tam" userId="a11fa42d-2320-45aa-b44e-2f74874cff07" providerId="ADAL" clId="{72FC61CA-DD92-47A8-A4B8-50B45E9637B9}" dt="2022-11-27T12:56:37.611" v="11860"/>
          <ac:cxnSpMkLst>
            <pc:docMk/>
            <pc:sldMk cId="3341818645" sldId="287"/>
            <ac:cxnSpMk id="26" creationId="{FF8D9C9A-9FC0-4518-213C-BCACBFA782F8}"/>
          </ac:cxnSpMkLst>
        </pc:cxnChg>
        <pc:cxnChg chg="mod topLvl">
          <ac:chgData name="Rita Tam" userId="a11fa42d-2320-45aa-b44e-2f74874cff07" providerId="ADAL" clId="{72FC61CA-DD92-47A8-A4B8-50B45E9637B9}" dt="2022-11-27T12:57:21.661" v="11869" actId="165"/>
          <ac:cxnSpMkLst>
            <pc:docMk/>
            <pc:sldMk cId="3341818645" sldId="287"/>
            <ac:cxnSpMk id="1029" creationId="{2FD6DBFB-CBDD-D0BF-9990-50D8E1088709}"/>
          </ac:cxnSpMkLst>
        </pc:cxnChg>
        <pc:cxnChg chg="add del">
          <ac:chgData name="Rita Tam" userId="a11fa42d-2320-45aa-b44e-2f74874cff07" providerId="ADAL" clId="{72FC61CA-DD92-47A8-A4B8-50B45E9637B9}" dt="2022-11-27T12:56:40.709" v="11863" actId="21"/>
          <ac:cxnSpMkLst>
            <pc:docMk/>
            <pc:sldMk cId="3341818645" sldId="287"/>
            <ac:cxnSpMk id="1063" creationId="{0329CA71-A6B0-995C-D063-B9F6C158E4E6}"/>
          </ac:cxnSpMkLst>
        </pc:cxnChg>
        <pc:cxnChg chg="add del">
          <ac:chgData name="Rita Tam" userId="a11fa42d-2320-45aa-b44e-2f74874cff07" providerId="ADAL" clId="{72FC61CA-DD92-47A8-A4B8-50B45E9637B9}" dt="2022-11-27T12:56:40.709" v="11863" actId="21"/>
          <ac:cxnSpMkLst>
            <pc:docMk/>
            <pc:sldMk cId="3341818645" sldId="287"/>
            <ac:cxnSpMk id="1066" creationId="{27B00648-2EB8-CEF0-76A0-5108452955B9}"/>
          </ac:cxnSpMkLst>
        </pc:cxnChg>
        <pc:cxnChg chg="add del mod">
          <ac:chgData name="Rita Tam" userId="a11fa42d-2320-45aa-b44e-2f74874cff07" providerId="ADAL" clId="{72FC61CA-DD92-47A8-A4B8-50B45E9637B9}" dt="2022-11-27T12:56:37.611" v="11860"/>
          <ac:cxnSpMkLst>
            <pc:docMk/>
            <pc:sldMk cId="3341818645" sldId="287"/>
            <ac:cxnSpMk id="1081" creationId="{EE5A9561-4880-6426-D288-161F74ED4C57}"/>
          </ac:cxnSpMkLst>
        </pc:cxnChg>
        <pc:cxnChg chg="mod">
          <ac:chgData name="Rita Tam" userId="a11fa42d-2320-45aa-b44e-2f74874cff07" providerId="ADAL" clId="{72FC61CA-DD92-47A8-A4B8-50B45E9637B9}" dt="2022-11-27T12:56:36.897" v="11859"/>
          <ac:cxnSpMkLst>
            <pc:docMk/>
            <pc:sldMk cId="3341818645" sldId="287"/>
            <ac:cxnSpMk id="1100" creationId="{A9743295-CCA7-B88B-7249-A7607002975F}"/>
          </ac:cxnSpMkLst>
        </pc:cxnChg>
        <pc:cxnChg chg="mod topLvl">
          <ac:chgData name="Rita Tam" userId="a11fa42d-2320-45aa-b44e-2f74874cff07" providerId="ADAL" clId="{72FC61CA-DD92-47A8-A4B8-50B45E9637B9}" dt="2022-11-27T12:57:21.661" v="11869" actId="165"/>
          <ac:cxnSpMkLst>
            <pc:docMk/>
            <pc:sldMk cId="3341818645" sldId="287"/>
            <ac:cxnSpMk id="1106" creationId="{CD649B4B-D839-48FA-1C8D-C911A9544EAF}"/>
          </ac:cxnSpMkLst>
        </pc:cxnChg>
        <pc:cxnChg chg="mod">
          <ac:chgData name="Rita Tam" userId="a11fa42d-2320-45aa-b44e-2f74874cff07" providerId="ADAL" clId="{72FC61CA-DD92-47A8-A4B8-50B45E9637B9}" dt="2022-11-27T12:56:36.897" v="11859"/>
          <ac:cxnSpMkLst>
            <pc:docMk/>
            <pc:sldMk cId="3341818645" sldId="287"/>
            <ac:cxnSpMk id="1133" creationId="{39331FE5-0AF3-8263-E56E-4F9EC0912434}"/>
          </ac:cxnSpMkLst>
        </pc:cxnChg>
        <pc:cxnChg chg="mod">
          <ac:chgData name="Rita Tam" userId="a11fa42d-2320-45aa-b44e-2f74874cff07" providerId="ADAL" clId="{72FC61CA-DD92-47A8-A4B8-50B45E9637B9}" dt="2022-11-27T12:57:21.661" v="11869" actId="165"/>
          <ac:cxnSpMkLst>
            <pc:docMk/>
            <pc:sldMk cId="3341818645" sldId="287"/>
            <ac:cxnSpMk id="1151" creationId="{E11F81DC-D499-5340-FA81-80EDB4F401F5}"/>
          </ac:cxnSpMkLst>
        </pc:cxnChg>
        <pc:cxnChg chg="mod">
          <ac:chgData name="Rita Tam" userId="a11fa42d-2320-45aa-b44e-2f74874cff07" providerId="ADAL" clId="{72FC61CA-DD92-47A8-A4B8-50B45E9637B9}" dt="2022-11-27T12:56:36.897" v="11859"/>
          <ac:cxnSpMkLst>
            <pc:docMk/>
            <pc:sldMk cId="3341818645" sldId="287"/>
            <ac:cxnSpMk id="1153" creationId="{50C7DCF7-B5E2-D722-52C9-68DA654C13B1}"/>
          </ac:cxnSpMkLst>
        </pc:cxnChg>
        <pc:cxnChg chg="mod">
          <ac:chgData name="Rita Tam" userId="a11fa42d-2320-45aa-b44e-2f74874cff07" providerId="ADAL" clId="{72FC61CA-DD92-47A8-A4B8-50B45E9637B9}" dt="2022-11-27T12:57:21.661" v="11869" actId="165"/>
          <ac:cxnSpMkLst>
            <pc:docMk/>
            <pc:sldMk cId="3341818645" sldId="287"/>
            <ac:cxnSpMk id="1165" creationId="{8C57A0EF-1624-E7EA-DFEC-793231AD4AA2}"/>
          </ac:cxnSpMkLst>
        </pc:cxnChg>
        <pc:cxnChg chg="mod">
          <ac:chgData name="Rita Tam" userId="a11fa42d-2320-45aa-b44e-2f74874cff07" providerId="ADAL" clId="{72FC61CA-DD92-47A8-A4B8-50B45E9637B9}" dt="2022-11-27T12:56:36.897" v="11859"/>
          <ac:cxnSpMkLst>
            <pc:docMk/>
            <pc:sldMk cId="3341818645" sldId="287"/>
            <ac:cxnSpMk id="1168" creationId="{7D454E4C-0B54-CE5F-3B63-14D0AF7C5F2E}"/>
          </ac:cxnSpMkLst>
        </pc:cxnChg>
        <pc:cxnChg chg="mod">
          <ac:chgData name="Rita Tam" userId="a11fa42d-2320-45aa-b44e-2f74874cff07" providerId="ADAL" clId="{72FC61CA-DD92-47A8-A4B8-50B45E9637B9}" dt="2022-11-27T12:57:21.661" v="11869" actId="165"/>
          <ac:cxnSpMkLst>
            <pc:docMk/>
            <pc:sldMk cId="3341818645" sldId="287"/>
            <ac:cxnSpMk id="1170" creationId="{5BAF4A3B-3E06-20E3-22A4-D4EEC61C0654}"/>
          </ac:cxnSpMkLst>
        </pc:cxnChg>
        <pc:cxnChg chg="mod">
          <ac:chgData name="Rita Tam" userId="a11fa42d-2320-45aa-b44e-2f74874cff07" providerId="ADAL" clId="{72FC61CA-DD92-47A8-A4B8-50B45E9637B9}" dt="2022-11-27T12:56:36.897" v="11859"/>
          <ac:cxnSpMkLst>
            <pc:docMk/>
            <pc:sldMk cId="3341818645" sldId="287"/>
            <ac:cxnSpMk id="1173" creationId="{74D1871E-C5B2-5801-EE1E-747A384567E3}"/>
          </ac:cxnSpMkLst>
        </pc:cxnChg>
      </pc:sldChg>
      <pc:sldChg chg="add del modAnim">
        <pc:chgData name="Rita Tam" userId="a11fa42d-2320-45aa-b44e-2f74874cff07" providerId="ADAL" clId="{72FC61CA-DD92-47A8-A4B8-50B45E9637B9}" dt="2022-11-27T12:55:59.418" v="11828"/>
        <pc:sldMkLst>
          <pc:docMk/>
          <pc:sldMk cId="3770152610" sldId="287"/>
        </pc:sldMkLst>
      </pc:sldChg>
      <pc:sldChg chg="addSp delSp modSp add del mod modAnim">
        <pc:chgData name="Rita Tam" userId="a11fa42d-2320-45aa-b44e-2f74874cff07" providerId="ADAL" clId="{72FC61CA-DD92-47A8-A4B8-50B45E9637B9}" dt="2022-11-27T13:19:56.876" v="12310" actId="47"/>
        <pc:sldMkLst>
          <pc:docMk/>
          <pc:sldMk cId="1767462617" sldId="288"/>
        </pc:sldMkLst>
        <pc:spChg chg="mod">
          <ac:chgData name="Rita Tam" userId="a11fa42d-2320-45aa-b44e-2f74874cff07" providerId="ADAL" clId="{72FC61CA-DD92-47A8-A4B8-50B45E9637B9}" dt="2022-11-27T12:58:52.277" v="11897"/>
          <ac:spMkLst>
            <pc:docMk/>
            <pc:sldMk cId="1767462617" sldId="288"/>
            <ac:spMk id="5" creationId="{B0162245-95D8-D8F8-B0A9-C1CA41DAAC6E}"/>
          </ac:spMkLst>
        </pc:spChg>
        <pc:spChg chg="mod">
          <ac:chgData name="Rita Tam" userId="a11fa42d-2320-45aa-b44e-2f74874cff07" providerId="ADAL" clId="{72FC61CA-DD92-47A8-A4B8-50B45E9637B9}" dt="2022-11-27T12:58:52.277" v="11897"/>
          <ac:spMkLst>
            <pc:docMk/>
            <pc:sldMk cId="1767462617" sldId="288"/>
            <ac:spMk id="11" creationId="{567A8245-76FE-6917-0DFF-298175E6382C}"/>
          </ac:spMkLst>
        </pc:spChg>
        <pc:spChg chg="mod">
          <ac:chgData name="Rita Tam" userId="a11fa42d-2320-45aa-b44e-2f74874cff07" providerId="ADAL" clId="{72FC61CA-DD92-47A8-A4B8-50B45E9637B9}" dt="2022-11-27T12:58:52.277" v="11897"/>
          <ac:spMkLst>
            <pc:docMk/>
            <pc:sldMk cId="1767462617" sldId="288"/>
            <ac:spMk id="12" creationId="{5533DF10-8153-AB0C-82CA-3C6980B129C3}"/>
          </ac:spMkLst>
        </pc:spChg>
        <pc:spChg chg="mod">
          <ac:chgData name="Rita Tam" userId="a11fa42d-2320-45aa-b44e-2f74874cff07" providerId="ADAL" clId="{72FC61CA-DD92-47A8-A4B8-50B45E9637B9}" dt="2022-11-27T12:58:52.277" v="11897"/>
          <ac:spMkLst>
            <pc:docMk/>
            <pc:sldMk cId="1767462617" sldId="288"/>
            <ac:spMk id="13" creationId="{AE162630-3F37-7168-C52D-4550F1293DB6}"/>
          </ac:spMkLst>
        </pc:spChg>
        <pc:spChg chg="mod">
          <ac:chgData name="Rita Tam" userId="a11fa42d-2320-45aa-b44e-2f74874cff07" providerId="ADAL" clId="{72FC61CA-DD92-47A8-A4B8-50B45E9637B9}" dt="2022-11-27T12:58:52.277" v="11897"/>
          <ac:spMkLst>
            <pc:docMk/>
            <pc:sldMk cId="1767462617" sldId="288"/>
            <ac:spMk id="14" creationId="{8B1287FC-5D19-2975-9144-96473B00E1BC}"/>
          </ac:spMkLst>
        </pc:spChg>
        <pc:spChg chg="mod">
          <ac:chgData name="Rita Tam" userId="a11fa42d-2320-45aa-b44e-2f74874cff07" providerId="ADAL" clId="{72FC61CA-DD92-47A8-A4B8-50B45E9637B9}" dt="2022-11-27T12:58:52.277" v="11897"/>
          <ac:spMkLst>
            <pc:docMk/>
            <pc:sldMk cId="1767462617" sldId="288"/>
            <ac:spMk id="15" creationId="{0CC78103-E43E-C05D-9E5F-D1923C4F39BB}"/>
          </ac:spMkLst>
        </pc:spChg>
        <pc:spChg chg="mod">
          <ac:chgData name="Rita Tam" userId="a11fa42d-2320-45aa-b44e-2f74874cff07" providerId="ADAL" clId="{72FC61CA-DD92-47A8-A4B8-50B45E9637B9}" dt="2022-11-27T12:58:52.277" v="11897"/>
          <ac:spMkLst>
            <pc:docMk/>
            <pc:sldMk cId="1767462617" sldId="288"/>
            <ac:spMk id="16" creationId="{A4864FB1-DE53-6EBE-6648-DF33C1916220}"/>
          </ac:spMkLst>
        </pc:spChg>
        <pc:spChg chg="mod">
          <ac:chgData name="Rita Tam" userId="a11fa42d-2320-45aa-b44e-2f74874cff07" providerId="ADAL" clId="{72FC61CA-DD92-47A8-A4B8-50B45E9637B9}" dt="2022-11-27T12:58:52.277" v="11897"/>
          <ac:spMkLst>
            <pc:docMk/>
            <pc:sldMk cId="1767462617" sldId="288"/>
            <ac:spMk id="17" creationId="{E8A3D047-E60B-144F-4BB9-C082B8B468F4}"/>
          </ac:spMkLst>
        </pc:spChg>
        <pc:spChg chg="mod">
          <ac:chgData name="Rita Tam" userId="a11fa42d-2320-45aa-b44e-2f74874cff07" providerId="ADAL" clId="{72FC61CA-DD92-47A8-A4B8-50B45E9637B9}" dt="2022-11-27T12:58:52.277" v="11897"/>
          <ac:spMkLst>
            <pc:docMk/>
            <pc:sldMk cId="1767462617" sldId="288"/>
            <ac:spMk id="18" creationId="{37FC503D-CB3C-A781-34E1-B92E1642762C}"/>
          </ac:spMkLst>
        </pc:spChg>
        <pc:spChg chg="mod">
          <ac:chgData name="Rita Tam" userId="a11fa42d-2320-45aa-b44e-2f74874cff07" providerId="ADAL" clId="{72FC61CA-DD92-47A8-A4B8-50B45E9637B9}" dt="2022-11-27T12:58:52.277" v="11897"/>
          <ac:spMkLst>
            <pc:docMk/>
            <pc:sldMk cId="1767462617" sldId="288"/>
            <ac:spMk id="19" creationId="{51A0C45C-8188-1848-1E4A-E14905441126}"/>
          </ac:spMkLst>
        </pc:spChg>
        <pc:spChg chg="mod">
          <ac:chgData name="Rita Tam" userId="a11fa42d-2320-45aa-b44e-2f74874cff07" providerId="ADAL" clId="{72FC61CA-DD92-47A8-A4B8-50B45E9637B9}" dt="2022-11-27T12:58:52.277" v="11897"/>
          <ac:spMkLst>
            <pc:docMk/>
            <pc:sldMk cId="1767462617" sldId="288"/>
            <ac:spMk id="20" creationId="{B65EB34F-1F14-B6E5-590A-C95C865235FB}"/>
          </ac:spMkLst>
        </pc:spChg>
        <pc:spChg chg="mod">
          <ac:chgData name="Rita Tam" userId="a11fa42d-2320-45aa-b44e-2f74874cff07" providerId="ADAL" clId="{72FC61CA-DD92-47A8-A4B8-50B45E9637B9}" dt="2022-11-27T12:58:52.277" v="11897"/>
          <ac:spMkLst>
            <pc:docMk/>
            <pc:sldMk cId="1767462617" sldId="288"/>
            <ac:spMk id="21" creationId="{C747CEA0-704E-AD17-36D2-075882A47DFB}"/>
          </ac:spMkLst>
        </pc:spChg>
        <pc:spChg chg="mod">
          <ac:chgData name="Rita Tam" userId="a11fa42d-2320-45aa-b44e-2f74874cff07" providerId="ADAL" clId="{72FC61CA-DD92-47A8-A4B8-50B45E9637B9}" dt="2022-11-27T12:58:52.277" v="11897"/>
          <ac:spMkLst>
            <pc:docMk/>
            <pc:sldMk cId="1767462617" sldId="288"/>
            <ac:spMk id="22" creationId="{EC259EB6-55CF-1393-6BE5-EFB588625E66}"/>
          </ac:spMkLst>
        </pc:spChg>
        <pc:spChg chg="mod">
          <ac:chgData name="Rita Tam" userId="a11fa42d-2320-45aa-b44e-2f74874cff07" providerId="ADAL" clId="{72FC61CA-DD92-47A8-A4B8-50B45E9637B9}" dt="2022-11-27T12:58:52.277" v="11897"/>
          <ac:spMkLst>
            <pc:docMk/>
            <pc:sldMk cId="1767462617" sldId="288"/>
            <ac:spMk id="23" creationId="{6058A00C-8BE5-AC78-E7CD-4606206C0571}"/>
          </ac:spMkLst>
        </pc:spChg>
        <pc:spChg chg="mod">
          <ac:chgData name="Rita Tam" userId="a11fa42d-2320-45aa-b44e-2f74874cff07" providerId="ADAL" clId="{72FC61CA-DD92-47A8-A4B8-50B45E9637B9}" dt="2022-11-27T12:58:52.277" v="11897"/>
          <ac:spMkLst>
            <pc:docMk/>
            <pc:sldMk cId="1767462617" sldId="288"/>
            <ac:spMk id="24" creationId="{E4D390E9-FD96-7648-513F-531BE552FB97}"/>
          </ac:spMkLst>
        </pc:spChg>
        <pc:spChg chg="mod">
          <ac:chgData name="Rita Tam" userId="a11fa42d-2320-45aa-b44e-2f74874cff07" providerId="ADAL" clId="{72FC61CA-DD92-47A8-A4B8-50B45E9637B9}" dt="2022-11-27T12:58:52.277" v="11897"/>
          <ac:spMkLst>
            <pc:docMk/>
            <pc:sldMk cId="1767462617" sldId="288"/>
            <ac:spMk id="27" creationId="{DAEB710E-126E-F276-063F-E8FD321502E6}"/>
          </ac:spMkLst>
        </pc:spChg>
        <pc:spChg chg="mod">
          <ac:chgData name="Rita Tam" userId="a11fa42d-2320-45aa-b44e-2f74874cff07" providerId="ADAL" clId="{72FC61CA-DD92-47A8-A4B8-50B45E9637B9}" dt="2022-11-27T12:58:52.277" v="11897"/>
          <ac:spMkLst>
            <pc:docMk/>
            <pc:sldMk cId="1767462617" sldId="288"/>
            <ac:spMk id="28" creationId="{3D420CF4-13DF-D07E-08D8-CB38CE1A7CB2}"/>
          </ac:spMkLst>
        </pc:spChg>
        <pc:spChg chg="mod">
          <ac:chgData name="Rita Tam" userId="a11fa42d-2320-45aa-b44e-2f74874cff07" providerId="ADAL" clId="{72FC61CA-DD92-47A8-A4B8-50B45E9637B9}" dt="2022-11-27T12:58:52.277" v="11897"/>
          <ac:spMkLst>
            <pc:docMk/>
            <pc:sldMk cId="1767462617" sldId="288"/>
            <ac:spMk id="29" creationId="{BE323F5B-668B-8642-EC71-A9A606C9A04D}"/>
          </ac:spMkLst>
        </pc:spChg>
        <pc:spChg chg="mod">
          <ac:chgData name="Rita Tam" userId="a11fa42d-2320-45aa-b44e-2f74874cff07" providerId="ADAL" clId="{72FC61CA-DD92-47A8-A4B8-50B45E9637B9}" dt="2022-11-27T12:58:52.277" v="11897"/>
          <ac:spMkLst>
            <pc:docMk/>
            <pc:sldMk cId="1767462617" sldId="288"/>
            <ac:spMk id="30" creationId="{76FB15CC-A192-5A5F-5D08-8E71B452FF27}"/>
          </ac:spMkLst>
        </pc:spChg>
        <pc:spChg chg="mod">
          <ac:chgData name="Rita Tam" userId="a11fa42d-2320-45aa-b44e-2f74874cff07" providerId="ADAL" clId="{72FC61CA-DD92-47A8-A4B8-50B45E9637B9}" dt="2022-11-27T12:58:52.277" v="11897"/>
          <ac:spMkLst>
            <pc:docMk/>
            <pc:sldMk cId="1767462617" sldId="288"/>
            <ac:spMk id="32" creationId="{728B69BD-0FE3-88B9-083C-828E5D827D7F}"/>
          </ac:spMkLst>
        </pc:spChg>
        <pc:spChg chg="mod">
          <ac:chgData name="Rita Tam" userId="a11fa42d-2320-45aa-b44e-2f74874cff07" providerId="ADAL" clId="{72FC61CA-DD92-47A8-A4B8-50B45E9637B9}" dt="2022-11-27T12:58:52.277" v="11897"/>
          <ac:spMkLst>
            <pc:docMk/>
            <pc:sldMk cId="1767462617" sldId="288"/>
            <ac:spMk id="33" creationId="{F64BBA71-6FAC-466B-AEA2-A8233DF75670}"/>
          </ac:spMkLst>
        </pc:spChg>
        <pc:spChg chg="mod">
          <ac:chgData name="Rita Tam" userId="a11fa42d-2320-45aa-b44e-2f74874cff07" providerId="ADAL" clId="{72FC61CA-DD92-47A8-A4B8-50B45E9637B9}" dt="2022-11-27T12:58:52.277" v="11897"/>
          <ac:spMkLst>
            <pc:docMk/>
            <pc:sldMk cId="1767462617" sldId="288"/>
            <ac:spMk id="35" creationId="{3D23BDFF-284D-5F5F-D2AE-A3A0ACD6A992}"/>
          </ac:spMkLst>
        </pc:spChg>
        <pc:spChg chg="mod">
          <ac:chgData name="Rita Tam" userId="a11fa42d-2320-45aa-b44e-2f74874cff07" providerId="ADAL" clId="{72FC61CA-DD92-47A8-A4B8-50B45E9637B9}" dt="2022-11-27T12:59:08.681" v="11901"/>
          <ac:spMkLst>
            <pc:docMk/>
            <pc:sldMk cId="1767462617" sldId="288"/>
            <ac:spMk id="37" creationId="{7171D9FE-9E9E-B970-4477-08DE34E4533A}"/>
          </ac:spMkLst>
        </pc:spChg>
        <pc:spChg chg="mod">
          <ac:chgData name="Rita Tam" userId="a11fa42d-2320-45aa-b44e-2f74874cff07" providerId="ADAL" clId="{72FC61CA-DD92-47A8-A4B8-50B45E9637B9}" dt="2022-11-27T12:59:08.681" v="11901"/>
          <ac:spMkLst>
            <pc:docMk/>
            <pc:sldMk cId="1767462617" sldId="288"/>
            <ac:spMk id="42" creationId="{4D1BA1F0-918E-0D3A-1146-3AF01F8EDBA0}"/>
          </ac:spMkLst>
        </pc:spChg>
        <pc:spChg chg="mod">
          <ac:chgData name="Rita Tam" userId="a11fa42d-2320-45aa-b44e-2f74874cff07" providerId="ADAL" clId="{72FC61CA-DD92-47A8-A4B8-50B45E9637B9}" dt="2022-11-27T12:59:08.681" v="11901"/>
          <ac:spMkLst>
            <pc:docMk/>
            <pc:sldMk cId="1767462617" sldId="288"/>
            <ac:spMk id="43" creationId="{F31C313A-CAA8-4125-1C68-BAB82D141F1A}"/>
          </ac:spMkLst>
        </pc:spChg>
        <pc:spChg chg="mod">
          <ac:chgData name="Rita Tam" userId="a11fa42d-2320-45aa-b44e-2f74874cff07" providerId="ADAL" clId="{72FC61CA-DD92-47A8-A4B8-50B45E9637B9}" dt="2022-11-27T12:59:08.681" v="11901"/>
          <ac:spMkLst>
            <pc:docMk/>
            <pc:sldMk cId="1767462617" sldId="288"/>
            <ac:spMk id="44" creationId="{3083C0A0-9AF9-1CC3-84F2-95198C18A306}"/>
          </ac:spMkLst>
        </pc:spChg>
        <pc:spChg chg="mod">
          <ac:chgData name="Rita Tam" userId="a11fa42d-2320-45aa-b44e-2f74874cff07" providerId="ADAL" clId="{72FC61CA-DD92-47A8-A4B8-50B45E9637B9}" dt="2022-11-27T12:59:08.681" v="11901"/>
          <ac:spMkLst>
            <pc:docMk/>
            <pc:sldMk cId="1767462617" sldId="288"/>
            <ac:spMk id="45" creationId="{D2C14B7B-B8B1-B052-F7D5-6C174D27255C}"/>
          </ac:spMkLst>
        </pc:spChg>
        <pc:spChg chg="mod">
          <ac:chgData name="Rita Tam" userId="a11fa42d-2320-45aa-b44e-2f74874cff07" providerId="ADAL" clId="{72FC61CA-DD92-47A8-A4B8-50B45E9637B9}" dt="2022-11-27T12:59:08.681" v="11901"/>
          <ac:spMkLst>
            <pc:docMk/>
            <pc:sldMk cId="1767462617" sldId="288"/>
            <ac:spMk id="46" creationId="{776C32A9-BF17-23E5-A288-47F8D6F57F3F}"/>
          </ac:spMkLst>
        </pc:spChg>
        <pc:spChg chg="mod">
          <ac:chgData name="Rita Tam" userId="a11fa42d-2320-45aa-b44e-2f74874cff07" providerId="ADAL" clId="{72FC61CA-DD92-47A8-A4B8-50B45E9637B9}" dt="2022-11-27T12:59:08.681" v="11901"/>
          <ac:spMkLst>
            <pc:docMk/>
            <pc:sldMk cId="1767462617" sldId="288"/>
            <ac:spMk id="47" creationId="{9FC15ACB-365E-E52C-052A-B14565250E23}"/>
          </ac:spMkLst>
        </pc:spChg>
        <pc:spChg chg="mod">
          <ac:chgData name="Rita Tam" userId="a11fa42d-2320-45aa-b44e-2f74874cff07" providerId="ADAL" clId="{72FC61CA-DD92-47A8-A4B8-50B45E9637B9}" dt="2022-11-27T12:59:08.681" v="11901"/>
          <ac:spMkLst>
            <pc:docMk/>
            <pc:sldMk cId="1767462617" sldId="288"/>
            <ac:spMk id="48" creationId="{C33CFC77-605C-E4B7-0DE0-7C3E1DFC9C57}"/>
          </ac:spMkLst>
        </pc:spChg>
        <pc:spChg chg="mod">
          <ac:chgData name="Rita Tam" userId="a11fa42d-2320-45aa-b44e-2f74874cff07" providerId="ADAL" clId="{72FC61CA-DD92-47A8-A4B8-50B45E9637B9}" dt="2022-11-27T12:59:08.681" v="11901"/>
          <ac:spMkLst>
            <pc:docMk/>
            <pc:sldMk cId="1767462617" sldId="288"/>
            <ac:spMk id="49" creationId="{8814E8F6-9E45-F766-590B-97336775D176}"/>
          </ac:spMkLst>
        </pc:spChg>
        <pc:spChg chg="mod">
          <ac:chgData name="Rita Tam" userId="a11fa42d-2320-45aa-b44e-2f74874cff07" providerId="ADAL" clId="{72FC61CA-DD92-47A8-A4B8-50B45E9637B9}" dt="2022-11-27T12:59:08.681" v="11901"/>
          <ac:spMkLst>
            <pc:docMk/>
            <pc:sldMk cId="1767462617" sldId="288"/>
            <ac:spMk id="50" creationId="{53708FBF-52ED-9DA5-2335-C4240CFA3D41}"/>
          </ac:spMkLst>
        </pc:spChg>
        <pc:spChg chg="mod">
          <ac:chgData name="Rita Tam" userId="a11fa42d-2320-45aa-b44e-2f74874cff07" providerId="ADAL" clId="{72FC61CA-DD92-47A8-A4B8-50B45E9637B9}" dt="2022-11-27T12:59:08.681" v="11901"/>
          <ac:spMkLst>
            <pc:docMk/>
            <pc:sldMk cId="1767462617" sldId="288"/>
            <ac:spMk id="51" creationId="{9E6693E9-AB1F-C0D7-9D1D-DF5527EC2B03}"/>
          </ac:spMkLst>
        </pc:spChg>
        <pc:spChg chg="mod">
          <ac:chgData name="Rita Tam" userId="a11fa42d-2320-45aa-b44e-2f74874cff07" providerId="ADAL" clId="{72FC61CA-DD92-47A8-A4B8-50B45E9637B9}" dt="2022-11-27T12:59:08.681" v="11901"/>
          <ac:spMkLst>
            <pc:docMk/>
            <pc:sldMk cId="1767462617" sldId="288"/>
            <ac:spMk id="52" creationId="{1783F9E7-3A85-0E2C-2FF0-60C599A7016F}"/>
          </ac:spMkLst>
        </pc:spChg>
        <pc:spChg chg="mod">
          <ac:chgData name="Rita Tam" userId="a11fa42d-2320-45aa-b44e-2f74874cff07" providerId="ADAL" clId="{72FC61CA-DD92-47A8-A4B8-50B45E9637B9}" dt="2022-11-27T12:59:08.681" v="11901"/>
          <ac:spMkLst>
            <pc:docMk/>
            <pc:sldMk cId="1767462617" sldId="288"/>
            <ac:spMk id="53" creationId="{304549F1-82EB-803E-D8D2-3C11CA672B9B}"/>
          </ac:spMkLst>
        </pc:spChg>
        <pc:spChg chg="mod">
          <ac:chgData name="Rita Tam" userId="a11fa42d-2320-45aa-b44e-2f74874cff07" providerId="ADAL" clId="{72FC61CA-DD92-47A8-A4B8-50B45E9637B9}" dt="2022-11-27T12:59:08.681" v="11901"/>
          <ac:spMkLst>
            <pc:docMk/>
            <pc:sldMk cId="1767462617" sldId="288"/>
            <ac:spMk id="54" creationId="{1BEA2B95-00FF-02BA-E73A-C35373C21861}"/>
          </ac:spMkLst>
        </pc:spChg>
        <pc:spChg chg="mod">
          <ac:chgData name="Rita Tam" userId="a11fa42d-2320-45aa-b44e-2f74874cff07" providerId="ADAL" clId="{72FC61CA-DD92-47A8-A4B8-50B45E9637B9}" dt="2022-11-27T12:59:08.681" v="11901"/>
          <ac:spMkLst>
            <pc:docMk/>
            <pc:sldMk cId="1767462617" sldId="288"/>
            <ac:spMk id="55" creationId="{CEB00AF8-AE02-AE05-1CD5-196A832FAD7D}"/>
          </ac:spMkLst>
        </pc:spChg>
        <pc:spChg chg="mod">
          <ac:chgData name="Rita Tam" userId="a11fa42d-2320-45aa-b44e-2f74874cff07" providerId="ADAL" clId="{72FC61CA-DD92-47A8-A4B8-50B45E9637B9}" dt="2022-11-27T12:59:08.681" v="11901"/>
          <ac:spMkLst>
            <pc:docMk/>
            <pc:sldMk cId="1767462617" sldId="288"/>
            <ac:spMk id="58" creationId="{3F01F59D-886C-20A7-EA5A-52A84867AEFA}"/>
          </ac:spMkLst>
        </pc:spChg>
        <pc:spChg chg="mod">
          <ac:chgData name="Rita Tam" userId="a11fa42d-2320-45aa-b44e-2f74874cff07" providerId="ADAL" clId="{72FC61CA-DD92-47A8-A4B8-50B45E9637B9}" dt="2022-11-27T12:59:08.681" v="11901"/>
          <ac:spMkLst>
            <pc:docMk/>
            <pc:sldMk cId="1767462617" sldId="288"/>
            <ac:spMk id="59" creationId="{34F682A1-7C95-EAB8-A1EA-F0AA17F506F9}"/>
          </ac:spMkLst>
        </pc:spChg>
        <pc:spChg chg="mod">
          <ac:chgData name="Rita Tam" userId="a11fa42d-2320-45aa-b44e-2f74874cff07" providerId="ADAL" clId="{72FC61CA-DD92-47A8-A4B8-50B45E9637B9}" dt="2022-11-27T12:59:08.681" v="11901"/>
          <ac:spMkLst>
            <pc:docMk/>
            <pc:sldMk cId="1767462617" sldId="288"/>
            <ac:spMk id="60" creationId="{EADC7642-E152-79DD-90F1-5957131886C8}"/>
          </ac:spMkLst>
        </pc:spChg>
        <pc:spChg chg="mod">
          <ac:chgData name="Rita Tam" userId="a11fa42d-2320-45aa-b44e-2f74874cff07" providerId="ADAL" clId="{72FC61CA-DD92-47A8-A4B8-50B45E9637B9}" dt="2022-11-27T12:59:08.681" v="11901"/>
          <ac:spMkLst>
            <pc:docMk/>
            <pc:sldMk cId="1767462617" sldId="288"/>
            <ac:spMk id="61" creationId="{228EA7F9-C530-3082-5176-171FB5A741FE}"/>
          </ac:spMkLst>
        </pc:spChg>
        <pc:spChg chg="mod">
          <ac:chgData name="Rita Tam" userId="a11fa42d-2320-45aa-b44e-2f74874cff07" providerId="ADAL" clId="{72FC61CA-DD92-47A8-A4B8-50B45E9637B9}" dt="2022-11-27T12:59:08.681" v="11901"/>
          <ac:spMkLst>
            <pc:docMk/>
            <pc:sldMk cId="1767462617" sldId="288"/>
            <ac:spMk id="63" creationId="{A5E62E47-F3D4-0DB5-664E-96762DEAF642}"/>
          </ac:spMkLst>
        </pc:spChg>
        <pc:spChg chg="mod">
          <ac:chgData name="Rita Tam" userId="a11fa42d-2320-45aa-b44e-2f74874cff07" providerId="ADAL" clId="{72FC61CA-DD92-47A8-A4B8-50B45E9637B9}" dt="2022-11-27T12:59:08.681" v="11901"/>
          <ac:spMkLst>
            <pc:docMk/>
            <pc:sldMk cId="1767462617" sldId="288"/>
            <ac:spMk id="1024" creationId="{D3D77842-9621-2035-C642-E764FFDEF2C4}"/>
          </ac:spMkLst>
        </pc:spChg>
        <pc:spChg chg="mod">
          <ac:chgData name="Rita Tam" userId="a11fa42d-2320-45aa-b44e-2f74874cff07" providerId="ADAL" clId="{72FC61CA-DD92-47A8-A4B8-50B45E9637B9}" dt="2022-11-27T12:59:08.681" v="11901"/>
          <ac:spMkLst>
            <pc:docMk/>
            <pc:sldMk cId="1767462617" sldId="288"/>
            <ac:spMk id="1027" creationId="{B5BE67C6-7ABE-2DFF-6C57-32D09E0BAEBF}"/>
          </ac:spMkLst>
        </pc:spChg>
        <pc:spChg chg="del">
          <ac:chgData name="Rita Tam" userId="a11fa42d-2320-45aa-b44e-2f74874cff07" providerId="ADAL" clId="{72FC61CA-DD92-47A8-A4B8-50B45E9637B9}" dt="2022-11-27T12:58:47.109" v="11894" actId="478"/>
          <ac:spMkLst>
            <pc:docMk/>
            <pc:sldMk cId="1767462617" sldId="288"/>
            <ac:spMk id="1178" creationId="{B3160619-FE49-7ADE-7AB5-8001DE1CDFAF}"/>
          </ac:spMkLst>
        </pc:spChg>
        <pc:grpChg chg="add mod">
          <ac:chgData name="Rita Tam" userId="a11fa42d-2320-45aa-b44e-2f74874cff07" providerId="ADAL" clId="{72FC61CA-DD92-47A8-A4B8-50B45E9637B9}" dt="2022-11-27T12:59:07.979" v="11900" actId="1076"/>
          <ac:grpSpMkLst>
            <pc:docMk/>
            <pc:sldMk cId="1767462617" sldId="288"/>
            <ac:grpSpMk id="4" creationId="{2817920E-E609-12F4-45A0-A70294E8AEA6}"/>
          </ac:grpSpMkLst>
        </pc:grpChg>
        <pc:grpChg chg="mod">
          <ac:chgData name="Rita Tam" userId="a11fa42d-2320-45aa-b44e-2f74874cff07" providerId="ADAL" clId="{72FC61CA-DD92-47A8-A4B8-50B45E9637B9}" dt="2022-11-27T12:58:52.277" v="11897"/>
          <ac:grpSpMkLst>
            <pc:docMk/>
            <pc:sldMk cId="1767462617" sldId="288"/>
            <ac:grpSpMk id="7" creationId="{C2ECB6B6-CCEF-480A-14EC-66DF697FAEF8}"/>
          </ac:grpSpMkLst>
        </pc:grpChg>
        <pc:grpChg chg="mod">
          <ac:chgData name="Rita Tam" userId="a11fa42d-2320-45aa-b44e-2f74874cff07" providerId="ADAL" clId="{72FC61CA-DD92-47A8-A4B8-50B45E9637B9}" dt="2022-11-27T12:58:52.277" v="11897"/>
          <ac:grpSpMkLst>
            <pc:docMk/>
            <pc:sldMk cId="1767462617" sldId="288"/>
            <ac:grpSpMk id="8" creationId="{084130B3-1B3D-EDF0-4A33-1B11E43EE791}"/>
          </ac:grpSpMkLst>
        </pc:grpChg>
        <pc:grpChg chg="mod">
          <ac:chgData name="Rita Tam" userId="a11fa42d-2320-45aa-b44e-2f74874cff07" providerId="ADAL" clId="{72FC61CA-DD92-47A8-A4B8-50B45E9637B9}" dt="2022-11-27T12:58:52.277" v="11897"/>
          <ac:grpSpMkLst>
            <pc:docMk/>
            <pc:sldMk cId="1767462617" sldId="288"/>
            <ac:grpSpMk id="9" creationId="{C4BAD75C-01FA-6E81-0B9E-0CED033778F8}"/>
          </ac:grpSpMkLst>
        </pc:grpChg>
        <pc:grpChg chg="mod">
          <ac:chgData name="Rita Tam" userId="a11fa42d-2320-45aa-b44e-2f74874cff07" providerId="ADAL" clId="{72FC61CA-DD92-47A8-A4B8-50B45E9637B9}" dt="2022-11-27T12:58:52.277" v="11897"/>
          <ac:grpSpMkLst>
            <pc:docMk/>
            <pc:sldMk cId="1767462617" sldId="288"/>
            <ac:grpSpMk id="10" creationId="{21D14288-D8B5-6715-BDB9-2FB3FB592164}"/>
          </ac:grpSpMkLst>
        </pc:grpChg>
        <pc:grpChg chg="mod">
          <ac:chgData name="Rita Tam" userId="a11fa42d-2320-45aa-b44e-2f74874cff07" providerId="ADAL" clId="{72FC61CA-DD92-47A8-A4B8-50B45E9637B9}" dt="2022-11-27T12:58:52.277" v="11897"/>
          <ac:grpSpMkLst>
            <pc:docMk/>
            <pc:sldMk cId="1767462617" sldId="288"/>
            <ac:grpSpMk id="25" creationId="{B8F190EF-320B-B606-E6B9-61487C2701FC}"/>
          </ac:grpSpMkLst>
        </pc:grpChg>
        <pc:grpChg chg="mod">
          <ac:chgData name="Rita Tam" userId="a11fa42d-2320-45aa-b44e-2f74874cff07" providerId="ADAL" clId="{72FC61CA-DD92-47A8-A4B8-50B45E9637B9}" dt="2022-11-27T12:58:52.277" v="11897"/>
          <ac:grpSpMkLst>
            <pc:docMk/>
            <pc:sldMk cId="1767462617" sldId="288"/>
            <ac:grpSpMk id="26" creationId="{4B2CCEDA-1406-61E8-D71F-1D677D5C9119}"/>
          </ac:grpSpMkLst>
        </pc:grpChg>
        <pc:grpChg chg="add mod">
          <ac:chgData name="Rita Tam" userId="a11fa42d-2320-45aa-b44e-2f74874cff07" providerId="ADAL" clId="{72FC61CA-DD92-47A8-A4B8-50B45E9637B9}" dt="2022-11-27T12:59:18.731" v="11905" actId="1076"/>
          <ac:grpSpMkLst>
            <pc:docMk/>
            <pc:sldMk cId="1767462617" sldId="288"/>
            <ac:grpSpMk id="36" creationId="{E29D5787-09AB-58C3-EA95-4B40774062E8}"/>
          </ac:grpSpMkLst>
        </pc:grpChg>
        <pc:grpChg chg="mod">
          <ac:chgData name="Rita Tam" userId="a11fa42d-2320-45aa-b44e-2f74874cff07" providerId="ADAL" clId="{72FC61CA-DD92-47A8-A4B8-50B45E9637B9}" dt="2022-11-27T12:59:08.681" v="11901"/>
          <ac:grpSpMkLst>
            <pc:docMk/>
            <pc:sldMk cId="1767462617" sldId="288"/>
            <ac:grpSpMk id="38" creationId="{63418F22-9C34-F995-B553-99377776F157}"/>
          </ac:grpSpMkLst>
        </pc:grpChg>
        <pc:grpChg chg="mod">
          <ac:chgData name="Rita Tam" userId="a11fa42d-2320-45aa-b44e-2f74874cff07" providerId="ADAL" clId="{72FC61CA-DD92-47A8-A4B8-50B45E9637B9}" dt="2022-11-27T12:59:08.681" v="11901"/>
          <ac:grpSpMkLst>
            <pc:docMk/>
            <pc:sldMk cId="1767462617" sldId="288"/>
            <ac:grpSpMk id="39" creationId="{D5274BD2-E354-9106-4714-136DA799D32D}"/>
          </ac:grpSpMkLst>
        </pc:grpChg>
        <pc:grpChg chg="mod">
          <ac:chgData name="Rita Tam" userId="a11fa42d-2320-45aa-b44e-2f74874cff07" providerId="ADAL" clId="{72FC61CA-DD92-47A8-A4B8-50B45E9637B9}" dt="2022-11-27T12:59:08.681" v="11901"/>
          <ac:grpSpMkLst>
            <pc:docMk/>
            <pc:sldMk cId="1767462617" sldId="288"/>
            <ac:grpSpMk id="40" creationId="{5BEA741B-08BF-1378-4D6F-A39E120D39A7}"/>
          </ac:grpSpMkLst>
        </pc:grpChg>
        <pc:grpChg chg="mod">
          <ac:chgData name="Rita Tam" userId="a11fa42d-2320-45aa-b44e-2f74874cff07" providerId="ADAL" clId="{72FC61CA-DD92-47A8-A4B8-50B45E9637B9}" dt="2022-11-27T12:59:08.681" v="11901"/>
          <ac:grpSpMkLst>
            <pc:docMk/>
            <pc:sldMk cId="1767462617" sldId="288"/>
            <ac:grpSpMk id="41" creationId="{284CD87D-B42D-D0A8-03FB-1B7B815E1E01}"/>
          </ac:grpSpMkLst>
        </pc:grpChg>
        <pc:grpChg chg="mod">
          <ac:chgData name="Rita Tam" userId="a11fa42d-2320-45aa-b44e-2f74874cff07" providerId="ADAL" clId="{72FC61CA-DD92-47A8-A4B8-50B45E9637B9}" dt="2022-11-27T12:59:08.681" v="11901"/>
          <ac:grpSpMkLst>
            <pc:docMk/>
            <pc:sldMk cId="1767462617" sldId="288"/>
            <ac:grpSpMk id="56" creationId="{35F93237-F9E0-2CEC-9DE2-9718780D79A8}"/>
          </ac:grpSpMkLst>
        </pc:grpChg>
        <pc:grpChg chg="mod">
          <ac:chgData name="Rita Tam" userId="a11fa42d-2320-45aa-b44e-2f74874cff07" providerId="ADAL" clId="{72FC61CA-DD92-47A8-A4B8-50B45E9637B9}" dt="2022-11-27T12:59:08.681" v="11901"/>
          <ac:grpSpMkLst>
            <pc:docMk/>
            <pc:sldMk cId="1767462617" sldId="288"/>
            <ac:grpSpMk id="57" creationId="{009CEA01-372B-C0B0-7C69-F720C50AC438}"/>
          </ac:grpSpMkLst>
        </pc:grpChg>
        <pc:picChg chg="del">
          <ac:chgData name="Rita Tam" userId="a11fa42d-2320-45aa-b44e-2f74874cff07" providerId="ADAL" clId="{72FC61CA-DD92-47A8-A4B8-50B45E9637B9}" dt="2022-11-27T12:58:47.657" v="11895" actId="478"/>
          <ac:picMkLst>
            <pc:docMk/>
            <pc:sldMk cId="1767462617" sldId="288"/>
            <ac:picMk id="1026" creationId="{F205BCA7-A91C-9C4B-1ABD-22CFD4AE3526}"/>
          </ac:picMkLst>
        </pc:picChg>
        <pc:inkChg chg="mod">
          <ac:chgData name="Rita Tam" userId="a11fa42d-2320-45aa-b44e-2f74874cff07" providerId="ADAL" clId="{72FC61CA-DD92-47A8-A4B8-50B45E9637B9}" dt="2022-11-27T12:58:52.277" v="11897"/>
          <ac:inkMkLst>
            <pc:docMk/>
            <pc:sldMk cId="1767462617" sldId="288"/>
            <ac:inkMk id="31" creationId="{1D1AFA26-CD83-EB46-7D97-5641CB4D4946}"/>
          </ac:inkMkLst>
        </pc:inkChg>
        <pc:inkChg chg="mod">
          <ac:chgData name="Rita Tam" userId="a11fa42d-2320-45aa-b44e-2f74874cff07" providerId="ADAL" clId="{72FC61CA-DD92-47A8-A4B8-50B45E9637B9}" dt="2022-11-27T12:58:52.277" v="11897"/>
          <ac:inkMkLst>
            <pc:docMk/>
            <pc:sldMk cId="1767462617" sldId="288"/>
            <ac:inkMk id="34" creationId="{BAED6A2B-683D-BA51-47EA-B04E5EDBE0E2}"/>
          </ac:inkMkLst>
        </pc:inkChg>
        <pc:inkChg chg="mod">
          <ac:chgData name="Rita Tam" userId="a11fa42d-2320-45aa-b44e-2f74874cff07" providerId="ADAL" clId="{72FC61CA-DD92-47A8-A4B8-50B45E9637B9}" dt="2022-11-27T12:59:08.681" v="11901"/>
          <ac:inkMkLst>
            <pc:docMk/>
            <pc:sldMk cId="1767462617" sldId="288"/>
            <ac:inkMk id="62" creationId="{A11A6824-734F-1DBA-5543-89AA5DC7DF14}"/>
          </ac:inkMkLst>
        </pc:inkChg>
        <pc:inkChg chg="mod">
          <ac:chgData name="Rita Tam" userId="a11fa42d-2320-45aa-b44e-2f74874cff07" providerId="ADAL" clId="{72FC61CA-DD92-47A8-A4B8-50B45E9637B9}" dt="2022-11-27T12:59:08.681" v="11901"/>
          <ac:inkMkLst>
            <pc:docMk/>
            <pc:sldMk cId="1767462617" sldId="288"/>
            <ac:inkMk id="1025" creationId="{F9D23C0D-6F9A-9AFD-3949-7401BB1B67C5}"/>
          </ac:inkMkLst>
        </pc:inkChg>
        <pc:cxnChg chg="del">
          <ac:chgData name="Rita Tam" userId="a11fa42d-2320-45aa-b44e-2f74874cff07" providerId="ADAL" clId="{72FC61CA-DD92-47A8-A4B8-50B45E9637B9}" dt="2022-11-27T12:58:45.935" v="11893" actId="478"/>
          <ac:cxnSpMkLst>
            <pc:docMk/>
            <pc:sldMk cId="1767462617" sldId="288"/>
            <ac:cxnSpMk id="1176" creationId="{37CDBF20-4F5A-1104-61B5-6949D403F337}"/>
          </ac:cxnSpMkLst>
        </pc:cxnChg>
      </pc:sldChg>
      <pc:sldChg chg="addSp delSp modSp add mod ord modTransition delAnim modAnim">
        <pc:chgData name="Rita Tam" userId="a11fa42d-2320-45aa-b44e-2f74874cff07" providerId="ADAL" clId="{72FC61CA-DD92-47A8-A4B8-50B45E9637B9}" dt="2022-11-27T13:19:32.994" v="12308" actId="20577"/>
        <pc:sldMkLst>
          <pc:docMk/>
          <pc:sldMk cId="1221046822" sldId="289"/>
        </pc:sldMkLst>
        <pc:spChg chg="mod">
          <ac:chgData name="Rita Tam" userId="a11fa42d-2320-45aa-b44e-2f74874cff07" providerId="ADAL" clId="{72FC61CA-DD92-47A8-A4B8-50B45E9637B9}" dt="2022-11-27T13:00:48.895" v="11921" actId="207"/>
          <ac:spMkLst>
            <pc:docMk/>
            <pc:sldMk cId="1221046822" sldId="289"/>
            <ac:spMk id="10" creationId="{426E1776-5392-456B-B1F4-0EC05FE4C86C}"/>
          </ac:spMkLst>
        </pc:spChg>
        <pc:spChg chg="mod">
          <ac:chgData name="Rita Tam" userId="a11fa42d-2320-45aa-b44e-2f74874cff07" providerId="ADAL" clId="{72FC61CA-DD92-47A8-A4B8-50B45E9637B9}" dt="2022-11-27T13:00:48.895" v="11921" actId="207"/>
          <ac:spMkLst>
            <pc:docMk/>
            <pc:sldMk cId="1221046822" sldId="289"/>
            <ac:spMk id="11" creationId="{AD232898-553F-C503-34FD-F05896FD527F}"/>
          </ac:spMkLst>
        </pc:spChg>
        <pc:spChg chg="mod">
          <ac:chgData name="Rita Tam" userId="a11fa42d-2320-45aa-b44e-2f74874cff07" providerId="ADAL" clId="{72FC61CA-DD92-47A8-A4B8-50B45E9637B9}" dt="2022-11-27T13:00:48.895" v="11921" actId="207"/>
          <ac:spMkLst>
            <pc:docMk/>
            <pc:sldMk cId="1221046822" sldId="289"/>
            <ac:spMk id="12" creationId="{EDE05BAE-5CC5-13C8-B1AA-14001F817C72}"/>
          </ac:spMkLst>
        </pc:spChg>
        <pc:spChg chg="mod">
          <ac:chgData name="Rita Tam" userId="a11fa42d-2320-45aa-b44e-2f74874cff07" providerId="ADAL" clId="{72FC61CA-DD92-47A8-A4B8-50B45E9637B9}" dt="2022-11-27T13:00:48.895" v="11921" actId="207"/>
          <ac:spMkLst>
            <pc:docMk/>
            <pc:sldMk cId="1221046822" sldId="289"/>
            <ac:spMk id="13" creationId="{FAD1CF95-08ED-7121-5846-6518E5F7315C}"/>
          </ac:spMkLst>
        </pc:spChg>
        <pc:spChg chg="mod">
          <ac:chgData name="Rita Tam" userId="a11fa42d-2320-45aa-b44e-2f74874cff07" providerId="ADAL" clId="{72FC61CA-DD92-47A8-A4B8-50B45E9637B9}" dt="2022-11-27T13:00:25.948" v="11919"/>
          <ac:spMkLst>
            <pc:docMk/>
            <pc:sldMk cId="1221046822" sldId="289"/>
            <ac:spMk id="14" creationId="{BF74B77A-4353-0523-1026-D127238965E7}"/>
          </ac:spMkLst>
        </pc:spChg>
        <pc:spChg chg="mod">
          <ac:chgData name="Rita Tam" userId="a11fa42d-2320-45aa-b44e-2f74874cff07" providerId="ADAL" clId="{72FC61CA-DD92-47A8-A4B8-50B45E9637B9}" dt="2022-11-27T13:00:25.948" v="11919"/>
          <ac:spMkLst>
            <pc:docMk/>
            <pc:sldMk cId="1221046822" sldId="289"/>
            <ac:spMk id="15" creationId="{A27DAEC1-D836-FF61-2696-D7066197D98B}"/>
          </ac:spMkLst>
        </pc:spChg>
        <pc:spChg chg="mod">
          <ac:chgData name="Rita Tam" userId="a11fa42d-2320-45aa-b44e-2f74874cff07" providerId="ADAL" clId="{72FC61CA-DD92-47A8-A4B8-50B45E9637B9}" dt="2022-11-27T13:00:25.948" v="11919"/>
          <ac:spMkLst>
            <pc:docMk/>
            <pc:sldMk cId="1221046822" sldId="289"/>
            <ac:spMk id="16" creationId="{D14C3380-FDDA-16BC-979B-9F1A8A097837}"/>
          </ac:spMkLst>
        </pc:spChg>
        <pc:spChg chg="mod">
          <ac:chgData name="Rita Tam" userId="a11fa42d-2320-45aa-b44e-2f74874cff07" providerId="ADAL" clId="{72FC61CA-DD92-47A8-A4B8-50B45E9637B9}" dt="2022-11-27T13:00:25.948" v="11919"/>
          <ac:spMkLst>
            <pc:docMk/>
            <pc:sldMk cId="1221046822" sldId="289"/>
            <ac:spMk id="17" creationId="{C2EECD8D-D861-1307-1915-00DF5F52E373}"/>
          </ac:spMkLst>
        </pc:spChg>
        <pc:spChg chg="mod">
          <ac:chgData name="Rita Tam" userId="a11fa42d-2320-45aa-b44e-2f74874cff07" providerId="ADAL" clId="{72FC61CA-DD92-47A8-A4B8-50B45E9637B9}" dt="2022-11-27T13:00:25.948" v="11919"/>
          <ac:spMkLst>
            <pc:docMk/>
            <pc:sldMk cId="1221046822" sldId="289"/>
            <ac:spMk id="18" creationId="{1985A724-58AC-635C-C3A8-44DD3B593F2E}"/>
          </ac:spMkLst>
        </pc:spChg>
        <pc:spChg chg="mod">
          <ac:chgData name="Rita Tam" userId="a11fa42d-2320-45aa-b44e-2f74874cff07" providerId="ADAL" clId="{72FC61CA-DD92-47A8-A4B8-50B45E9637B9}" dt="2022-11-27T13:00:25.948" v="11919"/>
          <ac:spMkLst>
            <pc:docMk/>
            <pc:sldMk cId="1221046822" sldId="289"/>
            <ac:spMk id="19" creationId="{E8041D95-5BBD-2629-6C30-1B3080500801}"/>
          </ac:spMkLst>
        </pc:spChg>
        <pc:spChg chg="mod">
          <ac:chgData name="Rita Tam" userId="a11fa42d-2320-45aa-b44e-2f74874cff07" providerId="ADAL" clId="{72FC61CA-DD92-47A8-A4B8-50B45E9637B9}" dt="2022-11-27T13:00:25.948" v="11919"/>
          <ac:spMkLst>
            <pc:docMk/>
            <pc:sldMk cId="1221046822" sldId="289"/>
            <ac:spMk id="22" creationId="{E357E540-4864-4D24-9D6F-5E44F92B3BF6}"/>
          </ac:spMkLst>
        </pc:spChg>
        <pc:spChg chg="mod">
          <ac:chgData name="Rita Tam" userId="a11fa42d-2320-45aa-b44e-2f74874cff07" providerId="ADAL" clId="{72FC61CA-DD92-47A8-A4B8-50B45E9637B9}" dt="2022-11-27T13:00:25.948" v="11919"/>
          <ac:spMkLst>
            <pc:docMk/>
            <pc:sldMk cId="1221046822" sldId="289"/>
            <ac:spMk id="23" creationId="{92D33D0D-846A-CD7C-B351-4899570721CB}"/>
          </ac:spMkLst>
        </pc:spChg>
        <pc:spChg chg="mod">
          <ac:chgData name="Rita Tam" userId="a11fa42d-2320-45aa-b44e-2f74874cff07" providerId="ADAL" clId="{72FC61CA-DD92-47A8-A4B8-50B45E9637B9}" dt="2022-11-27T13:00:25.948" v="11919"/>
          <ac:spMkLst>
            <pc:docMk/>
            <pc:sldMk cId="1221046822" sldId="289"/>
            <ac:spMk id="24" creationId="{E88F61FE-50F3-354C-FAE5-861776D2ADFA}"/>
          </ac:spMkLst>
        </pc:spChg>
        <pc:spChg chg="mod">
          <ac:chgData name="Rita Tam" userId="a11fa42d-2320-45aa-b44e-2f74874cff07" providerId="ADAL" clId="{72FC61CA-DD92-47A8-A4B8-50B45E9637B9}" dt="2022-11-27T13:00:25.948" v="11919"/>
          <ac:spMkLst>
            <pc:docMk/>
            <pc:sldMk cId="1221046822" sldId="289"/>
            <ac:spMk id="26" creationId="{A30FF9AA-C7EF-4E96-4DB5-F02C896438C2}"/>
          </ac:spMkLst>
        </pc:spChg>
        <pc:spChg chg="mod">
          <ac:chgData name="Rita Tam" userId="a11fa42d-2320-45aa-b44e-2f74874cff07" providerId="ADAL" clId="{72FC61CA-DD92-47A8-A4B8-50B45E9637B9}" dt="2022-11-27T13:00:25.948" v="11919"/>
          <ac:spMkLst>
            <pc:docMk/>
            <pc:sldMk cId="1221046822" sldId="289"/>
            <ac:spMk id="27" creationId="{EA35C67A-43E8-8F1A-C06F-C39C799B23EA}"/>
          </ac:spMkLst>
        </pc:spChg>
        <pc:spChg chg="mod">
          <ac:chgData name="Rita Tam" userId="a11fa42d-2320-45aa-b44e-2f74874cff07" providerId="ADAL" clId="{72FC61CA-DD92-47A8-A4B8-50B45E9637B9}" dt="2022-11-27T13:00:25.948" v="11919"/>
          <ac:spMkLst>
            <pc:docMk/>
            <pc:sldMk cId="1221046822" sldId="289"/>
            <ac:spMk id="29" creationId="{0811ACC8-5FE4-DF53-A7DD-F4FB79C0EA3D}"/>
          </ac:spMkLst>
        </pc:spChg>
        <pc:spChg chg="mod">
          <ac:chgData name="Rita Tam" userId="a11fa42d-2320-45aa-b44e-2f74874cff07" providerId="ADAL" clId="{72FC61CA-DD92-47A8-A4B8-50B45E9637B9}" dt="2022-11-27T13:00:50.824" v="11922"/>
          <ac:spMkLst>
            <pc:docMk/>
            <pc:sldMk cId="1221046822" sldId="289"/>
            <ac:spMk id="35" creationId="{1AD21535-9391-FB0D-87A7-8D04436E6ED4}"/>
          </ac:spMkLst>
        </pc:spChg>
        <pc:spChg chg="mod">
          <ac:chgData name="Rita Tam" userId="a11fa42d-2320-45aa-b44e-2f74874cff07" providerId="ADAL" clId="{72FC61CA-DD92-47A8-A4B8-50B45E9637B9}" dt="2022-11-27T13:00:50.824" v="11922"/>
          <ac:spMkLst>
            <pc:docMk/>
            <pc:sldMk cId="1221046822" sldId="289"/>
            <ac:spMk id="36" creationId="{8176F3F6-0189-A7DD-5DBC-0C0957537D28}"/>
          </ac:spMkLst>
        </pc:spChg>
        <pc:spChg chg="mod">
          <ac:chgData name="Rita Tam" userId="a11fa42d-2320-45aa-b44e-2f74874cff07" providerId="ADAL" clId="{72FC61CA-DD92-47A8-A4B8-50B45E9637B9}" dt="2022-11-27T13:00:50.824" v="11922"/>
          <ac:spMkLst>
            <pc:docMk/>
            <pc:sldMk cId="1221046822" sldId="289"/>
            <ac:spMk id="37" creationId="{29BDB63B-A4A7-65FB-9B03-CD21218F4FD2}"/>
          </ac:spMkLst>
        </pc:spChg>
        <pc:spChg chg="mod">
          <ac:chgData name="Rita Tam" userId="a11fa42d-2320-45aa-b44e-2f74874cff07" providerId="ADAL" clId="{72FC61CA-DD92-47A8-A4B8-50B45E9637B9}" dt="2022-11-27T13:00:50.824" v="11922"/>
          <ac:spMkLst>
            <pc:docMk/>
            <pc:sldMk cId="1221046822" sldId="289"/>
            <ac:spMk id="38" creationId="{4CEDA10F-CB8E-4F47-4952-D24A23478640}"/>
          </ac:spMkLst>
        </pc:spChg>
        <pc:spChg chg="mod">
          <ac:chgData name="Rita Tam" userId="a11fa42d-2320-45aa-b44e-2f74874cff07" providerId="ADAL" clId="{72FC61CA-DD92-47A8-A4B8-50B45E9637B9}" dt="2022-11-27T13:00:50.824" v="11922"/>
          <ac:spMkLst>
            <pc:docMk/>
            <pc:sldMk cId="1221046822" sldId="289"/>
            <ac:spMk id="39" creationId="{A9DEBF8C-5B3D-FD55-1624-D1B556BCE70F}"/>
          </ac:spMkLst>
        </pc:spChg>
        <pc:spChg chg="mod">
          <ac:chgData name="Rita Tam" userId="a11fa42d-2320-45aa-b44e-2f74874cff07" providerId="ADAL" clId="{72FC61CA-DD92-47A8-A4B8-50B45E9637B9}" dt="2022-11-27T13:00:50.824" v="11922"/>
          <ac:spMkLst>
            <pc:docMk/>
            <pc:sldMk cId="1221046822" sldId="289"/>
            <ac:spMk id="40" creationId="{955B41E5-22F9-CF78-2144-E70B1167D50E}"/>
          </ac:spMkLst>
        </pc:spChg>
        <pc:spChg chg="mod">
          <ac:chgData name="Rita Tam" userId="a11fa42d-2320-45aa-b44e-2f74874cff07" providerId="ADAL" clId="{72FC61CA-DD92-47A8-A4B8-50B45E9637B9}" dt="2022-11-27T13:00:50.824" v="11922"/>
          <ac:spMkLst>
            <pc:docMk/>
            <pc:sldMk cId="1221046822" sldId="289"/>
            <ac:spMk id="41" creationId="{D4ED1668-0E80-5F03-95ED-F2A00CF213C3}"/>
          </ac:spMkLst>
        </pc:spChg>
        <pc:spChg chg="mod">
          <ac:chgData name="Rita Tam" userId="a11fa42d-2320-45aa-b44e-2f74874cff07" providerId="ADAL" clId="{72FC61CA-DD92-47A8-A4B8-50B45E9637B9}" dt="2022-11-27T13:00:50.824" v="11922"/>
          <ac:spMkLst>
            <pc:docMk/>
            <pc:sldMk cId="1221046822" sldId="289"/>
            <ac:spMk id="42" creationId="{3D75C363-30A1-D71C-4D2A-BCB82A1E756B}"/>
          </ac:spMkLst>
        </pc:spChg>
        <pc:spChg chg="mod">
          <ac:chgData name="Rita Tam" userId="a11fa42d-2320-45aa-b44e-2f74874cff07" providerId="ADAL" clId="{72FC61CA-DD92-47A8-A4B8-50B45E9637B9}" dt="2022-11-27T13:00:50.824" v="11922"/>
          <ac:spMkLst>
            <pc:docMk/>
            <pc:sldMk cId="1221046822" sldId="289"/>
            <ac:spMk id="43" creationId="{7AAF3F18-0AD4-2041-9F3C-5ADFF482BE97}"/>
          </ac:spMkLst>
        </pc:spChg>
        <pc:spChg chg="mod">
          <ac:chgData name="Rita Tam" userId="a11fa42d-2320-45aa-b44e-2f74874cff07" providerId="ADAL" clId="{72FC61CA-DD92-47A8-A4B8-50B45E9637B9}" dt="2022-11-27T13:00:50.824" v="11922"/>
          <ac:spMkLst>
            <pc:docMk/>
            <pc:sldMk cId="1221046822" sldId="289"/>
            <ac:spMk id="44" creationId="{9E50FD39-23E2-486C-3309-BE47387B1ECA}"/>
          </ac:spMkLst>
        </pc:spChg>
        <pc:spChg chg="mod">
          <ac:chgData name="Rita Tam" userId="a11fa42d-2320-45aa-b44e-2f74874cff07" providerId="ADAL" clId="{72FC61CA-DD92-47A8-A4B8-50B45E9637B9}" dt="2022-11-27T13:00:50.824" v="11922"/>
          <ac:spMkLst>
            <pc:docMk/>
            <pc:sldMk cId="1221046822" sldId="289"/>
            <ac:spMk id="47" creationId="{D1A91E92-293E-7DEB-E6FD-18D9F2DB7146}"/>
          </ac:spMkLst>
        </pc:spChg>
        <pc:spChg chg="mod">
          <ac:chgData name="Rita Tam" userId="a11fa42d-2320-45aa-b44e-2f74874cff07" providerId="ADAL" clId="{72FC61CA-DD92-47A8-A4B8-50B45E9637B9}" dt="2022-11-27T13:00:50.824" v="11922"/>
          <ac:spMkLst>
            <pc:docMk/>
            <pc:sldMk cId="1221046822" sldId="289"/>
            <ac:spMk id="48" creationId="{B60372CF-49DE-BF79-6579-FEBBD95E2A8F}"/>
          </ac:spMkLst>
        </pc:spChg>
        <pc:spChg chg="mod">
          <ac:chgData name="Rita Tam" userId="a11fa42d-2320-45aa-b44e-2f74874cff07" providerId="ADAL" clId="{72FC61CA-DD92-47A8-A4B8-50B45E9637B9}" dt="2022-11-27T13:00:50.824" v="11922"/>
          <ac:spMkLst>
            <pc:docMk/>
            <pc:sldMk cId="1221046822" sldId="289"/>
            <ac:spMk id="49" creationId="{54834A5E-5CAC-FF91-FCBA-980070C054C6}"/>
          </ac:spMkLst>
        </pc:spChg>
        <pc:spChg chg="mod">
          <ac:chgData name="Rita Tam" userId="a11fa42d-2320-45aa-b44e-2f74874cff07" providerId="ADAL" clId="{72FC61CA-DD92-47A8-A4B8-50B45E9637B9}" dt="2022-11-27T13:00:50.824" v="11922"/>
          <ac:spMkLst>
            <pc:docMk/>
            <pc:sldMk cId="1221046822" sldId="289"/>
            <ac:spMk id="51" creationId="{EB9398F6-3C60-D00E-EBFD-6CC3E50E8E06}"/>
          </ac:spMkLst>
        </pc:spChg>
        <pc:spChg chg="mod">
          <ac:chgData name="Rita Tam" userId="a11fa42d-2320-45aa-b44e-2f74874cff07" providerId="ADAL" clId="{72FC61CA-DD92-47A8-A4B8-50B45E9637B9}" dt="2022-11-27T13:00:50.824" v="11922"/>
          <ac:spMkLst>
            <pc:docMk/>
            <pc:sldMk cId="1221046822" sldId="289"/>
            <ac:spMk id="52" creationId="{E8FFB634-E5AF-753E-E64F-C32FBFD845C2}"/>
          </ac:spMkLst>
        </pc:spChg>
        <pc:spChg chg="mod">
          <ac:chgData name="Rita Tam" userId="a11fa42d-2320-45aa-b44e-2f74874cff07" providerId="ADAL" clId="{72FC61CA-DD92-47A8-A4B8-50B45E9637B9}" dt="2022-11-27T13:00:50.824" v="11922"/>
          <ac:spMkLst>
            <pc:docMk/>
            <pc:sldMk cId="1221046822" sldId="289"/>
            <ac:spMk id="54" creationId="{F8466318-01B2-788C-E8A4-435E3CE515C5}"/>
          </ac:spMkLst>
        </pc:spChg>
        <pc:spChg chg="mod">
          <ac:chgData name="Rita Tam" userId="a11fa42d-2320-45aa-b44e-2f74874cff07" providerId="ADAL" clId="{72FC61CA-DD92-47A8-A4B8-50B45E9637B9}" dt="2022-11-27T13:01:00.158" v="11924"/>
          <ac:spMkLst>
            <pc:docMk/>
            <pc:sldMk cId="1221046822" sldId="289"/>
            <ac:spMk id="60" creationId="{0F8EC01B-A41F-C3CD-950C-5403093E8E15}"/>
          </ac:spMkLst>
        </pc:spChg>
        <pc:spChg chg="mod">
          <ac:chgData name="Rita Tam" userId="a11fa42d-2320-45aa-b44e-2f74874cff07" providerId="ADAL" clId="{72FC61CA-DD92-47A8-A4B8-50B45E9637B9}" dt="2022-11-27T13:01:00.158" v="11924"/>
          <ac:spMkLst>
            <pc:docMk/>
            <pc:sldMk cId="1221046822" sldId="289"/>
            <ac:spMk id="61" creationId="{0460E512-CC25-E345-FC24-4D9379AE1B22}"/>
          </ac:spMkLst>
        </pc:spChg>
        <pc:spChg chg="mod">
          <ac:chgData name="Rita Tam" userId="a11fa42d-2320-45aa-b44e-2f74874cff07" providerId="ADAL" clId="{72FC61CA-DD92-47A8-A4B8-50B45E9637B9}" dt="2022-11-27T13:01:00.158" v="11924"/>
          <ac:spMkLst>
            <pc:docMk/>
            <pc:sldMk cId="1221046822" sldId="289"/>
            <ac:spMk id="62" creationId="{587218F4-F6F1-04B8-430C-D2D5A4E8EB93}"/>
          </ac:spMkLst>
        </pc:spChg>
        <pc:spChg chg="mod">
          <ac:chgData name="Rita Tam" userId="a11fa42d-2320-45aa-b44e-2f74874cff07" providerId="ADAL" clId="{72FC61CA-DD92-47A8-A4B8-50B45E9637B9}" dt="2022-11-27T13:01:00.158" v="11924"/>
          <ac:spMkLst>
            <pc:docMk/>
            <pc:sldMk cId="1221046822" sldId="289"/>
            <ac:spMk id="63" creationId="{775028B2-5E9C-2648-1151-51C0C8734578}"/>
          </ac:spMkLst>
        </pc:spChg>
        <pc:spChg chg="mod">
          <ac:chgData name="Rita Tam" userId="a11fa42d-2320-45aa-b44e-2f74874cff07" providerId="ADAL" clId="{72FC61CA-DD92-47A8-A4B8-50B45E9637B9}" dt="2022-11-27T13:01:00.158" v="11924"/>
          <ac:spMkLst>
            <pc:docMk/>
            <pc:sldMk cId="1221046822" sldId="289"/>
            <ac:spMk id="1024" creationId="{80E6C73B-63AD-E1D2-4AFD-CDFACC054205}"/>
          </ac:spMkLst>
        </pc:spChg>
        <pc:spChg chg="mod">
          <ac:chgData name="Rita Tam" userId="a11fa42d-2320-45aa-b44e-2f74874cff07" providerId="ADAL" clId="{72FC61CA-DD92-47A8-A4B8-50B45E9637B9}" dt="2022-11-27T13:01:00.158" v="11924"/>
          <ac:spMkLst>
            <pc:docMk/>
            <pc:sldMk cId="1221046822" sldId="289"/>
            <ac:spMk id="1025" creationId="{4AC9447B-292E-EC2F-190A-C26C37066677}"/>
          </ac:spMkLst>
        </pc:spChg>
        <pc:spChg chg="mod">
          <ac:chgData name="Rita Tam" userId="a11fa42d-2320-45aa-b44e-2f74874cff07" providerId="ADAL" clId="{72FC61CA-DD92-47A8-A4B8-50B45E9637B9}" dt="2022-11-27T13:01:00.158" v="11924"/>
          <ac:spMkLst>
            <pc:docMk/>
            <pc:sldMk cId="1221046822" sldId="289"/>
            <ac:spMk id="1027" creationId="{90B42C7A-7E32-0B70-7569-92EA51E85394}"/>
          </ac:spMkLst>
        </pc:spChg>
        <pc:spChg chg="mod">
          <ac:chgData name="Rita Tam" userId="a11fa42d-2320-45aa-b44e-2f74874cff07" providerId="ADAL" clId="{72FC61CA-DD92-47A8-A4B8-50B45E9637B9}" dt="2022-11-27T13:01:00.158" v="11924"/>
          <ac:spMkLst>
            <pc:docMk/>
            <pc:sldMk cId="1221046822" sldId="289"/>
            <ac:spMk id="1028" creationId="{C9C594F1-983B-A379-FD5C-6C4F979F00D6}"/>
          </ac:spMkLst>
        </pc:spChg>
        <pc:spChg chg="mod">
          <ac:chgData name="Rita Tam" userId="a11fa42d-2320-45aa-b44e-2f74874cff07" providerId="ADAL" clId="{72FC61CA-DD92-47A8-A4B8-50B45E9637B9}" dt="2022-11-27T13:01:00.158" v="11924"/>
          <ac:spMkLst>
            <pc:docMk/>
            <pc:sldMk cId="1221046822" sldId="289"/>
            <ac:spMk id="1029" creationId="{D098D097-150A-6578-7B18-5CBE2CB9E387}"/>
          </ac:spMkLst>
        </pc:spChg>
        <pc:spChg chg="mod">
          <ac:chgData name="Rita Tam" userId="a11fa42d-2320-45aa-b44e-2f74874cff07" providerId="ADAL" clId="{72FC61CA-DD92-47A8-A4B8-50B45E9637B9}" dt="2022-11-27T13:01:00.158" v="11924"/>
          <ac:spMkLst>
            <pc:docMk/>
            <pc:sldMk cId="1221046822" sldId="289"/>
            <ac:spMk id="1030" creationId="{9B62C669-CC37-192E-C1BB-541438BBEE06}"/>
          </ac:spMkLst>
        </pc:spChg>
        <pc:spChg chg="mod">
          <ac:chgData name="Rita Tam" userId="a11fa42d-2320-45aa-b44e-2f74874cff07" providerId="ADAL" clId="{72FC61CA-DD92-47A8-A4B8-50B45E9637B9}" dt="2022-11-27T13:01:00.158" v="11924"/>
          <ac:spMkLst>
            <pc:docMk/>
            <pc:sldMk cId="1221046822" sldId="289"/>
            <ac:spMk id="1033" creationId="{1A8164FD-D6C1-AD1D-8663-A3DD3FB91943}"/>
          </ac:spMkLst>
        </pc:spChg>
        <pc:spChg chg="mod">
          <ac:chgData name="Rita Tam" userId="a11fa42d-2320-45aa-b44e-2f74874cff07" providerId="ADAL" clId="{72FC61CA-DD92-47A8-A4B8-50B45E9637B9}" dt="2022-11-27T13:01:00.158" v="11924"/>
          <ac:spMkLst>
            <pc:docMk/>
            <pc:sldMk cId="1221046822" sldId="289"/>
            <ac:spMk id="1034" creationId="{B415D37F-84A3-9649-A30E-FA8A8AB47B6F}"/>
          </ac:spMkLst>
        </pc:spChg>
        <pc:spChg chg="mod">
          <ac:chgData name="Rita Tam" userId="a11fa42d-2320-45aa-b44e-2f74874cff07" providerId="ADAL" clId="{72FC61CA-DD92-47A8-A4B8-50B45E9637B9}" dt="2022-11-27T13:01:00.158" v="11924"/>
          <ac:spMkLst>
            <pc:docMk/>
            <pc:sldMk cId="1221046822" sldId="289"/>
            <ac:spMk id="1035" creationId="{0B04081F-5B8A-BEAC-02D2-2A9BA1679108}"/>
          </ac:spMkLst>
        </pc:spChg>
        <pc:spChg chg="mod">
          <ac:chgData name="Rita Tam" userId="a11fa42d-2320-45aa-b44e-2f74874cff07" providerId="ADAL" clId="{72FC61CA-DD92-47A8-A4B8-50B45E9637B9}" dt="2022-11-27T13:01:00.158" v="11924"/>
          <ac:spMkLst>
            <pc:docMk/>
            <pc:sldMk cId="1221046822" sldId="289"/>
            <ac:spMk id="1037" creationId="{DF6DBF49-A79A-8E0F-8C3E-35E32D3304DE}"/>
          </ac:spMkLst>
        </pc:spChg>
        <pc:spChg chg="mod">
          <ac:chgData name="Rita Tam" userId="a11fa42d-2320-45aa-b44e-2f74874cff07" providerId="ADAL" clId="{72FC61CA-DD92-47A8-A4B8-50B45E9637B9}" dt="2022-11-27T13:01:00.158" v="11924"/>
          <ac:spMkLst>
            <pc:docMk/>
            <pc:sldMk cId="1221046822" sldId="289"/>
            <ac:spMk id="1038" creationId="{FB7F62D8-75EA-FE4A-3FA5-8035659B2078}"/>
          </ac:spMkLst>
        </pc:spChg>
        <pc:spChg chg="mod">
          <ac:chgData name="Rita Tam" userId="a11fa42d-2320-45aa-b44e-2f74874cff07" providerId="ADAL" clId="{72FC61CA-DD92-47A8-A4B8-50B45E9637B9}" dt="2022-11-27T13:01:00.158" v="11924"/>
          <ac:spMkLst>
            <pc:docMk/>
            <pc:sldMk cId="1221046822" sldId="289"/>
            <ac:spMk id="1040" creationId="{B14DC928-12C3-CCE2-51D2-76B1191F0B23}"/>
          </ac:spMkLst>
        </pc:spChg>
        <pc:spChg chg="mod">
          <ac:chgData name="Rita Tam" userId="a11fa42d-2320-45aa-b44e-2f74874cff07" providerId="ADAL" clId="{72FC61CA-DD92-47A8-A4B8-50B45E9637B9}" dt="2022-11-27T13:01:32.794" v="11934"/>
          <ac:spMkLst>
            <pc:docMk/>
            <pc:sldMk cId="1221046822" sldId="289"/>
            <ac:spMk id="1046" creationId="{32C722F9-C8CF-CF6A-3F48-D34D5D4735B6}"/>
          </ac:spMkLst>
        </pc:spChg>
        <pc:spChg chg="mod">
          <ac:chgData name="Rita Tam" userId="a11fa42d-2320-45aa-b44e-2f74874cff07" providerId="ADAL" clId="{72FC61CA-DD92-47A8-A4B8-50B45E9637B9}" dt="2022-11-27T13:01:32.794" v="11934"/>
          <ac:spMkLst>
            <pc:docMk/>
            <pc:sldMk cId="1221046822" sldId="289"/>
            <ac:spMk id="1047" creationId="{B782621B-FDA4-9EE6-573B-FA783969B210}"/>
          </ac:spMkLst>
        </pc:spChg>
        <pc:spChg chg="mod">
          <ac:chgData name="Rita Tam" userId="a11fa42d-2320-45aa-b44e-2f74874cff07" providerId="ADAL" clId="{72FC61CA-DD92-47A8-A4B8-50B45E9637B9}" dt="2022-11-27T13:01:32.794" v="11934"/>
          <ac:spMkLst>
            <pc:docMk/>
            <pc:sldMk cId="1221046822" sldId="289"/>
            <ac:spMk id="1048" creationId="{18507DBB-D66E-2E8A-2DB0-F5F3356CBD32}"/>
          </ac:spMkLst>
        </pc:spChg>
        <pc:spChg chg="mod">
          <ac:chgData name="Rita Tam" userId="a11fa42d-2320-45aa-b44e-2f74874cff07" providerId="ADAL" clId="{72FC61CA-DD92-47A8-A4B8-50B45E9637B9}" dt="2022-11-27T13:01:32.794" v="11934"/>
          <ac:spMkLst>
            <pc:docMk/>
            <pc:sldMk cId="1221046822" sldId="289"/>
            <ac:spMk id="1049" creationId="{E5A36744-E069-DBD5-40E4-6CE3A0ADB67D}"/>
          </ac:spMkLst>
        </pc:spChg>
        <pc:spChg chg="mod">
          <ac:chgData name="Rita Tam" userId="a11fa42d-2320-45aa-b44e-2f74874cff07" providerId="ADAL" clId="{72FC61CA-DD92-47A8-A4B8-50B45E9637B9}" dt="2022-11-27T13:01:32.794" v="11934"/>
          <ac:spMkLst>
            <pc:docMk/>
            <pc:sldMk cId="1221046822" sldId="289"/>
            <ac:spMk id="1050" creationId="{5C4CA01D-40DF-F298-8C4A-9B72D9DDD8FD}"/>
          </ac:spMkLst>
        </pc:spChg>
        <pc:spChg chg="mod">
          <ac:chgData name="Rita Tam" userId="a11fa42d-2320-45aa-b44e-2f74874cff07" providerId="ADAL" clId="{72FC61CA-DD92-47A8-A4B8-50B45E9637B9}" dt="2022-11-27T13:01:32.794" v="11934"/>
          <ac:spMkLst>
            <pc:docMk/>
            <pc:sldMk cId="1221046822" sldId="289"/>
            <ac:spMk id="1051" creationId="{24F1442D-260B-3715-F239-0CC2E7B0B8F5}"/>
          </ac:spMkLst>
        </pc:spChg>
        <pc:spChg chg="mod">
          <ac:chgData name="Rita Tam" userId="a11fa42d-2320-45aa-b44e-2f74874cff07" providerId="ADAL" clId="{72FC61CA-DD92-47A8-A4B8-50B45E9637B9}" dt="2022-11-27T13:01:32.794" v="11934"/>
          <ac:spMkLst>
            <pc:docMk/>
            <pc:sldMk cId="1221046822" sldId="289"/>
            <ac:spMk id="1052" creationId="{3D3F7837-7F30-5F00-6CB1-2EFF98D96E67}"/>
          </ac:spMkLst>
        </pc:spChg>
        <pc:spChg chg="mod">
          <ac:chgData name="Rita Tam" userId="a11fa42d-2320-45aa-b44e-2f74874cff07" providerId="ADAL" clId="{72FC61CA-DD92-47A8-A4B8-50B45E9637B9}" dt="2022-11-27T13:01:32.794" v="11934"/>
          <ac:spMkLst>
            <pc:docMk/>
            <pc:sldMk cId="1221046822" sldId="289"/>
            <ac:spMk id="1053" creationId="{80A1C547-7E52-3E4B-616E-A9A32E260EB2}"/>
          </ac:spMkLst>
        </pc:spChg>
        <pc:spChg chg="mod">
          <ac:chgData name="Rita Tam" userId="a11fa42d-2320-45aa-b44e-2f74874cff07" providerId="ADAL" clId="{72FC61CA-DD92-47A8-A4B8-50B45E9637B9}" dt="2022-11-27T13:01:32.794" v="11934"/>
          <ac:spMkLst>
            <pc:docMk/>
            <pc:sldMk cId="1221046822" sldId="289"/>
            <ac:spMk id="1054" creationId="{3F88D82F-8481-A962-829E-935D9CCF031A}"/>
          </ac:spMkLst>
        </pc:spChg>
        <pc:spChg chg="mod">
          <ac:chgData name="Rita Tam" userId="a11fa42d-2320-45aa-b44e-2f74874cff07" providerId="ADAL" clId="{72FC61CA-DD92-47A8-A4B8-50B45E9637B9}" dt="2022-11-27T13:01:32.794" v="11934"/>
          <ac:spMkLst>
            <pc:docMk/>
            <pc:sldMk cId="1221046822" sldId="289"/>
            <ac:spMk id="1055" creationId="{F579AD6C-B3E1-BD5E-050B-98BFE8112450}"/>
          </ac:spMkLst>
        </pc:spChg>
        <pc:spChg chg="mod">
          <ac:chgData name="Rita Tam" userId="a11fa42d-2320-45aa-b44e-2f74874cff07" providerId="ADAL" clId="{72FC61CA-DD92-47A8-A4B8-50B45E9637B9}" dt="2022-11-27T13:01:32.794" v="11934"/>
          <ac:spMkLst>
            <pc:docMk/>
            <pc:sldMk cId="1221046822" sldId="289"/>
            <ac:spMk id="1058" creationId="{C100A2F0-873C-FE96-84AE-37FD5A469C4C}"/>
          </ac:spMkLst>
        </pc:spChg>
        <pc:spChg chg="mod">
          <ac:chgData name="Rita Tam" userId="a11fa42d-2320-45aa-b44e-2f74874cff07" providerId="ADAL" clId="{72FC61CA-DD92-47A8-A4B8-50B45E9637B9}" dt="2022-11-27T13:01:32.794" v="11934"/>
          <ac:spMkLst>
            <pc:docMk/>
            <pc:sldMk cId="1221046822" sldId="289"/>
            <ac:spMk id="1059" creationId="{99E125DA-05E7-E88B-DF63-321241EF30B1}"/>
          </ac:spMkLst>
        </pc:spChg>
        <pc:spChg chg="mod">
          <ac:chgData name="Rita Tam" userId="a11fa42d-2320-45aa-b44e-2f74874cff07" providerId="ADAL" clId="{72FC61CA-DD92-47A8-A4B8-50B45E9637B9}" dt="2022-11-27T13:01:32.794" v="11934"/>
          <ac:spMkLst>
            <pc:docMk/>
            <pc:sldMk cId="1221046822" sldId="289"/>
            <ac:spMk id="1060" creationId="{528D4A0A-23BA-D1C3-375D-0432CA46A5E9}"/>
          </ac:spMkLst>
        </pc:spChg>
        <pc:spChg chg="mod">
          <ac:chgData name="Rita Tam" userId="a11fa42d-2320-45aa-b44e-2f74874cff07" providerId="ADAL" clId="{72FC61CA-DD92-47A8-A4B8-50B45E9637B9}" dt="2022-11-27T13:01:32.794" v="11934"/>
          <ac:spMkLst>
            <pc:docMk/>
            <pc:sldMk cId="1221046822" sldId="289"/>
            <ac:spMk id="1062" creationId="{09178234-568E-37F7-7B6D-1B630A83587E}"/>
          </ac:spMkLst>
        </pc:spChg>
        <pc:spChg chg="mod">
          <ac:chgData name="Rita Tam" userId="a11fa42d-2320-45aa-b44e-2f74874cff07" providerId="ADAL" clId="{72FC61CA-DD92-47A8-A4B8-50B45E9637B9}" dt="2022-11-27T13:01:32.794" v="11934"/>
          <ac:spMkLst>
            <pc:docMk/>
            <pc:sldMk cId="1221046822" sldId="289"/>
            <ac:spMk id="1063" creationId="{A3C22F7C-0E9E-5740-DA1B-2D04077411D8}"/>
          </ac:spMkLst>
        </pc:spChg>
        <pc:spChg chg="mod">
          <ac:chgData name="Rita Tam" userId="a11fa42d-2320-45aa-b44e-2f74874cff07" providerId="ADAL" clId="{72FC61CA-DD92-47A8-A4B8-50B45E9637B9}" dt="2022-11-27T13:01:32.794" v="11934"/>
          <ac:spMkLst>
            <pc:docMk/>
            <pc:sldMk cId="1221046822" sldId="289"/>
            <ac:spMk id="1065" creationId="{EBF4ED16-ECDC-C98B-E39E-B25197FCD0EF}"/>
          </ac:spMkLst>
        </pc:spChg>
        <pc:spChg chg="mod">
          <ac:chgData name="Rita Tam" userId="a11fa42d-2320-45aa-b44e-2f74874cff07" providerId="ADAL" clId="{72FC61CA-DD92-47A8-A4B8-50B45E9637B9}" dt="2022-11-27T13:02:02.912" v="11940" actId="207"/>
          <ac:spMkLst>
            <pc:docMk/>
            <pc:sldMk cId="1221046822" sldId="289"/>
            <ac:spMk id="1071" creationId="{157D6296-7262-F193-B059-D051C577DBD2}"/>
          </ac:spMkLst>
        </pc:spChg>
        <pc:spChg chg="mod">
          <ac:chgData name="Rita Tam" userId="a11fa42d-2320-45aa-b44e-2f74874cff07" providerId="ADAL" clId="{72FC61CA-DD92-47A8-A4B8-50B45E9637B9}" dt="2022-11-27T13:02:02.912" v="11940" actId="207"/>
          <ac:spMkLst>
            <pc:docMk/>
            <pc:sldMk cId="1221046822" sldId="289"/>
            <ac:spMk id="1072" creationId="{A72F7A94-662A-5AEC-8A12-AF86085605AC}"/>
          </ac:spMkLst>
        </pc:spChg>
        <pc:spChg chg="mod">
          <ac:chgData name="Rita Tam" userId="a11fa42d-2320-45aa-b44e-2f74874cff07" providerId="ADAL" clId="{72FC61CA-DD92-47A8-A4B8-50B45E9637B9}" dt="2022-11-27T13:02:02.912" v="11940" actId="207"/>
          <ac:spMkLst>
            <pc:docMk/>
            <pc:sldMk cId="1221046822" sldId="289"/>
            <ac:spMk id="1073" creationId="{EC1904C0-8D0D-2470-80B6-2237BE04EF1D}"/>
          </ac:spMkLst>
        </pc:spChg>
        <pc:spChg chg="mod">
          <ac:chgData name="Rita Tam" userId="a11fa42d-2320-45aa-b44e-2f74874cff07" providerId="ADAL" clId="{72FC61CA-DD92-47A8-A4B8-50B45E9637B9}" dt="2022-11-27T13:02:02.912" v="11940" actId="207"/>
          <ac:spMkLst>
            <pc:docMk/>
            <pc:sldMk cId="1221046822" sldId="289"/>
            <ac:spMk id="1074" creationId="{B930D0E7-88C7-79D4-2D13-651D697ADF47}"/>
          </ac:spMkLst>
        </pc:spChg>
        <pc:spChg chg="mod">
          <ac:chgData name="Rita Tam" userId="a11fa42d-2320-45aa-b44e-2f74874cff07" providerId="ADAL" clId="{72FC61CA-DD92-47A8-A4B8-50B45E9637B9}" dt="2022-11-27T13:01:44.882" v="11938"/>
          <ac:spMkLst>
            <pc:docMk/>
            <pc:sldMk cId="1221046822" sldId="289"/>
            <ac:spMk id="1075" creationId="{FD801791-4BEF-2342-DCA0-4EF4EDBF9B19}"/>
          </ac:spMkLst>
        </pc:spChg>
        <pc:spChg chg="mod">
          <ac:chgData name="Rita Tam" userId="a11fa42d-2320-45aa-b44e-2f74874cff07" providerId="ADAL" clId="{72FC61CA-DD92-47A8-A4B8-50B45E9637B9}" dt="2022-11-27T13:01:44.882" v="11938"/>
          <ac:spMkLst>
            <pc:docMk/>
            <pc:sldMk cId="1221046822" sldId="289"/>
            <ac:spMk id="1076" creationId="{CEF3D431-BE88-57DC-BB51-4825CAE47C59}"/>
          </ac:spMkLst>
        </pc:spChg>
        <pc:spChg chg="mod">
          <ac:chgData name="Rita Tam" userId="a11fa42d-2320-45aa-b44e-2f74874cff07" providerId="ADAL" clId="{72FC61CA-DD92-47A8-A4B8-50B45E9637B9}" dt="2022-11-27T13:01:44.882" v="11938"/>
          <ac:spMkLst>
            <pc:docMk/>
            <pc:sldMk cId="1221046822" sldId="289"/>
            <ac:spMk id="1077" creationId="{64062DF8-9975-49B7-032A-877592D6019F}"/>
          </ac:spMkLst>
        </pc:spChg>
        <pc:spChg chg="mod">
          <ac:chgData name="Rita Tam" userId="a11fa42d-2320-45aa-b44e-2f74874cff07" providerId="ADAL" clId="{72FC61CA-DD92-47A8-A4B8-50B45E9637B9}" dt="2022-11-27T13:01:44.882" v="11938"/>
          <ac:spMkLst>
            <pc:docMk/>
            <pc:sldMk cId="1221046822" sldId="289"/>
            <ac:spMk id="1078" creationId="{9DFF3A7B-35A2-2328-5143-3A3104C92A83}"/>
          </ac:spMkLst>
        </pc:spChg>
        <pc:spChg chg="mod">
          <ac:chgData name="Rita Tam" userId="a11fa42d-2320-45aa-b44e-2f74874cff07" providerId="ADAL" clId="{72FC61CA-DD92-47A8-A4B8-50B45E9637B9}" dt="2022-11-27T13:01:44.882" v="11938"/>
          <ac:spMkLst>
            <pc:docMk/>
            <pc:sldMk cId="1221046822" sldId="289"/>
            <ac:spMk id="1079" creationId="{4ECF96F8-F7A5-8FE6-3CB2-639F5882F318}"/>
          </ac:spMkLst>
        </pc:spChg>
        <pc:spChg chg="mod">
          <ac:chgData name="Rita Tam" userId="a11fa42d-2320-45aa-b44e-2f74874cff07" providerId="ADAL" clId="{72FC61CA-DD92-47A8-A4B8-50B45E9637B9}" dt="2022-11-27T13:01:44.882" v="11938"/>
          <ac:spMkLst>
            <pc:docMk/>
            <pc:sldMk cId="1221046822" sldId="289"/>
            <ac:spMk id="1080" creationId="{7ABDF77F-5CA0-9F59-4E50-D6D3118418A7}"/>
          </ac:spMkLst>
        </pc:spChg>
        <pc:spChg chg="mod">
          <ac:chgData name="Rita Tam" userId="a11fa42d-2320-45aa-b44e-2f74874cff07" providerId="ADAL" clId="{72FC61CA-DD92-47A8-A4B8-50B45E9637B9}" dt="2022-11-27T13:01:44.882" v="11938"/>
          <ac:spMkLst>
            <pc:docMk/>
            <pc:sldMk cId="1221046822" sldId="289"/>
            <ac:spMk id="1083" creationId="{6BFA88DE-9C51-C218-63B8-3BD920FA6C64}"/>
          </ac:spMkLst>
        </pc:spChg>
        <pc:spChg chg="mod">
          <ac:chgData name="Rita Tam" userId="a11fa42d-2320-45aa-b44e-2f74874cff07" providerId="ADAL" clId="{72FC61CA-DD92-47A8-A4B8-50B45E9637B9}" dt="2022-11-27T13:01:44.882" v="11938"/>
          <ac:spMkLst>
            <pc:docMk/>
            <pc:sldMk cId="1221046822" sldId="289"/>
            <ac:spMk id="1084" creationId="{508505DE-0F81-4F34-ABA7-9884B09B3640}"/>
          </ac:spMkLst>
        </pc:spChg>
        <pc:spChg chg="mod">
          <ac:chgData name="Rita Tam" userId="a11fa42d-2320-45aa-b44e-2f74874cff07" providerId="ADAL" clId="{72FC61CA-DD92-47A8-A4B8-50B45E9637B9}" dt="2022-11-27T13:01:44.882" v="11938"/>
          <ac:spMkLst>
            <pc:docMk/>
            <pc:sldMk cId="1221046822" sldId="289"/>
            <ac:spMk id="1085" creationId="{B1CA5787-C4B4-4764-620D-EE6084BB9EA0}"/>
          </ac:spMkLst>
        </pc:spChg>
        <pc:spChg chg="mod">
          <ac:chgData name="Rita Tam" userId="a11fa42d-2320-45aa-b44e-2f74874cff07" providerId="ADAL" clId="{72FC61CA-DD92-47A8-A4B8-50B45E9637B9}" dt="2022-11-27T13:01:44.882" v="11938"/>
          <ac:spMkLst>
            <pc:docMk/>
            <pc:sldMk cId="1221046822" sldId="289"/>
            <ac:spMk id="1087" creationId="{F5AB5115-C534-9937-9979-00AAE24BCF45}"/>
          </ac:spMkLst>
        </pc:spChg>
        <pc:spChg chg="mod">
          <ac:chgData name="Rita Tam" userId="a11fa42d-2320-45aa-b44e-2f74874cff07" providerId="ADAL" clId="{72FC61CA-DD92-47A8-A4B8-50B45E9637B9}" dt="2022-11-27T13:01:44.882" v="11938"/>
          <ac:spMkLst>
            <pc:docMk/>
            <pc:sldMk cId="1221046822" sldId="289"/>
            <ac:spMk id="1088" creationId="{64490967-D520-CF26-037A-4D2ADA17238D}"/>
          </ac:spMkLst>
        </pc:spChg>
        <pc:spChg chg="mod">
          <ac:chgData name="Rita Tam" userId="a11fa42d-2320-45aa-b44e-2f74874cff07" providerId="ADAL" clId="{72FC61CA-DD92-47A8-A4B8-50B45E9637B9}" dt="2022-11-27T13:01:44.882" v="11938"/>
          <ac:spMkLst>
            <pc:docMk/>
            <pc:sldMk cId="1221046822" sldId="289"/>
            <ac:spMk id="1090" creationId="{3A657D63-894C-F387-B32E-DE2838D80EB4}"/>
          </ac:spMkLst>
        </pc:spChg>
        <pc:spChg chg="add del mod">
          <ac:chgData name="Rita Tam" userId="a11fa42d-2320-45aa-b44e-2f74874cff07" providerId="ADAL" clId="{72FC61CA-DD92-47A8-A4B8-50B45E9637B9}" dt="2022-11-27T13:02:13.999" v="11943"/>
          <ac:spMkLst>
            <pc:docMk/>
            <pc:sldMk cId="1221046822" sldId="289"/>
            <ac:spMk id="1091" creationId="{C61E76D2-3AFF-75D7-7B24-A6E19CA419F7}"/>
          </ac:spMkLst>
        </pc:spChg>
        <pc:spChg chg="mod">
          <ac:chgData name="Rita Tam" userId="a11fa42d-2320-45aa-b44e-2f74874cff07" providerId="ADAL" clId="{72FC61CA-DD92-47A8-A4B8-50B45E9637B9}" dt="2022-11-27T13:02:16.587" v="11944"/>
          <ac:spMkLst>
            <pc:docMk/>
            <pc:sldMk cId="1221046822" sldId="289"/>
            <ac:spMk id="1097" creationId="{7C5D23C6-FCEE-77E7-FB2B-D01EAF751BB1}"/>
          </ac:spMkLst>
        </pc:spChg>
        <pc:spChg chg="mod">
          <ac:chgData name="Rita Tam" userId="a11fa42d-2320-45aa-b44e-2f74874cff07" providerId="ADAL" clId="{72FC61CA-DD92-47A8-A4B8-50B45E9637B9}" dt="2022-11-27T13:02:16.587" v="11944"/>
          <ac:spMkLst>
            <pc:docMk/>
            <pc:sldMk cId="1221046822" sldId="289"/>
            <ac:spMk id="1098" creationId="{BF49315E-8FC0-6B07-63F4-C1265C99097F}"/>
          </ac:spMkLst>
        </pc:spChg>
        <pc:spChg chg="mod">
          <ac:chgData name="Rita Tam" userId="a11fa42d-2320-45aa-b44e-2f74874cff07" providerId="ADAL" clId="{72FC61CA-DD92-47A8-A4B8-50B45E9637B9}" dt="2022-11-27T13:02:16.587" v="11944"/>
          <ac:spMkLst>
            <pc:docMk/>
            <pc:sldMk cId="1221046822" sldId="289"/>
            <ac:spMk id="1099" creationId="{D52AF4AA-EC74-B355-939E-D8103A7859B1}"/>
          </ac:spMkLst>
        </pc:spChg>
        <pc:spChg chg="mod">
          <ac:chgData name="Rita Tam" userId="a11fa42d-2320-45aa-b44e-2f74874cff07" providerId="ADAL" clId="{72FC61CA-DD92-47A8-A4B8-50B45E9637B9}" dt="2022-11-27T13:02:16.587" v="11944"/>
          <ac:spMkLst>
            <pc:docMk/>
            <pc:sldMk cId="1221046822" sldId="289"/>
            <ac:spMk id="1100" creationId="{7546337C-95A3-70D9-D719-A08473C0309B}"/>
          </ac:spMkLst>
        </pc:spChg>
        <pc:spChg chg="mod">
          <ac:chgData name="Rita Tam" userId="a11fa42d-2320-45aa-b44e-2f74874cff07" providerId="ADAL" clId="{72FC61CA-DD92-47A8-A4B8-50B45E9637B9}" dt="2022-11-27T13:02:16.587" v="11944"/>
          <ac:spMkLst>
            <pc:docMk/>
            <pc:sldMk cId="1221046822" sldId="289"/>
            <ac:spMk id="1101" creationId="{6EC4D9AF-9F13-4FC7-AFC3-D42D904E7171}"/>
          </ac:spMkLst>
        </pc:spChg>
        <pc:spChg chg="mod">
          <ac:chgData name="Rita Tam" userId="a11fa42d-2320-45aa-b44e-2f74874cff07" providerId="ADAL" clId="{72FC61CA-DD92-47A8-A4B8-50B45E9637B9}" dt="2022-11-27T13:02:16.587" v="11944"/>
          <ac:spMkLst>
            <pc:docMk/>
            <pc:sldMk cId="1221046822" sldId="289"/>
            <ac:spMk id="1102" creationId="{61859D4B-CC38-462A-1FBC-68DCE16AC5E1}"/>
          </ac:spMkLst>
        </pc:spChg>
        <pc:spChg chg="mod">
          <ac:chgData name="Rita Tam" userId="a11fa42d-2320-45aa-b44e-2f74874cff07" providerId="ADAL" clId="{72FC61CA-DD92-47A8-A4B8-50B45E9637B9}" dt="2022-11-27T13:02:16.587" v="11944"/>
          <ac:spMkLst>
            <pc:docMk/>
            <pc:sldMk cId="1221046822" sldId="289"/>
            <ac:spMk id="1103" creationId="{CA7E1A8A-347A-F0F7-537A-63F9B1F39A0C}"/>
          </ac:spMkLst>
        </pc:spChg>
        <pc:spChg chg="mod">
          <ac:chgData name="Rita Tam" userId="a11fa42d-2320-45aa-b44e-2f74874cff07" providerId="ADAL" clId="{72FC61CA-DD92-47A8-A4B8-50B45E9637B9}" dt="2022-11-27T13:02:16.587" v="11944"/>
          <ac:spMkLst>
            <pc:docMk/>
            <pc:sldMk cId="1221046822" sldId="289"/>
            <ac:spMk id="1104" creationId="{45EFA377-FC7A-B33E-9B9E-D6289D9774C5}"/>
          </ac:spMkLst>
        </pc:spChg>
        <pc:spChg chg="mod">
          <ac:chgData name="Rita Tam" userId="a11fa42d-2320-45aa-b44e-2f74874cff07" providerId="ADAL" clId="{72FC61CA-DD92-47A8-A4B8-50B45E9637B9}" dt="2022-11-27T13:02:16.587" v="11944"/>
          <ac:spMkLst>
            <pc:docMk/>
            <pc:sldMk cId="1221046822" sldId="289"/>
            <ac:spMk id="1105" creationId="{EE06C1B6-4344-30D1-9AFB-D7F85C9596D0}"/>
          </ac:spMkLst>
        </pc:spChg>
        <pc:spChg chg="mod">
          <ac:chgData name="Rita Tam" userId="a11fa42d-2320-45aa-b44e-2f74874cff07" providerId="ADAL" clId="{72FC61CA-DD92-47A8-A4B8-50B45E9637B9}" dt="2022-11-27T13:02:16.587" v="11944"/>
          <ac:spMkLst>
            <pc:docMk/>
            <pc:sldMk cId="1221046822" sldId="289"/>
            <ac:spMk id="1106" creationId="{697B3FA7-20BD-6A53-1DEA-58C71B57931B}"/>
          </ac:spMkLst>
        </pc:spChg>
        <pc:spChg chg="mod">
          <ac:chgData name="Rita Tam" userId="a11fa42d-2320-45aa-b44e-2f74874cff07" providerId="ADAL" clId="{72FC61CA-DD92-47A8-A4B8-50B45E9637B9}" dt="2022-11-27T13:02:16.587" v="11944"/>
          <ac:spMkLst>
            <pc:docMk/>
            <pc:sldMk cId="1221046822" sldId="289"/>
            <ac:spMk id="1109" creationId="{5F9CADC8-D9CF-0635-B1D0-6A1C6E28DDAA}"/>
          </ac:spMkLst>
        </pc:spChg>
        <pc:spChg chg="mod">
          <ac:chgData name="Rita Tam" userId="a11fa42d-2320-45aa-b44e-2f74874cff07" providerId="ADAL" clId="{72FC61CA-DD92-47A8-A4B8-50B45E9637B9}" dt="2022-11-27T13:02:16.587" v="11944"/>
          <ac:spMkLst>
            <pc:docMk/>
            <pc:sldMk cId="1221046822" sldId="289"/>
            <ac:spMk id="1110" creationId="{7444E91A-8324-482A-2D9E-EEA64F17C916}"/>
          </ac:spMkLst>
        </pc:spChg>
        <pc:spChg chg="mod">
          <ac:chgData name="Rita Tam" userId="a11fa42d-2320-45aa-b44e-2f74874cff07" providerId="ADAL" clId="{72FC61CA-DD92-47A8-A4B8-50B45E9637B9}" dt="2022-11-27T13:02:16.587" v="11944"/>
          <ac:spMkLst>
            <pc:docMk/>
            <pc:sldMk cId="1221046822" sldId="289"/>
            <ac:spMk id="1111" creationId="{76374AF0-7436-60B9-CF6C-8B320D41FED1}"/>
          </ac:spMkLst>
        </pc:spChg>
        <pc:spChg chg="mod">
          <ac:chgData name="Rita Tam" userId="a11fa42d-2320-45aa-b44e-2f74874cff07" providerId="ADAL" clId="{72FC61CA-DD92-47A8-A4B8-50B45E9637B9}" dt="2022-11-27T13:02:16.587" v="11944"/>
          <ac:spMkLst>
            <pc:docMk/>
            <pc:sldMk cId="1221046822" sldId="289"/>
            <ac:spMk id="1113" creationId="{3E390B4A-D93F-AC31-14E3-847015BDA548}"/>
          </ac:spMkLst>
        </pc:spChg>
        <pc:spChg chg="mod">
          <ac:chgData name="Rita Tam" userId="a11fa42d-2320-45aa-b44e-2f74874cff07" providerId="ADAL" clId="{72FC61CA-DD92-47A8-A4B8-50B45E9637B9}" dt="2022-11-27T13:02:16.587" v="11944"/>
          <ac:spMkLst>
            <pc:docMk/>
            <pc:sldMk cId="1221046822" sldId="289"/>
            <ac:spMk id="1114" creationId="{C2DC7E44-7FBE-8D31-E9FA-9040833488CF}"/>
          </ac:spMkLst>
        </pc:spChg>
        <pc:spChg chg="mod">
          <ac:chgData name="Rita Tam" userId="a11fa42d-2320-45aa-b44e-2f74874cff07" providerId="ADAL" clId="{72FC61CA-DD92-47A8-A4B8-50B45E9637B9}" dt="2022-11-27T13:02:16.587" v="11944"/>
          <ac:spMkLst>
            <pc:docMk/>
            <pc:sldMk cId="1221046822" sldId="289"/>
            <ac:spMk id="1116" creationId="{1904897E-4264-B562-180F-CF866D3445D0}"/>
          </ac:spMkLst>
        </pc:spChg>
        <pc:spChg chg="mod">
          <ac:chgData name="Rita Tam" userId="a11fa42d-2320-45aa-b44e-2f74874cff07" providerId="ADAL" clId="{72FC61CA-DD92-47A8-A4B8-50B45E9637B9}" dt="2022-11-27T13:03:39.249" v="11964"/>
          <ac:spMkLst>
            <pc:docMk/>
            <pc:sldMk cId="1221046822" sldId="289"/>
            <ac:spMk id="1134" creationId="{3B7D2ACA-9360-4B85-0B5E-188A1919AFB2}"/>
          </ac:spMkLst>
        </pc:spChg>
        <pc:spChg chg="mod">
          <ac:chgData name="Rita Tam" userId="a11fa42d-2320-45aa-b44e-2f74874cff07" providerId="ADAL" clId="{72FC61CA-DD92-47A8-A4B8-50B45E9637B9}" dt="2022-11-27T13:03:39.249" v="11964"/>
          <ac:spMkLst>
            <pc:docMk/>
            <pc:sldMk cId="1221046822" sldId="289"/>
            <ac:spMk id="1135" creationId="{FE592648-B81C-7E99-1DCC-B52E97198DB4}"/>
          </ac:spMkLst>
        </pc:spChg>
        <pc:spChg chg="mod">
          <ac:chgData name="Rita Tam" userId="a11fa42d-2320-45aa-b44e-2f74874cff07" providerId="ADAL" clId="{72FC61CA-DD92-47A8-A4B8-50B45E9637B9}" dt="2022-11-27T13:03:39.249" v="11964"/>
          <ac:spMkLst>
            <pc:docMk/>
            <pc:sldMk cId="1221046822" sldId="289"/>
            <ac:spMk id="1136" creationId="{E061D2BB-0ABB-DA22-A304-1A469B28E97B}"/>
          </ac:spMkLst>
        </pc:spChg>
        <pc:spChg chg="mod">
          <ac:chgData name="Rita Tam" userId="a11fa42d-2320-45aa-b44e-2f74874cff07" providerId="ADAL" clId="{72FC61CA-DD92-47A8-A4B8-50B45E9637B9}" dt="2022-11-27T13:03:39.249" v="11964"/>
          <ac:spMkLst>
            <pc:docMk/>
            <pc:sldMk cId="1221046822" sldId="289"/>
            <ac:spMk id="1137" creationId="{B52792F9-262B-E8A8-6C9F-61A532098AF1}"/>
          </ac:spMkLst>
        </pc:spChg>
        <pc:spChg chg="mod">
          <ac:chgData name="Rita Tam" userId="a11fa42d-2320-45aa-b44e-2f74874cff07" providerId="ADAL" clId="{72FC61CA-DD92-47A8-A4B8-50B45E9637B9}" dt="2022-11-27T13:03:39.249" v="11964"/>
          <ac:spMkLst>
            <pc:docMk/>
            <pc:sldMk cId="1221046822" sldId="289"/>
            <ac:spMk id="1138" creationId="{78BAB749-F20C-BB0E-3683-C01E0C37590E}"/>
          </ac:spMkLst>
        </pc:spChg>
        <pc:spChg chg="mod">
          <ac:chgData name="Rita Tam" userId="a11fa42d-2320-45aa-b44e-2f74874cff07" providerId="ADAL" clId="{72FC61CA-DD92-47A8-A4B8-50B45E9637B9}" dt="2022-11-27T13:03:39.249" v="11964"/>
          <ac:spMkLst>
            <pc:docMk/>
            <pc:sldMk cId="1221046822" sldId="289"/>
            <ac:spMk id="1139" creationId="{80CB820E-C3B5-3BEC-A93B-23319074973E}"/>
          </ac:spMkLst>
        </pc:spChg>
        <pc:spChg chg="mod">
          <ac:chgData name="Rita Tam" userId="a11fa42d-2320-45aa-b44e-2f74874cff07" providerId="ADAL" clId="{72FC61CA-DD92-47A8-A4B8-50B45E9637B9}" dt="2022-11-27T13:03:39.249" v="11964"/>
          <ac:spMkLst>
            <pc:docMk/>
            <pc:sldMk cId="1221046822" sldId="289"/>
            <ac:spMk id="1140" creationId="{1514B804-E353-69FB-D522-CFDD40EF9CD2}"/>
          </ac:spMkLst>
        </pc:spChg>
        <pc:spChg chg="mod">
          <ac:chgData name="Rita Tam" userId="a11fa42d-2320-45aa-b44e-2f74874cff07" providerId="ADAL" clId="{72FC61CA-DD92-47A8-A4B8-50B45E9637B9}" dt="2022-11-27T13:03:39.249" v="11964"/>
          <ac:spMkLst>
            <pc:docMk/>
            <pc:sldMk cId="1221046822" sldId="289"/>
            <ac:spMk id="1151" creationId="{581AF5E6-D9F0-B139-25E3-1D47EEC50433}"/>
          </ac:spMkLst>
        </pc:spChg>
        <pc:spChg chg="mod">
          <ac:chgData name="Rita Tam" userId="a11fa42d-2320-45aa-b44e-2f74874cff07" providerId="ADAL" clId="{72FC61CA-DD92-47A8-A4B8-50B45E9637B9}" dt="2022-11-27T13:03:39.249" v="11964"/>
          <ac:spMkLst>
            <pc:docMk/>
            <pc:sldMk cId="1221046822" sldId="289"/>
            <ac:spMk id="1152" creationId="{1D24F7C4-C136-F7BD-8BC1-F4CAEB1FB016}"/>
          </ac:spMkLst>
        </pc:spChg>
        <pc:spChg chg="mod">
          <ac:chgData name="Rita Tam" userId="a11fa42d-2320-45aa-b44e-2f74874cff07" providerId="ADAL" clId="{72FC61CA-DD92-47A8-A4B8-50B45E9637B9}" dt="2022-11-27T13:03:39.249" v="11964"/>
          <ac:spMkLst>
            <pc:docMk/>
            <pc:sldMk cId="1221046822" sldId="289"/>
            <ac:spMk id="1153" creationId="{2B7058C0-4D9F-F0DB-3E14-0FC5B196584B}"/>
          </ac:spMkLst>
        </pc:spChg>
        <pc:spChg chg="mod">
          <ac:chgData name="Rita Tam" userId="a11fa42d-2320-45aa-b44e-2f74874cff07" providerId="ADAL" clId="{72FC61CA-DD92-47A8-A4B8-50B45E9637B9}" dt="2022-11-27T13:03:39.249" v="11964"/>
          <ac:spMkLst>
            <pc:docMk/>
            <pc:sldMk cId="1221046822" sldId="289"/>
            <ac:spMk id="1156" creationId="{7559C739-EB72-9F45-86A5-481AC3239E07}"/>
          </ac:spMkLst>
        </pc:spChg>
        <pc:spChg chg="mod">
          <ac:chgData name="Rita Tam" userId="a11fa42d-2320-45aa-b44e-2f74874cff07" providerId="ADAL" clId="{72FC61CA-DD92-47A8-A4B8-50B45E9637B9}" dt="2022-11-27T13:03:39.249" v="11964"/>
          <ac:spMkLst>
            <pc:docMk/>
            <pc:sldMk cId="1221046822" sldId="289"/>
            <ac:spMk id="1157" creationId="{FA74230A-D75A-189C-25A6-3C1E610CD248}"/>
          </ac:spMkLst>
        </pc:spChg>
        <pc:spChg chg="mod">
          <ac:chgData name="Rita Tam" userId="a11fa42d-2320-45aa-b44e-2f74874cff07" providerId="ADAL" clId="{72FC61CA-DD92-47A8-A4B8-50B45E9637B9}" dt="2022-11-27T13:03:39.249" v="11964"/>
          <ac:spMkLst>
            <pc:docMk/>
            <pc:sldMk cId="1221046822" sldId="289"/>
            <ac:spMk id="1158" creationId="{3F5380D5-1CF3-C46C-5141-5C2AC713A491}"/>
          </ac:spMkLst>
        </pc:spChg>
        <pc:spChg chg="mod">
          <ac:chgData name="Rita Tam" userId="a11fa42d-2320-45aa-b44e-2f74874cff07" providerId="ADAL" clId="{72FC61CA-DD92-47A8-A4B8-50B45E9637B9}" dt="2022-11-27T13:03:39.249" v="11964"/>
          <ac:spMkLst>
            <pc:docMk/>
            <pc:sldMk cId="1221046822" sldId="289"/>
            <ac:spMk id="1160" creationId="{8F460A0E-7CE7-1AD1-E5F6-BF06E74EEA94}"/>
          </ac:spMkLst>
        </pc:spChg>
        <pc:spChg chg="mod">
          <ac:chgData name="Rita Tam" userId="a11fa42d-2320-45aa-b44e-2f74874cff07" providerId="ADAL" clId="{72FC61CA-DD92-47A8-A4B8-50B45E9637B9}" dt="2022-11-27T13:03:39.249" v="11964"/>
          <ac:spMkLst>
            <pc:docMk/>
            <pc:sldMk cId="1221046822" sldId="289"/>
            <ac:spMk id="1161" creationId="{31A80BAA-F7CF-D46A-D74E-304650B7C61E}"/>
          </ac:spMkLst>
        </pc:spChg>
        <pc:spChg chg="mod">
          <ac:chgData name="Rita Tam" userId="a11fa42d-2320-45aa-b44e-2f74874cff07" providerId="ADAL" clId="{72FC61CA-DD92-47A8-A4B8-50B45E9637B9}" dt="2022-11-27T13:03:39.249" v="11964"/>
          <ac:spMkLst>
            <pc:docMk/>
            <pc:sldMk cId="1221046822" sldId="289"/>
            <ac:spMk id="1163" creationId="{DA61C1A1-69AD-D71A-0302-6F5F24CB07BE}"/>
          </ac:spMkLst>
        </pc:spChg>
        <pc:spChg chg="mod">
          <ac:chgData name="Rita Tam" userId="a11fa42d-2320-45aa-b44e-2f74874cff07" providerId="ADAL" clId="{72FC61CA-DD92-47A8-A4B8-50B45E9637B9}" dt="2022-11-27T13:03:56.377" v="11969"/>
          <ac:spMkLst>
            <pc:docMk/>
            <pc:sldMk cId="1221046822" sldId="289"/>
            <ac:spMk id="1169" creationId="{36762A87-CABD-E380-86C0-6CEFD1D88EF0}"/>
          </ac:spMkLst>
        </pc:spChg>
        <pc:spChg chg="mod">
          <ac:chgData name="Rita Tam" userId="a11fa42d-2320-45aa-b44e-2f74874cff07" providerId="ADAL" clId="{72FC61CA-DD92-47A8-A4B8-50B45E9637B9}" dt="2022-11-27T13:03:56.377" v="11969"/>
          <ac:spMkLst>
            <pc:docMk/>
            <pc:sldMk cId="1221046822" sldId="289"/>
            <ac:spMk id="1170" creationId="{9CDB05FD-284B-2F03-DDF1-EC1B81C6CCDA}"/>
          </ac:spMkLst>
        </pc:spChg>
        <pc:spChg chg="mod">
          <ac:chgData name="Rita Tam" userId="a11fa42d-2320-45aa-b44e-2f74874cff07" providerId="ADAL" clId="{72FC61CA-DD92-47A8-A4B8-50B45E9637B9}" dt="2022-11-27T13:03:56.377" v="11969"/>
          <ac:spMkLst>
            <pc:docMk/>
            <pc:sldMk cId="1221046822" sldId="289"/>
            <ac:spMk id="1171" creationId="{D3D0798E-203A-D05B-5B23-3D922E360072}"/>
          </ac:spMkLst>
        </pc:spChg>
        <pc:spChg chg="mod">
          <ac:chgData name="Rita Tam" userId="a11fa42d-2320-45aa-b44e-2f74874cff07" providerId="ADAL" clId="{72FC61CA-DD92-47A8-A4B8-50B45E9637B9}" dt="2022-11-27T13:03:56.377" v="11969"/>
          <ac:spMkLst>
            <pc:docMk/>
            <pc:sldMk cId="1221046822" sldId="289"/>
            <ac:spMk id="1172" creationId="{EED001BF-1983-C3FE-F73C-2418C7D6AA51}"/>
          </ac:spMkLst>
        </pc:spChg>
        <pc:spChg chg="mod">
          <ac:chgData name="Rita Tam" userId="a11fa42d-2320-45aa-b44e-2f74874cff07" providerId="ADAL" clId="{72FC61CA-DD92-47A8-A4B8-50B45E9637B9}" dt="2022-11-27T13:03:56.377" v="11969"/>
          <ac:spMkLst>
            <pc:docMk/>
            <pc:sldMk cId="1221046822" sldId="289"/>
            <ac:spMk id="1173" creationId="{F5F1F8A6-962E-AAE2-3A0C-80CC0C8CDD8D}"/>
          </ac:spMkLst>
        </pc:spChg>
        <pc:spChg chg="mod">
          <ac:chgData name="Rita Tam" userId="a11fa42d-2320-45aa-b44e-2f74874cff07" providerId="ADAL" clId="{72FC61CA-DD92-47A8-A4B8-50B45E9637B9}" dt="2022-11-27T13:03:56.377" v="11969"/>
          <ac:spMkLst>
            <pc:docMk/>
            <pc:sldMk cId="1221046822" sldId="289"/>
            <ac:spMk id="1174" creationId="{D18DCFB3-79C2-6FD2-1165-42EFD4598D63}"/>
          </ac:spMkLst>
        </pc:spChg>
        <pc:spChg chg="mod">
          <ac:chgData name="Rita Tam" userId="a11fa42d-2320-45aa-b44e-2f74874cff07" providerId="ADAL" clId="{72FC61CA-DD92-47A8-A4B8-50B45E9637B9}" dt="2022-11-27T13:03:56.377" v="11969"/>
          <ac:spMkLst>
            <pc:docMk/>
            <pc:sldMk cId="1221046822" sldId="289"/>
            <ac:spMk id="1175" creationId="{1D7725F2-2D46-BB66-92BF-8152382BC6CA}"/>
          </ac:spMkLst>
        </pc:spChg>
        <pc:spChg chg="mod">
          <ac:chgData name="Rita Tam" userId="a11fa42d-2320-45aa-b44e-2f74874cff07" providerId="ADAL" clId="{72FC61CA-DD92-47A8-A4B8-50B45E9637B9}" dt="2022-11-27T13:03:56.377" v="11969"/>
          <ac:spMkLst>
            <pc:docMk/>
            <pc:sldMk cId="1221046822" sldId="289"/>
            <ac:spMk id="1177" creationId="{6AC61F31-5DA2-53E6-FF4C-67892C527413}"/>
          </ac:spMkLst>
        </pc:spChg>
        <pc:spChg chg="del">
          <ac:chgData name="Rita Tam" userId="a11fa42d-2320-45aa-b44e-2f74874cff07" providerId="ADAL" clId="{72FC61CA-DD92-47A8-A4B8-50B45E9637B9}" dt="2022-11-27T12:59:38.983" v="11908" actId="478"/>
          <ac:spMkLst>
            <pc:docMk/>
            <pc:sldMk cId="1221046822" sldId="289"/>
            <ac:spMk id="1178" creationId="{B3160619-FE49-7ADE-7AB5-8001DE1CDFAF}"/>
          </ac:spMkLst>
        </pc:spChg>
        <pc:spChg chg="mod">
          <ac:chgData name="Rita Tam" userId="a11fa42d-2320-45aa-b44e-2f74874cff07" providerId="ADAL" clId="{72FC61CA-DD92-47A8-A4B8-50B45E9637B9}" dt="2022-11-27T13:03:56.377" v="11969"/>
          <ac:spMkLst>
            <pc:docMk/>
            <pc:sldMk cId="1221046822" sldId="289"/>
            <ac:spMk id="1179" creationId="{3569E0B7-C4DF-650B-1461-5DD3D3A27C37}"/>
          </ac:spMkLst>
        </pc:spChg>
        <pc:spChg chg="mod">
          <ac:chgData name="Rita Tam" userId="a11fa42d-2320-45aa-b44e-2f74874cff07" providerId="ADAL" clId="{72FC61CA-DD92-47A8-A4B8-50B45E9637B9}" dt="2022-11-27T13:03:56.377" v="11969"/>
          <ac:spMkLst>
            <pc:docMk/>
            <pc:sldMk cId="1221046822" sldId="289"/>
            <ac:spMk id="1180" creationId="{D9641774-2846-3BBB-57A3-C804C6A681BC}"/>
          </ac:spMkLst>
        </pc:spChg>
        <pc:spChg chg="mod">
          <ac:chgData name="Rita Tam" userId="a11fa42d-2320-45aa-b44e-2f74874cff07" providerId="ADAL" clId="{72FC61CA-DD92-47A8-A4B8-50B45E9637B9}" dt="2022-11-27T13:03:56.377" v="11969"/>
          <ac:spMkLst>
            <pc:docMk/>
            <pc:sldMk cId="1221046822" sldId="289"/>
            <ac:spMk id="1183" creationId="{E3AD0237-0E4F-3894-783B-C08798BFB708}"/>
          </ac:spMkLst>
        </pc:spChg>
        <pc:spChg chg="mod">
          <ac:chgData name="Rita Tam" userId="a11fa42d-2320-45aa-b44e-2f74874cff07" providerId="ADAL" clId="{72FC61CA-DD92-47A8-A4B8-50B45E9637B9}" dt="2022-11-27T13:03:56.377" v="11969"/>
          <ac:spMkLst>
            <pc:docMk/>
            <pc:sldMk cId="1221046822" sldId="289"/>
            <ac:spMk id="1184" creationId="{A8C74069-1250-6123-61AE-A7E8F143E021}"/>
          </ac:spMkLst>
        </pc:spChg>
        <pc:spChg chg="mod">
          <ac:chgData name="Rita Tam" userId="a11fa42d-2320-45aa-b44e-2f74874cff07" providerId="ADAL" clId="{72FC61CA-DD92-47A8-A4B8-50B45E9637B9}" dt="2022-11-27T13:03:56.377" v="11969"/>
          <ac:spMkLst>
            <pc:docMk/>
            <pc:sldMk cId="1221046822" sldId="289"/>
            <ac:spMk id="1185" creationId="{FA763E33-75F9-FA6A-C4A1-A30DBCC09B24}"/>
          </ac:spMkLst>
        </pc:spChg>
        <pc:spChg chg="mod">
          <ac:chgData name="Rita Tam" userId="a11fa42d-2320-45aa-b44e-2f74874cff07" providerId="ADAL" clId="{72FC61CA-DD92-47A8-A4B8-50B45E9637B9}" dt="2022-11-27T13:03:56.377" v="11969"/>
          <ac:spMkLst>
            <pc:docMk/>
            <pc:sldMk cId="1221046822" sldId="289"/>
            <ac:spMk id="1187" creationId="{2F920F98-6CA8-F89E-EAB1-0CA24586629A}"/>
          </ac:spMkLst>
        </pc:spChg>
        <pc:spChg chg="mod">
          <ac:chgData name="Rita Tam" userId="a11fa42d-2320-45aa-b44e-2f74874cff07" providerId="ADAL" clId="{72FC61CA-DD92-47A8-A4B8-50B45E9637B9}" dt="2022-11-27T13:03:56.377" v="11969"/>
          <ac:spMkLst>
            <pc:docMk/>
            <pc:sldMk cId="1221046822" sldId="289"/>
            <ac:spMk id="1188" creationId="{BACE2BE4-1D42-2B39-8D05-13D5C5AA81E2}"/>
          </ac:spMkLst>
        </pc:spChg>
        <pc:spChg chg="mod">
          <ac:chgData name="Rita Tam" userId="a11fa42d-2320-45aa-b44e-2f74874cff07" providerId="ADAL" clId="{72FC61CA-DD92-47A8-A4B8-50B45E9637B9}" dt="2022-11-27T13:03:56.377" v="11969"/>
          <ac:spMkLst>
            <pc:docMk/>
            <pc:sldMk cId="1221046822" sldId="289"/>
            <ac:spMk id="1190" creationId="{74F9B8B3-0528-0FD7-C401-EB0B0C13EE9A}"/>
          </ac:spMkLst>
        </pc:spChg>
        <pc:spChg chg="add del mod">
          <ac:chgData name="Rita Tam" userId="a11fa42d-2320-45aa-b44e-2f74874cff07" providerId="ADAL" clId="{72FC61CA-DD92-47A8-A4B8-50B45E9637B9}" dt="2022-11-27T13:05:36.419" v="11988"/>
          <ac:spMkLst>
            <pc:docMk/>
            <pc:sldMk cId="1221046822" sldId="289"/>
            <ac:spMk id="1192" creationId="{C59914BF-6091-2FCA-FCCD-258EC72E6311}"/>
          </ac:spMkLst>
        </pc:spChg>
        <pc:spChg chg="add mod">
          <ac:chgData name="Rita Tam" userId="a11fa42d-2320-45aa-b44e-2f74874cff07" providerId="ADAL" clId="{72FC61CA-DD92-47A8-A4B8-50B45E9637B9}" dt="2022-11-27T13:18:29.459" v="12267" actId="1076"/>
          <ac:spMkLst>
            <pc:docMk/>
            <pc:sldMk cId="1221046822" sldId="289"/>
            <ac:spMk id="1195" creationId="{78CDB882-0ACD-8D3A-5F99-C3C738C6B472}"/>
          </ac:spMkLst>
        </pc:spChg>
        <pc:spChg chg="add mod">
          <ac:chgData name="Rita Tam" userId="a11fa42d-2320-45aa-b44e-2f74874cff07" providerId="ADAL" clId="{72FC61CA-DD92-47A8-A4B8-50B45E9637B9}" dt="2022-11-27T13:19:32.994" v="12308" actId="20577"/>
          <ac:spMkLst>
            <pc:docMk/>
            <pc:sldMk cId="1221046822" sldId="289"/>
            <ac:spMk id="1197" creationId="{21CED31F-2AEC-D177-3CD6-11EA8A9D34F1}"/>
          </ac:spMkLst>
        </pc:spChg>
        <pc:spChg chg="del">
          <ac:chgData name="Rita Tam" userId="a11fa42d-2320-45aa-b44e-2f74874cff07" providerId="ADAL" clId="{72FC61CA-DD92-47A8-A4B8-50B45E9637B9}" dt="2022-11-27T13:00:16.046" v="11913" actId="478"/>
          <ac:spMkLst>
            <pc:docMk/>
            <pc:sldMk cId="1221046822" sldId="289"/>
            <ac:spMk id="1218" creationId="{49C65C57-27E5-9CB8-47BB-40EAEA087032}"/>
          </ac:spMkLst>
        </pc:spChg>
        <pc:spChg chg="del">
          <ac:chgData name="Rita Tam" userId="a11fa42d-2320-45aa-b44e-2f74874cff07" providerId="ADAL" clId="{72FC61CA-DD92-47A8-A4B8-50B45E9637B9}" dt="2022-11-27T13:00:17.254" v="11914" actId="478"/>
          <ac:spMkLst>
            <pc:docMk/>
            <pc:sldMk cId="1221046822" sldId="289"/>
            <ac:spMk id="1219" creationId="{DF60F6FE-DC5C-09A9-21BE-85D1F274CBA3}"/>
          </ac:spMkLst>
        </pc:spChg>
        <pc:spChg chg="del">
          <ac:chgData name="Rita Tam" userId="a11fa42d-2320-45aa-b44e-2f74874cff07" providerId="ADAL" clId="{72FC61CA-DD92-47A8-A4B8-50B45E9637B9}" dt="2022-11-27T13:00:18.176" v="11915" actId="478"/>
          <ac:spMkLst>
            <pc:docMk/>
            <pc:sldMk cId="1221046822" sldId="289"/>
            <ac:spMk id="1220" creationId="{7D673101-6AED-AD33-F41F-57462FE998BE}"/>
          </ac:spMkLst>
        </pc:spChg>
        <pc:spChg chg="del">
          <ac:chgData name="Rita Tam" userId="a11fa42d-2320-45aa-b44e-2f74874cff07" providerId="ADAL" clId="{72FC61CA-DD92-47A8-A4B8-50B45E9637B9}" dt="2022-11-27T13:00:23.030" v="11918" actId="478"/>
          <ac:spMkLst>
            <pc:docMk/>
            <pc:sldMk cId="1221046822" sldId="289"/>
            <ac:spMk id="1221" creationId="{A593C43C-2900-EB9E-E857-097DE686089B}"/>
          </ac:spMkLst>
        </pc:spChg>
        <pc:spChg chg="del">
          <ac:chgData name="Rita Tam" userId="a11fa42d-2320-45aa-b44e-2f74874cff07" providerId="ADAL" clId="{72FC61CA-DD92-47A8-A4B8-50B45E9637B9}" dt="2022-11-27T13:00:22.039" v="11917" actId="478"/>
          <ac:spMkLst>
            <pc:docMk/>
            <pc:sldMk cId="1221046822" sldId="289"/>
            <ac:spMk id="1222" creationId="{25CF4FEC-9E98-D699-45CC-0A060623DCEC}"/>
          </ac:spMkLst>
        </pc:spChg>
        <pc:spChg chg="del">
          <ac:chgData name="Rita Tam" userId="a11fa42d-2320-45aa-b44e-2f74874cff07" providerId="ADAL" clId="{72FC61CA-DD92-47A8-A4B8-50B45E9637B9}" dt="2022-11-27T13:00:19.342" v="11916" actId="478"/>
          <ac:spMkLst>
            <pc:docMk/>
            <pc:sldMk cId="1221046822" sldId="289"/>
            <ac:spMk id="1223" creationId="{500683E3-C716-4F7F-0B42-02C79B46BA76}"/>
          </ac:spMkLst>
        </pc:spChg>
        <pc:grpChg chg="add mod">
          <ac:chgData name="Rita Tam" userId="a11fa42d-2320-45aa-b44e-2f74874cff07" providerId="ADAL" clId="{72FC61CA-DD92-47A8-A4B8-50B45E9637B9}" dt="2022-11-27T13:00:29.836" v="11920" actId="1076"/>
          <ac:grpSpMkLst>
            <pc:docMk/>
            <pc:sldMk cId="1221046822" sldId="289"/>
            <ac:grpSpMk id="4" creationId="{2AD3619D-CCAA-3D9A-727A-1E935A89F7C1}"/>
          </ac:grpSpMkLst>
        </pc:grpChg>
        <pc:grpChg chg="mod">
          <ac:chgData name="Rita Tam" userId="a11fa42d-2320-45aa-b44e-2f74874cff07" providerId="ADAL" clId="{72FC61CA-DD92-47A8-A4B8-50B45E9637B9}" dt="2022-11-27T13:00:25.948" v="11919"/>
          <ac:grpSpMkLst>
            <pc:docMk/>
            <pc:sldMk cId="1221046822" sldId="289"/>
            <ac:grpSpMk id="5" creationId="{1F6A4B6B-EAC1-791D-C8E4-10ADD8F7B72B}"/>
          </ac:grpSpMkLst>
        </pc:grpChg>
        <pc:grpChg chg="mod">
          <ac:chgData name="Rita Tam" userId="a11fa42d-2320-45aa-b44e-2f74874cff07" providerId="ADAL" clId="{72FC61CA-DD92-47A8-A4B8-50B45E9637B9}" dt="2022-11-27T13:00:25.948" v="11919"/>
          <ac:grpSpMkLst>
            <pc:docMk/>
            <pc:sldMk cId="1221046822" sldId="289"/>
            <ac:grpSpMk id="7" creationId="{563EA4A5-02C3-9C1F-F635-70EAC7EC7EED}"/>
          </ac:grpSpMkLst>
        </pc:grpChg>
        <pc:grpChg chg="mod">
          <ac:chgData name="Rita Tam" userId="a11fa42d-2320-45aa-b44e-2f74874cff07" providerId="ADAL" clId="{72FC61CA-DD92-47A8-A4B8-50B45E9637B9}" dt="2022-11-27T13:00:25.948" v="11919"/>
          <ac:grpSpMkLst>
            <pc:docMk/>
            <pc:sldMk cId="1221046822" sldId="289"/>
            <ac:grpSpMk id="8" creationId="{671B0007-82A5-BE30-6493-24EE71D91EE0}"/>
          </ac:grpSpMkLst>
        </pc:grpChg>
        <pc:grpChg chg="mod">
          <ac:chgData name="Rita Tam" userId="a11fa42d-2320-45aa-b44e-2f74874cff07" providerId="ADAL" clId="{72FC61CA-DD92-47A8-A4B8-50B45E9637B9}" dt="2022-11-27T13:00:25.948" v="11919"/>
          <ac:grpSpMkLst>
            <pc:docMk/>
            <pc:sldMk cId="1221046822" sldId="289"/>
            <ac:grpSpMk id="9" creationId="{0596F033-FA78-6B95-488B-621D5952724C}"/>
          </ac:grpSpMkLst>
        </pc:grpChg>
        <pc:grpChg chg="mod">
          <ac:chgData name="Rita Tam" userId="a11fa42d-2320-45aa-b44e-2f74874cff07" providerId="ADAL" clId="{72FC61CA-DD92-47A8-A4B8-50B45E9637B9}" dt="2022-11-27T13:00:25.948" v="11919"/>
          <ac:grpSpMkLst>
            <pc:docMk/>
            <pc:sldMk cId="1221046822" sldId="289"/>
            <ac:grpSpMk id="20" creationId="{208C06A4-E88C-BD2F-820B-166B3B368920}"/>
          </ac:grpSpMkLst>
        </pc:grpChg>
        <pc:grpChg chg="mod">
          <ac:chgData name="Rita Tam" userId="a11fa42d-2320-45aa-b44e-2f74874cff07" providerId="ADAL" clId="{72FC61CA-DD92-47A8-A4B8-50B45E9637B9}" dt="2022-11-27T13:00:25.948" v="11919"/>
          <ac:grpSpMkLst>
            <pc:docMk/>
            <pc:sldMk cId="1221046822" sldId="289"/>
            <ac:grpSpMk id="21" creationId="{51DF45E4-6A30-37F1-46D4-CE3C9F50321D}"/>
          </ac:grpSpMkLst>
        </pc:grpChg>
        <pc:grpChg chg="add del mod">
          <ac:chgData name="Rita Tam" userId="a11fa42d-2320-45aa-b44e-2f74874cff07" providerId="ADAL" clId="{72FC61CA-DD92-47A8-A4B8-50B45E9637B9}" dt="2022-11-27T13:00:52.804" v="11923" actId="478"/>
          <ac:grpSpMkLst>
            <pc:docMk/>
            <pc:sldMk cId="1221046822" sldId="289"/>
            <ac:grpSpMk id="30" creationId="{4E2444DF-C2FA-CD34-4CC4-613240CA3356}"/>
          </ac:grpSpMkLst>
        </pc:grpChg>
        <pc:grpChg chg="mod">
          <ac:chgData name="Rita Tam" userId="a11fa42d-2320-45aa-b44e-2f74874cff07" providerId="ADAL" clId="{72FC61CA-DD92-47A8-A4B8-50B45E9637B9}" dt="2022-11-27T13:00:50.824" v="11922"/>
          <ac:grpSpMkLst>
            <pc:docMk/>
            <pc:sldMk cId="1221046822" sldId="289"/>
            <ac:grpSpMk id="31" creationId="{D5A3665A-5928-C480-2E14-A3321DBC61EC}"/>
          </ac:grpSpMkLst>
        </pc:grpChg>
        <pc:grpChg chg="mod">
          <ac:chgData name="Rita Tam" userId="a11fa42d-2320-45aa-b44e-2f74874cff07" providerId="ADAL" clId="{72FC61CA-DD92-47A8-A4B8-50B45E9637B9}" dt="2022-11-27T13:00:50.824" v="11922"/>
          <ac:grpSpMkLst>
            <pc:docMk/>
            <pc:sldMk cId="1221046822" sldId="289"/>
            <ac:grpSpMk id="32" creationId="{48D0B30C-C673-2B32-0E66-44DD18E1D2E4}"/>
          </ac:grpSpMkLst>
        </pc:grpChg>
        <pc:grpChg chg="mod">
          <ac:chgData name="Rita Tam" userId="a11fa42d-2320-45aa-b44e-2f74874cff07" providerId="ADAL" clId="{72FC61CA-DD92-47A8-A4B8-50B45E9637B9}" dt="2022-11-27T13:00:50.824" v="11922"/>
          <ac:grpSpMkLst>
            <pc:docMk/>
            <pc:sldMk cId="1221046822" sldId="289"/>
            <ac:grpSpMk id="33" creationId="{B00D74D8-D0C8-BBE4-E999-6CDD2F3F7489}"/>
          </ac:grpSpMkLst>
        </pc:grpChg>
        <pc:grpChg chg="mod">
          <ac:chgData name="Rita Tam" userId="a11fa42d-2320-45aa-b44e-2f74874cff07" providerId="ADAL" clId="{72FC61CA-DD92-47A8-A4B8-50B45E9637B9}" dt="2022-11-27T13:00:50.824" v="11922"/>
          <ac:grpSpMkLst>
            <pc:docMk/>
            <pc:sldMk cId="1221046822" sldId="289"/>
            <ac:grpSpMk id="34" creationId="{8AA476A3-7734-700F-7F71-CECF71841FAA}"/>
          </ac:grpSpMkLst>
        </pc:grpChg>
        <pc:grpChg chg="mod">
          <ac:chgData name="Rita Tam" userId="a11fa42d-2320-45aa-b44e-2f74874cff07" providerId="ADAL" clId="{72FC61CA-DD92-47A8-A4B8-50B45E9637B9}" dt="2022-11-27T13:00:50.824" v="11922"/>
          <ac:grpSpMkLst>
            <pc:docMk/>
            <pc:sldMk cId="1221046822" sldId="289"/>
            <ac:grpSpMk id="45" creationId="{B1C7BBD5-DCE3-B1B3-DEC7-6B67F9DD8C10}"/>
          </ac:grpSpMkLst>
        </pc:grpChg>
        <pc:grpChg chg="mod">
          <ac:chgData name="Rita Tam" userId="a11fa42d-2320-45aa-b44e-2f74874cff07" providerId="ADAL" clId="{72FC61CA-DD92-47A8-A4B8-50B45E9637B9}" dt="2022-11-27T13:00:50.824" v="11922"/>
          <ac:grpSpMkLst>
            <pc:docMk/>
            <pc:sldMk cId="1221046822" sldId="289"/>
            <ac:grpSpMk id="46" creationId="{DB08DAFA-3148-38D3-C8C2-CD61FCA034F2}"/>
          </ac:grpSpMkLst>
        </pc:grpChg>
        <pc:grpChg chg="add mod">
          <ac:chgData name="Rita Tam" userId="a11fa42d-2320-45aa-b44e-2f74874cff07" providerId="ADAL" clId="{72FC61CA-DD92-47A8-A4B8-50B45E9637B9}" dt="2022-11-27T13:03:00.299" v="11958" actId="1076"/>
          <ac:grpSpMkLst>
            <pc:docMk/>
            <pc:sldMk cId="1221046822" sldId="289"/>
            <ac:grpSpMk id="55" creationId="{FC02F9D9-7002-9BFC-9BBF-78E4A3BE8579}"/>
          </ac:grpSpMkLst>
        </pc:grpChg>
        <pc:grpChg chg="mod">
          <ac:chgData name="Rita Tam" userId="a11fa42d-2320-45aa-b44e-2f74874cff07" providerId="ADAL" clId="{72FC61CA-DD92-47A8-A4B8-50B45E9637B9}" dt="2022-11-27T13:01:00.158" v="11924"/>
          <ac:grpSpMkLst>
            <pc:docMk/>
            <pc:sldMk cId="1221046822" sldId="289"/>
            <ac:grpSpMk id="56" creationId="{D51D1CE1-AA6B-0FC7-2F04-49D8506993E5}"/>
          </ac:grpSpMkLst>
        </pc:grpChg>
        <pc:grpChg chg="mod">
          <ac:chgData name="Rita Tam" userId="a11fa42d-2320-45aa-b44e-2f74874cff07" providerId="ADAL" clId="{72FC61CA-DD92-47A8-A4B8-50B45E9637B9}" dt="2022-11-27T13:01:00.158" v="11924"/>
          <ac:grpSpMkLst>
            <pc:docMk/>
            <pc:sldMk cId="1221046822" sldId="289"/>
            <ac:grpSpMk id="57" creationId="{C0A23A37-37CD-739C-AEA2-541EE204D19A}"/>
          </ac:grpSpMkLst>
        </pc:grpChg>
        <pc:grpChg chg="mod">
          <ac:chgData name="Rita Tam" userId="a11fa42d-2320-45aa-b44e-2f74874cff07" providerId="ADAL" clId="{72FC61CA-DD92-47A8-A4B8-50B45E9637B9}" dt="2022-11-27T13:01:00.158" v="11924"/>
          <ac:grpSpMkLst>
            <pc:docMk/>
            <pc:sldMk cId="1221046822" sldId="289"/>
            <ac:grpSpMk id="58" creationId="{BF0DF00C-EE41-4847-FBA6-DA40963B37FD}"/>
          </ac:grpSpMkLst>
        </pc:grpChg>
        <pc:grpChg chg="mod">
          <ac:chgData name="Rita Tam" userId="a11fa42d-2320-45aa-b44e-2f74874cff07" providerId="ADAL" clId="{72FC61CA-DD92-47A8-A4B8-50B45E9637B9}" dt="2022-11-27T13:01:00.158" v="11924"/>
          <ac:grpSpMkLst>
            <pc:docMk/>
            <pc:sldMk cId="1221046822" sldId="289"/>
            <ac:grpSpMk id="59" creationId="{D118A647-12E0-AD6D-D320-3808D1AA7C75}"/>
          </ac:grpSpMkLst>
        </pc:grpChg>
        <pc:grpChg chg="mod">
          <ac:chgData name="Rita Tam" userId="a11fa42d-2320-45aa-b44e-2f74874cff07" providerId="ADAL" clId="{72FC61CA-DD92-47A8-A4B8-50B45E9637B9}" dt="2022-11-27T13:01:00.158" v="11924"/>
          <ac:grpSpMkLst>
            <pc:docMk/>
            <pc:sldMk cId="1221046822" sldId="289"/>
            <ac:grpSpMk id="1031" creationId="{8DFBF124-74D3-D046-A972-8380505F2A91}"/>
          </ac:grpSpMkLst>
        </pc:grpChg>
        <pc:grpChg chg="mod">
          <ac:chgData name="Rita Tam" userId="a11fa42d-2320-45aa-b44e-2f74874cff07" providerId="ADAL" clId="{72FC61CA-DD92-47A8-A4B8-50B45E9637B9}" dt="2022-11-27T13:01:00.158" v="11924"/>
          <ac:grpSpMkLst>
            <pc:docMk/>
            <pc:sldMk cId="1221046822" sldId="289"/>
            <ac:grpSpMk id="1032" creationId="{FA09A7D8-EFDC-BC89-2F8A-163314A4B931}"/>
          </ac:grpSpMkLst>
        </pc:grpChg>
        <pc:grpChg chg="add mod">
          <ac:chgData name="Rita Tam" userId="a11fa42d-2320-45aa-b44e-2f74874cff07" providerId="ADAL" clId="{72FC61CA-DD92-47A8-A4B8-50B45E9637B9}" dt="2022-11-27T13:01:34.309" v="11935" actId="1076"/>
          <ac:grpSpMkLst>
            <pc:docMk/>
            <pc:sldMk cId="1221046822" sldId="289"/>
            <ac:grpSpMk id="1041" creationId="{F8BA111C-3C8F-C34B-E6AC-1245457C92AB}"/>
          </ac:grpSpMkLst>
        </pc:grpChg>
        <pc:grpChg chg="mod">
          <ac:chgData name="Rita Tam" userId="a11fa42d-2320-45aa-b44e-2f74874cff07" providerId="ADAL" clId="{72FC61CA-DD92-47A8-A4B8-50B45E9637B9}" dt="2022-11-27T13:01:32.794" v="11934"/>
          <ac:grpSpMkLst>
            <pc:docMk/>
            <pc:sldMk cId="1221046822" sldId="289"/>
            <ac:grpSpMk id="1042" creationId="{4E33586E-C32F-FF9C-A016-8781F8A511DA}"/>
          </ac:grpSpMkLst>
        </pc:grpChg>
        <pc:grpChg chg="mod">
          <ac:chgData name="Rita Tam" userId="a11fa42d-2320-45aa-b44e-2f74874cff07" providerId="ADAL" clId="{72FC61CA-DD92-47A8-A4B8-50B45E9637B9}" dt="2022-11-27T13:01:32.794" v="11934"/>
          <ac:grpSpMkLst>
            <pc:docMk/>
            <pc:sldMk cId="1221046822" sldId="289"/>
            <ac:grpSpMk id="1043" creationId="{8B66F943-8A8F-AF3D-1025-97ABD79D85B7}"/>
          </ac:grpSpMkLst>
        </pc:grpChg>
        <pc:grpChg chg="mod">
          <ac:chgData name="Rita Tam" userId="a11fa42d-2320-45aa-b44e-2f74874cff07" providerId="ADAL" clId="{72FC61CA-DD92-47A8-A4B8-50B45E9637B9}" dt="2022-11-27T13:01:32.794" v="11934"/>
          <ac:grpSpMkLst>
            <pc:docMk/>
            <pc:sldMk cId="1221046822" sldId="289"/>
            <ac:grpSpMk id="1044" creationId="{9A9BCC5A-DE28-46FF-35B5-EFE232C22276}"/>
          </ac:grpSpMkLst>
        </pc:grpChg>
        <pc:grpChg chg="mod">
          <ac:chgData name="Rita Tam" userId="a11fa42d-2320-45aa-b44e-2f74874cff07" providerId="ADAL" clId="{72FC61CA-DD92-47A8-A4B8-50B45E9637B9}" dt="2022-11-27T13:01:32.794" v="11934"/>
          <ac:grpSpMkLst>
            <pc:docMk/>
            <pc:sldMk cId="1221046822" sldId="289"/>
            <ac:grpSpMk id="1045" creationId="{4A2C6DFB-912C-4F22-94E6-199B7E567D32}"/>
          </ac:grpSpMkLst>
        </pc:grpChg>
        <pc:grpChg chg="mod">
          <ac:chgData name="Rita Tam" userId="a11fa42d-2320-45aa-b44e-2f74874cff07" providerId="ADAL" clId="{72FC61CA-DD92-47A8-A4B8-50B45E9637B9}" dt="2022-11-27T13:01:32.794" v="11934"/>
          <ac:grpSpMkLst>
            <pc:docMk/>
            <pc:sldMk cId="1221046822" sldId="289"/>
            <ac:grpSpMk id="1056" creationId="{04FD68FA-A149-E0DC-4BC0-8F07F991CC32}"/>
          </ac:grpSpMkLst>
        </pc:grpChg>
        <pc:grpChg chg="mod">
          <ac:chgData name="Rita Tam" userId="a11fa42d-2320-45aa-b44e-2f74874cff07" providerId="ADAL" clId="{72FC61CA-DD92-47A8-A4B8-50B45E9637B9}" dt="2022-11-27T13:01:32.794" v="11934"/>
          <ac:grpSpMkLst>
            <pc:docMk/>
            <pc:sldMk cId="1221046822" sldId="289"/>
            <ac:grpSpMk id="1057" creationId="{1A521D8C-7043-B8AD-6AAA-E4E220EF647B}"/>
          </ac:grpSpMkLst>
        </pc:grpChg>
        <pc:grpChg chg="add mod">
          <ac:chgData name="Rita Tam" userId="a11fa42d-2320-45aa-b44e-2f74874cff07" providerId="ADAL" clId="{72FC61CA-DD92-47A8-A4B8-50B45E9637B9}" dt="2022-11-27T13:01:50.804" v="11939" actId="1076"/>
          <ac:grpSpMkLst>
            <pc:docMk/>
            <pc:sldMk cId="1221046822" sldId="289"/>
            <ac:grpSpMk id="1066" creationId="{35F1CDEA-A456-2F0C-2E27-9037B9BB2A2C}"/>
          </ac:grpSpMkLst>
        </pc:grpChg>
        <pc:grpChg chg="mod">
          <ac:chgData name="Rita Tam" userId="a11fa42d-2320-45aa-b44e-2f74874cff07" providerId="ADAL" clId="{72FC61CA-DD92-47A8-A4B8-50B45E9637B9}" dt="2022-11-27T13:01:44.882" v="11938"/>
          <ac:grpSpMkLst>
            <pc:docMk/>
            <pc:sldMk cId="1221046822" sldId="289"/>
            <ac:grpSpMk id="1067" creationId="{C86FBE60-C9FD-00FE-4595-5C6B6004959B}"/>
          </ac:grpSpMkLst>
        </pc:grpChg>
        <pc:grpChg chg="mod">
          <ac:chgData name="Rita Tam" userId="a11fa42d-2320-45aa-b44e-2f74874cff07" providerId="ADAL" clId="{72FC61CA-DD92-47A8-A4B8-50B45E9637B9}" dt="2022-11-27T13:01:44.882" v="11938"/>
          <ac:grpSpMkLst>
            <pc:docMk/>
            <pc:sldMk cId="1221046822" sldId="289"/>
            <ac:grpSpMk id="1068" creationId="{B11A58D8-B2C0-C407-E2B8-AFAA0CEA7DD7}"/>
          </ac:grpSpMkLst>
        </pc:grpChg>
        <pc:grpChg chg="mod">
          <ac:chgData name="Rita Tam" userId="a11fa42d-2320-45aa-b44e-2f74874cff07" providerId="ADAL" clId="{72FC61CA-DD92-47A8-A4B8-50B45E9637B9}" dt="2022-11-27T13:01:44.882" v="11938"/>
          <ac:grpSpMkLst>
            <pc:docMk/>
            <pc:sldMk cId="1221046822" sldId="289"/>
            <ac:grpSpMk id="1069" creationId="{835888E5-DE18-FD08-91EE-165C1F2B7BE0}"/>
          </ac:grpSpMkLst>
        </pc:grpChg>
        <pc:grpChg chg="mod">
          <ac:chgData name="Rita Tam" userId="a11fa42d-2320-45aa-b44e-2f74874cff07" providerId="ADAL" clId="{72FC61CA-DD92-47A8-A4B8-50B45E9637B9}" dt="2022-11-27T13:01:44.882" v="11938"/>
          <ac:grpSpMkLst>
            <pc:docMk/>
            <pc:sldMk cId="1221046822" sldId="289"/>
            <ac:grpSpMk id="1070" creationId="{833C1A58-7C03-77D5-5E61-F98A4EE94A32}"/>
          </ac:grpSpMkLst>
        </pc:grpChg>
        <pc:grpChg chg="mod">
          <ac:chgData name="Rita Tam" userId="a11fa42d-2320-45aa-b44e-2f74874cff07" providerId="ADAL" clId="{72FC61CA-DD92-47A8-A4B8-50B45E9637B9}" dt="2022-11-27T13:01:44.882" v="11938"/>
          <ac:grpSpMkLst>
            <pc:docMk/>
            <pc:sldMk cId="1221046822" sldId="289"/>
            <ac:grpSpMk id="1081" creationId="{04799B01-BA90-2847-CB56-B6998B713246}"/>
          </ac:grpSpMkLst>
        </pc:grpChg>
        <pc:grpChg chg="mod">
          <ac:chgData name="Rita Tam" userId="a11fa42d-2320-45aa-b44e-2f74874cff07" providerId="ADAL" clId="{72FC61CA-DD92-47A8-A4B8-50B45E9637B9}" dt="2022-11-27T13:01:44.882" v="11938"/>
          <ac:grpSpMkLst>
            <pc:docMk/>
            <pc:sldMk cId="1221046822" sldId="289"/>
            <ac:grpSpMk id="1082" creationId="{8562E8C9-9608-0932-D157-48B97C332C66}"/>
          </ac:grpSpMkLst>
        </pc:grpChg>
        <pc:grpChg chg="add mod">
          <ac:chgData name="Rita Tam" userId="a11fa42d-2320-45aa-b44e-2f74874cff07" providerId="ADAL" clId="{72FC61CA-DD92-47A8-A4B8-50B45E9637B9}" dt="2022-11-27T13:02:23.964" v="11947" actId="1076"/>
          <ac:grpSpMkLst>
            <pc:docMk/>
            <pc:sldMk cId="1221046822" sldId="289"/>
            <ac:grpSpMk id="1092" creationId="{F42BFD67-0213-9A3F-53C6-2CF2E19AF54B}"/>
          </ac:grpSpMkLst>
        </pc:grpChg>
        <pc:grpChg chg="mod">
          <ac:chgData name="Rita Tam" userId="a11fa42d-2320-45aa-b44e-2f74874cff07" providerId="ADAL" clId="{72FC61CA-DD92-47A8-A4B8-50B45E9637B9}" dt="2022-11-27T13:02:16.587" v="11944"/>
          <ac:grpSpMkLst>
            <pc:docMk/>
            <pc:sldMk cId="1221046822" sldId="289"/>
            <ac:grpSpMk id="1093" creationId="{C4B6A504-5A6F-6D27-3F44-005064C7333C}"/>
          </ac:grpSpMkLst>
        </pc:grpChg>
        <pc:grpChg chg="mod">
          <ac:chgData name="Rita Tam" userId="a11fa42d-2320-45aa-b44e-2f74874cff07" providerId="ADAL" clId="{72FC61CA-DD92-47A8-A4B8-50B45E9637B9}" dt="2022-11-27T13:02:16.587" v="11944"/>
          <ac:grpSpMkLst>
            <pc:docMk/>
            <pc:sldMk cId="1221046822" sldId="289"/>
            <ac:grpSpMk id="1094" creationId="{F6D42ABF-F4DC-7ECB-1BE2-548D53A99519}"/>
          </ac:grpSpMkLst>
        </pc:grpChg>
        <pc:grpChg chg="mod">
          <ac:chgData name="Rita Tam" userId="a11fa42d-2320-45aa-b44e-2f74874cff07" providerId="ADAL" clId="{72FC61CA-DD92-47A8-A4B8-50B45E9637B9}" dt="2022-11-27T13:02:16.587" v="11944"/>
          <ac:grpSpMkLst>
            <pc:docMk/>
            <pc:sldMk cId="1221046822" sldId="289"/>
            <ac:grpSpMk id="1095" creationId="{5FB08414-623A-11D9-2820-5A19BADCA94E}"/>
          </ac:grpSpMkLst>
        </pc:grpChg>
        <pc:grpChg chg="mod">
          <ac:chgData name="Rita Tam" userId="a11fa42d-2320-45aa-b44e-2f74874cff07" providerId="ADAL" clId="{72FC61CA-DD92-47A8-A4B8-50B45E9637B9}" dt="2022-11-27T13:02:16.587" v="11944"/>
          <ac:grpSpMkLst>
            <pc:docMk/>
            <pc:sldMk cId="1221046822" sldId="289"/>
            <ac:grpSpMk id="1096" creationId="{AA511C03-6CAF-C01B-9B0A-B5769E350559}"/>
          </ac:grpSpMkLst>
        </pc:grpChg>
        <pc:grpChg chg="mod">
          <ac:chgData name="Rita Tam" userId="a11fa42d-2320-45aa-b44e-2f74874cff07" providerId="ADAL" clId="{72FC61CA-DD92-47A8-A4B8-50B45E9637B9}" dt="2022-11-27T13:02:16.587" v="11944"/>
          <ac:grpSpMkLst>
            <pc:docMk/>
            <pc:sldMk cId="1221046822" sldId="289"/>
            <ac:grpSpMk id="1107" creationId="{B49995C0-B0E2-C533-1F73-A3F9D07F24DF}"/>
          </ac:grpSpMkLst>
        </pc:grpChg>
        <pc:grpChg chg="mod">
          <ac:chgData name="Rita Tam" userId="a11fa42d-2320-45aa-b44e-2f74874cff07" providerId="ADAL" clId="{72FC61CA-DD92-47A8-A4B8-50B45E9637B9}" dt="2022-11-27T13:02:16.587" v="11944"/>
          <ac:grpSpMkLst>
            <pc:docMk/>
            <pc:sldMk cId="1221046822" sldId="289"/>
            <ac:grpSpMk id="1108" creationId="{9A045446-D144-F1CD-E1D3-C78BE9CB1BCB}"/>
          </ac:grpSpMkLst>
        </pc:grpChg>
        <pc:grpChg chg="add mod">
          <ac:chgData name="Rita Tam" userId="a11fa42d-2320-45aa-b44e-2f74874cff07" providerId="ADAL" clId="{72FC61CA-DD92-47A8-A4B8-50B45E9637B9}" dt="2022-11-27T13:03:47.696" v="11967" actId="1076"/>
          <ac:grpSpMkLst>
            <pc:docMk/>
            <pc:sldMk cId="1221046822" sldId="289"/>
            <ac:grpSpMk id="1117" creationId="{8990BE20-615E-269B-6D19-91A7176318AA}"/>
          </ac:grpSpMkLst>
        </pc:grpChg>
        <pc:grpChg chg="mod">
          <ac:chgData name="Rita Tam" userId="a11fa42d-2320-45aa-b44e-2f74874cff07" providerId="ADAL" clId="{72FC61CA-DD92-47A8-A4B8-50B45E9637B9}" dt="2022-11-27T13:03:39.249" v="11964"/>
          <ac:grpSpMkLst>
            <pc:docMk/>
            <pc:sldMk cId="1221046822" sldId="289"/>
            <ac:grpSpMk id="1118" creationId="{E495BDD9-C0D2-9DBE-A4A9-69CE852B01EC}"/>
          </ac:grpSpMkLst>
        </pc:grpChg>
        <pc:grpChg chg="mod">
          <ac:chgData name="Rita Tam" userId="a11fa42d-2320-45aa-b44e-2f74874cff07" providerId="ADAL" clId="{72FC61CA-DD92-47A8-A4B8-50B45E9637B9}" dt="2022-11-27T13:03:39.249" v="11964"/>
          <ac:grpSpMkLst>
            <pc:docMk/>
            <pc:sldMk cId="1221046822" sldId="289"/>
            <ac:grpSpMk id="1119" creationId="{5E25DF10-51D3-9B1A-68FD-7D346A2CC3F6}"/>
          </ac:grpSpMkLst>
        </pc:grpChg>
        <pc:grpChg chg="mod">
          <ac:chgData name="Rita Tam" userId="a11fa42d-2320-45aa-b44e-2f74874cff07" providerId="ADAL" clId="{72FC61CA-DD92-47A8-A4B8-50B45E9637B9}" dt="2022-11-27T13:03:39.249" v="11964"/>
          <ac:grpSpMkLst>
            <pc:docMk/>
            <pc:sldMk cId="1221046822" sldId="289"/>
            <ac:grpSpMk id="1132" creationId="{A07D7736-A96D-93B6-9AEC-1BC666815D7D}"/>
          </ac:grpSpMkLst>
        </pc:grpChg>
        <pc:grpChg chg="mod">
          <ac:chgData name="Rita Tam" userId="a11fa42d-2320-45aa-b44e-2f74874cff07" providerId="ADAL" clId="{72FC61CA-DD92-47A8-A4B8-50B45E9637B9}" dt="2022-11-27T13:03:39.249" v="11964"/>
          <ac:grpSpMkLst>
            <pc:docMk/>
            <pc:sldMk cId="1221046822" sldId="289"/>
            <ac:grpSpMk id="1133" creationId="{B4DF7716-BC79-2DB5-222A-4A9E049E9444}"/>
          </ac:grpSpMkLst>
        </pc:grpChg>
        <pc:grpChg chg="mod">
          <ac:chgData name="Rita Tam" userId="a11fa42d-2320-45aa-b44e-2f74874cff07" providerId="ADAL" clId="{72FC61CA-DD92-47A8-A4B8-50B45E9637B9}" dt="2022-11-27T13:03:39.249" v="11964"/>
          <ac:grpSpMkLst>
            <pc:docMk/>
            <pc:sldMk cId="1221046822" sldId="289"/>
            <ac:grpSpMk id="1154" creationId="{9BE6416F-6663-AEE5-40B6-6759F57DD6C7}"/>
          </ac:grpSpMkLst>
        </pc:grpChg>
        <pc:grpChg chg="mod">
          <ac:chgData name="Rita Tam" userId="a11fa42d-2320-45aa-b44e-2f74874cff07" providerId="ADAL" clId="{72FC61CA-DD92-47A8-A4B8-50B45E9637B9}" dt="2022-11-27T13:03:39.249" v="11964"/>
          <ac:grpSpMkLst>
            <pc:docMk/>
            <pc:sldMk cId="1221046822" sldId="289"/>
            <ac:grpSpMk id="1155" creationId="{4A2BAE49-8DEB-4F1E-B7BA-B7D207E4D39B}"/>
          </ac:grpSpMkLst>
        </pc:grpChg>
        <pc:grpChg chg="add mod">
          <ac:chgData name="Rita Tam" userId="a11fa42d-2320-45aa-b44e-2f74874cff07" providerId="ADAL" clId="{72FC61CA-DD92-47A8-A4B8-50B45E9637B9}" dt="2022-11-27T13:03:59.181" v="11970" actId="1076"/>
          <ac:grpSpMkLst>
            <pc:docMk/>
            <pc:sldMk cId="1221046822" sldId="289"/>
            <ac:grpSpMk id="1164" creationId="{9DC8A2E7-0F0F-A16E-2011-468C0CC669DB}"/>
          </ac:grpSpMkLst>
        </pc:grpChg>
        <pc:grpChg chg="mod">
          <ac:chgData name="Rita Tam" userId="a11fa42d-2320-45aa-b44e-2f74874cff07" providerId="ADAL" clId="{72FC61CA-DD92-47A8-A4B8-50B45E9637B9}" dt="2022-11-27T13:03:56.377" v="11969"/>
          <ac:grpSpMkLst>
            <pc:docMk/>
            <pc:sldMk cId="1221046822" sldId="289"/>
            <ac:grpSpMk id="1165" creationId="{A7584B64-C7F1-9588-4FF8-338874F01048}"/>
          </ac:grpSpMkLst>
        </pc:grpChg>
        <pc:grpChg chg="mod">
          <ac:chgData name="Rita Tam" userId="a11fa42d-2320-45aa-b44e-2f74874cff07" providerId="ADAL" clId="{72FC61CA-DD92-47A8-A4B8-50B45E9637B9}" dt="2022-11-27T13:03:56.377" v="11969"/>
          <ac:grpSpMkLst>
            <pc:docMk/>
            <pc:sldMk cId="1221046822" sldId="289"/>
            <ac:grpSpMk id="1166" creationId="{505EF832-E588-6628-794B-FA4B68076966}"/>
          </ac:grpSpMkLst>
        </pc:grpChg>
        <pc:grpChg chg="mod">
          <ac:chgData name="Rita Tam" userId="a11fa42d-2320-45aa-b44e-2f74874cff07" providerId="ADAL" clId="{72FC61CA-DD92-47A8-A4B8-50B45E9637B9}" dt="2022-11-27T13:03:56.377" v="11969"/>
          <ac:grpSpMkLst>
            <pc:docMk/>
            <pc:sldMk cId="1221046822" sldId="289"/>
            <ac:grpSpMk id="1167" creationId="{1D943E41-5C4F-1363-82A9-B3CA4F345C1F}"/>
          </ac:grpSpMkLst>
        </pc:grpChg>
        <pc:grpChg chg="mod">
          <ac:chgData name="Rita Tam" userId="a11fa42d-2320-45aa-b44e-2f74874cff07" providerId="ADAL" clId="{72FC61CA-DD92-47A8-A4B8-50B45E9637B9}" dt="2022-11-27T13:03:56.377" v="11969"/>
          <ac:grpSpMkLst>
            <pc:docMk/>
            <pc:sldMk cId="1221046822" sldId="289"/>
            <ac:grpSpMk id="1168" creationId="{81C69039-5B11-D489-E7D2-8CC183B3AC24}"/>
          </ac:grpSpMkLst>
        </pc:grpChg>
        <pc:grpChg chg="mod">
          <ac:chgData name="Rita Tam" userId="a11fa42d-2320-45aa-b44e-2f74874cff07" providerId="ADAL" clId="{72FC61CA-DD92-47A8-A4B8-50B45E9637B9}" dt="2022-11-27T13:03:56.377" v="11969"/>
          <ac:grpSpMkLst>
            <pc:docMk/>
            <pc:sldMk cId="1221046822" sldId="289"/>
            <ac:grpSpMk id="1181" creationId="{1EAD3746-B101-7996-C4C7-5536277ACA8B}"/>
          </ac:grpSpMkLst>
        </pc:grpChg>
        <pc:grpChg chg="mod">
          <ac:chgData name="Rita Tam" userId="a11fa42d-2320-45aa-b44e-2f74874cff07" providerId="ADAL" clId="{72FC61CA-DD92-47A8-A4B8-50B45E9637B9}" dt="2022-11-27T13:03:56.377" v="11969"/>
          <ac:grpSpMkLst>
            <pc:docMk/>
            <pc:sldMk cId="1221046822" sldId="289"/>
            <ac:grpSpMk id="1182" creationId="{1BE20A57-D4CA-0504-AC73-62A3FAAF9A47}"/>
          </ac:grpSpMkLst>
        </pc:grpChg>
        <pc:picChg chg="del">
          <ac:chgData name="Rita Tam" userId="a11fa42d-2320-45aa-b44e-2f74874cff07" providerId="ADAL" clId="{72FC61CA-DD92-47A8-A4B8-50B45E9637B9}" dt="2022-11-27T12:59:39.361" v="11909" actId="478"/>
          <ac:picMkLst>
            <pc:docMk/>
            <pc:sldMk cId="1221046822" sldId="289"/>
            <ac:picMk id="1026" creationId="{F205BCA7-A91C-9C4B-1ABD-22CFD4AE3526}"/>
          </ac:picMkLst>
        </pc:picChg>
        <pc:picChg chg="add del mod">
          <ac:chgData name="Rita Tam" userId="a11fa42d-2320-45aa-b44e-2f74874cff07" providerId="ADAL" clId="{72FC61CA-DD92-47A8-A4B8-50B45E9637B9}" dt="2022-11-27T13:05:36.419" v="11988"/>
          <ac:picMkLst>
            <pc:docMk/>
            <pc:sldMk cId="1221046822" sldId="289"/>
            <ac:picMk id="1193" creationId="{BE15304A-5BDB-BF17-2C65-70C3D7A80002}"/>
          </ac:picMkLst>
        </pc:picChg>
        <pc:picChg chg="add del mod">
          <ac:chgData name="Rita Tam" userId="a11fa42d-2320-45aa-b44e-2f74874cff07" providerId="ADAL" clId="{72FC61CA-DD92-47A8-A4B8-50B45E9637B9}" dt="2022-11-27T13:08:55.019" v="12023" actId="478"/>
          <ac:picMkLst>
            <pc:docMk/>
            <pc:sldMk cId="1221046822" sldId="289"/>
            <ac:picMk id="1196" creationId="{DFE3CB83-F2B7-4F0B-708C-C3C7A8DE74DE}"/>
          </ac:picMkLst>
        </pc:picChg>
        <pc:picChg chg="add mod">
          <ac:chgData name="Rita Tam" userId="a11fa42d-2320-45aa-b44e-2f74874cff07" providerId="ADAL" clId="{72FC61CA-DD92-47A8-A4B8-50B45E9637B9}" dt="2022-11-27T13:18:32.044" v="12268" actId="1076"/>
          <ac:picMkLst>
            <pc:docMk/>
            <pc:sldMk cId="1221046822" sldId="289"/>
            <ac:picMk id="5122" creationId="{72B80364-9AA4-4EEA-7715-262242505425}"/>
          </ac:picMkLst>
        </pc:picChg>
        <pc:inkChg chg="mod">
          <ac:chgData name="Rita Tam" userId="a11fa42d-2320-45aa-b44e-2f74874cff07" providerId="ADAL" clId="{72FC61CA-DD92-47A8-A4B8-50B45E9637B9}" dt="2022-11-27T13:00:25.948" v="11919"/>
          <ac:inkMkLst>
            <pc:docMk/>
            <pc:sldMk cId="1221046822" sldId="289"/>
            <ac:inkMk id="25" creationId="{C703CF75-A064-6275-B79D-305D3DE59DF8}"/>
          </ac:inkMkLst>
        </pc:inkChg>
        <pc:inkChg chg="mod">
          <ac:chgData name="Rita Tam" userId="a11fa42d-2320-45aa-b44e-2f74874cff07" providerId="ADAL" clId="{72FC61CA-DD92-47A8-A4B8-50B45E9637B9}" dt="2022-11-27T13:00:25.948" v="11919"/>
          <ac:inkMkLst>
            <pc:docMk/>
            <pc:sldMk cId="1221046822" sldId="289"/>
            <ac:inkMk id="28" creationId="{D2607F55-5399-38D5-763D-9752B15296A2}"/>
          </ac:inkMkLst>
        </pc:inkChg>
        <pc:inkChg chg="mod">
          <ac:chgData name="Rita Tam" userId="a11fa42d-2320-45aa-b44e-2f74874cff07" providerId="ADAL" clId="{72FC61CA-DD92-47A8-A4B8-50B45E9637B9}" dt="2022-11-27T13:00:50.824" v="11922"/>
          <ac:inkMkLst>
            <pc:docMk/>
            <pc:sldMk cId="1221046822" sldId="289"/>
            <ac:inkMk id="50" creationId="{EB76AA11-461D-67E6-D4EB-CB65A739B78D}"/>
          </ac:inkMkLst>
        </pc:inkChg>
        <pc:inkChg chg="mod">
          <ac:chgData name="Rita Tam" userId="a11fa42d-2320-45aa-b44e-2f74874cff07" providerId="ADAL" clId="{72FC61CA-DD92-47A8-A4B8-50B45E9637B9}" dt="2022-11-27T13:00:50.824" v="11922"/>
          <ac:inkMkLst>
            <pc:docMk/>
            <pc:sldMk cId="1221046822" sldId="289"/>
            <ac:inkMk id="53" creationId="{3EF20F23-0BCA-B9A7-2DD3-9EF137A3F650}"/>
          </ac:inkMkLst>
        </pc:inkChg>
        <pc:inkChg chg="mod">
          <ac:chgData name="Rita Tam" userId="a11fa42d-2320-45aa-b44e-2f74874cff07" providerId="ADAL" clId="{72FC61CA-DD92-47A8-A4B8-50B45E9637B9}" dt="2022-11-27T13:01:00.158" v="11924"/>
          <ac:inkMkLst>
            <pc:docMk/>
            <pc:sldMk cId="1221046822" sldId="289"/>
            <ac:inkMk id="1036" creationId="{ED62C618-5549-FB2D-6301-270D0FBCB6DE}"/>
          </ac:inkMkLst>
        </pc:inkChg>
        <pc:inkChg chg="mod">
          <ac:chgData name="Rita Tam" userId="a11fa42d-2320-45aa-b44e-2f74874cff07" providerId="ADAL" clId="{72FC61CA-DD92-47A8-A4B8-50B45E9637B9}" dt="2022-11-27T13:01:00.158" v="11924"/>
          <ac:inkMkLst>
            <pc:docMk/>
            <pc:sldMk cId="1221046822" sldId="289"/>
            <ac:inkMk id="1039" creationId="{A2363E88-964C-6171-0979-2C72D48879AF}"/>
          </ac:inkMkLst>
        </pc:inkChg>
        <pc:inkChg chg="mod">
          <ac:chgData name="Rita Tam" userId="a11fa42d-2320-45aa-b44e-2f74874cff07" providerId="ADAL" clId="{72FC61CA-DD92-47A8-A4B8-50B45E9637B9}" dt="2022-11-27T13:01:32.794" v="11934"/>
          <ac:inkMkLst>
            <pc:docMk/>
            <pc:sldMk cId="1221046822" sldId="289"/>
            <ac:inkMk id="1061" creationId="{FFA24FF2-DEDA-0090-0419-0152CC3BC717}"/>
          </ac:inkMkLst>
        </pc:inkChg>
        <pc:inkChg chg="mod">
          <ac:chgData name="Rita Tam" userId="a11fa42d-2320-45aa-b44e-2f74874cff07" providerId="ADAL" clId="{72FC61CA-DD92-47A8-A4B8-50B45E9637B9}" dt="2022-11-27T13:01:32.794" v="11934"/>
          <ac:inkMkLst>
            <pc:docMk/>
            <pc:sldMk cId="1221046822" sldId="289"/>
            <ac:inkMk id="1064" creationId="{B49190CA-DC20-CD94-FE39-99B2E1C3E9EC}"/>
          </ac:inkMkLst>
        </pc:inkChg>
        <pc:inkChg chg="mod">
          <ac:chgData name="Rita Tam" userId="a11fa42d-2320-45aa-b44e-2f74874cff07" providerId="ADAL" clId="{72FC61CA-DD92-47A8-A4B8-50B45E9637B9}" dt="2022-11-27T13:01:44.882" v="11938"/>
          <ac:inkMkLst>
            <pc:docMk/>
            <pc:sldMk cId="1221046822" sldId="289"/>
            <ac:inkMk id="1086" creationId="{1FEA7B7F-352E-289F-B6F9-2EC28F834A81}"/>
          </ac:inkMkLst>
        </pc:inkChg>
        <pc:inkChg chg="mod">
          <ac:chgData name="Rita Tam" userId="a11fa42d-2320-45aa-b44e-2f74874cff07" providerId="ADAL" clId="{72FC61CA-DD92-47A8-A4B8-50B45E9637B9}" dt="2022-11-27T13:01:44.882" v="11938"/>
          <ac:inkMkLst>
            <pc:docMk/>
            <pc:sldMk cId="1221046822" sldId="289"/>
            <ac:inkMk id="1089" creationId="{B94667FC-CB2B-E0AD-1B9B-D654F32D7FF6}"/>
          </ac:inkMkLst>
        </pc:inkChg>
        <pc:inkChg chg="mod">
          <ac:chgData name="Rita Tam" userId="a11fa42d-2320-45aa-b44e-2f74874cff07" providerId="ADAL" clId="{72FC61CA-DD92-47A8-A4B8-50B45E9637B9}" dt="2022-11-27T13:02:16.587" v="11944"/>
          <ac:inkMkLst>
            <pc:docMk/>
            <pc:sldMk cId="1221046822" sldId="289"/>
            <ac:inkMk id="1112" creationId="{97EBD1C5-9F6A-F7AC-72A5-51C4A1982263}"/>
          </ac:inkMkLst>
        </pc:inkChg>
        <pc:inkChg chg="mod">
          <ac:chgData name="Rita Tam" userId="a11fa42d-2320-45aa-b44e-2f74874cff07" providerId="ADAL" clId="{72FC61CA-DD92-47A8-A4B8-50B45E9637B9}" dt="2022-11-27T13:02:16.587" v="11944"/>
          <ac:inkMkLst>
            <pc:docMk/>
            <pc:sldMk cId="1221046822" sldId="289"/>
            <ac:inkMk id="1115" creationId="{440E2D61-A966-56C3-ACFA-AA75BF93FFE5}"/>
          </ac:inkMkLst>
        </pc:inkChg>
        <pc:inkChg chg="mod">
          <ac:chgData name="Rita Tam" userId="a11fa42d-2320-45aa-b44e-2f74874cff07" providerId="ADAL" clId="{72FC61CA-DD92-47A8-A4B8-50B45E9637B9}" dt="2022-11-27T13:03:39.249" v="11964"/>
          <ac:inkMkLst>
            <pc:docMk/>
            <pc:sldMk cId="1221046822" sldId="289"/>
            <ac:inkMk id="1159" creationId="{AD7C1210-5543-33FF-B7E8-B4296F3632C7}"/>
          </ac:inkMkLst>
        </pc:inkChg>
        <pc:inkChg chg="mod">
          <ac:chgData name="Rita Tam" userId="a11fa42d-2320-45aa-b44e-2f74874cff07" providerId="ADAL" clId="{72FC61CA-DD92-47A8-A4B8-50B45E9637B9}" dt="2022-11-27T13:03:39.249" v="11964"/>
          <ac:inkMkLst>
            <pc:docMk/>
            <pc:sldMk cId="1221046822" sldId="289"/>
            <ac:inkMk id="1162" creationId="{1F8C47A8-A8D1-9B94-0A49-4BB29C6C97C3}"/>
          </ac:inkMkLst>
        </pc:inkChg>
        <pc:inkChg chg="mod">
          <ac:chgData name="Rita Tam" userId="a11fa42d-2320-45aa-b44e-2f74874cff07" providerId="ADAL" clId="{72FC61CA-DD92-47A8-A4B8-50B45E9637B9}" dt="2022-11-27T13:03:56.377" v="11969"/>
          <ac:inkMkLst>
            <pc:docMk/>
            <pc:sldMk cId="1221046822" sldId="289"/>
            <ac:inkMk id="1186" creationId="{339E050C-B7F1-A434-54F2-F655079DD8D7}"/>
          </ac:inkMkLst>
        </pc:inkChg>
        <pc:inkChg chg="mod">
          <ac:chgData name="Rita Tam" userId="a11fa42d-2320-45aa-b44e-2f74874cff07" providerId="ADAL" clId="{72FC61CA-DD92-47A8-A4B8-50B45E9637B9}" dt="2022-11-27T13:03:56.377" v="11969"/>
          <ac:inkMkLst>
            <pc:docMk/>
            <pc:sldMk cId="1221046822" sldId="289"/>
            <ac:inkMk id="1189" creationId="{8D1301EC-4BC7-F456-29F8-72190A382241}"/>
          </ac:inkMkLst>
        </pc:inkChg>
        <pc:cxnChg chg="del">
          <ac:chgData name="Rita Tam" userId="a11fa42d-2320-45aa-b44e-2f74874cff07" providerId="ADAL" clId="{72FC61CA-DD92-47A8-A4B8-50B45E9637B9}" dt="2022-11-27T12:59:37.834" v="11907" actId="478"/>
          <ac:cxnSpMkLst>
            <pc:docMk/>
            <pc:sldMk cId="1221046822" sldId="289"/>
            <ac:cxnSpMk id="1176" creationId="{37CDBF20-4F5A-1104-61B5-6949D403F337}"/>
          </ac:cxnSpMkLst>
        </pc:cxnChg>
        <pc:cxnChg chg="add del mod">
          <ac:chgData name="Rita Tam" userId="a11fa42d-2320-45aa-b44e-2f74874cff07" providerId="ADAL" clId="{72FC61CA-DD92-47A8-A4B8-50B45E9637B9}" dt="2022-11-27T13:05:36.419" v="11988"/>
          <ac:cxnSpMkLst>
            <pc:docMk/>
            <pc:sldMk cId="1221046822" sldId="289"/>
            <ac:cxnSpMk id="1191" creationId="{B67CF523-448F-9B6B-AE26-A12786596570}"/>
          </ac:cxnSpMkLst>
        </pc:cxnChg>
        <pc:cxnChg chg="add del mod">
          <ac:chgData name="Rita Tam" userId="a11fa42d-2320-45aa-b44e-2f74874cff07" providerId="ADAL" clId="{72FC61CA-DD92-47A8-A4B8-50B45E9637B9}" dt="2022-11-27T13:06:33.781" v="12013" actId="478"/>
          <ac:cxnSpMkLst>
            <pc:docMk/>
            <pc:sldMk cId="1221046822" sldId="289"/>
            <ac:cxnSpMk id="1194" creationId="{4F9A1910-0D0B-F31B-C00B-5F567E3C48F4}"/>
          </ac:cxnSpMkLst>
        </pc:cxnChg>
        <pc:cxnChg chg="add mod">
          <ac:chgData name="Rita Tam" userId="a11fa42d-2320-45aa-b44e-2f74874cff07" providerId="ADAL" clId="{72FC61CA-DD92-47A8-A4B8-50B45E9637B9}" dt="2022-11-27T13:17:20.859" v="12255" actId="1076"/>
          <ac:cxnSpMkLst>
            <pc:docMk/>
            <pc:sldMk cId="1221046822" sldId="289"/>
            <ac:cxnSpMk id="1198" creationId="{4B9027EE-914D-4694-FDD5-680A1044057D}"/>
          </ac:cxnSpMkLst>
        </pc:cxnChg>
        <pc:cxnChg chg="add mod">
          <ac:chgData name="Rita Tam" userId="a11fa42d-2320-45aa-b44e-2f74874cff07" providerId="ADAL" clId="{72FC61CA-DD92-47A8-A4B8-50B45E9637B9}" dt="2022-11-27T13:17:15.219" v="12253" actId="14100"/>
          <ac:cxnSpMkLst>
            <pc:docMk/>
            <pc:sldMk cId="1221046822" sldId="289"/>
            <ac:cxnSpMk id="1200" creationId="{3051CC1B-B6E6-1985-81BA-FA73CD276432}"/>
          </ac:cxnSpMkLst>
        </pc:cxnChg>
        <pc:cxnChg chg="add mod">
          <ac:chgData name="Rita Tam" userId="a11fa42d-2320-45aa-b44e-2f74874cff07" providerId="ADAL" clId="{72FC61CA-DD92-47A8-A4B8-50B45E9637B9}" dt="2022-11-27T13:17:16.939" v="12254" actId="14100"/>
          <ac:cxnSpMkLst>
            <pc:docMk/>
            <pc:sldMk cId="1221046822" sldId="289"/>
            <ac:cxnSpMk id="1201" creationId="{B67E2033-5DFC-CDAC-E20B-2FC9C23AA771}"/>
          </ac:cxnSpMkLst>
        </pc:cxnChg>
      </pc:sldChg>
      <pc:sldChg chg="add del">
        <pc:chgData name="Rita Tam" userId="a11fa42d-2320-45aa-b44e-2f74874cff07" providerId="ADAL" clId="{72FC61CA-DD92-47A8-A4B8-50B45E9637B9}" dt="2022-11-27T13:20:13.374" v="12311" actId="47"/>
        <pc:sldMkLst>
          <pc:docMk/>
          <pc:sldMk cId="155635295" sldId="290"/>
        </pc:sldMkLst>
      </pc:sldChg>
      <pc:sldChg chg="add">
        <pc:chgData name="Rita Tam" userId="a11fa42d-2320-45aa-b44e-2f74874cff07" providerId="ADAL" clId="{72FC61CA-DD92-47A8-A4B8-50B45E9637B9}" dt="2022-11-27T13:22:54.203" v="12324"/>
        <pc:sldMkLst>
          <pc:docMk/>
          <pc:sldMk cId="4108227800" sldId="290"/>
        </pc:sldMkLst>
      </pc:sldChg>
      <pc:sldChg chg="addSp delSp modSp add mod delAnim modAnim">
        <pc:chgData name="Rita Tam" userId="a11fa42d-2320-45aa-b44e-2f74874cff07" providerId="ADAL" clId="{72FC61CA-DD92-47A8-A4B8-50B45E9637B9}" dt="2022-11-27T13:42:32.483" v="12612" actId="478"/>
        <pc:sldMkLst>
          <pc:docMk/>
          <pc:sldMk cId="2180758278" sldId="291"/>
        </pc:sldMkLst>
        <pc:spChg chg="mod">
          <ac:chgData name="Rita Tam" userId="a11fa42d-2320-45aa-b44e-2f74874cff07" providerId="ADAL" clId="{72FC61CA-DD92-47A8-A4B8-50B45E9637B9}" dt="2022-11-27T13:30:31.005" v="12382"/>
          <ac:spMkLst>
            <pc:docMk/>
            <pc:sldMk cId="2180758278" sldId="291"/>
            <ac:spMk id="706" creationId="{033579C9-55F2-1929-3846-8EB60A418533}"/>
          </ac:spMkLst>
        </pc:spChg>
        <pc:spChg chg="mod">
          <ac:chgData name="Rita Tam" userId="a11fa42d-2320-45aa-b44e-2f74874cff07" providerId="ADAL" clId="{72FC61CA-DD92-47A8-A4B8-50B45E9637B9}" dt="2022-11-27T13:30:31.005" v="12382"/>
          <ac:spMkLst>
            <pc:docMk/>
            <pc:sldMk cId="2180758278" sldId="291"/>
            <ac:spMk id="718" creationId="{091E57FE-A4B2-8F28-66E7-7428A4065448}"/>
          </ac:spMkLst>
        </pc:spChg>
        <pc:spChg chg="mod">
          <ac:chgData name="Rita Tam" userId="a11fa42d-2320-45aa-b44e-2f74874cff07" providerId="ADAL" clId="{72FC61CA-DD92-47A8-A4B8-50B45E9637B9}" dt="2022-11-27T13:30:31.005" v="12382"/>
          <ac:spMkLst>
            <pc:docMk/>
            <pc:sldMk cId="2180758278" sldId="291"/>
            <ac:spMk id="719" creationId="{023EE736-5D51-C3AF-2C87-E8188DF5E83D}"/>
          </ac:spMkLst>
        </pc:spChg>
        <pc:spChg chg="mod">
          <ac:chgData name="Rita Tam" userId="a11fa42d-2320-45aa-b44e-2f74874cff07" providerId="ADAL" clId="{72FC61CA-DD92-47A8-A4B8-50B45E9637B9}" dt="2022-11-27T13:30:31.005" v="12382"/>
          <ac:spMkLst>
            <pc:docMk/>
            <pc:sldMk cId="2180758278" sldId="291"/>
            <ac:spMk id="720" creationId="{8385AAF5-FEF8-0BE0-DDD4-D24CE30571A9}"/>
          </ac:spMkLst>
        </pc:spChg>
        <pc:spChg chg="mod">
          <ac:chgData name="Rita Tam" userId="a11fa42d-2320-45aa-b44e-2f74874cff07" providerId="ADAL" clId="{72FC61CA-DD92-47A8-A4B8-50B45E9637B9}" dt="2022-11-27T13:30:31.005" v="12382"/>
          <ac:spMkLst>
            <pc:docMk/>
            <pc:sldMk cId="2180758278" sldId="291"/>
            <ac:spMk id="721" creationId="{1BFE0551-970B-B619-0459-759BECEE59A6}"/>
          </ac:spMkLst>
        </pc:spChg>
        <pc:spChg chg="mod">
          <ac:chgData name="Rita Tam" userId="a11fa42d-2320-45aa-b44e-2f74874cff07" providerId="ADAL" clId="{72FC61CA-DD92-47A8-A4B8-50B45E9637B9}" dt="2022-11-27T13:30:31.005" v="12382"/>
          <ac:spMkLst>
            <pc:docMk/>
            <pc:sldMk cId="2180758278" sldId="291"/>
            <ac:spMk id="722" creationId="{CE8AD780-3689-E5A4-D0C8-8CE0BFE2622B}"/>
          </ac:spMkLst>
        </pc:spChg>
        <pc:spChg chg="mod">
          <ac:chgData name="Rita Tam" userId="a11fa42d-2320-45aa-b44e-2f74874cff07" providerId="ADAL" clId="{72FC61CA-DD92-47A8-A4B8-50B45E9637B9}" dt="2022-11-27T13:30:31.005" v="12382"/>
          <ac:spMkLst>
            <pc:docMk/>
            <pc:sldMk cId="2180758278" sldId="291"/>
            <ac:spMk id="723" creationId="{6EDF406A-9F17-DD8D-6543-6041FAAE0AB9}"/>
          </ac:spMkLst>
        </pc:spChg>
        <pc:spChg chg="mod">
          <ac:chgData name="Rita Tam" userId="a11fa42d-2320-45aa-b44e-2f74874cff07" providerId="ADAL" clId="{72FC61CA-DD92-47A8-A4B8-50B45E9637B9}" dt="2022-11-27T13:30:31.005" v="12382"/>
          <ac:spMkLst>
            <pc:docMk/>
            <pc:sldMk cId="2180758278" sldId="291"/>
            <ac:spMk id="724" creationId="{1921CB2C-ABBA-D6AE-E7B0-6FCFDD455E43}"/>
          </ac:spMkLst>
        </pc:spChg>
        <pc:spChg chg="mod">
          <ac:chgData name="Rita Tam" userId="a11fa42d-2320-45aa-b44e-2f74874cff07" providerId="ADAL" clId="{72FC61CA-DD92-47A8-A4B8-50B45E9637B9}" dt="2022-11-27T13:30:31.005" v="12382"/>
          <ac:spMkLst>
            <pc:docMk/>
            <pc:sldMk cId="2180758278" sldId="291"/>
            <ac:spMk id="726" creationId="{B4E35F24-9657-F3CE-CAB5-E70AB3D355F4}"/>
          </ac:spMkLst>
        </pc:spChg>
        <pc:spChg chg="mod">
          <ac:chgData name="Rita Tam" userId="a11fa42d-2320-45aa-b44e-2f74874cff07" providerId="ADAL" clId="{72FC61CA-DD92-47A8-A4B8-50B45E9637B9}" dt="2022-11-27T13:30:31.005" v="12382"/>
          <ac:spMkLst>
            <pc:docMk/>
            <pc:sldMk cId="2180758278" sldId="291"/>
            <ac:spMk id="728" creationId="{3A3CA5FD-DC6F-493B-AFE3-2E55F4083C1D}"/>
          </ac:spMkLst>
        </pc:spChg>
        <pc:spChg chg="mod">
          <ac:chgData name="Rita Tam" userId="a11fa42d-2320-45aa-b44e-2f74874cff07" providerId="ADAL" clId="{72FC61CA-DD92-47A8-A4B8-50B45E9637B9}" dt="2022-11-27T13:30:31.005" v="12382"/>
          <ac:spMkLst>
            <pc:docMk/>
            <pc:sldMk cId="2180758278" sldId="291"/>
            <ac:spMk id="730" creationId="{B05EC23F-1DE4-06FA-128F-8D956FE81BC7}"/>
          </ac:spMkLst>
        </pc:spChg>
        <pc:spChg chg="mod">
          <ac:chgData name="Rita Tam" userId="a11fa42d-2320-45aa-b44e-2f74874cff07" providerId="ADAL" clId="{72FC61CA-DD92-47A8-A4B8-50B45E9637B9}" dt="2022-11-27T13:30:31.005" v="12382"/>
          <ac:spMkLst>
            <pc:docMk/>
            <pc:sldMk cId="2180758278" sldId="291"/>
            <ac:spMk id="731" creationId="{1E8B2694-5991-9150-00BF-90EB54C51250}"/>
          </ac:spMkLst>
        </pc:spChg>
        <pc:spChg chg="add del mod">
          <ac:chgData name="Rita Tam" userId="a11fa42d-2320-45aa-b44e-2f74874cff07" providerId="ADAL" clId="{72FC61CA-DD92-47A8-A4B8-50B45E9637B9}" dt="2022-11-27T13:39:56.238" v="12520" actId="21"/>
          <ac:spMkLst>
            <pc:docMk/>
            <pc:sldMk cId="2180758278" sldId="291"/>
            <ac:spMk id="733" creationId="{48F706AA-639D-29B9-541C-74EA46940E92}"/>
          </ac:spMkLst>
        </pc:spChg>
        <pc:spChg chg="add del mod">
          <ac:chgData name="Rita Tam" userId="a11fa42d-2320-45aa-b44e-2f74874cff07" providerId="ADAL" clId="{72FC61CA-DD92-47A8-A4B8-50B45E9637B9}" dt="2022-11-27T13:39:56.238" v="12520" actId="21"/>
          <ac:spMkLst>
            <pc:docMk/>
            <pc:sldMk cId="2180758278" sldId="291"/>
            <ac:spMk id="734" creationId="{E77BFAD2-74EE-16C7-6097-978350C2CD03}"/>
          </ac:spMkLst>
        </pc:spChg>
        <pc:spChg chg="add del mod">
          <ac:chgData name="Rita Tam" userId="a11fa42d-2320-45aa-b44e-2f74874cff07" providerId="ADAL" clId="{72FC61CA-DD92-47A8-A4B8-50B45E9637B9}" dt="2022-11-27T13:39:56.238" v="12520" actId="21"/>
          <ac:spMkLst>
            <pc:docMk/>
            <pc:sldMk cId="2180758278" sldId="291"/>
            <ac:spMk id="735" creationId="{8FC433A9-D452-7E5E-58EC-B76942D1C2BC}"/>
          </ac:spMkLst>
        </pc:spChg>
        <pc:spChg chg="add del mod">
          <ac:chgData name="Rita Tam" userId="a11fa42d-2320-45aa-b44e-2f74874cff07" providerId="ADAL" clId="{72FC61CA-DD92-47A8-A4B8-50B45E9637B9}" dt="2022-11-27T13:39:56.238" v="12520" actId="21"/>
          <ac:spMkLst>
            <pc:docMk/>
            <pc:sldMk cId="2180758278" sldId="291"/>
            <ac:spMk id="736" creationId="{B345EFA4-26E2-6630-4449-B486C3F781F8}"/>
          </ac:spMkLst>
        </pc:spChg>
        <pc:spChg chg="add del mod">
          <ac:chgData name="Rita Tam" userId="a11fa42d-2320-45aa-b44e-2f74874cff07" providerId="ADAL" clId="{72FC61CA-DD92-47A8-A4B8-50B45E9637B9}" dt="2022-11-27T13:39:56.238" v="12520" actId="21"/>
          <ac:spMkLst>
            <pc:docMk/>
            <pc:sldMk cId="2180758278" sldId="291"/>
            <ac:spMk id="737" creationId="{779375B3-A3F6-C979-640C-BF5F6BF6B9EB}"/>
          </ac:spMkLst>
        </pc:spChg>
        <pc:spChg chg="add del mod">
          <ac:chgData name="Rita Tam" userId="a11fa42d-2320-45aa-b44e-2f74874cff07" providerId="ADAL" clId="{72FC61CA-DD92-47A8-A4B8-50B45E9637B9}" dt="2022-11-27T13:39:56.238" v="12520" actId="21"/>
          <ac:spMkLst>
            <pc:docMk/>
            <pc:sldMk cId="2180758278" sldId="291"/>
            <ac:spMk id="738" creationId="{518B9E78-8BEA-868B-2559-D3CFF6CE2805}"/>
          </ac:spMkLst>
        </pc:spChg>
        <pc:spChg chg="add del mod">
          <ac:chgData name="Rita Tam" userId="a11fa42d-2320-45aa-b44e-2f74874cff07" providerId="ADAL" clId="{72FC61CA-DD92-47A8-A4B8-50B45E9637B9}" dt="2022-11-27T13:39:56.238" v="12520" actId="21"/>
          <ac:spMkLst>
            <pc:docMk/>
            <pc:sldMk cId="2180758278" sldId="291"/>
            <ac:spMk id="739" creationId="{988FAE71-F86C-5581-6599-6C11FB75E4FE}"/>
          </ac:spMkLst>
        </pc:spChg>
        <pc:spChg chg="mod">
          <ac:chgData name="Rita Tam" userId="a11fa42d-2320-45aa-b44e-2f74874cff07" providerId="ADAL" clId="{72FC61CA-DD92-47A8-A4B8-50B45E9637B9}" dt="2022-11-27T13:39:47.763" v="12514"/>
          <ac:spMkLst>
            <pc:docMk/>
            <pc:sldMk cId="2180758278" sldId="291"/>
            <ac:spMk id="742" creationId="{6912A7E6-A021-D1F7-FFD5-462AF8C636B2}"/>
          </ac:spMkLst>
        </pc:spChg>
        <pc:spChg chg="mod">
          <ac:chgData name="Rita Tam" userId="a11fa42d-2320-45aa-b44e-2f74874cff07" providerId="ADAL" clId="{72FC61CA-DD92-47A8-A4B8-50B45E9637B9}" dt="2022-11-27T13:39:47.763" v="12514"/>
          <ac:spMkLst>
            <pc:docMk/>
            <pc:sldMk cId="2180758278" sldId="291"/>
            <ac:spMk id="743" creationId="{292A500E-856A-ABF3-B9EE-A674B7823E10}"/>
          </ac:spMkLst>
        </pc:spChg>
        <pc:spChg chg="mod">
          <ac:chgData name="Rita Tam" userId="a11fa42d-2320-45aa-b44e-2f74874cff07" providerId="ADAL" clId="{72FC61CA-DD92-47A8-A4B8-50B45E9637B9}" dt="2022-11-27T13:39:47.763" v="12514"/>
          <ac:spMkLst>
            <pc:docMk/>
            <pc:sldMk cId="2180758278" sldId="291"/>
            <ac:spMk id="745" creationId="{868308E0-D07A-C16F-15C1-ABE6100FAB7C}"/>
          </ac:spMkLst>
        </pc:spChg>
        <pc:spChg chg="mod">
          <ac:chgData name="Rita Tam" userId="a11fa42d-2320-45aa-b44e-2f74874cff07" providerId="ADAL" clId="{72FC61CA-DD92-47A8-A4B8-50B45E9637B9}" dt="2022-11-27T13:39:47.763" v="12514"/>
          <ac:spMkLst>
            <pc:docMk/>
            <pc:sldMk cId="2180758278" sldId="291"/>
            <ac:spMk id="746" creationId="{EAE40B4E-9003-696B-8239-B2E1E851B398}"/>
          </ac:spMkLst>
        </pc:spChg>
        <pc:spChg chg="mod">
          <ac:chgData name="Rita Tam" userId="a11fa42d-2320-45aa-b44e-2f74874cff07" providerId="ADAL" clId="{72FC61CA-DD92-47A8-A4B8-50B45E9637B9}" dt="2022-11-27T13:39:47.763" v="12514"/>
          <ac:spMkLst>
            <pc:docMk/>
            <pc:sldMk cId="2180758278" sldId="291"/>
            <ac:spMk id="747" creationId="{DB4DE54B-9CBA-1754-1E2C-CDFD139E44F4}"/>
          </ac:spMkLst>
        </pc:spChg>
        <pc:spChg chg="mod">
          <ac:chgData name="Rita Tam" userId="a11fa42d-2320-45aa-b44e-2f74874cff07" providerId="ADAL" clId="{72FC61CA-DD92-47A8-A4B8-50B45E9637B9}" dt="2022-11-27T13:39:47.763" v="12514"/>
          <ac:spMkLst>
            <pc:docMk/>
            <pc:sldMk cId="2180758278" sldId="291"/>
            <ac:spMk id="748" creationId="{B213D35E-3A69-569A-48B7-4E53A62FF000}"/>
          </ac:spMkLst>
        </pc:spChg>
        <pc:spChg chg="mod">
          <ac:chgData name="Rita Tam" userId="a11fa42d-2320-45aa-b44e-2f74874cff07" providerId="ADAL" clId="{72FC61CA-DD92-47A8-A4B8-50B45E9637B9}" dt="2022-11-27T13:39:47.763" v="12514"/>
          <ac:spMkLst>
            <pc:docMk/>
            <pc:sldMk cId="2180758278" sldId="291"/>
            <ac:spMk id="749" creationId="{68FF4879-F8D2-A348-DF1D-A22F719EE619}"/>
          </ac:spMkLst>
        </pc:spChg>
        <pc:spChg chg="mod">
          <ac:chgData name="Rita Tam" userId="a11fa42d-2320-45aa-b44e-2f74874cff07" providerId="ADAL" clId="{72FC61CA-DD92-47A8-A4B8-50B45E9637B9}" dt="2022-11-27T13:39:47.763" v="12514"/>
          <ac:spMkLst>
            <pc:docMk/>
            <pc:sldMk cId="2180758278" sldId="291"/>
            <ac:spMk id="750" creationId="{8B54F478-CCA4-B215-544B-0E703B22F76C}"/>
          </ac:spMkLst>
        </pc:spChg>
        <pc:spChg chg="add del mod">
          <ac:chgData name="Rita Tam" userId="a11fa42d-2320-45aa-b44e-2f74874cff07" providerId="ADAL" clId="{72FC61CA-DD92-47A8-A4B8-50B45E9637B9}" dt="2022-11-27T13:40:27.271" v="12538"/>
          <ac:spMkLst>
            <pc:docMk/>
            <pc:sldMk cId="2180758278" sldId="291"/>
            <ac:spMk id="756" creationId="{2613E717-E527-1474-3035-11C168EFC750}"/>
          </ac:spMkLst>
        </pc:spChg>
        <pc:spChg chg="mod">
          <ac:chgData name="Rita Tam" userId="a11fa42d-2320-45aa-b44e-2f74874cff07" providerId="ADAL" clId="{72FC61CA-DD92-47A8-A4B8-50B45E9637B9}" dt="2022-11-27T13:40:23.876" v="12535"/>
          <ac:spMkLst>
            <pc:docMk/>
            <pc:sldMk cId="2180758278" sldId="291"/>
            <ac:spMk id="759" creationId="{95025EA8-DF09-D708-DB6D-833CC75FFE15}"/>
          </ac:spMkLst>
        </pc:spChg>
        <pc:spChg chg="mod">
          <ac:chgData name="Rita Tam" userId="a11fa42d-2320-45aa-b44e-2f74874cff07" providerId="ADAL" clId="{72FC61CA-DD92-47A8-A4B8-50B45E9637B9}" dt="2022-11-27T13:40:23.876" v="12535"/>
          <ac:spMkLst>
            <pc:docMk/>
            <pc:sldMk cId="2180758278" sldId="291"/>
            <ac:spMk id="760" creationId="{F15580CD-A220-CC5A-83F5-F13B81DE49F8}"/>
          </ac:spMkLst>
        </pc:spChg>
        <pc:spChg chg="mod">
          <ac:chgData name="Rita Tam" userId="a11fa42d-2320-45aa-b44e-2f74874cff07" providerId="ADAL" clId="{72FC61CA-DD92-47A8-A4B8-50B45E9637B9}" dt="2022-11-27T13:40:23.876" v="12535"/>
          <ac:spMkLst>
            <pc:docMk/>
            <pc:sldMk cId="2180758278" sldId="291"/>
            <ac:spMk id="761" creationId="{6D8CFCAD-1868-B268-57EB-AE1F22838072}"/>
          </ac:spMkLst>
        </pc:spChg>
        <pc:spChg chg="mod">
          <ac:chgData name="Rita Tam" userId="a11fa42d-2320-45aa-b44e-2f74874cff07" providerId="ADAL" clId="{72FC61CA-DD92-47A8-A4B8-50B45E9637B9}" dt="2022-11-27T13:40:23.876" v="12535"/>
          <ac:spMkLst>
            <pc:docMk/>
            <pc:sldMk cId="2180758278" sldId="291"/>
            <ac:spMk id="762" creationId="{49994A74-69AA-E5D9-0EAE-48C4F01BA56E}"/>
          </ac:spMkLst>
        </pc:spChg>
        <pc:spChg chg="mod">
          <ac:chgData name="Rita Tam" userId="a11fa42d-2320-45aa-b44e-2f74874cff07" providerId="ADAL" clId="{72FC61CA-DD92-47A8-A4B8-50B45E9637B9}" dt="2022-11-27T13:40:23.876" v="12535"/>
          <ac:spMkLst>
            <pc:docMk/>
            <pc:sldMk cId="2180758278" sldId="291"/>
            <ac:spMk id="763" creationId="{F6F38000-2732-86DE-B979-B8499FD7496B}"/>
          </ac:spMkLst>
        </pc:spChg>
        <pc:spChg chg="mod">
          <ac:chgData name="Rita Tam" userId="a11fa42d-2320-45aa-b44e-2f74874cff07" providerId="ADAL" clId="{72FC61CA-DD92-47A8-A4B8-50B45E9637B9}" dt="2022-11-27T13:40:23.876" v="12535"/>
          <ac:spMkLst>
            <pc:docMk/>
            <pc:sldMk cId="2180758278" sldId="291"/>
            <ac:spMk id="764" creationId="{74C895B5-26B4-2410-B245-17921ABA19C4}"/>
          </ac:spMkLst>
        </pc:spChg>
        <pc:spChg chg="mod">
          <ac:chgData name="Rita Tam" userId="a11fa42d-2320-45aa-b44e-2f74874cff07" providerId="ADAL" clId="{72FC61CA-DD92-47A8-A4B8-50B45E9637B9}" dt="2022-11-27T13:40:23.876" v="12535"/>
          <ac:spMkLst>
            <pc:docMk/>
            <pc:sldMk cId="2180758278" sldId="291"/>
            <ac:spMk id="765" creationId="{09FB90E0-F069-48D7-A5CD-B4B51D137E7D}"/>
          </ac:spMkLst>
        </pc:spChg>
        <pc:spChg chg="add del mod">
          <ac:chgData name="Rita Tam" userId="a11fa42d-2320-45aa-b44e-2f74874cff07" providerId="ADAL" clId="{72FC61CA-DD92-47A8-A4B8-50B45E9637B9}" dt="2022-11-27T13:42:32.483" v="12612" actId="478"/>
          <ac:spMkLst>
            <pc:docMk/>
            <pc:sldMk cId="2180758278" sldId="291"/>
            <ac:spMk id="771" creationId="{E6EFDA7A-528C-4B08-59D3-FDBF305366A9}"/>
          </ac:spMkLst>
        </pc:spChg>
        <pc:spChg chg="mod">
          <ac:chgData name="Rita Tam" userId="a11fa42d-2320-45aa-b44e-2f74874cff07" providerId="ADAL" clId="{72FC61CA-DD92-47A8-A4B8-50B45E9637B9}" dt="2022-11-27T13:40:39.074" v="12542"/>
          <ac:spMkLst>
            <pc:docMk/>
            <pc:sldMk cId="2180758278" sldId="291"/>
            <ac:spMk id="774" creationId="{93D02FED-C0A0-15C6-11C9-541123A30704}"/>
          </ac:spMkLst>
        </pc:spChg>
        <pc:spChg chg="mod">
          <ac:chgData name="Rita Tam" userId="a11fa42d-2320-45aa-b44e-2f74874cff07" providerId="ADAL" clId="{72FC61CA-DD92-47A8-A4B8-50B45E9637B9}" dt="2022-11-27T13:40:39.074" v="12542"/>
          <ac:spMkLst>
            <pc:docMk/>
            <pc:sldMk cId="2180758278" sldId="291"/>
            <ac:spMk id="775" creationId="{726418DC-AFE2-2C8D-B45A-82448D5F813F}"/>
          </ac:spMkLst>
        </pc:spChg>
        <pc:spChg chg="mod">
          <ac:chgData name="Rita Tam" userId="a11fa42d-2320-45aa-b44e-2f74874cff07" providerId="ADAL" clId="{72FC61CA-DD92-47A8-A4B8-50B45E9637B9}" dt="2022-11-27T13:40:39.074" v="12542"/>
          <ac:spMkLst>
            <pc:docMk/>
            <pc:sldMk cId="2180758278" sldId="291"/>
            <ac:spMk id="776" creationId="{FCD28E35-0BC5-E9E5-D87E-B1B5F5243592}"/>
          </ac:spMkLst>
        </pc:spChg>
        <pc:spChg chg="mod">
          <ac:chgData name="Rita Tam" userId="a11fa42d-2320-45aa-b44e-2f74874cff07" providerId="ADAL" clId="{72FC61CA-DD92-47A8-A4B8-50B45E9637B9}" dt="2022-11-27T13:40:39.074" v="12542"/>
          <ac:spMkLst>
            <pc:docMk/>
            <pc:sldMk cId="2180758278" sldId="291"/>
            <ac:spMk id="777" creationId="{99A12424-BD82-3FEE-BA7B-97F1F56A99DA}"/>
          </ac:spMkLst>
        </pc:spChg>
        <pc:spChg chg="mod">
          <ac:chgData name="Rita Tam" userId="a11fa42d-2320-45aa-b44e-2f74874cff07" providerId="ADAL" clId="{72FC61CA-DD92-47A8-A4B8-50B45E9637B9}" dt="2022-11-27T13:40:39.074" v="12542"/>
          <ac:spMkLst>
            <pc:docMk/>
            <pc:sldMk cId="2180758278" sldId="291"/>
            <ac:spMk id="778" creationId="{DB9F24F3-EF45-0FB0-3E71-A65EC7ABBE98}"/>
          </ac:spMkLst>
        </pc:spChg>
        <pc:spChg chg="mod">
          <ac:chgData name="Rita Tam" userId="a11fa42d-2320-45aa-b44e-2f74874cff07" providerId="ADAL" clId="{72FC61CA-DD92-47A8-A4B8-50B45E9637B9}" dt="2022-11-27T13:40:39.074" v="12542"/>
          <ac:spMkLst>
            <pc:docMk/>
            <pc:sldMk cId="2180758278" sldId="291"/>
            <ac:spMk id="779" creationId="{42EC95E8-8097-25CB-DE91-1B2F1004F91D}"/>
          </ac:spMkLst>
        </pc:spChg>
        <pc:spChg chg="mod">
          <ac:chgData name="Rita Tam" userId="a11fa42d-2320-45aa-b44e-2f74874cff07" providerId="ADAL" clId="{72FC61CA-DD92-47A8-A4B8-50B45E9637B9}" dt="2022-11-27T13:40:39.074" v="12542"/>
          <ac:spMkLst>
            <pc:docMk/>
            <pc:sldMk cId="2180758278" sldId="291"/>
            <ac:spMk id="780" creationId="{D114BBB2-FCC4-2707-B1AB-91CFC205FBD3}"/>
          </ac:spMkLst>
        </pc:spChg>
        <pc:spChg chg="add del mod">
          <ac:chgData name="Rita Tam" userId="a11fa42d-2320-45aa-b44e-2f74874cff07" providerId="ADAL" clId="{72FC61CA-DD92-47A8-A4B8-50B45E9637B9}" dt="2022-11-27T13:42:32.483" v="12612" actId="478"/>
          <ac:spMkLst>
            <pc:docMk/>
            <pc:sldMk cId="2180758278" sldId="291"/>
            <ac:spMk id="786" creationId="{BA67EA0B-B4B3-C856-A1AA-C924F6DEC86C}"/>
          </ac:spMkLst>
        </pc:spChg>
        <pc:spChg chg="mod">
          <ac:chgData name="Rita Tam" userId="a11fa42d-2320-45aa-b44e-2f74874cff07" providerId="ADAL" clId="{72FC61CA-DD92-47A8-A4B8-50B45E9637B9}" dt="2022-11-27T13:41:08.884" v="12548"/>
          <ac:spMkLst>
            <pc:docMk/>
            <pc:sldMk cId="2180758278" sldId="291"/>
            <ac:spMk id="806" creationId="{B44C67C5-7865-A26B-CF20-36C1E5DF4927}"/>
          </ac:spMkLst>
        </pc:spChg>
        <pc:spChg chg="mod">
          <ac:chgData name="Rita Tam" userId="a11fa42d-2320-45aa-b44e-2f74874cff07" providerId="ADAL" clId="{72FC61CA-DD92-47A8-A4B8-50B45E9637B9}" dt="2022-11-27T13:41:08.884" v="12548"/>
          <ac:spMkLst>
            <pc:docMk/>
            <pc:sldMk cId="2180758278" sldId="291"/>
            <ac:spMk id="818" creationId="{E0AFD3D1-7145-AE51-A98E-6463E38C7072}"/>
          </ac:spMkLst>
        </pc:spChg>
        <pc:spChg chg="mod">
          <ac:chgData name="Rita Tam" userId="a11fa42d-2320-45aa-b44e-2f74874cff07" providerId="ADAL" clId="{72FC61CA-DD92-47A8-A4B8-50B45E9637B9}" dt="2022-11-27T13:41:08.884" v="12548"/>
          <ac:spMkLst>
            <pc:docMk/>
            <pc:sldMk cId="2180758278" sldId="291"/>
            <ac:spMk id="819" creationId="{CA4B20CD-BEB6-AD08-1A94-B6B3FEFB914B}"/>
          </ac:spMkLst>
        </pc:spChg>
        <pc:spChg chg="mod">
          <ac:chgData name="Rita Tam" userId="a11fa42d-2320-45aa-b44e-2f74874cff07" providerId="ADAL" clId="{72FC61CA-DD92-47A8-A4B8-50B45E9637B9}" dt="2022-11-27T13:41:08.884" v="12548"/>
          <ac:spMkLst>
            <pc:docMk/>
            <pc:sldMk cId="2180758278" sldId="291"/>
            <ac:spMk id="820" creationId="{333817E6-23BF-8502-D5C3-0510EAC60C3B}"/>
          </ac:spMkLst>
        </pc:spChg>
        <pc:spChg chg="mod">
          <ac:chgData name="Rita Tam" userId="a11fa42d-2320-45aa-b44e-2f74874cff07" providerId="ADAL" clId="{72FC61CA-DD92-47A8-A4B8-50B45E9637B9}" dt="2022-11-27T13:41:08.884" v="12548"/>
          <ac:spMkLst>
            <pc:docMk/>
            <pc:sldMk cId="2180758278" sldId="291"/>
            <ac:spMk id="821" creationId="{9F3E5B9E-66BB-702C-BB5E-F1FFB7DB5681}"/>
          </ac:spMkLst>
        </pc:spChg>
        <pc:spChg chg="mod">
          <ac:chgData name="Rita Tam" userId="a11fa42d-2320-45aa-b44e-2f74874cff07" providerId="ADAL" clId="{72FC61CA-DD92-47A8-A4B8-50B45E9637B9}" dt="2022-11-27T13:41:08.884" v="12548"/>
          <ac:spMkLst>
            <pc:docMk/>
            <pc:sldMk cId="2180758278" sldId="291"/>
            <ac:spMk id="822" creationId="{64523403-617A-9968-3998-7D4CC080EA8E}"/>
          </ac:spMkLst>
        </pc:spChg>
        <pc:spChg chg="mod">
          <ac:chgData name="Rita Tam" userId="a11fa42d-2320-45aa-b44e-2f74874cff07" providerId="ADAL" clId="{72FC61CA-DD92-47A8-A4B8-50B45E9637B9}" dt="2022-11-27T13:41:08.884" v="12548"/>
          <ac:spMkLst>
            <pc:docMk/>
            <pc:sldMk cId="2180758278" sldId="291"/>
            <ac:spMk id="823" creationId="{5B048BF8-5A77-138E-67CF-46281B3950BA}"/>
          </ac:spMkLst>
        </pc:spChg>
        <pc:spChg chg="mod">
          <ac:chgData name="Rita Tam" userId="a11fa42d-2320-45aa-b44e-2f74874cff07" providerId="ADAL" clId="{72FC61CA-DD92-47A8-A4B8-50B45E9637B9}" dt="2022-11-27T13:41:08.884" v="12548"/>
          <ac:spMkLst>
            <pc:docMk/>
            <pc:sldMk cId="2180758278" sldId="291"/>
            <ac:spMk id="824" creationId="{99264DA1-69EB-B871-681A-A75FA53FE0D7}"/>
          </ac:spMkLst>
        </pc:spChg>
        <pc:spChg chg="add del mod">
          <ac:chgData name="Rita Tam" userId="a11fa42d-2320-45aa-b44e-2f74874cff07" providerId="ADAL" clId="{72FC61CA-DD92-47A8-A4B8-50B45E9637B9}" dt="2022-11-27T13:41:25.204" v="12578" actId="478"/>
          <ac:spMkLst>
            <pc:docMk/>
            <pc:sldMk cId="2180758278" sldId="291"/>
            <ac:spMk id="825" creationId="{A04332BE-7E66-5290-C837-AE6B426DD608}"/>
          </ac:spMkLst>
        </pc:spChg>
        <pc:spChg chg="add del mod">
          <ac:chgData name="Rita Tam" userId="a11fa42d-2320-45aa-b44e-2f74874cff07" providerId="ADAL" clId="{72FC61CA-DD92-47A8-A4B8-50B45E9637B9}" dt="2022-11-27T13:41:28.221" v="12580"/>
          <ac:spMkLst>
            <pc:docMk/>
            <pc:sldMk cId="2180758278" sldId="291"/>
            <ac:spMk id="826" creationId="{B615A506-4A1D-A037-6286-120AC78EE93E}"/>
          </ac:spMkLst>
        </pc:spChg>
        <pc:spChg chg="add del mod">
          <ac:chgData name="Rita Tam" userId="a11fa42d-2320-45aa-b44e-2f74874cff07" providerId="ADAL" clId="{72FC61CA-DD92-47A8-A4B8-50B45E9637B9}" dt="2022-11-27T13:41:51.784" v="12604" actId="478"/>
          <ac:spMkLst>
            <pc:docMk/>
            <pc:sldMk cId="2180758278" sldId="291"/>
            <ac:spMk id="827" creationId="{85F6FCA0-946F-160F-5A1A-F2CC0062BB90}"/>
          </ac:spMkLst>
        </pc:spChg>
        <pc:grpChg chg="del">
          <ac:chgData name="Rita Tam" userId="a11fa42d-2320-45aa-b44e-2f74874cff07" providerId="ADAL" clId="{72FC61CA-DD92-47A8-A4B8-50B45E9637B9}" dt="2022-11-27T13:30:27.443" v="12381" actId="478"/>
          <ac:grpSpMkLst>
            <pc:docMk/>
            <pc:sldMk cId="2180758278" sldId="291"/>
            <ac:grpSpMk id="27" creationId="{383FE908-91BE-9839-34FD-F8923325A18D}"/>
          </ac:grpSpMkLst>
        </pc:grpChg>
        <pc:grpChg chg="del">
          <ac:chgData name="Rita Tam" userId="a11fa42d-2320-45aa-b44e-2f74874cff07" providerId="ADAL" clId="{72FC61CA-DD92-47A8-A4B8-50B45E9637B9}" dt="2022-11-27T13:30:27.443" v="12381" actId="478"/>
          <ac:grpSpMkLst>
            <pc:docMk/>
            <pc:sldMk cId="2180758278" sldId="291"/>
            <ac:grpSpMk id="52" creationId="{4DB1122C-7212-A9F6-7DBB-4B7DEE5DF3E5}"/>
          </ac:grpSpMkLst>
        </pc:grpChg>
        <pc:grpChg chg="del">
          <ac:chgData name="Rita Tam" userId="a11fa42d-2320-45aa-b44e-2f74874cff07" providerId="ADAL" clId="{72FC61CA-DD92-47A8-A4B8-50B45E9637B9}" dt="2022-11-27T13:30:27.443" v="12381" actId="478"/>
          <ac:grpSpMkLst>
            <pc:docMk/>
            <pc:sldMk cId="2180758278" sldId="291"/>
            <ac:grpSpMk id="56" creationId="{3BF7AF43-5ABB-F0BA-DA59-5716A3EDAFA8}"/>
          </ac:grpSpMkLst>
        </pc:grpChg>
        <pc:grpChg chg="add mod">
          <ac:chgData name="Rita Tam" userId="a11fa42d-2320-45aa-b44e-2f74874cff07" providerId="ADAL" clId="{72FC61CA-DD92-47A8-A4B8-50B45E9637B9}" dt="2022-11-27T13:30:31.005" v="12382"/>
          <ac:grpSpMkLst>
            <pc:docMk/>
            <pc:sldMk cId="2180758278" sldId="291"/>
            <ac:grpSpMk id="60" creationId="{5AAE6407-232C-25F0-FB77-8D94CAB1DF8D}"/>
          </ac:grpSpMkLst>
        </pc:grpChg>
        <pc:grpChg chg="mod">
          <ac:chgData name="Rita Tam" userId="a11fa42d-2320-45aa-b44e-2f74874cff07" providerId="ADAL" clId="{72FC61CA-DD92-47A8-A4B8-50B45E9637B9}" dt="2022-11-27T13:30:31.005" v="12382"/>
          <ac:grpSpMkLst>
            <pc:docMk/>
            <pc:sldMk cId="2180758278" sldId="291"/>
            <ac:grpSpMk id="61" creationId="{D2D8DBE7-1505-F034-20FF-0F169A9858DD}"/>
          </ac:grpSpMkLst>
        </pc:grpChg>
        <pc:grpChg chg="mod">
          <ac:chgData name="Rita Tam" userId="a11fa42d-2320-45aa-b44e-2f74874cff07" providerId="ADAL" clId="{72FC61CA-DD92-47A8-A4B8-50B45E9637B9}" dt="2022-11-27T13:30:31.005" v="12382"/>
          <ac:grpSpMkLst>
            <pc:docMk/>
            <pc:sldMk cId="2180758278" sldId="291"/>
            <ac:grpSpMk id="62" creationId="{926D8180-8E37-26AA-18B3-E0FD9C8C8D10}"/>
          </ac:grpSpMkLst>
        </pc:grpChg>
        <pc:grpChg chg="mod">
          <ac:chgData name="Rita Tam" userId="a11fa42d-2320-45aa-b44e-2f74874cff07" providerId="ADAL" clId="{72FC61CA-DD92-47A8-A4B8-50B45E9637B9}" dt="2022-11-27T13:30:31.005" v="12382"/>
          <ac:grpSpMkLst>
            <pc:docMk/>
            <pc:sldMk cId="2180758278" sldId="291"/>
            <ac:grpSpMk id="63" creationId="{616B28A5-A8A1-06B7-0655-AFC3545E54B3}"/>
          </ac:grpSpMkLst>
        </pc:grpChg>
        <pc:grpChg chg="mod">
          <ac:chgData name="Rita Tam" userId="a11fa42d-2320-45aa-b44e-2f74874cff07" providerId="ADAL" clId="{72FC61CA-DD92-47A8-A4B8-50B45E9637B9}" dt="2022-11-27T13:30:31.005" v="12382"/>
          <ac:grpSpMkLst>
            <pc:docMk/>
            <pc:sldMk cId="2180758278" sldId="291"/>
            <ac:grpSpMk id="717" creationId="{6E82B12C-C3B7-A22B-02E0-D22EA96EA34A}"/>
          </ac:grpSpMkLst>
        </pc:grpChg>
        <pc:grpChg chg="add mod">
          <ac:chgData name="Rita Tam" userId="a11fa42d-2320-45aa-b44e-2f74874cff07" providerId="ADAL" clId="{72FC61CA-DD92-47A8-A4B8-50B45E9637B9}" dt="2022-11-27T13:30:31.005" v="12382"/>
          <ac:grpSpMkLst>
            <pc:docMk/>
            <pc:sldMk cId="2180758278" sldId="291"/>
            <ac:grpSpMk id="725" creationId="{44D44141-A82E-263E-751C-72EBC9ED2A5A}"/>
          </ac:grpSpMkLst>
        </pc:grpChg>
        <pc:grpChg chg="add mod">
          <ac:chgData name="Rita Tam" userId="a11fa42d-2320-45aa-b44e-2f74874cff07" providerId="ADAL" clId="{72FC61CA-DD92-47A8-A4B8-50B45E9637B9}" dt="2022-11-27T13:30:31.005" v="12382"/>
          <ac:grpSpMkLst>
            <pc:docMk/>
            <pc:sldMk cId="2180758278" sldId="291"/>
            <ac:grpSpMk id="729" creationId="{25210564-13C6-DAFD-9FE2-2449E58A50CF}"/>
          </ac:grpSpMkLst>
        </pc:grpChg>
        <pc:grpChg chg="add del mod">
          <ac:chgData name="Rita Tam" userId="a11fa42d-2320-45aa-b44e-2f74874cff07" providerId="ADAL" clId="{72FC61CA-DD92-47A8-A4B8-50B45E9637B9}" dt="2022-11-27T13:39:56.238" v="12520" actId="21"/>
          <ac:grpSpMkLst>
            <pc:docMk/>
            <pc:sldMk cId="2180758278" sldId="291"/>
            <ac:grpSpMk id="740" creationId="{1E9A967D-D2C3-F4BA-B222-817821E180D0}"/>
          </ac:grpSpMkLst>
        </pc:grpChg>
        <pc:grpChg chg="mod">
          <ac:chgData name="Rita Tam" userId="a11fa42d-2320-45aa-b44e-2f74874cff07" providerId="ADAL" clId="{72FC61CA-DD92-47A8-A4B8-50B45E9637B9}" dt="2022-11-27T13:39:47.763" v="12514"/>
          <ac:grpSpMkLst>
            <pc:docMk/>
            <pc:sldMk cId="2180758278" sldId="291"/>
            <ac:grpSpMk id="741" creationId="{AD8E9B84-6B2E-C0C7-2575-5C3440ABE4D1}"/>
          </ac:grpSpMkLst>
        </pc:grpChg>
        <pc:grpChg chg="add del mod">
          <ac:chgData name="Rita Tam" userId="a11fa42d-2320-45aa-b44e-2f74874cff07" providerId="ADAL" clId="{72FC61CA-DD92-47A8-A4B8-50B45E9637B9}" dt="2022-11-27T13:40:27.271" v="12538"/>
          <ac:grpSpMkLst>
            <pc:docMk/>
            <pc:sldMk cId="2180758278" sldId="291"/>
            <ac:grpSpMk id="757" creationId="{ECBF0F87-D3A1-29A4-545D-2D8AF48F0E27}"/>
          </ac:grpSpMkLst>
        </pc:grpChg>
        <pc:grpChg chg="mod">
          <ac:chgData name="Rita Tam" userId="a11fa42d-2320-45aa-b44e-2f74874cff07" providerId="ADAL" clId="{72FC61CA-DD92-47A8-A4B8-50B45E9637B9}" dt="2022-11-27T13:40:23.876" v="12535"/>
          <ac:grpSpMkLst>
            <pc:docMk/>
            <pc:sldMk cId="2180758278" sldId="291"/>
            <ac:grpSpMk id="758" creationId="{F5C57014-1517-0777-D210-A5C238C611B9}"/>
          </ac:grpSpMkLst>
        </pc:grpChg>
        <pc:grpChg chg="add del mod">
          <ac:chgData name="Rita Tam" userId="a11fa42d-2320-45aa-b44e-2f74874cff07" providerId="ADAL" clId="{72FC61CA-DD92-47A8-A4B8-50B45E9637B9}" dt="2022-11-27T13:42:32.483" v="12612" actId="478"/>
          <ac:grpSpMkLst>
            <pc:docMk/>
            <pc:sldMk cId="2180758278" sldId="291"/>
            <ac:grpSpMk id="772" creationId="{B5CE2FCD-AE42-DC9F-8E0C-E36F85FCFE70}"/>
          </ac:grpSpMkLst>
        </pc:grpChg>
        <pc:grpChg chg="mod">
          <ac:chgData name="Rita Tam" userId="a11fa42d-2320-45aa-b44e-2f74874cff07" providerId="ADAL" clId="{72FC61CA-DD92-47A8-A4B8-50B45E9637B9}" dt="2022-11-27T13:40:39.074" v="12542"/>
          <ac:grpSpMkLst>
            <pc:docMk/>
            <pc:sldMk cId="2180758278" sldId="291"/>
            <ac:grpSpMk id="773" creationId="{CE2FACBB-4379-422B-8EE6-1104737FE6CB}"/>
          </ac:grpSpMkLst>
        </pc:grpChg>
        <pc:grpChg chg="add del mod">
          <ac:chgData name="Rita Tam" userId="a11fa42d-2320-45aa-b44e-2f74874cff07" providerId="ADAL" clId="{72FC61CA-DD92-47A8-A4B8-50B45E9637B9}" dt="2022-11-27T13:41:11.519" v="12551"/>
          <ac:grpSpMkLst>
            <pc:docMk/>
            <pc:sldMk cId="2180758278" sldId="291"/>
            <ac:grpSpMk id="787" creationId="{008D8A1A-9E20-553B-064E-CE522532D8AB}"/>
          </ac:grpSpMkLst>
        </pc:grpChg>
        <pc:grpChg chg="mod">
          <ac:chgData name="Rita Tam" userId="a11fa42d-2320-45aa-b44e-2f74874cff07" providerId="ADAL" clId="{72FC61CA-DD92-47A8-A4B8-50B45E9637B9}" dt="2022-11-27T13:41:08.884" v="12548"/>
          <ac:grpSpMkLst>
            <pc:docMk/>
            <pc:sldMk cId="2180758278" sldId="291"/>
            <ac:grpSpMk id="788" creationId="{1936B3E7-BDA0-FF3C-69A1-4A8F91ACA090}"/>
          </ac:grpSpMkLst>
        </pc:grpChg>
        <pc:grpChg chg="mod">
          <ac:chgData name="Rita Tam" userId="a11fa42d-2320-45aa-b44e-2f74874cff07" providerId="ADAL" clId="{72FC61CA-DD92-47A8-A4B8-50B45E9637B9}" dt="2022-11-27T13:41:08.884" v="12548"/>
          <ac:grpSpMkLst>
            <pc:docMk/>
            <pc:sldMk cId="2180758278" sldId="291"/>
            <ac:grpSpMk id="802" creationId="{A21FAA8C-2682-4930-989C-9D52329DEF48}"/>
          </ac:grpSpMkLst>
        </pc:grpChg>
        <pc:grpChg chg="mod">
          <ac:chgData name="Rita Tam" userId="a11fa42d-2320-45aa-b44e-2f74874cff07" providerId="ADAL" clId="{72FC61CA-DD92-47A8-A4B8-50B45E9637B9}" dt="2022-11-27T13:41:08.884" v="12548"/>
          <ac:grpSpMkLst>
            <pc:docMk/>
            <pc:sldMk cId="2180758278" sldId="291"/>
            <ac:grpSpMk id="803" creationId="{5C99FA4F-6CD0-9220-9608-74A58AED94A8}"/>
          </ac:grpSpMkLst>
        </pc:grpChg>
        <pc:grpChg chg="mod">
          <ac:chgData name="Rita Tam" userId="a11fa42d-2320-45aa-b44e-2f74874cff07" providerId="ADAL" clId="{72FC61CA-DD92-47A8-A4B8-50B45E9637B9}" dt="2022-11-27T13:41:08.884" v="12548"/>
          <ac:grpSpMkLst>
            <pc:docMk/>
            <pc:sldMk cId="2180758278" sldId="291"/>
            <ac:grpSpMk id="817" creationId="{854AB6F6-E6B3-2DA5-80D1-E66A13932C7E}"/>
          </ac:grpSpMkLst>
        </pc:grpChg>
        <pc:graphicFrameChg chg="mod">
          <ac:chgData name="Rita Tam" userId="a11fa42d-2320-45aa-b44e-2f74874cff07" providerId="ADAL" clId="{72FC61CA-DD92-47A8-A4B8-50B45E9637B9}" dt="2022-11-27T13:24:10.020" v="12336" actId="113"/>
          <ac:graphicFrameMkLst>
            <pc:docMk/>
            <pc:sldMk cId="2180758278" sldId="291"/>
            <ac:graphicFrameMk id="4" creationId="{A473372B-0EE3-33E2-507D-0CD64C424EB3}"/>
          </ac:graphicFrameMkLst>
        </pc:graphicFrameChg>
        <pc:picChg chg="mod">
          <ac:chgData name="Rita Tam" userId="a11fa42d-2320-45aa-b44e-2f74874cff07" providerId="ADAL" clId="{72FC61CA-DD92-47A8-A4B8-50B45E9637B9}" dt="2022-11-27T13:30:31.005" v="12382"/>
          <ac:picMkLst>
            <pc:docMk/>
            <pc:sldMk cId="2180758278" sldId="291"/>
            <ac:picMk id="727" creationId="{5CA1B2C8-D2FC-A893-97E6-600A0134B99F}"/>
          </ac:picMkLst>
        </pc:picChg>
        <pc:picChg chg="mod">
          <ac:chgData name="Rita Tam" userId="a11fa42d-2320-45aa-b44e-2f74874cff07" providerId="ADAL" clId="{72FC61CA-DD92-47A8-A4B8-50B45E9637B9}" dt="2022-11-27T13:30:31.005" v="12382"/>
          <ac:picMkLst>
            <pc:docMk/>
            <pc:sldMk cId="2180758278" sldId="291"/>
            <ac:picMk id="732" creationId="{720FE4EA-59E2-8D37-A400-65F9ACBE156A}"/>
          </ac:picMkLst>
        </pc:picChg>
        <pc:picChg chg="mod">
          <ac:chgData name="Rita Tam" userId="a11fa42d-2320-45aa-b44e-2f74874cff07" providerId="ADAL" clId="{72FC61CA-DD92-47A8-A4B8-50B45E9637B9}" dt="2022-11-27T13:39:47.763" v="12514"/>
          <ac:picMkLst>
            <pc:docMk/>
            <pc:sldMk cId="2180758278" sldId="291"/>
            <ac:picMk id="751" creationId="{379606DD-274D-C267-B097-2599B2DF81D6}"/>
          </ac:picMkLst>
        </pc:picChg>
        <pc:picChg chg="mod">
          <ac:chgData name="Rita Tam" userId="a11fa42d-2320-45aa-b44e-2f74874cff07" providerId="ADAL" clId="{72FC61CA-DD92-47A8-A4B8-50B45E9637B9}" dt="2022-11-27T13:39:47.763" v="12514"/>
          <ac:picMkLst>
            <pc:docMk/>
            <pc:sldMk cId="2180758278" sldId="291"/>
            <ac:picMk id="752" creationId="{FC4A39C4-0E28-101D-C54A-E052211AC62A}"/>
          </ac:picMkLst>
        </pc:picChg>
        <pc:picChg chg="mod">
          <ac:chgData name="Rita Tam" userId="a11fa42d-2320-45aa-b44e-2f74874cff07" providerId="ADAL" clId="{72FC61CA-DD92-47A8-A4B8-50B45E9637B9}" dt="2022-11-27T13:39:47.763" v="12514"/>
          <ac:picMkLst>
            <pc:docMk/>
            <pc:sldMk cId="2180758278" sldId="291"/>
            <ac:picMk id="753" creationId="{1A1BB0DB-5C77-0A5C-2DE0-7E05DECB08C7}"/>
          </ac:picMkLst>
        </pc:picChg>
        <pc:picChg chg="mod">
          <ac:chgData name="Rita Tam" userId="a11fa42d-2320-45aa-b44e-2f74874cff07" providerId="ADAL" clId="{72FC61CA-DD92-47A8-A4B8-50B45E9637B9}" dt="2022-11-27T13:39:47.763" v="12514"/>
          <ac:picMkLst>
            <pc:docMk/>
            <pc:sldMk cId="2180758278" sldId="291"/>
            <ac:picMk id="754" creationId="{E719307F-6D96-B2F4-70B9-B93197F6F3B2}"/>
          </ac:picMkLst>
        </pc:picChg>
        <pc:picChg chg="mod">
          <ac:chgData name="Rita Tam" userId="a11fa42d-2320-45aa-b44e-2f74874cff07" providerId="ADAL" clId="{72FC61CA-DD92-47A8-A4B8-50B45E9637B9}" dt="2022-11-27T13:39:47.763" v="12514"/>
          <ac:picMkLst>
            <pc:docMk/>
            <pc:sldMk cId="2180758278" sldId="291"/>
            <ac:picMk id="755" creationId="{1B9279ED-0CD1-F720-4A65-66F6740E932B}"/>
          </ac:picMkLst>
        </pc:picChg>
        <pc:picChg chg="mod">
          <ac:chgData name="Rita Tam" userId="a11fa42d-2320-45aa-b44e-2f74874cff07" providerId="ADAL" clId="{72FC61CA-DD92-47A8-A4B8-50B45E9637B9}" dt="2022-11-27T13:40:23.876" v="12535"/>
          <ac:picMkLst>
            <pc:docMk/>
            <pc:sldMk cId="2180758278" sldId="291"/>
            <ac:picMk id="766" creationId="{FEF64A02-E38E-B86B-7112-71B7FC9579ED}"/>
          </ac:picMkLst>
        </pc:picChg>
        <pc:picChg chg="mod">
          <ac:chgData name="Rita Tam" userId="a11fa42d-2320-45aa-b44e-2f74874cff07" providerId="ADAL" clId="{72FC61CA-DD92-47A8-A4B8-50B45E9637B9}" dt="2022-11-27T13:40:23.876" v="12535"/>
          <ac:picMkLst>
            <pc:docMk/>
            <pc:sldMk cId="2180758278" sldId="291"/>
            <ac:picMk id="767" creationId="{E06C2C11-0098-E1C1-620D-FD78B050464E}"/>
          </ac:picMkLst>
        </pc:picChg>
        <pc:picChg chg="mod">
          <ac:chgData name="Rita Tam" userId="a11fa42d-2320-45aa-b44e-2f74874cff07" providerId="ADAL" clId="{72FC61CA-DD92-47A8-A4B8-50B45E9637B9}" dt="2022-11-27T13:40:23.876" v="12535"/>
          <ac:picMkLst>
            <pc:docMk/>
            <pc:sldMk cId="2180758278" sldId="291"/>
            <ac:picMk id="768" creationId="{AEE368B7-E20A-9C82-B17F-1C646BE3020C}"/>
          </ac:picMkLst>
        </pc:picChg>
        <pc:picChg chg="mod">
          <ac:chgData name="Rita Tam" userId="a11fa42d-2320-45aa-b44e-2f74874cff07" providerId="ADAL" clId="{72FC61CA-DD92-47A8-A4B8-50B45E9637B9}" dt="2022-11-27T13:40:23.876" v="12535"/>
          <ac:picMkLst>
            <pc:docMk/>
            <pc:sldMk cId="2180758278" sldId="291"/>
            <ac:picMk id="769" creationId="{35E924D8-1C78-158E-EC83-E8A65AF9336C}"/>
          </ac:picMkLst>
        </pc:picChg>
        <pc:picChg chg="mod">
          <ac:chgData name="Rita Tam" userId="a11fa42d-2320-45aa-b44e-2f74874cff07" providerId="ADAL" clId="{72FC61CA-DD92-47A8-A4B8-50B45E9637B9}" dt="2022-11-27T13:40:23.876" v="12535"/>
          <ac:picMkLst>
            <pc:docMk/>
            <pc:sldMk cId="2180758278" sldId="291"/>
            <ac:picMk id="770" creationId="{812D4164-423B-D5CA-A2D7-ADD4555CC202}"/>
          </ac:picMkLst>
        </pc:picChg>
        <pc:picChg chg="mod">
          <ac:chgData name="Rita Tam" userId="a11fa42d-2320-45aa-b44e-2f74874cff07" providerId="ADAL" clId="{72FC61CA-DD92-47A8-A4B8-50B45E9637B9}" dt="2022-11-27T13:40:39.074" v="12542"/>
          <ac:picMkLst>
            <pc:docMk/>
            <pc:sldMk cId="2180758278" sldId="291"/>
            <ac:picMk id="781" creationId="{5CBB99B0-9B07-C881-9F2E-27BB68089B38}"/>
          </ac:picMkLst>
        </pc:picChg>
        <pc:picChg chg="mod">
          <ac:chgData name="Rita Tam" userId="a11fa42d-2320-45aa-b44e-2f74874cff07" providerId="ADAL" clId="{72FC61CA-DD92-47A8-A4B8-50B45E9637B9}" dt="2022-11-27T13:40:39.074" v="12542"/>
          <ac:picMkLst>
            <pc:docMk/>
            <pc:sldMk cId="2180758278" sldId="291"/>
            <ac:picMk id="782" creationId="{1AA2A187-EAE4-801B-B1EC-CBD1A6D74A85}"/>
          </ac:picMkLst>
        </pc:picChg>
        <pc:picChg chg="mod">
          <ac:chgData name="Rita Tam" userId="a11fa42d-2320-45aa-b44e-2f74874cff07" providerId="ADAL" clId="{72FC61CA-DD92-47A8-A4B8-50B45E9637B9}" dt="2022-11-27T13:40:39.074" v="12542"/>
          <ac:picMkLst>
            <pc:docMk/>
            <pc:sldMk cId="2180758278" sldId="291"/>
            <ac:picMk id="783" creationId="{0C6CD5B4-A878-28F5-9ED4-1CA641B47F3F}"/>
          </ac:picMkLst>
        </pc:picChg>
        <pc:picChg chg="mod">
          <ac:chgData name="Rita Tam" userId="a11fa42d-2320-45aa-b44e-2f74874cff07" providerId="ADAL" clId="{72FC61CA-DD92-47A8-A4B8-50B45E9637B9}" dt="2022-11-27T13:40:39.074" v="12542"/>
          <ac:picMkLst>
            <pc:docMk/>
            <pc:sldMk cId="2180758278" sldId="291"/>
            <ac:picMk id="784" creationId="{E61FF1D0-15F3-D50C-B3F6-D04D11495C97}"/>
          </ac:picMkLst>
        </pc:picChg>
        <pc:picChg chg="mod">
          <ac:chgData name="Rita Tam" userId="a11fa42d-2320-45aa-b44e-2f74874cff07" providerId="ADAL" clId="{72FC61CA-DD92-47A8-A4B8-50B45E9637B9}" dt="2022-11-27T13:40:39.074" v="12542"/>
          <ac:picMkLst>
            <pc:docMk/>
            <pc:sldMk cId="2180758278" sldId="291"/>
            <ac:picMk id="785" creationId="{A4D1F0FC-A4F3-CA90-8220-3723A90A30D1}"/>
          </ac:picMkLst>
        </pc:picChg>
        <pc:inkChg chg="mod">
          <ac:chgData name="Rita Tam" userId="a11fa42d-2320-45aa-b44e-2f74874cff07" providerId="ADAL" clId="{72FC61CA-DD92-47A8-A4B8-50B45E9637B9}" dt="2022-11-27T13:30:31.005" v="12382"/>
          <ac:inkMkLst>
            <pc:docMk/>
            <pc:sldMk cId="2180758278" sldId="291"/>
            <ac:inkMk id="704" creationId="{4ABC5DCF-DFF0-A677-EF15-75D37A60494E}"/>
          </ac:inkMkLst>
        </pc:inkChg>
        <pc:inkChg chg="mod">
          <ac:chgData name="Rita Tam" userId="a11fa42d-2320-45aa-b44e-2f74874cff07" providerId="ADAL" clId="{72FC61CA-DD92-47A8-A4B8-50B45E9637B9}" dt="2022-11-27T13:30:31.005" v="12382"/>
          <ac:inkMkLst>
            <pc:docMk/>
            <pc:sldMk cId="2180758278" sldId="291"/>
            <ac:inkMk id="705" creationId="{0495E66C-DE33-E05E-984C-2DFCEB158123}"/>
          </ac:inkMkLst>
        </pc:inkChg>
        <pc:inkChg chg="mod">
          <ac:chgData name="Rita Tam" userId="a11fa42d-2320-45aa-b44e-2f74874cff07" providerId="ADAL" clId="{72FC61CA-DD92-47A8-A4B8-50B45E9637B9}" dt="2022-11-27T13:30:31.005" v="12382"/>
          <ac:inkMkLst>
            <pc:docMk/>
            <pc:sldMk cId="2180758278" sldId="291"/>
            <ac:inkMk id="707" creationId="{78F338D0-AD4B-D477-DAC3-8367434B8214}"/>
          </ac:inkMkLst>
        </pc:inkChg>
        <pc:inkChg chg="mod">
          <ac:chgData name="Rita Tam" userId="a11fa42d-2320-45aa-b44e-2f74874cff07" providerId="ADAL" clId="{72FC61CA-DD92-47A8-A4B8-50B45E9637B9}" dt="2022-11-27T13:30:31.005" v="12382"/>
          <ac:inkMkLst>
            <pc:docMk/>
            <pc:sldMk cId="2180758278" sldId="291"/>
            <ac:inkMk id="708" creationId="{083C53F8-7B5A-9105-DB76-4AA704A04F72}"/>
          </ac:inkMkLst>
        </pc:inkChg>
        <pc:inkChg chg="mod">
          <ac:chgData name="Rita Tam" userId="a11fa42d-2320-45aa-b44e-2f74874cff07" providerId="ADAL" clId="{72FC61CA-DD92-47A8-A4B8-50B45E9637B9}" dt="2022-11-27T13:30:31.005" v="12382"/>
          <ac:inkMkLst>
            <pc:docMk/>
            <pc:sldMk cId="2180758278" sldId="291"/>
            <ac:inkMk id="709" creationId="{AB90210C-60D8-2959-A00E-686B59CE875D}"/>
          </ac:inkMkLst>
        </pc:inkChg>
        <pc:inkChg chg="mod">
          <ac:chgData name="Rita Tam" userId="a11fa42d-2320-45aa-b44e-2f74874cff07" providerId="ADAL" clId="{72FC61CA-DD92-47A8-A4B8-50B45E9637B9}" dt="2022-11-27T13:30:31.005" v="12382"/>
          <ac:inkMkLst>
            <pc:docMk/>
            <pc:sldMk cId="2180758278" sldId="291"/>
            <ac:inkMk id="710" creationId="{41FADFB2-4D22-6A18-3E3B-81767F2A6F62}"/>
          </ac:inkMkLst>
        </pc:inkChg>
        <pc:inkChg chg="mod">
          <ac:chgData name="Rita Tam" userId="a11fa42d-2320-45aa-b44e-2f74874cff07" providerId="ADAL" clId="{72FC61CA-DD92-47A8-A4B8-50B45E9637B9}" dt="2022-11-27T13:30:31.005" v="12382"/>
          <ac:inkMkLst>
            <pc:docMk/>
            <pc:sldMk cId="2180758278" sldId="291"/>
            <ac:inkMk id="711" creationId="{53F9A264-84AC-8EB8-B6BA-9D093C731992}"/>
          </ac:inkMkLst>
        </pc:inkChg>
        <pc:inkChg chg="mod">
          <ac:chgData name="Rita Tam" userId="a11fa42d-2320-45aa-b44e-2f74874cff07" providerId="ADAL" clId="{72FC61CA-DD92-47A8-A4B8-50B45E9637B9}" dt="2022-11-27T13:30:31.005" v="12382"/>
          <ac:inkMkLst>
            <pc:docMk/>
            <pc:sldMk cId="2180758278" sldId="291"/>
            <ac:inkMk id="712" creationId="{5960ECDD-B281-2D14-4E51-B4971BA43A1F}"/>
          </ac:inkMkLst>
        </pc:inkChg>
        <pc:inkChg chg="mod">
          <ac:chgData name="Rita Tam" userId="a11fa42d-2320-45aa-b44e-2f74874cff07" providerId="ADAL" clId="{72FC61CA-DD92-47A8-A4B8-50B45E9637B9}" dt="2022-11-27T13:30:31.005" v="12382"/>
          <ac:inkMkLst>
            <pc:docMk/>
            <pc:sldMk cId="2180758278" sldId="291"/>
            <ac:inkMk id="713" creationId="{8A80EA70-304B-9C58-94C9-4F17219EDE24}"/>
          </ac:inkMkLst>
        </pc:inkChg>
        <pc:inkChg chg="mod">
          <ac:chgData name="Rita Tam" userId="a11fa42d-2320-45aa-b44e-2f74874cff07" providerId="ADAL" clId="{72FC61CA-DD92-47A8-A4B8-50B45E9637B9}" dt="2022-11-27T13:30:31.005" v="12382"/>
          <ac:inkMkLst>
            <pc:docMk/>
            <pc:sldMk cId="2180758278" sldId="291"/>
            <ac:inkMk id="714" creationId="{BD853116-ECE9-10CD-D621-0A7D418AB0CB}"/>
          </ac:inkMkLst>
        </pc:inkChg>
        <pc:inkChg chg="mod">
          <ac:chgData name="Rita Tam" userId="a11fa42d-2320-45aa-b44e-2f74874cff07" providerId="ADAL" clId="{72FC61CA-DD92-47A8-A4B8-50B45E9637B9}" dt="2022-11-27T13:30:31.005" v="12382"/>
          <ac:inkMkLst>
            <pc:docMk/>
            <pc:sldMk cId="2180758278" sldId="291"/>
            <ac:inkMk id="715" creationId="{DABFE92F-EE91-B526-241C-AC4A30100B98}"/>
          </ac:inkMkLst>
        </pc:inkChg>
        <pc:inkChg chg="mod">
          <ac:chgData name="Rita Tam" userId="a11fa42d-2320-45aa-b44e-2f74874cff07" providerId="ADAL" clId="{72FC61CA-DD92-47A8-A4B8-50B45E9637B9}" dt="2022-11-27T13:30:31.005" v="12382"/>
          <ac:inkMkLst>
            <pc:docMk/>
            <pc:sldMk cId="2180758278" sldId="291"/>
            <ac:inkMk id="716" creationId="{8973F5D7-7A82-D982-9E2E-782674E4EDAB}"/>
          </ac:inkMkLst>
        </pc:inkChg>
        <pc:inkChg chg="mod">
          <ac:chgData name="Rita Tam" userId="a11fa42d-2320-45aa-b44e-2f74874cff07" providerId="ADAL" clId="{72FC61CA-DD92-47A8-A4B8-50B45E9637B9}" dt="2022-11-27T13:41:08.884" v="12548"/>
          <ac:inkMkLst>
            <pc:docMk/>
            <pc:sldMk cId="2180758278" sldId="291"/>
            <ac:inkMk id="804" creationId="{F118F7E3-05DE-22F3-A928-1F813BD9FC5D}"/>
          </ac:inkMkLst>
        </pc:inkChg>
        <pc:inkChg chg="mod">
          <ac:chgData name="Rita Tam" userId="a11fa42d-2320-45aa-b44e-2f74874cff07" providerId="ADAL" clId="{72FC61CA-DD92-47A8-A4B8-50B45E9637B9}" dt="2022-11-27T13:41:08.884" v="12548"/>
          <ac:inkMkLst>
            <pc:docMk/>
            <pc:sldMk cId="2180758278" sldId="291"/>
            <ac:inkMk id="805" creationId="{A9E1A2F3-33E1-20FA-1A50-523B35E2D1DA}"/>
          </ac:inkMkLst>
        </pc:inkChg>
        <pc:inkChg chg="mod">
          <ac:chgData name="Rita Tam" userId="a11fa42d-2320-45aa-b44e-2f74874cff07" providerId="ADAL" clId="{72FC61CA-DD92-47A8-A4B8-50B45E9637B9}" dt="2022-11-27T13:41:08.884" v="12548"/>
          <ac:inkMkLst>
            <pc:docMk/>
            <pc:sldMk cId="2180758278" sldId="291"/>
            <ac:inkMk id="807" creationId="{D2C491D3-7A90-3EF4-C73A-5D99C4BBFDB4}"/>
          </ac:inkMkLst>
        </pc:inkChg>
        <pc:inkChg chg="mod">
          <ac:chgData name="Rita Tam" userId="a11fa42d-2320-45aa-b44e-2f74874cff07" providerId="ADAL" clId="{72FC61CA-DD92-47A8-A4B8-50B45E9637B9}" dt="2022-11-27T13:41:08.884" v="12548"/>
          <ac:inkMkLst>
            <pc:docMk/>
            <pc:sldMk cId="2180758278" sldId="291"/>
            <ac:inkMk id="808" creationId="{137AF9BC-EFE2-554A-3B28-162E68210CA6}"/>
          </ac:inkMkLst>
        </pc:inkChg>
        <pc:inkChg chg="mod">
          <ac:chgData name="Rita Tam" userId="a11fa42d-2320-45aa-b44e-2f74874cff07" providerId="ADAL" clId="{72FC61CA-DD92-47A8-A4B8-50B45E9637B9}" dt="2022-11-27T13:41:08.884" v="12548"/>
          <ac:inkMkLst>
            <pc:docMk/>
            <pc:sldMk cId="2180758278" sldId="291"/>
            <ac:inkMk id="809" creationId="{EE50CAA8-6A9B-D3BA-E946-A6E654D91C68}"/>
          </ac:inkMkLst>
        </pc:inkChg>
        <pc:inkChg chg="mod">
          <ac:chgData name="Rita Tam" userId="a11fa42d-2320-45aa-b44e-2f74874cff07" providerId="ADAL" clId="{72FC61CA-DD92-47A8-A4B8-50B45E9637B9}" dt="2022-11-27T13:41:08.884" v="12548"/>
          <ac:inkMkLst>
            <pc:docMk/>
            <pc:sldMk cId="2180758278" sldId="291"/>
            <ac:inkMk id="810" creationId="{D29CD6C6-486A-B9A8-251E-0EBFD53904B0}"/>
          </ac:inkMkLst>
        </pc:inkChg>
        <pc:inkChg chg="mod">
          <ac:chgData name="Rita Tam" userId="a11fa42d-2320-45aa-b44e-2f74874cff07" providerId="ADAL" clId="{72FC61CA-DD92-47A8-A4B8-50B45E9637B9}" dt="2022-11-27T13:41:08.884" v="12548"/>
          <ac:inkMkLst>
            <pc:docMk/>
            <pc:sldMk cId="2180758278" sldId="291"/>
            <ac:inkMk id="811" creationId="{C3AE45F8-B3BF-781C-82BB-8BF6551D3625}"/>
          </ac:inkMkLst>
        </pc:inkChg>
        <pc:inkChg chg="mod">
          <ac:chgData name="Rita Tam" userId="a11fa42d-2320-45aa-b44e-2f74874cff07" providerId="ADAL" clId="{72FC61CA-DD92-47A8-A4B8-50B45E9637B9}" dt="2022-11-27T13:41:08.884" v="12548"/>
          <ac:inkMkLst>
            <pc:docMk/>
            <pc:sldMk cId="2180758278" sldId="291"/>
            <ac:inkMk id="812" creationId="{B00510F8-B69B-DCBC-9EAF-560882209DBA}"/>
          </ac:inkMkLst>
        </pc:inkChg>
        <pc:inkChg chg="mod">
          <ac:chgData name="Rita Tam" userId="a11fa42d-2320-45aa-b44e-2f74874cff07" providerId="ADAL" clId="{72FC61CA-DD92-47A8-A4B8-50B45E9637B9}" dt="2022-11-27T13:41:08.884" v="12548"/>
          <ac:inkMkLst>
            <pc:docMk/>
            <pc:sldMk cId="2180758278" sldId="291"/>
            <ac:inkMk id="813" creationId="{125012E4-8B54-AC85-B615-0430D276E214}"/>
          </ac:inkMkLst>
        </pc:inkChg>
        <pc:inkChg chg="mod">
          <ac:chgData name="Rita Tam" userId="a11fa42d-2320-45aa-b44e-2f74874cff07" providerId="ADAL" clId="{72FC61CA-DD92-47A8-A4B8-50B45E9637B9}" dt="2022-11-27T13:41:08.884" v="12548"/>
          <ac:inkMkLst>
            <pc:docMk/>
            <pc:sldMk cId="2180758278" sldId="291"/>
            <ac:inkMk id="814" creationId="{AC8346C8-75A3-C5CC-F80F-524F83DAAB4E}"/>
          </ac:inkMkLst>
        </pc:inkChg>
        <pc:inkChg chg="mod">
          <ac:chgData name="Rita Tam" userId="a11fa42d-2320-45aa-b44e-2f74874cff07" providerId="ADAL" clId="{72FC61CA-DD92-47A8-A4B8-50B45E9637B9}" dt="2022-11-27T13:41:08.884" v="12548"/>
          <ac:inkMkLst>
            <pc:docMk/>
            <pc:sldMk cId="2180758278" sldId="291"/>
            <ac:inkMk id="815" creationId="{95C5B456-DE36-11F0-DF14-91C7E3FB6C6C}"/>
          </ac:inkMkLst>
        </pc:inkChg>
        <pc:inkChg chg="mod">
          <ac:chgData name="Rita Tam" userId="a11fa42d-2320-45aa-b44e-2f74874cff07" providerId="ADAL" clId="{72FC61CA-DD92-47A8-A4B8-50B45E9637B9}" dt="2022-11-27T13:41:08.884" v="12548"/>
          <ac:inkMkLst>
            <pc:docMk/>
            <pc:sldMk cId="2180758278" sldId="291"/>
            <ac:inkMk id="816" creationId="{5018FD21-C102-3227-9061-4B7F999EA70A}"/>
          </ac:inkMkLst>
        </pc:inkChg>
        <pc:cxnChg chg="del">
          <ac:chgData name="Rita Tam" userId="a11fa42d-2320-45aa-b44e-2f74874cff07" providerId="ADAL" clId="{72FC61CA-DD92-47A8-A4B8-50B45E9637B9}" dt="2022-11-27T13:30:27.443" v="12381" actId="478"/>
          <ac:cxnSpMkLst>
            <pc:docMk/>
            <pc:sldMk cId="2180758278" sldId="291"/>
            <ac:cxnSpMk id="12" creationId="{2D665434-E520-0939-C2DB-305D66482849}"/>
          </ac:cxnSpMkLst>
        </pc:cxnChg>
      </pc:sldChg>
      <pc:sldChg chg="addSp delSp modSp add mod modTransition delAnim modAnim">
        <pc:chgData name="Rita Tam" userId="a11fa42d-2320-45aa-b44e-2f74874cff07" providerId="ADAL" clId="{72FC61CA-DD92-47A8-A4B8-50B45E9637B9}" dt="2022-11-29T10:35:11.500" v="17662" actId="14100"/>
        <pc:sldMkLst>
          <pc:docMk/>
          <pc:sldMk cId="150167242" sldId="292"/>
        </pc:sldMkLst>
        <pc:spChg chg="del">
          <ac:chgData name="Rita Tam" userId="a11fa42d-2320-45aa-b44e-2f74874cff07" providerId="ADAL" clId="{72FC61CA-DD92-47A8-A4B8-50B45E9637B9}" dt="2022-11-27T13:26:00.504" v="12350" actId="478"/>
          <ac:spMkLst>
            <pc:docMk/>
            <pc:sldMk cId="150167242" sldId="292"/>
            <ac:spMk id="2" creationId="{6BE0277A-BD0A-67B7-7203-DB6526048079}"/>
          </ac:spMkLst>
        </pc:spChg>
        <pc:spChg chg="del">
          <ac:chgData name="Rita Tam" userId="a11fa42d-2320-45aa-b44e-2f74874cff07" providerId="ADAL" clId="{72FC61CA-DD92-47A8-A4B8-50B45E9637B9}" dt="2022-11-27T13:25:57.605" v="12348" actId="478"/>
          <ac:spMkLst>
            <pc:docMk/>
            <pc:sldMk cId="150167242" sldId="292"/>
            <ac:spMk id="3" creationId="{C3FFD4F1-4563-60FE-3623-AE0432843C81}"/>
          </ac:spMkLst>
        </pc:spChg>
        <pc:spChg chg="del">
          <ac:chgData name="Rita Tam" userId="a11fa42d-2320-45aa-b44e-2f74874cff07" providerId="ADAL" clId="{72FC61CA-DD92-47A8-A4B8-50B45E9637B9}" dt="2022-11-27T13:25:57.605" v="12348" actId="478"/>
          <ac:spMkLst>
            <pc:docMk/>
            <pc:sldMk cId="150167242" sldId="292"/>
            <ac:spMk id="5" creationId="{3357DCA2-B93C-85FA-51DC-45FF73661919}"/>
          </ac:spMkLst>
        </pc:spChg>
        <pc:spChg chg="del">
          <ac:chgData name="Rita Tam" userId="a11fa42d-2320-45aa-b44e-2f74874cff07" providerId="ADAL" clId="{72FC61CA-DD92-47A8-A4B8-50B45E9637B9}" dt="2022-11-27T13:25:57.605" v="12348" actId="478"/>
          <ac:spMkLst>
            <pc:docMk/>
            <pc:sldMk cId="150167242" sldId="292"/>
            <ac:spMk id="6" creationId="{76D636E7-554C-4AC4-A4D4-4080B8213120}"/>
          </ac:spMkLst>
        </pc:spChg>
        <pc:spChg chg="del">
          <ac:chgData name="Rita Tam" userId="a11fa42d-2320-45aa-b44e-2f74874cff07" providerId="ADAL" clId="{72FC61CA-DD92-47A8-A4B8-50B45E9637B9}" dt="2022-11-27T13:25:57.605" v="12348" actId="478"/>
          <ac:spMkLst>
            <pc:docMk/>
            <pc:sldMk cId="150167242" sldId="292"/>
            <ac:spMk id="23" creationId="{7B799E56-95DC-154C-18CA-5297940805F8}"/>
          </ac:spMkLst>
        </pc:spChg>
        <pc:spChg chg="del">
          <ac:chgData name="Rita Tam" userId="a11fa42d-2320-45aa-b44e-2f74874cff07" providerId="ADAL" clId="{72FC61CA-DD92-47A8-A4B8-50B45E9637B9}" dt="2022-11-27T13:25:57.605" v="12348" actId="478"/>
          <ac:spMkLst>
            <pc:docMk/>
            <pc:sldMk cId="150167242" sldId="292"/>
            <ac:spMk id="24" creationId="{2F7608E7-9EB1-7C10-64E0-823066A267D3}"/>
          </ac:spMkLst>
        </pc:spChg>
        <pc:spChg chg="del">
          <ac:chgData name="Rita Tam" userId="a11fa42d-2320-45aa-b44e-2f74874cff07" providerId="ADAL" clId="{72FC61CA-DD92-47A8-A4B8-50B45E9637B9}" dt="2022-11-27T13:25:57.605" v="12348" actId="478"/>
          <ac:spMkLst>
            <pc:docMk/>
            <pc:sldMk cId="150167242" sldId="292"/>
            <ac:spMk id="25" creationId="{4A064D34-7228-208D-3035-A7A980BBCA83}"/>
          </ac:spMkLst>
        </pc:spChg>
        <pc:spChg chg="del">
          <ac:chgData name="Rita Tam" userId="a11fa42d-2320-45aa-b44e-2f74874cff07" providerId="ADAL" clId="{72FC61CA-DD92-47A8-A4B8-50B45E9637B9}" dt="2022-11-27T13:25:57.605" v="12348" actId="478"/>
          <ac:spMkLst>
            <pc:docMk/>
            <pc:sldMk cId="150167242" sldId="292"/>
            <ac:spMk id="26" creationId="{451BEE9A-1D1F-AE58-9B6F-973A0581C4AA}"/>
          </ac:spMkLst>
        </pc:spChg>
        <pc:spChg chg="add del mod">
          <ac:chgData name="Rita Tam" userId="a11fa42d-2320-45aa-b44e-2f74874cff07" providerId="ADAL" clId="{72FC61CA-DD92-47A8-A4B8-50B45E9637B9}" dt="2022-11-27T13:26:09.194" v="12351" actId="478"/>
          <ac:spMkLst>
            <pc:docMk/>
            <pc:sldMk cId="150167242" sldId="292"/>
            <ac:spMk id="61" creationId="{A664D31A-93A7-7C58-6E8E-D214D0DE5B1F}"/>
          </ac:spMkLst>
        </pc:spChg>
        <pc:spChg chg="add del mod">
          <ac:chgData name="Rita Tam" userId="a11fa42d-2320-45aa-b44e-2f74874cff07" providerId="ADAL" clId="{72FC61CA-DD92-47A8-A4B8-50B45E9637B9}" dt="2022-11-27T13:28:21.465" v="12367"/>
          <ac:spMkLst>
            <pc:docMk/>
            <pc:sldMk cId="150167242" sldId="292"/>
            <ac:spMk id="63" creationId="{E1BFAF9A-1DC0-1A88-99CD-C6E3736F730B}"/>
          </ac:spMkLst>
        </pc:spChg>
        <pc:spChg chg="add del mod">
          <ac:chgData name="Rita Tam" userId="a11fa42d-2320-45aa-b44e-2f74874cff07" providerId="ADAL" clId="{72FC61CA-DD92-47A8-A4B8-50B45E9637B9}" dt="2022-11-27T13:28:21.465" v="12367"/>
          <ac:spMkLst>
            <pc:docMk/>
            <pc:sldMk cId="150167242" sldId="292"/>
            <ac:spMk id="704" creationId="{DB16C3D9-FCB9-7432-CDD6-B00C6903059B}"/>
          </ac:spMkLst>
        </pc:spChg>
        <pc:spChg chg="add del mod">
          <ac:chgData name="Rita Tam" userId="a11fa42d-2320-45aa-b44e-2f74874cff07" providerId="ADAL" clId="{72FC61CA-DD92-47A8-A4B8-50B45E9637B9}" dt="2022-11-27T13:28:21.465" v="12367"/>
          <ac:spMkLst>
            <pc:docMk/>
            <pc:sldMk cId="150167242" sldId="292"/>
            <ac:spMk id="705" creationId="{2BB474F5-97DB-DE1F-3682-A6C10D082E1B}"/>
          </ac:spMkLst>
        </pc:spChg>
        <pc:spChg chg="add del mod">
          <ac:chgData name="Rita Tam" userId="a11fa42d-2320-45aa-b44e-2f74874cff07" providerId="ADAL" clId="{72FC61CA-DD92-47A8-A4B8-50B45E9637B9}" dt="2022-11-27T13:28:21.465" v="12367"/>
          <ac:spMkLst>
            <pc:docMk/>
            <pc:sldMk cId="150167242" sldId="292"/>
            <ac:spMk id="706" creationId="{DA577420-D149-8E15-CE8C-367B6CC1EDAC}"/>
          </ac:spMkLst>
        </pc:spChg>
        <pc:spChg chg="add del mod">
          <ac:chgData name="Rita Tam" userId="a11fa42d-2320-45aa-b44e-2f74874cff07" providerId="ADAL" clId="{72FC61CA-DD92-47A8-A4B8-50B45E9637B9}" dt="2022-11-27T13:28:21.465" v="12367"/>
          <ac:spMkLst>
            <pc:docMk/>
            <pc:sldMk cId="150167242" sldId="292"/>
            <ac:spMk id="708" creationId="{F0F98E41-820F-A4AD-732F-4622252F76DF}"/>
          </ac:spMkLst>
        </pc:spChg>
        <pc:spChg chg="add mod">
          <ac:chgData name="Rita Tam" userId="a11fa42d-2320-45aa-b44e-2f74874cff07" providerId="ADAL" clId="{72FC61CA-DD92-47A8-A4B8-50B45E9637B9}" dt="2022-11-27T13:33:35.634" v="12402" actId="1076"/>
          <ac:spMkLst>
            <pc:docMk/>
            <pc:sldMk cId="150167242" sldId="292"/>
            <ac:spMk id="710" creationId="{AB89E62E-B2BC-0E95-D637-97C36526ED35}"/>
          </ac:spMkLst>
        </pc:spChg>
        <pc:spChg chg="add mod">
          <ac:chgData name="Rita Tam" userId="a11fa42d-2320-45aa-b44e-2f74874cff07" providerId="ADAL" clId="{72FC61CA-DD92-47A8-A4B8-50B45E9637B9}" dt="2022-11-29T10:35:03.406" v="17657" actId="14100"/>
          <ac:spMkLst>
            <pc:docMk/>
            <pc:sldMk cId="150167242" sldId="292"/>
            <ac:spMk id="711" creationId="{DE7146B7-51CD-6FC1-1267-4C8064605FBF}"/>
          </ac:spMkLst>
        </pc:spChg>
        <pc:spChg chg="add mod">
          <ac:chgData name="Rita Tam" userId="a11fa42d-2320-45aa-b44e-2f74874cff07" providerId="ADAL" clId="{72FC61CA-DD92-47A8-A4B8-50B45E9637B9}" dt="2022-11-29T10:35:11.500" v="17662" actId="14100"/>
          <ac:spMkLst>
            <pc:docMk/>
            <pc:sldMk cId="150167242" sldId="292"/>
            <ac:spMk id="712" creationId="{4A277B90-6C5B-A1D0-467F-BA5312EC71B2}"/>
          </ac:spMkLst>
        </pc:spChg>
        <pc:spChg chg="add mod">
          <ac:chgData name="Rita Tam" userId="a11fa42d-2320-45aa-b44e-2f74874cff07" providerId="ADAL" clId="{72FC61CA-DD92-47A8-A4B8-50B45E9637B9}" dt="2022-11-27T13:44:53.755" v="12634" actId="1076"/>
          <ac:spMkLst>
            <pc:docMk/>
            <pc:sldMk cId="150167242" sldId="292"/>
            <ac:spMk id="713" creationId="{0DEF2D44-CC5D-ED10-E636-122BB624CD90}"/>
          </ac:spMkLst>
        </pc:spChg>
        <pc:spChg chg="add mod">
          <ac:chgData name="Rita Tam" userId="a11fa42d-2320-45aa-b44e-2f74874cff07" providerId="ADAL" clId="{72FC61CA-DD92-47A8-A4B8-50B45E9637B9}" dt="2022-11-27T13:33:35.634" v="12402" actId="1076"/>
          <ac:spMkLst>
            <pc:docMk/>
            <pc:sldMk cId="150167242" sldId="292"/>
            <ac:spMk id="715" creationId="{C55FFDD1-BA16-0F24-4CC3-B6CECFE198C3}"/>
          </ac:spMkLst>
        </pc:spChg>
        <pc:spChg chg="del">
          <ac:chgData name="Rita Tam" userId="a11fa42d-2320-45aa-b44e-2f74874cff07" providerId="ADAL" clId="{72FC61CA-DD92-47A8-A4B8-50B45E9637B9}" dt="2022-11-27T13:25:59.200" v="12349" actId="478"/>
          <ac:spMkLst>
            <pc:docMk/>
            <pc:sldMk cId="150167242" sldId="292"/>
            <ac:spMk id="744" creationId="{22078A83-7078-CAA8-6C7E-0440462456DB}"/>
          </ac:spMkLst>
        </pc:spChg>
        <pc:spChg chg="del">
          <ac:chgData name="Rita Tam" userId="a11fa42d-2320-45aa-b44e-2f74874cff07" providerId="ADAL" clId="{72FC61CA-DD92-47A8-A4B8-50B45E9637B9}" dt="2022-11-27T13:25:57.605" v="12348" actId="478"/>
          <ac:spMkLst>
            <pc:docMk/>
            <pc:sldMk cId="150167242" sldId="292"/>
            <ac:spMk id="801" creationId="{9082EF9E-4B6F-E8B5-249E-7A51D44C9D21}"/>
          </ac:spMkLst>
        </pc:spChg>
        <pc:grpChg chg="del">
          <ac:chgData name="Rita Tam" userId="a11fa42d-2320-45aa-b44e-2f74874cff07" providerId="ADAL" clId="{72FC61CA-DD92-47A8-A4B8-50B45E9637B9}" dt="2022-11-27T13:25:57.605" v="12348" actId="478"/>
          <ac:grpSpMkLst>
            <pc:docMk/>
            <pc:sldMk cId="150167242" sldId="292"/>
            <ac:grpSpMk id="16" creationId="{7BDD7055-1901-65A4-B556-C4E097A4691C}"/>
          </ac:grpSpMkLst>
        </pc:grpChg>
        <pc:grpChg chg="del">
          <ac:chgData name="Rita Tam" userId="a11fa42d-2320-45aa-b44e-2f74874cff07" providerId="ADAL" clId="{72FC61CA-DD92-47A8-A4B8-50B45E9637B9}" dt="2022-11-27T13:25:57.605" v="12348" actId="478"/>
          <ac:grpSpMkLst>
            <pc:docMk/>
            <pc:sldMk cId="150167242" sldId="292"/>
            <ac:grpSpMk id="27" creationId="{383FE908-91BE-9839-34FD-F8923325A18D}"/>
          </ac:grpSpMkLst>
        </pc:grpChg>
        <pc:grpChg chg="del">
          <ac:chgData name="Rita Tam" userId="a11fa42d-2320-45aa-b44e-2f74874cff07" providerId="ADAL" clId="{72FC61CA-DD92-47A8-A4B8-50B45E9637B9}" dt="2022-11-27T13:25:57.605" v="12348" actId="478"/>
          <ac:grpSpMkLst>
            <pc:docMk/>
            <pc:sldMk cId="150167242" sldId="292"/>
            <ac:grpSpMk id="52" creationId="{4DB1122C-7212-A9F6-7DBB-4B7DEE5DF3E5}"/>
          </ac:grpSpMkLst>
        </pc:grpChg>
        <pc:grpChg chg="del">
          <ac:chgData name="Rita Tam" userId="a11fa42d-2320-45aa-b44e-2f74874cff07" providerId="ADAL" clId="{72FC61CA-DD92-47A8-A4B8-50B45E9637B9}" dt="2022-11-27T13:25:57.605" v="12348" actId="478"/>
          <ac:grpSpMkLst>
            <pc:docMk/>
            <pc:sldMk cId="150167242" sldId="292"/>
            <ac:grpSpMk id="56" creationId="{3BF7AF43-5ABB-F0BA-DA59-5716A3EDAFA8}"/>
          </ac:grpSpMkLst>
        </pc:grpChg>
        <pc:grpChg chg="add del mod">
          <ac:chgData name="Rita Tam" userId="a11fa42d-2320-45aa-b44e-2f74874cff07" providerId="ADAL" clId="{72FC61CA-DD92-47A8-A4B8-50B45E9637B9}" dt="2022-11-27T13:42:56.675" v="12617" actId="21"/>
          <ac:grpSpMkLst>
            <pc:docMk/>
            <pc:sldMk cId="150167242" sldId="292"/>
            <ac:grpSpMk id="716" creationId="{B6E5C146-B493-2CB2-9704-30B58CD5DBD6}"/>
          </ac:grpSpMkLst>
        </pc:grpChg>
        <pc:grpChg chg="del">
          <ac:chgData name="Rita Tam" userId="a11fa42d-2320-45aa-b44e-2f74874cff07" providerId="ADAL" clId="{72FC61CA-DD92-47A8-A4B8-50B45E9637B9}" dt="2022-11-27T13:25:57.605" v="12348" actId="478"/>
          <ac:grpSpMkLst>
            <pc:docMk/>
            <pc:sldMk cId="150167242" sldId="292"/>
            <ac:grpSpMk id="789" creationId="{8096DFBF-7190-3BF7-8BCD-8874E1AB49C6}"/>
          </ac:grpSpMkLst>
        </pc:grpChg>
        <pc:graphicFrameChg chg="mod">
          <ac:chgData name="Rita Tam" userId="a11fa42d-2320-45aa-b44e-2f74874cff07" providerId="ADAL" clId="{72FC61CA-DD92-47A8-A4B8-50B45E9637B9}" dt="2022-11-27T13:27:51.660" v="12364" actId="207"/>
          <ac:graphicFrameMkLst>
            <pc:docMk/>
            <pc:sldMk cId="150167242" sldId="292"/>
            <ac:graphicFrameMk id="4" creationId="{A473372B-0EE3-33E2-507D-0CD64C424EB3}"/>
          </ac:graphicFrameMkLst>
        </pc:graphicFrameChg>
        <pc:graphicFrameChg chg="add del mod">
          <ac:chgData name="Rita Tam" userId="a11fa42d-2320-45aa-b44e-2f74874cff07" providerId="ADAL" clId="{72FC61CA-DD92-47A8-A4B8-50B45E9637B9}" dt="2022-11-27T13:28:21.465" v="12367"/>
          <ac:graphicFrameMkLst>
            <pc:docMk/>
            <pc:sldMk cId="150167242" sldId="292"/>
            <ac:graphicFrameMk id="62" creationId="{4B3D20A0-9C58-7196-D9ED-7B18045AA2A7}"/>
          </ac:graphicFrameMkLst>
        </pc:graphicFrameChg>
        <pc:graphicFrameChg chg="add mod">
          <ac:chgData name="Rita Tam" userId="a11fa42d-2320-45aa-b44e-2f74874cff07" providerId="ADAL" clId="{72FC61CA-DD92-47A8-A4B8-50B45E9637B9}" dt="2022-11-27T13:33:35.634" v="12402" actId="1076"/>
          <ac:graphicFrameMkLst>
            <pc:docMk/>
            <pc:sldMk cId="150167242" sldId="292"/>
            <ac:graphicFrameMk id="709" creationId="{206042F2-3B57-2283-550F-AB3F88E53851}"/>
          </ac:graphicFrameMkLst>
        </pc:graphicFrameChg>
        <pc:picChg chg="del">
          <ac:chgData name="Rita Tam" userId="a11fa42d-2320-45aa-b44e-2f74874cff07" providerId="ADAL" clId="{72FC61CA-DD92-47A8-A4B8-50B45E9637B9}" dt="2022-11-27T13:25:57.605" v="12348" actId="478"/>
          <ac:picMkLst>
            <pc:docMk/>
            <pc:sldMk cId="150167242" sldId="292"/>
            <ac:picMk id="13" creationId="{DAE603C4-0FC2-8C60-6868-519162FED064}"/>
          </ac:picMkLst>
        </pc:picChg>
        <pc:picChg chg="del">
          <ac:chgData name="Rita Tam" userId="a11fa42d-2320-45aa-b44e-2f74874cff07" providerId="ADAL" clId="{72FC61CA-DD92-47A8-A4B8-50B45E9637B9}" dt="2022-11-27T13:25:57.605" v="12348" actId="478"/>
          <ac:picMkLst>
            <pc:docMk/>
            <pc:sldMk cId="150167242" sldId="292"/>
            <ac:picMk id="14" creationId="{C0285DEC-CC58-CDB2-DD78-604C47991D62}"/>
          </ac:picMkLst>
        </pc:picChg>
        <pc:picChg chg="del">
          <ac:chgData name="Rita Tam" userId="a11fa42d-2320-45aa-b44e-2f74874cff07" providerId="ADAL" clId="{72FC61CA-DD92-47A8-A4B8-50B45E9637B9}" dt="2022-11-27T13:25:57.605" v="12348" actId="478"/>
          <ac:picMkLst>
            <pc:docMk/>
            <pc:sldMk cId="150167242" sldId="292"/>
            <ac:picMk id="15" creationId="{6450C1F3-3B51-1F2E-139A-B11CF68260BB}"/>
          </ac:picMkLst>
        </pc:picChg>
        <pc:picChg chg="del">
          <ac:chgData name="Rita Tam" userId="a11fa42d-2320-45aa-b44e-2f74874cff07" providerId="ADAL" clId="{72FC61CA-DD92-47A8-A4B8-50B45E9637B9}" dt="2022-11-27T13:25:57.605" v="12348" actId="478"/>
          <ac:picMkLst>
            <pc:docMk/>
            <pc:sldMk cId="150167242" sldId="292"/>
            <ac:picMk id="20" creationId="{78C9D0E2-E2A9-F0CE-BF2C-F4511D4EC4AE}"/>
          </ac:picMkLst>
        </pc:picChg>
        <pc:picChg chg="del">
          <ac:chgData name="Rita Tam" userId="a11fa42d-2320-45aa-b44e-2f74874cff07" providerId="ADAL" clId="{72FC61CA-DD92-47A8-A4B8-50B45E9637B9}" dt="2022-11-27T13:25:57.605" v="12348" actId="478"/>
          <ac:picMkLst>
            <pc:docMk/>
            <pc:sldMk cId="150167242" sldId="292"/>
            <ac:picMk id="21" creationId="{66BCC30A-9945-EDBB-8E6F-CD2FA6385892}"/>
          </ac:picMkLst>
        </pc:picChg>
        <pc:picChg chg="del">
          <ac:chgData name="Rita Tam" userId="a11fa42d-2320-45aa-b44e-2f74874cff07" providerId="ADAL" clId="{72FC61CA-DD92-47A8-A4B8-50B45E9637B9}" dt="2022-11-27T13:25:57.605" v="12348" actId="478"/>
          <ac:picMkLst>
            <pc:docMk/>
            <pc:sldMk cId="150167242" sldId="292"/>
            <ac:picMk id="22" creationId="{179B8D75-9789-840B-301C-B4031A2FFB7F}"/>
          </ac:picMkLst>
        </pc:picChg>
        <pc:picChg chg="add del mod">
          <ac:chgData name="Rita Tam" userId="a11fa42d-2320-45aa-b44e-2f74874cff07" providerId="ADAL" clId="{72FC61CA-DD92-47A8-A4B8-50B45E9637B9}" dt="2022-11-27T13:28:21.465" v="12367"/>
          <ac:picMkLst>
            <pc:docMk/>
            <pc:sldMk cId="150167242" sldId="292"/>
            <ac:picMk id="707" creationId="{DD006AF0-AFD3-4947-D563-E286C6B2F74C}"/>
          </ac:picMkLst>
        </pc:picChg>
        <pc:picChg chg="add del mod">
          <ac:chgData name="Rita Tam" userId="a11fa42d-2320-45aa-b44e-2f74874cff07" providerId="ADAL" clId="{72FC61CA-DD92-47A8-A4B8-50B45E9637B9}" dt="2022-11-27T13:42:45.713" v="12613" actId="478"/>
          <ac:picMkLst>
            <pc:docMk/>
            <pc:sldMk cId="150167242" sldId="292"/>
            <ac:picMk id="714" creationId="{1BC0BC77-8E10-4180-A107-32DE29B385FF}"/>
          </ac:picMkLst>
        </pc:picChg>
        <pc:picChg chg="mod">
          <ac:chgData name="Rita Tam" userId="a11fa42d-2320-45aa-b44e-2f74874cff07" providerId="ADAL" clId="{72FC61CA-DD92-47A8-A4B8-50B45E9637B9}" dt="2022-11-27T13:42:46.034" v="12614"/>
          <ac:picMkLst>
            <pc:docMk/>
            <pc:sldMk cId="150167242" sldId="292"/>
            <ac:picMk id="717" creationId="{90DB3C80-0701-7324-8C97-CFCEF2B86A64}"/>
          </ac:picMkLst>
        </pc:picChg>
        <pc:picChg chg="mod">
          <ac:chgData name="Rita Tam" userId="a11fa42d-2320-45aa-b44e-2f74874cff07" providerId="ADAL" clId="{72FC61CA-DD92-47A8-A4B8-50B45E9637B9}" dt="2022-11-27T13:42:46.034" v="12614"/>
          <ac:picMkLst>
            <pc:docMk/>
            <pc:sldMk cId="150167242" sldId="292"/>
            <ac:picMk id="718" creationId="{E3AD6428-1D78-BDA1-FC89-DAE9F701A674}"/>
          </ac:picMkLst>
        </pc:picChg>
        <pc:picChg chg="mod">
          <ac:chgData name="Rita Tam" userId="a11fa42d-2320-45aa-b44e-2f74874cff07" providerId="ADAL" clId="{72FC61CA-DD92-47A8-A4B8-50B45E9637B9}" dt="2022-11-27T13:42:46.034" v="12614"/>
          <ac:picMkLst>
            <pc:docMk/>
            <pc:sldMk cId="150167242" sldId="292"/>
            <ac:picMk id="719" creationId="{72BD091F-FD30-8869-2D64-A8F215988A15}"/>
          </ac:picMkLst>
        </pc:picChg>
        <pc:picChg chg="add mod modCrop">
          <ac:chgData name="Rita Tam" userId="a11fa42d-2320-45aa-b44e-2f74874cff07" providerId="ADAL" clId="{72FC61CA-DD92-47A8-A4B8-50B45E9637B9}" dt="2022-11-27T13:44:53.755" v="12634" actId="1076"/>
          <ac:picMkLst>
            <pc:docMk/>
            <pc:sldMk cId="150167242" sldId="292"/>
            <ac:picMk id="720" creationId="{BBFB7997-B1A7-7B25-319C-5C8AD85981B8}"/>
          </ac:picMkLst>
        </pc:picChg>
        <pc:cxnChg chg="del">
          <ac:chgData name="Rita Tam" userId="a11fa42d-2320-45aa-b44e-2f74874cff07" providerId="ADAL" clId="{72FC61CA-DD92-47A8-A4B8-50B45E9637B9}" dt="2022-11-27T13:25:57.605" v="12348" actId="478"/>
          <ac:cxnSpMkLst>
            <pc:docMk/>
            <pc:sldMk cId="150167242" sldId="292"/>
            <ac:cxnSpMk id="7" creationId="{B8900455-BC81-E34A-4273-0A4ADCB51B87}"/>
          </ac:cxnSpMkLst>
        </pc:cxnChg>
        <pc:cxnChg chg="del">
          <ac:chgData name="Rita Tam" userId="a11fa42d-2320-45aa-b44e-2f74874cff07" providerId="ADAL" clId="{72FC61CA-DD92-47A8-A4B8-50B45E9637B9}" dt="2022-11-27T13:25:57.605" v="12348" actId="478"/>
          <ac:cxnSpMkLst>
            <pc:docMk/>
            <pc:sldMk cId="150167242" sldId="292"/>
            <ac:cxnSpMk id="8" creationId="{5843CD99-1B80-04BF-C52E-D6C798E7142F}"/>
          </ac:cxnSpMkLst>
        </pc:cxnChg>
        <pc:cxnChg chg="del">
          <ac:chgData name="Rita Tam" userId="a11fa42d-2320-45aa-b44e-2f74874cff07" providerId="ADAL" clId="{72FC61CA-DD92-47A8-A4B8-50B45E9637B9}" dt="2022-11-27T13:25:57.605" v="12348" actId="478"/>
          <ac:cxnSpMkLst>
            <pc:docMk/>
            <pc:sldMk cId="150167242" sldId="292"/>
            <ac:cxnSpMk id="9" creationId="{843F02FA-350B-129A-963D-67B2DAF3BE76}"/>
          </ac:cxnSpMkLst>
        </pc:cxnChg>
        <pc:cxnChg chg="del">
          <ac:chgData name="Rita Tam" userId="a11fa42d-2320-45aa-b44e-2f74874cff07" providerId="ADAL" clId="{72FC61CA-DD92-47A8-A4B8-50B45E9637B9}" dt="2022-11-27T13:25:57.605" v="12348" actId="478"/>
          <ac:cxnSpMkLst>
            <pc:docMk/>
            <pc:sldMk cId="150167242" sldId="292"/>
            <ac:cxnSpMk id="10" creationId="{5C62AF53-FA6F-CC16-F429-A517E9617420}"/>
          </ac:cxnSpMkLst>
        </pc:cxnChg>
        <pc:cxnChg chg="del">
          <ac:chgData name="Rita Tam" userId="a11fa42d-2320-45aa-b44e-2f74874cff07" providerId="ADAL" clId="{72FC61CA-DD92-47A8-A4B8-50B45E9637B9}" dt="2022-11-27T13:25:57.605" v="12348" actId="478"/>
          <ac:cxnSpMkLst>
            <pc:docMk/>
            <pc:sldMk cId="150167242" sldId="292"/>
            <ac:cxnSpMk id="11" creationId="{345C7669-B2C7-1C05-B003-6B2F8130DF3B}"/>
          </ac:cxnSpMkLst>
        </pc:cxnChg>
        <pc:cxnChg chg="del">
          <ac:chgData name="Rita Tam" userId="a11fa42d-2320-45aa-b44e-2f74874cff07" providerId="ADAL" clId="{72FC61CA-DD92-47A8-A4B8-50B45E9637B9}" dt="2022-11-27T13:25:57.605" v="12348" actId="478"/>
          <ac:cxnSpMkLst>
            <pc:docMk/>
            <pc:sldMk cId="150167242" sldId="292"/>
            <ac:cxnSpMk id="12" creationId="{2D665434-E520-0939-C2DB-305D66482849}"/>
          </ac:cxnSpMkLst>
        </pc:cxnChg>
      </pc:sldChg>
      <pc:sldChg chg="addSp delSp modSp add mod">
        <pc:chgData name="Rita Tam" userId="a11fa42d-2320-45aa-b44e-2f74874cff07" providerId="ADAL" clId="{72FC61CA-DD92-47A8-A4B8-50B45E9637B9}" dt="2022-11-29T10:46:46.514" v="17667"/>
        <pc:sldMkLst>
          <pc:docMk/>
          <pc:sldMk cId="1896707827" sldId="293"/>
        </pc:sldMkLst>
        <pc:spChg chg="mod">
          <ac:chgData name="Rita Tam" userId="a11fa42d-2320-45aa-b44e-2f74874cff07" providerId="ADAL" clId="{72FC61CA-DD92-47A8-A4B8-50B45E9637B9}" dt="2022-11-27T13:32:39.405" v="12392" actId="27636"/>
          <ac:spMkLst>
            <pc:docMk/>
            <pc:sldMk cId="1896707827" sldId="293"/>
            <ac:spMk id="3" creationId="{AEE2A628-6EB8-0484-2590-944C25797C1A}"/>
          </ac:spMkLst>
        </pc:spChg>
        <pc:spChg chg="mod">
          <ac:chgData name="Rita Tam" userId="a11fa42d-2320-45aa-b44e-2f74874cff07" providerId="ADAL" clId="{72FC61CA-DD92-47A8-A4B8-50B45E9637B9}" dt="2022-11-27T13:33:02.482" v="12398" actId="14100"/>
          <ac:spMkLst>
            <pc:docMk/>
            <pc:sldMk cId="1896707827" sldId="293"/>
            <ac:spMk id="4" creationId="{84951A5F-A9FD-146B-430E-2E22436E90B4}"/>
          </ac:spMkLst>
        </pc:spChg>
        <pc:spChg chg="add mod">
          <ac:chgData name="Rita Tam" userId="a11fa42d-2320-45aa-b44e-2f74874cff07" providerId="ADAL" clId="{72FC61CA-DD92-47A8-A4B8-50B45E9637B9}" dt="2022-11-29T10:46:46.514" v="17667"/>
          <ac:spMkLst>
            <pc:docMk/>
            <pc:sldMk cId="1896707827" sldId="293"/>
            <ac:spMk id="5" creationId="{EF9460F0-B118-4E2C-9A4F-6A59D2DEBA07}"/>
          </ac:spMkLst>
        </pc:spChg>
        <pc:spChg chg="del">
          <ac:chgData name="Rita Tam" userId="a11fa42d-2320-45aa-b44e-2f74874cff07" providerId="ADAL" clId="{72FC61CA-DD92-47A8-A4B8-50B45E9637B9}" dt="2022-11-29T10:46:46.296" v="17666" actId="478"/>
          <ac:spMkLst>
            <pc:docMk/>
            <pc:sldMk cId="1896707827" sldId="293"/>
            <ac:spMk id="8" creationId="{D743AF01-5826-975F-4BF4-C762AA2CA847}"/>
          </ac:spMkLst>
        </pc:spChg>
        <pc:spChg chg="mod">
          <ac:chgData name="Rita Tam" userId="a11fa42d-2320-45aa-b44e-2f74874cff07" providerId="ADAL" clId="{72FC61CA-DD92-47A8-A4B8-50B45E9637B9}" dt="2022-11-27T13:32:44.678" v="12393" actId="2711"/>
          <ac:spMkLst>
            <pc:docMk/>
            <pc:sldMk cId="1896707827" sldId="293"/>
            <ac:spMk id="16" creationId="{A3029A32-FA63-7BCF-B455-994078C0E2E8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17" creationId="{7183B504-824D-DA15-4444-425715D133D5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18" creationId="{75E7D467-9B78-B400-A097-166E194376E6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19" creationId="{EE29E731-AC81-D010-789F-400989386634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20" creationId="{C743473F-4ACB-3FEB-E261-796A63F1E2A3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21" creationId="{BD4FB569-A00F-45B8-6533-A662EFEC9B61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27" creationId="{814C5683-5937-D7E4-4E73-E999F9877C26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28" creationId="{E6491282-451D-1F63-44C8-6E04447EAC30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29" creationId="{825AE4D5-7A51-7AB6-281B-E9F5997A8066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30" creationId="{F6D1F706-9725-232C-349A-D4FBA89F9469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36" creationId="{E91F327D-522A-2283-7901-1F12C3633BF6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37" creationId="{CAE2D299-954D-92FC-9E94-070F998FAD93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38" creationId="{048D522B-60E6-73B7-B21C-31F74B36ECB5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39" creationId="{C77BC1B9-C186-476D-E16C-A03B47B0DFAA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40" creationId="{7E0C8983-1D06-B38A-8F1F-FC90A9CF7F89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41" creationId="{30BF0D13-F636-F96A-7DCD-90FB3790D5D2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42" creationId="{849F624C-C3A4-BA0D-909A-9901E656DB36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43" creationId="{0CABEDDB-5E80-F1E5-9B39-EE1FBB2B795B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44" creationId="{9CC935ED-1D34-E1BC-D79E-BF0841C518AC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45" creationId="{64107960-6DD4-8AB3-EAE6-F1FD337AC00E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46" creationId="{A26C8D2E-AC98-55E0-5863-6E7CD8BC0CFB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47" creationId="{E03BECBF-060E-4A8C-9D13-7C094B2D6C9E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48" creationId="{CD7A9EF8-9C2C-3B34-952D-6B001826E00D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49" creationId="{C10B33B4-3CAF-DD36-9ACE-8E1144B43966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50" creationId="{56C8C99E-5C01-F345-44D1-A0FE5BF3C468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51" creationId="{B3156F9D-62BB-DC38-04D0-BAF6F3F8A167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52" creationId="{56909073-9E83-FE80-E45D-FC3A8B9DA742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53" creationId="{436B82EF-8139-3D7A-DDB2-7BCD559759F6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55" creationId="{7AB2FE65-D4C8-16E6-5D11-B0AE25EEA349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56" creationId="{045D8AE6-18AF-C2A5-5A9F-0995C6C7A206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57" creationId="{5E16B71F-A81E-AA3A-914B-9D0E218EE68E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58" creationId="{20B2276D-C57C-38F3-C1A3-B1AE92CDE015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59" creationId="{70A22577-F2EC-B9CB-AE6B-92CED63E099A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60" creationId="{3C4ED8EB-DE9F-A7B4-C97C-645C757EE26B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61" creationId="{F3A8FE9B-A559-10BB-FEA1-CB1CA9BD6D95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62" creationId="{1BC6EF10-B7CB-25E1-9C48-642DC489FE0B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63" creationId="{6433C1AA-61A4-13CF-30A1-D8F4860F8A5C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64" creationId="{59C49323-5601-C09C-2E82-84E0C78580E5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65" creationId="{DB839DC4-78D8-75DE-A7DD-E0F386061650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66" creationId="{048CC4DA-F3A8-E566-4C3D-00AB2B984D71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67" creationId="{6185C843-A2B3-1CF9-61AC-6FD4182E5BCE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68" creationId="{E56EFC9A-5D7B-5259-0182-2171A1B3CB65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69" creationId="{5A2CE1D1-9C6D-5C4E-578A-B797558ECFE5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70" creationId="{92B4749B-30AE-163A-1FE0-399DF0CD13DB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71" creationId="{6388EC93-6114-8DC8-8145-ECEE9118D2E6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76" creationId="{6B0C3D08-E8D1-51ED-87DB-279A6CC4C274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77" creationId="{266DE669-D076-4E84-E3B5-B3E22CCDF079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78" creationId="{B4F8BF7E-3253-B98B-3DDE-20B2D4AF0570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79" creationId="{C93F490C-175D-C043-17BA-17F6C0034088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80" creationId="{8666F309-EC78-1C19-9BD7-73EA3BADD018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81" creationId="{ABBB49BC-81A0-51A5-7F2C-12A36DBA30FC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82" creationId="{E1872ADC-CADE-CA6E-7A39-5332CA28C0F1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83" creationId="{91ADDD7B-0118-3D10-DDEC-7A37007B9E51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84" creationId="{049C5155-083B-DE02-5161-A7CE532B5AA7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85" creationId="{1637F211-5B4A-84D6-7E94-8A6014DA09CD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86" creationId="{7043F7ED-D99F-CD63-172A-E84BE81FE28B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87" creationId="{FED121ED-8092-345A-6DCA-E42E608E3FBE}"/>
          </ac:spMkLst>
        </pc:spChg>
        <pc:spChg chg="mod">
          <ac:chgData name="Rita Tam" userId="a11fa42d-2320-45aa-b44e-2f74874cff07" providerId="ADAL" clId="{72FC61CA-DD92-47A8-A4B8-50B45E9637B9}" dt="2022-11-27T13:32:50.014" v="12394" actId="2711"/>
          <ac:spMkLst>
            <pc:docMk/>
            <pc:sldMk cId="1896707827" sldId="293"/>
            <ac:spMk id="90" creationId="{9D455EB0-A4CA-B147-D45D-2D1FB3CD7C42}"/>
          </ac:spMkLst>
        </pc:spChg>
        <pc:spChg chg="mod">
          <ac:chgData name="Rita Tam" userId="a11fa42d-2320-45aa-b44e-2f74874cff07" providerId="ADAL" clId="{72FC61CA-DD92-47A8-A4B8-50B45E9637B9}" dt="2022-11-27T13:32:58.194" v="12397" actId="2711"/>
          <ac:spMkLst>
            <pc:docMk/>
            <pc:sldMk cId="1896707827" sldId="293"/>
            <ac:spMk id="92" creationId="{05400F64-F456-6DAB-5C29-BDA2120B8FA3}"/>
          </ac:spMkLst>
        </pc:spChg>
        <pc:grpChg chg="mod">
          <ac:chgData name="Rita Tam" userId="a11fa42d-2320-45aa-b44e-2f74874cff07" providerId="ADAL" clId="{72FC61CA-DD92-47A8-A4B8-50B45E9637B9}" dt="2022-11-27T13:32:53.851" v="12396" actId="14100"/>
          <ac:grpSpMkLst>
            <pc:docMk/>
            <pc:sldMk cId="1896707827" sldId="293"/>
            <ac:grpSpMk id="88" creationId="{B5D2094F-3DE8-4B44-05F4-DA60A93905D0}"/>
          </ac:grpSpMkLst>
        </pc:grpChg>
      </pc:sldChg>
      <pc:sldChg chg="addSp delSp modSp add mod">
        <pc:chgData name="Rita Tam" userId="a11fa42d-2320-45aa-b44e-2f74874cff07" providerId="ADAL" clId="{72FC61CA-DD92-47A8-A4B8-50B45E9637B9}" dt="2022-11-29T10:46:43.677" v="17665" actId="1076"/>
        <pc:sldMkLst>
          <pc:docMk/>
          <pc:sldMk cId="2883051866" sldId="294"/>
        </pc:sldMkLst>
        <pc:spChg chg="mod">
          <ac:chgData name="Rita Tam" userId="a11fa42d-2320-45aa-b44e-2f74874cff07" providerId="ADAL" clId="{72FC61CA-DD92-47A8-A4B8-50B45E9637B9}" dt="2022-11-27T13:33:51.477" v="12404" actId="27636"/>
          <ac:spMkLst>
            <pc:docMk/>
            <pc:sldMk cId="2883051866" sldId="294"/>
            <ac:spMk id="3" creationId="{AEE2A628-6EB8-0484-2590-944C25797C1A}"/>
          </ac:spMkLst>
        </pc:spChg>
        <pc:spChg chg="del">
          <ac:chgData name="Rita Tam" userId="a11fa42d-2320-45aa-b44e-2f74874cff07" providerId="ADAL" clId="{72FC61CA-DD92-47A8-A4B8-50B45E9637B9}" dt="2022-11-27T13:34:16.671" v="12407" actId="478"/>
          <ac:spMkLst>
            <pc:docMk/>
            <pc:sldMk cId="2883051866" sldId="294"/>
            <ac:spMk id="4" creationId="{84951A5F-A9FD-146B-430E-2E22436E90B4}"/>
          </ac:spMkLst>
        </pc:spChg>
        <pc:spChg chg="mod">
          <ac:chgData name="Rita Tam" userId="a11fa42d-2320-45aa-b44e-2f74874cff07" providerId="ADAL" clId="{72FC61CA-DD92-47A8-A4B8-50B45E9637B9}" dt="2022-11-27T13:34:24.543" v="12409" actId="2711"/>
          <ac:spMkLst>
            <pc:docMk/>
            <pc:sldMk cId="2883051866" sldId="294"/>
            <ac:spMk id="5" creationId="{809452A5-706B-8195-B209-5B1E2FE1748E}"/>
          </ac:spMkLst>
        </pc:spChg>
        <pc:spChg chg="mod">
          <ac:chgData name="Rita Tam" userId="a11fa42d-2320-45aa-b44e-2f74874cff07" providerId="ADAL" clId="{72FC61CA-DD92-47A8-A4B8-50B45E9637B9}" dt="2022-11-27T13:34:24.543" v="12409" actId="2711"/>
          <ac:spMkLst>
            <pc:docMk/>
            <pc:sldMk cId="2883051866" sldId="294"/>
            <ac:spMk id="10" creationId="{A169456B-EFD3-B199-DDF1-2D96463FB09A}"/>
          </ac:spMkLst>
        </pc:spChg>
        <pc:spChg chg="mod">
          <ac:chgData name="Rita Tam" userId="a11fa42d-2320-45aa-b44e-2f74874cff07" providerId="ADAL" clId="{72FC61CA-DD92-47A8-A4B8-50B45E9637B9}" dt="2022-11-27T13:34:24.543" v="12409" actId="2711"/>
          <ac:spMkLst>
            <pc:docMk/>
            <pc:sldMk cId="2883051866" sldId="294"/>
            <ac:spMk id="11" creationId="{DA422A33-D107-E768-0A2F-FE0FE9B25F0A}"/>
          </ac:spMkLst>
        </pc:spChg>
        <pc:spChg chg="del">
          <ac:chgData name="Rita Tam" userId="a11fa42d-2320-45aa-b44e-2f74874cff07" providerId="ADAL" clId="{72FC61CA-DD92-47A8-A4B8-50B45E9637B9}" dt="2022-11-27T13:34:16.671" v="12407" actId="478"/>
          <ac:spMkLst>
            <pc:docMk/>
            <pc:sldMk cId="2883051866" sldId="294"/>
            <ac:spMk id="12" creationId="{76C4AF19-A473-71B6-58E6-37BB7D87B786}"/>
          </ac:spMkLst>
        </pc:spChg>
        <pc:spChg chg="add mod">
          <ac:chgData name="Rita Tam" userId="a11fa42d-2320-45aa-b44e-2f74874cff07" providerId="ADAL" clId="{72FC61CA-DD92-47A8-A4B8-50B45E9637B9}" dt="2022-11-27T13:34:17.029" v="12408"/>
          <ac:spMkLst>
            <pc:docMk/>
            <pc:sldMk cId="2883051866" sldId="294"/>
            <ac:spMk id="13" creationId="{FC73C37C-CF34-C698-4781-251F39DBFD27}"/>
          </ac:spMkLst>
        </pc:spChg>
        <pc:spChg chg="mod">
          <ac:chgData name="Rita Tam" userId="a11fa42d-2320-45aa-b44e-2f74874cff07" providerId="ADAL" clId="{72FC61CA-DD92-47A8-A4B8-50B45E9637B9}" dt="2022-11-27T13:34:17.029" v="12408"/>
          <ac:spMkLst>
            <pc:docMk/>
            <pc:sldMk cId="2883051866" sldId="294"/>
            <ac:spMk id="15" creationId="{69556A86-5D97-125A-AA13-DF8D01019DCA}"/>
          </ac:spMkLst>
        </pc:spChg>
        <pc:spChg chg="del">
          <ac:chgData name="Rita Tam" userId="a11fa42d-2320-45aa-b44e-2f74874cff07" providerId="ADAL" clId="{72FC61CA-DD92-47A8-A4B8-50B45E9637B9}" dt="2022-11-27T13:34:16.671" v="12407" actId="478"/>
          <ac:spMkLst>
            <pc:docMk/>
            <pc:sldMk cId="2883051866" sldId="294"/>
            <ac:spMk id="16" creationId="{A3029A32-FA63-7BCF-B455-994078C0E2E8}"/>
          </ac:spMkLst>
        </pc:spChg>
        <pc:spChg chg="mod">
          <ac:chgData name="Rita Tam" userId="a11fa42d-2320-45aa-b44e-2f74874cff07" providerId="ADAL" clId="{72FC61CA-DD92-47A8-A4B8-50B45E9637B9}" dt="2022-11-27T13:34:17.029" v="12408"/>
          <ac:spMkLst>
            <pc:docMk/>
            <pc:sldMk cId="2883051866" sldId="294"/>
            <ac:spMk id="22" creationId="{E23CE692-666D-592C-E21F-355EA25B5D5B}"/>
          </ac:spMkLst>
        </pc:spChg>
        <pc:spChg chg="add mod">
          <ac:chgData name="Rita Tam" userId="a11fa42d-2320-45aa-b44e-2f74874cff07" providerId="ADAL" clId="{72FC61CA-DD92-47A8-A4B8-50B45E9637B9}" dt="2022-11-27T13:34:17.029" v="12408"/>
          <ac:spMkLst>
            <pc:docMk/>
            <pc:sldMk cId="2883051866" sldId="294"/>
            <ac:spMk id="23" creationId="{7604CA23-9D60-B089-7D9A-50AEEEB5B88C}"/>
          </ac:spMkLst>
        </pc:spChg>
        <pc:spChg chg="add mod">
          <ac:chgData name="Rita Tam" userId="a11fa42d-2320-45aa-b44e-2f74874cff07" providerId="ADAL" clId="{72FC61CA-DD92-47A8-A4B8-50B45E9637B9}" dt="2022-11-27T13:34:17.029" v="12408"/>
          <ac:spMkLst>
            <pc:docMk/>
            <pc:sldMk cId="2883051866" sldId="294"/>
            <ac:spMk id="24" creationId="{42AD3AFD-8C3E-01A6-99C6-859ECC5A6645}"/>
          </ac:spMkLst>
        </pc:spChg>
        <pc:spChg chg="mod">
          <ac:chgData name="Rita Tam" userId="a11fa42d-2320-45aa-b44e-2f74874cff07" providerId="ADAL" clId="{72FC61CA-DD92-47A8-A4B8-50B45E9637B9}" dt="2022-11-29T10:46:43.677" v="17665" actId="1076"/>
          <ac:spMkLst>
            <pc:docMk/>
            <pc:sldMk cId="2883051866" sldId="294"/>
            <ac:spMk id="31" creationId="{EF842294-D3C0-BD6C-0186-A990D45FE2FB}"/>
          </ac:spMkLst>
        </pc:spChg>
        <pc:spChg chg="mod">
          <ac:chgData name="Rita Tam" userId="a11fa42d-2320-45aa-b44e-2f74874cff07" providerId="ADAL" clId="{72FC61CA-DD92-47A8-A4B8-50B45E9637B9}" dt="2022-11-27T13:34:24.543" v="12409" actId="2711"/>
          <ac:spMkLst>
            <pc:docMk/>
            <pc:sldMk cId="2883051866" sldId="294"/>
            <ac:spMk id="93" creationId="{314D64BE-FAA0-3E55-3D90-9BA9A937A58E}"/>
          </ac:spMkLst>
        </pc:spChg>
        <pc:grpChg chg="add mod">
          <ac:chgData name="Rita Tam" userId="a11fa42d-2320-45aa-b44e-2f74874cff07" providerId="ADAL" clId="{72FC61CA-DD92-47A8-A4B8-50B45E9637B9}" dt="2022-11-27T13:34:17.029" v="12408"/>
          <ac:grpSpMkLst>
            <pc:docMk/>
            <pc:sldMk cId="2883051866" sldId="294"/>
            <ac:grpSpMk id="14" creationId="{5707BEF6-9057-C9FA-32B7-12E732211180}"/>
          </ac:grpSpMkLst>
        </pc:grpChg>
        <pc:grpChg chg="del">
          <ac:chgData name="Rita Tam" userId="a11fa42d-2320-45aa-b44e-2f74874cff07" providerId="ADAL" clId="{72FC61CA-DD92-47A8-A4B8-50B45E9637B9}" dt="2022-11-27T13:34:16.671" v="12407" actId="478"/>
          <ac:grpSpMkLst>
            <pc:docMk/>
            <pc:sldMk cId="2883051866" sldId="294"/>
            <ac:grpSpMk id="88" creationId="{B5D2094F-3DE8-4B44-05F4-DA60A93905D0}"/>
          </ac:grpSpMkLst>
        </pc:grpChg>
      </pc:sldChg>
      <pc:sldChg chg="addSp delSp modSp add mod">
        <pc:chgData name="Rita Tam" userId="a11fa42d-2320-45aa-b44e-2f74874cff07" providerId="ADAL" clId="{72FC61CA-DD92-47A8-A4B8-50B45E9637B9}" dt="2022-11-29T10:46:48.989" v="17669"/>
        <pc:sldMkLst>
          <pc:docMk/>
          <pc:sldMk cId="2133084170" sldId="295"/>
        </pc:sldMkLst>
        <pc:spChg chg="mod">
          <ac:chgData name="Rita Tam" userId="a11fa42d-2320-45aa-b44e-2f74874cff07" providerId="ADAL" clId="{72FC61CA-DD92-47A8-A4B8-50B45E9637B9}" dt="2022-11-27T13:33:55.667" v="12406" actId="27636"/>
          <ac:spMkLst>
            <pc:docMk/>
            <pc:sldMk cId="2133084170" sldId="295"/>
            <ac:spMk id="3" creationId="{AEE2A628-6EB8-0484-2590-944C25797C1A}"/>
          </ac:spMkLst>
        </pc:spChg>
        <pc:spChg chg="del">
          <ac:chgData name="Rita Tam" userId="a11fa42d-2320-45aa-b44e-2f74874cff07" providerId="ADAL" clId="{72FC61CA-DD92-47A8-A4B8-50B45E9637B9}" dt="2022-11-27T13:34:28.911" v="12410" actId="478"/>
          <ac:spMkLst>
            <pc:docMk/>
            <pc:sldMk cId="2133084170" sldId="295"/>
            <ac:spMk id="4" creationId="{84951A5F-A9FD-146B-430E-2E22436E90B4}"/>
          </ac:spMkLst>
        </pc:spChg>
        <pc:spChg chg="add mod">
          <ac:chgData name="Rita Tam" userId="a11fa42d-2320-45aa-b44e-2f74874cff07" providerId="ADAL" clId="{72FC61CA-DD92-47A8-A4B8-50B45E9637B9}" dt="2022-11-29T10:46:48.989" v="17669"/>
          <ac:spMkLst>
            <pc:docMk/>
            <pc:sldMk cId="2133084170" sldId="295"/>
            <ac:spMk id="4" creationId="{8F9BF4EA-84B4-8395-D6FC-74FA3FAD366D}"/>
          </ac:spMkLst>
        </pc:spChg>
        <pc:spChg chg="del">
          <ac:chgData name="Rita Tam" userId="a11fa42d-2320-45aa-b44e-2f74874cff07" providerId="ADAL" clId="{72FC61CA-DD92-47A8-A4B8-50B45E9637B9}" dt="2022-11-27T13:34:30.642" v="12411" actId="478"/>
          <ac:spMkLst>
            <pc:docMk/>
            <pc:sldMk cId="2133084170" sldId="295"/>
            <ac:spMk id="11" creationId="{DA422A33-D107-E768-0A2F-FE0FE9B25F0A}"/>
          </ac:spMkLst>
        </pc:spChg>
        <pc:spChg chg="del">
          <ac:chgData name="Rita Tam" userId="a11fa42d-2320-45aa-b44e-2f74874cff07" providerId="ADAL" clId="{72FC61CA-DD92-47A8-A4B8-50B45E9637B9}" dt="2022-11-27T13:34:28.911" v="12410" actId="478"/>
          <ac:spMkLst>
            <pc:docMk/>
            <pc:sldMk cId="2133084170" sldId="295"/>
            <ac:spMk id="12" creationId="{76C4AF19-A473-71B6-58E6-37BB7D87B786}"/>
          </ac:spMkLst>
        </pc:spChg>
        <pc:spChg chg="del">
          <ac:chgData name="Rita Tam" userId="a11fa42d-2320-45aa-b44e-2f74874cff07" providerId="ADAL" clId="{72FC61CA-DD92-47A8-A4B8-50B45E9637B9}" dt="2022-11-29T10:46:48.851" v="17668" actId="478"/>
          <ac:spMkLst>
            <pc:docMk/>
            <pc:sldMk cId="2133084170" sldId="295"/>
            <ac:spMk id="12" creationId="{E1F9A025-148F-36AC-0AB2-D5DA3A0CC75E}"/>
          </ac:spMkLst>
        </pc:spChg>
        <pc:spChg chg="mod">
          <ac:chgData name="Rita Tam" userId="a11fa42d-2320-45aa-b44e-2f74874cff07" providerId="ADAL" clId="{72FC61CA-DD92-47A8-A4B8-50B45E9637B9}" dt="2022-11-27T13:34:56.747" v="12414" actId="1076"/>
          <ac:spMkLst>
            <pc:docMk/>
            <pc:sldMk cId="2133084170" sldId="295"/>
            <ac:spMk id="14" creationId="{5B02C704-74EC-C8C4-0A3E-6146D928088C}"/>
          </ac:spMkLst>
        </pc:spChg>
        <pc:spChg chg="del">
          <ac:chgData name="Rita Tam" userId="a11fa42d-2320-45aa-b44e-2f74874cff07" providerId="ADAL" clId="{72FC61CA-DD92-47A8-A4B8-50B45E9637B9}" dt="2022-11-27T13:34:28.911" v="12410" actId="478"/>
          <ac:spMkLst>
            <pc:docMk/>
            <pc:sldMk cId="2133084170" sldId="295"/>
            <ac:spMk id="16" creationId="{A3029A32-FA63-7BCF-B455-994078C0E2E8}"/>
          </ac:spMkLst>
        </pc:spChg>
        <pc:spChg chg="add mod">
          <ac:chgData name="Rita Tam" userId="a11fa42d-2320-45aa-b44e-2f74874cff07" providerId="ADAL" clId="{72FC61CA-DD92-47A8-A4B8-50B45E9637B9}" dt="2022-11-27T13:34:35.672" v="12412"/>
          <ac:spMkLst>
            <pc:docMk/>
            <pc:sldMk cId="2133084170" sldId="295"/>
            <ac:spMk id="22" creationId="{8C5332DF-822D-7DB3-5499-2932ABD5CAA5}"/>
          </ac:spMkLst>
        </pc:spChg>
        <pc:spChg chg="add mod">
          <ac:chgData name="Rita Tam" userId="a11fa42d-2320-45aa-b44e-2f74874cff07" providerId="ADAL" clId="{72FC61CA-DD92-47A8-A4B8-50B45E9637B9}" dt="2022-11-27T13:34:35.672" v="12412"/>
          <ac:spMkLst>
            <pc:docMk/>
            <pc:sldMk cId="2133084170" sldId="295"/>
            <ac:spMk id="23" creationId="{7A051EC5-B432-0D3E-F6BD-15C6845CB2A1}"/>
          </ac:spMkLst>
        </pc:spChg>
        <pc:spChg chg="add mod">
          <ac:chgData name="Rita Tam" userId="a11fa42d-2320-45aa-b44e-2f74874cff07" providerId="ADAL" clId="{72FC61CA-DD92-47A8-A4B8-50B45E9637B9}" dt="2022-11-27T13:34:35.672" v="12412"/>
          <ac:spMkLst>
            <pc:docMk/>
            <pc:sldMk cId="2133084170" sldId="295"/>
            <ac:spMk id="24" creationId="{C36304F6-CFDA-43EC-B81C-052BDBF7A85E}"/>
          </ac:spMkLst>
        </pc:spChg>
        <pc:spChg chg="mod">
          <ac:chgData name="Rita Tam" userId="a11fa42d-2320-45aa-b44e-2f74874cff07" providerId="ADAL" clId="{72FC61CA-DD92-47A8-A4B8-50B45E9637B9}" dt="2022-11-27T13:34:35.672" v="12412"/>
          <ac:spMkLst>
            <pc:docMk/>
            <pc:sldMk cId="2133084170" sldId="295"/>
            <ac:spMk id="26" creationId="{D1EA6637-E9BB-1B2F-3398-F10BDE0AEA8F}"/>
          </ac:spMkLst>
        </pc:spChg>
        <pc:spChg chg="mod">
          <ac:chgData name="Rita Tam" userId="a11fa42d-2320-45aa-b44e-2f74874cff07" providerId="ADAL" clId="{72FC61CA-DD92-47A8-A4B8-50B45E9637B9}" dt="2022-11-27T13:34:35.672" v="12412"/>
          <ac:spMkLst>
            <pc:docMk/>
            <pc:sldMk cId="2133084170" sldId="295"/>
            <ac:spMk id="31" creationId="{E470A8C7-C55F-8682-A1EB-54A1B7DE6D67}"/>
          </ac:spMkLst>
        </pc:spChg>
        <pc:spChg chg="add mod">
          <ac:chgData name="Rita Tam" userId="a11fa42d-2320-45aa-b44e-2f74874cff07" providerId="ADAL" clId="{72FC61CA-DD92-47A8-A4B8-50B45E9637B9}" dt="2022-11-27T13:34:35.672" v="12412"/>
          <ac:spMkLst>
            <pc:docMk/>
            <pc:sldMk cId="2133084170" sldId="295"/>
            <ac:spMk id="32" creationId="{65B3F7A5-C8BC-8304-3AC8-9A5A4B6EE38E}"/>
          </ac:spMkLst>
        </pc:spChg>
        <pc:spChg chg="add mod">
          <ac:chgData name="Rita Tam" userId="a11fa42d-2320-45aa-b44e-2f74874cff07" providerId="ADAL" clId="{72FC61CA-DD92-47A8-A4B8-50B45E9637B9}" dt="2022-11-27T13:34:35.672" v="12412"/>
          <ac:spMkLst>
            <pc:docMk/>
            <pc:sldMk cId="2133084170" sldId="295"/>
            <ac:spMk id="33" creationId="{44391CDF-693D-F5B8-0A78-61DEF47D27A7}"/>
          </ac:spMkLst>
        </pc:spChg>
        <pc:spChg chg="del">
          <ac:chgData name="Rita Tam" userId="a11fa42d-2320-45aa-b44e-2f74874cff07" providerId="ADAL" clId="{72FC61CA-DD92-47A8-A4B8-50B45E9637B9}" dt="2022-11-27T13:34:30.642" v="12411" actId="478"/>
          <ac:spMkLst>
            <pc:docMk/>
            <pc:sldMk cId="2133084170" sldId="295"/>
            <ac:spMk id="93" creationId="{314D64BE-FAA0-3E55-3D90-9BA9A937A58E}"/>
          </ac:spMkLst>
        </pc:spChg>
        <pc:grpChg chg="add mod">
          <ac:chgData name="Rita Tam" userId="a11fa42d-2320-45aa-b44e-2f74874cff07" providerId="ADAL" clId="{72FC61CA-DD92-47A8-A4B8-50B45E9637B9}" dt="2022-11-27T13:34:35.672" v="12412"/>
          <ac:grpSpMkLst>
            <pc:docMk/>
            <pc:sldMk cId="2133084170" sldId="295"/>
            <ac:grpSpMk id="25" creationId="{1286F23B-04C7-F902-DA51-ACE9C32373B2}"/>
          </ac:grpSpMkLst>
        </pc:grpChg>
        <pc:grpChg chg="del">
          <ac:chgData name="Rita Tam" userId="a11fa42d-2320-45aa-b44e-2f74874cff07" providerId="ADAL" clId="{72FC61CA-DD92-47A8-A4B8-50B45E9637B9}" dt="2022-11-27T13:34:28.911" v="12410" actId="478"/>
          <ac:grpSpMkLst>
            <pc:docMk/>
            <pc:sldMk cId="2133084170" sldId="295"/>
            <ac:grpSpMk id="88" creationId="{B5D2094F-3DE8-4B44-05F4-DA60A93905D0}"/>
          </ac:grpSpMkLst>
        </pc:grpChg>
      </pc:sldChg>
      <pc:sldChg chg="modSp add mod">
        <pc:chgData name="Rita Tam" userId="a11fa42d-2320-45aa-b44e-2f74874cff07" providerId="ADAL" clId="{72FC61CA-DD92-47A8-A4B8-50B45E9637B9}" dt="2022-11-27T13:35:16" v="12418" actId="27636"/>
        <pc:sldMkLst>
          <pc:docMk/>
          <pc:sldMk cId="959233778" sldId="296"/>
        </pc:sldMkLst>
        <pc:spChg chg="mod">
          <ac:chgData name="Rita Tam" userId="a11fa42d-2320-45aa-b44e-2f74874cff07" providerId="ADAL" clId="{72FC61CA-DD92-47A8-A4B8-50B45E9637B9}" dt="2022-11-27T13:35:03.182" v="12415" actId="2711"/>
          <ac:spMkLst>
            <pc:docMk/>
            <pc:sldMk cId="959233778" sldId="296"/>
            <ac:spMk id="3" creationId="{12833409-0054-AC2F-E451-AB43113FEEDA}"/>
          </ac:spMkLst>
        </pc:spChg>
        <pc:spChg chg="mod">
          <ac:chgData name="Rita Tam" userId="a11fa42d-2320-45aa-b44e-2f74874cff07" providerId="ADAL" clId="{72FC61CA-DD92-47A8-A4B8-50B45E9637B9}" dt="2022-11-27T13:35:03.182" v="12415" actId="2711"/>
          <ac:spMkLst>
            <pc:docMk/>
            <pc:sldMk cId="959233778" sldId="296"/>
            <ac:spMk id="4" creationId="{6016E867-970B-5F3F-1CAE-EE3F66C8661C}"/>
          </ac:spMkLst>
        </pc:spChg>
        <pc:spChg chg="mod">
          <ac:chgData name="Rita Tam" userId="a11fa42d-2320-45aa-b44e-2f74874cff07" providerId="ADAL" clId="{72FC61CA-DD92-47A8-A4B8-50B45E9637B9}" dt="2022-11-27T13:35:03.182" v="12415" actId="2711"/>
          <ac:spMkLst>
            <pc:docMk/>
            <pc:sldMk cId="959233778" sldId="296"/>
            <ac:spMk id="5" creationId="{6ECF6022-DE46-57BE-B3A4-256C3FE14D13}"/>
          </ac:spMkLst>
        </pc:spChg>
        <pc:spChg chg="mod">
          <ac:chgData name="Rita Tam" userId="a11fa42d-2320-45aa-b44e-2f74874cff07" providerId="ADAL" clId="{72FC61CA-DD92-47A8-A4B8-50B45E9637B9}" dt="2022-11-27T13:35:03.182" v="12415" actId="2711"/>
          <ac:spMkLst>
            <pc:docMk/>
            <pc:sldMk cId="959233778" sldId="296"/>
            <ac:spMk id="6" creationId="{52F6B1EB-49D4-5FC8-9B23-EB68BF789A4E}"/>
          </ac:spMkLst>
        </pc:spChg>
        <pc:spChg chg="mod">
          <ac:chgData name="Rita Tam" userId="a11fa42d-2320-45aa-b44e-2f74874cff07" providerId="ADAL" clId="{72FC61CA-DD92-47A8-A4B8-50B45E9637B9}" dt="2022-11-27T13:35:03.182" v="12415" actId="2711"/>
          <ac:spMkLst>
            <pc:docMk/>
            <pc:sldMk cId="959233778" sldId="296"/>
            <ac:spMk id="7" creationId="{F7B22C0D-AEA3-C2E8-1F11-695E7007F571}"/>
          </ac:spMkLst>
        </pc:spChg>
        <pc:spChg chg="mod">
          <ac:chgData name="Rita Tam" userId="a11fa42d-2320-45aa-b44e-2f74874cff07" providerId="ADAL" clId="{72FC61CA-DD92-47A8-A4B8-50B45E9637B9}" dt="2022-11-27T13:35:03.182" v="12415" actId="2711"/>
          <ac:spMkLst>
            <pc:docMk/>
            <pc:sldMk cId="959233778" sldId="296"/>
            <ac:spMk id="9" creationId="{BF36500F-41EF-1CA2-2341-B11830628B21}"/>
          </ac:spMkLst>
        </pc:spChg>
        <pc:spChg chg="mod">
          <ac:chgData name="Rita Tam" userId="a11fa42d-2320-45aa-b44e-2f74874cff07" providerId="ADAL" clId="{72FC61CA-DD92-47A8-A4B8-50B45E9637B9}" dt="2022-11-27T13:35:03.182" v="12415" actId="2711"/>
          <ac:spMkLst>
            <pc:docMk/>
            <pc:sldMk cId="959233778" sldId="296"/>
            <ac:spMk id="20" creationId="{87FE548B-39C9-FCB0-78FF-B191B6354328}"/>
          </ac:spMkLst>
        </pc:spChg>
        <pc:spChg chg="mod">
          <ac:chgData name="Rita Tam" userId="a11fa42d-2320-45aa-b44e-2f74874cff07" providerId="ADAL" clId="{72FC61CA-DD92-47A8-A4B8-50B45E9637B9}" dt="2022-11-27T13:35:03.182" v="12415" actId="2711"/>
          <ac:spMkLst>
            <pc:docMk/>
            <pc:sldMk cId="959233778" sldId="296"/>
            <ac:spMk id="21" creationId="{4B86C83F-41D5-8377-FCAD-44BA5999BB31}"/>
          </ac:spMkLst>
        </pc:spChg>
        <pc:spChg chg="mod">
          <ac:chgData name="Rita Tam" userId="a11fa42d-2320-45aa-b44e-2f74874cff07" providerId="ADAL" clId="{72FC61CA-DD92-47A8-A4B8-50B45E9637B9}" dt="2022-11-27T13:35:16" v="12418" actId="27636"/>
          <ac:spMkLst>
            <pc:docMk/>
            <pc:sldMk cId="959233778" sldId="296"/>
            <ac:spMk id="22" creationId="{DC0F7BEF-F308-B2E1-F992-6A8753CA4118}"/>
          </ac:spMkLst>
        </pc:spChg>
        <pc:spChg chg="mod">
          <ac:chgData name="Rita Tam" userId="a11fa42d-2320-45aa-b44e-2f74874cff07" providerId="ADAL" clId="{72FC61CA-DD92-47A8-A4B8-50B45E9637B9}" dt="2022-11-27T13:35:03.182" v="12415" actId="2711"/>
          <ac:spMkLst>
            <pc:docMk/>
            <pc:sldMk cId="959233778" sldId="296"/>
            <ac:spMk id="23" creationId="{BE1F58D5-8110-E5BB-D378-4B4A70A89EC6}"/>
          </ac:spMkLst>
        </pc:spChg>
        <pc:spChg chg="mod">
          <ac:chgData name="Rita Tam" userId="a11fa42d-2320-45aa-b44e-2f74874cff07" providerId="ADAL" clId="{72FC61CA-DD92-47A8-A4B8-50B45E9637B9}" dt="2022-11-27T13:35:03.182" v="12415" actId="2711"/>
          <ac:spMkLst>
            <pc:docMk/>
            <pc:sldMk cId="959233778" sldId="296"/>
            <ac:spMk id="25" creationId="{282EA27F-40A8-B7F5-4237-D271FBF39FDC}"/>
          </ac:spMkLst>
        </pc:spChg>
        <pc:spChg chg="mod">
          <ac:chgData name="Rita Tam" userId="a11fa42d-2320-45aa-b44e-2f74874cff07" providerId="ADAL" clId="{72FC61CA-DD92-47A8-A4B8-50B45E9637B9}" dt="2022-11-27T13:35:03.182" v="12415" actId="2711"/>
          <ac:spMkLst>
            <pc:docMk/>
            <pc:sldMk cId="959233778" sldId="296"/>
            <ac:spMk id="27" creationId="{546D208C-1F1A-C736-4CBD-F9FFAFCC069F}"/>
          </ac:spMkLst>
        </pc:spChg>
        <pc:spChg chg="mod">
          <ac:chgData name="Rita Tam" userId="a11fa42d-2320-45aa-b44e-2f74874cff07" providerId="ADAL" clId="{72FC61CA-DD92-47A8-A4B8-50B45E9637B9}" dt="2022-11-27T13:35:03.182" v="12415" actId="2711"/>
          <ac:spMkLst>
            <pc:docMk/>
            <pc:sldMk cId="959233778" sldId="296"/>
            <ac:spMk id="30" creationId="{63B471C9-0ACC-2D10-10E5-55454A13870F}"/>
          </ac:spMkLst>
        </pc:spChg>
        <pc:spChg chg="mod">
          <ac:chgData name="Rita Tam" userId="a11fa42d-2320-45aa-b44e-2f74874cff07" providerId="ADAL" clId="{72FC61CA-DD92-47A8-A4B8-50B45E9637B9}" dt="2022-11-27T13:35:03.182" v="12415" actId="2711"/>
          <ac:spMkLst>
            <pc:docMk/>
            <pc:sldMk cId="959233778" sldId="296"/>
            <ac:spMk id="32" creationId="{CB85A100-5BA3-C636-4B2F-7AD086C26021}"/>
          </ac:spMkLst>
        </pc:spChg>
        <pc:spChg chg="mod">
          <ac:chgData name="Rita Tam" userId="a11fa42d-2320-45aa-b44e-2f74874cff07" providerId="ADAL" clId="{72FC61CA-DD92-47A8-A4B8-50B45E9637B9}" dt="2022-11-27T13:35:03.182" v="12415" actId="2711"/>
          <ac:spMkLst>
            <pc:docMk/>
            <pc:sldMk cId="959233778" sldId="296"/>
            <ac:spMk id="36" creationId="{59E1499A-BB8D-7663-0D1A-B18479C9E92C}"/>
          </ac:spMkLst>
        </pc:spChg>
        <pc:spChg chg="mod">
          <ac:chgData name="Rita Tam" userId="a11fa42d-2320-45aa-b44e-2f74874cff07" providerId="ADAL" clId="{72FC61CA-DD92-47A8-A4B8-50B45E9637B9}" dt="2022-11-27T13:35:03.182" v="12415" actId="2711"/>
          <ac:spMkLst>
            <pc:docMk/>
            <pc:sldMk cId="959233778" sldId="296"/>
            <ac:spMk id="41" creationId="{1C6E9821-6529-6D7D-63EF-EADBDEB6604C}"/>
          </ac:spMkLst>
        </pc:spChg>
        <pc:spChg chg="mod">
          <ac:chgData name="Rita Tam" userId="a11fa42d-2320-45aa-b44e-2f74874cff07" providerId="ADAL" clId="{72FC61CA-DD92-47A8-A4B8-50B45E9637B9}" dt="2022-11-27T13:35:03.182" v="12415" actId="2711"/>
          <ac:spMkLst>
            <pc:docMk/>
            <pc:sldMk cId="959233778" sldId="296"/>
            <ac:spMk id="42" creationId="{0EAE7566-7FB9-30BC-4B3A-02E8C3B9C871}"/>
          </ac:spMkLst>
        </pc:spChg>
        <pc:spChg chg="mod">
          <ac:chgData name="Rita Tam" userId="a11fa42d-2320-45aa-b44e-2f74874cff07" providerId="ADAL" clId="{72FC61CA-DD92-47A8-A4B8-50B45E9637B9}" dt="2022-11-27T13:35:03.182" v="12415" actId="2711"/>
          <ac:spMkLst>
            <pc:docMk/>
            <pc:sldMk cId="959233778" sldId="296"/>
            <ac:spMk id="43" creationId="{CC044E44-CC55-482A-A151-B7C6E7C25AE8}"/>
          </ac:spMkLst>
        </pc:spChg>
        <pc:spChg chg="mod">
          <ac:chgData name="Rita Tam" userId="a11fa42d-2320-45aa-b44e-2f74874cff07" providerId="ADAL" clId="{72FC61CA-DD92-47A8-A4B8-50B45E9637B9}" dt="2022-11-27T13:35:03.182" v="12415" actId="2711"/>
          <ac:spMkLst>
            <pc:docMk/>
            <pc:sldMk cId="959233778" sldId="296"/>
            <ac:spMk id="44" creationId="{2FA728FD-D722-2979-2660-FF345780DA2A}"/>
          </ac:spMkLst>
        </pc:spChg>
        <pc:spChg chg="mod">
          <ac:chgData name="Rita Tam" userId="a11fa42d-2320-45aa-b44e-2f74874cff07" providerId="ADAL" clId="{72FC61CA-DD92-47A8-A4B8-50B45E9637B9}" dt="2022-11-27T13:35:03.182" v="12415" actId="2711"/>
          <ac:spMkLst>
            <pc:docMk/>
            <pc:sldMk cId="959233778" sldId="296"/>
            <ac:spMk id="45" creationId="{E4F1AA8B-F1EF-729A-C282-7EC2D21AE4C2}"/>
          </ac:spMkLst>
        </pc:spChg>
        <pc:spChg chg="mod">
          <ac:chgData name="Rita Tam" userId="a11fa42d-2320-45aa-b44e-2f74874cff07" providerId="ADAL" clId="{72FC61CA-DD92-47A8-A4B8-50B45E9637B9}" dt="2022-11-27T13:35:03.182" v="12415" actId="2711"/>
          <ac:spMkLst>
            <pc:docMk/>
            <pc:sldMk cId="959233778" sldId="296"/>
            <ac:spMk id="46" creationId="{44355ABC-C6A4-F171-3788-7C76C9260A38}"/>
          </ac:spMkLst>
        </pc:spChg>
        <pc:spChg chg="mod">
          <ac:chgData name="Rita Tam" userId="a11fa42d-2320-45aa-b44e-2f74874cff07" providerId="ADAL" clId="{72FC61CA-DD92-47A8-A4B8-50B45E9637B9}" dt="2022-11-27T13:35:03.182" v="12415" actId="2711"/>
          <ac:spMkLst>
            <pc:docMk/>
            <pc:sldMk cId="959233778" sldId="296"/>
            <ac:spMk id="48" creationId="{FA22B6D3-5982-B8E5-A06C-3B183B315453}"/>
          </ac:spMkLst>
        </pc:spChg>
        <pc:spChg chg="mod">
          <ac:chgData name="Rita Tam" userId="a11fa42d-2320-45aa-b44e-2f74874cff07" providerId="ADAL" clId="{72FC61CA-DD92-47A8-A4B8-50B45E9637B9}" dt="2022-11-27T13:35:03.182" v="12415" actId="2711"/>
          <ac:spMkLst>
            <pc:docMk/>
            <pc:sldMk cId="959233778" sldId="296"/>
            <ac:spMk id="49" creationId="{34B0F7AD-1FD8-1EC0-B942-ECD91CFEBE3B}"/>
          </ac:spMkLst>
        </pc:spChg>
      </pc:sldChg>
      <pc:sldChg chg="modSp add mod">
        <pc:chgData name="Rita Tam" userId="a11fa42d-2320-45aa-b44e-2f74874cff07" providerId="ADAL" clId="{72FC61CA-DD92-47A8-A4B8-50B45E9637B9}" dt="2022-11-27T13:45:20.618" v="12636" actId="1076"/>
        <pc:sldMkLst>
          <pc:docMk/>
          <pc:sldMk cId="1617475835" sldId="297"/>
        </pc:sldMkLst>
        <pc:spChg chg="mod">
          <ac:chgData name="Rita Tam" userId="a11fa42d-2320-45aa-b44e-2f74874cff07" providerId="ADAL" clId="{72FC61CA-DD92-47A8-A4B8-50B45E9637B9}" dt="2022-11-27T13:36:07.410" v="12427" actId="2711"/>
          <ac:spMkLst>
            <pc:docMk/>
            <pc:sldMk cId="1617475835" sldId="297"/>
            <ac:spMk id="3" creationId="{AEE2A628-6EB8-0484-2590-944C25797C1A}"/>
          </ac:spMkLst>
        </pc:spChg>
        <pc:spChg chg="mod">
          <ac:chgData name="Rita Tam" userId="a11fa42d-2320-45aa-b44e-2f74874cff07" providerId="ADAL" clId="{72FC61CA-DD92-47A8-A4B8-50B45E9637B9}" dt="2022-11-27T13:36:33.874" v="12469" actId="2711"/>
          <ac:spMkLst>
            <pc:docMk/>
            <pc:sldMk cId="1617475835" sldId="297"/>
            <ac:spMk id="6" creationId="{9F4FC7AF-8C17-9709-EAE2-BBE5DFD97E65}"/>
          </ac:spMkLst>
        </pc:spChg>
        <pc:spChg chg="mod">
          <ac:chgData name="Rita Tam" userId="a11fa42d-2320-45aa-b44e-2f74874cff07" providerId="ADAL" clId="{72FC61CA-DD92-47A8-A4B8-50B45E9637B9}" dt="2022-11-27T13:45:20.618" v="12636" actId="1076"/>
          <ac:spMkLst>
            <pc:docMk/>
            <pc:sldMk cId="1617475835" sldId="297"/>
            <ac:spMk id="23" creationId="{197FCC81-FB9D-74DF-6F81-B7ABB93CCE05}"/>
          </ac:spMkLst>
        </pc:spChg>
      </pc:sldChg>
      <pc:sldChg chg="addSp delSp modSp add mod setBg addAnim delAnim">
        <pc:chgData name="Rita Tam" userId="a11fa42d-2320-45aa-b44e-2f74874cff07" providerId="ADAL" clId="{72FC61CA-DD92-47A8-A4B8-50B45E9637B9}" dt="2022-11-28T00:43:34.335" v="12733" actId="14100"/>
        <pc:sldMkLst>
          <pc:docMk/>
          <pc:sldMk cId="651558852" sldId="298"/>
        </pc:sldMkLst>
        <pc:spChg chg="mod">
          <ac:chgData name="Rita Tam" userId="a11fa42d-2320-45aa-b44e-2f74874cff07" providerId="ADAL" clId="{72FC61CA-DD92-47A8-A4B8-50B45E9637B9}" dt="2022-11-27T13:52:33.234" v="12707" actId="26606"/>
          <ac:spMkLst>
            <pc:docMk/>
            <pc:sldMk cId="651558852" sldId="298"/>
            <ac:spMk id="2" creationId="{EB745608-F203-42A3-D3ED-7344B7727FEF}"/>
          </ac:spMkLst>
        </pc:spChg>
        <pc:spChg chg="del">
          <ac:chgData name="Rita Tam" userId="a11fa42d-2320-45aa-b44e-2f74874cff07" providerId="ADAL" clId="{72FC61CA-DD92-47A8-A4B8-50B45E9637B9}" dt="2022-11-27T13:46:45.340" v="12644" actId="478"/>
          <ac:spMkLst>
            <pc:docMk/>
            <pc:sldMk cId="651558852" sldId="298"/>
            <ac:spMk id="6" creationId="{AD13E3E2-DBCA-2840-F794-0729DB052876}"/>
          </ac:spMkLst>
        </pc:spChg>
        <pc:spChg chg="add del">
          <ac:chgData name="Rita Tam" userId="a11fa42d-2320-45aa-b44e-2f74874cff07" providerId="ADAL" clId="{72FC61CA-DD92-47A8-A4B8-50B45E9637B9}" dt="2022-11-27T13:52:33.234" v="12707" actId="26606"/>
          <ac:spMkLst>
            <pc:docMk/>
            <pc:sldMk cId="651558852" sldId="298"/>
            <ac:spMk id="12" creationId="{9B7AD9F6-8CE7-4299-8FC6-328F4DCD3FF9}"/>
          </ac:spMkLst>
        </pc:spChg>
        <pc:spChg chg="add del">
          <ac:chgData name="Rita Tam" userId="a11fa42d-2320-45aa-b44e-2f74874cff07" providerId="ADAL" clId="{72FC61CA-DD92-47A8-A4B8-50B45E9637B9}" dt="2022-11-27T13:52:33.234" v="12707" actId="26606"/>
          <ac:spMkLst>
            <pc:docMk/>
            <pc:sldMk cId="651558852" sldId="298"/>
            <ac:spMk id="14" creationId="{F49775AF-8896-43EE-92C6-83497D6DC56F}"/>
          </ac:spMkLst>
        </pc:spChg>
        <pc:spChg chg="add del">
          <ac:chgData name="Rita Tam" userId="a11fa42d-2320-45aa-b44e-2f74874cff07" providerId="ADAL" clId="{72FC61CA-DD92-47A8-A4B8-50B45E9637B9}" dt="2022-11-27T13:49:24.546" v="12674" actId="26606"/>
          <ac:spMkLst>
            <pc:docMk/>
            <pc:sldMk cId="651558852" sldId="298"/>
            <ac:spMk id="6148" creationId="{9B7AD9F6-8CE7-4299-8FC6-328F4DCD3FF9}"/>
          </ac:spMkLst>
        </pc:spChg>
        <pc:spChg chg="add del">
          <ac:chgData name="Rita Tam" userId="a11fa42d-2320-45aa-b44e-2f74874cff07" providerId="ADAL" clId="{72FC61CA-DD92-47A8-A4B8-50B45E9637B9}" dt="2022-11-27T13:49:24.546" v="12674" actId="26606"/>
          <ac:spMkLst>
            <pc:docMk/>
            <pc:sldMk cId="651558852" sldId="298"/>
            <ac:spMk id="6149" creationId="{F49775AF-8896-43EE-92C6-83497D6DC56F}"/>
          </ac:spMkLst>
        </pc:spChg>
        <pc:spChg chg="add del">
          <ac:chgData name="Rita Tam" userId="a11fa42d-2320-45aa-b44e-2f74874cff07" providerId="ADAL" clId="{72FC61CA-DD92-47A8-A4B8-50B45E9637B9}" dt="2022-11-27T13:50:03.075" v="12695" actId="26606"/>
          <ac:spMkLst>
            <pc:docMk/>
            <pc:sldMk cId="651558852" sldId="298"/>
            <ac:spMk id="6150" creationId="{9B7AD9F6-8CE7-4299-8FC6-328F4DCD3FF9}"/>
          </ac:spMkLst>
        </pc:spChg>
        <pc:spChg chg="add del">
          <ac:chgData name="Rita Tam" userId="a11fa42d-2320-45aa-b44e-2f74874cff07" providerId="ADAL" clId="{72FC61CA-DD92-47A8-A4B8-50B45E9637B9}" dt="2022-11-27T13:49:09.398" v="12667" actId="26606"/>
          <ac:spMkLst>
            <pc:docMk/>
            <pc:sldMk cId="651558852" sldId="298"/>
            <ac:spMk id="6151" creationId="{9B7AD9F6-8CE7-4299-8FC6-328F4DCD3FF9}"/>
          </ac:spMkLst>
        </pc:spChg>
        <pc:spChg chg="add del">
          <ac:chgData name="Rita Tam" userId="a11fa42d-2320-45aa-b44e-2f74874cff07" providerId="ADAL" clId="{72FC61CA-DD92-47A8-A4B8-50B45E9637B9}" dt="2022-11-27T13:50:03.075" v="12695" actId="26606"/>
          <ac:spMkLst>
            <pc:docMk/>
            <pc:sldMk cId="651558852" sldId="298"/>
            <ac:spMk id="6152" creationId="{F49775AF-8896-43EE-92C6-83497D6DC56F}"/>
          </ac:spMkLst>
        </pc:spChg>
        <pc:spChg chg="add del">
          <ac:chgData name="Rita Tam" userId="a11fa42d-2320-45aa-b44e-2f74874cff07" providerId="ADAL" clId="{72FC61CA-DD92-47A8-A4B8-50B45E9637B9}" dt="2022-11-27T13:49:09.398" v="12667" actId="26606"/>
          <ac:spMkLst>
            <pc:docMk/>
            <pc:sldMk cId="651558852" sldId="298"/>
            <ac:spMk id="6153" creationId="{F49775AF-8896-43EE-92C6-83497D6DC56F}"/>
          </ac:spMkLst>
        </pc:spChg>
        <pc:picChg chg="add del mod">
          <ac:chgData name="Rita Tam" userId="a11fa42d-2320-45aa-b44e-2f74874cff07" providerId="ADAL" clId="{72FC61CA-DD92-47A8-A4B8-50B45E9637B9}" dt="2022-11-27T13:49:42.371" v="12688"/>
          <ac:picMkLst>
            <pc:docMk/>
            <pc:sldMk cId="651558852" sldId="298"/>
            <ac:picMk id="3" creationId="{D93E05B0-90FC-9538-5A7D-8941D96A8CEA}"/>
          </ac:picMkLst>
        </pc:picChg>
        <pc:picChg chg="add del mod">
          <ac:chgData name="Rita Tam" userId="a11fa42d-2320-45aa-b44e-2f74874cff07" providerId="ADAL" clId="{72FC61CA-DD92-47A8-A4B8-50B45E9637B9}" dt="2022-11-27T13:51:54.158" v="12700" actId="478"/>
          <ac:picMkLst>
            <pc:docMk/>
            <pc:sldMk cId="651558852" sldId="298"/>
            <ac:picMk id="4" creationId="{CDE68124-9A1C-A409-46AC-FCAEEF7074A5}"/>
          </ac:picMkLst>
        </pc:picChg>
        <pc:picChg chg="del">
          <ac:chgData name="Rita Tam" userId="a11fa42d-2320-45aa-b44e-2f74874cff07" providerId="ADAL" clId="{72FC61CA-DD92-47A8-A4B8-50B45E9637B9}" dt="2022-11-27T13:46:33.869" v="12640" actId="478"/>
          <ac:picMkLst>
            <pc:docMk/>
            <pc:sldMk cId="651558852" sldId="298"/>
            <ac:picMk id="5" creationId="{1D8D2CEE-46CA-F43E-8340-3EA3719077F5}"/>
          </ac:picMkLst>
        </pc:picChg>
        <pc:picChg chg="add del mod">
          <ac:chgData name="Rita Tam" userId="a11fa42d-2320-45aa-b44e-2f74874cff07" providerId="ADAL" clId="{72FC61CA-DD92-47A8-A4B8-50B45E9637B9}" dt="2022-11-28T00:43:34.335" v="12733" actId="14100"/>
          <ac:picMkLst>
            <pc:docMk/>
            <pc:sldMk cId="651558852" sldId="298"/>
            <ac:picMk id="7" creationId="{27F04098-2721-E8CF-7518-F23FD6C61326}"/>
          </ac:picMkLst>
        </pc:picChg>
        <pc:picChg chg="add del mod">
          <ac:chgData name="Rita Tam" userId="a11fa42d-2320-45aa-b44e-2f74874cff07" providerId="ADAL" clId="{72FC61CA-DD92-47A8-A4B8-50B45E9637B9}" dt="2022-11-27T13:52:36.835" v="12710"/>
          <ac:picMkLst>
            <pc:docMk/>
            <pc:sldMk cId="651558852" sldId="298"/>
            <ac:picMk id="8" creationId="{FD9DE82D-282F-12CC-56E8-F3C1DB187B32}"/>
          </ac:picMkLst>
        </pc:picChg>
        <pc:picChg chg="add del mod">
          <ac:chgData name="Rita Tam" userId="a11fa42d-2320-45aa-b44e-2f74874cff07" providerId="ADAL" clId="{72FC61CA-DD92-47A8-A4B8-50B45E9637B9}" dt="2022-11-27T13:50:04.744" v="12696" actId="478"/>
          <ac:picMkLst>
            <pc:docMk/>
            <pc:sldMk cId="651558852" sldId="298"/>
            <ac:picMk id="6146" creationId="{A8F0152F-B262-F55A-1FDB-CD613DA4E47D}"/>
          </ac:picMkLst>
        </pc:picChg>
      </pc:sldChg>
      <pc:sldChg chg="addSp delSp modSp new del mod modAnim">
        <pc:chgData name="Rita Tam" userId="a11fa42d-2320-45aa-b44e-2f74874cff07" providerId="ADAL" clId="{72FC61CA-DD92-47A8-A4B8-50B45E9637B9}" dt="2022-11-27T13:42:14.703" v="12608" actId="47"/>
        <pc:sldMkLst>
          <pc:docMk/>
          <pc:sldMk cId="2316353304" sldId="298"/>
        </pc:sldMkLst>
        <pc:spChg chg="del">
          <ac:chgData name="Rita Tam" userId="a11fa42d-2320-45aa-b44e-2f74874cff07" providerId="ADAL" clId="{72FC61CA-DD92-47A8-A4B8-50B45E9637B9}" dt="2022-11-27T13:40:07.422" v="12527" actId="478"/>
          <ac:spMkLst>
            <pc:docMk/>
            <pc:sldMk cId="2316353304" sldId="298"/>
            <ac:spMk id="2" creationId="{0292BD6E-E44A-DB7E-CA8F-3C51ABE2648A}"/>
          </ac:spMkLst>
        </pc:spChg>
        <pc:spChg chg="del mod">
          <ac:chgData name="Rita Tam" userId="a11fa42d-2320-45aa-b44e-2f74874cff07" providerId="ADAL" clId="{72FC61CA-DD92-47A8-A4B8-50B45E9637B9}" dt="2022-11-27T13:40:04.918" v="12525" actId="478"/>
          <ac:spMkLst>
            <pc:docMk/>
            <pc:sldMk cId="2316353304" sldId="298"/>
            <ac:spMk id="3" creationId="{7B1876E5-CFA5-AB0B-FAC3-BF3DD0004E64}"/>
          </ac:spMkLst>
        </pc:spChg>
        <pc:spChg chg="add mod">
          <ac:chgData name="Rita Tam" userId="a11fa42d-2320-45aa-b44e-2f74874cff07" providerId="ADAL" clId="{72FC61CA-DD92-47A8-A4B8-50B45E9637B9}" dt="2022-11-27T13:40:00.893" v="12523" actId="1076"/>
          <ac:spMkLst>
            <pc:docMk/>
            <pc:sldMk cId="2316353304" sldId="298"/>
            <ac:spMk id="4" creationId="{3ED07D33-3478-8F9E-7EC6-B3F0FC1AD796}"/>
          </ac:spMkLst>
        </pc:spChg>
        <pc:spChg chg="add mod">
          <ac:chgData name="Rita Tam" userId="a11fa42d-2320-45aa-b44e-2f74874cff07" providerId="ADAL" clId="{72FC61CA-DD92-47A8-A4B8-50B45E9637B9}" dt="2022-11-27T13:40:00.893" v="12523" actId="1076"/>
          <ac:spMkLst>
            <pc:docMk/>
            <pc:sldMk cId="2316353304" sldId="298"/>
            <ac:spMk id="5" creationId="{E6FD5632-EB95-EC9C-D8AD-F9EAF077F8DC}"/>
          </ac:spMkLst>
        </pc:spChg>
        <pc:spChg chg="add mod">
          <ac:chgData name="Rita Tam" userId="a11fa42d-2320-45aa-b44e-2f74874cff07" providerId="ADAL" clId="{72FC61CA-DD92-47A8-A4B8-50B45E9637B9}" dt="2022-11-27T13:40:00.893" v="12523" actId="1076"/>
          <ac:spMkLst>
            <pc:docMk/>
            <pc:sldMk cId="2316353304" sldId="298"/>
            <ac:spMk id="6" creationId="{9A66B705-0FE0-6BAD-29DE-0ABAD000FE4B}"/>
          </ac:spMkLst>
        </pc:spChg>
        <pc:spChg chg="add mod">
          <ac:chgData name="Rita Tam" userId="a11fa42d-2320-45aa-b44e-2f74874cff07" providerId="ADAL" clId="{72FC61CA-DD92-47A8-A4B8-50B45E9637B9}" dt="2022-11-27T13:40:00.893" v="12523" actId="1076"/>
          <ac:spMkLst>
            <pc:docMk/>
            <pc:sldMk cId="2316353304" sldId="298"/>
            <ac:spMk id="7" creationId="{ABD77E7C-7C0C-4F78-59EB-CE65250DB9FE}"/>
          </ac:spMkLst>
        </pc:spChg>
        <pc:spChg chg="add mod">
          <ac:chgData name="Rita Tam" userId="a11fa42d-2320-45aa-b44e-2f74874cff07" providerId="ADAL" clId="{72FC61CA-DD92-47A8-A4B8-50B45E9637B9}" dt="2022-11-27T13:40:00.893" v="12523" actId="1076"/>
          <ac:spMkLst>
            <pc:docMk/>
            <pc:sldMk cId="2316353304" sldId="298"/>
            <ac:spMk id="8" creationId="{DC0E0FF5-CC11-3459-E39D-EA7289E7267C}"/>
          </ac:spMkLst>
        </pc:spChg>
        <pc:spChg chg="add mod">
          <ac:chgData name="Rita Tam" userId="a11fa42d-2320-45aa-b44e-2f74874cff07" providerId="ADAL" clId="{72FC61CA-DD92-47A8-A4B8-50B45E9637B9}" dt="2022-11-27T13:40:00.893" v="12523" actId="1076"/>
          <ac:spMkLst>
            <pc:docMk/>
            <pc:sldMk cId="2316353304" sldId="298"/>
            <ac:spMk id="9" creationId="{7A0FC515-1286-5B76-0EAD-93F977EF7F60}"/>
          </ac:spMkLst>
        </pc:spChg>
        <pc:spChg chg="add mod">
          <ac:chgData name="Rita Tam" userId="a11fa42d-2320-45aa-b44e-2f74874cff07" providerId="ADAL" clId="{72FC61CA-DD92-47A8-A4B8-50B45E9637B9}" dt="2022-11-27T13:40:36.451" v="12541" actId="1076"/>
          <ac:spMkLst>
            <pc:docMk/>
            <pc:sldMk cId="2316353304" sldId="298"/>
            <ac:spMk id="10" creationId="{C28DDFE4-7248-17C5-9E48-E6AB2C3326A3}"/>
          </ac:spMkLst>
        </pc:spChg>
        <pc:spChg chg="mod">
          <ac:chgData name="Rita Tam" userId="a11fa42d-2320-45aa-b44e-2f74874cff07" providerId="ADAL" clId="{72FC61CA-DD92-47A8-A4B8-50B45E9637B9}" dt="2022-11-27T13:39:58.868" v="12522"/>
          <ac:spMkLst>
            <pc:docMk/>
            <pc:sldMk cId="2316353304" sldId="298"/>
            <ac:spMk id="13" creationId="{548DDB3F-ABD4-EBFB-CEA9-2F7D8C0606E3}"/>
          </ac:spMkLst>
        </pc:spChg>
        <pc:spChg chg="mod">
          <ac:chgData name="Rita Tam" userId="a11fa42d-2320-45aa-b44e-2f74874cff07" providerId="ADAL" clId="{72FC61CA-DD92-47A8-A4B8-50B45E9637B9}" dt="2022-11-27T13:39:58.868" v="12522"/>
          <ac:spMkLst>
            <pc:docMk/>
            <pc:sldMk cId="2316353304" sldId="298"/>
            <ac:spMk id="14" creationId="{B1124F10-DDF3-4168-F8A2-57DD7BD38005}"/>
          </ac:spMkLst>
        </pc:spChg>
        <pc:spChg chg="mod">
          <ac:chgData name="Rita Tam" userId="a11fa42d-2320-45aa-b44e-2f74874cff07" providerId="ADAL" clId="{72FC61CA-DD92-47A8-A4B8-50B45E9637B9}" dt="2022-11-27T13:39:58.868" v="12522"/>
          <ac:spMkLst>
            <pc:docMk/>
            <pc:sldMk cId="2316353304" sldId="298"/>
            <ac:spMk id="15" creationId="{52D44B6C-3F3B-81B9-77FE-2A5C10F6A6F1}"/>
          </ac:spMkLst>
        </pc:spChg>
        <pc:spChg chg="mod">
          <ac:chgData name="Rita Tam" userId="a11fa42d-2320-45aa-b44e-2f74874cff07" providerId="ADAL" clId="{72FC61CA-DD92-47A8-A4B8-50B45E9637B9}" dt="2022-11-27T13:39:58.868" v="12522"/>
          <ac:spMkLst>
            <pc:docMk/>
            <pc:sldMk cId="2316353304" sldId="298"/>
            <ac:spMk id="16" creationId="{036BB167-7FE6-A7F7-1A2C-AC6993C63580}"/>
          </ac:spMkLst>
        </pc:spChg>
        <pc:spChg chg="mod">
          <ac:chgData name="Rita Tam" userId="a11fa42d-2320-45aa-b44e-2f74874cff07" providerId="ADAL" clId="{72FC61CA-DD92-47A8-A4B8-50B45E9637B9}" dt="2022-11-27T13:39:58.868" v="12522"/>
          <ac:spMkLst>
            <pc:docMk/>
            <pc:sldMk cId="2316353304" sldId="298"/>
            <ac:spMk id="17" creationId="{241031BF-281C-8275-ECDB-574259AD0ABB}"/>
          </ac:spMkLst>
        </pc:spChg>
        <pc:spChg chg="mod">
          <ac:chgData name="Rita Tam" userId="a11fa42d-2320-45aa-b44e-2f74874cff07" providerId="ADAL" clId="{72FC61CA-DD92-47A8-A4B8-50B45E9637B9}" dt="2022-11-27T13:39:58.868" v="12522"/>
          <ac:spMkLst>
            <pc:docMk/>
            <pc:sldMk cId="2316353304" sldId="298"/>
            <ac:spMk id="18" creationId="{06190C32-721D-CFD0-4CE5-DF190C1EE712}"/>
          </ac:spMkLst>
        </pc:spChg>
        <pc:spChg chg="mod">
          <ac:chgData name="Rita Tam" userId="a11fa42d-2320-45aa-b44e-2f74874cff07" providerId="ADAL" clId="{72FC61CA-DD92-47A8-A4B8-50B45E9637B9}" dt="2022-11-27T13:39:58.868" v="12522"/>
          <ac:spMkLst>
            <pc:docMk/>
            <pc:sldMk cId="2316353304" sldId="298"/>
            <ac:spMk id="19" creationId="{E53049E5-F890-BDEF-5945-181072F98A6F}"/>
          </ac:spMkLst>
        </pc:spChg>
        <pc:spChg chg="del mod">
          <ac:chgData name="Rita Tam" userId="a11fa42d-2320-45aa-b44e-2f74874cff07" providerId="ADAL" clId="{72FC61CA-DD92-47A8-A4B8-50B45E9637B9}" dt="2022-11-27T13:40:09.097" v="12528" actId="478"/>
          <ac:spMkLst>
            <pc:docMk/>
            <pc:sldMk cId="2316353304" sldId="298"/>
            <ac:spMk id="20" creationId="{2AE08197-B83C-76AA-3728-5EB4884584E1}"/>
          </ac:spMkLst>
        </pc:spChg>
        <pc:spChg chg="add del mod">
          <ac:chgData name="Rita Tam" userId="a11fa42d-2320-45aa-b44e-2f74874cff07" providerId="ADAL" clId="{72FC61CA-DD92-47A8-A4B8-50B45E9637B9}" dt="2022-11-27T13:40:06.319" v="12526" actId="478"/>
          <ac:spMkLst>
            <pc:docMk/>
            <pc:sldMk cId="2316353304" sldId="298"/>
            <ac:spMk id="27" creationId="{4619D6C3-380C-49FC-EDA4-4FF5F4DF0562}"/>
          </ac:spMkLst>
        </pc:spChg>
        <pc:grpChg chg="add mod">
          <ac:chgData name="Rita Tam" userId="a11fa42d-2320-45aa-b44e-2f74874cff07" providerId="ADAL" clId="{72FC61CA-DD92-47A8-A4B8-50B45E9637B9}" dt="2022-11-27T13:40:33.195" v="12540" actId="14100"/>
          <ac:grpSpMkLst>
            <pc:docMk/>
            <pc:sldMk cId="2316353304" sldId="298"/>
            <ac:grpSpMk id="11" creationId="{680FB534-0711-B4B7-EDBC-D2EB75B01BCE}"/>
          </ac:grpSpMkLst>
        </pc:grpChg>
        <pc:grpChg chg="mod">
          <ac:chgData name="Rita Tam" userId="a11fa42d-2320-45aa-b44e-2f74874cff07" providerId="ADAL" clId="{72FC61CA-DD92-47A8-A4B8-50B45E9637B9}" dt="2022-11-27T13:39:58.868" v="12522"/>
          <ac:grpSpMkLst>
            <pc:docMk/>
            <pc:sldMk cId="2316353304" sldId="298"/>
            <ac:grpSpMk id="12" creationId="{5715E22A-1117-33E0-DD16-D523BBC6FDF5}"/>
          </ac:grpSpMkLst>
        </pc:grpChg>
        <pc:picChg chg="mod">
          <ac:chgData name="Rita Tam" userId="a11fa42d-2320-45aa-b44e-2f74874cff07" providerId="ADAL" clId="{72FC61CA-DD92-47A8-A4B8-50B45E9637B9}" dt="2022-11-27T13:39:58.868" v="12522"/>
          <ac:picMkLst>
            <pc:docMk/>
            <pc:sldMk cId="2316353304" sldId="298"/>
            <ac:picMk id="21" creationId="{B0F3C004-7590-E3D3-C00F-1FDB81D6185E}"/>
          </ac:picMkLst>
        </pc:picChg>
        <pc:picChg chg="mod">
          <ac:chgData name="Rita Tam" userId="a11fa42d-2320-45aa-b44e-2f74874cff07" providerId="ADAL" clId="{72FC61CA-DD92-47A8-A4B8-50B45E9637B9}" dt="2022-11-27T13:39:58.868" v="12522"/>
          <ac:picMkLst>
            <pc:docMk/>
            <pc:sldMk cId="2316353304" sldId="298"/>
            <ac:picMk id="22" creationId="{30B6FF28-EB15-C50D-6CE3-2B1E1E1EAE81}"/>
          </ac:picMkLst>
        </pc:picChg>
        <pc:picChg chg="mod">
          <ac:chgData name="Rita Tam" userId="a11fa42d-2320-45aa-b44e-2f74874cff07" providerId="ADAL" clId="{72FC61CA-DD92-47A8-A4B8-50B45E9637B9}" dt="2022-11-27T13:39:58.868" v="12522"/>
          <ac:picMkLst>
            <pc:docMk/>
            <pc:sldMk cId="2316353304" sldId="298"/>
            <ac:picMk id="23" creationId="{59FD07DF-F133-F88B-C3A9-A0B8D6D27D4E}"/>
          </ac:picMkLst>
        </pc:picChg>
        <pc:picChg chg="mod">
          <ac:chgData name="Rita Tam" userId="a11fa42d-2320-45aa-b44e-2f74874cff07" providerId="ADAL" clId="{72FC61CA-DD92-47A8-A4B8-50B45E9637B9}" dt="2022-11-27T13:39:58.868" v="12522"/>
          <ac:picMkLst>
            <pc:docMk/>
            <pc:sldMk cId="2316353304" sldId="298"/>
            <ac:picMk id="24" creationId="{74C413CF-E78C-B8AF-3896-442AFA948E3F}"/>
          </ac:picMkLst>
        </pc:picChg>
        <pc:picChg chg="mod">
          <ac:chgData name="Rita Tam" userId="a11fa42d-2320-45aa-b44e-2f74874cff07" providerId="ADAL" clId="{72FC61CA-DD92-47A8-A4B8-50B45E9637B9}" dt="2022-11-27T13:39:58.868" v="12522"/>
          <ac:picMkLst>
            <pc:docMk/>
            <pc:sldMk cId="2316353304" sldId="298"/>
            <ac:picMk id="25" creationId="{D6A5D0E5-CBEE-CF3B-A840-977A3C536FC7}"/>
          </ac:picMkLst>
        </pc:picChg>
      </pc:sldChg>
      <pc:sldChg chg="addSp delSp modSp">
        <pc:chgData name="Rita Tam" userId="a11fa42d-2320-45aa-b44e-2f74874cff07" providerId="ADAL" clId="{72FC61CA-DD92-47A8-A4B8-50B45E9637B9}" dt="2022-11-28T12:17:45.628" v="14150" actId="1076"/>
        <pc:sldMkLst>
          <pc:docMk/>
          <pc:sldMk cId="4278244566" sldId="299"/>
        </pc:sldMkLst>
        <pc:picChg chg="add del mod">
          <ac:chgData name="Rita Tam" userId="a11fa42d-2320-45aa-b44e-2f74874cff07" providerId="ADAL" clId="{72FC61CA-DD92-47A8-A4B8-50B45E9637B9}" dt="2022-11-28T12:15:19.251" v="14061" actId="478"/>
          <ac:picMkLst>
            <pc:docMk/>
            <pc:sldMk cId="4278244566" sldId="299"/>
            <ac:picMk id="2" creationId="{27F450EB-8831-4FBA-B3F8-990BC7F3C066}"/>
          </ac:picMkLst>
        </pc:picChg>
        <pc:picChg chg="mod">
          <ac:chgData name="Rita Tam" userId="a11fa42d-2320-45aa-b44e-2f74874cff07" providerId="ADAL" clId="{72FC61CA-DD92-47A8-A4B8-50B45E9637B9}" dt="2022-11-28T12:17:45.628" v="14150" actId="1076"/>
          <ac:picMkLst>
            <pc:docMk/>
            <pc:sldMk cId="4278244566" sldId="299"/>
            <ac:picMk id="1585" creationId="{6CE8CA68-9F31-3BE8-59C9-602206060522}"/>
          </ac:picMkLst>
        </pc:picChg>
      </pc:sldChg>
      <pc:sldChg chg="addSp modSp mod">
        <pc:chgData name="Rita Tam" userId="a11fa42d-2320-45aa-b44e-2f74874cff07" providerId="ADAL" clId="{72FC61CA-DD92-47A8-A4B8-50B45E9637B9}" dt="2022-11-28T12:43:10.091" v="14880"/>
        <pc:sldMkLst>
          <pc:docMk/>
          <pc:sldMk cId="999205431" sldId="302"/>
        </pc:sldMkLst>
        <pc:spChg chg="add mod">
          <ac:chgData name="Rita Tam" userId="a11fa42d-2320-45aa-b44e-2f74874cff07" providerId="ADAL" clId="{72FC61CA-DD92-47A8-A4B8-50B45E9637B9}" dt="2022-11-28T12:43:10.091" v="14880"/>
          <ac:spMkLst>
            <pc:docMk/>
            <pc:sldMk cId="999205431" sldId="302"/>
            <ac:spMk id="6" creationId="{285D2452-B0B1-6C83-43DA-7144CC9F83F7}"/>
          </ac:spMkLst>
        </pc:spChg>
        <pc:spChg chg="mod">
          <ac:chgData name="Rita Tam" userId="a11fa42d-2320-45aa-b44e-2f74874cff07" providerId="ADAL" clId="{72FC61CA-DD92-47A8-A4B8-50B45E9637B9}" dt="2022-11-28T12:41:17.796" v="14777" actId="1076"/>
          <ac:spMkLst>
            <pc:docMk/>
            <pc:sldMk cId="999205431" sldId="302"/>
            <ac:spMk id="896" creationId="{4457F7A4-6577-419E-61D8-43329DB125A8}"/>
          </ac:spMkLst>
        </pc:spChg>
      </pc:sldChg>
      <pc:sldChg chg="addSp delSp modSp mod">
        <pc:chgData name="Rita Tam" userId="a11fa42d-2320-45aa-b44e-2f74874cff07" providerId="ADAL" clId="{72FC61CA-DD92-47A8-A4B8-50B45E9637B9}" dt="2022-11-28T12:43:47.670" v="14885" actId="1076"/>
        <pc:sldMkLst>
          <pc:docMk/>
          <pc:sldMk cId="1677326285" sldId="303"/>
        </pc:sldMkLst>
        <pc:spChg chg="add del mod">
          <ac:chgData name="Rita Tam" userId="a11fa42d-2320-45aa-b44e-2f74874cff07" providerId="ADAL" clId="{72FC61CA-DD92-47A8-A4B8-50B45E9637B9}" dt="2022-11-28T12:43:08.843" v="14879" actId="21"/>
          <ac:spMkLst>
            <pc:docMk/>
            <pc:sldMk cId="1677326285" sldId="303"/>
            <ac:spMk id="6" creationId="{DBDD466C-2518-53B2-16D2-916D95A78631}"/>
          </ac:spMkLst>
        </pc:spChg>
        <pc:spChg chg="add mod">
          <ac:chgData name="Rita Tam" userId="a11fa42d-2320-45aa-b44e-2f74874cff07" providerId="ADAL" clId="{72FC61CA-DD92-47A8-A4B8-50B45E9637B9}" dt="2022-11-28T12:43:12.195" v="14881"/>
          <ac:spMkLst>
            <pc:docMk/>
            <pc:sldMk cId="1677326285" sldId="303"/>
            <ac:spMk id="8" creationId="{0E7A6BB5-EA48-E0F4-94DD-0F0630CC36CE}"/>
          </ac:spMkLst>
        </pc:spChg>
        <pc:spChg chg="mod">
          <ac:chgData name="Rita Tam" userId="a11fa42d-2320-45aa-b44e-2f74874cff07" providerId="ADAL" clId="{72FC61CA-DD92-47A8-A4B8-50B45E9637B9}" dt="2022-11-28T12:43:47.388" v="14884" actId="1076"/>
          <ac:spMkLst>
            <pc:docMk/>
            <pc:sldMk cId="1677326285" sldId="303"/>
            <ac:spMk id="801" creationId="{9082EF9E-4B6F-E8B5-249E-7A51D44C9D21}"/>
          </ac:spMkLst>
        </pc:spChg>
        <pc:spChg chg="mod">
          <ac:chgData name="Rita Tam" userId="a11fa42d-2320-45aa-b44e-2f74874cff07" providerId="ADAL" clId="{72FC61CA-DD92-47A8-A4B8-50B45E9637B9}" dt="2022-11-28T12:43:47.670" v="14885" actId="1076"/>
          <ac:spMkLst>
            <pc:docMk/>
            <pc:sldMk cId="1677326285" sldId="303"/>
            <ac:spMk id="896" creationId="{4457F7A4-6577-419E-61D8-43329DB125A8}"/>
          </ac:spMkLst>
        </pc:spChg>
      </pc:sldChg>
      <pc:sldChg chg="modSp mod">
        <pc:chgData name="Rita Tam" userId="a11fa42d-2320-45aa-b44e-2f74874cff07" providerId="ADAL" clId="{72FC61CA-DD92-47A8-A4B8-50B45E9637B9}" dt="2022-11-28T13:29:13.844" v="15844" actId="1076"/>
        <pc:sldMkLst>
          <pc:docMk/>
          <pc:sldMk cId="2789162131" sldId="304"/>
        </pc:sldMkLst>
        <pc:spChg chg="mod">
          <ac:chgData name="Rita Tam" userId="a11fa42d-2320-45aa-b44e-2f74874cff07" providerId="ADAL" clId="{72FC61CA-DD92-47A8-A4B8-50B45E9637B9}" dt="2022-11-28T13:29:13.844" v="15844" actId="1076"/>
          <ac:spMkLst>
            <pc:docMk/>
            <pc:sldMk cId="2789162131" sldId="304"/>
            <ac:spMk id="22" creationId="{DC0F7BEF-F308-B2E1-F992-6A8753CA4118}"/>
          </ac:spMkLst>
        </pc:spChg>
      </pc:sldChg>
      <pc:sldChg chg="ord">
        <pc:chgData name="Rita Tam" userId="a11fa42d-2320-45aa-b44e-2f74874cff07" providerId="ADAL" clId="{72FC61CA-DD92-47A8-A4B8-50B45E9637B9}" dt="2022-11-28T13:04:44.573" v="15545"/>
        <pc:sldMkLst>
          <pc:docMk/>
          <pc:sldMk cId="3348278712" sldId="305"/>
        </pc:sldMkLst>
      </pc:sldChg>
      <pc:sldChg chg="modSp mod modAnim">
        <pc:chgData name="Rita Tam" userId="a11fa42d-2320-45aa-b44e-2f74874cff07" providerId="ADAL" clId="{72FC61CA-DD92-47A8-A4B8-50B45E9637B9}" dt="2022-11-28T11:40:41.286" v="13105" actId="20577"/>
        <pc:sldMkLst>
          <pc:docMk/>
          <pc:sldMk cId="3274992355" sldId="306"/>
        </pc:sldMkLst>
        <pc:spChg chg="mod">
          <ac:chgData name="Rita Tam" userId="a11fa42d-2320-45aa-b44e-2f74874cff07" providerId="ADAL" clId="{72FC61CA-DD92-47A8-A4B8-50B45E9637B9}" dt="2022-11-28T11:40:41.286" v="13105" actId="20577"/>
          <ac:spMkLst>
            <pc:docMk/>
            <pc:sldMk cId="3274992355" sldId="306"/>
            <ac:spMk id="10" creationId="{FBB33AFE-935E-C475-B976-BE6877253855}"/>
          </ac:spMkLst>
        </pc:spChg>
      </pc:sldChg>
      <pc:sldChg chg="modSp del mod">
        <pc:chgData name="Rita Tam" userId="a11fa42d-2320-45aa-b44e-2f74874cff07" providerId="ADAL" clId="{72FC61CA-DD92-47A8-A4B8-50B45E9637B9}" dt="2022-11-28T11:44:29.705" v="13245" actId="47"/>
        <pc:sldMkLst>
          <pc:docMk/>
          <pc:sldMk cId="586059656" sldId="308"/>
        </pc:sldMkLst>
        <pc:spChg chg="mod">
          <ac:chgData name="Rita Tam" userId="a11fa42d-2320-45aa-b44e-2f74874cff07" providerId="ADAL" clId="{72FC61CA-DD92-47A8-A4B8-50B45E9637B9}" dt="2022-11-28T11:34:56.160" v="13044" actId="27636"/>
          <ac:spMkLst>
            <pc:docMk/>
            <pc:sldMk cId="586059656" sldId="308"/>
            <ac:spMk id="10" creationId="{FBB33AFE-935E-C475-B976-BE6877253855}"/>
          </ac:spMkLst>
        </pc:spChg>
      </pc:sldChg>
      <pc:sldChg chg="addSp delSp modSp del">
        <pc:chgData name="Rita Tam" userId="a11fa42d-2320-45aa-b44e-2f74874cff07" providerId="ADAL" clId="{72FC61CA-DD92-47A8-A4B8-50B45E9637B9}" dt="2022-11-28T11:44:24.208" v="13244" actId="47"/>
        <pc:sldMkLst>
          <pc:docMk/>
          <pc:sldMk cId="659585880" sldId="310"/>
        </pc:sldMkLst>
        <pc:picChg chg="add del mod">
          <ac:chgData name="Rita Tam" userId="a11fa42d-2320-45aa-b44e-2f74874cff07" providerId="ADAL" clId="{72FC61CA-DD92-47A8-A4B8-50B45E9637B9}" dt="2022-11-28T11:17:49.779" v="12736"/>
          <ac:picMkLst>
            <pc:docMk/>
            <pc:sldMk cId="659585880" sldId="310"/>
            <ac:picMk id="4" creationId="{C1B1867B-300E-B4F1-3F92-9DCC2F984E7D}"/>
          </ac:picMkLst>
        </pc:picChg>
        <pc:picChg chg="del">
          <ac:chgData name="Rita Tam" userId="a11fa42d-2320-45aa-b44e-2f74874cff07" providerId="ADAL" clId="{72FC61CA-DD92-47A8-A4B8-50B45E9637B9}" dt="2022-11-28T11:00:47.472" v="12734" actId="478"/>
          <ac:picMkLst>
            <pc:docMk/>
            <pc:sldMk cId="659585880" sldId="310"/>
            <ac:picMk id="11" creationId="{FE8F3A97-832F-BFAB-B3E4-85EEAE97BB50}"/>
          </ac:picMkLst>
        </pc:picChg>
      </pc:sldChg>
      <pc:sldChg chg="modSp mod">
        <pc:chgData name="Rita Tam" userId="a11fa42d-2320-45aa-b44e-2f74874cff07" providerId="ADAL" clId="{72FC61CA-DD92-47A8-A4B8-50B45E9637B9}" dt="2022-11-28T12:37:30.215" v="14700" actId="1076"/>
        <pc:sldMkLst>
          <pc:docMk/>
          <pc:sldMk cId="3070358205" sldId="311"/>
        </pc:sldMkLst>
        <pc:spChg chg="mod">
          <ac:chgData name="Rita Tam" userId="a11fa42d-2320-45aa-b44e-2f74874cff07" providerId="ADAL" clId="{72FC61CA-DD92-47A8-A4B8-50B45E9637B9}" dt="2022-11-28T11:47:48.008" v="13449" actId="1076"/>
          <ac:spMkLst>
            <pc:docMk/>
            <pc:sldMk cId="3070358205" sldId="311"/>
            <ac:spMk id="2" creationId="{7017BB3C-38B5-96AD-A8A9-47FB4A92A102}"/>
          </ac:spMkLst>
        </pc:spChg>
        <pc:spChg chg="mod">
          <ac:chgData name="Rita Tam" userId="a11fa42d-2320-45aa-b44e-2f74874cff07" providerId="ADAL" clId="{72FC61CA-DD92-47A8-A4B8-50B45E9637B9}" dt="2022-11-28T11:50:34.230" v="13514" actId="20577"/>
          <ac:spMkLst>
            <pc:docMk/>
            <pc:sldMk cId="3070358205" sldId="311"/>
            <ac:spMk id="3" creationId="{320199DF-061F-39D1-F5A1-A73CB8FB41DD}"/>
          </ac:spMkLst>
        </pc:spChg>
        <pc:graphicFrameChg chg="mod">
          <ac:chgData name="Rita Tam" userId="a11fa42d-2320-45aa-b44e-2f74874cff07" providerId="ADAL" clId="{72FC61CA-DD92-47A8-A4B8-50B45E9637B9}" dt="2022-11-28T12:37:27.304" v="14699"/>
          <ac:graphicFrameMkLst>
            <pc:docMk/>
            <pc:sldMk cId="3070358205" sldId="311"/>
            <ac:graphicFrameMk id="5" creationId="{9EE74BFC-FB27-8F32-1378-68E86B14DFB9}"/>
          </ac:graphicFrameMkLst>
        </pc:graphicFrameChg>
        <pc:picChg chg="mod">
          <ac:chgData name="Rita Tam" userId="a11fa42d-2320-45aa-b44e-2f74874cff07" providerId="ADAL" clId="{72FC61CA-DD92-47A8-A4B8-50B45E9637B9}" dt="2022-11-28T12:37:30.215" v="14700" actId="1076"/>
          <ac:picMkLst>
            <pc:docMk/>
            <pc:sldMk cId="3070358205" sldId="311"/>
            <ac:picMk id="7" creationId="{924EF857-7793-B723-06DA-9D6BE24F6BA8}"/>
          </ac:picMkLst>
        </pc:picChg>
      </pc:sldChg>
      <pc:sldChg chg="addSp delSp modSp add mod ord addAnim delAnim modAnim">
        <pc:chgData name="Rita Tam" userId="a11fa42d-2320-45aa-b44e-2f74874cff07" providerId="ADAL" clId="{72FC61CA-DD92-47A8-A4B8-50B45E9637B9}" dt="2022-11-28T12:50:22.741" v="15072" actId="20577"/>
        <pc:sldMkLst>
          <pc:docMk/>
          <pc:sldMk cId="3893355201" sldId="312"/>
        </pc:sldMkLst>
        <pc:spChg chg="del">
          <ac:chgData name="Rita Tam" userId="a11fa42d-2320-45aa-b44e-2f74874cff07" providerId="ADAL" clId="{72FC61CA-DD92-47A8-A4B8-50B45E9637B9}" dt="2022-11-28T11:18:00.953" v="12739" actId="478"/>
          <ac:spMkLst>
            <pc:docMk/>
            <pc:sldMk cId="3893355201" sldId="312"/>
            <ac:spMk id="2" creationId="{236D48E6-69A6-49D1-5F52-E1CCBC372DF2}"/>
          </ac:spMkLst>
        </pc:spChg>
        <pc:spChg chg="add mod">
          <ac:chgData name="Rita Tam" userId="a11fa42d-2320-45aa-b44e-2f74874cff07" providerId="ADAL" clId="{72FC61CA-DD92-47A8-A4B8-50B45E9637B9}" dt="2022-11-28T11:33:28.858" v="13013" actId="164"/>
          <ac:spMkLst>
            <pc:docMk/>
            <pc:sldMk cId="3893355201" sldId="312"/>
            <ac:spMk id="5" creationId="{590C57D0-2E86-6DB7-10C6-F23F651BBE2F}"/>
          </ac:spMkLst>
        </pc:spChg>
        <pc:spChg chg="del">
          <ac:chgData name="Rita Tam" userId="a11fa42d-2320-45aa-b44e-2f74874cff07" providerId="ADAL" clId="{72FC61CA-DD92-47A8-A4B8-50B45E9637B9}" dt="2022-11-28T11:18:00.455" v="12738" actId="478"/>
          <ac:spMkLst>
            <pc:docMk/>
            <pc:sldMk cId="3893355201" sldId="312"/>
            <ac:spMk id="7" creationId="{C4F07708-EE3E-0503-0652-6142709CB182}"/>
          </ac:spMkLst>
        </pc:spChg>
        <pc:spChg chg="add mod">
          <ac:chgData name="Rita Tam" userId="a11fa42d-2320-45aa-b44e-2f74874cff07" providerId="ADAL" clId="{72FC61CA-DD92-47A8-A4B8-50B45E9637B9}" dt="2022-11-28T11:33:53.320" v="13025" actId="1076"/>
          <ac:spMkLst>
            <pc:docMk/>
            <pc:sldMk cId="3893355201" sldId="312"/>
            <ac:spMk id="8" creationId="{33DB7690-1DF5-5E2E-B5C0-14CAF3A22F49}"/>
          </ac:spMkLst>
        </pc:spChg>
        <pc:spChg chg="mod">
          <ac:chgData name="Rita Tam" userId="a11fa42d-2320-45aa-b44e-2f74874cff07" providerId="ADAL" clId="{72FC61CA-DD92-47A8-A4B8-50B45E9637B9}" dt="2022-11-28T11:41:02.665" v="13112" actId="1076"/>
          <ac:spMkLst>
            <pc:docMk/>
            <pc:sldMk cId="3893355201" sldId="312"/>
            <ac:spMk id="9" creationId="{8850673D-9403-5BF9-1B37-87A0D5F62D39}"/>
          </ac:spMkLst>
        </pc:spChg>
        <pc:spChg chg="mod">
          <ac:chgData name="Rita Tam" userId="a11fa42d-2320-45aa-b44e-2f74874cff07" providerId="ADAL" clId="{72FC61CA-DD92-47A8-A4B8-50B45E9637B9}" dt="2022-11-28T11:35:27.045" v="13051" actId="21"/>
          <ac:spMkLst>
            <pc:docMk/>
            <pc:sldMk cId="3893355201" sldId="312"/>
            <ac:spMk id="10" creationId="{FBB33AFE-935E-C475-B976-BE6877253855}"/>
          </ac:spMkLst>
        </pc:spChg>
        <pc:spChg chg="add mod">
          <ac:chgData name="Rita Tam" userId="a11fa42d-2320-45aa-b44e-2f74874cff07" providerId="ADAL" clId="{72FC61CA-DD92-47A8-A4B8-50B45E9637B9}" dt="2022-11-28T11:34:16.207" v="13033" actId="113"/>
          <ac:spMkLst>
            <pc:docMk/>
            <pc:sldMk cId="3893355201" sldId="312"/>
            <ac:spMk id="11" creationId="{5164B64E-6E22-65A3-66CA-A3296E237410}"/>
          </ac:spMkLst>
        </pc:spChg>
        <pc:spChg chg="add del mod">
          <ac:chgData name="Rita Tam" userId="a11fa42d-2320-45aa-b44e-2f74874cff07" providerId="ADAL" clId="{72FC61CA-DD92-47A8-A4B8-50B45E9637B9}" dt="2022-11-28T11:40:54.519" v="13109" actId="478"/>
          <ac:spMkLst>
            <pc:docMk/>
            <pc:sldMk cId="3893355201" sldId="312"/>
            <ac:spMk id="16" creationId="{F7C770F5-8F94-BCF6-B1CA-C00FC268D538}"/>
          </ac:spMkLst>
        </pc:spChg>
        <pc:spChg chg="add mod">
          <ac:chgData name="Rita Tam" userId="a11fa42d-2320-45aa-b44e-2f74874cff07" providerId="ADAL" clId="{72FC61CA-DD92-47A8-A4B8-50B45E9637B9}" dt="2022-11-28T11:41:05.720" v="13113" actId="1076"/>
          <ac:spMkLst>
            <pc:docMk/>
            <pc:sldMk cId="3893355201" sldId="312"/>
            <ac:spMk id="17" creationId="{CFCD7278-758B-0FD3-7EC8-FEDEDF130D22}"/>
          </ac:spMkLst>
        </pc:spChg>
        <pc:spChg chg="add del mod">
          <ac:chgData name="Rita Tam" userId="a11fa42d-2320-45aa-b44e-2f74874cff07" providerId="ADAL" clId="{72FC61CA-DD92-47A8-A4B8-50B45E9637B9}" dt="2022-11-28T12:50:22.741" v="15072" actId="20577"/>
          <ac:spMkLst>
            <pc:docMk/>
            <pc:sldMk cId="3893355201" sldId="312"/>
            <ac:spMk id="18" creationId="{F300C6F9-3F31-B3D8-ED94-421CB5CE6E3F}"/>
          </ac:spMkLst>
        </pc:spChg>
        <pc:spChg chg="add del mod">
          <ac:chgData name="Rita Tam" userId="a11fa42d-2320-45aa-b44e-2f74874cff07" providerId="ADAL" clId="{72FC61CA-DD92-47A8-A4B8-50B45E9637B9}" dt="2022-11-28T11:49:26.759" v="13473" actId="478"/>
          <ac:spMkLst>
            <pc:docMk/>
            <pc:sldMk cId="3893355201" sldId="312"/>
            <ac:spMk id="19" creationId="{ACA9F136-333F-053F-5499-B4D738C5CEF1}"/>
          </ac:spMkLst>
        </pc:spChg>
        <pc:spChg chg="add del mod">
          <ac:chgData name="Rita Tam" userId="a11fa42d-2320-45aa-b44e-2f74874cff07" providerId="ADAL" clId="{72FC61CA-DD92-47A8-A4B8-50B45E9637B9}" dt="2022-11-28T11:44:08.097" v="13241" actId="478"/>
          <ac:spMkLst>
            <pc:docMk/>
            <pc:sldMk cId="3893355201" sldId="312"/>
            <ac:spMk id="20" creationId="{FAC1AE31-5E1E-E1C7-5720-A61DACE5D0A1}"/>
          </ac:spMkLst>
        </pc:spChg>
        <pc:grpChg chg="add mod ord">
          <ac:chgData name="Rita Tam" userId="a11fa42d-2320-45aa-b44e-2f74874cff07" providerId="ADAL" clId="{72FC61CA-DD92-47A8-A4B8-50B45E9637B9}" dt="2022-11-28T11:40:28.483" v="13091" actId="1076"/>
          <ac:grpSpMkLst>
            <pc:docMk/>
            <pc:sldMk cId="3893355201" sldId="312"/>
            <ac:grpSpMk id="14" creationId="{FCE84C04-EF31-4670-1304-26C02B7CC570}"/>
          </ac:grpSpMkLst>
        </pc:grpChg>
        <pc:picChg chg="add del mod">
          <ac:chgData name="Rita Tam" userId="a11fa42d-2320-45aa-b44e-2f74874cff07" providerId="ADAL" clId="{72FC61CA-DD92-47A8-A4B8-50B45E9637B9}" dt="2022-11-28T11:30:18.790" v="12800" actId="478"/>
          <ac:picMkLst>
            <pc:docMk/>
            <pc:sldMk cId="3893355201" sldId="312"/>
            <ac:picMk id="4" creationId="{428AC8FA-00D8-8A85-7004-1000388B6A11}"/>
          </ac:picMkLst>
        </pc:picChg>
        <pc:picChg chg="add mod ord">
          <ac:chgData name="Rita Tam" userId="a11fa42d-2320-45aa-b44e-2f74874cff07" providerId="ADAL" clId="{72FC61CA-DD92-47A8-A4B8-50B45E9637B9}" dt="2022-11-28T11:33:54.896" v="13027" actId="1076"/>
          <ac:picMkLst>
            <pc:docMk/>
            <pc:sldMk cId="3893355201" sldId="312"/>
            <ac:picMk id="13" creationId="{383F7AF7-0994-F7AC-21E9-25A25B93D650}"/>
          </ac:picMkLst>
        </pc:picChg>
      </pc:sldChg>
      <pc:sldChg chg="add del">
        <pc:chgData name="Rita Tam" userId="a11fa42d-2320-45aa-b44e-2f74874cff07" providerId="ADAL" clId="{72FC61CA-DD92-47A8-A4B8-50B45E9637B9}" dt="2022-11-28T11:48:01.453" v="13451" actId="47"/>
        <pc:sldMkLst>
          <pc:docMk/>
          <pc:sldMk cId="810718430" sldId="313"/>
        </pc:sldMkLst>
      </pc:sldChg>
      <pc:sldChg chg="addSp delSp modSp add del mod delAnim modAnim">
        <pc:chgData name="Rita Tam" userId="a11fa42d-2320-45aa-b44e-2f74874cff07" providerId="ADAL" clId="{72FC61CA-DD92-47A8-A4B8-50B45E9637B9}" dt="2022-11-28T11:44:22.482" v="13243" actId="47"/>
        <pc:sldMkLst>
          <pc:docMk/>
          <pc:sldMk cId="1482603441" sldId="313"/>
        </pc:sldMkLst>
        <pc:spChg chg="add mod">
          <ac:chgData name="Rita Tam" userId="a11fa42d-2320-45aa-b44e-2f74874cff07" providerId="ADAL" clId="{72FC61CA-DD92-47A8-A4B8-50B45E9637B9}" dt="2022-11-28T11:41:57.516" v="13128" actId="1076"/>
          <ac:spMkLst>
            <pc:docMk/>
            <pc:sldMk cId="1482603441" sldId="313"/>
            <ac:spMk id="2" creationId="{1F5924D1-CE31-1253-9E11-623285867AFE}"/>
          </ac:spMkLst>
        </pc:spChg>
        <pc:spChg chg="add mod">
          <ac:chgData name="Rita Tam" userId="a11fa42d-2320-45aa-b44e-2f74874cff07" providerId="ADAL" clId="{72FC61CA-DD92-47A8-A4B8-50B45E9637B9}" dt="2022-11-28T11:42:03.617" v="13131" actId="1076"/>
          <ac:spMkLst>
            <pc:docMk/>
            <pc:sldMk cId="1482603441" sldId="313"/>
            <ac:spMk id="3" creationId="{C214AC43-5026-7A6A-1F8C-47478A099FD7}"/>
          </ac:spMkLst>
        </pc:spChg>
        <pc:spChg chg="del">
          <ac:chgData name="Rita Tam" userId="a11fa42d-2320-45aa-b44e-2f74874cff07" providerId="ADAL" clId="{72FC61CA-DD92-47A8-A4B8-50B45E9637B9}" dt="2022-11-28T11:41:25.639" v="13117" actId="478"/>
          <ac:spMkLst>
            <pc:docMk/>
            <pc:sldMk cId="1482603441" sldId="313"/>
            <ac:spMk id="9" creationId="{8850673D-9403-5BF9-1B37-87A0D5F62D39}"/>
          </ac:spMkLst>
        </pc:spChg>
        <pc:spChg chg="mod">
          <ac:chgData name="Rita Tam" userId="a11fa42d-2320-45aa-b44e-2f74874cff07" providerId="ADAL" clId="{72FC61CA-DD92-47A8-A4B8-50B45E9637B9}" dt="2022-11-28T11:41:36.665" v="13121"/>
          <ac:spMkLst>
            <pc:docMk/>
            <pc:sldMk cId="1482603441" sldId="313"/>
            <ac:spMk id="12" creationId="{9EA4FE5A-BA9B-5009-FD95-06BCDEB8AD0B}"/>
          </ac:spMkLst>
        </pc:spChg>
        <pc:spChg chg="mod">
          <ac:chgData name="Rita Tam" userId="a11fa42d-2320-45aa-b44e-2f74874cff07" providerId="ADAL" clId="{72FC61CA-DD92-47A8-A4B8-50B45E9637B9}" dt="2022-11-28T11:41:36.665" v="13121"/>
          <ac:spMkLst>
            <pc:docMk/>
            <pc:sldMk cId="1482603441" sldId="313"/>
            <ac:spMk id="15" creationId="{75507D3C-5EE7-20D8-1CDF-65D8434FE2CA}"/>
          </ac:spMkLst>
        </pc:spChg>
        <pc:spChg chg="mod">
          <ac:chgData name="Rita Tam" userId="a11fa42d-2320-45aa-b44e-2f74874cff07" providerId="ADAL" clId="{72FC61CA-DD92-47A8-A4B8-50B45E9637B9}" dt="2022-11-28T11:41:36.665" v="13121"/>
          <ac:spMkLst>
            <pc:docMk/>
            <pc:sldMk cId="1482603441" sldId="313"/>
            <ac:spMk id="16" creationId="{B3B9E5BA-4DB6-7AE1-103B-BE5B09E2E553}"/>
          </ac:spMkLst>
        </pc:spChg>
        <pc:spChg chg="del">
          <ac:chgData name="Rita Tam" userId="a11fa42d-2320-45aa-b44e-2f74874cff07" providerId="ADAL" clId="{72FC61CA-DD92-47A8-A4B8-50B45E9637B9}" dt="2022-11-28T11:41:23.301" v="13116" actId="478"/>
          <ac:spMkLst>
            <pc:docMk/>
            <pc:sldMk cId="1482603441" sldId="313"/>
            <ac:spMk id="17" creationId="{CFCD7278-758B-0FD3-7EC8-FEDEDF130D22}"/>
          </ac:spMkLst>
        </pc:spChg>
        <pc:grpChg chg="add mod">
          <ac:chgData name="Rita Tam" userId="a11fa42d-2320-45aa-b44e-2f74874cff07" providerId="ADAL" clId="{72FC61CA-DD92-47A8-A4B8-50B45E9637B9}" dt="2022-11-28T11:41:42.553" v="13124" actId="1076"/>
          <ac:grpSpMkLst>
            <pc:docMk/>
            <pc:sldMk cId="1482603441" sldId="313"/>
            <ac:grpSpMk id="4" creationId="{B891617E-CBDE-032A-07EF-12C2430CF556}"/>
          </ac:grpSpMkLst>
        </pc:grpChg>
        <pc:grpChg chg="del">
          <ac:chgData name="Rita Tam" userId="a11fa42d-2320-45aa-b44e-2f74874cff07" providerId="ADAL" clId="{72FC61CA-DD92-47A8-A4B8-50B45E9637B9}" dt="2022-11-28T11:41:21.280" v="13115" actId="478"/>
          <ac:grpSpMkLst>
            <pc:docMk/>
            <pc:sldMk cId="1482603441" sldId="313"/>
            <ac:grpSpMk id="14" creationId="{FCE84C04-EF31-4670-1304-26C02B7CC570}"/>
          </ac:grpSpMkLst>
        </pc:grpChg>
        <pc:picChg chg="mod">
          <ac:chgData name="Rita Tam" userId="a11fa42d-2320-45aa-b44e-2f74874cff07" providerId="ADAL" clId="{72FC61CA-DD92-47A8-A4B8-50B45E9637B9}" dt="2022-11-28T11:41:36.665" v="13121"/>
          <ac:picMkLst>
            <pc:docMk/>
            <pc:sldMk cId="1482603441" sldId="313"/>
            <ac:picMk id="7" creationId="{987BA3DA-A10A-C09B-0C32-04FBF39DFB25}"/>
          </ac:picMkLst>
        </pc:picChg>
      </pc:sldChg>
      <pc:sldChg chg="addSp delSp modSp add mod ord addAnim delAnim modAnim">
        <pc:chgData name="Rita Tam" userId="a11fa42d-2320-45aa-b44e-2f74874cff07" providerId="ADAL" clId="{72FC61CA-DD92-47A8-A4B8-50B45E9637B9}" dt="2022-11-29T14:40:58.043" v="17694"/>
        <pc:sldMkLst>
          <pc:docMk/>
          <pc:sldMk cId="4026287512" sldId="313"/>
        </pc:sldMkLst>
        <pc:spChg chg="add del mod">
          <ac:chgData name="Rita Tam" userId="a11fa42d-2320-45aa-b44e-2f74874cff07" providerId="ADAL" clId="{72FC61CA-DD92-47A8-A4B8-50B45E9637B9}" dt="2022-11-29T14:40:58.043" v="17694"/>
          <ac:spMkLst>
            <pc:docMk/>
            <pc:sldMk cId="4026287512" sldId="313"/>
            <ac:spMk id="2" creationId="{9E369203-58A1-1BA1-87AE-929BCBD8A3C0}"/>
          </ac:spMkLst>
        </pc:spChg>
        <pc:spChg chg="add del mod">
          <ac:chgData name="Rita Tam" userId="a11fa42d-2320-45aa-b44e-2f74874cff07" providerId="ADAL" clId="{72FC61CA-DD92-47A8-A4B8-50B45E9637B9}" dt="2022-11-29T14:40:50.890" v="17690"/>
          <ac:spMkLst>
            <pc:docMk/>
            <pc:sldMk cId="4026287512" sldId="313"/>
            <ac:spMk id="3" creationId="{F9E4159E-5C82-27AF-EF00-8A291C459EB6}"/>
          </ac:spMkLst>
        </pc:spChg>
        <pc:spChg chg="add del mod">
          <ac:chgData name="Rita Tam" userId="a11fa42d-2320-45aa-b44e-2f74874cff07" providerId="ADAL" clId="{72FC61CA-DD92-47A8-A4B8-50B45E9637B9}" dt="2022-11-28T11:48:23.715" v="13459" actId="478"/>
          <ac:spMkLst>
            <pc:docMk/>
            <pc:sldMk cId="4026287512" sldId="313"/>
            <ac:spMk id="6" creationId="{A105CD8F-2F40-51CE-D312-B751473F9997}"/>
          </ac:spMkLst>
        </pc:spChg>
        <pc:spChg chg="del">
          <ac:chgData name="Rita Tam" userId="a11fa42d-2320-45aa-b44e-2f74874cff07" providerId="ADAL" clId="{72FC61CA-DD92-47A8-A4B8-50B45E9637B9}" dt="2022-11-28T11:48:21.573" v="13458" actId="478"/>
          <ac:spMkLst>
            <pc:docMk/>
            <pc:sldMk cId="4026287512" sldId="313"/>
            <ac:spMk id="8" creationId="{F98B6612-A9E9-4573-DE25-5636575580AE}"/>
          </ac:spMkLst>
        </pc:spChg>
        <pc:spChg chg="add mod">
          <ac:chgData name="Rita Tam" userId="a11fa42d-2320-45aa-b44e-2f74874cff07" providerId="ADAL" clId="{72FC61CA-DD92-47A8-A4B8-50B45E9637B9}" dt="2022-11-28T11:48:51.464" v="13463" actId="14100"/>
          <ac:spMkLst>
            <pc:docMk/>
            <pc:sldMk cId="4026287512" sldId="313"/>
            <ac:spMk id="12" creationId="{D8D34B13-CEF3-A354-F240-908E048E0A4F}"/>
          </ac:spMkLst>
        </pc:spChg>
        <pc:spChg chg="add mod">
          <ac:chgData name="Rita Tam" userId="a11fa42d-2320-45aa-b44e-2f74874cff07" providerId="ADAL" clId="{72FC61CA-DD92-47A8-A4B8-50B45E9637B9}" dt="2022-11-28T11:49:06.360" v="13467" actId="1076"/>
          <ac:spMkLst>
            <pc:docMk/>
            <pc:sldMk cId="4026287512" sldId="313"/>
            <ac:spMk id="13" creationId="{AB1607C9-06F5-E555-FCD9-88FB1B344B6B}"/>
          </ac:spMkLst>
        </pc:spChg>
        <pc:spChg chg="del">
          <ac:chgData name="Rita Tam" userId="a11fa42d-2320-45aa-b44e-2f74874cff07" providerId="ADAL" clId="{72FC61CA-DD92-47A8-A4B8-50B45E9637B9}" dt="2022-11-28T11:48:21.573" v="13458" actId="478"/>
          <ac:spMkLst>
            <pc:docMk/>
            <pc:sldMk cId="4026287512" sldId="313"/>
            <ac:spMk id="14" creationId="{328119DF-09B7-855C-B62F-63EE08A5456B}"/>
          </ac:spMkLst>
        </pc:spChg>
        <pc:spChg chg="del">
          <ac:chgData name="Rita Tam" userId="a11fa42d-2320-45aa-b44e-2f74874cff07" providerId="ADAL" clId="{72FC61CA-DD92-47A8-A4B8-50B45E9637B9}" dt="2022-11-28T11:48:21.573" v="13458" actId="478"/>
          <ac:spMkLst>
            <pc:docMk/>
            <pc:sldMk cId="4026287512" sldId="313"/>
            <ac:spMk id="15" creationId="{7B07907C-DC57-DAF8-7CED-41B433CF9B68}"/>
          </ac:spMkLst>
        </pc:spChg>
        <pc:spChg chg="add del mod">
          <ac:chgData name="Rita Tam" userId="a11fa42d-2320-45aa-b44e-2f74874cff07" providerId="ADAL" clId="{72FC61CA-DD92-47A8-A4B8-50B45E9637B9}" dt="2022-11-28T11:49:03.457" v="13466" actId="478"/>
          <ac:spMkLst>
            <pc:docMk/>
            <pc:sldMk cId="4026287512" sldId="313"/>
            <ac:spMk id="16" creationId="{98AEAFD6-CA7D-C97D-730F-4B4996F462A3}"/>
          </ac:spMkLst>
        </pc:spChg>
        <pc:spChg chg="del">
          <ac:chgData name="Rita Tam" userId="a11fa42d-2320-45aa-b44e-2f74874cff07" providerId="ADAL" clId="{72FC61CA-DD92-47A8-A4B8-50B45E9637B9}" dt="2022-11-28T11:48:21.573" v="13458" actId="478"/>
          <ac:spMkLst>
            <pc:docMk/>
            <pc:sldMk cId="4026287512" sldId="313"/>
            <ac:spMk id="20" creationId="{D29E9D21-384C-16AE-EF58-2DF579C9B8F4}"/>
          </ac:spMkLst>
        </pc:spChg>
        <pc:spChg chg="add mod">
          <ac:chgData name="Rita Tam" userId="a11fa42d-2320-45aa-b44e-2f74874cff07" providerId="ADAL" clId="{72FC61CA-DD92-47A8-A4B8-50B45E9637B9}" dt="2022-11-28T11:48:51.464" v="13463" actId="14100"/>
          <ac:spMkLst>
            <pc:docMk/>
            <pc:sldMk cId="4026287512" sldId="313"/>
            <ac:spMk id="23" creationId="{0662A2EB-4680-BF4A-8407-D2F19EC6DFC3}"/>
          </ac:spMkLst>
        </pc:spChg>
        <pc:spChg chg="add del mod">
          <ac:chgData name="Rita Tam" userId="a11fa42d-2320-45aa-b44e-2f74874cff07" providerId="ADAL" clId="{72FC61CA-DD92-47A8-A4B8-50B45E9637B9}" dt="2022-11-28T11:51:04.854" v="13524" actId="478"/>
          <ac:spMkLst>
            <pc:docMk/>
            <pc:sldMk cId="4026287512" sldId="313"/>
            <ac:spMk id="24" creationId="{C9B4D47D-F8D5-3DF2-5DD8-4042A43F85E1}"/>
          </ac:spMkLst>
        </pc:spChg>
        <pc:spChg chg="add mod">
          <ac:chgData name="Rita Tam" userId="a11fa42d-2320-45aa-b44e-2f74874cff07" providerId="ADAL" clId="{72FC61CA-DD92-47A8-A4B8-50B45E9637B9}" dt="2022-11-28T12:22:11.263" v="14484" actId="14100"/>
          <ac:spMkLst>
            <pc:docMk/>
            <pc:sldMk cId="4026287512" sldId="313"/>
            <ac:spMk id="25" creationId="{2DC1693F-DEA0-7181-778F-3D543DB8F8BA}"/>
          </ac:spMkLst>
        </pc:spChg>
        <pc:spChg chg="add mod">
          <ac:chgData name="Rita Tam" userId="a11fa42d-2320-45aa-b44e-2f74874cff07" providerId="ADAL" clId="{72FC61CA-DD92-47A8-A4B8-50B45E9637B9}" dt="2022-11-28T11:49:09.320" v="13469" actId="1076"/>
          <ac:spMkLst>
            <pc:docMk/>
            <pc:sldMk cId="4026287512" sldId="313"/>
            <ac:spMk id="27" creationId="{63116F3A-86D3-8719-DA3C-A8453AE02D5C}"/>
          </ac:spMkLst>
        </pc:spChg>
        <pc:spChg chg="add mod">
          <ac:chgData name="Rita Tam" userId="a11fa42d-2320-45aa-b44e-2f74874cff07" providerId="ADAL" clId="{72FC61CA-DD92-47A8-A4B8-50B45E9637B9}" dt="2022-11-28T12:00:39.138" v="13738" actId="404"/>
          <ac:spMkLst>
            <pc:docMk/>
            <pc:sldMk cId="4026287512" sldId="313"/>
            <ac:spMk id="28" creationId="{C29E15E3-7281-2F0F-565C-63BD2F46515C}"/>
          </ac:spMkLst>
        </pc:spChg>
        <pc:spChg chg="add mod">
          <ac:chgData name="Rita Tam" userId="a11fa42d-2320-45aa-b44e-2f74874cff07" providerId="ADAL" clId="{72FC61CA-DD92-47A8-A4B8-50B45E9637B9}" dt="2022-11-28T11:51:18.777" v="13532" actId="14100"/>
          <ac:spMkLst>
            <pc:docMk/>
            <pc:sldMk cId="4026287512" sldId="313"/>
            <ac:spMk id="32" creationId="{45A21906-2F14-814F-973D-F7ACA4C8CC28}"/>
          </ac:spMkLst>
        </pc:spChg>
        <pc:spChg chg="add mod">
          <ac:chgData name="Rita Tam" userId="a11fa42d-2320-45aa-b44e-2f74874cff07" providerId="ADAL" clId="{72FC61CA-DD92-47A8-A4B8-50B45E9637B9}" dt="2022-11-28T11:51:38.261" v="13539" actId="207"/>
          <ac:spMkLst>
            <pc:docMk/>
            <pc:sldMk cId="4026287512" sldId="313"/>
            <ac:spMk id="33" creationId="{FAAAD58F-0838-F999-F664-A17726D6E5C3}"/>
          </ac:spMkLst>
        </pc:spChg>
        <pc:spChg chg="del">
          <ac:chgData name="Rita Tam" userId="a11fa42d-2320-45aa-b44e-2f74874cff07" providerId="ADAL" clId="{72FC61CA-DD92-47A8-A4B8-50B45E9637B9}" dt="2022-11-28T11:48:21.573" v="13458" actId="478"/>
          <ac:spMkLst>
            <pc:docMk/>
            <pc:sldMk cId="4026287512" sldId="313"/>
            <ac:spMk id="34" creationId="{DA3A12EE-1093-78B8-483E-FEFC99544E8A}"/>
          </ac:spMkLst>
        </pc:spChg>
        <pc:spChg chg="add mod">
          <ac:chgData name="Rita Tam" userId="a11fa42d-2320-45aa-b44e-2f74874cff07" providerId="ADAL" clId="{72FC61CA-DD92-47A8-A4B8-50B45E9637B9}" dt="2022-11-28T11:51:18.777" v="13532" actId="14100"/>
          <ac:spMkLst>
            <pc:docMk/>
            <pc:sldMk cId="4026287512" sldId="313"/>
            <ac:spMk id="1030" creationId="{313BDF3D-779B-021F-0888-BBF0210C828B}"/>
          </ac:spMkLst>
        </pc:spChg>
        <pc:spChg chg="add mod">
          <ac:chgData name="Rita Tam" userId="a11fa42d-2320-45aa-b44e-2f74874cff07" providerId="ADAL" clId="{72FC61CA-DD92-47A8-A4B8-50B45E9637B9}" dt="2022-11-28T12:00:54.565" v="13752" actId="1036"/>
          <ac:spMkLst>
            <pc:docMk/>
            <pc:sldMk cId="4026287512" sldId="313"/>
            <ac:spMk id="1031" creationId="{D420A1DC-913B-15D5-9E71-CB7658AED507}"/>
          </ac:spMkLst>
        </pc:spChg>
        <pc:spChg chg="add mod">
          <ac:chgData name="Rita Tam" userId="a11fa42d-2320-45aa-b44e-2f74874cff07" providerId="ADAL" clId="{72FC61CA-DD92-47A8-A4B8-50B45E9637B9}" dt="2022-11-28T11:51:41.192" v="13540" actId="207"/>
          <ac:spMkLst>
            <pc:docMk/>
            <pc:sldMk cId="4026287512" sldId="313"/>
            <ac:spMk id="1033" creationId="{70D0E73B-E20A-2BD9-795C-843D3D736FA4}"/>
          </ac:spMkLst>
        </pc:spChg>
        <pc:spChg chg="add mod">
          <ac:chgData name="Rita Tam" userId="a11fa42d-2320-45aa-b44e-2f74874cff07" providerId="ADAL" clId="{72FC61CA-DD92-47A8-A4B8-50B45E9637B9}" dt="2022-11-28T12:00:48.236" v="13743" actId="404"/>
          <ac:spMkLst>
            <pc:docMk/>
            <pc:sldMk cId="4026287512" sldId="313"/>
            <ac:spMk id="1034" creationId="{18BBECE5-A856-F4E1-8168-EF60C6E33BA9}"/>
          </ac:spMkLst>
        </pc:spChg>
        <pc:spChg chg="add del mod">
          <ac:chgData name="Rita Tam" userId="a11fa42d-2320-45aa-b44e-2f74874cff07" providerId="ADAL" clId="{72FC61CA-DD92-47A8-A4B8-50B45E9637B9}" dt="2022-11-28T11:51:17.768" v="13531"/>
          <ac:spMkLst>
            <pc:docMk/>
            <pc:sldMk cId="4026287512" sldId="313"/>
            <ac:spMk id="1040" creationId="{9B9E5D68-C66F-E380-9DB4-7DA1D1FA2EFC}"/>
          </ac:spMkLst>
        </pc:spChg>
        <pc:spChg chg="add del mod">
          <ac:chgData name="Rita Tam" userId="a11fa42d-2320-45aa-b44e-2f74874cff07" providerId="ADAL" clId="{72FC61CA-DD92-47A8-A4B8-50B45E9637B9}" dt="2022-11-28T11:51:17.768" v="13531"/>
          <ac:spMkLst>
            <pc:docMk/>
            <pc:sldMk cId="4026287512" sldId="313"/>
            <ac:spMk id="1043" creationId="{965D34D9-482D-C9EA-1B32-91EA72CB6D0D}"/>
          </ac:spMkLst>
        </pc:spChg>
        <pc:spChg chg="add del mod">
          <ac:chgData name="Rita Tam" userId="a11fa42d-2320-45aa-b44e-2f74874cff07" providerId="ADAL" clId="{72FC61CA-DD92-47A8-A4B8-50B45E9637B9}" dt="2022-11-28T11:51:17.768" v="13531"/>
          <ac:spMkLst>
            <pc:docMk/>
            <pc:sldMk cId="4026287512" sldId="313"/>
            <ac:spMk id="1045" creationId="{4E3D1491-EED5-3CA6-6E57-DB7BFC90A996}"/>
          </ac:spMkLst>
        </pc:spChg>
        <pc:spChg chg="add del mod">
          <ac:chgData name="Rita Tam" userId="a11fa42d-2320-45aa-b44e-2f74874cff07" providerId="ADAL" clId="{72FC61CA-DD92-47A8-A4B8-50B45E9637B9}" dt="2022-11-28T11:51:17.768" v="13531"/>
          <ac:spMkLst>
            <pc:docMk/>
            <pc:sldMk cId="4026287512" sldId="313"/>
            <ac:spMk id="1046" creationId="{BEE40C6B-BCDB-54AA-2329-8EB236FA7BFF}"/>
          </ac:spMkLst>
        </pc:spChg>
        <pc:spChg chg="del">
          <ac:chgData name="Rita Tam" userId="a11fa42d-2320-45aa-b44e-2f74874cff07" providerId="ADAL" clId="{72FC61CA-DD92-47A8-A4B8-50B45E9637B9}" dt="2022-11-28T11:48:36.359" v="13460" actId="478"/>
          <ac:spMkLst>
            <pc:docMk/>
            <pc:sldMk cId="4026287512" sldId="313"/>
            <ac:spMk id="1052" creationId="{383E3259-C8EC-37B9-5374-F9AF14F75124}"/>
          </ac:spMkLst>
        </pc:spChg>
        <pc:spChg chg="add del mod">
          <ac:chgData name="Rita Tam" userId="a11fa42d-2320-45aa-b44e-2f74874cff07" providerId="ADAL" clId="{72FC61CA-DD92-47A8-A4B8-50B45E9637B9}" dt="2022-11-28T11:51:21.125" v="13534"/>
          <ac:spMkLst>
            <pc:docMk/>
            <pc:sldMk cId="4026287512" sldId="313"/>
            <ac:spMk id="1053" creationId="{B244AC24-B2C8-1D64-A5EB-BAA18AA4DACD}"/>
          </ac:spMkLst>
        </pc:spChg>
        <pc:spChg chg="del">
          <ac:chgData name="Rita Tam" userId="a11fa42d-2320-45aa-b44e-2f74874cff07" providerId="ADAL" clId="{72FC61CA-DD92-47A8-A4B8-50B45E9637B9}" dt="2022-11-28T11:48:21.573" v="13458" actId="478"/>
          <ac:spMkLst>
            <pc:docMk/>
            <pc:sldMk cId="4026287512" sldId="313"/>
            <ac:spMk id="1056" creationId="{63E2E0EF-C789-375F-8E5F-0429E4A17BF7}"/>
          </ac:spMkLst>
        </pc:spChg>
        <pc:spChg chg="del">
          <ac:chgData name="Rita Tam" userId="a11fa42d-2320-45aa-b44e-2f74874cff07" providerId="ADAL" clId="{72FC61CA-DD92-47A8-A4B8-50B45E9637B9}" dt="2022-11-28T11:48:21.573" v="13458" actId="478"/>
          <ac:spMkLst>
            <pc:docMk/>
            <pc:sldMk cId="4026287512" sldId="313"/>
            <ac:spMk id="1057" creationId="{846CBCB7-179A-ECA1-68EB-4C3AD9FDA215}"/>
          </ac:spMkLst>
        </pc:spChg>
        <pc:spChg chg="del">
          <ac:chgData name="Rita Tam" userId="a11fa42d-2320-45aa-b44e-2f74874cff07" providerId="ADAL" clId="{72FC61CA-DD92-47A8-A4B8-50B45E9637B9}" dt="2022-11-28T11:48:21.573" v="13458" actId="478"/>
          <ac:spMkLst>
            <pc:docMk/>
            <pc:sldMk cId="4026287512" sldId="313"/>
            <ac:spMk id="1058" creationId="{01C83797-7676-EB2E-0238-CA013EC960FF}"/>
          </ac:spMkLst>
        </pc:spChg>
        <pc:spChg chg="add del mod">
          <ac:chgData name="Rita Tam" userId="a11fa42d-2320-45aa-b44e-2f74874cff07" providerId="ADAL" clId="{72FC61CA-DD92-47A8-A4B8-50B45E9637B9}" dt="2022-11-28T11:51:21.125" v="13534"/>
          <ac:spMkLst>
            <pc:docMk/>
            <pc:sldMk cId="4026287512" sldId="313"/>
            <ac:spMk id="1060" creationId="{075B7A0A-EBD3-6243-56A1-ED5758078BAA}"/>
          </ac:spMkLst>
        </pc:spChg>
        <pc:spChg chg="add del mod">
          <ac:chgData name="Rita Tam" userId="a11fa42d-2320-45aa-b44e-2f74874cff07" providerId="ADAL" clId="{72FC61CA-DD92-47A8-A4B8-50B45E9637B9}" dt="2022-11-28T11:51:21.125" v="13534"/>
          <ac:spMkLst>
            <pc:docMk/>
            <pc:sldMk cId="4026287512" sldId="313"/>
            <ac:spMk id="1062" creationId="{2E6CFADF-99BB-A31B-1894-021865094617}"/>
          </ac:spMkLst>
        </pc:spChg>
        <pc:spChg chg="add del mod">
          <ac:chgData name="Rita Tam" userId="a11fa42d-2320-45aa-b44e-2f74874cff07" providerId="ADAL" clId="{72FC61CA-DD92-47A8-A4B8-50B45E9637B9}" dt="2022-11-28T11:51:21.125" v="13534"/>
          <ac:spMkLst>
            <pc:docMk/>
            <pc:sldMk cId="4026287512" sldId="313"/>
            <ac:spMk id="1064" creationId="{6D040FCD-E93A-9244-CEC2-8A958EEE2619}"/>
          </ac:spMkLst>
        </pc:spChg>
        <pc:spChg chg="add mod">
          <ac:chgData name="Rita Tam" userId="a11fa42d-2320-45aa-b44e-2f74874cff07" providerId="ADAL" clId="{72FC61CA-DD92-47A8-A4B8-50B45E9637B9}" dt="2022-11-28T11:51:27.144" v="13536" actId="1076"/>
          <ac:spMkLst>
            <pc:docMk/>
            <pc:sldMk cId="4026287512" sldId="313"/>
            <ac:spMk id="1067" creationId="{2E2EA43A-80ED-BAEA-3C2F-05DF222A9FAF}"/>
          </ac:spMkLst>
        </pc:spChg>
        <pc:spChg chg="add mod">
          <ac:chgData name="Rita Tam" userId="a11fa42d-2320-45aa-b44e-2f74874cff07" providerId="ADAL" clId="{72FC61CA-DD92-47A8-A4B8-50B45E9637B9}" dt="2022-11-28T11:51:44.494" v="13541" actId="207"/>
          <ac:spMkLst>
            <pc:docMk/>
            <pc:sldMk cId="4026287512" sldId="313"/>
            <ac:spMk id="1068" creationId="{5B521E74-797F-6CD4-5965-C8E42C9E20A0}"/>
          </ac:spMkLst>
        </pc:spChg>
        <pc:spChg chg="del">
          <ac:chgData name="Rita Tam" userId="a11fa42d-2320-45aa-b44e-2f74874cff07" providerId="ADAL" clId="{72FC61CA-DD92-47A8-A4B8-50B45E9637B9}" dt="2022-11-28T11:48:21.573" v="13458" actId="478"/>
          <ac:spMkLst>
            <pc:docMk/>
            <pc:sldMk cId="4026287512" sldId="313"/>
            <ac:spMk id="1074" creationId="{EF666B58-A48E-B75D-9EBA-B25424AB64E5}"/>
          </ac:spMkLst>
        </pc:spChg>
        <pc:spChg chg="del">
          <ac:chgData name="Rita Tam" userId="a11fa42d-2320-45aa-b44e-2f74874cff07" providerId="ADAL" clId="{72FC61CA-DD92-47A8-A4B8-50B45E9637B9}" dt="2022-11-28T11:48:21.573" v="13458" actId="478"/>
          <ac:spMkLst>
            <pc:docMk/>
            <pc:sldMk cId="4026287512" sldId="313"/>
            <ac:spMk id="1075" creationId="{715D6F5C-4B58-C87D-1389-EFA510EDE23C}"/>
          </ac:spMkLst>
        </pc:spChg>
        <pc:spChg chg="del">
          <ac:chgData name="Rita Tam" userId="a11fa42d-2320-45aa-b44e-2f74874cff07" providerId="ADAL" clId="{72FC61CA-DD92-47A8-A4B8-50B45E9637B9}" dt="2022-11-28T11:48:21.573" v="13458" actId="478"/>
          <ac:spMkLst>
            <pc:docMk/>
            <pc:sldMk cId="4026287512" sldId="313"/>
            <ac:spMk id="1076" creationId="{4FF25D52-88E7-1642-5EB2-9063F3758FAA}"/>
          </ac:spMkLst>
        </pc:spChg>
        <pc:spChg chg="del">
          <ac:chgData name="Rita Tam" userId="a11fa42d-2320-45aa-b44e-2f74874cff07" providerId="ADAL" clId="{72FC61CA-DD92-47A8-A4B8-50B45E9637B9}" dt="2022-11-28T11:48:21.573" v="13458" actId="478"/>
          <ac:spMkLst>
            <pc:docMk/>
            <pc:sldMk cId="4026287512" sldId="313"/>
            <ac:spMk id="1077" creationId="{6848F3D9-5188-DC52-3995-AF99C308E2FA}"/>
          </ac:spMkLst>
        </pc:spChg>
        <pc:spChg chg="add mod">
          <ac:chgData name="Rita Tam" userId="a11fa42d-2320-45aa-b44e-2f74874cff07" providerId="ADAL" clId="{72FC61CA-DD92-47A8-A4B8-50B45E9637B9}" dt="2022-11-28T11:51:27.144" v="13536" actId="1076"/>
          <ac:spMkLst>
            <pc:docMk/>
            <pc:sldMk cId="4026287512" sldId="313"/>
            <ac:spMk id="1081" creationId="{4A2DECB4-2A31-19D5-6DC7-852BC1803AFD}"/>
          </ac:spMkLst>
        </pc:spChg>
        <pc:spChg chg="add mod">
          <ac:chgData name="Rita Tam" userId="a11fa42d-2320-45aa-b44e-2f74874cff07" providerId="ADAL" clId="{72FC61CA-DD92-47A8-A4B8-50B45E9637B9}" dt="2022-11-28T12:00:54.565" v="13752" actId="1036"/>
          <ac:spMkLst>
            <pc:docMk/>
            <pc:sldMk cId="4026287512" sldId="313"/>
            <ac:spMk id="1082" creationId="{660B1E71-DAA9-9C3C-6F76-E77DBE413D01}"/>
          </ac:spMkLst>
        </pc:spChg>
        <pc:spChg chg="add mod">
          <ac:chgData name="Rita Tam" userId="a11fa42d-2320-45aa-b44e-2f74874cff07" providerId="ADAL" clId="{72FC61CA-DD92-47A8-A4B8-50B45E9637B9}" dt="2022-11-28T11:51:46.193" v="13542" actId="207"/>
          <ac:spMkLst>
            <pc:docMk/>
            <pc:sldMk cId="4026287512" sldId="313"/>
            <ac:spMk id="1084" creationId="{D942C0B9-A9E0-C6B3-A99F-942AA84C4137}"/>
          </ac:spMkLst>
        </pc:spChg>
        <pc:spChg chg="add mod">
          <ac:chgData name="Rita Tam" userId="a11fa42d-2320-45aa-b44e-2f74874cff07" providerId="ADAL" clId="{72FC61CA-DD92-47A8-A4B8-50B45E9637B9}" dt="2022-11-28T12:00:48.236" v="13743" actId="404"/>
          <ac:spMkLst>
            <pc:docMk/>
            <pc:sldMk cId="4026287512" sldId="313"/>
            <ac:spMk id="1085" creationId="{14651C64-7677-F0E5-A59F-272093020773}"/>
          </ac:spMkLst>
        </pc:spChg>
        <pc:spChg chg="add del mod">
          <ac:chgData name="Rita Tam" userId="a11fa42d-2320-45aa-b44e-2f74874cff07" providerId="ADAL" clId="{72FC61CA-DD92-47A8-A4B8-50B45E9637B9}" dt="2022-11-28T11:55:54.560" v="13626" actId="478"/>
          <ac:spMkLst>
            <pc:docMk/>
            <pc:sldMk cId="4026287512" sldId="313"/>
            <ac:spMk id="1086" creationId="{CCFB6318-6010-F3F3-2EEE-A7BB0249C598}"/>
          </ac:spMkLst>
        </pc:spChg>
        <pc:spChg chg="add mod">
          <ac:chgData name="Rita Tam" userId="a11fa42d-2320-45aa-b44e-2f74874cff07" providerId="ADAL" clId="{72FC61CA-DD92-47A8-A4B8-50B45E9637B9}" dt="2022-11-28T12:01:50.719" v="13766" actId="207"/>
          <ac:spMkLst>
            <pc:docMk/>
            <pc:sldMk cId="4026287512" sldId="313"/>
            <ac:spMk id="1087" creationId="{B9DD8AB2-3851-9A9F-1549-E1D529A9B289}"/>
          </ac:spMkLst>
        </pc:spChg>
        <pc:spChg chg="add del mod">
          <ac:chgData name="Rita Tam" userId="a11fa42d-2320-45aa-b44e-2f74874cff07" providerId="ADAL" clId="{72FC61CA-DD92-47A8-A4B8-50B45E9637B9}" dt="2022-11-28T11:56:07.157" v="13635" actId="478"/>
          <ac:spMkLst>
            <pc:docMk/>
            <pc:sldMk cId="4026287512" sldId="313"/>
            <ac:spMk id="1088" creationId="{FD35F111-8511-C7E6-98C0-BE249D5D8B94}"/>
          </ac:spMkLst>
        </pc:spChg>
        <pc:spChg chg="mod">
          <ac:chgData name="Rita Tam" userId="a11fa42d-2320-45aa-b44e-2f74874cff07" providerId="ADAL" clId="{72FC61CA-DD92-47A8-A4B8-50B45E9637B9}" dt="2022-11-28T12:30:50.885" v="14561" actId="207"/>
          <ac:spMkLst>
            <pc:docMk/>
            <pc:sldMk cId="4026287512" sldId="313"/>
            <ac:spMk id="1114" creationId="{FFB7F8A6-8DA8-DCC2-515C-7E90C270960D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115" creationId="{0F10E836-B10A-63AE-7E82-B2294ECDB6FF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116" creationId="{9F8DDF43-9F08-9D72-6B01-BD978AA04175}"/>
          </ac:spMkLst>
        </pc:spChg>
        <pc:spChg chg="mod">
          <ac:chgData name="Rita Tam" userId="a11fa42d-2320-45aa-b44e-2f74874cff07" providerId="ADAL" clId="{72FC61CA-DD92-47A8-A4B8-50B45E9637B9}" dt="2022-11-28T12:30:50.885" v="14561" actId="207"/>
          <ac:spMkLst>
            <pc:docMk/>
            <pc:sldMk cId="4026287512" sldId="313"/>
            <ac:spMk id="1133" creationId="{76B0468F-BB45-D385-B353-6BE1152F59C1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134" creationId="{66179667-7140-ED64-6470-F2ACBA0602A4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135" creationId="{E10B9E15-B795-D391-4339-282B56AB2AA5}"/>
          </ac:spMkLst>
        </pc:spChg>
        <pc:spChg chg="mod">
          <ac:chgData name="Rita Tam" userId="a11fa42d-2320-45aa-b44e-2f74874cff07" providerId="ADAL" clId="{72FC61CA-DD92-47A8-A4B8-50B45E9637B9}" dt="2022-11-28T12:30:50.885" v="14561" actId="207"/>
          <ac:spMkLst>
            <pc:docMk/>
            <pc:sldMk cId="4026287512" sldId="313"/>
            <ac:spMk id="1136" creationId="{39EE98E5-DDC5-F74A-2006-82DDDCFEAC5C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137" creationId="{728E8A13-F2AF-B7B0-5D35-801BAE94595A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138" creationId="{D02A9371-C201-8E22-AE99-066CAFDF4D5B}"/>
          </ac:spMkLst>
        </pc:spChg>
        <pc:spChg chg="mod">
          <ac:chgData name="Rita Tam" userId="a11fa42d-2320-45aa-b44e-2f74874cff07" providerId="ADAL" clId="{72FC61CA-DD92-47A8-A4B8-50B45E9637B9}" dt="2022-11-28T12:30:50.885" v="14561" actId="207"/>
          <ac:spMkLst>
            <pc:docMk/>
            <pc:sldMk cId="4026287512" sldId="313"/>
            <ac:spMk id="1139" creationId="{9D5DE0C1-7B19-A8A0-ACBD-2AA8EA3C1A99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140" creationId="{EB8C851A-936E-14F5-DC8E-D17AA29E2773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153" creationId="{880049BE-69FB-4C8D-81CE-B44A64C6117B}"/>
          </ac:spMkLst>
        </pc:spChg>
        <pc:spChg chg="mod">
          <ac:chgData name="Rita Tam" userId="a11fa42d-2320-45aa-b44e-2f74874cff07" providerId="ADAL" clId="{72FC61CA-DD92-47A8-A4B8-50B45E9637B9}" dt="2022-11-28T12:30:50.885" v="14561" actId="207"/>
          <ac:spMkLst>
            <pc:docMk/>
            <pc:sldMk cId="4026287512" sldId="313"/>
            <ac:spMk id="1162" creationId="{5F16C751-DBDD-0273-BB1C-20B74395F100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163" creationId="{ACCA0F97-ACE6-46F3-8D3B-8560E8D597DA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164" creationId="{DFCA8087-8B3B-5417-0949-033356081877}"/>
          </ac:spMkLst>
        </pc:spChg>
        <pc:spChg chg="mod">
          <ac:chgData name="Rita Tam" userId="a11fa42d-2320-45aa-b44e-2f74874cff07" providerId="ADAL" clId="{72FC61CA-DD92-47A8-A4B8-50B45E9637B9}" dt="2022-11-28T12:30:50.885" v="14561" actId="207"/>
          <ac:spMkLst>
            <pc:docMk/>
            <pc:sldMk cId="4026287512" sldId="313"/>
            <ac:spMk id="1168" creationId="{F02D82F8-B83A-1D22-57D3-986AEB628C81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169" creationId="{74CE3786-B72D-9F8E-D1D2-B852046D88A6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173" creationId="{08814530-BD30-5DCB-0D34-F812D5520709}"/>
          </ac:spMkLst>
        </pc:spChg>
        <pc:spChg chg="mod">
          <ac:chgData name="Rita Tam" userId="a11fa42d-2320-45aa-b44e-2f74874cff07" providerId="ADAL" clId="{72FC61CA-DD92-47A8-A4B8-50B45E9637B9}" dt="2022-11-28T12:30:50.885" v="14561" actId="207"/>
          <ac:spMkLst>
            <pc:docMk/>
            <pc:sldMk cId="4026287512" sldId="313"/>
            <ac:spMk id="1174" creationId="{DC0F77D8-B525-C04A-D9F0-32C43505C43C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175" creationId="{2445DF33-D834-FF8F-3187-62DBEAF127B4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176" creationId="{76D6F538-EEC9-FBE7-E4CE-714C123DF6C4}"/>
          </ac:spMkLst>
        </pc:spChg>
        <pc:spChg chg="mod">
          <ac:chgData name="Rita Tam" userId="a11fa42d-2320-45aa-b44e-2f74874cff07" providerId="ADAL" clId="{72FC61CA-DD92-47A8-A4B8-50B45E9637B9}" dt="2022-11-28T12:30:50.885" v="14561" actId="207"/>
          <ac:spMkLst>
            <pc:docMk/>
            <pc:sldMk cId="4026287512" sldId="313"/>
            <ac:spMk id="1177" creationId="{A299F046-8433-7F9B-563B-5C65EDF46544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178" creationId="{DE7C81CE-F5AA-2F50-2848-917836759181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179" creationId="{A6E833BE-B725-9AA4-1761-D0895B764582}"/>
          </ac:spMkLst>
        </pc:spChg>
        <pc:spChg chg="mod">
          <ac:chgData name="Rita Tam" userId="a11fa42d-2320-45aa-b44e-2f74874cff07" providerId="ADAL" clId="{72FC61CA-DD92-47A8-A4B8-50B45E9637B9}" dt="2022-11-28T12:31:08.342" v="14562" actId="207"/>
          <ac:spMkLst>
            <pc:docMk/>
            <pc:sldMk cId="4026287512" sldId="313"/>
            <ac:spMk id="1189" creationId="{73ABDA70-A6BB-EDAC-6434-6C501FD13F43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190" creationId="{DA69CFDF-BB01-FFB7-DC60-0A3B1546C55F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191" creationId="{266518DD-1D03-8EDA-17D0-09032899F4C7}"/>
          </ac:spMkLst>
        </pc:spChg>
        <pc:spChg chg="mod">
          <ac:chgData name="Rita Tam" userId="a11fa42d-2320-45aa-b44e-2f74874cff07" providerId="ADAL" clId="{72FC61CA-DD92-47A8-A4B8-50B45E9637B9}" dt="2022-11-28T12:31:08.342" v="14562" actId="207"/>
          <ac:spMkLst>
            <pc:docMk/>
            <pc:sldMk cId="4026287512" sldId="313"/>
            <ac:spMk id="1192" creationId="{C2F99964-8726-7761-F47A-0ADA81DBC030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193" creationId="{B6F4A234-A55E-6EB6-5070-67EB65B0E28F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194" creationId="{2957FE9A-10E0-9C9D-2757-28EFA00BB23C}"/>
          </ac:spMkLst>
        </pc:spChg>
        <pc:spChg chg="mod">
          <ac:chgData name="Rita Tam" userId="a11fa42d-2320-45aa-b44e-2f74874cff07" providerId="ADAL" clId="{72FC61CA-DD92-47A8-A4B8-50B45E9637B9}" dt="2022-11-28T12:31:08.342" v="14562" actId="207"/>
          <ac:spMkLst>
            <pc:docMk/>
            <pc:sldMk cId="4026287512" sldId="313"/>
            <ac:spMk id="1195" creationId="{9C056498-1820-A7E5-9B02-B2261B32E805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196" creationId="{923482F6-0B8A-4123-B9E4-E0AA69B56592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197" creationId="{A0656BD1-F6EB-D477-59E9-95A19ABD8EBB}"/>
          </ac:spMkLst>
        </pc:spChg>
        <pc:spChg chg="mod">
          <ac:chgData name="Rita Tam" userId="a11fa42d-2320-45aa-b44e-2f74874cff07" providerId="ADAL" clId="{72FC61CA-DD92-47A8-A4B8-50B45E9637B9}" dt="2022-11-28T12:31:08.342" v="14562" actId="207"/>
          <ac:spMkLst>
            <pc:docMk/>
            <pc:sldMk cId="4026287512" sldId="313"/>
            <ac:spMk id="1198" creationId="{5B8F4576-9445-68E5-A79B-0CB5A67E3A97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199" creationId="{C4CF886C-F251-F6CF-62B0-76AB045524D7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200" creationId="{BE4A0129-EB3A-90B8-1DC4-DB402BBADF13}"/>
          </ac:spMkLst>
        </pc:spChg>
        <pc:spChg chg="mod">
          <ac:chgData name="Rita Tam" userId="a11fa42d-2320-45aa-b44e-2f74874cff07" providerId="ADAL" clId="{72FC61CA-DD92-47A8-A4B8-50B45E9637B9}" dt="2022-11-28T12:31:08.342" v="14562" actId="207"/>
          <ac:spMkLst>
            <pc:docMk/>
            <pc:sldMk cId="4026287512" sldId="313"/>
            <ac:spMk id="1201" creationId="{E204CC1C-2266-C4C3-2D22-190E496E2132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202" creationId="{FAE541FE-0027-E591-E8A1-1A43631525AF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203" creationId="{670352A7-E86D-8149-3D7F-03FAE9E4DE43}"/>
          </ac:spMkLst>
        </pc:spChg>
        <pc:spChg chg="mod">
          <ac:chgData name="Rita Tam" userId="a11fa42d-2320-45aa-b44e-2f74874cff07" providerId="ADAL" clId="{72FC61CA-DD92-47A8-A4B8-50B45E9637B9}" dt="2022-11-28T12:31:08.342" v="14562" actId="207"/>
          <ac:spMkLst>
            <pc:docMk/>
            <pc:sldMk cId="4026287512" sldId="313"/>
            <ac:spMk id="1204" creationId="{ECFA4C9D-F5E2-0BB4-915D-63B4917F6E3D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205" creationId="{41FBB09B-B819-4A1C-812C-240F040ECD90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206" creationId="{19938139-0B7B-AF66-7437-08C4F362A027}"/>
          </ac:spMkLst>
        </pc:spChg>
        <pc:spChg chg="mod">
          <ac:chgData name="Rita Tam" userId="a11fa42d-2320-45aa-b44e-2f74874cff07" providerId="ADAL" clId="{72FC61CA-DD92-47A8-A4B8-50B45E9637B9}" dt="2022-11-28T12:31:08.342" v="14562" actId="207"/>
          <ac:spMkLst>
            <pc:docMk/>
            <pc:sldMk cId="4026287512" sldId="313"/>
            <ac:spMk id="1207" creationId="{9899813C-EA5E-3523-9D91-048C006A2D01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208" creationId="{13F59218-F19B-1E8B-5789-93015CFB6560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209" creationId="{4BB9F317-2BD2-699F-F990-220AE617FA97}"/>
          </ac:spMkLst>
        </pc:spChg>
        <pc:spChg chg="mod">
          <ac:chgData name="Rita Tam" userId="a11fa42d-2320-45aa-b44e-2f74874cff07" providerId="ADAL" clId="{72FC61CA-DD92-47A8-A4B8-50B45E9637B9}" dt="2022-11-28T12:31:08.342" v="14562" actId="207"/>
          <ac:spMkLst>
            <pc:docMk/>
            <pc:sldMk cId="4026287512" sldId="313"/>
            <ac:spMk id="1210" creationId="{D8C5F0B0-1192-F6BD-C7DB-CAF00B784D4A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211" creationId="{8BD69ECA-A4D3-2A80-8DF6-B9FD2F352F60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212" creationId="{0B34CD5C-3C8A-48F8-60C4-DEFD6DD58389}"/>
          </ac:spMkLst>
        </pc:spChg>
        <pc:spChg chg="del">
          <ac:chgData name="Rita Tam" userId="a11fa42d-2320-45aa-b44e-2f74874cff07" providerId="ADAL" clId="{72FC61CA-DD92-47A8-A4B8-50B45E9637B9}" dt="2022-11-28T11:48:21.573" v="13458" actId="478"/>
          <ac:spMkLst>
            <pc:docMk/>
            <pc:sldMk cId="4026287512" sldId="313"/>
            <ac:spMk id="1218" creationId="{49C65C57-27E5-9CB8-47BB-40EAEA087032}"/>
          </ac:spMkLst>
        </pc:spChg>
        <pc:spChg chg="mod">
          <ac:chgData name="Rita Tam" userId="a11fa42d-2320-45aa-b44e-2f74874cff07" providerId="ADAL" clId="{72FC61CA-DD92-47A8-A4B8-50B45E9637B9}" dt="2022-11-28T12:31:25.374" v="14563" actId="207"/>
          <ac:spMkLst>
            <pc:docMk/>
            <pc:sldMk cId="4026287512" sldId="313"/>
            <ac:spMk id="1233" creationId="{C0963F1C-5070-B6DE-F136-6DCCFF30A46F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234" creationId="{0A410F88-170C-18F4-13B9-7FAE6C03A5D8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235" creationId="{44D91D2F-1027-1938-EB43-E8550B70A951}"/>
          </ac:spMkLst>
        </pc:spChg>
        <pc:spChg chg="mod">
          <ac:chgData name="Rita Tam" userId="a11fa42d-2320-45aa-b44e-2f74874cff07" providerId="ADAL" clId="{72FC61CA-DD92-47A8-A4B8-50B45E9637B9}" dt="2022-11-28T12:31:25.374" v="14563" actId="207"/>
          <ac:spMkLst>
            <pc:docMk/>
            <pc:sldMk cId="4026287512" sldId="313"/>
            <ac:spMk id="1236" creationId="{742BB30A-8477-2763-032E-2305BE2530D0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237" creationId="{D859447B-8BFF-597A-A3B4-FAD5B90B5F1C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238" creationId="{9F6FBB8B-F7C3-63CF-4FA5-1BC7F34DA0F4}"/>
          </ac:spMkLst>
        </pc:spChg>
        <pc:spChg chg="mod">
          <ac:chgData name="Rita Tam" userId="a11fa42d-2320-45aa-b44e-2f74874cff07" providerId="ADAL" clId="{72FC61CA-DD92-47A8-A4B8-50B45E9637B9}" dt="2022-11-28T12:31:25.374" v="14563" actId="207"/>
          <ac:spMkLst>
            <pc:docMk/>
            <pc:sldMk cId="4026287512" sldId="313"/>
            <ac:spMk id="1239" creationId="{A3FD88CA-9A49-C94C-CEB8-D37B13342A84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240" creationId="{CF5DE983-1E70-BFE8-FF8D-0AC0238450E4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241" creationId="{C983B5E1-65C8-FE3B-E343-E590F14169C8}"/>
          </ac:spMkLst>
        </pc:spChg>
        <pc:spChg chg="mod">
          <ac:chgData name="Rita Tam" userId="a11fa42d-2320-45aa-b44e-2f74874cff07" providerId="ADAL" clId="{72FC61CA-DD92-47A8-A4B8-50B45E9637B9}" dt="2022-11-28T12:31:25.374" v="14563" actId="207"/>
          <ac:spMkLst>
            <pc:docMk/>
            <pc:sldMk cId="4026287512" sldId="313"/>
            <ac:spMk id="1242" creationId="{17033816-836A-5FBA-84CE-A1745A46C835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243" creationId="{EBE33596-F4FB-E432-14A4-FD7CD4412C39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244" creationId="{69985B22-AAC7-7549-2E0D-98FA0555F52D}"/>
          </ac:spMkLst>
        </pc:spChg>
        <pc:spChg chg="mod">
          <ac:chgData name="Rita Tam" userId="a11fa42d-2320-45aa-b44e-2f74874cff07" providerId="ADAL" clId="{72FC61CA-DD92-47A8-A4B8-50B45E9637B9}" dt="2022-11-28T12:31:25.374" v="14563" actId="207"/>
          <ac:spMkLst>
            <pc:docMk/>
            <pc:sldMk cId="4026287512" sldId="313"/>
            <ac:spMk id="1245" creationId="{9E690E54-2964-ECD1-E530-809FD60C3814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246" creationId="{F8340ABA-6A59-C952-6CBA-8F5035BBC660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247" creationId="{675FFBDD-631F-C521-5F43-16018B6F18B1}"/>
          </ac:spMkLst>
        </pc:spChg>
        <pc:spChg chg="mod">
          <ac:chgData name="Rita Tam" userId="a11fa42d-2320-45aa-b44e-2f74874cff07" providerId="ADAL" clId="{72FC61CA-DD92-47A8-A4B8-50B45E9637B9}" dt="2022-11-28T12:31:25.374" v="14563" actId="207"/>
          <ac:spMkLst>
            <pc:docMk/>
            <pc:sldMk cId="4026287512" sldId="313"/>
            <ac:spMk id="1248" creationId="{E5F64C92-C57B-1C7A-F087-7AF0DEF2CF8F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249" creationId="{5BACC460-1A47-F1AC-F5A7-A32A32C7D916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250" creationId="{629C157E-0CA0-8AC0-6566-30DF315210B7}"/>
          </ac:spMkLst>
        </pc:spChg>
        <pc:spChg chg="mod">
          <ac:chgData name="Rita Tam" userId="a11fa42d-2320-45aa-b44e-2f74874cff07" providerId="ADAL" clId="{72FC61CA-DD92-47A8-A4B8-50B45E9637B9}" dt="2022-11-28T12:31:25.374" v="14563" actId="207"/>
          <ac:spMkLst>
            <pc:docMk/>
            <pc:sldMk cId="4026287512" sldId="313"/>
            <ac:spMk id="1251" creationId="{74E3ECA4-84FC-050A-34B7-F6E82F2C6589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252" creationId="{0B98CE15-3442-F022-A7F2-26C78284D1C9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253" creationId="{C8181ABA-98DE-E64A-A9D4-00A1D224A6F2}"/>
          </ac:spMkLst>
        </pc:spChg>
        <pc:spChg chg="mod">
          <ac:chgData name="Rita Tam" userId="a11fa42d-2320-45aa-b44e-2f74874cff07" providerId="ADAL" clId="{72FC61CA-DD92-47A8-A4B8-50B45E9637B9}" dt="2022-11-28T12:31:25.374" v="14563" actId="207"/>
          <ac:spMkLst>
            <pc:docMk/>
            <pc:sldMk cId="4026287512" sldId="313"/>
            <ac:spMk id="1254" creationId="{083FC341-CC0C-CAAE-B7E3-257C2A12D724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255" creationId="{418D9EF4-DFC0-D587-E513-C257DE54E91A}"/>
          </ac:spMkLst>
        </pc:spChg>
        <pc:spChg chg="mod">
          <ac:chgData name="Rita Tam" userId="a11fa42d-2320-45aa-b44e-2f74874cff07" providerId="ADAL" clId="{72FC61CA-DD92-47A8-A4B8-50B45E9637B9}" dt="2022-11-28T12:23:43.781" v="14499" actId="165"/>
          <ac:spMkLst>
            <pc:docMk/>
            <pc:sldMk cId="4026287512" sldId="313"/>
            <ac:spMk id="1256" creationId="{C3A28B6D-4D31-998E-D03C-EAEB7B355C8F}"/>
          </ac:spMkLst>
        </pc:spChg>
        <pc:spChg chg="add mod">
          <ac:chgData name="Rita Tam" userId="a11fa42d-2320-45aa-b44e-2f74874cff07" providerId="ADAL" clId="{72FC61CA-DD92-47A8-A4B8-50B45E9637B9}" dt="2022-11-28T13:19:27.691" v="15684" actId="1076"/>
          <ac:spMkLst>
            <pc:docMk/>
            <pc:sldMk cId="4026287512" sldId="313"/>
            <ac:spMk id="1259" creationId="{18977E64-3B6F-361F-26E8-87DF7A11C72F}"/>
          </ac:spMkLst>
        </pc:spChg>
        <pc:spChg chg="add mod">
          <ac:chgData name="Rita Tam" userId="a11fa42d-2320-45aa-b44e-2f74874cff07" providerId="ADAL" clId="{72FC61CA-DD92-47A8-A4B8-50B45E9637B9}" dt="2022-11-28T12:01:45.411" v="13765" actId="207"/>
          <ac:spMkLst>
            <pc:docMk/>
            <pc:sldMk cId="4026287512" sldId="313"/>
            <ac:spMk id="1260" creationId="{1E15E4DE-F3B2-E7D6-5F34-6D785E232C48}"/>
          </ac:spMkLst>
        </pc:spChg>
        <pc:spChg chg="add mod">
          <ac:chgData name="Rita Tam" userId="a11fa42d-2320-45aa-b44e-2f74874cff07" providerId="ADAL" clId="{72FC61CA-DD92-47A8-A4B8-50B45E9637B9}" dt="2022-11-28T12:01:53.869" v="13767" actId="207"/>
          <ac:spMkLst>
            <pc:docMk/>
            <pc:sldMk cId="4026287512" sldId="313"/>
            <ac:spMk id="1261" creationId="{18DF0AEB-B14E-26F9-87D6-8BBBB5D92DB5}"/>
          </ac:spMkLst>
        </pc:spChg>
        <pc:spChg chg="add mod">
          <ac:chgData name="Rita Tam" userId="a11fa42d-2320-45aa-b44e-2f74874cff07" providerId="ADAL" clId="{72FC61CA-DD92-47A8-A4B8-50B45E9637B9}" dt="2022-11-28T12:01:37.528" v="13764" actId="1036"/>
          <ac:spMkLst>
            <pc:docMk/>
            <pc:sldMk cId="4026287512" sldId="313"/>
            <ac:spMk id="1262" creationId="{62E587EE-7DDF-AB3D-7F0F-927B8CB252D2}"/>
          </ac:spMkLst>
        </pc:spChg>
        <pc:spChg chg="add mod">
          <ac:chgData name="Rita Tam" userId="a11fa42d-2320-45aa-b44e-2f74874cff07" providerId="ADAL" clId="{72FC61CA-DD92-47A8-A4B8-50B45E9637B9}" dt="2022-11-28T12:13:36.059" v="14003" actId="14100"/>
          <ac:spMkLst>
            <pc:docMk/>
            <pc:sldMk cId="4026287512" sldId="313"/>
            <ac:spMk id="1263" creationId="{3C52A54A-054C-2615-8A01-899EF1E813A2}"/>
          </ac:spMkLst>
        </pc:spChg>
        <pc:spChg chg="mod">
          <ac:chgData name="Rita Tam" userId="a11fa42d-2320-45aa-b44e-2f74874cff07" providerId="ADAL" clId="{72FC61CA-DD92-47A8-A4B8-50B45E9637B9}" dt="2022-11-28T12:03:05.094" v="13798"/>
          <ac:spMkLst>
            <pc:docMk/>
            <pc:sldMk cId="4026287512" sldId="313"/>
            <ac:spMk id="1284" creationId="{8E0BD25C-0258-0A11-01E1-BC3C9A5D51EB}"/>
          </ac:spMkLst>
        </pc:spChg>
        <pc:spChg chg="mod">
          <ac:chgData name="Rita Tam" userId="a11fa42d-2320-45aa-b44e-2f74874cff07" providerId="ADAL" clId="{72FC61CA-DD92-47A8-A4B8-50B45E9637B9}" dt="2022-11-28T12:03:05.094" v="13798"/>
          <ac:spMkLst>
            <pc:docMk/>
            <pc:sldMk cId="4026287512" sldId="313"/>
            <ac:spMk id="1285" creationId="{5B0191F4-5976-4D99-BB84-643CC5542B88}"/>
          </ac:spMkLst>
        </pc:spChg>
        <pc:spChg chg="mod">
          <ac:chgData name="Rita Tam" userId="a11fa42d-2320-45aa-b44e-2f74874cff07" providerId="ADAL" clId="{72FC61CA-DD92-47A8-A4B8-50B45E9637B9}" dt="2022-11-28T12:03:05.094" v="13798"/>
          <ac:spMkLst>
            <pc:docMk/>
            <pc:sldMk cId="4026287512" sldId="313"/>
            <ac:spMk id="1286" creationId="{704409C2-75A9-A980-5C10-37A26C01996D}"/>
          </ac:spMkLst>
        </pc:spChg>
        <pc:spChg chg="mod">
          <ac:chgData name="Rita Tam" userId="a11fa42d-2320-45aa-b44e-2f74874cff07" providerId="ADAL" clId="{72FC61CA-DD92-47A8-A4B8-50B45E9637B9}" dt="2022-11-28T12:03:05.094" v="13798"/>
          <ac:spMkLst>
            <pc:docMk/>
            <pc:sldMk cId="4026287512" sldId="313"/>
            <ac:spMk id="1287" creationId="{40DF3B41-E5C6-08B8-96F3-44CC93487C4C}"/>
          </ac:spMkLst>
        </pc:spChg>
        <pc:spChg chg="mod">
          <ac:chgData name="Rita Tam" userId="a11fa42d-2320-45aa-b44e-2f74874cff07" providerId="ADAL" clId="{72FC61CA-DD92-47A8-A4B8-50B45E9637B9}" dt="2022-11-28T12:03:05.094" v="13798"/>
          <ac:spMkLst>
            <pc:docMk/>
            <pc:sldMk cId="4026287512" sldId="313"/>
            <ac:spMk id="1288" creationId="{316A271C-CBE7-6019-9A4E-18BD7B69A1C1}"/>
          </ac:spMkLst>
        </pc:spChg>
        <pc:spChg chg="mod">
          <ac:chgData name="Rita Tam" userId="a11fa42d-2320-45aa-b44e-2f74874cff07" providerId="ADAL" clId="{72FC61CA-DD92-47A8-A4B8-50B45E9637B9}" dt="2022-11-28T12:03:05.094" v="13798"/>
          <ac:spMkLst>
            <pc:docMk/>
            <pc:sldMk cId="4026287512" sldId="313"/>
            <ac:spMk id="1289" creationId="{C0E0DE1C-5BD0-C7EA-3A57-6F5E5DCD63C5}"/>
          </ac:spMkLst>
        </pc:spChg>
        <pc:spChg chg="mod">
          <ac:chgData name="Rita Tam" userId="a11fa42d-2320-45aa-b44e-2f74874cff07" providerId="ADAL" clId="{72FC61CA-DD92-47A8-A4B8-50B45E9637B9}" dt="2022-11-28T12:03:05.094" v="13798"/>
          <ac:spMkLst>
            <pc:docMk/>
            <pc:sldMk cId="4026287512" sldId="313"/>
            <ac:spMk id="1290" creationId="{E5B1B833-FAD1-C362-8D9F-8AB15446C02F}"/>
          </ac:spMkLst>
        </pc:spChg>
        <pc:spChg chg="mod">
          <ac:chgData name="Rita Tam" userId="a11fa42d-2320-45aa-b44e-2f74874cff07" providerId="ADAL" clId="{72FC61CA-DD92-47A8-A4B8-50B45E9637B9}" dt="2022-11-28T12:03:05.094" v="13798"/>
          <ac:spMkLst>
            <pc:docMk/>
            <pc:sldMk cId="4026287512" sldId="313"/>
            <ac:spMk id="1291" creationId="{113946EF-EA1C-D492-986A-E414A29DC118}"/>
          </ac:spMkLst>
        </pc:spChg>
        <pc:spChg chg="mod">
          <ac:chgData name="Rita Tam" userId="a11fa42d-2320-45aa-b44e-2f74874cff07" providerId="ADAL" clId="{72FC61CA-DD92-47A8-A4B8-50B45E9637B9}" dt="2022-11-28T12:03:05.094" v="13798"/>
          <ac:spMkLst>
            <pc:docMk/>
            <pc:sldMk cId="4026287512" sldId="313"/>
            <ac:spMk id="1292" creationId="{D845E8BE-D6F3-DA71-271C-33829DFBE185}"/>
          </ac:spMkLst>
        </pc:spChg>
        <pc:spChg chg="mod">
          <ac:chgData name="Rita Tam" userId="a11fa42d-2320-45aa-b44e-2f74874cff07" providerId="ADAL" clId="{72FC61CA-DD92-47A8-A4B8-50B45E9637B9}" dt="2022-11-28T12:03:05.094" v="13798"/>
          <ac:spMkLst>
            <pc:docMk/>
            <pc:sldMk cId="4026287512" sldId="313"/>
            <ac:spMk id="1293" creationId="{C4B3C185-BE05-0063-AF3A-976EDE6D2AEC}"/>
          </ac:spMkLst>
        </pc:spChg>
        <pc:spChg chg="mod">
          <ac:chgData name="Rita Tam" userId="a11fa42d-2320-45aa-b44e-2f74874cff07" providerId="ADAL" clId="{72FC61CA-DD92-47A8-A4B8-50B45E9637B9}" dt="2022-11-28T12:03:05.094" v="13798"/>
          <ac:spMkLst>
            <pc:docMk/>
            <pc:sldMk cId="4026287512" sldId="313"/>
            <ac:spMk id="1294" creationId="{0F1D6CD9-A60E-1E4B-5352-98436CA93FD7}"/>
          </ac:spMkLst>
        </pc:spChg>
        <pc:spChg chg="mod">
          <ac:chgData name="Rita Tam" userId="a11fa42d-2320-45aa-b44e-2f74874cff07" providerId="ADAL" clId="{72FC61CA-DD92-47A8-A4B8-50B45E9637B9}" dt="2022-11-28T12:03:05.094" v="13798"/>
          <ac:spMkLst>
            <pc:docMk/>
            <pc:sldMk cId="4026287512" sldId="313"/>
            <ac:spMk id="1295" creationId="{20F65267-18F9-8485-94CE-B2ED9C4CAE13}"/>
          </ac:spMkLst>
        </pc:spChg>
        <pc:spChg chg="mod">
          <ac:chgData name="Rita Tam" userId="a11fa42d-2320-45aa-b44e-2f74874cff07" providerId="ADAL" clId="{72FC61CA-DD92-47A8-A4B8-50B45E9637B9}" dt="2022-11-28T12:03:05.094" v="13798"/>
          <ac:spMkLst>
            <pc:docMk/>
            <pc:sldMk cId="4026287512" sldId="313"/>
            <ac:spMk id="1296" creationId="{3FABC68C-CDF7-5629-29E4-E16E0AF5C285}"/>
          </ac:spMkLst>
        </pc:spChg>
        <pc:spChg chg="mod">
          <ac:chgData name="Rita Tam" userId="a11fa42d-2320-45aa-b44e-2f74874cff07" providerId="ADAL" clId="{72FC61CA-DD92-47A8-A4B8-50B45E9637B9}" dt="2022-11-28T12:03:05.094" v="13798"/>
          <ac:spMkLst>
            <pc:docMk/>
            <pc:sldMk cId="4026287512" sldId="313"/>
            <ac:spMk id="1297" creationId="{0FF494F5-58AB-BDAF-9F6D-636BEDCDE200}"/>
          </ac:spMkLst>
        </pc:spChg>
        <pc:spChg chg="mod">
          <ac:chgData name="Rita Tam" userId="a11fa42d-2320-45aa-b44e-2f74874cff07" providerId="ADAL" clId="{72FC61CA-DD92-47A8-A4B8-50B45E9637B9}" dt="2022-11-28T12:03:05.094" v="13798"/>
          <ac:spMkLst>
            <pc:docMk/>
            <pc:sldMk cId="4026287512" sldId="313"/>
            <ac:spMk id="1298" creationId="{94DFB3BA-860D-9064-DB2C-65C26D57FCEE}"/>
          </ac:spMkLst>
        </pc:spChg>
        <pc:spChg chg="mod">
          <ac:chgData name="Rita Tam" userId="a11fa42d-2320-45aa-b44e-2f74874cff07" providerId="ADAL" clId="{72FC61CA-DD92-47A8-A4B8-50B45E9637B9}" dt="2022-11-28T12:03:05.094" v="13798"/>
          <ac:spMkLst>
            <pc:docMk/>
            <pc:sldMk cId="4026287512" sldId="313"/>
            <ac:spMk id="1299" creationId="{89049F2D-C2F7-B4F8-0BD5-080F9BAD1255}"/>
          </ac:spMkLst>
        </pc:spChg>
        <pc:spChg chg="mod">
          <ac:chgData name="Rita Tam" userId="a11fa42d-2320-45aa-b44e-2f74874cff07" providerId="ADAL" clId="{72FC61CA-DD92-47A8-A4B8-50B45E9637B9}" dt="2022-11-28T12:03:05.094" v="13798"/>
          <ac:spMkLst>
            <pc:docMk/>
            <pc:sldMk cId="4026287512" sldId="313"/>
            <ac:spMk id="1300" creationId="{00928F4E-9D0F-3B65-7BF8-F07CD2183CB0}"/>
          </ac:spMkLst>
        </pc:spChg>
        <pc:spChg chg="mod">
          <ac:chgData name="Rita Tam" userId="a11fa42d-2320-45aa-b44e-2f74874cff07" providerId="ADAL" clId="{72FC61CA-DD92-47A8-A4B8-50B45E9637B9}" dt="2022-11-28T12:03:05.094" v="13798"/>
          <ac:spMkLst>
            <pc:docMk/>
            <pc:sldMk cId="4026287512" sldId="313"/>
            <ac:spMk id="1301" creationId="{9BB7555C-F80B-E648-F42B-0BCC0E500593}"/>
          </ac:spMkLst>
        </pc:spChg>
        <pc:spChg chg="mod">
          <ac:chgData name="Rita Tam" userId="a11fa42d-2320-45aa-b44e-2f74874cff07" providerId="ADAL" clId="{72FC61CA-DD92-47A8-A4B8-50B45E9637B9}" dt="2022-11-28T12:03:05.094" v="13798"/>
          <ac:spMkLst>
            <pc:docMk/>
            <pc:sldMk cId="4026287512" sldId="313"/>
            <ac:spMk id="1302" creationId="{DC2599A0-663E-1CE2-5A7A-DB796ABD7E20}"/>
          </ac:spMkLst>
        </pc:spChg>
        <pc:spChg chg="mod">
          <ac:chgData name="Rita Tam" userId="a11fa42d-2320-45aa-b44e-2f74874cff07" providerId="ADAL" clId="{72FC61CA-DD92-47A8-A4B8-50B45E9637B9}" dt="2022-11-28T12:03:05.094" v="13798"/>
          <ac:spMkLst>
            <pc:docMk/>
            <pc:sldMk cId="4026287512" sldId="313"/>
            <ac:spMk id="1303" creationId="{C7024201-1705-7504-1834-AE06BCC17936}"/>
          </ac:spMkLst>
        </pc:spChg>
        <pc:spChg chg="mod">
          <ac:chgData name="Rita Tam" userId="a11fa42d-2320-45aa-b44e-2f74874cff07" providerId="ADAL" clId="{72FC61CA-DD92-47A8-A4B8-50B45E9637B9}" dt="2022-11-28T12:03:05.094" v="13798"/>
          <ac:spMkLst>
            <pc:docMk/>
            <pc:sldMk cId="4026287512" sldId="313"/>
            <ac:spMk id="1304" creationId="{21B17526-0B80-3DAF-1188-25D64F4B839F}"/>
          </ac:spMkLst>
        </pc:spChg>
        <pc:spChg chg="mod">
          <ac:chgData name="Rita Tam" userId="a11fa42d-2320-45aa-b44e-2f74874cff07" providerId="ADAL" clId="{72FC61CA-DD92-47A8-A4B8-50B45E9637B9}" dt="2022-11-28T12:03:05.094" v="13798"/>
          <ac:spMkLst>
            <pc:docMk/>
            <pc:sldMk cId="4026287512" sldId="313"/>
            <ac:spMk id="1305" creationId="{1966CBE1-81D7-A247-C9B4-5E9062321FF2}"/>
          </ac:spMkLst>
        </pc:spChg>
        <pc:spChg chg="mod">
          <ac:chgData name="Rita Tam" userId="a11fa42d-2320-45aa-b44e-2f74874cff07" providerId="ADAL" clId="{72FC61CA-DD92-47A8-A4B8-50B45E9637B9}" dt="2022-11-28T12:03:05.094" v="13798"/>
          <ac:spMkLst>
            <pc:docMk/>
            <pc:sldMk cId="4026287512" sldId="313"/>
            <ac:spMk id="1306" creationId="{86580934-385C-E762-7973-930BC75E0E41}"/>
          </ac:spMkLst>
        </pc:spChg>
        <pc:spChg chg="mod">
          <ac:chgData name="Rita Tam" userId="a11fa42d-2320-45aa-b44e-2f74874cff07" providerId="ADAL" clId="{72FC61CA-DD92-47A8-A4B8-50B45E9637B9}" dt="2022-11-28T12:03:05.094" v="13798"/>
          <ac:spMkLst>
            <pc:docMk/>
            <pc:sldMk cId="4026287512" sldId="313"/>
            <ac:spMk id="1307" creationId="{B3533644-3219-2F55-6BB5-AF737DEF1A46}"/>
          </ac:spMkLst>
        </pc:spChg>
        <pc:spChg chg="mod">
          <ac:chgData name="Rita Tam" userId="a11fa42d-2320-45aa-b44e-2f74874cff07" providerId="ADAL" clId="{72FC61CA-DD92-47A8-A4B8-50B45E9637B9}" dt="2022-11-28T12:03:09.790" v="13801"/>
          <ac:spMkLst>
            <pc:docMk/>
            <pc:sldMk cId="4026287512" sldId="313"/>
            <ac:spMk id="1317" creationId="{2FFD2D78-98AA-850E-1E01-1CD0921E206F}"/>
          </ac:spMkLst>
        </pc:spChg>
        <pc:spChg chg="mod">
          <ac:chgData name="Rita Tam" userId="a11fa42d-2320-45aa-b44e-2f74874cff07" providerId="ADAL" clId="{72FC61CA-DD92-47A8-A4B8-50B45E9637B9}" dt="2022-11-28T12:03:09.790" v="13801"/>
          <ac:spMkLst>
            <pc:docMk/>
            <pc:sldMk cId="4026287512" sldId="313"/>
            <ac:spMk id="1318" creationId="{DAD6A458-2CD0-4675-A8E9-9EC7D973F758}"/>
          </ac:spMkLst>
        </pc:spChg>
        <pc:spChg chg="mod">
          <ac:chgData name="Rita Tam" userId="a11fa42d-2320-45aa-b44e-2f74874cff07" providerId="ADAL" clId="{72FC61CA-DD92-47A8-A4B8-50B45E9637B9}" dt="2022-11-28T12:03:09.790" v="13801"/>
          <ac:spMkLst>
            <pc:docMk/>
            <pc:sldMk cId="4026287512" sldId="313"/>
            <ac:spMk id="1319" creationId="{CAF68D3A-B975-1E84-3BE5-4735F471877F}"/>
          </ac:spMkLst>
        </pc:spChg>
        <pc:spChg chg="mod">
          <ac:chgData name="Rita Tam" userId="a11fa42d-2320-45aa-b44e-2f74874cff07" providerId="ADAL" clId="{72FC61CA-DD92-47A8-A4B8-50B45E9637B9}" dt="2022-11-28T12:03:09.790" v="13801"/>
          <ac:spMkLst>
            <pc:docMk/>
            <pc:sldMk cId="4026287512" sldId="313"/>
            <ac:spMk id="1320" creationId="{E004F76C-3D8E-7CF0-750F-80E824761948}"/>
          </ac:spMkLst>
        </pc:spChg>
        <pc:spChg chg="mod">
          <ac:chgData name="Rita Tam" userId="a11fa42d-2320-45aa-b44e-2f74874cff07" providerId="ADAL" clId="{72FC61CA-DD92-47A8-A4B8-50B45E9637B9}" dt="2022-11-28T12:03:09.790" v="13801"/>
          <ac:spMkLst>
            <pc:docMk/>
            <pc:sldMk cId="4026287512" sldId="313"/>
            <ac:spMk id="1321" creationId="{301247FA-7883-D123-0DDF-A887E9FFE77D}"/>
          </ac:spMkLst>
        </pc:spChg>
        <pc:spChg chg="mod">
          <ac:chgData name="Rita Tam" userId="a11fa42d-2320-45aa-b44e-2f74874cff07" providerId="ADAL" clId="{72FC61CA-DD92-47A8-A4B8-50B45E9637B9}" dt="2022-11-28T12:03:09.790" v="13801"/>
          <ac:spMkLst>
            <pc:docMk/>
            <pc:sldMk cId="4026287512" sldId="313"/>
            <ac:spMk id="1322" creationId="{1F7E8652-A522-0A0B-3AB3-5A9BB128E709}"/>
          </ac:spMkLst>
        </pc:spChg>
        <pc:spChg chg="mod">
          <ac:chgData name="Rita Tam" userId="a11fa42d-2320-45aa-b44e-2f74874cff07" providerId="ADAL" clId="{72FC61CA-DD92-47A8-A4B8-50B45E9637B9}" dt="2022-11-28T12:03:09.790" v="13801"/>
          <ac:spMkLst>
            <pc:docMk/>
            <pc:sldMk cId="4026287512" sldId="313"/>
            <ac:spMk id="1323" creationId="{C2D25ED7-3ABD-F0E8-0D51-D3A14AF6A763}"/>
          </ac:spMkLst>
        </pc:spChg>
        <pc:spChg chg="mod">
          <ac:chgData name="Rita Tam" userId="a11fa42d-2320-45aa-b44e-2f74874cff07" providerId="ADAL" clId="{72FC61CA-DD92-47A8-A4B8-50B45E9637B9}" dt="2022-11-28T12:03:09.790" v="13801"/>
          <ac:spMkLst>
            <pc:docMk/>
            <pc:sldMk cId="4026287512" sldId="313"/>
            <ac:spMk id="1324" creationId="{6B55176F-51ED-0B63-877B-FBCA9B73A58C}"/>
          </ac:spMkLst>
        </pc:spChg>
        <pc:spChg chg="mod">
          <ac:chgData name="Rita Tam" userId="a11fa42d-2320-45aa-b44e-2f74874cff07" providerId="ADAL" clId="{72FC61CA-DD92-47A8-A4B8-50B45E9637B9}" dt="2022-11-28T12:03:09.790" v="13801"/>
          <ac:spMkLst>
            <pc:docMk/>
            <pc:sldMk cId="4026287512" sldId="313"/>
            <ac:spMk id="1325" creationId="{9F1CE175-27CB-B23E-9DC6-A28D69526665}"/>
          </ac:spMkLst>
        </pc:spChg>
        <pc:spChg chg="mod">
          <ac:chgData name="Rita Tam" userId="a11fa42d-2320-45aa-b44e-2f74874cff07" providerId="ADAL" clId="{72FC61CA-DD92-47A8-A4B8-50B45E9637B9}" dt="2022-11-28T12:03:09.790" v="13801"/>
          <ac:spMkLst>
            <pc:docMk/>
            <pc:sldMk cId="4026287512" sldId="313"/>
            <ac:spMk id="1326" creationId="{FB1B32DE-1345-DEFD-DD01-96FBB0CCF6EB}"/>
          </ac:spMkLst>
        </pc:spChg>
        <pc:spChg chg="mod">
          <ac:chgData name="Rita Tam" userId="a11fa42d-2320-45aa-b44e-2f74874cff07" providerId="ADAL" clId="{72FC61CA-DD92-47A8-A4B8-50B45E9637B9}" dt="2022-11-28T12:03:09.790" v="13801"/>
          <ac:spMkLst>
            <pc:docMk/>
            <pc:sldMk cId="4026287512" sldId="313"/>
            <ac:spMk id="1327" creationId="{DB9E8942-FFE7-1789-7558-31EB756CB454}"/>
          </ac:spMkLst>
        </pc:spChg>
        <pc:spChg chg="mod">
          <ac:chgData name="Rita Tam" userId="a11fa42d-2320-45aa-b44e-2f74874cff07" providerId="ADAL" clId="{72FC61CA-DD92-47A8-A4B8-50B45E9637B9}" dt="2022-11-28T12:03:09.790" v="13801"/>
          <ac:spMkLst>
            <pc:docMk/>
            <pc:sldMk cId="4026287512" sldId="313"/>
            <ac:spMk id="1328" creationId="{4934F526-3971-0627-9A66-4D9B978E5E6A}"/>
          </ac:spMkLst>
        </pc:spChg>
        <pc:spChg chg="mod">
          <ac:chgData name="Rita Tam" userId="a11fa42d-2320-45aa-b44e-2f74874cff07" providerId="ADAL" clId="{72FC61CA-DD92-47A8-A4B8-50B45E9637B9}" dt="2022-11-28T12:03:09.790" v="13801"/>
          <ac:spMkLst>
            <pc:docMk/>
            <pc:sldMk cId="4026287512" sldId="313"/>
            <ac:spMk id="1329" creationId="{42A36493-79C8-887D-D532-CB7D6E473990}"/>
          </ac:spMkLst>
        </pc:spChg>
        <pc:spChg chg="mod">
          <ac:chgData name="Rita Tam" userId="a11fa42d-2320-45aa-b44e-2f74874cff07" providerId="ADAL" clId="{72FC61CA-DD92-47A8-A4B8-50B45E9637B9}" dt="2022-11-28T12:03:09.790" v="13801"/>
          <ac:spMkLst>
            <pc:docMk/>
            <pc:sldMk cId="4026287512" sldId="313"/>
            <ac:spMk id="1330" creationId="{1DA9F175-F9F8-230C-6637-E6D7AD4E4768}"/>
          </ac:spMkLst>
        </pc:spChg>
        <pc:spChg chg="mod">
          <ac:chgData name="Rita Tam" userId="a11fa42d-2320-45aa-b44e-2f74874cff07" providerId="ADAL" clId="{72FC61CA-DD92-47A8-A4B8-50B45E9637B9}" dt="2022-11-28T12:03:09.790" v="13801"/>
          <ac:spMkLst>
            <pc:docMk/>
            <pc:sldMk cId="4026287512" sldId="313"/>
            <ac:spMk id="1331" creationId="{BE41FC52-AC8D-76EA-11BB-C492AA2165C0}"/>
          </ac:spMkLst>
        </pc:spChg>
        <pc:spChg chg="mod">
          <ac:chgData name="Rita Tam" userId="a11fa42d-2320-45aa-b44e-2f74874cff07" providerId="ADAL" clId="{72FC61CA-DD92-47A8-A4B8-50B45E9637B9}" dt="2022-11-28T12:03:09.790" v="13801"/>
          <ac:spMkLst>
            <pc:docMk/>
            <pc:sldMk cId="4026287512" sldId="313"/>
            <ac:spMk id="1332" creationId="{95D50E64-84FB-0014-C679-B10BC4BFA2A3}"/>
          </ac:spMkLst>
        </pc:spChg>
        <pc:spChg chg="mod">
          <ac:chgData name="Rita Tam" userId="a11fa42d-2320-45aa-b44e-2f74874cff07" providerId="ADAL" clId="{72FC61CA-DD92-47A8-A4B8-50B45E9637B9}" dt="2022-11-28T12:03:09.790" v="13801"/>
          <ac:spMkLst>
            <pc:docMk/>
            <pc:sldMk cId="4026287512" sldId="313"/>
            <ac:spMk id="1333" creationId="{569C49F2-93AC-1659-1238-9239231F8E2F}"/>
          </ac:spMkLst>
        </pc:spChg>
        <pc:spChg chg="mod">
          <ac:chgData name="Rita Tam" userId="a11fa42d-2320-45aa-b44e-2f74874cff07" providerId="ADAL" clId="{72FC61CA-DD92-47A8-A4B8-50B45E9637B9}" dt="2022-11-28T12:03:09.790" v="13801"/>
          <ac:spMkLst>
            <pc:docMk/>
            <pc:sldMk cId="4026287512" sldId="313"/>
            <ac:spMk id="1334" creationId="{9BBB35F2-C77B-F671-9C48-05D784BCA0D6}"/>
          </ac:spMkLst>
        </pc:spChg>
        <pc:spChg chg="mod">
          <ac:chgData name="Rita Tam" userId="a11fa42d-2320-45aa-b44e-2f74874cff07" providerId="ADAL" clId="{72FC61CA-DD92-47A8-A4B8-50B45E9637B9}" dt="2022-11-28T12:03:09.790" v="13801"/>
          <ac:spMkLst>
            <pc:docMk/>
            <pc:sldMk cId="4026287512" sldId="313"/>
            <ac:spMk id="1335" creationId="{4B909C37-7A3C-4A65-C2AB-42FD96A53BB4}"/>
          </ac:spMkLst>
        </pc:spChg>
        <pc:spChg chg="mod">
          <ac:chgData name="Rita Tam" userId="a11fa42d-2320-45aa-b44e-2f74874cff07" providerId="ADAL" clId="{72FC61CA-DD92-47A8-A4B8-50B45E9637B9}" dt="2022-11-28T12:03:09.790" v="13801"/>
          <ac:spMkLst>
            <pc:docMk/>
            <pc:sldMk cId="4026287512" sldId="313"/>
            <ac:spMk id="1336" creationId="{0D16789C-C1EC-5597-FB22-0B099D290C73}"/>
          </ac:spMkLst>
        </pc:spChg>
        <pc:spChg chg="mod">
          <ac:chgData name="Rita Tam" userId="a11fa42d-2320-45aa-b44e-2f74874cff07" providerId="ADAL" clId="{72FC61CA-DD92-47A8-A4B8-50B45E9637B9}" dt="2022-11-28T12:03:09.790" v="13801"/>
          <ac:spMkLst>
            <pc:docMk/>
            <pc:sldMk cId="4026287512" sldId="313"/>
            <ac:spMk id="1337" creationId="{9A28AF80-D58C-C7B8-B614-7CAC88197A11}"/>
          </ac:spMkLst>
        </pc:spChg>
        <pc:spChg chg="mod">
          <ac:chgData name="Rita Tam" userId="a11fa42d-2320-45aa-b44e-2f74874cff07" providerId="ADAL" clId="{72FC61CA-DD92-47A8-A4B8-50B45E9637B9}" dt="2022-11-28T12:03:09.790" v="13801"/>
          <ac:spMkLst>
            <pc:docMk/>
            <pc:sldMk cId="4026287512" sldId="313"/>
            <ac:spMk id="1338" creationId="{B9DC2A7F-B4BA-5657-B361-0EC781BECE07}"/>
          </ac:spMkLst>
        </pc:spChg>
        <pc:spChg chg="mod">
          <ac:chgData name="Rita Tam" userId="a11fa42d-2320-45aa-b44e-2f74874cff07" providerId="ADAL" clId="{72FC61CA-DD92-47A8-A4B8-50B45E9637B9}" dt="2022-11-28T12:03:09.790" v="13801"/>
          <ac:spMkLst>
            <pc:docMk/>
            <pc:sldMk cId="4026287512" sldId="313"/>
            <ac:spMk id="1339" creationId="{13B36F21-B729-F174-EBC5-F539E8375215}"/>
          </ac:spMkLst>
        </pc:spChg>
        <pc:spChg chg="mod">
          <ac:chgData name="Rita Tam" userId="a11fa42d-2320-45aa-b44e-2f74874cff07" providerId="ADAL" clId="{72FC61CA-DD92-47A8-A4B8-50B45E9637B9}" dt="2022-11-28T12:03:09.790" v="13801"/>
          <ac:spMkLst>
            <pc:docMk/>
            <pc:sldMk cId="4026287512" sldId="313"/>
            <ac:spMk id="1340" creationId="{5C47A8D1-5486-AFE1-3773-4D5051545733}"/>
          </ac:spMkLst>
        </pc:spChg>
        <pc:spChg chg="mod">
          <ac:chgData name="Rita Tam" userId="a11fa42d-2320-45aa-b44e-2f74874cff07" providerId="ADAL" clId="{72FC61CA-DD92-47A8-A4B8-50B45E9637B9}" dt="2022-11-28T12:03:12.741" v="13803"/>
          <ac:spMkLst>
            <pc:docMk/>
            <pc:sldMk cId="4026287512" sldId="313"/>
            <ac:spMk id="1350" creationId="{9F9499CE-4FF0-DA45-5BE7-DCE09D719BB8}"/>
          </ac:spMkLst>
        </pc:spChg>
        <pc:spChg chg="mod">
          <ac:chgData name="Rita Tam" userId="a11fa42d-2320-45aa-b44e-2f74874cff07" providerId="ADAL" clId="{72FC61CA-DD92-47A8-A4B8-50B45E9637B9}" dt="2022-11-28T12:03:12.741" v="13803"/>
          <ac:spMkLst>
            <pc:docMk/>
            <pc:sldMk cId="4026287512" sldId="313"/>
            <ac:spMk id="1351" creationId="{D2CFED90-69E7-EF4C-2E96-80AAB6469C5F}"/>
          </ac:spMkLst>
        </pc:spChg>
        <pc:spChg chg="mod">
          <ac:chgData name="Rita Tam" userId="a11fa42d-2320-45aa-b44e-2f74874cff07" providerId="ADAL" clId="{72FC61CA-DD92-47A8-A4B8-50B45E9637B9}" dt="2022-11-28T12:03:12.741" v="13803"/>
          <ac:spMkLst>
            <pc:docMk/>
            <pc:sldMk cId="4026287512" sldId="313"/>
            <ac:spMk id="1352" creationId="{79896E71-6478-21EC-5805-8973E2C19008}"/>
          </ac:spMkLst>
        </pc:spChg>
        <pc:spChg chg="mod">
          <ac:chgData name="Rita Tam" userId="a11fa42d-2320-45aa-b44e-2f74874cff07" providerId="ADAL" clId="{72FC61CA-DD92-47A8-A4B8-50B45E9637B9}" dt="2022-11-28T12:03:12.741" v="13803"/>
          <ac:spMkLst>
            <pc:docMk/>
            <pc:sldMk cId="4026287512" sldId="313"/>
            <ac:spMk id="1353" creationId="{BF75D38A-0F62-F153-750E-1CB78521D23D}"/>
          </ac:spMkLst>
        </pc:spChg>
        <pc:spChg chg="mod">
          <ac:chgData name="Rita Tam" userId="a11fa42d-2320-45aa-b44e-2f74874cff07" providerId="ADAL" clId="{72FC61CA-DD92-47A8-A4B8-50B45E9637B9}" dt="2022-11-28T12:03:12.741" v="13803"/>
          <ac:spMkLst>
            <pc:docMk/>
            <pc:sldMk cId="4026287512" sldId="313"/>
            <ac:spMk id="1354" creationId="{FF6C633C-3DBA-962D-7E35-68BDBAA12A24}"/>
          </ac:spMkLst>
        </pc:spChg>
        <pc:spChg chg="mod">
          <ac:chgData name="Rita Tam" userId="a11fa42d-2320-45aa-b44e-2f74874cff07" providerId="ADAL" clId="{72FC61CA-DD92-47A8-A4B8-50B45E9637B9}" dt="2022-11-28T12:03:12.741" v="13803"/>
          <ac:spMkLst>
            <pc:docMk/>
            <pc:sldMk cId="4026287512" sldId="313"/>
            <ac:spMk id="1355" creationId="{DA43E376-AAFD-ECA0-3BFE-D7173F698596}"/>
          </ac:spMkLst>
        </pc:spChg>
        <pc:spChg chg="mod">
          <ac:chgData name="Rita Tam" userId="a11fa42d-2320-45aa-b44e-2f74874cff07" providerId="ADAL" clId="{72FC61CA-DD92-47A8-A4B8-50B45E9637B9}" dt="2022-11-28T12:03:12.741" v="13803"/>
          <ac:spMkLst>
            <pc:docMk/>
            <pc:sldMk cId="4026287512" sldId="313"/>
            <ac:spMk id="1356" creationId="{130B02AE-1F87-CE92-1CCC-2DE542B39228}"/>
          </ac:spMkLst>
        </pc:spChg>
        <pc:spChg chg="mod">
          <ac:chgData name="Rita Tam" userId="a11fa42d-2320-45aa-b44e-2f74874cff07" providerId="ADAL" clId="{72FC61CA-DD92-47A8-A4B8-50B45E9637B9}" dt="2022-11-28T12:03:12.741" v="13803"/>
          <ac:spMkLst>
            <pc:docMk/>
            <pc:sldMk cId="4026287512" sldId="313"/>
            <ac:spMk id="1357" creationId="{96197430-C9A8-2AFF-9E6D-CF9C7870305D}"/>
          </ac:spMkLst>
        </pc:spChg>
        <pc:spChg chg="mod">
          <ac:chgData name="Rita Tam" userId="a11fa42d-2320-45aa-b44e-2f74874cff07" providerId="ADAL" clId="{72FC61CA-DD92-47A8-A4B8-50B45E9637B9}" dt="2022-11-28T12:03:12.741" v="13803"/>
          <ac:spMkLst>
            <pc:docMk/>
            <pc:sldMk cId="4026287512" sldId="313"/>
            <ac:spMk id="1358" creationId="{1C580DA1-D4C3-337D-98FA-5E20D5A58057}"/>
          </ac:spMkLst>
        </pc:spChg>
        <pc:spChg chg="mod">
          <ac:chgData name="Rita Tam" userId="a11fa42d-2320-45aa-b44e-2f74874cff07" providerId="ADAL" clId="{72FC61CA-DD92-47A8-A4B8-50B45E9637B9}" dt="2022-11-28T12:03:12.741" v="13803"/>
          <ac:spMkLst>
            <pc:docMk/>
            <pc:sldMk cId="4026287512" sldId="313"/>
            <ac:spMk id="1359" creationId="{1EF713E7-84F8-A407-5539-1275B4FDC215}"/>
          </ac:spMkLst>
        </pc:spChg>
        <pc:spChg chg="mod">
          <ac:chgData name="Rita Tam" userId="a11fa42d-2320-45aa-b44e-2f74874cff07" providerId="ADAL" clId="{72FC61CA-DD92-47A8-A4B8-50B45E9637B9}" dt="2022-11-28T12:03:12.741" v="13803"/>
          <ac:spMkLst>
            <pc:docMk/>
            <pc:sldMk cId="4026287512" sldId="313"/>
            <ac:spMk id="1360" creationId="{81D067BD-5996-DE7E-8AA2-7EBB80A14474}"/>
          </ac:spMkLst>
        </pc:spChg>
        <pc:spChg chg="mod">
          <ac:chgData name="Rita Tam" userId="a11fa42d-2320-45aa-b44e-2f74874cff07" providerId="ADAL" clId="{72FC61CA-DD92-47A8-A4B8-50B45E9637B9}" dt="2022-11-28T12:03:12.741" v="13803"/>
          <ac:spMkLst>
            <pc:docMk/>
            <pc:sldMk cId="4026287512" sldId="313"/>
            <ac:spMk id="1361" creationId="{E10806D6-1B40-EDF6-7FD0-F58528AE6A04}"/>
          </ac:spMkLst>
        </pc:spChg>
        <pc:spChg chg="mod">
          <ac:chgData name="Rita Tam" userId="a11fa42d-2320-45aa-b44e-2f74874cff07" providerId="ADAL" clId="{72FC61CA-DD92-47A8-A4B8-50B45E9637B9}" dt="2022-11-28T12:03:20.754" v="13806" actId="1076"/>
          <ac:spMkLst>
            <pc:docMk/>
            <pc:sldMk cId="4026287512" sldId="313"/>
            <ac:spMk id="1362" creationId="{BD6DC6D2-3973-1C85-8549-150EB4DECC48}"/>
          </ac:spMkLst>
        </pc:spChg>
        <pc:spChg chg="mod">
          <ac:chgData name="Rita Tam" userId="a11fa42d-2320-45aa-b44e-2f74874cff07" providerId="ADAL" clId="{72FC61CA-DD92-47A8-A4B8-50B45E9637B9}" dt="2022-11-28T12:03:12.741" v="13803"/>
          <ac:spMkLst>
            <pc:docMk/>
            <pc:sldMk cId="4026287512" sldId="313"/>
            <ac:spMk id="1363" creationId="{B647953D-9E0C-A206-00DA-6E5D81D9CB32}"/>
          </ac:spMkLst>
        </pc:spChg>
        <pc:spChg chg="mod">
          <ac:chgData name="Rita Tam" userId="a11fa42d-2320-45aa-b44e-2f74874cff07" providerId="ADAL" clId="{72FC61CA-DD92-47A8-A4B8-50B45E9637B9}" dt="2022-11-28T12:03:12.741" v="13803"/>
          <ac:spMkLst>
            <pc:docMk/>
            <pc:sldMk cId="4026287512" sldId="313"/>
            <ac:spMk id="1364" creationId="{27C70040-4834-01F3-F12A-4C8042FD241B}"/>
          </ac:spMkLst>
        </pc:spChg>
        <pc:spChg chg="mod">
          <ac:chgData name="Rita Tam" userId="a11fa42d-2320-45aa-b44e-2f74874cff07" providerId="ADAL" clId="{72FC61CA-DD92-47A8-A4B8-50B45E9637B9}" dt="2022-11-28T12:03:12.741" v="13803"/>
          <ac:spMkLst>
            <pc:docMk/>
            <pc:sldMk cId="4026287512" sldId="313"/>
            <ac:spMk id="1365" creationId="{B3E4FD30-AC0E-E9FC-56C1-301931ED1FF6}"/>
          </ac:spMkLst>
        </pc:spChg>
        <pc:spChg chg="mod">
          <ac:chgData name="Rita Tam" userId="a11fa42d-2320-45aa-b44e-2f74874cff07" providerId="ADAL" clId="{72FC61CA-DD92-47A8-A4B8-50B45E9637B9}" dt="2022-11-28T12:03:12.741" v="13803"/>
          <ac:spMkLst>
            <pc:docMk/>
            <pc:sldMk cId="4026287512" sldId="313"/>
            <ac:spMk id="1366" creationId="{A702E12E-13CE-6F91-0C62-DEAA560713E7}"/>
          </ac:spMkLst>
        </pc:spChg>
        <pc:spChg chg="mod">
          <ac:chgData name="Rita Tam" userId="a11fa42d-2320-45aa-b44e-2f74874cff07" providerId="ADAL" clId="{72FC61CA-DD92-47A8-A4B8-50B45E9637B9}" dt="2022-11-28T12:03:12.741" v="13803"/>
          <ac:spMkLst>
            <pc:docMk/>
            <pc:sldMk cId="4026287512" sldId="313"/>
            <ac:spMk id="1367" creationId="{B2B65C2A-7AD6-8655-FA6A-7CEECAC616CF}"/>
          </ac:spMkLst>
        </pc:spChg>
        <pc:spChg chg="mod">
          <ac:chgData name="Rita Tam" userId="a11fa42d-2320-45aa-b44e-2f74874cff07" providerId="ADAL" clId="{72FC61CA-DD92-47A8-A4B8-50B45E9637B9}" dt="2022-11-28T12:03:12.741" v="13803"/>
          <ac:spMkLst>
            <pc:docMk/>
            <pc:sldMk cId="4026287512" sldId="313"/>
            <ac:spMk id="1368" creationId="{3053DEE3-FED2-3419-5F95-3778DD26DE1C}"/>
          </ac:spMkLst>
        </pc:spChg>
        <pc:spChg chg="mod">
          <ac:chgData name="Rita Tam" userId="a11fa42d-2320-45aa-b44e-2f74874cff07" providerId="ADAL" clId="{72FC61CA-DD92-47A8-A4B8-50B45E9637B9}" dt="2022-11-28T12:03:12.741" v="13803"/>
          <ac:spMkLst>
            <pc:docMk/>
            <pc:sldMk cId="4026287512" sldId="313"/>
            <ac:spMk id="1369" creationId="{5CCA3855-BEDD-D778-DFFB-B09B2FA7A48A}"/>
          </ac:spMkLst>
        </pc:spChg>
        <pc:spChg chg="mod">
          <ac:chgData name="Rita Tam" userId="a11fa42d-2320-45aa-b44e-2f74874cff07" providerId="ADAL" clId="{72FC61CA-DD92-47A8-A4B8-50B45E9637B9}" dt="2022-11-28T12:03:12.741" v="13803"/>
          <ac:spMkLst>
            <pc:docMk/>
            <pc:sldMk cId="4026287512" sldId="313"/>
            <ac:spMk id="1370" creationId="{BDED93B8-89FF-54B7-522D-8112AD97F44C}"/>
          </ac:spMkLst>
        </pc:spChg>
        <pc:spChg chg="mod">
          <ac:chgData name="Rita Tam" userId="a11fa42d-2320-45aa-b44e-2f74874cff07" providerId="ADAL" clId="{72FC61CA-DD92-47A8-A4B8-50B45E9637B9}" dt="2022-11-28T12:03:12.741" v="13803"/>
          <ac:spMkLst>
            <pc:docMk/>
            <pc:sldMk cId="4026287512" sldId="313"/>
            <ac:spMk id="1371" creationId="{C7CFA412-AD3E-98D9-4A49-32A1075CAED4}"/>
          </ac:spMkLst>
        </pc:spChg>
        <pc:spChg chg="mod">
          <ac:chgData name="Rita Tam" userId="a11fa42d-2320-45aa-b44e-2f74874cff07" providerId="ADAL" clId="{72FC61CA-DD92-47A8-A4B8-50B45E9637B9}" dt="2022-11-28T12:03:12.741" v="13803"/>
          <ac:spMkLst>
            <pc:docMk/>
            <pc:sldMk cId="4026287512" sldId="313"/>
            <ac:spMk id="1372" creationId="{79D8C277-6176-5313-C744-ABAB029E69E2}"/>
          </ac:spMkLst>
        </pc:spChg>
        <pc:spChg chg="mod">
          <ac:chgData name="Rita Tam" userId="a11fa42d-2320-45aa-b44e-2f74874cff07" providerId="ADAL" clId="{72FC61CA-DD92-47A8-A4B8-50B45E9637B9}" dt="2022-11-28T12:03:12.741" v="13803"/>
          <ac:spMkLst>
            <pc:docMk/>
            <pc:sldMk cId="4026287512" sldId="313"/>
            <ac:spMk id="1373" creationId="{B6499E99-CA25-CF83-6E33-48C9838EE7DE}"/>
          </ac:spMkLst>
        </pc:spChg>
        <pc:spChg chg="add mod">
          <ac:chgData name="Rita Tam" userId="a11fa42d-2320-45aa-b44e-2f74874cff07" providerId="ADAL" clId="{72FC61CA-DD92-47A8-A4B8-50B45E9637B9}" dt="2022-11-28T12:18:39.503" v="14171" actId="1076"/>
          <ac:spMkLst>
            <pc:docMk/>
            <pc:sldMk cId="4026287512" sldId="313"/>
            <ac:spMk id="1381" creationId="{0FF0E666-391A-F752-867B-9844996D79D2}"/>
          </ac:spMkLst>
        </pc:spChg>
        <pc:spChg chg="add del mod">
          <ac:chgData name="Rita Tam" userId="a11fa42d-2320-45aa-b44e-2f74874cff07" providerId="ADAL" clId="{72FC61CA-DD92-47A8-A4B8-50B45E9637B9}" dt="2022-11-28T12:13:20.464" v="13989" actId="478"/>
          <ac:spMkLst>
            <pc:docMk/>
            <pc:sldMk cId="4026287512" sldId="313"/>
            <ac:spMk id="1389" creationId="{24279E4D-5456-8397-E859-3E6819345642}"/>
          </ac:spMkLst>
        </pc:spChg>
        <pc:spChg chg="add mod">
          <ac:chgData name="Rita Tam" userId="a11fa42d-2320-45aa-b44e-2f74874cff07" providerId="ADAL" clId="{72FC61CA-DD92-47A8-A4B8-50B45E9637B9}" dt="2022-11-28T12:19:36.584" v="14195" actId="1076"/>
          <ac:spMkLst>
            <pc:docMk/>
            <pc:sldMk cId="4026287512" sldId="313"/>
            <ac:spMk id="1390" creationId="{04EF6830-A5B3-011E-0508-1467A5B842A4}"/>
          </ac:spMkLst>
        </pc:spChg>
        <pc:spChg chg="mod">
          <ac:chgData name="Rita Tam" userId="a11fa42d-2320-45aa-b44e-2f74874cff07" providerId="ADAL" clId="{72FC61CA-DD92-47A8-A4B8-50B45E9637B9}" dt="2022-11-28T12:12:30.868" v="13975"/>
          <ac:spMkLst>
            <pc:docMk/>
            <pc:sldMk cId="4026287512" sldId="313"/>
            <ac:spMk id="1392" creationId="{AB808C84-9354-E5E7-66A5-CB3C56381FAF}"/>
          </ac:spMkLst>
        </pc:spChg>
        <pc:spChg chg="mod">
          <ac:chgData name="Rita Tam" userId="a11fa42d-2320-45aa-b44e-2f74874cff07" providerId="ADAL" clId="{72FC61CA-DD92-47A8-A4B8-50B45E9637B9}" dt="2022-11-28T12:12:30.868" v="13975"/>
          <ac:spMkLst>
            <pc:docMk/>
            <pc:sldMk cId="4026287512" sldId="313"/>
            <ac:spMk id="1394" creationId="{8B6052B9-A12B-685C-D3D8-19A7BCC8B921}"/>
          </ac:spMkLst>
        </pc:spChg>
        <pc:spChg chg="mod">
          <ac:chgData name="Rita Tam" userId="a11fa42d-2320-45aa-b44e-2f74874cff07" providerId="ADAL" clId="{72FC61CA-DD92-47A8-A4B8-50B45E9637B9}" dt="2022-11-28T12:12:30.868" v="13975"/>
          <ac:spMkLst>
            <pc:docMk/>
            <pc:sldMk cId="4026287512" sldId="313"/>
            <ac:spMk id="1397" creationId="{0D8B79B1-D8A9-B865-3286-08BB1814FDA4}"/>
          </ac:spMkLst>
        </pc:spChg>
        <pc:spChg chg="mod">
          <ac:chgData name="Rita Tam" userId="a11fa42d-2320-45aa-b44e-2f74874cff07" providerId="ADAL" clId="{72FC61CA-DD92-47A8-A4B8-50B45E9637B9}" dt="2022-11-28T12:12:30.868" v="13975"/>
          <ac:spMkLst>
            <pc:docMk/>
            <pc:sldMk cId="4026287512" sldId="313"/>
            <ac:spMk id="1401" creationId="{2C932089-DF16-0E56-185F-C495AA81EEA2}"/>
          </ac:spMkLst>
        </pc:spChg>
        <pc:spChg chg="mod">
          <ac:chgData name="Rita Tam" userId="a11fa42d-2320-45aa-b44e-2f74874cff07" providerId="ADAL" clId="{72FC61CA-DD92-47A8-A4B8-50B45E9637B9}" dt="2022-11-28T12:12:30.868" v="13975"/>
          <ac:spMkLst>
            <pc:docMk/>
            <pc:sldMk cId="4026287512" sldId="313"/>
            <ac:spMk id="1403" creationId="{D1108745-8048-0036-483F-ED130EA4B2D1}"/>
          </ac:spMkLst>
        </pc:spChg>
        <pc:spChg chg="mod">
          <ac:chgData name="Rita Tam" userId="a11fa42d-2320-45aa-b44e-2f74874cff07" providerId="ADAL" clId="{72FC61CA-DD92-47A8-A4B8-50B45E9637B9}" dt="2022-11-28T12:12:30.868" v="13975"/>
          <ac:spMkLst>
            <pc:docMk/>
            <pc:sldMk cId="4026287512" sldId="313"/>
            <ac:spMk id="1404" creationId="{E6F3A409-0EEC-B8E6-CB38-CA2BAB070366}"/>
          </ac:spMkLst>
        </pc:spChg>
        <pc:spChg chg="mod">
          <ac:chgData name="Rita Tam" userId="a11fa42d-2320-45aa-b44e-2f74874cff07" providerId="ADAL" clId="{72FC61CA-DD92-47A8-A4B8-50B45E9637B9}" dt="2022-11-28T12:12:30.868" v="13975"/>
          <ac:spMkLst>
            <pc:docMk/>
            <pc:sldMk cId="4026287512" sldId="313"/>
            <ac:spMk id="1405" creationId="{EA0A4C8A-0681-C7D7-DB11-4260CCD3D609}"/>
          </ac:spMkLst>
        </pc:spChg>
        <pc:spChg chg="mod">
          <ac:chgData name="Rita Tam" userId="a11fa42d-2320-45aa-b44e-2f74874cff07" providerId="ADAL" clId="{72FC61CA-DD92-47A8-A4B8-50B45E9637B9}" dt="2022-11-28T12:12:30.868" v="13975"/>
          <ac:spMkLst>
            <pc:docMk/>
            <pc:sldMk cId="4026287512" sldId="313"/>
            <ac:spMk id="1406" creationId="{48E88C85-6857-9D5D-B38D-206CB433C586}"/>
          </ac:spMkLst>
        </pc:spChg>
        <pc:spChg chg="mod">
          <ac:chgData name="Rita Tam" userId="a11fa42d-2320-45aa-b44e-2f74874cff07" providerId="ADAL" clId="{72FC61CA-DD92-47A8-A4B8-50B45E9637B9}" dt="2022-11-28T12:12:30.868" v="13975"/>
          <ac:spMkLst>
            <pc:docMk/>
            <pc:sldMk cId="4026287512" sldId="313"/>
            <ac:spMk id="1407" creationId="{B9F81A86-18AF-0A04-4177-FC928295AF00}"/>
          </ac:spMkLst>
        </pc:spChg>
        <pc:spChg chg="mod">
          <ac:chgData name="Rita Tam" userId="a11fa42d-2320-45aa-b44e-2f74874cff07" providerId="ADAL" clId="{72FC61CA-DD92-47A8-A4B8-50B45E9637B9}" dt="2022-11-28T12:12:30.868" v="13975"/>
          <ac:spMkLst>
            <pc:docMk/>
            <pc:sldMk cId="4026287512" sldId="313"/>
            <ac:spMk id="1408" creationId="{02A9C4E3-D197-826D-CC61-E355704CE753}"/>
          </ac:spMkLst>
        </pc:spChg>
        <pc:spChg chg="mod">
          <ac:chgData name="Rita Tam" userId="a11fa42d-2320-45aa-b44e-2f74874cff07" providerId="ADAL" clId="{72FC61CA-DD92-47A8-A4B8-50B45E9637B9}" dt="2022-11-28T12:12:30.868" v="13975"/>
          <ac:spMkLst>
            <pc:docMk/>
            <pc:sldMk cId="4026287512" sldId="313"/>
            <ac:spMk id="1409" creationId="{89FFABD2-5D54-31E9-4A5B-5E6CDDBFD50A}"/>
          </ac:spMkLst>
        </pc:spChg>
        <pc:spChg chg="add mod">
          <ac:chgData name="Rita Tam" userId="a11fa42d-2320-45aa-b44e-2f74874cff07" providerId="ADAL" clId="{72FC61CA-DD92-47A8-A4B8-50B45E9637B9}" dt="2022-11-28T12:26:50.289" v="14521" actId="1076"/>
          <ac:spMkLst>
            <pc:docMk/>
            <pc:sldMk cId="4026287512" sldId="313"/>
            <ac:spMk id="1410" creationId="{CD27484D-AA3D-89CC-E638-9A2B76EA7F86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16" creationId="{81979E03-61F2-CE4A-4B92-ED17EC15D26C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17" creationId="{9AA89F02-2557-DA71-E6FB-4A3B76CE655F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18" creationId="{B6077FF7-B44A-8AC6-6DA1-5364715C9210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19" creationId="{1ACA558D-99FD-9D16-1BDF-3586679B7FDB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20" creationId="{5E6FCCF4-C593-FBC9-F27C-B7ECAB3D0659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21" creationId="{9E3DA231-E8F8-A9C4-8D46-1736336B5D53}"/>
          </ac:spMkLst>
        </pc:spChg>
        <pc:spChg chg="add del mod">
          <ac:chgData name="Rita Tam" userId="a11fa42d-2320-45aa-b44e-2f74874cff07" providerId="ADAL" clId="{72FC61CA-DD92-47A8-A4B8-50B45E9637B9}" dt="2022-11-28T12:17:01.059" v="14126" actId="478"/>
          <ac:spMkLst>
            <pc:docMk/>
            <pc:sldMk cId="4026287512" sldId="313"/>
            <ac:spMk id="1422" creationId="{41DB9978-AC77-F85B-BC88-2BFA0B427CC7}"/>
          </ac:spMkLst>
        </pc:spChg>
        <pc:spChg chg="add del mod">
          <ac:chgData name="Rita Tam" userId="a11fa42d-2320-45aa-b44e-2f74874cff07" providerId="ADAL" clId="{72FC61CA-DD92-47A8-A4B8-50B45E9637B9}" dt="2022-11-28T12:17:01.059" v="14126" actId="478"/>
          <ac:spMkLst>
            <pc:docMk/>
            <pc:sldMk cId="4026287512" sldId="313"/>
            <ac:spMk id="1423" creationId="{7577C7CA-3257-6879-EFB0-CCD1AFEB6C02}"/>
          </ac:spMkLst>
        </pc:spChg>
        <pc:spChg chg="add del mod">
          <ac:chgData name="Rita Tam" userId="a11fa42d-2320-45aa-b44e-2f74874cff07" providerId="ADAL" clId="{72FC61CA-DD92-47A8-A4B8-50B45E9637B9}" dt="2022-11-28T12:17:01.059" v="14126" actId="478"/>
          <ac:spMkLst>
            <pc:docMk/>
            <pc:sldMk cId="4026287512" sldId="313"/>
            <ac:spMk id="1424" creationId="{9AABAB27-DB05-450C-5BFE-BC807BED8A11}"/>
          </ac:spMkLst>
        </pc:spChg>
        <pc:spChg chg="add del mod">
          <ac:chgData name="Rita Tam" userId="a11fa42d-2320-45aa-b44e-2f74874cff07" providerId="ADAL" clId="{72FC61CA-DD92-47A8-A4B8-50B45E9637B9}" dt="2022-11-28T12:17:01.059" v="14126" actId="478"/>
          <ac:spMkLst>
            <pc:docMk/>
            <pc:sldMk cId="4026287512" sldId="313"/>
            <ac:spMk id="1425" creationId="{251877B0-ADF4-A83F-2A65-DD5F92C75621}"/>
          </ac:spMkLst>
        </pc:spChg>
        <pc:spChg chg="mod">
          <ac:chgData name="Rita Tam" userId="a11fa42d-2320-45aa-b44e-2f74874cff07" providerId="ADAL" clId="{72FC61CA-DD92-47A8-A4B8-50B45E9637B9}" dt="2022-11-28T12:16:54.925" v="14122" actId="14100"/>
          <ac:spMkLst>
            <pc:docMk/>
            <pc:sldMk cId="4026287512" sldId="313"/>
            <ac:spMk id="1427" creationId="{C5C50FE6-0A81-F89C-3481-A0BB48940F76}"/>
          </ac:spMkLst>
        </pc:spChg>
        <pc:spChg chg="mod">
          <ac:chgData name="Rita Tam" userId="a11fa42d-2320-45aa-b44e-2f74874cff07" providerId="ADAL" clId="{72FC61CA-DD92-47A8-A4B8-50B45E9637B9}" dt="2022-11-28T12:16:47.801" v="14094" actId="404"/>
          <ac:spMkLst>
            <pc:docMk/>
            <pc:sldMk cId="4026287512" sldId="313"/>
            <ac:spMk id="1429" creationId="{C3CB0CCC-F58D-EBE8-43A9-9820D8172EA5}"/>
          </ac:spMkLst>
        </pc:spChg>
        <pc:spChg chg="del mod">
          <ac:chgData name="Rita Tam" userId="a11fa42d-2320-45aa-b44e-2f74874cff07" providerId="ADAL" clId="{72FC61CA-DD92-47A8-A4B8-50B45E9637B9}" dt="2022-11-28T12:15:50.372" v="14063" actId="478"/>
          <ac:spMkLst>
            <pc:docMk/>
            <pc:sldMk cId="4026287512" sldId="313"/>
            <ac:spMk id="1432" creationId="{CA9B14EB-887C-962A-29E7-C31456D2DD95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36" creationId="{B0C439B4-DEAA-26EF-6B10-B4D3E5EB32BF}"/>
          </ac:spMkLst>
        </pc:spChg>
        <pc:spChg chg="add del mod">
          <ac:chgData name="Rita Tam" userId="a11fa42d-2320-45aa-b44e-2f74874cff07" providerId="ADAL" clId="{72FC61CA-DD92-47A8-A4B8-50B45E9637B9}" dt="2022-11-28T12:16:54.925" v="14122" actId="14100"/>
          <ac:spMkLst>
            <pc:docMk/>
            <pc:sldMk cId="4026287512" sldId="313"/>
            <ac:spMk id="1438" creationId="{B2C09F9E-5ED8-DE52-5611-F76E3934D9E5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39" creationId="{E14E3069-4F1A-1E25-0552-884A87F019F5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40" creationId="{00EDCA2A-9FDA-6C22-BBA1-EF6B4FEAC352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41" creationId="{94B23BDD-F001-AB78-2F22-E064E5125EB0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42" creationId="{BED9C954-5E18-289E-C58B-E02659F200EA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43" creationId="{BF5BC2F6-763D-B498-BD2A-6A073BEC36B7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44" creationId="{C846378A-26D1-EA75-1004-F378B8C9780B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48" creationId="{2011F6DB-B053-E677-F40E-9EADB7693C6F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49" creationId="{01E9155D-36C4-5085-AFDF-23F749334228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50" creationId="{F24410CA-0140-C08E-BF51-B9E101E71E6F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51" creationId="{E85106F4-FE34-353A-8AC6-330FC29AD572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53" creationId="{5BEC2F96-3570-F570-D54F-4DDBCAE9A5AC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54" creationId="{31F05898-D150-07B3-93BD-D1718E21EBDD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56" creationId="{FA085458-C85F-0E6A-B09B-B18AA7A457AC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60" creationId="{CF5AB62B-C726-194F-202C-583740E3E737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61" creationId="{809D5BDA-13A4-979E-E611-A55C807CB584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62" creationId="{7B3EF409-42BE-6425-2ED7-D6EDC799223E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63" creationId="{3F039322-1CBD-BAD4-BF99-1EF21724D496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64" creationId="{35928724-B19B-6A73-27BA-939693DC504B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65" creationId="{2E416AD2-5474-47C3-3EAA-62D6DCCB8F86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66" creationId="{DD53B0B1-B426-0C18-A1FD-164A58C587F3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67" creationId="{85CD0080-2158-3216-337F-F5006509833D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68" creationId="{EB429C79-4E40-09CA-410A-B8DA186290A6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69" creationId="{63694EF1-D5C9-7DB5-66A8-6C6778E2ADB1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70" creationId="{BC45A6DF-2841-2D58-3EC6-711679DB9F68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71" creationId="{661E2DB0-BDFE-68BF-795A-F84D393BD30B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72" creationId="{CF8AF224-24D1-F0DF-2074-23C81046EF3E}"/>
          </ac:spMkLst>
        </pc:spChg>
        <pc:spChg chg="mod">
          <ac:chgData name="Rita Tam" userId="a11fa42d-2320-45aa-b44e-2f74874cff07" providerId="ADAL" clId="{72FC61CA-DD92-47A8-A4B8-50B45E9637B9}" dt="2022-11-28T12:15:46.806" v="14062"/>
          <ac:spMkLst>
            <pc:docMk/>
            <pc:sldMk cId="4026287512" sldId="313"/>
            <ac:spMk id="1473" creationId="{D13E08BE-3D39-9437-7A6E-71311F01B8B1}"/>
          </ac:spMkLst>
        </pc:spChg>
        <pc:spChg chg="add del mod">
          <ac:chgData name="Rita Tam" userId="a11fa42d-2320-45aa-b44e-2f74874cff07" providerId="ADAL" clId="{72FC61CA-DD92-47A8-A4B8-50B45E9637B9}" dt="2022-11-28T12:16:48.317" v="14096"/>
          <ac:spMkLst>
            <pc:docMk/>
            <pc:sldMk cId="4026287512" sldId="313"/>
            <ac:spMk id="1474" creationId="{C9D9FFA6-A6E3-02DE-E197-9F287367CFC7}"/>
          </ac:spMkLst>
        </pc:spChg>
        <pc:spChg chg="add del mod">
          <ac:chgData name="Rita Tam" userId="a11fa42d-2320-45aa-b44e-2f74874cff07" providerId="ADAL" clId="{72FC61CA-DD92-47A8-A4B8-50B45E9637B9}" dt="2022-11-29T14:30:30.628" v="17679" actId="478"/>
          <ac:spMkLst>
            <pc:docMk/>
            <pc:sldMk cId="4026287512" sldId="313"/>
            <ac:spMk id="1498" creationId="{0A639E43-65A4-4930-99F0-45EAB92BEC75}"/>
          </ac:spMkLst>
        </pc:spChg>
        <pc:spChg chg="mod">
          <ac:chgData name="Rita Tam" userId="a11fa42d-2320-45aa-b44e-2f74874cff07" providerId="ADAL" clId="{72FC61CA-DD92-47A8-A4B8-50B45E9637B9}" dt="2022-11-28T12:31:41.651" v="14565"/>
          <ac:spMkLst>
            <pc:docMk/>
            <pc:sldMk cId="4026287512" sldId="313"/>
            <ac:spMk id="1513" creationId="{2785DE9E-68A3-9F3E-4C66-C4337BCF1429}"/>
          </ac:spMkLst>
        </pc:spChg>
        <pc:spChg chg="mod">
          <ac:chgData name="Rita Tam" userId="a11fa42d-2320-45aa-b44e-2f74874cff07" providerId="ADAL" clId="{72FC61CA-DD92-47A8-A4B8-50B45E9637B9}" dt="2022-11-28T12:31:41.651" v="14565"/>
          <ac:spMkLst>
            <pc:docMk/>
            <pc:sldMk cId="4026287512" sldId="313"/>
            <ac:spMk id="1514" creationId="{B8E9EBB1-948B-670B-C8A9-547B173DB2D1}"/>
          </ac:spMkLst>
        </pc:spChg>
        <pc:spChg chg="mod">
          <ac:chgData name="Rita Tam" userId="a11fa42d-2320-45aa-b44e-2f74874cff07" providerId="ADAL" clId="{72FC61CA-DD92-47A8-A4B8-50B45E9637B9}" dt="2022-11-28T12:31:41.651" v="14565"/>
          <ac:spMkLst>
            <pc:docMk/>
            <pc:sldMk cId="4026287512" sldId="313"/>
            <ac:spMk id="1515" creationId="{09311BB4-F300-3575-96D1-512BB0D9FDD1}"/>
          </ac:spMkLst>
        </pc:spChg>
        <pc:spChg chg="mod">
          <ac:chgData name="Rita Tam" userId="a11fa42d-2320-45aa-b44e-2f74874cff07" providerId="ADAL" clId="{72FC61CA-DD92-47A8-A4B8-50B45E9637B9}" dt="2022-11-28T12:31:41.651" v="14565"/>
          <ac:spMkLst>
            <pc:docMk/>
            <pc:sldMk cId="4026287512" sldId="313"/>
            <ac:spMk id="1516" creationId="{85E6A463-5DB9-0F0A-B1CF-C39BD222CCE2}"/>
          </ac:spMkLst>
        </pc:spChg>
        <pc:spChg chg="mod">
          <ac:chgData name="Rita Tam" userId="a11fa42d-2320-45aa-b44e-2f74874cff07" providerId="ADAL" clId="{72FC61CA-DD92-47A8-A4B8-50B45E9637B9}" dt="2022-11-28T12:31:41.651" v="14565"/>
          <ac:spMkLst>
            <pc:docMk/>
            <pc:sldMk cId="4026287512" sldId="313"/>
            <ac:spMk id="1517" creationId="{66711216-76C4-0893-FF67-F2348A2E381C}"/>
          </ac:spMkLst>
        </pc:spChg>
        <pc:spChg chg="mod">
          <ac:chgData name="Rita Tam" userId="a11fa42d-2320-45aa-b44e-2f74874cff07" providerId="ADAL" clId="{72FC61CA-DD92-47A8-A4B8-50B45E9637B9}" dt="2022-11-28T12:31:41.651" v="14565"/>
          <ac:spMkLst>
            <pc:docMk/>
            <pc:sldMk cId="4026287512" sldId="313"/>
            <ac:spMk id="1518" creationId="{B7775754-3CB6-94BD-9E8F-6E0C21D0CD24}"/>
          </ac:spMkLst>
        </pc:spChg>
        <pc:spChg chg="mod">
          <ac:chgData name="Rita Tam" userId="a11fa42d-2320-45aa-b44e-2f74874cff07" providerId="ADAL" clId="{72FC61CA-DD92-47A8-A4B8-50B45E9637B9}" dt="2022-11-28T12:31:41.651" v="14565"/>
          <ac:spMkLst>
            <pc:docMk/>
            <pc:sldMk cId="4026287512" sldId="313"/>
            <ac:spMk id="1519" creationId="{79B89EFC-555A-3D85-C470-6E403BC755D7}"/>
          </ac:spMkLst>
        </pc:spChg>
        <pc:spChg chg="mod">
          <ac:chgData name="Rita Tam" userId="a11fa42d-2320-45aa-b44e-2f74874cff07" providerId="ADAL" clId="{72FC61CA-DD92-47A8-A4B8-50B45E9637B9}" dt="2022-11-28T12:31:41.651" v="14565"/>
          <ac:spMkLst>
            <pc:docMk/>
            <pc:sldMk cId="4026287512" sldId="313"/>
            <ac:spMk id="1520" creationId="{EC3EBB23-EB5C-FCE6-7474-1D37708D86F6}"/>
          </ac:spMkLst>
        </pc:spChg>
        <pc:spChg chg="mod">
          <ac:chgData name="Rita Tam" userId="a11fa42d-2320-45aa-b44e-2f74874cff07" providerId="ADAL" clId="{72FC61CA-DD92-47A8-A4B8-50B45E9637B9}" dt="2022-11-28T12:31:41.651" v="14565"/>
          <ac:spMkLst>
            <pc:docMk/>
            <pc:sldMk cId="4026287512" sldId="313"/>
            <ac:spMk id="1521" creationId="{033C4F6E-38D2-FE02-E482-B1C582150649}"/>
          </ac:spMkLst>
        </pc:spChg>
        <pc:spChg chg="mod">
          <ac:chgData name="Rita Tam" userId="a11fa42d-2320-45aa-b44e-2f74874cff07" providerId="ADAL" clId="{72FC61CA-DD92-47A8-A4B8-50B45E9637B9}" dt="2022-11-28T12:31:41.651" v="14565"/>
          <ac:spMkLst>
            <pc:docMk/>
            <pc:sldMk cId="4026287512" sldId="313"/>
            <ac:spMk id="1522" creationId="{D5B52FF9-D3FC-2631-6E54-5EDFD3238A93}"/>
          </ac:spMkLst>
        </pc:spChg>
        <pc:spChg chg="mod">
          <ac:chgData name="Rita Tam" userId="a11fa42d-2320-45aa-b44e-2f74874cff07" providerId="ADAL" clId="{72FC61CA-DD92-47A8-A4B8-50B45E9637B9}" dt="2022-11-28T12:31:41.651" v="14565"/>
          <ac:spMkLst>
            <pc:docMk/>
            <pc:sldMk cId="4026287512" sldId="313"/>
            <ac:spMk id="1523" creationId="{AA79FD4B-9A09-5DDC-2842-AB50A0E272E5}"/>
          </ac:spMkLst>
        </pc:spChg>
        <pc:spChg chg="mod">
          <ac:chgData name="Rita Tam" userId="a11fa42d-2320-45aa-b44e-2f74874cff07" providerId="ADAL" clId="{72FC61CA-DD92-47A8-A4B8-50B45E9637B9}" dt="2022-11-28T12:31:41.651" v="14565"/>
          <ac:spMkLst>
            <pc:docMk/>
            <pc:sldMk cId="4026287512" sldId="313"/>
            <ac:spMk id="1524" creationId="{DAE814AC-DAE5-56B3-C2E8-F3B2D7F8C4E2}"/>
          </ac:spMkLst>
        </pc:spChg>
        <pc:spChg chg="mod">
          <ac:chgData name="Rita Tam" userId="a11fa42d-2320-45aa-b44e-2f74874cff07" providerId="ADAL" clId="{72FC61CA-DD92-47A8-A4B8-50B45E9637B9}" dt="2022-11-28T12:31:41.651" v="14565"/>
          <ac:spMkLst>
            <pc:docMk/>
            <pc:sldMk cId="4026287512" sldId="313"/>
            <ac:spMk id="1525" creationId="{72419D1D-AA62-C4F5-8B63-2CFF9922E679}"/>
          </ac:spMkLst>
        </pc:spChg>
        <pc:spChg chg="mod">
          <ac:chgData name="Rita Tam" userId="a11fa42d-2320-45aa-b44e-2f74874cff07" providerId="ADAL" clId="{72FC61CA-DD92-47A8-A4B8-50B45E9637B9}" dt="2022-11-28T12:31:41.651" v="14565"/>
          <ac:spMkLst>
            <pc:docMk/>
            <pc:sldMk cId="4026287512" sldId="313"/>
            <ac:spMk id="1526" creationId="{C95CF6B1-D0C8-3801-540D-7EF98C2A9AB5}"/>
          </ac:spMkLst>
        </pc:spChg>
        <pc:spChg chg="mod">
          <ac:chgData name="Rita Tam" userId="a11fa42d-2320-45aa-b44e-2f74874cff07" providerId="ADAL" clId="{72FC61CA-DD92-47A8-A4B8-50B45E9637B9}" dt="2022-11-28T12:31:41.651" v="14565"/>
          <ac:spMkLst>
            <pc:docMk/>
            <pc:sldMk cId="4026287512" sldId="313"/>
            <ac:spMk id="1527" creationId="{1430BA76-BD56-3612-8CF2-30200A00B376}"/>
          </ac:spMkLst>
        </pc:spChg>
        <pc:spChg chg="mod">
          <ac:chgData name="Rita Tam" userId="a11fa42d-2320-45aa-b44e-2f74874cff07" providerId="ADAL" clId="{72FC61CA-DD92-47A8-A4B8-50B45E9637B9}" dt="2022-11-28T12:31:41.651" v="14565"/>
          <ac:spMkLst>
            <pc:docMk/>
            <pc:sldMk cId="4026287512" sldId="313"/>
            <ac:spMk id="1528" creationId="{8213AED3-393D-7501-4FA1-2E5184A25431}"/>
          </ac:spMkLst>
        </pc:spChg>
        <pc:spChg chg="mod">
          <ac:chgData name="Rita Tam" userId="a11fa42d-2320-45aa-b44e-2f74874cff07" providerId="ADAL" clId="{72FC61CA-DD92-47A8-A4B8-50B45E9637B9}" dt="2022-11-28T12:31:41.651" v="14565"/>
          <ac:spMkLst>
            <pc:docMk/>
            <pc:sldMk cId="4026287512" sldId="313"/>
            <ac:spMk id="1529" creationId="{D381F28F-1F21-33DB-4717-CDF9B9EA20F3}"/>
          </ac:spMkLst>
        </pc:spChg>
        <pc:spChg chg="mod">
          <ac:chgData name="Rita Tam" userId="a11fa42d-2320-45aa-b44e-2f74874cff07" providerId="ADAL" clId="{72FC61CA-DD92-47A8-A4B8-50B45E9637B9}" dt="2022-11-28T12:31:41.651" v="14565"/>
          <ac:spMkLst>
            <pc:docMk/>
            <pc:sldMk cId="4026287512" sldId="313"/>
            <ac:spMk id="1530" creationId="{91A7DDA8-EE45-3ACD-8084-79907E5E2854}"/>
          </ac:spMkLst>
        </pc:spChg>
        <pc:spChg chg="mod">
          <ac:chgData name="Rita Tam" userId="a11fa42d-2320-45aa-b44e-2f74874cff07" providerId="ADAL" clId="{72FC61CA-DD92-47A8-A4B8-50B45E9637B9}" dt="2022-11-28T12:31:41.651" v="14565"/>
          <ac:spMkLst>
            <pc:docMk/>
            <pc:sldMk cId="4026287512" sldId="313"/>
            <ac:spMk id="1531" creationId="{49A7EC24-559B-BCDA-2EF2-DB4A00BBD70A}"/>
          </ac:spMkLst>
        </pc:spChg>
        <pc:spChg chg="mod">
          <ac:chgData name="Rita Tam" userId="a11fa42d-2320-45aa-b44e-2f74874cff07" providerId="ADAL" clId="{72FC61CA-DD92-47A8-A4B8-50B45E9637B9}" dt="2022-11-28T12:31:41.651" v="14565"/>
          <ac:spMkLst>
            <pc:docMk/>
            <pc:sldMk cId="4026287512" sldId="313"/>
            <ac:spMk id="1532" creationId="{107AC1DB-1C24-74FB-EAB7-C4C10CCCE64D}"/>
          </ac:spMkLst>
        </pc:spChg>
        <pc:spChg chg="mod">
          <ac:chgData name="Rita Tam" userId="a11fa42d-2320-45aa-b44e-2f74874cff07" providerId="ADAL" clId="{72FC61CA-DD92-47A8-A4B8-50B45E9637B9}" dt="2022-11-28T12:31:41.651" v="14565"/>
          <ac:spMkLst>
            <pc:docMk/>
            <pc:sldMk cId="4026287512" sldId="313"/>
            <ac:spMk id="1533" creationId="{0D5D2827-38BD-702F-DA3C-79DE84F4A3A1}"/>
          </ac:spMkLst>
        </pc:spChg>
        <pc:spChg chg="mod">
          <ac:chgData name="Rita Tam" userId="a11fa42d-2320-45aa-b44e-2f74874cff07" providerId="ADAL" clId="{72FC61CA-DD92-47A8-A4B8-50B45E9637B9}" dt="2022-11-28T12:31:41.651" v="14565"/>
          <ac:spMkLst>
            <pc:docMk/>
            <pc:sldMk cId="4026287512" sldId="313"/>
            <ac:spMk id="1534" creationId="{AD1E3038-BB5C-A5C1-5B6B-DEB3832A7EB7}"/>
          </ac:spMkLst>
        </pc:spChg>
        <pc:spChg chg="mod">
          <ac:chgData name="Rita Tam" userId="a11fa42d-2320-45aa-b44e-2f74874cff07" providerId="ADAL" clId="{72FC61CA-DD92-47A8-A4B8-50B45E9637B9}" dt="2022-11-28T12:31:41.651" v="14565"/>
          <ac:spMkLst>
            <pc:docMk/>
            <pc:sldMk cId="4026287512" sldId="313"/>
            <ac:spMk id="1535" creationId="{FF62DC7C-E330-531E-08FE-CF7CC42275D4}"/>
          </ac:spMkLst>
        </pc:spChg>
        <pc:spChg chg="mod">
          <ac:chgData name="Rita Tam" userId="a11fa42d-2320-45aa-b44e-2f74874cff07" providerId="ADAL" clId="{72FC61CA-DD92-47A8-A4B8-50B45E9637B9}" dt="2022-11-28T12:31:41.651" v="14565"/>
          <ac:spMkLst>
            <pc:docMk/>
            <pc:sldMk cId="4026287512" sldId="313"/>
            <ac:spMk id="1536" creationId="{C5346C83-2AFD-6D96-0DF6-C67A96E34DC7}"/>
          </ac:spMkLst>
        </pc:spChg>
        <pc:spChg chg="mod">
          <ac:chgData name="Rita Tam" userId="a11fa42d-2320-45aa-b44e-2f74874cff07" providerId="ADAL" clId="{72FC61CA-DD92-47A8-A4B8-50B45E9637B9}" dt="2022-11-28T12:31:46.337" v="14567"/>
          <ac:spMkLst>
            <pc:docMk/>
            <pc:sldMk cId="4026287512" sldId="313"/>
            <ac:spMk id="1546" creationId="{C0052397-4D39-0163-C870-625EA3CE2983}"/>
          </ac:spMkLst>
        </pc:spChg>
        <pc:spChg chg="mod">
          <ac:chgData name="Rita Tam" userId="a11fa42d-2320-45aa-b44e-2f74874cff07" providerId="ADAL" clId="{72FC61CA-DD92-47A8-A4B8-50B45E9637B9}" dt="2022-11-28T12:31:46.337" v="14567"/>
          <ac:spMkLst>
            <pc:docMk/>
            <pc:sldMk cId="4026287512" sldId="313"/>
            <ac:spMk id="1547" creationId="{2A29BEF0-0477-49DA-9B7F-E61E5AFD5723}"/>
          </ac:spMkLst>
        </pc:spChg>
        <pc:spChg chg="mod">
          <ac:chgData name="Rita Tam" userId="a11fa42d-2320-45aa-b44e-2f74874cff07" providerId="ADAL" clId="{72FC61CA-DD92-47A8-A4B8-50B45E9637B9}" dt="2022-11-28T12:31:46.337" v="14567"/>
          <ac:spMkLst>
            <pc:docMk/>
            <pc:sldMk cId="4026287512" sldId="313"/>
            <ac:spMk id="1548" creationId="{DC6436C1-1AFD-2EDB-A943-636FD453CE48}"/>
          </ac:spMkLst>
        </pc:spChg>
        <pc:spChg chg="mod">
          <ac:chgData name="Rita Tam" userId="a11fa42d-2320-45aa-b44e-2f74874cff07" providerId="ADAL" clId="{72FC61CA-DD92-47A8-A4B8-50B45E9637B9}" dt="2022-11-28T12:31:46.337" v="14567"/>
          <ac:spMkLst>
            <pc:docMk/>
            <pc:sldMk cId="4026287512" sldId="313"/>
            <ac:spMk id="1549" creationId="{1945280E-55D1-C43F-EBC3-7AEE632049D3}"/>
          </ac:spMkLst>
        </pc:spChg>
        <pc:spChg chg="mod">
          <ac:chgData name="Rita Tam" userId="a11fa42d-2320-45aa-b44e-2f74874cff07" providerId="ADAL" clId="{72FC61CA-DD92-47A8-A4B8-50B45E9637B9}" dt="2022-11-28T12:31:46.337" v="14567"/>
          <ac:spMkLst>
            <pc:docMk/>
            <pc:sldMk cId="4026287512" sldId="313"/>
            <ac:spMk id="1550" creationId="{26C38893-3C55-52A8-1684-A9ABDDBBAD77}"/>
          </ac:spMkLst>
        </pc:spChg>
        <pc:spChg chg="mod">
          <ac:chgData name="Rita Tam" userId="a11fa42d-2320-45aa-b44e-2f74874cff07" providerId="ADAL" clId="{72FC61CA-DD92-47A8-A4B8-50B45E9637B9}" dt="2022-11-28T12:31:46.337" v="14567"/>
          <ac:spMkLst>
            <pc:docMk/>
            <pc:sldMk cId="4026287512" sldId="313"/>
            <ac:spMk id="1551" creationId="{D4DC35FD-600E-3ECB-D402-BE5A65DF0BFD}"/>
          </ac:spMkLst>
        </pc:spChg>
        <pc:spChg chg="mod">
          <ac:chgData name="Rita Tam" userId="a11fa42d-2320-45aa-b44e-2f74874cff07" providerId="ADAL" clId="{72FC61CA-DD92-47A8-A4B8-50B45E9637B9}" dt="2022-11-28T12:31:46.337" v="14567"/>
          <ac:spMkLst>
            <pc:docMk/>
            <pc:sldMk cId="4026287512" sldId="313"/>
            <ac:spMk id="1552" creationId="{0827D17F-F79B-4DD5-8C75-6A5D5BA60F21}"/>
          </ac:spMkLst>
        </pc:spChg>
        <pc:spChg chg="mod">
          <ac:chgData name="Rita Tam" userId="a11fa42d-2320-45aa-b44e-2f74874cff07" providerId="ADAL" clId="{72FC61CA-DD92-47A8-A4B8-50B45E9637B9}" dt="2022-11-28T12:31:46.337" v="14567"/>
          <ac:spMkLst>
            <pc:docMk/>
            <pc:sldMk cId="4026287512" sldId="313"/>
            <ac:spMk id="1553" creationId="{B42DFC70-652F-7F84-EFFC-39EE0D1BD603}"/>
          </ac:spMkLst>
        </pc:spChg>
        <pc:spChg chg="mod">
          <ac:chgData name="Rita Tam" userId="a11fa42d-2320-45aa-b44e-2f74874cff07" providerId="ADAL" clId="{72FC61CA-DD92-47A8-A4B8-50B45E9637B9}" dt="2022-11-28T12:31:46.337" v="14567"/>
          <ac:spMkLst>
            <pc:docMk/>
            <pc:sldMk cId="4026287512" sldId="313"/>
            <ac:spMk id="1554" creationId="{AC1C8643-3847-E9F3-1EC7-6F0A86F4E114}"/>
          </ac:spMkLst>
        </pc:spChg>
        <pc:spChg chg="mod">
          <ac:chgData name="Rita Tam" userId="a11fa42d-2320-45aa-b44e-2f74874cff07" providerId="ADAL" clId="{72FC61CA-DD92-47A8-A4B8-50B45E9637B9}" dt="2022-11-28T12:31:46.337" v="14567"/>
          <ac:spMkLst>
            <pc:docMk/>
            <pc:sldMk cId="4026287512" sldId="313"/>
            <ac:spMk id="1555" creationId="{9BAFB075-C6DE-4987-5C0C-A481C2454D8F}"/>
          </ac:spMkLst>
        </pc:spChg>
        <pc:spChg chg="mod">
          <ac:chgData name="Rita Tam" userId="a11fa42d-2320-45aa-b44e-2f74874cff07" providerId="ADAL" clId="{72FC61CA-DD92-47A8-A4B8-50B45E9637B9}" dt="2022-11-28T12:31:46.337" v="14567"/>
          <ac:spMkLst>
            <pc:docMk/>
            <pc:sldMk cId="4026287512" sldId="313"/>
            <ac:spMk id="1556" creationId="{A97F8DE7-DEDA-C9F0-F677-92E25695A9D9}"/>
          </ac:spMkLst>
        </pc:spChg>
        <pc:spChg chg="mod">
          <ac:chgData name="Rita Tam" userId="a11fa42d-2320-45aa-b44e-2f74874cff07" providerId="ADAL" clId="{72FC61CA-DD92-47A8-A4B8-50B45E9637B9}" dt="2022-11-28T12:31:46.337" v="14567"/>
          <ac:spMkLst>
            <pc:docMk/>
            <pc:sldMk cId="4026287512" sldId="313"/>
            <ac:spMk id="1557" creationId="{64F3BA67-0876-3EB1-50E0-C5FABD241297}"/>
          </ac:spMkLst>
        </pc:spChg>
        <pc:spChg chg="mod">
          <ac:chgData name="Rita Tam" userId="a11fa42d-2320-45aa-b44e-2f74874cff07" providerId="ADAL" clId="{72FC61CA-DD92-47A8-A4B8-50B45E9637B9}" dt="2022-11-28T12:31:46.337" v="14567"/>
          <ac:spMkLst>
            <pc:docMk/>
            <pc:sldMk cId="4026287512" sldId="313"/>
            <ac:spMk id="1558" creationId="{B71F4674-1EB2-48BF-0B5D-47445E270851}"/>
          </ac:spMkLst>
        </pc:spChg>
        <pc:spChg chg="mod">
          <ac:chgData name="Rita Tam" userId="a11fa42d-2320-45aa-b44e-2f74874cff07" providerId="ADAL" clId="{72FC61CA-DD92-47A8-A4B8-50B45E9637B9}" dt="2022-11-28T12:31:46.337" v="14567"/>
          <ac:spMkLst>
            <pc:docMk/>
            <pc:sldMk cId="4026287512" sldId="313"/>
            <ac:spMk id="1559" creationId="{BFCF2730-6817-45CD-25AC-0DD049C6DEE6}"/>
          </ac:spMkLst>
        </pc:spChg>
        <pc:spChg chg="mod">
          <ac:chgData name="Rita Tam" userId="a11fa42d-2320-45aa-b44e-2f74874cff07" providerId="ADAL" clId="{72FC61CA-DD92-47A8-A4B8-50B45E9637B9}" dt="2022-11-28T12:31:46.337" v="14567"/>
          <ac:spMkLst>
            <pc:docMk/>
            <pc:sldMk cId="4026287512" sldId="313"/>
            <ac:spMk id="1560" creationId="{7C295DF6-C63F-24AA-1D85-9D02B61DE8FA}"/>
          </ac:spMkLst>
        </pc:spChg>
        <pc:spChg chg="mod">
          <ac:chgData name="Rita Tam" userId="a11fa42d-2320-45aa-b44e-2f74874cff07" providerId="ADAL" clId="{72FC61CA-DD92-47A8-A4B8-50B45E9637B9}" dt="2022-11-28T12:31:46.337" v="14567"/>
          <ac:spMkLst>
            <pc:docMk/>
            <pc:sldMk cId="4026287512" sldId="313"/>
            <ac:spMk id="1561" creationId="{140ACFCF-07AD-3F0A-E1F0-EAE502240F92}"/>
          </ac:spMkLst>
        </pc:spChg>
        <pc:spChg chg="mod">
          <ac:chgData name="Rita Tam" userId="a11fa42d-2320-45aa-b44e-2f74874cff07" providerId="ADAL" clId="{72FC61CA-DD92-47A8-A4B8-50B45E9637B9}" dt="2022-11-28T12:31:46.337" v="14567"/>
          <ac:spMkLst>
            <pc:docMk/>
            <pc:sldMk cId="4026287512" sldId="313"/>
            <ac:spMk id="1562" creationId="{3565B69F-40BB-35C2-F294-4A98F53A5337}"/>
          </ac:spMkLst>
        </pc:spChg>
        <pc:spChg chg="mod">
          <ac:chgData name="Rita Tam" userId="a11fa42d-2320-45aa-b44e-2f74874cff07" providerId="ADAL" clId="{72FC61CA-DD92-47A8-A4B8-50B45E9637B9}" dt="2022-11-28T12:31:46.337" v="14567"/>
          <ac:spMkLst>
            <pc:docMk/>
            <pc:sldMk cId="4026287512" sldId="313"/>
            <ac:spMk id="1563" creationId="{D367BB19-1CEF-0E43-8E69-3BCAC8E4B312}"/>
          </ac:spMkLst>
        </pc:spChg>
        <pc:spChg chg="mod">
          <ac:chgData name="Rita Tam" userId="a11fa42d-2320-45aa-b44e-2f74874cff07" providerId="ADAL" clId="{72FC61CA-DD92-47A8-A4B8-50B45E9637B9}" dt="2022-11-28T12:31:46.337" v="14567"/>
          <ac:spMkLst>
            <pc:docMk/>
            <pc:sldMk cId="4026287512" sldId="313"/>
            <ac:spMk id="1564" creationId="{A6ACEE59-8BFC-53B8-FF52-BF4FED25EE60}"/>
          </ac:spMkLst>
        </pc:spChg>
        <pc:spChg chg="mod">
          <ac:chgData name="Rita Tam" userId="a11fa42d-2320-45aa-b44e-2f74874cff07" providerId="ADAL" clId="{72FC61CA-DD92-47A8-A4B8-50B45E9637B9}" dt="2022-11-28T12:31:46.337" v="14567"/>
          <ac:spMkLst>
            <pc:docMk/>
            <pc:sldMk cId="4026287512" sldId="313"/>
            <ac:spMk id="1565" creationId="{036AA992-DD9C-1FE4-0BC5-A31690433FF0}"/>
          </ac:spMkLst>
        </pc:spChg>
        <pc:spChg chg="mod">
          <ac:chgData name="Rita Tam" userId="a11fa42d-2320-45aa-b44e-2f74874cff07" providerId="ADAL" clId="{72FC61CA-DD92-47A8-A4B8-50B45E9637B9}" dt="2022-11-28T12:31:46.337" v="14567"/>
          <ac:spMkLst>
            <pc:docMk/>
            <pc:sldMk cId="4026287512" sldId="313"/>
            <ac:spMk id="1566" creationId="{DAA04022-DF97-4529-CB48-892A0D6F6156}"/>
          </ac:spMkLst>
        </pc:spChg>
        <pc:spChg chg="mod">
          <ac:chgData name="Rita Tam" userId="a11fa42d-2320-45aa-b44e-2f74874cff07" providerId="ADAL" clId="{72FC61CA-DD92-47A8-A4B8-50B45E9637B9}" dt="2022-11-28T12:31:46.337" v="14567"/>
          <ac:spMkLst>
            <pc:docMk/>
            <pc:sldMk cId="4026287512" sldId="313"/>
            <ac:spMk id="1567" creationId="{0E4B4B05-9643-9AED-8722-0E82D0616209}"/>
          </ac:spMkLst>
        </pc:spChg>
        <pc:spChg chg="mod">
          <ac:chgData name="Rita Tam" userId="a11fa42d-2320-45aa-b44e-2f74874cff07" providerId="ADAL" clId="{72FC61CA-DD92-47A8-A4B8-50B45E9637B9}" dt="2022-11-28T12:31:46.337" v="14567"/>
          <ac:spMkLst>
            <pc:docMk/>
            <pc:sldMk cId="4026287512" sldId="313"/>
            <ac:spMk id="1568" creationId="{61EBCBA0-A5C9-A4DF-1F45-60F21DAEBCD7}"/>
          </ac:spMkLst>
        </pc:spChg>
        <pc:spChg chg="mod">
          <ac:chgData name="Rita Tam" userId="a11fa42d-2320-45aa-b44e-2f74874cff07" providerId="ADAL" clId="{72FC61CA-DD92-47A8-A4B8-50B45E9637B9}" dt="2022-11-28T12:31:46.337" v="14567"/>
          <ac:spMkLst>
            <pc:docMk/>
            <pc:sldMk cId="4026287512" sldId="313"/>
            <ac:spMk id="1569" creationId="{39057B97-0468-1B94-E1A6-F700A845F103}"/>
          </ac:spMkLst>
        </pc:spChg>
        <pc:spChg chg="add del mod">
          <ac:chgData name="Rita Tam" userId="a11fa42d-2320-45aa-b44e-2f74874cff07" providerId="ADAL" clId="{72FC61CA-DD92-47A8-A4B8-50B45E9637B9}" dt="2022-11-28T12:31:53.452" v="14570"/>
          <ac:spMkLst>
            <pc:docMk/>
            <pc:sldMk cId="4026287512" sldId="313"/>
            <ac:spMk id="1570" creationId="{44EDBC11-D419-E2E2-A27E-D30A6FE50674}"/>
          </ac:spMkLst>
        </pc:spChg>
        <pc:spChg chg="mod">
          <ac:chgData name="Rita Tam" userId="a11fa42d-2320-45aa-b44e-2f74874cff07" providerId="ADAL" clId="{72FC61CA-DD92-47A8-A4B8-50B45E9637B9}" dt="2022-11-28T12:31:54.999" v="14571"/>
          <ac:spMkLst>
            <pc:docMk/>
            <pc:sldMk cId="4026287512" sldId="313"/>
            <ac:spMk id="1580" creationId="{9F2B32D3-2378-1A88-5ABF-6B195B5687C7}"/>
          </ac:spMkLst>
        </pc:spChg>
        <pc:spChg chg="mod">
          <ac:chgData name="Rita Tam" userId="a11fa42d-2320-45aa-b44e-2f74874cff07" providerId="ADAL" clId="{72FC61CA-DD92-47A8-A4B8-50B45E9637B9}" dt="2022-11-28T12:31:54.999" v="14571"/>
          <ac:spMkLst>
            <pc:docMk/>
            <pc:sldMk cId="4026287512" sldId="313"/>
            <ac:spMk id="1581" creationId="{F71F8AE8-6CC3-CEA9-7DB0-4AA116C87E36}"/>
          </ac:spMkLst>
        </pc:spChg>
        <pc:spChg chg="mod">
          <ac:chgData name="Rita Tam" userId="a11fa42d-2320-45aa-b44e-2f74874cff07" providerId="ADAL" clId="{72FC61CA-DD92-47A8-A4B8-50B45E9637B9}" dt="2022-11-28T12:31:54.999" v="14571"/>
          <ac:spMkLst>
            <pc:docMk/>
            <pc:sldMk cId="4026287512" sldId="313"/>
            <ac:spMk id="1582" creationId="{876BB5C4-79EB-F4E4-4243-1ED3C83270DC}"/>
          </ac:spMkLst>
        </pc:spChg>
        <pc:spChg chg="mod">
          <ac:chgData name="Rita Tam" userId="a11fa42d-2320-45aa-b44e-2f74874cff07" providerId="ADAL" clId="{72FC61CA-DD92-47A8-A4B8-50B45E9637B9}" dt="2022-11-28T12:31:54.999" v="14571"/>
          <ac:spMkLst>
            <pc:docMk/>
            <pc:sldMk cId="4026287512" sldId="313"/>
            <ac:spMk id="1583" creationId="{989AD212-6425-2C24-635B-F241BD1FDFC7}"/>
          </ac:spMkLst>
        </pc:spChg>
        <pc:spChg chg="mod">
          <ac:chgData name="Rita Tam" userId="a11fa42d-2320-45aa-b44e-2f74874cff07" providerId="ADAL" clId="{72FC61CA-DD92-47A8-A4B8-50B45E9637B9}" dt="2022-11-28T12:31:54.999" v="14571"/>
          <ac:spMkLst>
            <pc:docMk/>
            <pc:sldMk cId="4026287512" sldId="313"/>
            <ac:spMk id="1584" creationId="{F9468C6E-5C62-8D56-3DAC-46134D425E88}"/>
          </ac:spMkLst>
        </pc:spChg>
        <pc:spChg chg="mod">
          <ac:chgData name="Rita Tam" userId="a11fa42d-2320-45aa-b44e-2f74874cff07" providerId="ADAL" clId="{72FC61CA-DD92-47A8-A4B8-50B45E9637B9}" dt="2022-11-28T12:31:54.999" v="14571"/>
          <ac:spMkLst>
            <pc:docMk/>
            <pc:sldMk cId="4026287512" sldId="313"/>
            <ac:spMk id="1585" creationId="{84B8A252-017B-0A84-7D4C-A6D51D7188AE}"/>
          </ac:spMkLst>
        </pc:spChg>
        <pc:spChg chg="mod">
          <ac:chgData name="Rita Tam" userId="a11fa42d-2320-45aa-b44e-2f74874cff07" providerId="ADAL" clId="{72FC61CA-DD92-47A8-A4B8-50B45E9637B9}" dt="2022-11-28T12:31:54.999" v="14571"/>
          <ac:spMkLst>
            <pc:docMk/>
            <pc:sldMk cId="4026287512" sldId="313"/>
            <ac:spMk id="1586" creationId="{E95ED7D9-D3DE-EC15-501F-92D422A65ED8}"/>
          </ac:spMkLst>
        </pc:spChg>
        <pc:spChg chg="mod">
          <ac:chgData name="Rita Tam" userId="a11fa42d-2320-45aa-b44e-2f74874cff07" providerId="ADAL" clId="{72FC61CA-DD92-47A8-A4B8-50B45E9637B9}" dt="2022-11-28T12:31:54.999" v="14571"/>
          <ac:spMkLst>
            <pc:docMk/>
            <pc:sldMk cId="4026287512" sldId="313"/>
            <ac:spMk id="1587" creationId="{1E5601A2-8C7F-B560-C375-2A3C527982E1}"/>
          </ac:spMkLst>
        </pc:spChg>
        <pc:spChg chg="mod">
          <ac:chgData name="Rita Tam" userId="a11fa42d-2320-45aa-b44e-2f74874cff07" providerId="ADAL" clId="{72FC61CA-DD92-47A8-A4B8-50B45E9637B9}" dt="2022-11-28T12:31:54.999" v="14571"/>
          <ac:spMkLst>
            <pc:docMk/>
            <pc:sldMk cId="4026287512" sldId="313"/>
            <ac:spMk id="1588" creationId="{828C5204-0180-5B3C-E208-427186F965DA}"/>
          </ac:spMkLst>
        </pc:spChg>
        <pc:spChg chg="mod">
          <ac:chgData name="Rita Tam" userId="a11fa42d-2320-45aa-b44e-2f74874cff07" providerId="ADAL" clId="{72FC61CA-DD92-47A8-A4B8-50B45E9637B9}" dt="2022-11-28T12:31:54.999" v="14571"/>
          <ac:spMkLst>
            <pc:docMk/>
            <pc:sldMk cId="4026287512" sldId="313"/>
            <ac:spMk id="1589" creationId="{82DF5119-FF01-15B3-D9F5-8BCB1DE09FF6}"/>
          </ac:spMkLst>
        </pc:spChg>
        <pc:spChg chg="mod">
          <ac:chgData name="Rita Tam" userId="a11fa42d-2320-45aa-b44e-2f74874cff07" providerId="ADAL" clId="{72FC61CA-DD92-47A8-A4B8-50B45E9637B9}" dt="2022-11-28T12:31:54.999" v="14571"/>
          <ac:spMkLst>
            <pc:docMk/>
            <pc:sldMk cId="4026287512" sldId="313"/>
            <ac:spMk id="1590" creationId="{DAE6D3CA-B1DC-9654-1FE7-961F06969B2F}"/>
          </ac:spMkLst>
        </pc:spChg>
        <pc:spChg chg="mod">
          <ac:chgData name="Rita Tam" userId="a11fa42d-2320-45aa-b44e-2f74874cff07" providerId="ADAL" clId="{72FC61CA-DD92-47A8-A4B8-50B45E9637B9}" dt="2022-11-28T12:31:54.999" v="14571"/>
          <ac:spMkLst>
            <pc:docMk/>
            <pc:sldMk cId="4026287512" sldId="313"/>
            <ac:spMk id="1591" creationId="{0FC79A1B-CAE0-12C5-C471-1331E227595A}"/>
          </ac:spMkLst>
        </pc:spChg>
        <pc:spChg chg="mod">
          <ac:chgData name="Rita Tam" userId="a11fa42d-2320-45aa-b44e-2f74874cff07" providerId="ADAL" clId="{72FC61CA-DD92-47A8-A4B8-50B45E9637B9}" dt="2022-11-28T12:31:54.999" v="14571"/>
          <ac:spMkLst>
            <pc:docMk/>
            <pc:sldMk cId="4026287512" sldId="313"/>
            <ac:spMk id="1592" creationId="{66CEEC91-CC0A-5218-8A07-0C8A8946F511}"/>
          </ac:spMkLst>
        </pc:spChg>
        <pc:spChg chg="mod">
          <ac:chgData name="Rita Tam" userId="a11fa42d-2320-45aa-b44e-2f74874cff07" providerId="ADAL" clId="{72FC61CA-DD92-47A8-A4B8-50B45E9637B9}" dt="2022-11-28T12:31:54.999" v="14571"/>
          <ac:spMkLst>
            <pc:docMk/>
            <pc:sldMk cId="4026287512" sldId="313"/>
            <ac:spMk id="1593" creationId="{E0673117-9533-C902-30D8-23209BD672A9}"/>
          </ac:spMkLst>
        </pc:spChg>
        <pc:spChg chg="mod">
          <ac:chgData name="Rita Tam" userId="a11fa42d-2320-45aa-b44e-2f74874cff07" providerId="ADAL" clId="{72FC61CA-DD92-47A8-A4B8-50B45E9637B9}" dt="2022-11-28T12:31:54.999" v="14571"/>
          <ac:spMkLst>
            <pc:docMk/>
            <pc:sldMk cId="4026287512" sldId="313"/>
            <ac:spMk id="1594" creationId="{7084AE88-6DB9-7AE7-3650-9B310D918A78}"/>
          </ac:spMkLst>
        </pc:spChg>
        <pc:spChg chg="mod">
          <ac:chgData name="Rita Tam" userId="a11fa42d-2320-45aa-b44e-2f74874cff07" providerId="ADAL" clId="{72FC61CA-DD92-47A8-A4B8-50B45E9637B9}" dt="2022-11-28T12:31:54.999" v="14571"/>
          <ac:spMkLst>
            <pc:docMk/>
            <pc:sldMk cId="4026287512" sldId="313"/>
            <ac:spMk id="1595" creationId="{5500DCC7-2EB0-CE7F-CF18-951CD8ED7D9F}"/>
          </ac:spMkLst>
        </pc:spChg>
        <pc:spChg chg="mod">
          <ac:chgData name="Rita Tam" userId="a11fa42d-2320-45aa-b44e-2f74874cff07" providerId="ADAL" clId="{72FC61CA-DD92-47A8-A4B8-50B45E9637B9}" dt="2022-11-28T12:31:54.999" v="14571"/>
          <ac:spMkLst>
            <pc:docMk/>
            <pc:sldMk cId="4026287512" sldId="313"/>
            <ac:spMk id="1596" creationId="{81175668-6F75-57C3-431F-C980CC57E295}"/>
          </ac:spMkLst>
        </pc:spChg>
        <pc:spChg chg="mod">
          <ac:chgData name="Rita Tam" userId="a11fa42d-2320-45aa-b44e-2f74874cff07" providerId="ADAL" clId="{72FC61CA-DD92-47A8-A4B8-50B45E9637B9}" dt="2022-11-28T12:31:54.999" v="14571"/>
          <ac:spMkLst>
            <pc:docMk/>
            <pc:sldMk cId="4026287512" sldId="313"/>
            <ac:spMk id="1597" creationId="{180FE6CC-CEC2-345A-F8B0-7ACB1D8B7B8E}"/>
          </ac:spMkLst>
        </pc:spChg>
        <pc:spChg chg="mod">
          <ac:chgData name="Rita Tam" userId="a11fa42d-2320-45aa-b44e-2f74874cff07" providerId="ADAL" clId="{72FC61CA-DD92-47A8-A4B8-50B45E9637B9}" dt="2022-11-28T12:31:54.999" v="14571"/>
          <ac:spMkLst>
            <pc:docMk/>
            <pc:sldMk cId="4026287512" sldId="313"/>
            <ac:spMk id="1598" creationId="{A3E7380E-6550-855C-3423-58B4B9A88971}"/>
          </ac:spMkLst>
        </pc:spChg>
        <pc:spChg chg="mod">
          <ac:chgData name="Rita Tam" userId="a11fa42d-2320-45aa-b44e-2f74874cff07" providerId="ADAL" clId="{72FC61CA-DD92-47A8-A4B8-50B45E9637B9}" dt="2022-11-28T12:31:54.999" v="14571"/>
          <ac:spMkLst>
            <pc:docMk/>
            <pc:sldMk cId="4026287512" sldId="313"/>
            <ac:spMk id="1599" creationId="{D3D798DA-73D4-C93F-C29C-AB28591A9240}"/>
          </ac:spMkLst>
        </pc:spChg>
        <pc:spChg chg="mod">
          <ac:chgData name="Rita Tam" userId="a11fa42d-2320-45aa-b44e-2f74874cff07" providerId="ADAL" clId="{72FC61CA-DD92-47A8-A4B8-50B45E9637B9}" dt="2022-11-28T12:31:54.999" v="14571"/>
          <ac:spMkLst>
            <pc:docMk/>
            <pc:sldMk cId="4026287512" sldId="313"/>
            <ac:spMk id="1600" creationId="{2FA034A0-01E8-7329-BBC8-3C0039760C76}"/>
          </ac:spMkLst>
        </pc:spChg>
        <pc:spChg chg="mod">
          <ac:chgData name="Rita Tam" userId="a11fa42d-2320-45aa-b44e-2f74874cff07" providerId="ADAL" clId="{72FC61CA-DD92-47A8-A4B8-50B45E9637B9}" dt="2022-11-28T12:31:54.999" v="14571"/>
          <ac:spMkLst>
            <pc:docMk/>
            <pc:sldMk cId="4026287512" sldId="313"/>
            <ac:spMk id="1601" creationId="{A22EA369-507E-0F9A-86FC-EFC9858FEB5B}"/>
          </ac:spMkLst>
        </pc:spChg>
        <pc:spChg chg="mod">
          <ac:chgData name="Rita Tam" userId="a11fa42d-2320-45aa-b44e-2f74874cff07" providerId="ADAL" clId="{72FC61CA-DD92-47A8-A4B8-50B45E9637B9}" dt="2022-11-28T12:31:54.999" v="14571"/>
          <ac:spMkLst>
            <pc:docMk/>
            <pc:sldMk cId="4026287512" sldId="313"/>
            <ac:spMk id="1602" creationId="{1050E9B8-29E3-53D0-2752-E8BBFE02FBF6}"/>
          </ac:spMkLst>
        </pc:spChg>
        <pc:spChg chg="mod">
          <ac:chgData name="Rita Tam" userId="a11fa42d-2320-45aa-b44e-2f74874cff07" providerId="ADAL" clId="{72FC61CA-DD92-47A8-A4B8-50B45E9637B9}" dt="2022-11-28T12:31:54.999" v="14571"/>
          <ac:spMkLst>
            <pc:docMk/>
            <pc:sldMk cId="4026287512" sldId="313"/>
            <ac:spMk id="1603" creationId="{451C859B-2F0A-1914-D77D-F2C302F48BFA}"/>
          </ac:spMkLst>
        </pc:spChg>
        <pc:spChg chg="add mod">
          <ac:chgData name="Rita Tam" userId="a11fa42d-2320-45aa-b44e-2f74874cff07" providerId="ADAL" clId="{72FC61CA-DD92-47A8-A4B8-50B45E9637B9}" dt="2022-11-29T14:30:31.104" v="17680" actId="20577"/>
          <ac:spMkLst>
            <pc:docMk/>
            <pc:sldMk cId="4026287512" sldId="313"/>
            <ac:spMk id="1606" creationId="{4F54121C-3232-027B-4976-3721C9FEBCFB}"/>
          </ac:spMkLst>
        </pc:spChg>
        <pc:grpChg chg="del">
          <ac:chgData name="Rita Tam" userId="a11fa42d-2320-45aa-b44e-2f74874cff07" providerId="ADAL" clId="{72FC61CA-DD92-47A8-A4B8-50B45E9637B9}" dt="2022-11-28T11:48:21.573" v="13458" actId="478"/>
          <ac:grpSpMkLst>
            <pc:docMk/>
            <pc:sldMk cId="4026287512" sldId="313"/>
            <ac:grpSpMk id="2" creationId="{8EBE21CA-2352-17F0-30BF-38B393E2473D}"/>
          </ac:grpSpMkLst>
        </pc:grpChg>
        <pc:grpChg chg="del">
          <ac:chgData name="Rita Tam" userId="a11fa42d-2320-45aa-b44e-2f74874cff07" providerId="ADAL" clId="{72FC61CA-DD92-47A8-A4B8-50B45E9637B9}" dt="2022-11-28T11:48:21.573" v="13458" actId="478"/>
          <ac:grpSpMkLst>
            <pc:docMk/>
            <pc:sldMk cId="4026287512" sldId="313"/>
            <ac:grpSpMk id="3" creationId="{25E82C47-D218-F96B-B1E1-4B258DCE7BB6}"/>
          </ac:grpSpMkLst>
        </pc:grpChg>
        <pc:grpChg chg="del">
          <ac:chgData name="Rita Tam" userId="a11fa42d-2320-45aa-b44e-2f74874cff07" providerId="ADAL" clId="{72FC61CA-DD92-47A8-A4B8-50B45E9637B9}" dt="2022-11-28T11:48:21.573" v="13458" actId="478"/>
          <ac:grpSpMkLst>
            <pc:docMk/>
            <pc:sldMk cId="4026287512" sldId="313"/>
            <ac:grpSpMk id="5" creationId="{928FFCD5-6A42-D47E-8540-E9B3302F85DB}"/>
          </ac:grpSpMkLst>
        </pc:grpChg>
        <pc:grpChg chg="del mod">
          <ac:chgData name="Rita Tam" userId="a11fa42d-2320-45aa-b44e-2f74874cff07" providerId="ADAL" clId="{72FC61CA-DD92-47A8-A4B8-50B45E9637B9}" dt="2022-11-28T13:19:15.197" v="15680" actId="478"/>
          <ac:grpSpMkLst>
            <pc:docMk/>
            <pc:sldMk cId="4026287512" sldId="313"/>
            <ac:grpSpMk id="9" creationId="{B53F4E03-1094-6527-F41E-5046D6171F4E}"/>
          </ac:grpSpMkLst>
        </pc:grpChg>
        <pc:grpChg chg="del">
          <ac:chgData name="Rita Tam" userId="a11fa42d-2320-45aa-b44e-2f74874cff07" providerId="ADAL" clId="{72FC61CA-DD92-47A8-A4B8-50B45E9637B9}" dt="2022-11-28T11:48:21.573" v="13458" actId="478"/>
          <ac:grpSpMkLst>
            <pc:docMk/>
            <pc:sldMk cId="4026287512" sldId="313"/>
            <ac:grpSpMk id="1055" creationId="{30A1AA2C-A4EF-3C5C-7CB7-D287AA6E4733}"/>
          </ac:grpSpMkLst>
        </pc:grpChg>
        <pc:grpChg chg="add del mod">
          <ac:chgData name="Rita Tam" userId="a11fa42d-2320-45aa-b44e-2f74874cff07" providerId="ADAL" clId="{72FC61CA-DD92-47A8-A4B8-50B45E9637B9}" dt="2022-11-28T12:23:43.781" v="14499" actId="165"/>
          <ac:grpSpMkLst>
            <pc:docMk/>
            <pc:sldMk cId="4026287512" sldId="313"/>
            <ac:grpSpMk id="1098" creationId="{50139D08-F208-402F-4D11-9ACBABAD8BDF}"/>
          </ac:grpSpMkLst>
        </pc:grpChg>
        <pc:grpChg chg="mod topLvl">
          <ac:chgData name="Rita Tam" userId="a11fa42d-2320-45aa-b44e-2f74874cff07" providerId="ADAL" clId="{72FC61CA-DD92-47A8-A4B8-50B45E9637B9}" dt="2022-11-28T12:23:49.336" v="14500" actId="338"/>
          <ac:grpSpMkLst>
            <pc:docMk/>
            <pc:sldMk cId="4026287512" sldId="313"/>
            <ac:grpSpMk id="1099" creationId="{452D6700-417B-556F-6E6B-19075F357AE9}"/>
          </ac:grpSpMkLst>
        </pc:grpChg>
        <pc:grpChg chg="mod topLvl">
          <ac:chgData name="Rita Tam" userId="a11fa42d-2320-45aa-b44e-2f74874cff07" providerId="ADAL" clId="{72FC61CA-DD92-47A8-A4B8-50B45E9637B9}" dt="2022-11-28T12:23:49.336" v="14500" actId="338"/>
          <ac:grpSpMkLst>
            <pc:docMk/>
            <pc:sldMk cId="4026287512" sldId="313"/>
            <ac:grpSpMk id="1100" creationId="{D3A81170-B342-71CD-048A-475440B7BED9}"/>
          </ac:grpSpMkLst>
        </pc:grpChg>
        <pc:grpChg chg="mod topLvl">
          <ac:chgData name="Rita Tam" userId="a11fa42d-2320-45aa-b44e-2f74874cff07" providerId="ADAL" clId="{72FC61CA-DD92-47A8-A4B8-50B45E9637B9}" dt="2022-11-28T12:23:49.336" v="14500" actId="338"/>
          <ac:grpSpMkLst>
            <pc:docMk/>
            <pc:sldMk cId="4026287512" sldId="313"/>
            <ac:grpSpMk id="1101" creationId="{913F5F7E-2E7B-F567-C834-A341169E2ADC}"/>
          </ac:grpSpMkLst>
        </pc:grpChg>
        <pc:grpChg chg="mod topLvl">
          <ac:chgData name="Rita Tam" userId="a11fa42d-2320-45aa-b44e-2f74874cff07" providerId="ADAL" clId="{72FC61CA-DD92-47A8-A4B8-50B45E9637B9}" dt="2022-11-28T12:23:49.336" v="14500" actId="338"/>
          <ac:grpSpMkLst>
            <pc:docMk/>
            <pc:sldMk cId="4026287512" sldId="313"/>
            <ac:grpSpMk id="1109" creationId="{769A5DB9-F71A-C3F5-84AA-952D3AB8FB43}"/>
          </ac:grpSpMkLst>
        </pc:grpChg>
        <pc:grpChg chg="mod topLvl">
          <ac:chgData name="Rita Tam" userId="a11fa42d-2320-45aa-b44e-2f74874cff07" providerId="ADAL" clId="{72FC61CA-DD92-47A8-A4B8-50B45E9637B9}" dt="2022-11-28T12:23:49.336" v="14500" actId="338"/>
          <ac:grpSpMkLst>
            <pc:docMk/>
            <pc:sldMk cId="4026287512" sldId="313"/>
            <ac:grpSpMk id="1110" creationId="{5179014E-E89C-98EC-2899-81466C008329}"/>
          </ac:grpSpMkLst>
        </pc:grpChg>
        <pc:grpChg chg="mod topLvl">
          <ac:chgData name="Rita Tam" userId="a11fa42d-2320-45aa-b44e-2f74874cff07" providerId="ADAL" clId="{72FC61CA-DD92-47A8-A4B8-50B45E9637B9}" dt="2022-11-28T12:23:49.336" v="14500" actId="338"/>
          <ac:grpSpMkLst>
            <pc:docMk/>
            <pc:sldMk cId="4026287512" sldId="313"/>
            <ac:grpSpMk id="1111" creationId="{D83B04E5-7618-C35E-91B1-432E236E4ED3}"/>
          </ac:grpSpMkLst>
        </pc:grpChg>
        <pc:grpChg chg="mod topLvl">
          <ac:chgData name="Rita Tam" userId="a11fa42d-2320-45aa-b44e-2f74874cff07" providerId="ADAL" clId="{72FC61CA-DD92-47A8-A4B8-50B45E9637B9}" dt="2022-11-28T12:23:49.336" v="14500" actId="338"/>
          <ac:grpSpMkLst>
            <pc:docMk/>
            <pc:sldMk cId="4026287512" sldId="313"/>
            <ac:grpSpMk id="1112" creationId="{595EB6EA-1B70-878C-0EC8-9EAEA3F5F318}"/>
          </ac:grpSpMkLst>
        </pc:grpChg>
        <pc:grpChg chg="mod topLvl">
          <ac:chgData name="Rita Tam" userId="a11fa42d-2320-45aa-b44e-2f74874cff07" providerId="ADAL" clId="{72FC61CA-DD92-47A8-A4B8-50B45E9637B9}" dt="2022-11-28T12:23:49.336" v="14500" actId="338"/>
          <ac:grpSpMkLst>
            <pc:docMk/>
            <pc:sldMk cId="4026287512" sldId="313"/>
            <ac:grpSpMk id="1113" creationId="{571A6365-C5EA-AB3C-E05E-3FEB3618C756}"/>
          </ac:grpSpMkLst>
        </pc:grpChg>
        <pc:grpChg chg="add del mod">
          <ac:chgData name="Rita Tam" userId="a11fa42d-2320-45aa-b44e-2f74874cff07" providerId="ADAL" clId="{72FC61CA-DD92-47A8-A4B8-50B45E9637B9}" dt="2022-11-28T12:23:43.781" v="14499" actId="165"/>
          <ac:grpSpMkLst>
            <pc:docMk/>
            <pc:sldMk cId="4026287512" sldId="313"/>
            <ac:grpSpMk id="1180" creationId="{C3311DDA-7044-481A-1785-4420BD27FC3F}"/>
          </ac:grpSpMkLst>
        </pc:grpChg>
        <pc:grpChg chg="mod topLvl">
          <ac:chgData name="Rita Tam" userId="a11fa42d-2320-45aa-b44e-2f74874cff07" providerId="ADAL" clId="{72FC61CA-DD92-47A8-A4B8-50B45E9637B9}" dt="2022-11-28T12:23:49.336" v="14500" actId="338"/>
          <ac:grpSpMkLst>
            <pc:docMk/>
            <pc:sldMk cId="4026287512" sldId="313"/>
            <ac:grpSpMk id="1181" creationId="{09539F38-30A3-46FC-3D31-0BC5B6F2B98C}"/>
          </ac:grpSpMkLst>
        </pc:grpChg>
        <pc:grpChg chg="mod topLvl">
          <ac:chgData name="Rita Tam" userId="a11fa42d-2320-45aa-b44e-2f74874cff07" providerId="ADAL" clId="{72FC61CA-DD92-47A8-A4B8-50B45E9637B9}" dt="2022-11-28T12:23:49.336" v="14500" actId="338"/>
          <ac:grpSpMkLst>
            <pc:docMk/>
            <pc:sldMk cId="4026287512" sldId="313"/>
            <ac:grpSpMk id="1182" creationId="{A873B151-EA1B-63B9-11EA-C07E6E3970AF}"/>
          </ac:grpSpMkLst>
        </pc:grpChg>
        <pc:grpChg chg="mod topLvl">
          <ac:chgData name="Rita Tam" userId="a11fa42d-2320-45aa-b44e-2f74874cff07" providerId="ADAL" clId="{72FC61CA-DD92-47A8-A4B8-50B45E9637B9}" dt="2022-11-28T12:23:49.336" v="14500" actId="338"/>
          <ac:grpSpMkLst>
            <pc:docMk/>
            <pc:sldMk cId="4026287512" sldId="313"/>
            <ac:grpSpMk id="1183" creationId="{CCB2ED0A-9421-5103-EDC0-0FA271367B9A}"/>
          </ac:grpSpMkLst>
        </pc:grpChg>
        <pc:grpChg chg="mod topLvl">
          <ac:chgData name="Rita Tam" userId="a11fa42d-2320-45aa-b44e-2f74874cff07" providerId="ADAL" clId="{72FC61CA-DD92-47A8-A4B8-50B45E9637B9}" dt="2022-11-28T12:23:49.336" v="14500" actId="338"/>
          <ac:grpSpMkLst>
            <pc:docMk/>
            <pc:sldMk cId="4026287512" sldId="313"/>
            <ac:grpSpMk id="1184" creationId="{16C5006D-0A6A-6AD5-EE7F-507EA1B10288}"/>
          </ac:grpSpMkLst>
        </pc:grpChg>
        <pc:grpChg chg="mod topLvl">
          <ac:chgData name="Rita Tam" userId="a11fa42d-2320-45aa-b44e-2f74874cff07" providerId="ADAL" clId="{72FC61CA-DD92-47A8-A4B8-50B45E9637B9}" dt="2022-11-28T12:23:49.336" v="14500" actId="338"/>
          <ac:grpSpMkLst>
            <pc:docMk/>
            <pc:sldMk cId="4026287512" sldId="313"/>
            <ac:grpSpMk id="1185" creationId="{F78737D9-0CBD-A1C3-B877-6166B4309808}"/>
          </ac:grpSpMkLst>
        </pc:grpChg>
        <pc:grpChg chg="mod topLvl">
          <ac:chgData name="Rita Tam" userId="a11fa42d-2320-45aa-b44e-2f74874cff07" providerId="ADAL" clId="{72FC61CA-DD92-47A8-A4B8-50B45E9637B9}" dt="2022-11-28T12:23:49.336" v="14500" actId="338"/>
          <ac:grpSpMkLst>
            <pc:docMk/>
            <pc:sldMk cId="4026287512" sldId="313"/>
            <ac:grpSpMk id="1186" creationId="{D994AAAB-3FB3-2B8B-DEBC-1DE91F87B545}"/>
          </ac:grpSpMkLst>
        </pc:grpChg>
        <pc:grpChg chg="mod topLvl">
          <ac:chgData name="Rita Tam" userId="a11fa42d-2320-45aa-b44e-2f74874cff07" providerId="ADAL" clId="{72FC61CA-DD92-47A8-A4B8-50B45E9637B9}" dt="2022-11-28T12:23:49.336" v="14500" actId="338"/>
          <ac:grpSpMkLst>
            <pc:docMk/>
            <pc:sldMk cId="4026287512" sldId="313"/>
            <ac:grpSpMk id="1187" creationId="{27055B4C-32B8-B25C-97A7-6DEC81CF69BD}"/>
          </ac:grpSpMkLst>
        </pc:grpChg>
        <pc:grpChg chg="mod topLvl">
          <ac:chgData name="Rita Tam" userId="a11fa42d-2320-45aa-b44e-2f74874cff07" providerId="ADAL" clId="{72FC61CA-DD92-47A8-A4B8-50B45E9637B9}" dt="2022-11-28T12:23:49.336" v="14500" actId="338"/>
          <ac:grpSpMkLst>
            <pc:docMk/>
            <pc:sldMk cId="4026287512" sldId="313"/>
            <ac:grpSpMk id="1188" creationId="{3AAEE990-18D4-A673-2890-C394B4F00E87}"/>
          </ac:grpSpMkLst>
        </pc:grpChg>
        <pc:grpChg chg="add del mod">
          <ac:chgData name="Rita Tam" userId="a11fa42d-2320-45aa-b44e-2f74874cff07" providerId="ADAL" clId="{72FC61CA-DD92-47A8-A4B8-50B45E9637B9}" dt="2022-11-28T12:23:43.781" v="14499" actId="165"/>
          <ac:grpSpMkLst>
            <pc:docMk/>
            <pc:sldMk cId="4026287512" sldId="313"/>
            <ac:grpSpMk id="1213" creationId="{A6DCFE70-F3F9-F86E-B8F9-EDD21D9A89F7}"/>
          </ac:grpSpMkLst>
        </pc:grpChg>
        <pc:grpChg chg="mod topLvl">
          <ac:chgData name="Rita Tam" userId="a11fa42d-2320-45aa-b44e-2f74874cff07" providerId="ADAL" clId="{72FC61CA-DD92-47A8-A4B8-50B45E9637B9}" dt="2022-11-28T12:23:49.336" v="14500" actId="338"/>
          <ac:grpSpMkLst>
            <pc:docMk/>
            <pc:sldMk cId="4026287512" sldId="313"/>
            <ac:grpSpMk id="1214" creationId="{02029555-DABE-FC67-F4B2-73A39DDF1632}"/>
          </ac:grpSpMkLst>
        </pc:grpChg>
        <pc:grpChg chg="mod topLvl">
          <ac:chgData name="Rita Tam" userId="a11fa42d-2320-45aa-b44e-2f74874cff07" providerId="ADAL" clId="{72FC61CA-DD92-47A8-A4B8-50B45E9637B9}" dt="2022-11-28T12:23:49.336" v="14500" actId="338"/>
          <ac:grpSpMkLst>
            <pc:docMk/>
            <pc:sldMk cId="4026287512" sldId="313"/>
            <ac:grpSpMk id="1215" creationId="{92B051EE-851D-5A0E-AF6C-FCE292340264}"/>
          </ac:grpSpMkLst>
        </pc:grpChg>
        <pc:grpChg chg="mod topLvl">
          <ac:chgData name="Rita Tam" userId="a11fa42d-2320-45aa-b44e-2f74874cff07" providerId="ADAL" clId="{72FC61CA-DD92-47A8-A4B8-50B45E9637B9}" dt="2022-11-28T12:23:49.336" v="14500" actId="338"/>
          <ac:grpSpMkLst>
            <pc:docMk/>
            <pc:sldMk cId="4026287512" sldId="313"/>
            <ac:grpSpMk id="1216" creationId="{5196D59D-2B5C-15C5-5857-16DE4C8B6213}"/>
          </ac:grpSpMkLst>
        </pc:grpChg>
        <pc:grpChg chg="mod topLvl">
          <ac:chgData name="Rita Tam" userId="a11fa42d-2320-45aa-b44e-2f74874cff07" providerId="ADAL" clId="{72FC61CA-DD92-47A8-A4B8-50B45E9637B9}" dt="2022-11-28T12:23:49.336" v="14500" actId="338"/>
          <ac:grpSpMkLst>
            <pc:docMk/>
            <pc:sldMk cId="4026287512" sldId="313"/>
            <ac:grpSpMk id="1217" creationId="{0D665CD3-1787-B935-F8E0-55A50E9B7A58}"/>
          </ac:grpSpMkLst>
        </pc:grpChg>
        <pc:grpChg chg="del">
          <ac:chgData name="Rita Tam" userId="a11fa42d-2320-45aa-b44e-2f74874cff07" providerId="ADAL" clId="{72FC61CA-DD92-47A8-A4B8-50B45E9637B9}" dt="2022-11-28T11:48:21.573" v="13458" actId="478"/>
          <ac:grpSpMkLst>
            <pc:docMk/>
            <pc:sldMk cId="4026287512" sldId="313"/>
            <ac:grpSpMk id="1226" creationId="{51B237FF-2B31-8F87-3E1C-BB3BDBFD47FC}"/>
          </ac:grpSpMkLst>
        </pc:grpChg>
        <pc:grpChg chg="del">
          <ac:chgData name="Rita Tam" userId="a11fa42d-2320-45aa-b44e-2f74874cff07" providerId="ADAL" clId="{72FC61CA-DD92-47A8-A4B8-50B45E9637B9}" dt="2022-11-28T11:48:21.573" v="13458" actId="478"/>
          <ac:grpSpMkLst>
            <pc:docMk/>
            <pc:sldMk cId="4026287512" sldId="313"/>
            <ac:grpSpMk id="1227" creationId="{D0EB52F8-CE25-97D5-75CE-1C3A8A3949C7}"/>
          </ac:grpSpMkLst>
        </pc:grpChg>
        <pc:grpChg chg="del">
          <ac:chgData name="Rita Tam" userId="a11fa42d-2320-45aa-b44e-2f74874cff07" providerId="ADAL" clId="{72FC61CA-DD92-47A8-A4B8-50B45E9637B9}" dt="2022-11-28T11:48:21.573" v="13458" actId="478"/>
          <ac:grpSpMkLst>
            <pc:docMk/>
            <pc:sldMk cId="4026287512" sldId="313"/>
            <ac:grpSpMk id="1228" creationId="{8BFEE414-5B15-06C6-B70A-269077FD3BBE}"/>
          </ac:grpSpMkLst>
        </pc:grpChg>
        <pc:grpChg chg="mod topLvl">
          <ac:chgData name="Rita Tam" userId="a11fa42d-2320-45aa-b44e-2f74874cff07" providerId="ADAL" clId="{72FC61CA-DD92-47A8-A4B8-50B45E9637B9}" dt="2022-11-28T12:23:49.336" v="14500" actId="338"/>
          <ac:grpSpMkLst>
            <pc:docMk/>
            <pc:sldMk cId="4026287512" sldId="313"/>
            <ac:grpSpMk id="1229" creationId="{0E02958F-7F5E-DCD8-8602-37A1F591C9BD}"/>
          </ac:grpSpMkLst>
        </pc:grpChg>
        <pc:grpChg chg="mod topLvl">
          <ac:chgData name="Rita Tam" userId="a11fa42d-2320-45aa-b44e-2f74874cff07" providerId="ADAL" clId="{72FC61CA-DD92-47A8-A4B8-50B45E9637B9}" dt="2022-11-28T12:23:49.336" v="14500" actId="338"/>
          <ac:grpSpMkLst>
            <pc:docMk/>
            <pc:sldMk cId="4026287512" sldId="313"/>
            <ac:grpSpMk id="1230" creationId="{0E1F5B81-5F3F-2AFB-E922-4333589E8D21}"/>
          </ac:grpSpMkLst>
        </pc:grpChg>
        <pc:grpChg chg="mod topLvl">
          <ac:chgData name="Rita Tam" userId="a11fa42d-2320-45aa-b44e-2f74874cff07" providerId="ADAL" clId="{72FC61CA-DD92-47A8-A4B8-50B45E9637B9}" dt="2022-11-28T12:23:49.336" v="14500" actId="338"/>
          <ac:grpSpMkLst>
            <pc:docMk/>
            <pc:sldMk cId="4026287512" sldId="313"/>
            <ac:grpSpMk id="1231" creationId="{DE87794A-51DD-372F-4FCB-A2DC66470CC3}"/>
          </ac:grpSpMkLst>
        </pc:grpChg>
        <pc:grpChg chg="mod topLvl">
          <ac:chgData name="Rita Tam" userId="a11fa42d-2320-45aa-b44e-2f74874cff07" providerId="ADAL" clId="{72FC61CA-DD92-47A8-A4B8-50B45E9637B9}" dt="2022-11-28T12:23:49.336" v="14500" actId="338"/>
          <ac:grpSpMkLst>
            <pc:docMk/>
            <pc:sldMk cId="4026287512" sldId="313"/>
            <ac:grpSpMk id="1232" creationId="{4428DACA-FC45-226B-BB39-D11A6A1F0211}"/>
          </ac:grpSpMkLst>
        </pc:grpChg>
        <pc:grpChg chg="add mod">
          <ac:chgData name="Rita Tam" userId="a11fa42d-2320-45aa-b44e-2f74874cff07" providerId="ADAL" clId="{72FC61CA-DD92-47A8-A4B8-50B45E9637B9}" dt="2022-11-28T12:04:29.846" v="13874" actId="164"/>
          <ac:grpSpMkLst>
            <pc:docMk/>
            <pc:sldMk cId="4026287512" sldId="313"/>
            <ac:grpSpMk id="1275" creationId="{0CD4F954-B18F-C067-FE7D-C8E8B64BA6C6}"/>
          </ac:grpSpMkLst>
        </pc:grpChg>
        <pc:grpChg chg="mod">
          <ac:chgData name="Rita Tam" userId="a11fa42d-2320-45aa-b44e-2f74874cff07" providerId="ADAL" clId="{72FC61CA-DD92-47A8-A4B8-50B45E9637B9}" dt="2022-11-28T12:03:05.094" v="13798"/>
          <ac:grpSpMkLst>
            <pc:docMk/>
            <pc:sldMk cId="4026287512" sldId="313"/>
            <ac:grpSpMk id="1276" creationId="{4B0EC188-8AD0-A77B-1576-A8F20033B258}"/>
          </ac:grpSpMkLst>
        </pc:grpChg>
        <pc:grpChg chg="mod">
          <ac:chgData name="Rita Tam" userId="a11fa42d-2320-45aa-b44e-2f74874cff07" providerId="ADAL" clId="{72FC61CA-DD92-47A8-A4B8-50B45E9637B9}" dt="2022-11-28T12:03:05.094" v="13798"/>
          <ac:grpSpMkLst>
            <pc:docMk/>
            <pc:sldMk cId="4026287512" sldId="313"/>
            <ac:grpSpMk id="1277" creationId="{0493B78F-9E4D-7FD0-40C1-A0FEAE8D184F}"/>
          </ac:grpSpMkLst>
        </pc:grpChg>
        <pc:grpChg chg="mod">
          <ac:chgData name="Rita Tam" userId="a11fa42d-2320-45aa-b44e-2f74874cff07" providerId="ADAL" clId="{72FC61CA-DD92-47A8-A4B8-50B45E9637B9}" dt="2022-11-28T12:03:05.094" v="13798"/>
          <ac:grpSpMkLst>
            <pc:docMk/>
            <pc:sldMk cId="4026287512" sldId="313"/>
            <ac:grpSpMk id="1278" creationId="{DA3F9F9A-9711-DA7D-02BC-B356C7C0C533}"/>
          </ac:grpSpMkLst>
        </pc:grpChg>
        <pc:grpChg chg="mod">
          <ac:chgData name="Rita Tam" userId="a11fa42d-2320-45aa-b44e-2f74874cff07" providerId="ADAL" clId="{72FC61CA-DD92-47A8-A4B8-50B45E9637B9}" dt="2022-11-28T12:03:05.094" v="13798"/>
          <ac:grpSpMkLst>
            <pc:docMk/>
            <pc:sldMk cId="4026287512" sldId="313"/>
            <ac:grpSpMk id="1279" creationId="{6A20FB19-321D-9370-DD4C-D5EB7389BDAF}"/>
          </ac:grpSpMkLst>
        </pc:grpChg>
        <pc:grpChg chg="mod">
          <ac:chgData name="Rita Tam" userId="a11fa42d-2320-45aa-b44e-2f74874cff07" providerId="ADAL" clId="{72FC61CA-DD92-47A8-A4B8-50B45E9637B9}" dt="2022-11-28T12:03:05.094" v="13798"/>
          <ac:grpSpMkLst>
            <pc:docMk/>
            <pc:sldMk cId="4026287512" sldId="313"/>
            <ac:grpSpMk id="1280" creationId="{869459F7-9851-E5D5-C2F8-A8CD73B51497}"/>
          </ac:grpSpMkLst>
        </pc:grpChg>
        <pc:grpChg chg="mod">
          <ac:chgData name="Rita Tam" userId="a11fa42d-2320-45aa-b44e-2f74874cff07" providerId="ADAL" clId="{72FC61CA-DD92-47A8-A4B8-50B45E9637B9}" dt="2022-11-28T12:03:05.094" v="13798"/>
          <ac:grpSpMkLst>
            <pc:docMk/>
            <pc:sldMk cId="4026287512" sldId="313"/>
            <ac:grpSpMk id="1281" creationId="{EDA38B00-216C-77FE-F34A-BD37BFC30669}"/>
          </ac:grpSpMkLst>
        </pc:grpChg>
        <pc:grpChg chg="mod">
          <ac:chgData name="Rita Tam" userId="a11fa42d-2320-45aa-b44e-2f74874cff07" providerId="ADAL" clId="{72FC61CA-DD92-47A8-A4B8-50B45E9637B9}" dt="2022-11-28T12:03:05.094" v="13798"/>
          <ac:grpSpMkLst>
            <pc:docMk/>
            <pc:sldMk cId="4026287512" sldId="313"/>
            <ac:grpSpMk id="1282" creationId="{9F69D231-F8DD-5BF5-FE11-5234FEF22AE6}"/>
          </ac:grpSpMkLst>
        </pc:grpChg>
        <pc:grpChg chg="mod">
          <ac:chgData name="Rita Tam" userId="a11fa42d-2320-45aa-b44e-2f74874cff07" providerId="ADAL" clId="{72FC61CA-DD92-47A8-A4B8-50B45E9637B9}" dt="2022-11-28T12:03:05.094" v="13798"/>
          <ac:grpSpMkLst>
            <pc:docMk/>
            <pc:sldMk cId="4026287512" sldId="313"/>
            <ac:grpSpMk id="1283" creationId="{AE87D724-750A-051F-A6D2-8CF588175E4F}"/>
          </ac:grpSpMkLst>
        </pc:grpChg>
        <pc:grpChg chg="add mod">
          <ac:chgData name="Rita Tam" userId="a11fa42d-2320-45aa-b44e-2f74874cff07" providerId="ADAL" clId="{72FC61CA-DD92-47A8-A4B8-50B45E9637B9}" dt="2022-11-28T12:04:29.846" v="13874" actId="164"/>
          <ac:grpSpMkLst>
            <pc:docMk/>
            <pc:sldMk cId="4026287512" sldId="313"/>
            <ac:grpSpMk id="1308" creationId="{8025E96F-8F89-06E3-0393-C1D729EFDA0A}"/>
          </ac:grpSpMkLst>
        </pc:grpChg>
        <pc:grpChg chg="mod">
          <ac:chgData name="Rita Tam" userId="a11fa42d-2320-45aa-b44e-2f74874cff07" providerId="ADAL" clId="{72FC61CA-DD92-47A8-A4B8-50B45E9637B9}" dt="2022-11-28T12:03:09.790" v="13801"/>
          <ac:grpSpMkLst>
            <pc:docMk/>
            <pc:sldMk cId="4026287512" sldId="313"/>
            <ac:grpSpMk id="1309" creationId="{CDE112AB-F199-5C6D-A24E-0BC492A163B7}"/>
          </ac:grpSpMkLst>
        </pc:grpChg>
        <pc:grpChg chg="mod">
          <ac:chgData name="Rita Tam" userId="a11fa42d-2320-45aa-b44e-2f74874cff07" providerId="ADAL" clId="{72FC61CA-DD92-47A8-A4B8-50B45E9637B9}" dt="2022-11-28T12:03:09.790" v="13801"/>
          <ac:grpSpMkLst>
            <pc:docMk/>
            <pc:sldMk cId="4026287512" sldId="313"/>
            <ac:grpSpMk id="1310" creationId="{4BADBD8D-D723-726A-C177-FFF3953C3395}"/>
          </ac:grpSpMkLst>
        </pc:grpChg>
        <pc:grpChg chg="mod">
          <ac:chgData name="Rita Tam" userId="a11fa42d-2320-45aa-b44e-2f74874cff07" providerId="ADAL" clId="{72FC61CA-DD92-47A8-A4B8-50B45E9637B9}" dt="2022-11-28T12:03:09.790" v="13801"/>
          <ac:grpSpMkLst>
            <pc:docMk/>
            <pc:sldMk cId="4026287512" sldId="313"/>
            <ac:grpSpMk id="1311" creationId="{DD1EE24C-DB99-650A-123E-8929EFEC861E}"/>
          </ac:grpSpMkLst>
        </pc:grpChg>
        <pc:grpChg chg="mod">
          <ac:chgData name="Rita Tam" userId="a11fa42d-2320-45aa-b44e-2f74874cff07" providerId="ADAL" clId="{72FC61CA-DD92-47A8-A4B8-50B45E9637B9}" dt="2022-11-28T12:03:09.790" v="13801"/>
          <ac:grpSpMkLst>
            <pc:docMk/>
            <pc:sldMk cId="4026287512" sldId="313"/>
            <ac:grpSpMk id="1312" creationId="{3047A5ED-6029-9837-9B84-1DB684B355F6}"/>
          </ac:grpSpMkLst>
        </pc:grpChg>
        <pc:grpChg chg="mod">
          <ac:chgData name="Rita Tam" userId="a11fa42d-2320-45aa-b44e-2f74874cff07" providerId="ADAL" clId="{72FC61CA-DD92-47A8-A4B8-50B45E9637B9}" dt="2022-11-28T12:03:09.790" v="13801"/>
          <ac:grpSpMkLst>
            <pc:docMk/>
            <pc:sldMk cId="4026287512" sldId="313"/>
            <ac:grpSpMk id="1313" creationId="{CC0351AE-B33D-A78E-72C8-30C90D193A0B}"/>
          </ac:grpSpMkLst>
        </pc:grpChg>
        <pc:grpChg chg="mod">
          <ac:chgData name="Rita Tam" userId="a11fa42d-2320-45aa-b44e-2f74874cff07" providerId="ADAL" clId="{72FC61CA-DD92-47A8-A4B8-50B45E9637B9}" dt="2022-11-28T12:03:09.790" v="13801"/>
          <ac:grpSpMkLst>
            <pc:docMk/>
            <pc:sldMk cId="4026287512" sldId="313"/>
            <ac:grpSpMk id="1314" creationId="{BA5F0F6D-86D4-937C-FE83-1042FF50C13E}"/>
          </ac:grpSpMkLst>
        </pc:grpChg>
        <pc:grpChg chg="mod">
          <ac:chgData name="Rita Tam" userId="a11fa42d-2320-45aa-b44e-2f74874cff07" providerId="ADAL" clId="{72FC61CA-DD92-47A8-A4B8-50B45E9637B9}" dt="2022-11-28T12:03:09.790" v="13801"/>
          <ac:grpSpMkLst>
            <pc:docMk/>
            <pc:sldMk cId="4026287512" sldId="313"/>
            <ac:grpSpMk id="1315" creationId="{189DDF73-4149-2AE9-36B1-CD7A379A438D}"/>
          </ac:grpSpMkLst>
        </pc:grpChg>
        <pc:grpChg chg="mod">
          <ac:chgData name="Rita Tam" userId="a11fa42d-2320-45aa-b44e-2f74874cff07" providerId="ADAL" clId="{72FC61CA-DD92-47A8-A4B8-50B45E9637B9}" dt="2022-11-28T12:03:09.790" v="13801"/>
          <ac:grpSpMkLst>
            <pc:docMk/>
            <pc:sldMk cId="4026287512" sldId="313"/>
            <ac:grpSpMk id="1316" creationId="{952F63C0-A81A-60F2-932D-FACACA20546C}"/>
          </ac:grpSpMkLst>
        </pc:grpChg>
        <pc:grpChg chg="add mod">
          <ac:chgData name="Rita Tam" userId="a11fa42d-2320-45aa-b44e-2f74874cff07" providerId="ADAL" clId="{72FC61CA-DD92-47A8-A4B8-50B45E9637B9}" dt="2022-11-28T12:04:29.846" v="13874" actId="164"/>
          <ac:grpSpMkLst>
            <pc:docMk/>
            <pc:sldMk cId="4026287512" sldId="313"/>
            <ac:grpSpMk id="1341" creationId="{19F96CCB-F837-149D-EE0C-5E84B2A0D619}"/>
          </ac:grpSpMkLst>
        </pc:grpChg>
        <pc:grpChg chg="mod">
          <ac:chgData name="Rita Tam" userId="a11fa42d-2320-45aa-b44e-2f74874cff07" providerId="ADAL" clId="{72FC61CA-DD92-47A8-A4B8-50B45E9637B9}" dt="2022-11-28T12:03:12.741" v="13803"/>
          <ac:grpSpMkLst>
            <pc:docMk/>
            <pc:sldMk cId="4026287512" sldId="313"/>
            <ac:grpSpMk id="1342" creationId="{5735678D-814A-B026-9FEE-16D754686C93}"/>
          </ac:grpSpMkLst>
        </pc:grpChg>
        <pc:grpChg chg="mod">
          <ac:chgData name="Rita Tam" userId="a11fa42d-2320-45aa-b44e-2f74874cff07" providerId="ADAL" clId="{72FC61CA-DD92-47A8-A4B8-50B45E9637B9}" dt="2022-11-28T12:03:12.741" v="13803"/>
          <ac:grpSpMkLst>
            <pc:docMk/>
            <pc:sldMk cId="4026287512" sldId="313"/>
            <ac:grpSpMk id="1343" creationId="{34628974-0BA9-249B-062C-B15652D7352A}"/>
          </ac:grpSpMkLst>
        </pc:grpChg>
        <pc:grpChg chg="mod">
          <ac:chgData name="Rita Tam" userId="a11fa42d-2320-45aa-b44e-2f74874cff07" providerId="ADAL" clId="{72FC61CA-DD92-47A8-A4B8-50B45E9637B9}" dt="2022-11-28T12:03:12.741" v="13803"/>
          <ac:grpSpMkLst>
            <pc:docMk/>
            <pc:sldMk cId="4026287512" sldId="313"/>
            <ac:grpSpMk id="1344" creationId="{B807E2A5-4FF4-D890-64B6-09B08757E7BD}"/>
          </ac:grpSpMkLst>
        </pc:grpChg>
        <pc:grpChg chg="mod">
          <ac:chgData name="Rita Tam" userId="a11fa42d-2320-45aa-b44e-2f74874cff07" providerId="ADAL" clId="{72FC61CA-DD92-47A8-A4B8-50B45E9637B9}" dt="2022-11-28T12:03:12.741" v="13803"/>
          <ac:grpSpMkLst>
            <pc:docMk/>
            <pc:sldMk cId="4026287512" sldId="313"/>
            <ac:grpSpMk id="1345" creationId="{45CF6520-240F-7A1A-A086-2C97D7979993}"/>
          </ac:grpSpMkLst>
        </pc:grpChg>
        <pc:grpChg chg="mod">
          <ac:chgData name="Rita Tam" userId="a11fa42d-2320-45aa-b44e-2f74874cff07" providerId="ADAL" clId="{72FC61CA-DD92-47A8-A4B8-50B45E9637B9}" dt="2022-11-28T12:03:12.741" v="13803"/>
          <ac:grpSpMkLst>
            <pc:docMk/>
            <pc:sldMk cId="4026287512" sldId="313"/>
            <ac:grpSpMk id="1346" creationId="{55A51E62-0B70-8F75-F101-488A8AE7D875}"/>
          </ac:grpSpMkLst>
        </pc:grpChg>
        <pc:grpChg chg="mod">
          <ac:chgData name="Rita Tam" userId="a11fa42d-2320-45aa-b44e-2f74874cff07" providerId="ADAL" clId="{72FC61CA-DD92-47A8-A4B8-50B45E9637B9}" dt="2022-11-28T12:03:12.741" v="13803"/>
          <ac:grpSpMkLst>
            <pc:docMk/>
            <pc:sldMk cId="4026287512" sldId="313"/>
            <ac:grpSpMk id="1347" creationId="{8ACE76F8-5CC3-B80C-484B-A137C57DE345}"/>
          </ac:grpSpMkLst>
        </pc:grpChg>
        <pc:grpChg chg="mod">
          <ac:chgData name="Rita Tam" userId="a11fa42d-2320-45aa-b44e-2f74874cff07" providerId="ADAL" clId="{72FC61CA-DD92-47A8-A4B8-50B45E9637B9}" dt="2022-11-28T12:03:12.741" v="13803"/>
          <ac:grpSpMkLst>
            <pc:docMk/>
            <pc:sldMk cId="4026287512" sldId="313"/>
            <ac:grpSpMk id="1348" creationId="{B4D4CEAC-D019-BBDE-721E-37C44BD140B7}"/>
          </ac:grpSpMkLst>
        </pc:grpChg>
        <pc:grpChg chg="mod">
          <ac:chgData name="Rita Tam" userId="a11fa42d-2320-45aa-b44e-2f74874cff07" providerId="ADAL" clId="{72FC61CA-DD92-47A8-A4B8-50B45E9637B9}" dt="2022-11-28T12:03:12.741" v="13803"/>
          <ac:grpSpMkLst>
            <pc:docMk/>
            <pc:sldMk cId="4026287512" sldId="313"/>
            <ac:grpSpMk id="1349" creationId="{C2B67A38-058C-3649-2C7C-279CA3054F25}"/>
          </ac:grpSpMkLst>
        </pc:grpChg>
        <pc:grpChg chg="add del mod">
          <ac:chgData name="Rita Tam" userId="a11fa42d-2320-45aa-b44e-2f74874cff07" providerId="ADAL" clId="{72FC61CA-DD92-47A8-A4B8-50B45E9637B9}" dt="2022-11-28T12:31:39.465" v="14564" actId="478"/>
          <ac:grpSpMkLst>
            <pc:docMk/>
            <pc:sldMk cId="4026287512" sldId="313"/>
            <ac:grpSpMk id="1385" creationId="{D7A5AF7B-7CE1-E2ED-CF12-7A2125B46464}"/>
          </ac:grpSpMkLst>
        </pc:grpChg>
        <pc:grpChg chg="add del mod">
          <ac:chgData name="Rita Tam" userId="a11fa42d-2320-45aa-b44e-2f74874cff07" providerId="ADAL" clId="{72FC61CA-DD92-47A8-A4B8-50B45E9637B9}" dt="2022-11-28T12:12:33.142" v="13978"/>
          <ac:grpSpMkLst>
            <pc:docMk/>
            <pc:sldMk cId="4026287512" sldId="313"/>
            <ac:grpSpMk id="1391" creationId="{900D397A-6846-5C28-B29C-554039F6ED8F}"/>
          </ac:grpSpMkLst>
        </pc:grpChg>
        <pc:grpChg chg="mod">
          <ac:chgData name="Rita Tam" userId="a11fa42d-2320-45aa-b44e-2f74874cff07" providerId="ADAL" clId="{72FC61CA-DD92-47A8-A4B8-50B45E9637B9}" dt="2022-11-28T12:12:30.868" v="13975"/>
          <ac:grpSpMkLst>
            <pc:docMk/>
            <pc:sldMk cId="4026287512" sldId="313"/>
            <ac:grpSpMk id="1393" creationId="{EA16C448-3422-F4B1-8C00-54D444612B98}"/>
          </ac:grpSpMkLst>
        </pc:grpChg>
        <pc:grpChg chg="mod">
          <ac:chgData name="Rita Tam" userId="a11fa42d-2320-45aa-b44e-2f74874cff07" providerId="ADAL" clId="{72FC61CA-DD92-47A8-A4B8-50B45E9637B9}" dt="2022-11-28T12:12:30.868" v="13975"/>
          <ac:grpSpMkLst>
            <pc:docMk/>
            <pc:sldMk cId="4026287512" sldId="313"/>
            <ac:grpSpMk id="1395" creationId="{997267A7-34DB-3342-273B-4B8A3ADECB41}"/>
          </ac:grpSpMkLst>
        </pc:grpChg>
        <pc:grpChg chg="mod">
          <ac:chgData name="Rita Tam" userId="a11fa42d-2320-45aa-b44e-2f74874cff07" providerId="ADAL" clId="{72FC61CA-DD92-47A8-A4B8-50B45E9637B9}" dt="2022-11-28T12:12:30.868" v="13975"/>
          <ac:grpSpMkLst>
            <pc:docMk/>
            <pc:sldMk cId="4026287512" sldId="313"/>
            <ac:grpSpMk id="1398" creationId="{8351CAE4-0834-D7B7-5AB4-C5232676211A}"/>
          </ac:grpSpMkLst>
        </pc:grpChg>
        <pc:grpChg chg="mod">
          <ac:chgData name="Rita Tam" userId="a11fa42d-2320-45aa-b44e-2f74874cff07" providerId="ADAL" clId="{72FC61CA-DD92-47A8-A4B8-50B45E9637B9}" dt="2022-11-28T12:12:30.868" v="13975"/>
          <ac:grpSpMkLst>
            <pc:docMk/>
            <pc:sldMk cId="4026287512" sldId="313"/>
            <ac:grpSpMk id="1399" creationId="{F1A72F71-060A-1107-442B-11CBB7C686EC}"/>
          </ac:grpSpMkLst>
        </pc:grpChg>
        <pc:grpChg chg="add del mod">
          <ac:chgData name="Rita Tam" userId="a11fa42d-2320-45aa-b44e-2f74874cff07" providerId="ADAL" clId="{72FC61CA-DD92-47A8-A4B8-50B45E9637B9}" dt="2022-11-28T12:17:01.059" v="14126" actId="478"/>
          <ac:grpSpMkLst>
            <pc:docMk/>
            <pc:sldMk cId="4026287512" sldId="313"/>
            <ac:grpSpMk id="1413" creationId="{DBB36D1E-E55B-464C-ACC2-11C4ABEB4036}"/>
          </ac:grpSpMkLst>
        </pc:grpChg>
        <pc:grpChg chg="mod">
          <ac:chgData name="Rita Tam" userId="a11fa42d-2320-45aa-b44e-2f74874cff07" providerId="ADAL" clId="{72FC61CA-DD92-47A8-A4B8-50B45E9637B9}" dt="2022-11-28T12:15:46.806" v="14062"/>
          <ac:grpSpMkLst>
            <pc:docMk/>
            <pc:sldMk cId="4026287512" sldId="313"/>
            <ac:grpSpMk id="1414" creationId="{A7660470-6459-BC5D-BE16-7D700B8313BE}"/>
          </ac:grpSpMkLst>
        </pc:grpChg>
        <pc:grpChg chg="mod">
          <ac:chgData name="Rita Tam" userId="a11fa42d-2320-45aa-b44e-2f74874cff07" providerId="ADAL" clId="{72FC61CA-DD92-47A8-A4B8-50B45E9637B9}" dt="2022-11-28T12:15:46.806" v="14062"/>
          <ac:grpSpMkLst>
            <pc:docMk/>
            <pc:sldMk cId="4026287512" sldId="313"/>
            <ac:grpSpMk id="1415" creationId="{AC82B2D0-91B7-281C-E201-11A7E1399400}"/>
          </ac:grpSpMkLst>
        </pc:grpChg>
        <pc:grpChg chg="add del mod">
          <ac:chgData name="Rita Tam" userId="a11fa42d-2320-45aa-b44e-2f74874cff07" providerId="ADAL" clId="{72FC61CA-DD92-47A8-A4B8-50B45E9637B9}" dt="2022-11-28T12:16:58.506" v="14125" actId="478"/>
          <ac:grpSpMkLst>
            <pc:docMk/>
            <pc:sldMk cId="4026287512" sldId="313"/>
            <ac:grpSpMk id="1426" creationId="{74EDBE64-9DB1-9354-9FBA-2F5ABBC1E952}"/>
          </ac:grpSpMkLst>
        </pc:grpChg>
        <pc:grpChg chg="mod">
          <ac:chgData name="Rita Tam" userId="a11fa42d-2320-45aa-b44e-2f74874cff07" providerId="ADAL" clId="{72FC61CA-DD92-47A8-A4B8-50B45E9637B9}" dt="2022-11-28T12:15:46.806" v="14062"/>
          <ac:grpSpMkLst>
            <pc:docMk/>
            <pc:sldMk cId="4026287512" sldId="313"/>
            <ac:grpSpMk id="1428" creationId="{5C9C4C87-F652-FFFC-28A1-7367211E4A3F}"/>
          </ac:grpSpMkLst>
        </pc:grpChg>
        <pc:grpChg chg="mod">
          <ac:chgData name="Rita Tam" userId="a11fa42d-2320-45aa-b44e-2f74874cff07" providerId="ADAL" clId="{72FC61CA-DD92-47A8-A4B8-50B45E9637B9}" dt="2022-11-28T12:15:46.806" v="14062"/>
          <ac:grpSpMkLst>
            <pc:docMk/>
            <pc:sldMk cId="4026287512" sldId="313"/>
            <ac:grpSpMk id="1430" creationId="{B3AFD8BD-249E-AD6C-3B20-40FDE7E43963}"/>
          </ac:grpSpMkLst>
        </pc:grpChg>
        <pc:grpChg chg="mod">
          <ac:chgData name="Rita Tam" userId="a11fa42d-2320-45aa-b44e-2f74874cff07" providerId="ADAL" clId="{72FC61CA-DD92-47A8-A4B8-50B45E9637B9}" dt="2022-11-28T12:15:46.806" v="14062"/>
          <ac:grpSpMkLst>
            <pc:docMk/>
            <pc:sldMk cId="4026287512" sldId="313"/>
            <ac:grpSpMk id="1433" creationId="{BE6E2ED1-3754-F21E-DF6C-B2ED7931D79A}"/>
          </ac:grpSpMkLst>
        </pc:grpChg>
        <pc:grpChg chg="mod">
          <ac:chgData name="Rita Tam" userId="a11fa42d-2320-45aa-b44e-2f74874cff07" providerId="ADAL" clId="{72FC61CA-DD92-47A8-A4B8-50B45E9637B9}" dt="2022-11-28T12:15:46.806" v="14062"/>
          <ac:grpSpMkLst>
            <pc:docMk/>
            <pc:sldMk cId="4026287512" sldId="313"/>
            <ac:grpSpMk id="1434" creationId="{EF9FA179-BB98-EDD5-40F2-A96E4AE639C7}"/>
          </ac:grpSpMkLst>
        </pc:grpChg>
        <pc:grpChg chg="add del mod">
          <ac:chgData name="Rita Tam" userId="a11fa42d-2320-45aa-b44e-2f74874cff07" providerId="ADAL" clId="{72FC61CA-DD92-47A8-A4B8-50B45E9637B9}" dt="2022-11-28T12:17:03.800" v="14128" actId="478"/>
          <ac:grpSpMkLst>
            <pc:docMk/>
            <pc:sldMk cId="4026287512" sldId="313"/>
            <ac:grpSpMk id="1445" creationId="{8F157F9E-9BA7-FC3A-2D7A-A108D850241C}"/>
          </ac:grpSpMkLst>
        </pc:grpChg>
        <pc:grpChg chg="mod">
          <ac:chgData name="Rita Tam" userId="a11fa42d-2320-45aa-b44e-2f74874cff07" providerId="ADAL" clId="{72FC61CA-DD92-47A8-A4B8-50B45E9637B9}" dt="2022-11-28T12:15:46.806" v="14062"/>
          <ac:grpSpMkLst>
            <pc:docMk/>
            <pc:sldMk cId="4026287512" sldId="313"/>
            <ac:grpSpMk id="1446" creationId="{F4A00B74-9D06-69CF-07B4-EFEDA227734E}"/>
          </ac:grpSpMkLst>
        </pc:grpChg>
        <pc:grpChg chg="mod">
          <ac:chgData name="Rita Tam" userId="a11fa42d-2320-45aa-b44e-2f74874cff07" providerId="ADAL" clId="{72FC61CA-DD92-47A8-A4B8-50B45E9637B9}" dt="2022-11-28T12:15:46.806" v="14062"/>
          <ac:grpSpMkLst>
            <pc:docMk/>
            <pc:sldMk cId="4026287512" sldId="313"/>
            <ac:grpSpMk id="1447" creationId="{FDA6C83B-54A6-C667-C39A-59E6B728E95B}"/>
          </ac:grpSpMkLst>
        </pc:grpChg>
        <pc:grpChg chg="add del mod">
          <ac:chgData name="Rita Tam" userId="a11fa42d-2320-45aa-b44e-2f74874cff07" providerId="ADAL" clId="{72FC61CA-DD92-47A8-A4B8-50B45E9637B9}" dt="2022-11-28T12:17:03.025" v="14127" actId="478"/>
          <ac:grpSpMkLst>
            <pc:docMk/>
            <pc:sldMk cId="4026287512" sldId="313"/>
            <ac:grpSpMk id="1457" creationId="{B60C9D76-60B9-B5F7-DADB-E65C93B5486D}"/>
          </ac:grpSpMkLst>
        </pc:grpChg>
        <pc:grpChg chg="mod">
          <ac:chgData name="Rita Tam" userId="a11fa42d-2320-45aa-b44e-2f74874cff07" providerId="ADAL" clId="{72FC61CA-DD92-47A8-A4B8-50B45E9637B9}" dt="2022-11-28T12:15:46.806" v="14062"/>
          <ac:grpSpMkLst>
            <pc:docMk/>
            <pc:sldMk cId="4026287512" sldId="313"/>
            <ac:grpSpMk id="1458" creationId="{43B3B6DB-966E-41D2-424E-A3A759560BDE}"/>
          </ac:grpSpMkLst>
        </pc:grpChg>
        <pc:grpChg chg="mod">
          <ac:chgData name="Rita Tam" userId="a11fa42d-2320-45aa-b44e-2f74874cff07" providerId="ADAL" clId="{72FC61CA-DD92-47A8-A4B8-50B45E9637B9}" dt="2022-11-28T12:15:46.806" v="14062"/>
          <ac:grpSpMkLst>
            <pc:docMk/>
            <pc:sldMk cId="4026287512" sldId="313"/>
            <ac:grpSpMk id="1459" creationId="{9CEDD4F5-5FBE-F09E-FF00-7C73317E9F65}"/>
          </ac:grpSpMkLst>
        </pc:grpChg>
        <pc:grpChg chg="add mod">
          <ac:chgData name="Rita Tam" userId="a11fa42d-2320-45aa-b44e-2f74874cff07" providerId="ADAL" clId="{72FC61CA-DD92-47A8-A4B8-50B45E9637B9}" dt="2022-11-28T12:23:49.336" v="14500" actId="338"/>
          <ac:grpSpMkLst>
            <pc:docMk/>
            <pc:sldMk cId="4026287512" sldId="313"/>
            <ac:grpSpMk id="1501" creationId="{0556440E-7922-A093-EC26-137A9A3313CF}"/>
          </ac:grpSpMkLst>
        </pc:grpChg>
        <pc:grpChg chg="add mod">
          <ac:chgData name="Rita Tam" userId="a11fa42d-2320-45aa-b44e-2f74874cff07" providerId="ADAL" clId="{72FC61CA-DD92-47A8-A4B8-50B45E9637B9}" dt="2022-11-28T12:23:49.336" v="14500" actId="338"/>
          <ac:grpSpMkLst>
            <pc:docMk/>
            <pc:sldMk cId="4026287512" sldId="313"/>
            <ac:grpSpMk id="1502" creationId="{22BA091A-8136-8700-3D17-C50CFF9D0625}"/>
          </ac:grpSpMkLst>
        </pc:grpChg>
        <pc:grpChg chg="add mod">
          <ac:chgData name="Rita Tam" userId="a11fa42d-2320-45aa-b44e-2f74874cff07" providerId="ADAL" clId="{72FC61CA-DD92-47A8-A4B8-50B45E9637B9}" dt="2022-11-28T12:23:49.336" v="14500" actId="338"/>
          <ac:grpSpMkLst>
            <pc:docMk/>
            <pc:sldMk cId="4026287512" sldId="313"/>
            <ac:grpSpMk id="1503" creationId="{2BABD884-6BEF-D667-15CB-8396A8ED87ED}"/>
          </ac:grpSpMkLst>
        </pc:grpChg>
        <pc:grpChg chg="add mod">
          <ac:chgData name="Rita Tam" userId="a11fa42d-2320-45aa-b44e-2f74874cff07" providerId="ADAL" clId="{72FC61CA-DD92-47A8-A4B8-50B45E9637B9}" dt="2022-11-28T12:32:23.739" v="14573" actId="164"/>
          <ac:grpSpMkLst>
            <pc:docMk/>
            <pc:sldMk cId="4026287512" sldId="313"/>
            <ac:grpSpMk id="1504" creationId="{863A3000-4C14-C00F-5635-540AA24FB6AD}"/>
          </ac:grpSpMkLst>
        </pc:grpChg>
        <pc:grpChg chg="mod">
          <ac:chgData name="Rita Tam" userId="a11fa42d-2320-45aa-b44e-2f74874cff07" providerId="ADAL" clId="{72FC61CA-DD92-47A8-A4B8-50B45E9637B9}" dt="2022-11-28T12:31:41.651" v="14565"/>
          <ac:grpSpMkLst>
            <pc:docMk/>
            <pc:sldMk cId="4026287512" sldId="313"/>
            <ac:grpSpMk id="1505" creationId="{DC0E92BD-1E86-C2D9-3136-9B3AF09F478F}"/>
          </ac:grpSpMkLst>
        </pc:grpChg>
        <pc:grpChg chg="mod">
          <ac:chgData name="Rita Tam" userId="a11fa42d-2320-45aa-b44e-2f74874cff07" providerId="ADAL" clId="{72FC61CA-DD92-47A8-A4B8-50B45E9637B9}" dt="2022-11-28T12:31:41.651" v="14565"/>
          <ac:grpSpMkLst>
            <pc:docMk/>
            <pc:sldMk cId="4026287512" sldId="313"/>
            <ac:grpSpMk id="1506" creationId="{DB27F173-E3EA-53A3-8D4F-620DB772627F}"/>
          </ac:grpSpMkLst>
        </pc:grpChg>
        <pc:grpChg chg="mod">
          <ac:chgData name="Rita Tam" userId="a11fa42d-2320-45aa-b44e-2f74874cff07" providerId="ADAL" clId="{72FC61CA-DD92-47A8-A4B8-50B45E9637B9}" dt="2022-11-28T12:31:41.651" v="14565"/>
          <ac:grpSpMkLst>
            <pc:docMk/>
            <pc:sldMk cId="4026287512" sldId="313"/>
            <ac:grpSpMk id="1507" creationId="{8AFA219C-425C-8475-5642-22896884F215}"/>
          </ac:grpSpMkLst>
        </pc:grpChg>
        <pc:grpChg chg="mod">
          <ac:chgData name="Rita Tam" userId="a11fa42d-2320-45aa-b44e-2f74874cff07" providerId="ADAL" clId="{72FC61CA-DD92-47A8-A4B8-50B45E9637B9}" dt="2022-11-28T12:31:41.651" v="14565"/>
          <ac:grpSpMkLst>
            <pc:docMk/>
            <pc:sldMk cId="4026287512" sldId="313"/>
            <ac:grpSpMk id="1508" creationId="{39FB5412-5848-B1FC-294A-7FCF3EEA7B2A}"/>
          </ac:grpSpMkLst>
        </pc:grpChg>
        <pc:grpChg chg="mod">
          <ac:chgData name="Rita Tam" userId="a11fa42d-2320-45aa-b44e-2f74874cff07" providerId="ADAL" clId="{72FC61CA-DD92-47A8-A4B8-50B45E9637B9}" dt="2022-11-28T12:31:41.651" v="14565"/>
          <ac:grpSpMkLst>
            <pc:docMk/>
            <pc:sldMk cId="4026287512" sldId="313"/>
            <ac:grpSpMk id="1509" creationId="{8D12502A-BFF7-68E1-22FF-599DCD6416A9}"/>
          </ac:grpSpMkLst>
        </pc:grpChg>
        <pc:grpChg chg="mod">
          <ac:chgData name="Rita Tam" userId="a11fa42d-2320-45aa-b44e-2f74874cff07" providerId="ADAL" clId="{72FC61CA-DD92-47A8-A4B8-50B45E9637B9}" dt="2022-11-28T12:31:41.651" v="14565"/>
          <ac:grpSpMkLst>
            <pc:docMk/>
            <pc:sldMk cId="4026287512" sldId="313"/>
            <ac:grpSpMk id="1510" creationId="{E0116C61-62D2-4CF2-B747-3494C7E35C67}"/>
          </ac:grpSpMkLst>
        </pc:grpChg>
        <pc:grpChg chg="mod">
          <ac:chgData name="Rita Tam" userId="a11fa42d-2320-45aa-b44e-2f74874cff07" providerId="ADAL" clId="{72FC61CA-DD92-47A8-A4B8-50B45E9637B9}" dt="2022-11-28T12:31:41.651" v="14565"/>
          <ac:grpSpMkLst>
            <pc:docMk/>
            <pc:sldMk cId="4026287512" sldId="313"/>
            <ac:grpSpMk id="1511" creationId="{F152C38A-A1C1-7902-1286-1854F504A361}"/>
          </ac:grpSpMkLst>
        </pc:grpChg>
        <pc:grpChg chg="mod">
          <ac:chgData name="Rita Tam" userId="a11fa42d-2320-45aa-b44e-2f74874cff07" providerId="ADAL" clId="{72FC61CA-DD92-47A8-A4B8-50B45E9637B9}" dt="2022-11-28T12:31:41.651" v="14565"/>
          <ac:grpSpMkLst>
            <pc:docMk/>
            <pc:sldMk cId="4026287512" sldId="313"/>
            <ac:grpSpMk id="1512" creationId="{307D1F2F-C36A-83CC-0EBF-A8A5B31AB901}"/>
          </ac:grpSpMkLst>
        </pc:grpChg>
        <pc:grpChg chg="add mod">
          <ac:chgData name="Rita Tam" userId="a11fa42d-2320-45aa-b44e-2f74874cff07" providerId="ADAL" clId="{72FC61CA-DD92-47A8-A4B8-50B45E9637B9}" dt="2022-11-28T12:32:23.739" v="14573" actId="164"/>
          <ac:grpSpMkLst>
            <pc:docMk/>
            <pc:sldMk cId="4026287512" sldId="313"/>
            <ac:grpSpMk id="1537" creationId="{02671C24-BF0A-7648-928F-99731D74DFA1}"/>
          </ac:grpSpMkLst>
        </pc:grpChg>
        <pc:grpChg chg="mod">
          <ac:chgData name="Rita Tam" userId="a11fa42d-2320-45aa-b44e-2f74874cff07" providerId="ADAL" clId="{72FC61CA-DD92-47A8-A4B8-50B45E9637B9}" dt="2022-11-28T12:31:46.337" v="14567"/>
          <ac:grpSpMkLst>
            <pc:docMk/>
            <pc:sldMk cId="4026287512" sldId="313"/>
            <ac:grpSpMk id="1538" creationId="{81822394-C31D-A533-98AC-F4B04ACB036B}"/>
          </ac:grpSpMkLst>
        </pc:grpChg>
        <pc:grpChg chg="mod">
          <ac:chgData name="Rita Tam" userId="a11fa42d-2320-45aa-b44e-2f74874cff07" providerId="ADAL" clId="{72FC61CA-DD92-47A8-A4B8-50B45E9637B9}" dt="2022-11-28T12:31:46.337" v="14567"/>
          <ac:grpSpMkLst>
            <pc:docMk/>
            <pc:sldMk cId="4026287512" sldId="313"/>
            <ac:grpSpMk id="1539" creationId="{D20E4F8C-A29D-3146-D5F2-C96B253E669E}"/>
          </ac:grpSpMkLst>
        </pc:grpChg>
        <pc:grpChg chg="mod">
          <ac:chgData name="Rita Tam" userId="a11fa42d-2320-45aa-b44e-2f74874cff07" providerId="ADAL" clId="{72FC61CA-DD92-47A8-A4B8-50B45E9637B9}" dt="2022-11-28T12:31:46.337" v="14567"/>
          <ac:grpSpMkLst>
            <pc:docMk/>
            <pc:sldMk cId="4026287512" sldId="313"/>
            <ac:grpSpMk id="1540" creationId="{1C4A3DFA-58BF-7CAD-E252-8E3AFF14D62B}"/>
          </ac:grpSpMkLst>
        </pc:grpChg>
        <pc:grpChg chg="mod">
          <ac:chgData name="Rita Tam" userId="a11fa42d-2320-45aa-b44e-2f74874cff07" providerId="ADAL" clId="{72FC61CA-DD92-47A8-A4B8-50B45E9637B9}" dt="2022-11-28T12:31:46.337" v="14567"/>
          <ac:grpSpMkLst>
            <pc:docMk/>
            <pc:sldMk cId="4026287512" sldId="313"/>
            <ac:grpSpMk id="1541" creationId="{DDB376E0-E0AA-62A7-30DC-73A9963A8A22}"/>
          </ac:grpSpMkLst>
        </pc:grpChg>
        <pc:grpChg chg="mod">
          <ac:chgData name="Rita Tam" userId="a11fa42d-2320-45aa-b44e-2f74874cff07" providerId="ADAL" clId="{72FC61CA-DD92-47A8-A4B8-50B45E9637B9}" dt="2022-11-28T12:31:46.337" v="14567"/>
          <ac:grpSpMkLst>
            <pc:docMk/>
            <pc:sldMk cId="4026287512" sldId="313"/>
            <ac:grpSpMk id="1542" creationId="{DD0C8DAD-8415-9FB3-35A8-2C75B9D94885}"/>
          </ac:grpSpMkLst>
        </pc:grpChg>
        <pc:grpChg chg="mod">
          <ac:chgData name="Rita Tam" userId="a11fa42d-2320-45aa-b44e-2f74874cff07" providerId="ADAL" clId="{72FC61CA-DD92-47A8-A4B8-50B45E9637B9}" dt="2022-11-28T12:31:46.337" v="14567"/>
          <ac:grpSpMkLst>
            <pc:docMk/>
            <pc:sldMk cId="4026287512" sldId="313"/>
            <ac:grpSpMk id="1543" creationId="{E734A58B-1FED-085D-DF8B-5D357D26D7AA}"/>
          </ac:grpSpMkLst>
        </pc:grpChg>
        <pc:grpChg chg="mod">
          <ac:chgData name="Rita Tam" userId="a11fa42d-2320-45aa-b44e-2f74874cff07" providerId="ADAL" clId="{72FC61CA-DD92-47A8-A4B8-50B45E9637B9}" dt="2022-11-28T12:31:46.337" v="14567"/>
          <ac:grpSpMkLst>
            <pc:docMk/>
            <pc:sldMk cId="4026287512" sldId="313"/>
            <ac:grpSpMk id="1544" creationId="{86050FB6-C5EE-A123-B9F3-253C93DF33D2}"/>
          </ac:grpSpMkLst>
        </pc:grpChg>
        <pc:grpChg chg="mod">
          <ac:chgData name="Rita Tam" userId="a11fa42d-2320-45aa-b44e-2f74874cff07" providerId="ADAL" clId="{72FC61CA-DD92-47A8-A4B8-50B45E9637B9}" dt="2022-11-28T12:31:46.337" v="14567"/>
          <ac:grpSpMkLst>
            <pc:docMk/>
            <pc:sldMk cId="4026287512" sldId="313"/>
            <ac:grpSpMk id="1545" creationId="{8F9709E8-3C73-D53C-DF60-E65FDFF21F64}"/>
          </ac:grpSpMkLst>
        </pc:grpChg>
        <pc:grpChg chg="add mod">
          <ac:chgData name="Rita Tam" userId="a11fa42d-2320-45aa-b44e-2f74874cff07" providerId="ADAL" clId="{72FC61CA-DD92-47A8-A4B8-50B45E9637B9}" dt="2022-11-28T12:32:23.739" v="14573" actId="164"/>
          <ac:grpSpMkLst>
            <pc:docMk/>
            <pc:sldMk cId="4026287512" sldId="313"/>
            <ac:grpSpMk id="1571" creationId="{149617F2-1058-F455-72B7-2DB3313045EA}"/>
          </ac:grpSpMkLst>
        </pc:grpChg>
        <pc:grpChg chg="mod">
          <ac:chgData name="Rita Tam" userId="a11fa42d-2320-45aa-b44e-2f74874cff07" providerId="ADAL" clId="{72FC61CA-DD92-47A8-A4B8-50B45E9637B9}" dt="2022-11-28T12:31:54.999" v="14571"/>
          <ac:grpSpMkLst>
            <pc:docMk/>
            <pc:sldMk cId="4026287512" sldId="313"/>
            <ac:grpSpMk id="1572" creationId="{66C181E1-1744-4692-E29F-BF4DBA1F6EB4}"/>
          </ac:grpSpMkLst>
        </pc:grpChg>
        <pc:grpChg chg="mod">
          <ac:chgData name="Rita Tam" userId="a11fa42d-2320-45aa-b44e-2f74874cff07" providerId="ADAL" clId="{72FC61CA-DD92-47A8-A4B8-50B45E9637B9}" dt="2022-11-28T12:31:54.999" v="14571"/>
          <ac:grpSpMkLst>
            <pc:docMk/>
            <pc:sldMk cId="4026287512" sldId="313"/>
            <ac:grpSpMk id="1573" creationId="{8F353AF3-090C-5B1F-ADB0-0E6FBC300A01}"/>
          </ac:grpSpMkLst>
        </pc:grpChg>
        <pc:grpChg chg="mod">
          <ac:chgData name="Rita Tam" userId="a11fa42d-2320-45aa-b44e-2f74874cff07" providerId="ADAL" clId="{72FC61CA-DD92-47A8-A4B8-50B45E9637B9}" dt="2022-11-28T12:31:54.999" v="14571"/>
          <ac:grpSpMkLst>
            <pc:docMk/>
            <pc:sldMk cId="4026287512" sldId="313"/>
            <ac:grpSpMk id="1574" creationId="{BF8FC5C8-E7FE-7EE6-FF0B-11F94324D419}"/>
          </ac:grpSpMkLst>
        </pc:grpChg>
        <pc:grpChg chg="mod">
          <ac:chgData name="Rita Tam" userId="a11fa42d-2320-45aa-b44e-2f74874cff07" providerId="ADAL" clId="{72FC61CA-DD92-47A8-A4B8-50B45E9637B9}" dt="2022-11-28T12:31:54.999" v="14571"/>
          <ac:grpSpMkLst>
            <pc:docMk/>
            <pc:sldMk cId="4026287512" sldId="313"/>
            <ac:grpSpMk id="1575" creationId="{C5CE498B-08A9-7927-3CC5-EBE949306157}"/>
          </ac:grpSpMkLst>
        </pc:grpChg>
        <pc:grpChg chg="mod">
          <ac:chgData name="Rita Tam" userId="a11fa42d-2320-45aa-b44e-2f74874cff07" providerId="ADAL" clId="{72FC61CA-DD92-47A8-A4B8-50B45E9637B9}" dt="2022-11-28T12:31:54.999" v="14571"/>
          <ac:grpSpMkLst>
            <pc:docMk/>
            <pc:sldMk cId="4026287512" sldId="313"/>
            <ac:grpSpMk id="1576" creationId="{BC7A5189-B87D-3041-6B8F-5C8773345A57}"/>
          </ac:grpSpMkLst>
        </pc:grpChg>
        <pc:grpChg chg="mod">
          <ac:chgData name="Rita Tam" userId="a11fa42d-2320-45aa-b44e-2f74874cff07" providerId="ADAL" clId="{72FC61CA-DD92-47A8-A4B8-50B45E9637B9}" dt="2022-11-28T12:31:54.999" v="14571"/>
          <ac:grpSpMkLst>
            <pc:docMk/>
            <pc:sldMk cId="4026287512" sldId="313"/>
            <ac:grpSpMk id="1577" creationId="{DB3A03A2-D1D7-9257-699E-4A7DB020D060}"/>
          </ac:grpSpMkLst>
        </pc:grpChg>
        <pc:grpChg chg="mod">
          <ac:chgData name="Rita Tam" userId="a11fa42d-2320-45aa-b44e-2f74874cff07" providerId="ADAL" clId="{72FC61CA-DD92-47A8-A4B8-50B45E9637B9}" dt="2022-11-28T12:31:54.999" v="14571"/>
          <ac:grpSpMkLst>
            <pc:docMk/>
            <pc:sldMk cId="4026287512" sldId="313"/>
            <ac:grpSpMk id="1578" creationId="{1281A3EB-B346-1AAC-650F-A2220433C1FF}"/>
          </ac:grpSpMkLst>
        </pc:grpChg>
        <pc:grpChg chg="mod">
          <ac:chgData name="Rita Tam" userId="a11fa42d-2320-45aa-b44e-2f74874cff07" providerId="ADAL" clId="{72FC61CA-DD92-47A8-A4B8-50B45E9637B9}" dt="2022-11-28T12:31:54.999" v="14571"/>
          <ac:grpSpMkLst>
            <pc:docMk/>
            <pc:sldMk cId="4026287512" sldId="313"/>
            <ac:grpSpMk id="1579" creationId="{9814CA0A-8907-1BBC-6A15-DE88195325D5}"/>
          </ac:grpSpMkLst>
        </pc:grpChg>
        <pc:grpChg chg="add mod">
          <ac:chgData name="Rita Tam" userId="a11fa42d-2320-45aa-b44e-2f74874cff07" providerId="ADAL" clId="{72FC61CA-DD92-47A8-A4B8-50B45E9637B9}" dt="2022-11-28T12:32:23.739" v="14573" actId="164"/>
          <ac:grpSpMkLst>
            <pc:docMk/>
            <pc:sldMk cId="4026287512" sldId="313"/>
            <ac:grpSpMk id="1604" creationId="{F845C95D-74EE-EE7C-739F-BD19605D8AE0}"/>
          </ac:grpSpMkLst>
        </pc:grpChg>
        <pc:picChg chg="add del mod">
          <ac:chgData name="Rita Tam" userId="a11fa42d-2320-45aa-b44e-2f74874cff07" providerId="ADAL" clId="{72FC61CA-DD92-47A8-A4B8-50B45E9637B9}" dt="2022-11-28T12:03:44.899" v="13817" actId="478"/>
          <ac:picMkLst>
            <pc:docMk/>
            <pc:sldMk cId="4026287512" sldId="313"/>
            <ac:picMk id="1271" creationId="{896B47BC-2BF3-6CD4-1F2F-10B86A4754AF}"/>
          </ac:picMkLst>
        </pc:picChg>
        <pc:picChg chg="add del mod">
          <ac:chgData name="Rita Tam" userId="a11fa42d-2320-45aa-b44e-2f74874cff07" providerId="ADAL" clId="{72FC61CA-DD92-47A8-A4B8-50B45E9637B9}" dt="2022-11-28T12:14:36.320" v="14050" actId="478"/>
          <ac:picMkLst>
            <pc:docMk/>
            <pc:sldMk cId="4026287512" sldId="313"/>
            <ac:picMk id="1411" creationId="{D3529004-F2CB-4F08-E22B-24B5C1086F76}"/>
          </ac:picMkLst>
        </pc:picChg>
        <pc:picChg chg="add mod">
          <ac:chgData name="Rita Tam" userId="a11fa42d-2320-45aa-b44e-2f74874cff07" providerId="ADAL" clId="{72FC61CA-DD92-47A8-A4B8-50B45E9637B9}" dt="2022-11-28T12:19:27.599" v="14192" actId="1076"/>
          <ac:picMkLst>
            <pc:docMk/>
            <pc:sldMk cId="4026287512" sldId="313"/>
            <ac:picMk id="1476" creationId="{9E1D22AD-AD72-340C-70FE-CEF205A35DF1}"/>
          </ac:picMkLst>
        </pc:picChg>
        <pc:picChg chg="add mod">
          <ac:chgData name="Rita Tam" userId="a11fa42d-2320-45aa-b44e-2f74874cff07" providerId="ADAL" clId="{72FC61CA-DD92-47A8-A4B8-50B45E9637B9}" dt="2022-11-28T13:20:52.072" v="15726" actId="1076"/>
          <ac:picMkLst>
            <pc:docMk/>
            <pc:sldMk cId="4026287512" sldId="313"/>
            <ac:picMk id="1605" creationId="{22BCDBE4-CB48-1172-0A21-6DA637301F95}"/>
          </ac:picMkLst>
        </pc:picChg>
        <pc:inkChg chg="mod">
          <ac:chgData name="Rita Tam" userId="a11fa42d-2320-45aa-b44e-2f74874cff07" providerId="ADAL" clId="{72FC61CA-DD92-47A8-A4B8-50B45E9637B9}" dt="2022-11-28T12:15:46.806" v="14062"/>
          <ac:inkMkLst>
            <pc:docMk/>
            <pc:sldMk cId="4026287512" sldId="313"/>
            <ac:inkMk id="1452" creationId="{EF365F2D-646E-23BC-8034-47379251CB2E}"/>
          </ac:inkMkLst>
        </pc:inkChg>
        <pc:inkChg chg="mod">
          <ac:chgData name="Rita Tam" userId="a11fa42d-2320-45aa-b44e-2f74874cff07" providerId="ADAL" clId="{72FC61CA-DD92-47A8-A4B8-50B45E9637B9}" dt="2022-11-28T12:15:46.806" v="14062"/>
          <ac:inkMkLst>
            <pc:docMk/>
            <pc:sldMk cId="4026287512" sldId="313"/>
            <ac:inkMk id="1455" creationId="{E4F93496-C293-E7DB-1D58-3E8D4AF8A1E6}"/>
          </ac:inkMkLst>
        </pc:inkChg>
        <pc:cxnChg chg="add mod">
          <ac:chgData name="Rita Tam" userId="a11fa42d-2320-45aa-b44e-2f74874cff07" providerId="ADAL" clId="{72FC61CA-DD92-47A8-A4B8-50B45E9637B9}" dt="2022-11-28T11:52:51.313" v="13562" actId="14100"/>
          <ac:cxnSpMkLst>
            <pc:docMk/>
            <pc:sldMk cId="4026287512" sldId="313"/>
            <ac:cxnSpMk id="7" creationId="{0D37FDBF-8D27-4E29-A606-90BED4C27C56}"/>
          </ac:cxnSpMkLst>
        </pc:cxnChg>
        <pc:cxnChg chg="del">
          <ac:chgData name="Rita Tam" userId="a11fa42d-2320-45aa-b44e-2f74874cff07" providerId="ADAL" clId="{72FC61CA-DD92-47A8-A4B8-50B45E9637B9}" dt="2022-11-28T11:48:21.573" v="13458" actId="478"/>
          <ac:cxnSpMkLst>
            <pc:docMk/>
            <pc:sldMk cId="4026287512" sldId="313"/>
            <ac:cxnSpMk id="17" creationId="{78969BE5-21A2-52D6-CF5C-1E3138D7EACB}"/>
          </ac:cxnSpMkLst>
        </pc:cxnChg>
        <pc:cxnChg chg="del">
          <ac:chgData name="Rita Tam" userId="a11fa42d-2320-45aa-b44e-2f74874cff07" providerId="ADAL" clId="{72FC61CA-DD92-47A8-A4B8-50B45E9637B9}" dt="2022-11-28T11:48:21.573" v="13458" actId="478"/>
          <ac:cxnSpMkLst>
            <pc:docMk/>
            <pc:sldMk cId="4026287512" sldId="313"/>
            <ac:cxnSpMk id="18" creationId="{E9608BAC-A563-E182-3121-C2BDBB765F18}"/>
          </ac:cxnSpMkLst>
        </pc:cxnChg>
        <pc:cxnChg chg="add mod">
          <ac:chgData name="Rita Tam" userId="a11fa42d-2320-45aa-b44e-2f74874cff07" providerId="ADAL" clId="{72FC61CA-DD92-47A8-A4B8-50B45E9637B9}" dt="2022-11-28T11:50:52.487" v="13521" actId="14100"/>
          <ac:cxnSpMkLst>
            <pc:docMk/>
            <pc:sldMk cId="4026287512" sldId="313"/>
            <ac:cxnSpMk id="19" creationId="{302C80CF-C77F-68A6-5B19-EE8A9D08BF34}"/>
          </ac:cxnSpMkLst>
        </pc:cxnChg>
        <pc:cxnChg chg="del">
          <ac:chgData name="Rita Tam" userId="a11fa42d-2320-45aa-b44e-2f74874cff07" providerId="ADAL" clId="{72FC61CA-DD92-47A8-A4B8-50B45E9637B9}" dt="2022-11-28T11:48:21.573" v="13458" actId="478"/>
          <ac:cxnSpMkLst>
            <pc:docMk/>
            <pc:sldMk cId="4026287512" sldId="313"/>
            <ac:cxnSpMk id="21" creationId="{B2B27BE6-1896-72C0-C535-E2A411EB9866}"/>
          </ac:cxnSpMkLst>
        </pc:cxnChg>
        <pc:cxnChg chg="add mod">
          <ac:chgData name="Rita Tam" userId="a11fa42d-2320-45aa-b44e-2f74874cff07" providerId="ADAL" clId="{72FC61CA-DD92-47A8-A4B8-50B45E9637B9}" dt="2022-11-28T11:50:58.560" v="13523" actId="1076"/>
          <ac:cxnSpMkLst>
            <pc:docMk/>
            <pc:sldMk cId="4026287512" sldId="313"/>
            <ac:cxnSpMk id="22" creationId="{345557F7-06C3-484E-90EB-51D7F6DE1395}"/>
          </ac:cxnSpMkLst>
        </pc:cxnChg>
        <pc:cxnChg chg="add del mod">
          <ac:chgData name="Rita Tam" userId="a11fa42d-2320-45aa-b44e-2f74874cff07" providerId="ADAL" clId="{72FC61CA-DD92-47A8-A4B8-50B45E9637B9}" dt="2022-11-28T11:52:56.430" v="13563" actId="478"/>
          <ac:cxnSpMkLst>
            <pc:docMk/>
            <pc:sldMk cId="4026287512" sldId="313"/>
            <ac:cxnSpMk id="26" creationId="{ABE5C0E9-8919-5D8C-C1B7-69C8E6A1D59E}"/>
          </ac:cxnSpMkLst>
        </pc:cxnChg>
        <pc:cxnChg chg="add mod">
          <ac:chgData name="Rita Tam" userId="a11fa42d-2320-45aa-b44e-2f74874cff07" providerId="ADAL" clId="{72FC61CA-DD92-47A8-A4B8-50B45E9637B9}" dt="2022-11-28T11:52:30.524" v="13555" actId="208"/>
          <ac:cxnSpMkLst>
            <pc:docMk/>
            <pc:sldMk cId="4026287512" sldId="313"/>
            <ac:cxnSpMk id="31" creationId="{C17C38DC-4CC5-5B1D-4A9D-F89F1B1595BD}"/>
          </ac:cxnSpMkLst>
        </pc:cxnChg>
        <pc:cxnChg chg="add mod">
          <ac:chgData name="Rita Tam" userId="a11fa42d-2320-45aa-b44e-2f74874cff07" providerId="ADAL" clId="{72FC61CA-DD92-47A8-A4B8-50B45E9637B9}" dt="2022-11-28T11:51:18.777" v="13532" actId="14100"/>
          <ac:cxnSpMkLst>
            <pc:docMk/>
            <pc:sldMk cId="4026287512" sldId="313"/>
            <ac:cxnSpMk id="35" creationId="{CF6D80E5-7346-C57C-D7CA-CC5AB38DCFC2}"/>
          </ac:cxnSpMkLst>
        </pc:cxnChg>
        <pc:cxnChg chg="add mod">
          <ac:chgData name="Rita Tam" userId="a11fa42d-2320-45aa-b44e-2f74874cff07" providerId="ADAL" clId="{72FC61CA-DD92-47A8-A4B8-50B45E9637B9}" dt="2022-11-28T11:51:18.777" v="13532" actId="14100"/>
          <ac:cxnSpMkLst>
            <pc:docMk/>
            <pc:sldMk cId="4026287512" sldId="313"/>
            <ac:cxnSpMk id="1026" creationId="{DF3B32A4-A9E9-7597-7A70-9634D334443B}"/>
          </ac:cxnSpMkLst>
        </pc:cxnChg>
        <pc:cxnChg chg="add del mod">
          <ac:chgData name="Rita Tam" userId="a11fa42d-2320-45aa-b44e-2f74874cff07" providerId="ADAL" clId="{72FC61CA-DD92-47A8-A4B8-50B45E9637B9}" dt="2022-11-28T11:53:10.590" v="13568" actId="478"/>
          <ac:cxnSpMkLst>
            <pc:docMk/>
            <pc:sldMk cId="4026287512" sldId="313"/>
            <ac:cxnSpMk id="1032" creationId="{A3209D10-4DC2-802B-1305-71C86BB5B377}"/>
          </ac:cxnSpMkLst>
        </pc:cxnChg>
        <pc:cxnChg chg="add del mod">
          <ac:chgData name="Rita Tam" userId="a11fa42d-2320-45aa-b44e-2f74874cff07" providerId="ADAL" clId="{72FC61CA-DD92-47A8-A4B8-50B45E9637B9}" dt="2022-11-28T11:51:17.768" v="13531"/>
          <ac:cxnSpMkLst>
            <pc:docMk/>
            <pc:sldMk cId="4026287512" sldId="313"/>
            <ac:cxnSpMk id="1039" creationId="{103C32BE-D292-E53B-E8BF-E6E2F0895448}"/>
          </ac:cxnSpMkLst>
        </pc:cxnChg>
        <pc:cxnChg chg="add del mod">
          <ac:chgData name="Rita Tam" userId="a11fa42d-2320-45aa-b44e-2f74874cff07" providerId="ADAL" clId="{72FC61CA-DD92-47A8-A4B8-50B45E9637B9}" dt="2022-11-28T11:51:17.768" v="13531"/>
          <ac:cxnSpMkLst>
            <pc:docMk/>
            <pc:sldMk cId="4026287512" sldId="313"/>
            <ac:cxnSpMk id="1041" creationId="{10EF060D-7FAB-7161-9D4F-96692C84C575}"/>
          </ac:cxnSpMkLst>
        </pc:cxnChg>
        <pc:cxnChg chg="add del mod">
          <ac:chgData name="Rita Tam" userId="a11fa42d-2320-45aa-b44e-2f74874cff07" providerId="ADAL" clId="{72FC61CA-DD92-47A8-A4B8-50B45E9637B9}" dt="2022-11-28T11:51:17.768" v="13531"/>
          <ac:cxnSpMkLst>
            <pc:docMk/>
            <pc:sldMk cId="4026287512" sldId="313"/>
            <ac:cxnSpMk id="1042" creationId="{3612F99B-A27E-168B-A603-AFE2DFF3A819}"/>
          </ac:cxnSpMkLst>
        </pc:cxnChg>
        <pc:cxnChg chg="add del mod">
          <ac:chgData name="Rita Tam" userId="a11fa42d-2320-45aa-b44e-2f74874cff07" providerId="ADAL" clId="{72FC61CA-DD92-47A8-A4B8-50B45E9637B9}" dt="2022-11-28T11:51:17.768" v="13531"/>
          <ac:cxnSpMkLst>
            <pc:docMk/>
            <pc:sldMk cId="4026287512" sldId="313"/>
            <ac:cxnSpMk id="1044" creationId="{C34AEF6A-1BEC-A420-8583-4898774933AF}"/>
          </ac:cxnSpMkLst>
        </pc:cxnChg>
        <pc:cxnChg chg="add del mod">
          <ac:chgData name="Rita Tam" userId="a11fa42d-2320-45aa-b44e-2f74874cff07" providerId="ADAL" clId="{72FC61CA-DD92-47A8-A4B8-50B45E9637B9}" dt="2022-11-28T11:51:21.125" v="13534"/>
          <ac:cxnSpMkLst>
            <pc:docMk/>
            <pc:sldMk cId="4026287512" sldId="313"/>
            <ac:cxnSpMk id="1047" creationId="{F6C50115-34BC-9B2C-F210-69BE92CF1B79}"/>
          </ac:cxnSpMkLst>
        </pc:cxnChg>
        <pc:cxnChg chg="add del mod">
          <ac:chgData name="Rita Tam" userId="a11fa42d-2320-45aa-b44e-2f74874cff07" providerId="ADAL" clId="{72FC61CA-DD92-47A8-A4B8-50B45E9637B9}" dt="2022-11-28T11:51:21.125" v="13534"/>
          <ac:cxnSpMkLst>
            <pc:docMk/>
            <pc:sldMk cId="4026287512" sldId="313"/>
            <ac:cxnSpMk id="1054" creationId="{B3C802F1-403A-CE5D-943D-C66354C48218}"/>
          </ac:cxnSpMkLst>
        </pc:cxnChg>
        <pc:cxnChg chg="add del mod">
          <ac:chgData name="Rita Tam" userId="a11fa42d-2320-45aa-b44e-2f74874cff07" providerId="ADAL" clId="{72FC61CA-DD92-47A8-A4B8-50B45E9637B9}" dt="2022-11-28T11:51:21.125" v="13534"/>
          <ac:cxnSpMkLst>
            <pc:docMk/>
            <pc:sldMk cId="4026287512" sldId="313"/>
            <ac:cxnSpMk id="1059" creationId="{FA01CB7D-551A-DDF0-0593-CF66B033F281}"/>
          </ac:cxnSpMkLst>
        </pc:cxnChg>
        <pc:cxnChg chg="add del mod">
          <ac:chgData name="Rita Tam" userId="a11fa42d-2320-45aa-b44e-2f74874cff07" providerId="ADAL" clId="{72FC61CA-DD92-47A8-A4B8-50B45E9637B9}" dt="2022-11-28T11:51:21.125" v="13534"/>
          <ac:cxnSpMkLst>
            <pc:docMk/>
            <pc:sldMk cId="4026287512" sldId="313"/>
            <ac:cxnSpMk id="1061" creationId="{CB34CA18-EFC6-AA12-3D55-31B2CEA42EEA}"/>
          </ac:cxnSpMkLst>
        </pc:cxnChg>
        <pc:cxnChg chg="del">
          <ac:chgData name="Rita Tam" userId="a11fa42d-2320-45aa-b44e-2f74874cff07" providerId="ADAL" clId="{72FC61CA-DD92-47A8-A4B8-50B45E9637B9}" dt="2022-11-28T11:48:21.573" v="13458" actId="478"/>
          <ac:cxnSpMkLst>
            <pc:docMk/>
            <pc:sldMk cId="4026287512" sldId="313"/>
            <ac:cxnSpMk id="1063" creationId="{0329CA71-A6B0-995C-D063-B9F6C158E4E6}"/>
          </ac:cxnSpMkLst>
        </pc:cxnChg>
        <pc:cxnChg chg="add mod">
          <ac:chgData name="Rita Tam" userId="a11fa42d-2320-45aa-b44e-2f74874cff07" providerId="ADAL" clId="{72FC61CA-DD92-47A8-A4B8-50B45E9637B9}" dt="2022-11-28T11:52:30.524" v="13555" actId="208"/>
          <ac:cxnSpMkLst>
            <pc:docMk/>
            <pc:sldMk cId="4026287512" sldId="313"/>
            <ac:cxnSpMk id="1065" creationId="{A67ABC6B-08F1-1E99-3751-95B8C145D325}"/>
          </ac:cxnSpMkLst>
        </pc:cxnChg>
        <pc:cxnChg chg="del">
          <ac:chgData name="Rita Tam" userId="a11fa42d-2320-45aa-b44e-2f74874cff07" providerId="ADAL" clId="{72FC61CA-DD92-47A8-A4B8-50B45E9637B9}" dt="2022-11-28T11:48:21.573" v="13458" actId="478"/>
          <ac:cxnSpMkLst>
            <pc:docMk/>
            <pc:sldMk cId="4026287512" sldId="313"/>
            <ac:cxnSpMk id="1066" creationId="{27B00648-2EB8-CEF0-76A0-5108452955B9}"/>
          </ac:cxnSpMkLst>
        </pc:cxnChg>
        <pc:cxnChg chg="add mod">
          <ac:chgData name="Rita Tam" userId="a11fa42d-2320-45aa-b44e-2f74874cff07" providerId="ADAL" clId="{72FC61CA-DD92-47A8-A4B8-50B45E9637B9}" dt="2022-11-28T11:51:27.144" v="13536" actId="1076"/>
          <ac:cxnSpMkLst>
            <pc:docMk/>
            <pc:sldMk cId="4026287512" sldId="313"/>
            <ac:cxnSpMk id="1069" creationId="{F21B2CD9-1FB8-CE30-5D7A-447CE50D5369}"/>
          </ac:cxnSpMkLst>
        </pc:cxnChg>
        <pc:cxnChg chg="add mod">
          <ac:chgData name="Rita Tam" userId="a11fa42d-2320-45aa-b44e-2f74874cff07" providerId="ADAL" clId="{72FC61CA-DD92-47A8-A4B8-50B45E9637B9}" dt="2022-11-28T11:51:27.144" v="13536" actId="1076"/>
          <ac:cxnSpMkLst>
            <pc:docMk/>
            <pc:sldMk cId="4026287512" sldId="313"/>
            <ac:cxnSpMk id="1080" creationId="{82BBCC35-5DC8-E5FD-FB00-AE3414C95690}"/>
          </ac:cxnSpMkLst>
        </pc:cxnChg>
        <pc:cxnChg chg="add del mod">
          <ac:chgData name="Rita Tam" userId="a11fa42d-2320-45aa-b44e-2f74874cff07" providerId="ADAL" clId="{72FC61CA-DD92-47A8-A4B8-50B45E9637B9}" dt="2022-11-28T11:53:20.639" v="13572" actId="478"/>
          <ac:cxnSpMkLst>
            <pc:docMk/>
            <pc:sldMk cId="4026287512" sldId="313"/>
            <ac:cxnSpMk id="1083" creationId="{9C55569B-38DD-0218-6DAF-F0B9BFC52751}"/>
          </ac:cxnSpMkLst>
        </pc:cxnChg>
        <pc:cxnChg chg="add mod">
          <ac:chgData name="Rita Tam" userId="a11fa42d-2320-45aa-b44e-2f74874cff07" providerId="ADAL" clId="{72FC61CA-DD92-47A8-A4B8-50B45E9637B9}" dt="2022-11-28T11:53:02.712" v="13565" actId="1076"/>
          <ac:cxnSpMkLst>
            <pc:docMk/>
            <pc:sldMk cId="4026287512" sldId="313"/>
            <ac:cxnSpMk id="1090" creationId="{3E2FE916-F83C-DBBD-EAEE-F7687BE37B57}"/>
          </ac:cxnSpMkLst>
        </pc:cxnChg>
        <pc:cxnChg chg="add mod">
          <ac:chgData name="Rita Tam" userId="a11fa42d-2320-45aa-b44e-2f74874cff07" providerId="ADAL" clId="{72FC61CA-DD92-47A8-A4B8-50B45E9637B9}" dt="2022-11-28T11:53:08.265" v="13567" actId="1076"/>
          <ac:cxnSpMkLst>
            <pc:docMk/>
            <pc:sldMk cId="4026287512" sldId="313"/>
            <ac:cxnSpMk id="1091" creationId="{686ED3C6-4E4D-DEA8-43E3-CEA46B66938B}"/>
          </ac:cxnSpMkLst>
        </pc:cxnChg>
        <pc:cxnChg chg="add mod">
          <ac:chgData name="Rita Tam" userId="a11fa42d-2320-45aa-b44e-2f74874cff07" providerId="ADAL" clId="{72FC61CA-DD92-47A8-A4B8-50B45E9637B9}" dt="2022-11-28T11:53:08.265" v="13567" actId="1076"/>
          <ac:cxnSpMkLst>
            <pc:docMk/>
            <pc:sldMk cId="4026287512" sldId="313"/>
            <ac:cxnSpMk id="1092" creationId="{094B44B9-8C18-AB9F-BB0F-835954BD0E11}"/>
          </ac:cxnSpMkLst>
        </pc:cxnChg>
        <pc:cxnChg chg="add mod">
          <ac:chgData name="Rita Tam" userId="a11fa42d-2320-45aa-b44e-2f74874cff07" providerId="ADAL" clId="{72FC61CA-DD92-47A8-A4B8-50B45E9637B9}" dt="2022-11-28T11:53:14.968" v="13570" actId="1076"/>
          <ac:cxnSpMkLst>
            <pc:docMk/>
            <pc:sldMk cId="4026287512" sldId="313"/>
            <ac:cxnSpMk id="1093" creationId="{AA61F77C-7B80-E778-8F37-C460507AB338}"/>
          </ac:cxnSpMkLst>
        </pc:cxnChg>
        <pc:cxnChg chg="add mod">
          <ac:chgData name="Rita Tam" userId="a11fa42d-2320-45aa-b44e-2f74874cff07" providerId="ADAL" clId="{72FC61CA-DD92-47A8-A4B8-50B45E9637B9}" dt="2022-11-28T11:53:14.968" v="13570" actId="1076"/>
          <ac:cxnSpMkLst>
            <pc:docMk/>
            <pc:sldMk cId="4026287512" sldId="313"/>
            <ac:cxnSpMk id="1094" creationId="{FE00586F-B815-F726-404B-A26C1CBD99B0}"/>
          </ac:cxnSpMkLst>
        </pc:cxnChg>
        <pc:cxnChg chg="add mod">
          <ac:chgData name="Rita Tam" userId="a11fa42d-2320-45aa-b44e-2f74874cff07" providerId="ADAL" clId="{72FC61CA-DD92-47A8-A4B8-50B45E9637B9}" dt="2022-11-28T12:00:01.584" v="13728" actId="1076"/>
          <ac:cxnSpMkLst>
            <pc:docMk/>
            <pc:sldMk cId="4026287512" sldId="313"/>
            <ac:cxnSpMk id="1095" creationId="{88719AAF-D664-1F79-A8B9-9560B210091F}"/>
          </ac:cxnSpMkLst>
        </pc:cxnChg>
        <pc:cxnChg chg="add mod">
          <ac:chgData name="Rita Tam" userId="a11fa42d-2320-45aa-b44e-2f74874cff07" providerId="ADAL" clId="{72FC61CA-DD92-47A8-A4B8-50B45E9637B9}" dt="2022-11-28T11:55:19.528" v="13600" actId="1076"/>
          <ac:cxnSpMkLst>
            <pc:docMk/>
            <pc:sldMk cId="4026287512" sldId="313"/>
            <ac:cxnSpMk id="1257" creationId="{D4A05FCC-51C1-FA3A-2065-28994C508D78}"/>
          </ac:cxnSpMkLst>
        </pc:cxnChg>
        <pc:cxnChg chg="add mod">
          <ac:chgData name="Rita Tam" userId="a11fa42d-2320-45aa-b44e-2f74874cff07" providerId="ADAL" clId="{72FC61CA-DD92-47A8-A4B8-50B45E9637B9}" dt="2022-11-28T12:02:21.815" v="13777" actId="1076"/>
          <ac:cxnSpMkLst>
            <pc:docMk/>
            <pc:sldMk cId="4026287512" sldId="313"/>
            <ac:cxnSpMk id="1258" creationId="{4F102EAA-6435-A81A-0C47-E0193DF0B485}"/>
          </ac:cxnSpMkLst>
        </pc:cxnChg>
        <pc:cxnChg chg="add mod">
          <ac:chgData name="Rita Tam" userId="a11fa42d-2320-45aa-b44e-2f74874cff07" providerId="ADAL" clId="{72FC61CA-DD92-47A8-A4B8-50B45E9637B9}" dt="2022-11-28T12:18:05.112" v="14155" actId="14100"/>
          <ac:cxnSpMkLst>
            <pc:docMk/>
            <pc:sldMk cId="4026287512" sldId="313"/>
            <ac:cxnSpMk id="1264" creationId="{23FCB6BE-6B63-CAD3-0801-DFF9BB2FFDA4}"/>
          </ac:cxnSpMkLst>
        </pc:cxnChg>
        <pc:cxnChg chg="add del mod">
          <ac:chgData name="Rita Tam" userId="a11fa42d-2320-45aa-b44e-2f74874cff07" providerId="ADAL" clId="{72FC61CA-DD92-47A8-A4B8-50B45E9637B9}" dt="2022-11-28T12:18:10.752" v="14158" actId="14100"/>
          <ac:cxnSpMkLst>
            <pc:docMk/>
            <pc:sldMk cId="4026287512" sldId="313"/>
            <ac:cxnSpMk id="1266" creationId="{1A9CEF0D-CD80-E90C-7F40-D4744D218EE1}"/>
          </ac:cxnSpMkLst>
        </pc:cxnChg>
        <pc:cxnChg chg="add mod">
          <ac:chgData name="Rita Tam" userId="a11fa42d-2320-45aa-b44e-2f74874cff07" providerId="ADAL" clId="{72FC61CA-DD92-47A8-A4B8-50B45E9637B9}" dt="2022-11-28T12:18:06.848" v="14156" actId="14100"/>
          <ac:cxnSpMkLst>
            <pc:docMk/>
            <pc:sldMk cId="4026287512" sldId="313"/>
            <ac:cxnSpMk id="1268" creationId="{2ADB7A05-61B3-30A1-4921-9FD8B24343C5}"/>
          </ac:cxnSpMkLst>
        </pc:cxnChg>
        <pc:cxnChg chg="add del mod">
          <ac:chgData name="Rita Tam" userId="a11fa42d-2320-45aa-b44e-2f74874cff07" providerId="ADAL" clId="{72FC61CA-DD92-47A8-A4B8-50B45E9637B9}" dt="2022-11-28T12:03:44.306" v="13816" actId="478"/>
          <ac:cxnSpMkLst>
            <pc:docMk/>
            <pc:sldMk cId="4026287512" sldId="313"/>
            <ac:cxnSpMk id="1377" creationId="{489C73AE-DCB0-A733-16AE-FC650FF4179D}"/>
          </ac:cxnSpMkLst>
        </pc:cxnChg>
        <pc:cxnChg chg="add del mod">
          <ac:chgData name="Rita Tam" userId="a11fa42d-2320-45aa-b44e-2f74874cff07" providerId="ADAL" clId="{72FC61CA-DD92-47A8-A4B8-50B45E9637B9}" dt="2022-11-28T12:18:14.932" v="14160" actId="478"/>
          <ac:cxnSpMkLst>
            <pc:docMk/>
            <pc:sldMk cId="4026287512" sldId="313"/>
            <ac:cxnSpMk id="1379" creationId="{16365C2F-DDF1-63FB-5134-25E3FD27772D}"/>
          </ac:cxnSpMkLst>
        </pc:cxnChg>
        <pc:cxnChg chg="add del mod">
          <ac:chgData name="Rita Tam" userId="a11fa42d-2320-45aa-b44e-2f74874cff07" providerId="ADAL" clId="{72FC61CA-DD92-47A8-A4B8-50B45E9637B9}" dt="2022-11-28T12:14:17.183" v="14046" actId="478"/>
          <ac:cxnSpMkLst>
            <pc:docMk/>
            <pc:sldMk cId="4026287512" sldId="313"/>
            <ac:cxnSpMk id="1388" creationId="{B9A2478E-3BE0-0F16-5FCD-3346B0D91A1B}"/>
          </ac:cxnSpMkLst>
        </pc:cxnChg>
        <pc:cxnChg chg="mod">
          <ac:chgData name="Rita Tam" userId="a11fa42d-2320-45aa-b44e-2f74874cff07" providerId="ADAL" clId="{72FC61CA-DD92-47A8-A4B8-50B45E9637B9}" dt="2022-11-28T12:12:30.868" v="13975"/>
          <ac:cxnSpMkLst>
            <pc:docMk/>
            <pc:sldMk cId="4026287512" sldId="313"/>
            <ac:cxnSpMk id="1396" creationId="{9C6B3A4A-30EE-6DC9-09BE-EB9DC14690E5}"/>
          </ac:cxnSpMkLst>
        </pc:cxnChg>
        <pc:cxnChg chg="mod">
          <ac:chgData name="Rita Tam" userId="a11fa42d-2320-45aa-b44e-2f74874cff07" providerId="ADAL" clId="{72FC61CA-DD92-47A8-A4B8-50B45E9637B9}" dt="2022-11-28T12:12:30.868" v="13975"/>
          <ac:cxnSpMkLst>
            <pc:docMk/>
            <pc:sldMk cId="4026287512" sldId="313"/>
            <ac:cxnSpMk id="1400" creationId="{FB255897-4585-58AC-4B8B-B0BFA07BC0C8}"/>
          </ac:cxnSpMkLst>
        </pc:cxnChg>
        <pc:cxnChg chg="mod">
          <ac:chgData name="Rita Tam" userId="a11fa42d-2320-45aa-b44e-2f74874cff07" providerId="ADAL" clId="{72FC61CA-DD92-47A8-A4B8-50B45E9637B9}" dt="2022-11-28T12:12:30.868" v="13975"/>
          <ac:cxnSpMkLst>
            <pc:docMk/>
            <pc:sldMk cId="4026287512" sldId="313"/>
            <ac:cxnSpMk id="1402" creationId="{41A66E89-B7E8-F554-E7F5-8FBC7A312E0C}"/>
          </ac:cxnSpMkLst>
        </pc:cxnChg>
        <pc:cxnChg chg="add mod">
          <ac:chgData name="Rita Tam" userId="a11fa42d-2320-45aa-b44e-2f74874cff07" providerId="ADAL" clId="{72FC61CA-DD92-47A8-A4B8-50B45E9637B9}" dt="2022-11-28T12:18:45.539" v="14175" actId="1035"/>
          <ac:cxnSpMkLst>
            <pc:docMk/>
            <pc:sldMk cId="4026287512" sldId="313"/>
            <ac:cxnSpMk id="1412" creationId="{8AEA798D-9F18-A96A-0228-72E7500D4B41}"/>
          </ac:cxnSpMkLst>
        </pc:cxnChg>
        <pc:cxnChg chg="add del mod">
          <ac:chgData name="Rita Tam" userId="a11fa42d-2320-45aa-b44e-2f74874cff07" providerId="ADAL" clId="{72FC61CA-DD92-47A8-A4B8-50B45E9637B9}" dt="2022-11-28T12:16:54.984" v="14124" actId="478"/>
          <ac:cxnSpMkLst>
            <pc:docMk/>
            <pc:sldMk cId="4026287512" sldId="313"/>
            <ac:cxnSpMk id="1431" creationId="{48B809A1-368C-501C-19E1-92990970016B}"/>
          </ac:cxnSpMkLst>
        </pc:cxnChg>
        <pc:cxnChg chg="mod">
          <ac:chgData name="Rita Tam" userId="a11fa42d-2320-45aa-b44e-2f74874cff07" providerId="ADAL" clId="{72FC61CA-DD92-47A8-A4B8-50B45E9637B9}" dt="2022-11-28T12:15:46.806" v="14062"/>
          <ac:cxnSpMkLst>
            <pc:docMk/>
            <pc:sldMk cId="4026287512" sldId="313"/>
            <ac:cxnSpMk id="1435" creationId="{568662FA-1458-A7FC-74C7-0F632E02F665}"/>
          </ac:cxnSpMkLst>
        </pc:cxnChg>
        <pc:cxnChg chg="mod">
          <ac:chgData name="Rita Tam" userId="a11fa42d-2320-45aa-b44e-2f74874cff07" providerId="ADAL" clId="{72FC61CA-DD92-47A8-A4B8-50B45E9637B9}" dt="2022-11-28T12:15:46.806" v="14062"/>
          <ac:cxnSpMkLst>
            <pc:docMk/>
            <pc:sldMk cId="4026287512" sldId="313"/>
            <ac:cxnSpMk id="1437" creationId="{F5BAC145-1672-5549-B327-4571DD871F65}"/>
          </ac:cxnSpMkLst>
        </pc:cxnChg>
        <pc:cxnChg chg="add del mod">
          <ac:chgData name="Rita Tam" userId="a11fa42d-2320-45aa-b44e-2f74874cff07" providerId="ADAL" clId="{72FC61CA-DD92-47A8-A4B8-50B45E9637B9}" dt="2022-11-28T12:18:46.731" v="14176" actId="478"/>
          <ac:cxnSpMkLst>
            <pc:docMk/>
            <pc:sldMk cId="4026287512" sldId="313"/>
            <ac:cxnSpMk id="1481" creationId="{A67B9956-15DA-4ACD-6153-9662556CFF1B}"/>
          </ac:cxnSpMkLst>
        </pc:cxnChg>
        <pc:cxnChg chg="add mod">
          <ac:chgData name="Rita Tam" userId="a11fa42d-2320-45aa-b44e-2f74874cff07" providerId="ADAL" clId="{72FC61CA-DD92-47A8-A4B8-50B45E9637B9}" dt="2022-11-28T12:19:26.200" v="14191" actId="1076"/>
          <ac:cxnSpMkLst>
            <pc:docMk/>
            <pc:sldMk cId="4026287512" sldId="313"/>
            <ac:cxnSpMk id="1483" creationId="{EC22CDEA-DCC8-2F94-3065-143DB9AF9D0B}"/>
          </ac:cxnSpMkLst>
        </pc:cxnChg>
        <pc:cxnChg chg="add del mod">
          <ac:chgData name="Rita Tam" userId="a11fa42d-2320-45aa-b44e-2f74874cff07" providerId="ADAL" clId="{72FC61CA-DD92-47A8-A4B8-50B45E9637B9}" dt="2022-11-28T12:19:29.696" v="14193" actId="14100"/>
          <ac:cxnSpMkLst>
            <pc:docMk/>
            <pc:sldMk cId="4026287512" sldId="313"/>
            <ac:cxnSpMk id="1484" creationId="{8AFFDD4F-50D6-4C94-2B57-842B9A3D2E78}"/>
          </ac:cxnSpMkLst>
        </pc:cxnChg>
        <pc:cxnChg chg="add del mod">
          <ac:chgData name="Rita Tam" userId="a11fa42d-2320-45aa-b44e-2f74874cff07" providerId="ADAL" clId="{72FC61CA-DD92-47A8-A4B8-50B45E9637B9}" dt="2022-11-28T12:19:31.832" v="14194" actId="14100"/>
          <ac:cxnSpMkLst>
            <pc:docMk/>
            <pc:sldMk cId="4026287512" sldId="313"/>
            <ac:cxnSpMk id="1485" creationId="{9976EFC5-AE85-4C42-F4F7-AAAE630B17E6}"/>
          </ac:cxnSpMkLst>
        </pc:cxnChg>
        <pc:cxnChg chg="add del mod">
          <ac:chgData name="Rita Tam" userId="a11fa42d-2320-45aa-b44e-2f74874cff07" providerId="ADAL" clId="{72FC61CA-DD92-47A8-A4B8-50B45E9637B9}" dt="2022-11-28T12:19:16.651" v="14186" actId="478"/>
          <ac:cxnSpMkLst>
            <pc:docMk/>
            <pc:sldMk cId="4026287512" sldId="313"/>
            <ac:cxnSpMk id="1486" creationId="{494E58C8-900A-1310-7D5F-42BCD176B9A6}"/>
          </ac:cxnSpMkLst>
        </pc:cxnChg>
        <pc:cxnChg chg="add del mod">
          <ac:chgData name="Rita Tam" userId="a11fa42d-2320-45aa-b44e-2f74874cff07" providerId="ADAL" clId="{72FC61CA-DD92-47A8-A4B8-50B45E9637B9}" dt="2022-11-29T14:30:30.628" v="17679" actId="478"/>
          <ac:cxnSpMkLst>
            <pc:docMk/>
            <pc:sldMk cId="4026287512" sldId="313"/>
            <ac:cxnSpMk id="1499" creationId="{88A8CDDD-5FDB-DED8-E5AD-DC3416D3C16F}"/>
          </ac:cxnSpMkLst>
        </pc:cxnChg>
      </pc:sldChg>
      <pc:sldChg chg="addSp delSp modSp new del mod addAnim delAnim modAnim">
        <pc:chgData name="Rita Tam" userId="a11fa42d-2320-45aa-b44e-2f74874cff07" providerId="ADAL" clId="{72FC61CA-DD92-47A8-A4B8-50B45E9637B9}" dt="2022-11-28T13:58:13.426" v="16644" actId="47"/>
        <pc:sldMkLst>
          <pc:docMk/>
          <pc:sldMk cId="251624544" sldId="314"/>
        </pc:sldMkLst>
        <pc:spChg chg="del">
          <ac:chgData name="Rita Tam" userId="a11fa42d-2320-45aa-b44e-2f74874cff07" providerId="ADAL" clId="{72FC61CA-DD92-47A8-A4B8-50B45E9637B9}" dt="2022-11-28T12:27:17.925" v="14524" actId="478"/>
          <ac:spMkLst>
            <pc:docMk/>
            <pc:sldMk cId="251624544" sldId="314"/>
            <ac:spMk id="2" creationId="{42D2A17D-2C6B-5E92-4D76-3393615B63E1}"/>
          </ac:spMkLst>
        </pc:spChg>
        <pc:spChg chg="del">
          <ac:chgData name="Rita Tam" userId="a11fa42d-2320-45aa-b44e-2f74874cff07" providerId="ADAL" clId="{72FC61CA-DD92-47A8-A4B8-50B45E9637B9}" dt="2022-11-28T12:27:17.456" v="14523" actId="478"/>
          <ac:spMkLst>
            <pc:docMk/>
            <pc:sldMk cId="251624544" sldId="314"/>
            <ac:spMk id="3" creationId="{A13D4E4D-A7A6-18CF-9BFE-C6E1DCF672AF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16" creationId="{50CB5198-B453-08DE-01FC-B198D21B1962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17" creationId="{C3431338-2DC1-3EA3-BCD4-FA758FC67EF0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18" creationId="{C6974C94-D55B-B8D6-61EF-2CE09698D9B1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19" creationId="{EE4A3001-1603-9520-C3F6-27F4A1AFA449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20" creationId="{0E472956-5926-6AB1-CA2C-E15879845816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21" creationId="{BCE411FE-9501-D13E-3F11-3701F184134B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22" creationId="{D942DE4B-5AAE-DCA2-0230-AAADE077CF5E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23" creationId="{0B9B78C1-A3D8-32EA-A5FA-AADB10B10867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24" creationId="{E0D664E0-6929-C98C-B242-60AB17A3A159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25" creationId="{CCFBC910-8FC3-936E-8745-383361F52A69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26" creationId="{8A486E43-B7D8-2444-FE0D-82726BE5368C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27" creationId="{E9416080-5854-94C1-2144-A1476B2802ED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28" creationId="{007B837F-C1FD-D8FC-135D-66B8396DA323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29" creationId="{DAFDA7FA-8A54-A39E-EFE5-047A16C162DF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30" creationId="{03878B92-9483-B046-8475-4B77083D8EC0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31" creationId="{E319D8A7-8A07-7EDB-6AC9-74BA6EFDDA91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32" creationId="{753F50B1-784B-A917-4431-50F35C00D86F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33" creationId="{C4773E97-119C-6F13-55C5-FEE3D48649DD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34" creationId="{E14B5B66-F3C7-CDAE-19C9-238B10FB9FCB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35" creationId="{BF5D50D5-06F2-7726-D705-51B215331A1A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36" creationId="{B9E3A9CA-A47C-0DF1-1912-75F254F13960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37" creationId="{B9A9B1EB-378B-4CBE-4A89-2BDD42A63FAA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38" creationId="{FA634D2C-7581-74CE-207D-3F11AFEA882D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39" creationId="{8D125FA1-5CE6-1080-A8BF-5F7624D46694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48" creationId="{E393CCD4-1CD5-758A-B357-D634A1CB5778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49" creationId="{EC66D285-DC34-59AE-D83A-45A5E3B5ED10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50" creationId="{3AFE5D8A-8D56-47FF-1406-D04ED740168D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51" creationId="{8FEA89D2-5BE5-E24D-E77C-A298EB6A5C63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52" creationId="{976A8813-384F-BF7E-7C97-3BA6B4700101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53" creationId="{0D4D9523-4128-EF12-BC75-A0CD6AAE48A5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54" creationId="{7796C53F-ADF7-B73E-B00F-C78029F93BC3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55" creationId="{6259E2C2-A7BA-5276-18A1-97E1708C843A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56" creationId="{5045920C-40AF-0372-1890-79526E88D045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57" creationId="{C0164771-6738-0EFB-50C2-58C2C61E71D5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58" creationId="{0DC3EC95-3F25-555C-F07A-C1DD267EF6BB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59" creationId="{D03371E7-79F7-7E0D-C9C7-225242D72608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60" creationId="{E2A4C5ED-1283-7465-BC0A-EB60557DD90B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61" creationId="{701EFC38-934B-C9A0-4F89-10B03F0B9B10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62" creationId="{782E104D-2763-344B-357A-266A41A128BB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63" creationId="{035DFC1C-F677-CA94-A8F1-464516852B83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64" creationId="{B7428E32-54FE-3088-68F8-D6C0D1702850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65" creationId="{B8B98A01-650C-121E-4EFF-191B7C318CDC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66" creationId="{B06870DF-C3BF-F46E-4364-03BFA15CAD03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67" creationId="{70AEAB59-7FAC-DFE2-B772-2AB43FB9031F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68" creationId="{E24965DC-DBFD-026E-28A1-0BAA8F96A36C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69" creationId="{9878D5AE-6B69-66F1-B832-EA3513B29B4E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70" creationId="{8FB36A94-0FE7-E022-1A7C-99DE5884C3BB}"/>
          </ac:spMkLst>
        </pc:spChg>
        <pc:spChg chg="mod">
          <ac:chgData name="Rita Tam" userId="a11fa42d-2320-45aa-b44e-2f74874cff07" providerId="ADAL" clId="{72FC61CA-DD92-47A8-A4B8-50B45E9637B9}" dt="2022-11-28T12:28:49.704" v="14533" actId="165"/>
          <ac:spMkLst>
            <pc:docMk/>
            <pc:sldMk cId="251624544" sldId="314"/>
            <ac:spMk id="71" creationId="{29082670-C17C-9804-E548-2CBD1EA974A8}"/>
          </ac:spMkLst>
        </pc:spChg>
        <pc:spChg chg="mod">
          <ac:chgData name="Rita Tam" userId="a11fa42d-2320-45aa-b44e-2f74874cff07" providerId="ADAL" clId="{72FC61CA-DD92-47A8-A4B8-50B45E9637B9}" dt="2022-11-28T12:29:01.687" v="14536" actId="165"/>
          <ac:spMkLst>
            <pc:docMk/>
            <pc:sldMk cId="251624544" sldId="314"/>
            <ac:spMk id="80" creationId="{5737D5BF-984E-D5C1-BE8F-2DD5557132F2}"/>
          </ac:spMkLst>
        </pc:spChg>
        <pc:spChg chg="mod">
          <ac:chgData name="Rita Tam" userId="a11fa42d-2320-45aa-b44e-2f74874cff07" providerId="ADAL" clId="{72FC61CA-DD92-47A8-A4B8-50B45E9637B9}" dt="2022-11-28T12:29:01.687" v="14536" actId="165"/>
          <ac:spMkLst>
            <pc:docMk/>
            <pc:sldMk cId="251624544" sldId="314"/>
            <ac:spMk id="81" creationId="{44EDEA18-E1AF-2C98-9EED-527842874BF5}"/>
          </ac:spMkLst>
        </pc:spChg>
        <pc:spChg chg="mod">
          <ac:chgData name="Rita Tam" userId="a11fa42d-2320-45aa-b44e-2f74874cff07" providerId="ADAL" clId="{72FC61CA-DD92-47A8-A4B8-50B45E9637B9}" dt="2022-11-28T12:29:01.687" v="14536" actId="165"/>
          <ac:spMkLst>
            <pc:docMk/>
            <pc:sldMk cId="251624544" sldId="314"/>
            <ac:spMk id="82" creationId="{051F4509-8186-C150-2DFA-6009813417D9}"/>
          </ac:spMkLst>
        </pc:spChg>
        <pc:spChg chg="mod">
          <ac:chgData name="Rita Tam" userId="a11fa42d-2320-45aa-b44e-2f74874cff07" providerId="ADAL" clId="{72FC61CA-DD92-47A8-A4B8-50B45E9637B9}" dt="2022-11-28T12:29:01.687" v="14536" actId="165"/>
          <ac:spMkLst>
            <pc:docMk/>
            <pc:sldMk cId="251624544" sldId="314"/>
            <ac:spMk id="83" creationId="{46C947CC-D1E0-51F2-71F2-F8196122166F}"/>
          </ac:spMkLst>
        </pc:spChg>
        <pc:spChg chg="mod">
          <ac:chgData name="Rita Tam" userId="a11fa42d-2320-45aa-b44e-2f74874cff07" providerId="ADAL" clId="{72FC61CA-DD92-47A8-A4B8-50B45E9637B9}" dt="2022-11-28T12:29:01.687" v="14536" actId="165"/>
          <ac:spMkLst>
            <pc:docMk/>
            <pc:sldMk cId="251624544" sldId="314"/>
            <ac:spMk id="84" creationId="{A289752D-5179-1FE4-C017-D2CC2073CF91}"/>
          </ac:spMkLst>
        </pc:spChg>
        <pc:spChg chg="mod">
          <ac:chgData name="Rita Tam" userId="a11fa42d-2320-45aa-b44e-2f74874cff07" providerId="ADAL" clId="{72FC61CA-DD92-47A8-A4B8-50B45E9637B9}" dt="2022-11-28T12:29:01.687" v="14536" actId="165"/>
          <ac:spMkLst>
            <pc:docMk/>
            <pc:sldMk cId="251624544" sldId="314"/>
            <ac:spMk id="85" creationId="{81A59FCF-8249-FFE3-376F-DDBEAECBFC51}"/>
          </ac:spMkLst>
        </pc:spChg>
        <pc:spChg chg="mod">
          <ac:chgData name="Rita Tam" userId="a11fa42d-2320-45aa-b44e-2f74874cff07" providerId="ADAL" clId="{72FC61CA-DD92-47A8-A4B8-50B45E9637B9}" dt="2022-11-28T12:29:01.687" v="14536" actId="165"/>
          <ac:spMkLst>
            <pc:docMk/>
            <pc:sldMk cId="251624544" sldId="314"/>
            <ac:spMk id="86" creationId="{FAE88843-7C65-A9D3-3797-2FE24815968D}"/>
          </ac:spMkLst>
        </pc:spChg>
        <pc:spChg chg="mod">
          <ac:chgData name="Rita Tam" userId="a11fa42d-2320-45aa-b44e-2f74874cff07" providerId="ADAL" clId="{72FC61CA-DD92-47A8-A4B8-50B45E9637B9}" dt="2022-11-28T12:29:01.687" v="14536" actId="165"/>
          <ac:spMkLst>
            <pc:docMk/>
            <pc:sldMk cId="251624544" sldId="314"/>
            <ac:spMk id="87" creationId="{4603CC8F-8EF2-45C1-0429-EC7FF3E4BEC4}"/>
          </ac:spMkLst>
        </pc:spChg>
        <pc:spChg chg="mod">
          <ac:chgData name="Rita Tam" userId="a11fa42d-2320-45aa-b44e-2f74874cff07" providerId="ADAL" clId="{72FC61CA-DD92-47A8-A4B8-50B45E9637B9}" dt="2022-11-28T12:29:01.687" v="14536" actId="165"/>
          <ac:spMkLst>
            <pc:docMk/>
            <pc:sldMk cId="251624544" sldId="314"/>
            <ac:spMk id="88" creationId="{4F9B9E18-4DED-5813-7D9E-A08F1A2D9118}"/>
          </ac:spMkLst>
        </pc:spChg>
        <pc:spChg chg="mod">
          <ac:chgData name="Rita Tam" userId="a11fa42d-2320-45aa-b44e-2f74874cff07" providerId="ADAL" clId="{72FC61CA-DD92-47A8-A4B8-50B45E9637B9}" dt="2022-11-28T12:29:01.687" v="14536" actId="165"/>
          <ac:spMkLst>
            <pc:docMk/>
            <pc:sldMk cId="251624544" sldId="314"/>
            <ac:spMk id="89" creationId="{AFF23711-BE5E-7BDC-C5F5-FCCA4AB86D70}"/>
          </ac:spMkLst>
        </pc:spChg>
        <pc:spChg chg="mod">
          <ac:chgData name="Rita Tam" userId="a11fa42d-2320-45aa-b44e-2f74874cff07" providerId="ADAL" clId="{72FC61CA-DD92-47A8-A4B8-50B45E9637B9}" dt="2022-11-28T12:29:01.687" v="14536" actId="165"/>
          <ac:spMkLst>
            <pc:docMk/>
            <pc:sldMk cId="251624544" sldId="314"/>
            <ac:spMk id="90" creationId="{9DE995F9-587D-5092-4EA6-0216E00D38B9}"/>
          </ac:spMkLst>
        </pc:spChg>
        <pc:spChg chg="mod">
          <ac:chgData name="Rita Tam" userId="a11fa42d-2320-45aa-b44e-2f74874cff07" providerId="ADAL" clId="{72FC61CA-DD92-47A8-A4B8-50B45E9637B9}" dt="2022-11-28T12:29:01.687" v="14536" actId="165"/>
          <ac:spMkLst>
            <pc:docMk/>
            <pc:sldMk cId="251624544" sldId="314"/>
            <ac:spMk id="91" creationId="{1153947F-7734-074B-3CC8-147C0BEADA5B}"/>
          </ac:spMkLst>
        </pc:spChg>
        <pc:spChg chg="mod">
          <ac:chgData name="Rita Tam" userId="a11fa42d-2320-45aa-b44e-2f74874cff07" providerId="ADAL" clId="{72FC61CA-DD92-47A8-A4B8-50B45E9637B9}" dt="2022-11-28T12:29:01.687" v="14536" actId="165"/>
          <ac:spMkLst>
            <pc:docMk/>
            <pc:sldMk cId="251624544" sldId="314"/>
            <ac:spMk id="92" creationId="{2FD1CE20-B94E-9606-39AB-A0D36B2ED401}"/>
          </ac:spMkLst>
        </pc:spChg>
        <pc:spChg chg="mod">
          <ac:chgData name="Rita Tam" userId="a11fa42d-2320-45aa-b44e-2f74874cff07" providerId="ADAL" clId="{72FC61CA-DD92-47A8-A4B8-50B45E9637B9}" dt="2022-11-28T12:29:01.687" v="14536" actId="165"/>
          <ac:spMkLst>
            <pc:docMk/>
            <pc:sldMk cId="251624544" sldId="314"/>
            <ac:spMk id="93" creationId="{8EDA1635-AEAC-B810-1C44-08BA07CC4565}"/>
          </ac:spMkLst>
        </pc:spChg>
        <pc:spChg chg="mod">
          <ac:chgData name="Rita Tam" userId="a11fa42d-2320-45aa-b44e-2f74874cff07" providerId="ADAL" clId="{72FC61CA-DD92-47A8-A4B8-50B45E9637B9}" dt="2022-11-28T12:29:01.687" v="14536" actId="165"/>
          <ac:spMkLst>
            <pc:docMk/>
            <pc:sldMk cId="251624544" sldId="314"/>
            <ac:spMk id="94" creationId="{1071511D-75CE-57DD-629A-8BFFFC7294E6}"/>
          </ac:spMkLst>
        </pc:spChg>
        <pc:spChg chg="mod">
          <ac:chgData name="Rita Tam" userId="a11fa42d-2320-45aa-b44e-2f74874cff07" providerId="ADAL" clId="{72FC61CA-DD92-47A8-A4B8-50B45E9637B9}" dt="2022-11-28T12:29:01.687" v="14536" actId="165"/>
          <ac:spMkLst>
            <pc:docMk/>
            <pc:sldMk cId="251624544" sldId="314"/>
            <ac:spMk id="95" creationId="{4537C95D-DE7D-C3D6-BE64-FA2F296FAAA7}"/>
          </ac:spMkLst>
        </pc:spChg>
        <pc:spChg chg="mod">
          <ac:chgData name="Rita Tam" userId="a11fa42d-2320-45aa-b44e-2f74874cff07" providerId="ADAL" clId="{72FC61CA-DD92-47A8-A4B8-50B45E9637B9}" dt="2022-11-28T12:29:01.687" v="14536" actId="165"/>
          <ac:spMkLst>
            <pc:docMk/>
            <pc:sldMk cId="251624544" sldId="314"/>
            <ac:spMk id="96" creationId="{A6030689-447F-1F03-302B-D916582DF5DE}"/>
          </ac:spMkLst>
        </pc:spChg>
        <pc:spChg chg="mod">
          <ac:chgData name="Rita Tam" userId="a11fa42d-2320-45aa-b44e-2f74874cff07" providerId="ADAL" clId="{72FC61CA-DD92-47A8-A4B8-50B45E9637B9}" dt="2022-11-28T12:29:01.687" v="14536" actId="165"/>
          <ac:spMkLst>
            <pc:docMk/>
            <pc:sldMk cId="251624544" sldId="314"/>
            <ac:spMk id="97" creationId="{BC740168-76D8-B56E-97A5-ADC4FD052C51}"/>
          </ac:spMkLst>
        </pc:spChg>
        <pc:spChg chg="mod">
          <ac:chgData name="Rita Tam" userId="a11fa42d-2320-45aa-b44e-2f74874cff07" providerId="ADAL" clId="{72FC61CA-DD92-47A8-A4B8-50B45E9637B9}" dt="2022-11-28T12:29:01.687" v="14536" actId="165"/>
          <ac:spMkLst>
            <pc:docMk/>
            <pc:sldMk cId="251624544" sldId="314"/>
            <ac:spMk id="98" creationId="{38B97075-19DA-0394-583E-0E9F4EEFF49C}"/>
          </ac:spMkLst>
        </pc:spChg>
        <pc:spChg chg="mod">
          <ac:chgData name="Rita Tam" userId="a11fa42d-2320-45aa-b44e-2f74874cff07" providerId="ADAL" clId="{72FC61CA-DD92-47A8-A4B8-50B45E9637B9}" dt="2022-11-28T12:29:01.687" v="14536" actId="165"/>
          <ac:spMkLst>
            <pc:docMk/>
            <pc:sldMk cId="251624544" sldId="314"/>
            <ac:spMk id="99" creationId="{646490B1-ED62-3A6E-B5A5-73F7F7A5E1F9}"/>
          </ac:spMkLst>
        </pc:spChg>
        <pc:spChg chg="mod">
          <ac:chgData name="Rita Tam" userId="a11fa42d-2320-45aa-b44e-2f74874cff07" providerId="ADAL" clId="{72FC61CA-DD92-47A8-A4B8-50B45E9637B9}" dt="2022-11-28T12:29:01.687" v="14536" actId="165"/>
          <ac:spMkLst>
            <pc:docMk/>
            <pc:sldMk cId="251624544" sldId="314"/>
            <ac:spMk id="100" creationId="{101AA009-0FE2-0308-1A98-48C48BD27903}"/>
          </ac:spMkLst>
        </pc:spChg>
        <pc:spChg chg="mod">
          <ac:chgData name="Rita Tam" userId="a11fa42d-2320-45aa-b44e-2f74874cff07" providerId="ADAL" clId="{72FC61CA-DD92-47A8-A4B8-50B45E9637B9}" dt="2022-11-28T13:05:42.875" v="15551" actId="207"/>
          <ac:spMkLst>
            <pc:docMk/>
            <pc:sldMk cId="251624544" sldId="314"/>
            <ac:spMk id="101" creationId="{D1A964B4-4749-1A9B-73BC-8E90184A428F}"/>
          </ac:spMkLst>
        </pc:spChg>
        <pc:spChg chg="del mod">
          <ac:chgData name="Rita Tam" userId="a11fa42d-2320-45aa-b44e-2f74874cff07" providerId="ADAL" clId="{72FC61CA-DD92-47A8-A4B8-50B45E9637B9}" dt="2022-11-28T13:05:14.884" v="15548" actId="478"/>
          <ac:spMkLst>
            <pc:docMk/>
            <pc:sldMk cId="251624544" sldId="314"/>
            <ac:spMk id="102" creationId="{5617C63C-3B75-6C63-1733-9DCF2FD991A5}"/>
          </ac:spMkLst>
        </pc:spChg>
        <pc:spChg chg="del mod">
          <ac:chgData name="Rita Tam" userId="a11fa42d-2320-45aa-b44e-2f74874cff07" providerId="ADAL" clId="{72FC61CA-DD92-47A8-A4B8-50B45E9637B9}" dt="2022-11-28T13:05:14.884" v="15548" actId="478"/>
          <ac:spMkLst>
            <pc:docMk/>
            <pc:sldMk cId="251624544" sldId="314"/>
            <ac:spMk id="103" creationId="{ECF58613-6C84-6100-20BF-9FC2EB9A950C}"/>
          </ac:spMkLst>
        </pc:spChg>
        <pc:spChg chg="mod">
          <ac:chgData name="Rita Tam" userId="a11fa42d-2320-45aa-b44e-2f74874cff07" providerId="ADAL" clId="{72FC61CA-DD92-47A8-A4B8-50B45E9637B9}" dt="2022-11-28T13:05:42.875" v="15551" actId="207"/>
          <ac:spMkLst>
            <pc:docMk/>
            <pc:sldMk cId="251624544" sldId="314"/>
            <ac:spMk id="105" creationId="{CA360BD7-67DA-831D-19E5-E8E9A18CE8FE}"/>
          </ac:spMkLst>
        </pc:spChg>
        <pc:spChg chg="del mod">
          <ac:chgData name="Rita Tam" userId="a11fa42d-2320-45aa-b44e-2f74874cff07" providerId="ADAL" clId="{72FC61CA-DD92-47A8-A4B8-50B45E9637B9}" dt="2022-11-28T13:05:14.884" v="15548" actId="478"/>
          <ac:spMkLst>
            <pc:docMk/>
            <pc:sldMk cId="251624544" sldId="314"/>
            <ac:spMk id="106" creationId="{5FBE1522-4668-01C4-F81F-4478D06DDCA3}"/>
          </ac:spMkLst>
        </pc:spChg>
        <pc:spChg chg="del mod">
          <ac:chgData name="Rita Tam" userId="a11fa42d-2320-45aa-b44e-2f74874cff07" providerId="ADAL" clId="{72FC61CA-DD92-47A8-A4B8-50B45E9637B9}" dt="2022-11-28T13:05:14.884" v="15548" actId="478"/>
          <ac:spMkLst>
            <pc:docMk/>
            <pc:sldMk cId="251624544" sldId="314"/>
            <ac:spMk id="107" creationId="{B8534B92-42FB-16B1-3F4A-20A91BD4EFE0}"/>
          </ac:spMkLst>
        </pc:spChg>
        <pc:spChg chg="mod">
          <ac:chgData name="Rita Tam" userId="a11fa42d-2320-45aa-b44e-2f74874cff07" providerId="ADAL" clId="{72FC61CA-DD92-47A8-A4B8-50B45E9637B9}" dt="2022-11-28T13:05:42.875" v="15551" actId="207"/>
          <ac:spMkLst>
            <pc:docMk/>
            <pc:sldMk cId="251624544" sldId="314"/>
            <ac:spMk id="109" creationId="{31ABC1E6-D8A6-AB6F-CF4E-D1561A801406}"/>
          </ac:spMkLst>
        </pc:spChg>
        <pc:spChg chg="del mod">
          <ac:chgData name="Rita Tam" userId="a11fa42d-2320-45aa-b44e-2f74874cff07" providerId="ADAL" clId="{72FC61CA-DD92-47A8-A4B8-50B45E9637B9}" dt="2022-11-28T13:05:14.884" v="15548" actId="478"/>
          <ac:spMkLst>
            <pc:docMk/>
            <pc:sldMk cId="251624544" sldId="314"/>
            <ac:spMk id="110" creationId="{72919308-BDDF-9B44-2DDC-F7EB1FBC61FA}"/>
          </ac:spMkLst>
        </pc:spChg>
        <pc:spChg chg="del mod">
          <ac:chgData name="Rita Tam" userId="a11fa42d-2320-45aa-b44e-2f74874cff07" providerId="ADAL" clId="{72FC61CA-DD92-47A8-A4B8-50B45E9637B9}" dt="2022-11-28T13:05:14.884" v="15548" actId="478"/>
          <ac:spMkLst>
            <pc:docMk/>
            <pc:sldMk cId="251624544" sldId="314"/>
            <ac:spMk id="111" creationId="{8C5ABF8F-2D5D-83E0-B976-40BFAD19DFA1}"/>
          </ac:spMkLst>
        </pc:spChg>
        <pc:spChg chg="mod">
          <ac:chgData name="Rita Tam" userId="a11fa42d-2320-45aa-b44e-2f74874cff07" providerId="ADAL" clId="{72FC61CA-DD92-47A8-A4B8-50B45E9637B9}" dt="2022-11-28T12:33:21.683" v="14591" actId="207"/>
          <ac:spMkLst>
            <pc:docMk/>
            <pc:sldMk cId="251624544" sldId="314"/>
            <ac:spMk id="113" creationId="{16FED51F-9135-A1B6-6B89-5BC971E3F853}"/>
          </ac:spMkLst>
        </pc:spChg>
        <pc:spChg chg="mod">
          <ac:chgData name="Rita Tam" userId="a11fa42d-2320-45aa-b44e-2f74874cff07" providerId="ADAL" clId="{72FC61CA-DD92-47A8-A4B8-50B45E9637B9}" dt="2022-11-28T12:33:18.784" v="14590" actId="207"/>
          <ac:spMkLst>
            <pc:docMk/>
            <pc:sldMk cId="251624544" sldId="314"/>
            <ac:spMk id="114" creationId="{A44FC97A-DDB2-5266-04E4-908BA2C4BAB5}"/>
          </ac:spMkLst>
        </pc:spChg>
        <pc:spChg chg="mod">
          <ac:chgData name="Rita Tam" userId="a11fa42d-2320-45aa-b44e-2f74874cff07" providerId="ADAL" clId="{72FC61CA-DD92-47A8-A4B8-50B45E9637B9}" dt="2022-11-28T12:33:18.784" v="14590" actId="207"/>
          <ac:spMkLst>
            <pc:docMk/>
            <pc:sldMk cId="251624544" sldId="314"/>
            <ac:spMk id="115" creationId="{74F95C06-98F9-80B5-5EBE-8902262D50EF}"/>
          </ac:spMkLst>
        </pc:spChg>
        <pc:spChg chg="mod">
          <ac:chgData name="Rita Tam" userId="a11fa42d-2320-45aa-b44e-2f74874cff07" providerId="ADAL" clId="{72FC61CA-DD92-47A8-A4B8-50B45E9637B9}" dt="2022-11-28T12:33:08.601" v="14587" actId="207"/>
          <ac:spMkLst>
            <pc:docMk/>
            <pc:sldMk cId="251624544" sldId="314"/>
            <ac:spMk id="117" creationId="{A7FAFA74-63BD-9B0F-FA4E-963AFA08C7C9}"/>
          </ac:spMkLst>
        </pc:spChg>
        <pc:spChg chg="mod">
          <ac:chgData name="Rita Tam" userId="a11fa42d-2320-45aa-b44e-2f74874cff07" providerId="ADAL" clId="{72FC61CA-DD92-47A8-A4B8-50B45E9637B9}" dt="2022-11-28T12:30:01.811" v="14557"/>
          <ac:spMkLst>
            <pc:docMk/>
            <pc:sldMk cId="251624544" sldId="314"/>
            <ac:spMk id="118" creationId="{A2DB7E52-EB87-B374-F9B0-32171BDC929A}"/>
          </ac:spMkLst>
        </pc:spChg>
        <pc:spChg chg="mod">
          <ac:chgData name="Rita Tam" userId="a11fa42d-2320-45aa-b44e-2f74874cff07" providerId="ADAL" clId="{72FC61CA-DD92-47A8-A4B8-50B45E9637B9}" dt="2022-11-28T12:30:01.811" v="14557"/>
          <ac:spMkLst>
            <pc:docMk/>
            <pc:sldMk cId="251624544" sldId="314"/>
            <ac:spMk id="119" creationId="{A0A5C742-2DF6-B6C7-C6ED-92B913236B00}"/>
          </ac:spMkLst>
        </pc:spChg>
        <pc:spChg chg="add del mod">
          <ac:chgData name="Rita Tam" userId="a11fa42d-2320-45aa-b44e-2f74874cff07" providerId="ADAL" clId="{72FC61CA-DD92-47A8-A4B8-50B45E9637B9}" dt="2022-11-28T12:33:23.735" v="14595"/>
          <ac:spMkLst>
            <pc:docMk/>
            <pc:sldMk cId="251624544" sldId="314"/>
            <ac:spMk id="120" creationId="{76464D21-0F95-CBD3-2739-AF41460EAF2F}"/>
          </ac:spMkLst>
        </pc:spChg>
        <pc:spChg chg="mod">
          <ac:chgData name="Rita Tam" userId="a11fa42d-2320-45aa-b44e-2f74874cff07" providerId="ADAL" clId="{72FC61CA-DD92-47A8-A4B8-50B45E9637B9}" dt="2022-11-28T13:05:36.515" v="15550" actId="207"/>
          <ac:spMkLst>
            <pc:docMk/>
            <pc:sldMk cId="251624544" sldId="314"/>
            <ac:spMk id="122" creationId="{1C958E13-DA0B-C7AC-A3C0-F3DF3AAD7F76}"/>
          </ac:spMkLst>
        </pc:spChg>
        <pc:spChg chg="del mod">
          <ac:chgData name="Rita Tam" userId="a11fa42d-2320-45aa-b44e-2f74874cff07" providerId="ADAL" clId="{72FC61CA-DD92-47A8-A4B8-50B45E9637B9}" dt="2022-11-28T13:05:14.884" v="15548" actId="478"/>
          <ac:spMkLst>
            <pc:docMk/>
            <pc:sldMk cId="251624544" sldId="314"/>
            <ac:spMk id="123" creationId="{007C81DF-5223-378E-5BF2-8D2E850CAB63}"/>
          </ac:spMkLst>
        </pc:spChg>
        <pc:spChg chg="del mod">
          <ac:chgData name="Rita Tam" userId="a11fa42d-2320-45aa-b44e-2f74874cff07" providerId="ADAL" clId="{72FC61CA-DD92-47A8-A4B8-50B45E9637B9}" dt="2022-11-28T13:05:14.884" v="15548" actId="478"/>
          <ac:spMkLst>
            <pc:docMk/>
            <pc:sldMk cId="251624544" sldId="314"/>
            <ac:spMk id="124" creationId="{E13DAF6C-CC0A-8B4F-6BAF-639B354B68BC}"/>
          </ac:spMkLst>
        </pc:spChg>
        <pc:spChg chg="mod">
          <ac:chgData name="Rita Tam" userId="a11fa42d-2320-45aa-b44e-2f74874cff07" providerId="ADAL" clId="{72FC61CA-DD92-47A8-A4B8-50B45E9637B9}" dt="2022-11-28T13:05:36.515" v="15550" actId="207"/>
          <ac:spMkLst>
            <pc:docMk/>
            <pc:sldMk cId="251624544" sldId="314"/>
            <ac:spMk id="126" creationId="{4B199F0B-BE5A-B053-5440-FCA3988DD1A5}"/>
          </ac:spMkLst>
        </pc:spChg>
        <pc:spChg chg="del mod">
          <ac:chgData name="Rita Tam" userId="a11fa42d-2320-45aa-b44e-2f74874cff07" providerId="ADAL" clId="{72FC61CA-DD92-47A8-A4B8-50B45E9637B9}" dt="2022-11-28T13:05:14.884" v="15548" actId="478"/>
          <ac:spMkLst>
            <pc:docMk/>
            <pc:sldMk cId="251624544" sldId="314"/>
            <ac:spMk id="127" creationId="{B62DF08B-C446-AD57-D5A4-95D6BB9835E0}"/>
          </ac:spMkLst>
        </pc:spChg>
        <pc:spChg chg="del mod">
          <ac:chgData name="Rita Tam" userId="a11fa42d-2320-45aa-b44e-2f74874cff07" providerId="ADAL" clId="{72FC61CA-DD92-47A8-A4B8-50B45E9637B9}" dt="2022-11-28T13:05:14.884" v="15548" actId="478"/>
          <ac:spMkLst>
            <pc:docMk/>
            <pc:sldMk cId="251624544" sldId="314"/>
            <ac:spMk id="128" creationId="{C011DE25-ECD6-5896-BAAA-A457C9160143}"/>
          </ac:spMkLst>
        </pc:spChg>
        <pc:spChg chg="mod">
          <ac:chgData name="Rita Tam" userId="a11fa42d-2320-45aa-b44e-2f74874cff07" providerId="ADAL" clId="{72FC61CA-DD92-47A8-A4B8-50B45E9637B9}" dt="2022-11-28T13:05:36.515" v="15550" actId="207"/>
          <ac:spMkLst>
            <pc:docMk/>
            <pc:sldMk cId="251624544" sldId="314"/>
            <ac:spMk id="130" creationId="{B76ECA8A-8C1A-2460-85D0-47428DEE5EAC}"/>
          </ac:spMkLst>
        </pc:spChg>
        <pc:spChg chg="del mod">
          <ac:chgData name="Rita Tam" userId="a11fa42d-2320-45aa-b44e-2f74874cff07" providerId="ADAL" clId="{72FC61CA-DD92-47A8-A4B8-50B45E9637B9}" dt="2022-11-28T13:05:14.884" v="15548" actId="478"/>
          <ac:spMkLst>
            <pc:docMk/>
            <pc:sldMk cId="251624544" sldId="314"/>
            <ac:spMk id="131" creationId="{531BB63A-7695-3116-40AD-ADF0C612DA8C}"/>
          </ac:spMkLst>
        </pc:spChg>
        <pc:spChg chg="del mod">
          <ac:chgData name="Rita Tam" userId="a11fa42d-2320-45aa-b44e-2f74874cff07" providerId="ADAL" clId="{72FC61CA-DD92-47A8-A4B8-50B45E9637B9}" dt="2022-11-28T13:05:14.884" v="15548" actId="478"/>
          <ac:spMkLst>
            <pc:docMk/>
            <pc:sldMk cId="251624544" sldId="314"/>
            <ac:spMk id="132" creationId="{A5DE1C04-0BE0-C452-8AC7-5C956AA6088F}"/>
          </ac:spMkLst>
        </pc:spChg>
        <pc:spChg chg="mod">
          <ac:chgData name="Rita Tam" userId="a11fa42d-2320-45aa-b44e-2f74874cff07" providerId="ADAL" clId="{72FC61CA-DD92-47A8-A4B8-50B45E9637B9}" dt="2022-11-28T13:05:31.866" v="15549" actId="207"/>
          <ac:spMkLst>
            <pc:docMk/>
            <pc:sldMk cId="251624544" sldId="314"/>
            <ac:spMk id="134" creationId="{94585210-7059-D99E-129C-9DBBB3E145C1}"/>
          </ac:spMkLst>
        </pc:spChg>
        <pc:spChg chg="del mod">
          <ac:chgData name="Rita Tam" userId="a11fa42d-2320-45aa-b44e-2f74874cff07" providerId="ADAL" clId="{72FC61CA-DD92-47A8-A4B8-50B45E9637B9}" dt="2022-11-28T13:05:14.884" v="15548" actId="478"/>
          <ac:spMkLst>
            <pc:docMk/>
            <pc:sldMk cId="251624544" sldId="314"/>
            <ac:spMk id="135" creationId="{D0C86229-063D-6D02-F442-0760EB5A437F}"/>
          </ac:spMkLst>
        </pc:spChg>
        <pc:spChg chg="del mod">
          <ac:chgData name="Rita Tam" userId="a11fa42d-2320-45aa-b44e-2f74874cff07" providerId="ADAL" clId="{72FC61CA-DD92-47A8-A4B8-50B45E9637B9}" dt="2022-11-28T13:05:14.884" v="15548" actId="478"/>
          <ac:spMkLst>
            <pc:docMk/>
            <pc:sldMk cId="251624544" sldId="314"/>
            <ac:spMk id="136" creationId="{A5FD7CC8-A6FD-4F0E-D56C-778F72B3CD42}"/>
          </ac:spMkLst>
        </pc:spChg>
        <pc:spChg chg="mod">
          <ac:chgData name="Rita Tam" userId="a11fa42d-2320-45aa-b44e-2f74874cff07" providerId="ADAL" clId="{72FC61CA-DD92-47A8-A4B8-50B45E9637B9}" dt="2022-11-28T13:05:31.866" v="15549" actId="207"/>
          <ac:spMkLst>
            <pc:docMk/>
            <pc:sldMk cId="251624544" sldId="314"/>
            <ac:spMk id="138" creationId="{C329992E-7356-CDD4-B99B-5B473DCB59A7}"/>
          </ac:spMkLst>
        </pc:spChg>
        <pc:spChg chg="del mod">
          <ac:chgData name="Rita Tam" userId="a11fa42d-2320-45aa-b44e-2f74874cff07" providerId="ADAL" clId="{72FC61CA-DD92-47A8-A4B8-50B45E9637B9}" dt="2022-11-28T13:04:50.589" v="15546" actId="478"/>
          <ac:spMkLst>
            <pc:docMk/>
            <pc:sldMk cId="251624544" sldId="314"/>
            <ac:spMk id="139" creationId="{0762DA18-8123-7C48-9810-FD1495CB6CB8}"/>
          </ac:spMkLst>
        </pc:spChg>
        <pc:spChg chg="del mod">
          <ac:chgData name="Rita Tam" userId="a11fa42d-2320-45aa-b44e-2f74874cff07" providerId="ADAL" clId="{72FC61CA-DD92-47A8-A4B8-50B45E9637B9}" dt="2022-11-28T13:05:14.884" v="15548" actId="478"/>
          <ac:spMkLst>
            <pc:docMk/>
            <pc:sldMk cId="251624544" sldId="314"/>
            <ac:spMk id="140" creationId="{E28FD39F-9D8E-48A9-70BB-B74AEDFEE474}"/>
          </ac:spMkLst>
        </pc:spChg>
        <pc:spChg chg="mod">
          <ac:chgData name="Rita Tam" userId="a11fa42d-2320-45aa-b44e-2f74874cff07" providerId="ADAL" clId="{72FC61CA-DD92-47A8-A4B8-50B45E9637B9}" dt="2022-11-28T12:33:58.352" v="14613"/>
          <ac:spMkLst>
            <pc:docMk/>
            <pc:sldMk cId="251624544" sldId="314"/>
            <ac:spMk id="142" creationId="{F77CD215-9956-6EDB-1E5A-95C41616FFCE}"/>
          </ac:spMkLst>
        </pc:spChg>
        <pc:spChg chg="mod">
          <ac:chgData name="Rita Tam" userId="a11fa42d-2320-45aa-b44e-2f74874cff07" providerId="ADAL" clId="{72FC61CA-DD92-47A8-A4B8-50B45E9637B9}" dt="2022-11-28T12:33:58.352" v="14613"/>
          <ac:spMkLst>
            <pc:docMk/>
            <pc:sldMk cId="251624544" sldId="314"/>
            <ac:spMk id="143" creationId="{D8986894-2B11-067D-AAB4-CB9DDFB3C8B0}"/>
          </ac:spMkLst>
        </pc:spChg>
        <pc:spChg chg="mod">
          <ac:chgData name="Rita Tam" userId="a11fa42d-2320-45aa-b44e-2f74874cff07" providerId="ADAL" clId="{72FC61CA-DD92-47A8-A4B8-50B45E9637B9}" dt="2022-11-28T12:33:58.352" v="14613"/>
          <ac:spMkLst>
            <pc:docMk/>
            <pc:sldMk cId="251624544" sldId="314"/>
            <ac:spMk id="144" creationId="{99FB9D78-6F40-3F67-A224-4E54F75809DC}"/>
          </ac:spMkLst>
        </pc:spChg>
        <pc:spChg chg="mod">
          <ac:chgData name="Rita Tam" userId="a11fa42d-2320-45aa-b44e-2f74874cff07" providerId="ADAL" clId="{72FC61CA-DD92-47A8-A4B8-50B45E9637B9}" dt="2022-11-28T13:05:31.866" v="15549" actId="207"/>
          <ac:spMkLst>
            <pc:docMk/>
            <pc:sldMk cId="251624544" sldId="314"/>
            <ac:spMk id="146" creationId="{158D28A4-D24C-1C96-63D8-F20D1FCE22DC}"/>
          </ac:spMkLst>
        </pc:spChg>
        <pc:spChg chg="del mod">
          <ac:chgData name="Rita Tam" userId="a11fa42d-2320-45aa-b44e-2f74874cff07" providerId="ADAL" clId="{72FC61CA-DD92-47A8-A4B8-50B45E9637B9}" dt="2022-11-28T13:05:14.884" v="15548" actId="478"/>
          <ac:spMkLst>
            <pc:docMk/>
            <pc:sldMk cId="251624544" sldId="314"/>
            <ac:spMk id="147" creationId="{42A1ABDD-5EB0-5728-9288-9EC3F0F1F1FB}"/>
          </ac:spMkLst>
        </pc:spChg>
        <pc:spChg chg="del mod">
          <ac:chgData name="Rita Tam" userId="a11fa42d-2320-45aa-b44e-2f74874cff07" providerId="ADAL" clId="{72FC61CA-DD92-47A8-A4B8-50B45E9637B9}" dt="2022-11-28T13:05:14.884" v="15548" actId="478"/>
          <ac:spMkLst>
            <pc:docMk/>
            <pc:sldMk cId="251624544" sldId="314"/>
            <ac:spMk id="148" creationId="{669FF21D-2752-5526-A150-B1C89A6D7151}"/>
          </ac:spMkLst>
        </pc:spChg>
        <pc:spChg chg="add del mod">
          <ac:chgData name="Rita Tam" userId="a11fa42d-2320-45aa-b44e-2f74874cff07" providerId="ADAL" clId="{72FC61CA-DD92-47A8-A4B8-50B45E9637B9}" dt="2022-11-28T12:54:41.593" v="15279" actId="21"/>
          <ac:spMkLst>
            <pc:docMk/>
            <pc:sldMk cId="251624544" sldId="314"/>
            <ac:spMk id="149" creationId="{1AFEFCE3-37CB-FCC9-8C76-CC9A47B192D1}"/>
          </ac:spMkLst>
        </pc:spChg>
        <pc:spChg chg="add del mod">
          <ac:chgData name="Rita Tam" userId="a11fa42d-2320-45aa-b44e-2f74874cff07" providerId="ADAL" clId="{72FC61CA-DD92-47A8-A4B8-50B45E9637B9}" dt="2022-11-28T12:39:11.874" v="14726" actId="478"/>
          <ac:spMkLst>
            <pc:docMk/>
            <pc:sldMk cId="251624544" sldId="314"/>
            <ac:spMk id="152" creationId="{B6CBB891-5EB5-AACF-2F9E-955921D54375}"/>
          </ac:spMkLst>
        </pc:spChg>
        <pc:spChg chg="mod">
          <ac:chgData name="Rita Tam" userId="a11fa42d-2320-45aa-b44e-2f74874cff07" providerId="ADAL" clId="{72FC61CA-DD92-47A8-A4B8-50B45E9637B9}" dt="2022-11-28T12:39:15.246" v="14728"/>
          <ac:spMkLst>
            <pc:docMk/>
            <pc:sldMk cId="251624544" sldId="314"/>
            <ac:spMk id="157" creationId="{199B6761-E974-8BD2-FE3E-3D46F79F2AFB}"/>
          </ac:spMkLst>
        </pc:spChg>
        <pc:spChg chg="mod">
          <ac:chgData name="Rita Tam" userId="a11fa42d-2320-45aa-b44e-2f74874cff07" providerId="ADAL" clId="{72FC61CA-DD92-47A8-A4B8-50B45E9637B9}" dt="2022-11-28T12:39:15.246" v="14728"/>
          <ac:spMkLst>
            <pc:docMk/>
            <pc:sldMk cId="251624544" sldId="314"/>
            <ac:spMk id="158" creationId="{DC5BE9C6-D33A-2BE2-9548-8801705420B7}"/>
          </ac:spMkLst>
        </pc:spChg>
        <pc:spChg chg="mod">
          <ac:chgData name="Rita Tam" userId="a11fa42d-2320-45aa-b44e-2f74874cff07" providerId="ADAL" clId="{72FC61CA-DD92-47A8-A4B8-50B45E9637B9}" dt="2022-11-28T12:39:15.246" v="14728"/>
          <ac:spMkLst>
            <pc:docMk/>
            <pc:sldMk cId="251624544" sldId="314"/>
            <ac:spMk id="159" creationId="{75B0C338-203E-12A4-E937-B479DD09740A}"/>
          </ac:spMkLst>
        </pc:spChg>
        <pc:spChg chg="mod">
          <ac:chgData name="Rita Tam" userId="a11fa42d-2320-45aa-b44e-2f74874cff07" providerId="ADAL" clId="{72FC61CA-DD92-47A8-A4B8-50B45E9637B9}" dt="2022-11-28T12:39:15.246" v="14728"/>
          <ac:spMkLst>
            <pc:docMk/>
            <pc:sldMk cId="251624544" sldId="314"/>
            <ac:spMk id="160" creationId="{ADA6EC3B-F8BD-7D26-DCEA-BA2E98788990}"/>
          </ac:spMkLst>
        </pc:spChg>
        <pc:spChg chg="mod">
          <ac:chgData name="Rita Tam" userId="a11fa42d-2320-45aa-b44e-2f74874cff07" providerId="ADAL" clId="{72FC61CA-DD92-47A8-A4B8-50B45E9637B9}" dt="2022-11-28T12:39:15.246" v="14728"/>
          <ac:spMkLst>
            <pc:docMk/>
            <pc:sldMk cId="251624544" sldId="314"/>
            <ac:spMk id="161" creationId="{DCAE893A-0713-1DB9-72D9-E264A3BD3E51}"/>
          </ac:spMkLst>
        </pc:spChg>
        <pc:spChg chg="mod">
          <ac:chgData name="Rita Tam" userId="a11fa42d-2320-45aa-b44e-2f74874cff07" providerId="ADAL" clId="{72FC61CA-DD92-47A8-A4B8-50B45E9637B9}" dt="2022-11-28T12:39:15.246" v="14728"/>
          <ac:spMkLst>
            <pc:docMk/>
            <pc:sldMk cId="251624544" sldId="314"/>
            <ac:spMk id="162" creationId="{ED081512-2F3F-5E6C-77FA-218E4D2DBA18}"/>
          </ac:spMkLst>
        </pc:spChg>
        <pc:spChg chg="mod">
          <ac:chgData name="Rita Tam" userId="a11fa42d-2320-45aa-b44e-2f74874cff07" providerId="ADAL" clId="{72FC61CA-DD92-47A8-A4B8-50B45E9637B9}" dt="2022-11-28T12:39:15.246" v="14728"/>
          <ac:spMkLst>
            <pc:docMk/>
            <pc:sldMk cId="251624544" sldId="314"/>
            <ac:spMk id="163" creationId="{F8FA06A8-C974-5E81-A560-8260BA682976}"/>
          </ac:spMkLst>
        </pc:spChg>
        <pc:spChg chg="add del mod">
          <ac:chgData name="Rita Tam" userId="a11fa42d-2320-45aa-b44e-2f74874cff07" providerId="ADAL" clId="{72FC61CA-DD92-47A8-A4B8-50B45E9637B9}" dt="2022-11-28T12:40:27.729" v="14750" actId="478"/>
          <ac:spMkLst>
            <pc:docMk/>
            <pc:sldMk cId="251624544" sldId="314"/>
            <ac:spMk id="171" creationId="{B2D08E3D-DD80-8E80-6BE4-379365FFA647}"/>
          </ac:spMkLst>
        </pc:spChg>
        <pc:spChg chg="add del mod">
          <ac:chgData name="Rita Tam" userId="a11fa42d-2320-45aa-b44e-2f74874cff07" providerId="ADAL" clId="{72FC61CA-DD92-47A8-A4B8-50B45E9637B9}" dt="2022-11-28T12:40:27.729" v="14750" actId="478"/>
          <ac:spMkLst>
            <pc:docMk/>
            <pc:sldMk cId="251624544" sldId="314"/>
            <ac:spMk id="172" creationId="{F8792071-3289-7D8B-1E62-F924FA69549E}"/>
          </ac:spMkLst>
        </pc:spChg>
        <pc:spChg chg="add del mod">
          <ac:chgData name="Rita Tam" userId="a11fa42d-2320-45aa-b44e-2f74874cff07" providerId="ADAL" clId="{72FC61CA-DD92-47A8-A4B8-50B45E9637B9}" dt="2022-11-28T12:40:27.729" v="14750" actId="478"/>
          <ac:spMkLst>
            <pc:docMk/>
            <pc:sldMk cId="251624544" sldId="314"/>
            <ac:spMk id="173" creationId="{3FB3009E-89D0-CA9A-A2A5-30BECA85FED5}"/>
          </ac:spMkLst>
        </pc:spChg>
        <pc:spChg chg="add del mod">
          <ac:chgData name="Rita Tam" userId="a11fa42d-2320-45aa-b44e-2f74874cff07" providerId="ADAL" clId="{72FC61CA-DD92-47A8-A4B8-50B45E9637B9}" dt="2022-11-28T12:40:27.729" v="14750" actId="478"/>
          <ac:spMkLst>
            <pc:docMk/>
            <pc:sldMk cId="251624544" sldId="314"/>
            <ac:spMk id="174" creationId="{330D5057-EB10-266D-F179-01EC285D4F0E}"/>
          </ac:spMkLst>
        </pc:spChg>
        <pc:spChg chg="add del mod">
          <ac:chgData name="Rita Tam" userId="a11fa42d-2320-45aa-b44e-2f74874cff07" providerId="ADAL" clId="{72FC61CA-DD92-47A8-A4B8-50B45E9637B9}" dt="2022-11-28T12:40:27.729" v="14750" actId="478"/>
          <ac:spMkLst>
            <pc:docMk/>
            <pc:sldMk cId="251624544" sldId="314"/>
            <ac:spMk id="178" creationId="{CEAE5FDA-B92C-1A1F-30EA-4B8C32F5EC24}"/>
          </ac:spMkLst>
        </pc:spChg>
        <pc:spChg chg="mod">
          <ac:chgData name="Rita Tam" userId="a11fa42d-2320-45aa-b44e-2f74874cff07" providerId="ADAL" clId="{72FC61CA-DD92-47A8-A4B8-50B45E9637B9}" dt="2022-11-28T12:39:15.246" v="14728"/>
          <ac:spMkLst>
            <pc:docMk/>
            <pc:sldMk cId="251624544" sldId="314"/>
            <ac:spMk id="182" creationId="{FE8B5D68-5EC2-AACF-366E-3810772F6B7D}"/>
          </ac:spMkLst>
        </pc:spChg>
        <pc:spChg chg="mod">
          <ac:chgData name="Rita Tam" userId="a11fa42d-2320-45aa-b44e-2f74874cff07" providerId="ADAL" clId="{72FC61CA-DD92-47A8-A4B8-50B45E9637B9}" dt="2022-11-28T12:39:15.246" v="14728"/>
          <ac:spMkLst>
            <pc:docMk/>
            <pc:sldMk cId="251624544" sldId="314"/>
            <ac:spMk id="183" creationId="{44D06178-AB1E-43FC-6945-3B381CAA3B18}"/>
          </ac:spMkLst>
        </pc:spChg>
        <pc:spChg chg="mod">
          <ac:chgData name="Rita Tam" userId="a11fa42d-2320-45aa-b44e-2f74874cff07" providerId="ADAL" clId="{72FC61CA-DD92-47A8-A4B8-50B45E9637B9}" dt="2022-11-28T12:39:15.246" v="14728"/>
          <ac:spMkLst>
            <pc:docMk/>
            <pc:sldMk cId="251624544" sldId="314"/>
            <ac:spMk id="184" creationId="{05487839-F237-1C05-BD6F-0D8E42D8D50E}"/>
          </ac:spMkLst>
        </pc:spChg>
        <pc:spChg chg="mod">
          <ac:chgData name="Rita Tam" userId="a11fa42d-2320-45aa-b44e-2f74874cff07" providerId="ADAL" clId="{72FC61CA-DD92-47A8-A4B8-50B45E9637B9}" dt="2022-11-28T12:39:15.246" v="14728"/>
          <ac:spMkLst>
            <pc:docMk/>
            <pc:sldMk cId="251624544" sldId="314"/>
            <ac:spMk id="185" creationId="{C60A2D29-2953-2F1E-5357-963A6DDB8055}"/>
          </ac:spMkLst>
        </pc:spChg>
        <pc:spChg chg="mod">
          <ac:chgData name="Rita Tam" userId="a11fa42d-2320-45aa-b44e-2f74874cff07" providerId="ADAL" clId="{72FC61CA-DD92-47A8-A4B8-50B45E9637B9}" dt="2022-11-28T12:39:15.246" v="14728"/>
          <ac:spMkLst>
            <pc:docMk/>
            <pc:sldMk cId="251624544" sldId="314"/>
            <ac:spMk id="186" creationId="{D98EDCF2-3136-DAD7-9AF2-39429FC88799}"/>
          </ac:spMkLst>
        </pc:spChg>
        <pc:spChg chg="mod">
          <ac:chgData name="Rita Tam" userId="a11fa42d-2320-45aa-b44e-2f74874cff07" providerId="ADAL" clId="{72FC61CA-DD92-47A8-A4B8-50B45E9637B9}" dt="2022-11-28T12:39:15.246" v="14728"/>
          <ac:spMkLst>
            <pc:docMk/>
            <pc:sldMk cId="251624544" sldId="314"/>
            <ac:spMk id="187" creationId="{535F92C0-B908-2F67-1A3B-DEA54612AE1A}"/>
          </ac:spMkLst>
        </pc:spChg>
        <pc:spChg chg="mod">
          <ac:chgData name="Rita Tam" userId="a11fa42d-2320-45aa-b44e-2f74874cff07" providerId="ADAL" clId="{72FC61CA-DD92-47A8-A4B8-50B45E9637B9}" dt="2022-11-28T12:39:15.246" v="14728"/>
          <ac:spMkLst>
            <pc:docMk/>
            <pc:sldMk cId="251624544" sldId="314"/>
            <ac:spMk id="188" creationId="{B35282D0-3EB4-DAE4-FC8B-EE5DE0E157E0}"/>
          </ac:spMkLst>
        </pc:spChg>
        <pc:spChg chg="add del mod">
          <ac:chgData name="Rita Tam" userId="a11fa42d-2320-45aa-b44e-2f74874cff07" providerId="ADAL" clId="{72FC61CA-DD92-47A8-A4B8-50B45E9637B9}" dt="2022-11-28T12:39:37.390" v="14735"/>
          <ac:spMkLst>
            <pc:docMk/>
            <pc:sldMk cId="251624544" sldId="314"/>
            <ac:spMk id="208" creationId="{1522D2B1-3585-CF22-B510-920384992592}"/>
          </ac:spMkLst>
        </pc:spChg>
        <pc:spChg chg="add del mod">
          <ac:chgData name="Rita Tam" userId="a11fa42d-2320-45aa-b44e-2f74874cff07" providerId="ADAL" clId="{72FC61CA-DD92-47A8-A4B8-50B45E9637B9}" dt="2022-11-28T12:41:23.369" v="14778" actId="478"/>
          <ac:spMkLst>
            <pc:docMk/>
            <pc:sldMk cId="251624544" sldId="314"/>
            <ac:spMk id="210" creationId="{29D79780-996B-4062-CDB5-7A151248C5AF}"/>
          </ac:spMkLst>
        </pc:spChg>
        <pc:spChg chg="add del mod">
          <ac:chgData name="Rita Tam" userId="a11fa42d-2320-45aa-b44e-2f74874cff07" providerId="ADAL" clId="{72FC61CA-DD92-47A8-A4B8-50B45E9637B9}" dt="2022-11-28T12:54:53.776" v="15285" actId="1076"/>
          <ac:spMkLst>
            <pc:docMk/>
            <pc:sldMk cId="251624544" sldId="314"/>
            <ac:spMk id="211" creationId="{D79F328B-11E6-DC27-72E0-DE7CD7069267}"/>
          </ac:spMkLst>
        </pc:spChg>
        <pc:spChg chg="mod">
          <ac:chgData name="Rita Tam" userId="a11fa42d-2320-45aa-b44e-2f74874cff07" providerId="ADAL" clId="{72FC61CA-DD92-47A8-A4B8-50B45E9637B9}" dt="2022-11-28T12:42:05.188" v="14828"/>
          <ac:spMkLst>
            <pc:docMk/>
            <pc:sldMk cId="251624544" sldId="314"/>
            <ac:spMk id="215" creationId="{2C2B5EA7-526D-509B-0B23-244B3D492572}"/>
          </ac:spMkLst>
        </pc:spChg>
        <pc:spChg chg="mod">
          <ac:chgData name="Rita Tam" userId="a11fa42d-2320-45aa-b44e-2f74874cff07" providerId="ADAL" clId="{72FC61CA-DD92-47A8-A4B8-50B45E9637B9}" dt="2022-11-28T12:42:05.188" v="14828"/>
          <ac:spMkLst>
            <pc:docMk/>
            <pc:sldMk cId="251624544" sldId="314"/>
            <ac:spMk id="216" creationId="{778F0E93-C28C-BEE7-A231-349DE1EDF0EF}"/>
          </ac:spMkLst>
        </pc:spChg>
        <pc:spChg chg="mod">
          <ac:chgData name="Rita Tam" userId="a11fa42d-2320-45aa-b44e-2f74874cff07" providerId="ADAL" clId="{72FC61CA-DD92-47A8-A4B8-50B45E9637B9}" dt="2022-11-28T12:42:05.188" v="14828"/>
          <ac:spMkLst>
            <pc:docMk/>
            <pc:sldMk cId="251624544" sldId="314"/>
            <ac:spMk id="217" creationId="{E60D6D42-F521-BE3B-D6E7-0852A10B8080}"/>
          </ac:spMkLst>
        </pc:spChg>
        <pc:spChg chg="mod">
          <ac:chgData name="Rita Tam" userId="a11fa42d-2320-45aa-b44e-2f74874cff07" providerId="ADAL" clId="{72FC61CA-DD92-47A8-A4B8-50B45E9637B9}" dt="2022-11-28T12:42:05.188" v="14828"/>
          <ac:spMkLst>
            <pc:docMk/>
            <pc:sldMk cId="251624544" sldId="314"/>
            <ac:spMk id="218" creationId="{A64A8770-192B-4FF0-9934-6D6C55486B8E}"/>
          </ac:spMkLst>
        </pc:spChg>
        <pc:spChg chg="mod">
          <ac:chgData name="Rita Tam" userId="a11fa42d-2320-45aa-b44e-2f74874cff07" providerId="ADAL" clId="{72FC61CA-DD92-47A8-A4B8-50B45E9637B9}" dt="2022-11-28T12:42:05.188" v="14828"/>
          <ac:spMkLst>
            <pc:docMk/>
            <pc:sldMk cId="251624544" sldId="314"/>
            <ac:spMk id="219" creationId="{59800FD8-561A-B764-2E1F-4E595AEA3F88}"/>
          </ac:spMkLst>
        </pc:spChg>
        <pc:spChg chg="mod">
          <ac:chgData name="Rita Tam" userId="a11fa42d-2320-45aa-b44e-2f74874cff07" providerId="ADAL" clId="{72FC61CA-DD92-47A8-A4B8-50B45E9637B9}" dt="2022-11-28T12:42:05.188" v="14828"/>
          <ac:spMkLst>
            <pc:docMk/>
            <pc:sldMk cId="251624544" sldId="314"/>
            <ac:spMk id="220" creationId="{639D666A-066B-DC0D-38E8-2AB7A572EAD9}"/>
          </ac:spMkLst>
        </pc:spChg>
        <pc:spChg chg="mod">
          <ac:chgData name="Rita Tam" userId="a11fa42d-2320-45aa-b44e-2f74874cff07" providerId="ADAL" clId="{72FC61CA-DD92-47A8-A4B8-50B45E9637B9}" dt="2022-11-28T12:42:05.188" v="14828"/>
          <ac:spMkLst>
            <pc:docMk/>
            <pc:sldMk cId="251624544" sldId="314"/>
            <ac:spMk id="221" creationId="{16ECBFFE-1D76-6688-F630-582C9B03EFAA}"/>
          </ac:spMkLst>
        </pc:spChg>
        <pc:spChg chg="add del mod">
          <ac:chgData name="Rita Tam" userId="a11fa42d-2320-45aa-b44e-2f74874cff07" providerId="ADAL" clId="{72FC61CA-DD92-47A8-A4B8-50B45E9637B9}" dt="2022-11-28T12:45:44.957" v="14948" actId="478"/>
          <ac:spMkLst>
            <pc:docMk/>
            <pc:sldMk cId="251624544" sldId="314"/>
            <ac:spMk id="229" creationId="{ED9DD32D-109C-92FF-92EF-689E1DA5049B}"/>
          </ac:spMkLst>
        </pc:spChg>
        <pc:spChg chg="add del mod">
          <ac:chgData name="Rita Tam" userId="a11fa42d-2320-45aa-b44e-2f74874cff07" providerId="ADAL" clId="{72FC61CA-DD92-47A8-A4B8-50B45E9637B9}" dt="2022-11-28T12:45:44.957" v="14948" actId="478"/>
          <ac:spMkLst>
            <pc:docMk/>
            <pc:sldMk cId="251624544" sldId="314"/>
            <ac:spMk id="230" creationId="{3F050C35-5F45-2290-0CE7-D2946D5E34EB}"/>
          </ac:spMkLst>
        </pc:spChg>
        <pc:spChg chg="add del mod">
          <ac:chgData name="Rita Tam" userId="a11fa42d-2320-45aa-b44e-2f74874cff07" providerId="ADAL" clId="{72FC61CA-DD92-47A8-A4B8-50B45E9637B9}" dt="2022-11-28T12:45:44.957" v="14948" actId="478"/>
          <ac:spMkLst>
            <pc:docMk/>
            <pc:sldMk cId="251624544" sldId="314"/>
            <ac:spMk id="231" creationId="{75715FAB-0B88-C97F-A3F3-A97479D87DB5}"/>
          </ac:spMkLst>
        </pc:spChg>
        <pc:spChg chg="add del mod">
          <ac:chgData name="Rita Tam" userId="a11fa42d-2320-45aa-b44e-2f74874cff07" providerId="ADAL" clId="{72FC61CA-DD92-47A8-A4B8-50B45E9637B9}" dt="2022-11-28T12:45:44.957" v="14948" actId="478"/>
          <ac:spMkLst>
            <pc:docMk/>
            <pc:sldMk cId="251624544" sldId="314"/>
            <ac:spMk id="232" creationId="{2AA1887B-7547-A89F-7EAE-09CC965F0FE4}"/>
          </ac:spMkLst>
        </pc:spChg>
        <pc:spChg chg="add del mod">
          <ac:chgData name="Rita Tam" userId="a11fa42d-2320-45aa-b44e-2f74874cff07" providerId="ADAL" clId="{72FC61CA-DD92-47A8-A4B8-50B45E9637B9}" dt="2022-11-28T12:45:44.957" v="14948" actId="478"/>
          <ac:spMkLst>
            <pc:docMk/>
            <pc:sldMk cId="251624544" sldId="314"/>
            <ac:spMk id="236" creationId="{A6D801A0-2D62-9A30-BD8E-605A84C5AF33}"/>
          </ac:spMkLst>
        </pc:spChg>
        <pc:spChg chg="mod">
          <ac:chgData name="Rita Tam" userId="a11fa42d-2320-45aa-b44e-2f74874cff07" providerId="ADAL" clId="{72FC61CA-DD92-47A8-A4B8-50B45E9637B9}" dt="2022-11-28T12:42:05.188" v="14828"/>
          <ac:spMkLst>
            <pc:docMk/>
            <pc:sldMk cId="251624544" sldId="314"/>
            <ac:spMk id="240" creationId="{0F82D06E-0293-8391-EEF8-3805C29356CE}"/>
          </ac:spMkLst>
        </pc:spChg>
        <pc:spChg chg="mod">
          <ac:chgData name="Rita Tam" userId="a11fa42d-2320-45aa-b44e-2f74874cff07" providerId="ADAL" clId="{72FC61CA-DD92-47A8-A4B8-50B45E9637B9}" dt="2022-11-28T12:42:05.188" v="14828"/>
          <ac:spMkLst>
            <pc:docMk/>
            <pc:sldMk cId="251624544" sldId="314"/>
            <ac:spMk id="241" creationId="{B1773B11-E77B-5788-421D-69EFE3A7BF84}"/>
          </ac:spMkLst>
        </pc:spChg>
        <pc:spChg chg="mod">
          <ac:chgData name="Rita Tam" userId="a11fa42d-2320-45aa-b44e-2f74874cff07" providerId="ADAL" clId="{72FC61CA-DD92-47A8-A4B8-50B45E9637B9}" dt="2022-11-28T12:42:05.188" v="14828"/>
          <ac:spMkLst>
            <pc:docMk/>
            <pc:sldMk cId="251624544" sldId="314"/>
            <ac:spMk id="242" creationId="{2C3F7A43-C63F-9DBD-1484-FD36A04082C1}"/>
          </ac:spMkLst>
        </pc:spChg>
        <pc:spChg chg="mod">
          <ac:chgData name="Rita Tam" userId="a11fa42d-2320-45aa-b44e-2f74874cff07" providerId="ADAL" clId="{72FC61CA-DD92-47A8-A4B8-50B45E9637B9}" dt="2022-11-28T12:42:05.188" v="14828"/>
          <ac:spMkLst>
            <pc:docMk/>
            <pc:sldMk cId="251624544" sldId="314"/>
            <ac:spMk id="243" creationId="{CED8B961-B4A1-9F64-BC21-C94610B1782D}"/>
          </ac:spMkLst>
        </pc:spChg>
        <pc:spChg chg="mod">
          <ac:chgData name="Rita Tam" userId="a11fa42d-2320-45aa-b44e-2f74874cff07" providerId="ADAL" clId="{72FC61CA-DD92-47A8-A4B8-50B45E9637B9}" dt="2022-11-28T12:42:05.188" v="14828"/>
          <ac:spMkLst>
            <pc:docMk/>
            <pc:sldMk cId="251624544" sldId="314"/>
            <ac:spMk id="244" creationId="{EE69C318-CA28-3040-2F50-25D0C5723D99}"/>
          </ac:spMkLst>
        </pc:spChg>
        <pc:spChg chg="mod">
          <ac:chgData name="Rita Tam" userId="a11fa42d-2320-45aa-b44e-2f74874cff07" providerId="ADAL" clId="{72FC61CA-DD92-47A8-A4B8-50B45E9637B9}" dt="2022-11-28T12:42:05.188" v="14828"/>
          <ac:spMkLst>
            <pc:docMk/>
            <pc:sldMk cId="251624544" sldId="314"/>
            <ac:spMk id="245" creationId="{A227B489-917E-2D7A-5AE7-2EDBD36A1456}"/>
          </ac:spMkLst>
        </pc:spChg>
        <pc:spChg chg="mod">
          <ac:chgData name="Rita Tam" userId="a11fa42d-2320-45aa-b44e-2f74874cff07" providerId="ADAL" clId="{72FC61CA-DD92-47A8-A4B8-50B45E9637B9}" dt="2022-11-28T12:42:05.188" v="14828"/>
          <ac:spMkLst>
            <pc:docMk/>
            <pc:sldMk cId="251624544" sldId="314"/>
            <ac:spMk id="246" creationId="{420225C4-7D50-893D-4D61-58A3F7F73CDE}"/>
          </ac:spMkLst>
        </pc:spChg>
        <pc:spChg chg="add del mod">
          <ac:chgData name="Rita Tam" userId="a11fa42d-2320-45aa-b44e-2f74874cff07" providerId="ADAL" clId="{72FC61CA-DD92-47A8-A4B8-50B45E9637B9}" dt="2022-11-28T12:58:25.980" v="15472" actId="478"/>
          <ac:spMkLst>
            <pc:docMk/>
            <pc:sldMk cId="251624544" sldId="314"/>
            <ac:spMk id="273" creationId="{E995F50F-D3FB-3459-3DE4-68342C06AD9A}"/>
          </ac:spMkLst>
        </pc:spChg>
        <pc:spChg chg="add del mod">
          <ac:chgData name="Rita Tam" userId="a11fa42d-2320-45aa-b44e-2f74874cff07" providerId="ADAL" clId="{72FC61CA-DD92-47A8-A4B8-50B45E9637B9}" dt="2022-11-28T12:49:04.407" v="15028"/>
          <ac:spMkLst>
            <pc:docMk/>
            <pc:sldMk cId="251624544" sldId="314"/>
            <ac:spMk id="276" creationId="{CBE5ACD3-EEB0-5628-C73E-30D28CA4ECCE}"/>
          </ac:spMkLst>
        </pc:spChg>
        <pc:spChg chg="add mod">
          <ac:chgData name="Rita Tam" userId="a11fa42d-2320-45aa-b44e-2f74874cff07" providerId="ADAL" clId="{72FC61CA-DD92-47A8-A4B8-50B45E9637B9}" dt="2022-11-28T12:55:27.161" v="15295" actId="164"/>
          <ac:spMkLst>
            <pc:docMk/>
            <pc:sldMk cId="251624544" sldId="314"/>
            <ac:spMk id="277" creationId="{FB39545B-C229-A14B-CC71-50539DB977C1}"/>
          </ac:spMkLst>
        </pc:spChg>
        <pc:spChg chg="add del mod">
          <ac:chgData name="Rita Tam" userId="a11fa42d-2320-45aa-b44e-2f74874cff07" providerId="ADAL" clId="{72FC61CA-DD92-47A8-A4B8-50B45E9637B9}" dt="2022-11-28T12:58:25.980" v="15472" actId="478"/>
          <ac:spMkLst>
            <pc:docMk/>
            <pc:sldMk cId="251624544" sldId="314"/>
            <ac:spMk id="278" creationId="{1B4343EF-5DF8-5900-69B5-4BB3E815FC35}"/>
          </ac:spMkLst>
        </pc:spChg>
        <pc:spChg chg="add del mod">
          <ac:chgData name="Rita Tam" userId="a11fa42d-2320-45aa-b44e-2f74874cff07" providerId="ADAL" clId="{72FC61CA-DD92-47A8-A4B8-50B45E9637B9}" dt="2022-11-28T12:58:25.980" v="15472" actId="478"/>
          <ac:spMkLst>
            <pc:docMk/>
            <pc:sldMk cId="251624544" sldId="314"/>
            <ac:spMk id="279" creationId="{8D122880-0E67-E1D9-3CC0-31BB5FB5E06C}"/>
          </ac:spMkLst>
        </pc:spChg>
        <pc:spChg chg="add del mod">
          <ac:chgData name="Rita Tam" userId="a11fa42d-2320-45aa-b44e-2f74874cff07" providerId="ADAL" clId="{72FC61CA-DD92-47A8-A4B8-50B45E9637B9}" dt="2022-11-28T12:58:25.980" v="15472" actId="478"/>
          <ac:spMkLst>
            <pc:docMk/>
            <pc:sldMk cId="251624544" sldId="314"/>
            <ac:spMk id="280" creationId="{FF24FB72-2AC4-4651-6CC3-E560B1A1638A}"/>
          </ac:spMkLst>
        </pc:spChg>
        <pc:spChg chg="add del mod">
          <ac:chgData name="Rita Tam" userId="a11fa42d-2320-45aa-b44e-2f74874cff07" providerId="ADAL" clId="{72FC61CA-DD92-47A8-A4B8-50B45E9637B9}" dt="2022-11-28T12:58:25.980" v="15472" actId="478"/>
          <ac:spMkLst>
            <pc:docMk/>
            <pc:sldMk cId="251624544" sldId="314"/>
            <ac:spMk id="281" creationId="{68A0718C-9930-03FA-36B3-CF65C5D2D1D4}"/>
          </ac:spMkLst>
        </pc:spChg>
        <pc:spChg chg="add del mod">
          <ac:chgData name="Rita Tam" userId="a11fa42d-2320-45aa-b44e-2f74874cff07" providerId="ADAL" clId="{72FC61CA-DD92-47A8-A4B8-50B45E9637B9}" dt="2022-11-28T12:50:45.875" v="15074"/>
          <ac:spMkLst>
            <pc:docMk/>
            <pc:sldMk cId="251624544" sldId="314"/>
            <ac:spMk id="282" creationId="{941B5C12-75CC-097A-9D94-A2B939A6ED91}"/>
          </ac:spMkLst>
        </pc:spChg>
        <pc:spChg chg="add del mod">
          <ac:chgData name="Rita Tam" userId="a11fa42d-2320-45aa-b44e-2f74874cff07" providerId="ADAL" clId="{72FC61CA-DD92-47A8-A4B8-50B45E9637B9}" dt="2022-11-28T12:50:45.875" v="15074"/>
          <ac:spMkLst>
            <pc:docMk/>
            <pc:sldMk cId="251624544" sldId="314"/>
            <ac:spMk id="283" creationId="{B4828854-9B1C-9E36-5469-AF408499BA8F}"/>
          </ac:spMkLst>
        </pc:spChg>
        <pc:spChg chg="add del mod">
          <ac:chgData name="Rita Tam" userId="a11fa42d-2320-45aa-b44e-2f74874cff07" providerId="ADAL" clId="{72FC61CA-DD92-47A8-A4B8-50B45E9637B9}" dt="2022-11-28T12:50:45.875" v="15074"/>
          <ac:spMkLst>
            <pc:docMk/>
            <pc:sldMk cId="251624544" sldId="314"/>
            <ac:spMk id="284" creationId="{6E6BE293-C573-58E6-AE9D-D20C6A6D405A}"/>
          </ac:spMkLst>
        </pc:spChg>
        <pc:spChg chg="mod">
          <ac:chgData name="Rita Tam" userId="a11fa42d-2320-45aa-b44e-2f74874cff07" providerId="ADAL" clId="{72FC61CA-DD92-47A8-A4B8-50B45E9637B9}" dt="2022-11-28T12:50:57.972" v="15078"/>
          <ac:spMkLst>
            <pc:docMk/>
            <pc:sldMk cId="251624544" sldId="314"/>
            <ac:spMk id="286" creationId="{6BFC4803-D1AB-8A37-FAEA-F46A5E3061CD}"/>
          </ac:spMkLst>
        </pc:spChg>
        <pc:spChg chg="mod">
          <ac:chgData name="Rita Tam" userId="a11fa42d-2320-45aa-b44e-2f74874cff07" providerId="ADAL" clId="{72FC61CA-DD92-47A8-A4B8-50B45E9637B9}" dt="2022-11-28T12:50:57.972" v="15078"/>
          <ac:spMkLst>
            <pc:docMk/>
            <pc:sldMk cId="251624544" sldId="314"/>
            <ac:spMk id="287" creationId="{12FCC779-AE65-4736-F946-B7E05FD1DBAB}"/>
          </ac:spMkLst>
        </pc:spChg>
        <pc:spChg chg="mod">
          <ac:chgData name="Rita Tam" userId="a11fa42d-2320-45aa-b44e-2f74874cff07" providerId="ADAL" clId="{72FC61CA-DD92-47A8-A4B8-50B45E9637B9}" dt="2022-11-28T12:50:57.972" v="15078"/>
          <ac:spMkLst>
            <pc:docMk/>
            <pc:sldMk cId="251624544" sldId="314"/>
            <ac:spMk id="288" creationId="{35824CAA-7046-0BE0-C9A5-E321FD1876D4}"/>
          </ac:spMkLst>
        </pc:spChg>
        <pc:spChg chg="mod">
          <ac:chgData name="Rita Tam" userId="a11fa42d-2320-45aa-b44e-2f74874cff07" providerId="ADAL" clId="{72FC61CA-DD92-47A8-A4B8-50B45E9637B9}" dt="2022-11-28T12:51:00.444" v="15080"/>
          <ac:spMkLst>
            <pc:docMk/>
            <pc:sldMk cId="251624544" sldId="314"/>
            <ac:spMk id="290" creationId="{EF2D5DA2-A4F6-0B81-81DA-3F13BC426C65}"/>
          </ac:spMkLst>
        </pc:spChg>
        <pc:spChg chg="mod">
          <ac:chgData name="Rita Tam" userId="a11fa42d-2320-45aa-b44e-2f74874cff07" providerId="ADAL" clId="{72FC61CA-DD92-47A8-A4B8-50B45E9637B9}" dt="2022-11-28T12:51:00.444" v="15080"/>
          <ac:spMkLst>
            <pc:docMk/>
            <pc:sldMk cId="251624544" sldId="314"/>
            <ac:spMk id="291" creationId="{BAD84BCC-6A40-C4B5-A14C-E154B704FCFB}"/>
          </ac:spMkLst>
        </pc:spChg>
        <pc:spChg chg="mod">
          <ac:chgData name="Rita Tam" userId="a11fa42d-2320-45aa-b44e-2f74874cff07" providerId="ADAL" clId="{72FC61CA-DD92-47A8-A4B8-50B45E9637B9}" dt="2022-11-28T12:51:00.444" v="15080"/>
          <ac:spMkLst>
            <pc:docMk/>
            <pc:sldMk cId="251624544" sldId="314"/>
            <ac:spMk id="292" creationId="{1A02B294-9DDA-E21F-1D2E-5CB4CFDABBA9}"/>
          </ac:spMkLst>
        </pc:spChg>
        <pc:spChg chg="mod">
          <ac:chgData name="Rita Tam" userId="a11fa42d-2320-45aa-b44e-2f74874cff07" providerId="ADAL" clId="{72FC61CA-DD92-47A8-A4B8-50B45E9637B9}" dt="2022-11-28T12:51:07.802" v="15083"/>
          <ac:spMkLst>
            <pc:docMk/>
            <pc:sldMk cId="251624544" sldId="314"/>
            <ac:spMk id="294" creationId="{47CB0A2C-090E-5FD6-3D0A-27E1E648734B}"/>
          </ac:spMkLst>
        </pc:spChg>
        <pc:spChg chg="mod">
          <ac:chgData name="Rita Tam" userId="a11fa42d-2320-45aa-b44e-2f74874cff07" providerId="ADAL" clId="{72FC61CA-DD92-47A8-A4B8-50B45E9637B9}" dt="2022-11-28T12:51:07.802" v="15083"/>
          <ac:spMkLst>
            <pc:docMk/>
            <pc:sldMk cId="251624544" sldId="314"/>
            <ac:spMk id="295" creationId="{CBB4912B-CB8C-E8A8-E826-E35DF757E04C}"/>
          </ac:spMkLst>
        </pc:spChg>
        <pc:spChg chg="mod">
          <ac:chgData name="Rita Tam" userId="a11fa42d-2320-45aa-b44e-2f74874cff07" providerId="ADAL" clId="{72FC61CA-DD92-47A8-A4B8-50B45E9637B9}" dt="2022-11-28T12:51:07.802" v="15083"/>
          <ac:spMkLst>
            <pc:docMk/>
            <pc:sldMk cId="251624544" sldId="314"/>
            <ac:spMk id="296" creationId="{572CDBFB-EDA3-351C-D821-F842FBC6E795}"/>
          </ac:spMkLst>
        </pc:spChg>
        <pc:spChg chg="mod">
          <ac:chgData name="Rita Tam" userId="a11fa42d-2320-45aa-b44e-2f74874cff07" providerId="ADAL" clId="{72FC61CA-DD92-47A8-A4B8-50B45E9637B9}" dt="2022-11-28T12:51:15.392" v="15087"/>
          <ac:spMkLst>
            <pc:docMk/>
            <pc:sldMk cId="251624544" sldId="314"/>
            <ac:spMk id="299" creationId="{A4968AC4-9FB3-3A9F-6CE1-ED9FA23A3D9D}"/>
          </ac:spMkLst>
        </pc:spChg>
        <pc:spChg chg="mod">
          <ac:chgData name="Rita Tam" userId="a11fa42d-2320-45aa-b44e-2f74874cff07" providerId="ADAL" clId="{72FC61CA-DD92-47A8-A4B8-50B45E9637B9}" dt="2022-11-28T12:51:15.392" v="15087"/>
          <ac:spMkLst>
            <pc:docMk/>
            <pc:sldMk cId="251624544" sldId="314"/>
            <ac:spMk id="300" creationId="{A4B67D97-1625-D221-A14B-974CC1E27430}"/>
          </ac:spMkLst>
        </pc:spChg>
        <pc:spChg chg="mod">
          <ac:chgData name="Rita Tam" userId="a11fa42d-2320-45aa-b44e-2f74874cff07" providerId="ADAL" clId="{72FC61CA-DD92-47A8-A4B8-50B45E9637B9}" dt="2022-11-28T12:51:15.392" v="15087"/>
          <ac:spMkLst>
            <pc:docMk/>
            <pc:sldMk cId="251624544" sldId="314"/>
            <ac:spMk id="301" creationId="{41187C5C-0700-C01F-2946-CBFB26400B8F}"/>
          </ac:spMkLst>
        </pc:spChg>
        <pc:spChg chg="mod">
          <ac:chgData name="Rita Tam" userId="a11fa42d-2320-45aa-b44e-2f74874cff07" providerId="ADAL" clId="{72FC61CA-DD92-47A8-A4B8-50B45E9637B9}" dt="2022-11-28T12:51:17.800" v="15089"/>
          <ac:spMkLst>
            <pc:docMk/>
            <pc:sldMk cId="251624544" sldId="314"/>
            <ac:spMk id="303" creationId="{C86650CF-888B-71AD-644E-730D730F5484}"/>
          </ac:spMkLst>
        </pc:spChg>
        <pc:spChg chg="mod">
          <ac:chgData name="Rita Tam" userId="a11fa42d-2320-45aa-b44e-2f74874cff07" providerId="ADAL" clId="{72FC61CA-DD92-47A8-A4B8-50B45E9637B9}" dt="2022-11-28T12:51:17.800" v="15089"/>
          <ac:spMkLst>
            <pc:docMk/>
            <pc:sldMk cId="251624544" sldId="314"/>
            <ac:spMk id="304" creationId="{CC97E8C1-C969-DE4A-78BC-8E3FE9C5CF4E}"/>
          </ac:spMkLst>
        </pc:spChg>
        <pc:spChg chg="mod">
          <ac:chgData name="Rita Tam" userId="a11fa42d-2320-45aa-b44e-2f74874cff07" providerId="ADAL" clId="{72FC61CA-DD92-47A8-A4B8-50B45E9637B9}" dt="2022-11-28T12:51:17.800" v="15089"/>
          <ac:spMkLst>
            <pc:docMk/>
            <pc:sldMk cId="251624544" sldId="314"/>
            <ac:spMk id="305" creationId="{22F1ECFC-D901-2BEC-684C-4A7B0A253CC4}"/>
          </ac:spMkLst>
        </pc:spChg>
        <pc:spChg chg="mod">
          <ac:chgData name="Rita Tam" userId="a11fa42d-2320-45aa-b44e-2f74874cff07" providerId="ADAL" clId="{72FC61CA-DD92-47A8-A4B8-50B45E9637B9}" dt="2022-11-28T12:51:19.618" v="15091"/>
          <ac:spMkLst>
            <pc:docMk/>
            <pc:sldMk cId="251624544" sldId="314"/>
            <ac:spMk id="307" creationId="{DB793C5B-BA94-1304-BB56-D20F3D0126F8}"/>
          </ac:spMkLst>
        </pc:spChg>
        <pc:spChg chg="mod">
          <ac:chgData name="Rita Tam" userId="a11fa42d-2320-45aa-b44e-2f74874cff07" providerId="ADAL" clId="{72FC61CA-DD92-47A8-A4B8-50B45E9637B9}" dt="2022-11-28T12:51:19.618" v="15091"/>
          <ac:spMkLst>
            <pc:docMk/>
            <pc:sldMk cId="251624544" sldId="314"/>
            <ac:spMk id="308" creationId="{55E15214-AD27-5157-20F2-9F84260794CA}"/>
          </ac:spMkLst>
        </pc:spChg>
        <pc:spChg chg="mod">
          <ac:chgData name="Rita Tam" userId="a11fa42d-2320-45aa-b44e-2f74874cff07" providerId="ADAL" clId="{72FC61CA-DD92-47A8-A4B8-50B45E9637B9}" dt="2022-11-28T12:51:19.618" v="15091"/>
          <ac:spMkLst>
            <pc:docMk/>
            <pc:sldMk cId="251624544" sldId="314"/>
            <ac:spMk id="309" creationId="{73AE1831-953D-89B2-B0AD-A3B9376F0169}"/>
          </ac:spMkLst>
        </pc:spChg>
        <pc:spChg chg="mod">
          <ac:chgData name="Rita Tam" userId="a11fa42d-2320-45aa-b44e-2f74874cff07" providerId="ADAL" clId="{72FC61CA-DD92-47A8-A4B8-50B45E9637B9}" dt="2022-11-28T12:51:23.667" v="15094"/>
          <ac:spMkLst>
            <pc:docMk/>
            <pc:sldMk cId="251624544" sldId="314"/>
            <ac:spMk id="311" creationId="{E6827C0E-DC54-C3B3-7C40-25DD1B06D7C3}"/>
          </ac:spMkLst>
        </pc:spChg>
        <pc:spChg chg="mod">
          <ac:chgData name="Rita Tam" userId="a11fa42d-2320-45aa-b44e-2f74874cff07" providerId="ADAL" clId="{72FC61CA-DD92-47A8-A4B8-50B45E9637B9}" dt="2022-11-28T12:51:23.667" v="15094"/>
          <ac:spMkLst>
            <pc:docMk/>
            <pc:sldMk cId="251624544" sldId="314"/>
            <ac:spMk id="312" creationId="{1E1D7E5B-3035-E67C-D4FB-17F81C113B01}"/>
          </ac:spMkLst>
        </pc:spChg>
        <pc:spChg chg="mod">
          <ac:chgData name="Rita Tam" userId="a11fa42d-2320-45aa-b44e-2f74874cff07" providerId="ADAL" clId="{72FC61CA-DD92-47A8-A4B8-50B45E9637B9}" dt="2022-11-28T12:51:23.667" v="15094"/>
          <ac:spMkLst>
            <pc:docMk/>
            <pc:sldMk cId="251624544" sldId="314"/>
            <ac:spMk id="313" creationId="{EC02CEE2-8BF1-6522-24D6-6897F086C1E4}"/>
          </ac:spMkLst>
        </pc:spChg>
        <pc:spChg chg="mod">
          <ac:chgData name="Rita Tam" userId="a11fa42d-2320-45aa-b44e-2f74874cff07" providerId="ADAL" clId="{72FC61CA-DD92-47A8-A4B8-50B45E9637B9}" dt="2022-11-28T12:51:26.790" v="15096"/>
          <ac:spMkLst>
            <pc:docMk/>
            <pc:sldMk cId="251624544" sldId="314"/>
            <ac:spMk id="315" creationId="{CC7B63AF-A65E-E3EC-8632-78C3D4571E32}"/>
          </ac:spMkLst>
        </pc:spChg>
        <pc:spChg chg="mod">
          <ac:chgData name="Rita Tam" userId="a11fa42d-2320-45aa-b44e-2f74874cff07" providerId="ADAL" clId="{72FC61CA-DD92-47A8-A4B8-50B45E9637B9}" dt="2022-11-28T12:51:26.790" v="15096"/>
          <ac:spMkLst>
            <pc:docMk/>
            <pc:sldMk cId="251624544" sldId="314"/>
            <ac:spMk id="316" creationId="{63717B19-3C68-EA39-92C9-5BA9885014E9}"/>
          </ac:spMkLst>
        </pc:spChg>
        <pc:spChg chg="mod">
          <ac:chgData name="Rita Tam" userId="a11fa42d-2320-45aa-b44e-2f74874cff07" providerId="ADAL" clId="{72FC61CA-DD92-47A8-A4B8-50B45E9637B9}" dt="2022-11-28T12:51:26.790" v="15096"/>
          <ac:spMkLst>
            <pc:docMk/>
            <pc:sldMk cId="251624544" sldId="314"/>
            <ac:spMk id="317" creationId="{9B5F6CC1-3032-15AA-95E9-16C2C07C118B}"/>
          </ac:spMkLst>
        </pc:spChg>
        <pc:spChg chg="mod">
          <ac:chgData name="Rita Tam" userId="a11fa42d-2320-45aa-b44e-2f74874cff07" providerId="ADAL" clId="{72FC61CA-DD92-47A8-A4B8-50B45E9637B9}" dt="2022-11-28T12:51:30.641" v="15098"/>
          <ac:spMkLst>
            <pc:docMk/>
            <pc:sldMk cId="251624544" sldId="314"/>
            <ac:spMk id="319" creationId="{CBAD1B47-6351-D1E1-4A9B-D8427DD779A1}"/>
          </ac:spMkLst>
        </pc:spChg>
        <pc:spChg chg="mod">
          <ac:chgData name="Rita Tam" userId="a11fa42d-2320-45aa-b44e-2f74874cff07" providerId="ADAL" clId="{72FC61CA-DD92-47A8-A4B8-50B45E9637B9}" dt="2022-11-28T12:51:30.641" v="15098"/>
          <ac:spMkLst>
            <pc:docMk/>
            <pc:sldMk cId="251624544" sldId="314"/>
            <ac:spMk id="320" creationId="{0F4F992E-BD2B-122E-18AD-F7A2C7A2D1F4}"/>
          </ac:spMkLst>
        </pc:spChg>
        <pc:spChg chg="mod">
          <ac:chgData name="Rita Tam" userId="a11fa42d-2320-45aa-b44e-2f74874cff07" providerId="ADAL" clId="{72FC61CA-DD92-47A8-A4B8-50B45E9637B9}" dt="2022-11-28T12:51:30.641" v="15098"/>
          <ac:spMkLst>
            <pc:docMk/>
            <pc:sldMk cId="251624544" sldId="314"/>
            <ac:spMk id="321" creationId="{F8CDBAD1-4B3F-8F00-D0BC-0E16A844F677}"/>
          </ac:spMkLst>
        </pc:spChg>
        <pc:spChg chg="mod">
          <ac:chgData name="Rita Tam" userId="a11fa42d-2320-45aa-b44e-2f74874cff07" providerId="ADAL" clId="{72FC61CA-DD92-47A8-A4B8-50B45E9637B9}" dt="2022-11-28T12:51:47.832" v="15105"/>
          <ac:spMkLst>
            <pc:docMk/>
            <pc:sldMk cId="251624544" sldId="314"/>
            <ac:spMk id="323" creationId="{1191F004-82FB-2A4C-06BB-04B0A41BFE8D}"/>
          </ac:spMkLst>
        </pc:spChg>
        <pc:spChg chg="mod">
          <ac:chgData name="Rita Tam" userId="a11fa42d-2320-45aa-b44e-2f74874cff07" providerId="ADAL" clId="{72FC61CA-DD92-47A8-A4B8-50B45E9637B9}" dt="2022-11-28T12:51:47.832" v="15105"/>
          <ac:spMkLst>
            <pc:docMk/>
            <pc:sldMk cId="251624544" sldId="314"/>
            <ac:spMk id="324" creationId="{49555A11-AC9B-3835-EB19-405BEE7FC24E}"/>
          </ac:spMkLst>
        </pc:spChg>
        <pc:spChg chg="mod">
          <ac:chgData name="Rita Tam" userId="a11fa42d-2320-45aa-b44e-2f74874cff07" providerId="ADAL" clId="{72FC61CA-DD92-47A8-A4B8-50B45E9637B9}" dt="2022-11-28T12:51:47.832" v="15105"/>
          <ac:spMkLst>
            <pc:docMk/>
            <pc:sldMk cId="251624544" sldId="314"/>
            <ac:spMk id="325" creationId="{0F38D8DB-8123-F3AF-BB0F-E91E4530047B}"/>
          </ac:spMkLst>
        </pc:spChg>
        <pc:spChg chg="mod">
          <ac:chgData name="Rita Tam" userId="a11fa42d-2320-45aa-b44e-2f74874cff07" providerId="ADAL" clId="{72FC61CA-DD92-47A8-A4B8-50B45E9637B9}" dt="2022-11-28T12:51:49.947" v="15107"/>
          <ac:spMkLst>
            <pc:docMk/>
            <pc:sldMk cId="251624544" sldId="314"/>
            <ac:spMk id="327" creationId="{2664CE4D-2E1C-ACB8-D19C-770E964D2FC0}"/>
          </ac:spMkLst>
        </pc:spChg>
        <pc:spChg chg="mod">
          <ac:chgData name="Rita Tam" userId="a11fa42d-2320-45aa-b44e-2f74874cff07" providerId="ADAL" clId="{72FC61CA-DD92-47A8-A4B8-50B45E9637B9}" dt="2022-11-28T12:51:49.947" v="15107"/>
          <ac:spMkLst>
            <pc:docMk/>
            <pc:sldMk cId="251624544" sldId="314"/>
            <ac:spMk id="328" creationId="{88CB7AFC-B678-4E36-53FF-A79840B96F3E}"/>
          </ac:spMkLst>
        </pc:spChg>
        <pc:spChg chg="mod">
          <ac:chgData name="Rita Tam" userId="a11fa42d-2320-45aa-b44e-2f74874cff07" providerId="ADAL" clId="{72FC61CA-DD92-47A8-A4B8-50B45E9637B9}" dt="2022-11-28T12:51:49.947" v="15107"/>
          <ac:spMkLst>
            <pc:docMk/>
            <pc:sldMk cId="251624544" sldId="314"/>
            <ac:spMk id="329" creationId="{F150B426-4D8A-AE6F-965B-E72EB83234AD}"/>
          </ac:spMkLst>
        </pc:spChg>
        <pc:spChg chg="mod">
          <ac:chgData name="Rita Tam" userId="a11fa42d-2320-45aa-b44e-2f74874cff07" providerId="ADAL" clId="{72FC61CA-DD92-47A8-A4B8-50B45E9637B9}" dt="2022-11-28T12:51:51.767" v="15109"/>
          <ac:spMkLst>
            <pc:docMk/>
            <pc:sldMk cId="251624544" sldId="314"/>
            <ac:spMk id="331" creationId="{E117AF50-2D33-ACF3-FE1E-B8A1E3471D7B}"/>
          </ac:spMkLst>
        </pc:spChg>
        <pc:spChg chg="mod">
          <ac:chgData name="Rita Tam" userId="a11fa42d-2320-45aa-b44e-2f74874cff07" providerId="ADAL" clId="{72FC61CA-DD92-47A8-A4B8-50B45E9637B9}" dt="2022-11-28T12:51:51.767" v="15109"/>
          <ac:spMkLst>
            <pc:docMk/>
            <pc:sldMk cId="251624544" sldId="314"/>
            <ac:spMk id="332" creationId="{DAD9AC6E-71F2-D9CE-FD38-DBBA1BCDF85A}"/>
          </ac:spMkLst>
        </pc:spChg>
        <pc:spChg chg="mod">
          <ac:chgData name="Rita Tam" userId="a11fa42d-2320-45aa-b44e-2f74874cff07" providerId="ADAL" clId="{72FC61CA-DD92-47A8-A4B8-50B45E9637B9}" dt="2022-11-28T12:51:51.767" v="15109"/>
          <ac:spMkLst>
            <pc:docMk/>
            <pc:sldMk cId="251624544" sldId="314"/>
            <ac:spMk id="333" creationId="{41FD09F0-E0BB-AF7A-C4B0-0BC2D9E796F4}"/>
          </ac:spMkLst>
        </pc:spChg>
        <pc:spChg chg="mod">
          <ac:chgData name="Rita Tam" userId="a11fa42d-2320-45aa-b44e-2f74874cff07" providerId="ADAL" clId="{72FC61CA-DD92-47A8-A4B8-50B45E9637B9}" dt="2022-11-28T12:51:58.345" v="15112"/>
          <ac:spMkLst>
            <pc:docMk/>
            <pc:sldMk cId="251624544" sldId="314"/>
            <ac:spMk id="335" creationId="{F832F41E-E996-3C68-6B17-63995C35E442}"/>
          </ac:spMkLst>
        </pc:spChg>
        <pc:spChg chg="mod">
          <ac:chgData name="Rita Tam" userId="a11fa42d-2320-45aa-b44e-2f74874cff07" providerId="ADAL" clId="{72FC61CA-DD92-47A8-A4B8-50B45E9637B9}" dt="2022-11-28T12:51:58.345" v="15112"/>
          <ac:spMkLst>
            <pc:docMk/>
            <pc:sldMk cId="251624544" sldId="314"/>
            <ac:spMk id="336" creationId="{55BF3546-46A3-79C5-EEB5-0DD8C46C1352}"/>
          </ac:spMkLst>
        </pc:spChg>
        <pc:spChg chg="mod">
          <ac:chgData name="Rita Tam" userId="a11fa42d-2320-45aa-b44e-2f74874cff07" providerId="ADAL" clId="{72FC61CA-DD92-47A8-A4B8-50B45E9637B9}" dt="2022-11-28T12:51:58.345" v="15112"/>
          <ac:spMkLst>
            <pc:docMk/>
            <pc:sldMk cId="251624544" sldId="314"/>
            <ac:spMk id="337" creationId="{5AD4025A-73E7-C255-3539-6C39E2CFFB78}"/>
          </ac:spMkLst>
        </pc:spChg>
        <pc:spChg chg="mod">
          <ac:chgData name="Rita Tam" userId="a11fa42d-2320-45aa-b44e-2f74874cff07" providerId="ADAL" clId="{72FC61CA-DD92-47A8-A4B8-50B45E9637B9}" dt="2022-11-28T12:52:00.923" v="15114"/>
          <ac:spMkLst>
            <pc:docMk/>
            <pc:sldMk cId="251624544" sldId="314"/>
            <ac:spMk id="339" creationId="{FB75FABF-1BE7-6AD3-EF41-3D017EBF208F}"/>
          </ac:spMkLst>
        </pc:spChg>
        <pc:spChg chg="mod">
          <ac:chgData name="Rita Tam" userId="a11fa42d-2320-45aa-b44e-2f74874cff07" providerId="ADAL" clId="{72FC61CA-DD92-47A8-A4B8-50B45E9637B9}" dt="2022-11-28T12:52:00.923" v="15114"/>
          <ac:spMkLst>
            <pc:docMk/>
            <pc:sldMk cId="251624544" sldId="314"/>
            <ac:spMk id="340" creationId="{BF2EF956-FED3-022F-AFA9-0A3E4EC8D5E0}"/>
          </ac:spMkLst>
        </pc:spChg>
        <pc:spChg chg="mod">
          <ac:chgData name="Rita Tam" userId="a11fa42d-2320-45aa-b44e-2f74874cff07" providerId="ADAL" clId="{72FC61CA-DD92-47A8-A4B8-50B45E9637B9}" dt="2022-11-28T12:52:00.923" v="15114"/>
          <ac:spMkLst>
            <pc:docMk/>
            <pc:sldMk cId="251624544" sldId="314"/>
            <ac:spMk id="341" creationId="{21EB9FF0-7224-9E3E-44E9-0FB9F007679D}"/>
          </ac:spMkLst>
        </pc:spChg>
        <pc:spChg chg="mod">
          <ac:chgData name="Rita Tam" userId="a11fa42d-2320-45aa-b44e-2f74874cff07" providerId="ADAL" clId="{72FC61CA-DD92-47A8-A4B8-50B45E9637B9}" dt="2022-11-28T12:52:05.211" v="15117"/>
          <ac:spMkLst>
            <pc:docMk/>
            <pc:sldMk cId="251624544" sldId="314"/>
            <ac:spMk id="343" creationId="{1DB2217B-51D8-BD39-986B-309D87624AF2}"/>
          </ac:spMkLst>
        </pc:spChg>
        <pc:spChg chg="mod">
          <ac:chgData name="Rita Tam" userId="a11fa42d-2320-45aa-b44e-2f74874cff07" providerId="ADAL" clId="{72FC61CA-DD92-47A8-A4B8-50B45E9637B9}" dt="2022-11-28T12:52:05.211" v="15117"/>
          <ac:spMkLst>
            <pc:docMk/>
            <pc:sldMk cId="251624544" sldId="314"/>
            <ac:spMk id="344" creationId="{0B7C536E-2426-12D6-3ABD-7B7E89AF5AAE}"/>
          </ac:spMkLst>
        </pc:spChg>
        <pc:spChg chg="mod">
          <ac:chgData name="Rita Tam" userId="a11fa42d-2320-45aa-b44e-2f74874cff07" providerId="ADAL" clId="{72FC61CA-DD92-47A8-A4B8-50B45E9637B9}" dt="2022-11-28T12:52:05.211" v="15117"/>
          <ac:spMkLst>
            <pc:docMk/>
            <pc:sldMk cId="251624544" sldId="314"/>
            <ac:spMk id="345" creationId="{46943023-D936-645C-23FD-2E211B769041}"/>
          </ac:spMkLst>
        </pc:spChg>
        <pc:spChg chg="mod">
          <ac:chgData name="Rita Tam" userId="a11fa42d-2320-45aa-b44e-2f74874cff07" providerId="ADAL" clId="{72FC61CA-DD92-47A8-A4B8-50B45E9637B9}" dt="2022-11-28T12:52:10.443" v="15119"/>
          <ac:spMkLst>
            <pc:docMk/>
            <pc:sldMk cId="251624544" sldId="314"/>
            <ac:spMk id="347" creationId="{1586E3BA-0B00-4784-F799-689AC2D2B972}"/>
          </ac:spMkLst>
        </pc:spChg>
        <pc:spChg chg="mod">
          <ac:chgData name="Rita Tam" userId="a11fa42d-2320-45aa-b44e-2f74874cff07" providerId="ADAL" clId="{72FC61CA-DD92-47A8-A4B8-50B45E9637B9}" dt="2022-11-28T12:52:10.443" v="15119"/>
          <ac:spMkLst>
            <pc:docMk/>
            <pc:sldMk cId="251624544" sldId="314"/>
            <ac:spMk id="348" creationId="{852FE6B5-DAAB-4EE2-17A2-65C1740AE0AE}"/>
          </ac:spMkLst>
        </pc:spChg>
        <pc:spChg chg="mod">
          <ac:chgData name="Rita Tam" userId="a11fa42d-2320-45aa-b44e-2f74874cff07" providerId="ADAL" clId="{72FC61CA-DD92-47A8-A4B8-50B45E9637B9}" dt="2022-11-28T12:52:10.443" v="15119"/>
          <ac:spMkLst>
            <pc:docMk/>
            <pc:sldMk cId="251624544" sldId="314"/>
            <ac:spMk id="349" creationId="{5BF35452-11CD-9DA8-2A28-F5E2EFAD0918}"/>
          </ac:spMkLst>
        </pc:spChg>
        <pc:spChg chg="mod">
          <ac:chgData name="Rita Tam" userId="a11fa42d-2320-45aa-b44e-2f74874cff07" providerId="ADAL" clId="{72FC61CA-DD92-47A8-A4B8-50B45E9637B9}" dt="2022-11-28T12:52:14.552" v="15121"/>
          <ac:spMkLst>
            <pc:docMk/>
            <pc:sldMk cId="251624544" sldId="314"/>
            <ac:spMk id="351" creationId="{B6A130CC-7191-D1EE-E637-3F7F64033234}"/>
          </ac:spMkLst>
        </pc:spChg>
        <pc:spChg chg="mod">
          <ac:chgData name="Rita Tam" userId="a11fa42d-2320-45aa-b44e-2f74874cff07" providerId="ADAL" clId="{72FC61CA-DD92-47A8-A4B8-50B45E9637B9}" dt="2022-11-28T12:52:14.552" v="15121"/>
          <ac:spMkLst>
            <pc:docMk/>
            <pc:sldMk cId="251624544" sldId="314"/>
            <ac:spMk id="352" creationId="{E1862125-1557-0CAE-7B33-841C5B17389A}"/>
          </ac:spMkLst>
        </pc:spChg>
        <pc:spChg chg="mod">
          <ac:chgData name="Rita Tam" userId="a11fa42d-2320-45aa-b44e-2f74874cff07" providerId="ADAL" clId="{72FC61CA-DD92-47A8-A4B8-50B45E9637B9}" dt="2022-11-28T12:52:14.552" v="15121"/>
          <ac:spMkLst>
            <pc:docMk/>
            <pc:sldMk cId="251624544" sldId="314"/>
            <ac:spMk id="353" creationId="{E2F0FBBE-D974-45AA-A242-8F4DA2877140}"/>
          </ac:spMkLst>
        </pc:spChg>
        <pc:spChg chg="mod">
          <ac:chgData name="Rita Tam" userId="a11fa42d-2320-45aa-b44e-2f74874cff07" providerId="ADAL" clId="{72FC61CA-DD92-47A8-A4B8-50B45E9637B9}" dt="2022-11-28T12:52:16.744" v="15123"/>
          <ac:spMkLst>
            <pc:docMk/>
            <pc:sldMk cId="251624544" sldId="314"/>
            <ac:spMk id="355" creationId="{5708CADD-3F52-5778-5D77-1E0C343E5C81}"/>
          </ac:spMkLst>
        </pc:spChg>
        <pc:spChg chg="mod">
          <ac:chgData name="Rita Tam" userId="a11fa42d-2320-45aa-b44e-2f74874cff07" providerId="ADAL" clId="{72FC61CA-DD92-47A8-A4B8-50B45E9637B9}" dt="2022-11-28T12:52:16.744" v="15123"/>
          <ac:spMkLst>
            <pc:docMk/>
            <pc:sldMk cId="251624544" sldId="314"/>
            <ac:spMk id="356" creationId="{2D47F260-AFFE-1FE9-4310-0CA86D74C495}"/>
          </ac:spMkLst>
        </pc:spChg>
        <pc:spChg chg="mod">
          <ac:chgData name="Rita Tam" userId="a11fa42d-2320-45aa-b44e-2f74874cff07" providerId="ADAL" clId="{72FC61CA-DD92-47A8-A4B8-50B45E9637B9}" dt="2022-11-28T12:52:16.744" v="15123"/>
          <ac:spMkLst>
            <pc:docMk/>
            <pc:sldMk cId="251624544" sldId="314"/>
            <ac:spMk id="357" creationId="{BDE3DB3A-F18F-CFE1-0DE9-805D60C95628}"/>
          </ac:spMkLst>
        </pc:spChg>
        <pc:spChg chg="mod">
          <ac:chgData name="Rita Tam" userId="a11fa42d-2320-45aa-b44e-2f74874cff07" providerId="ADAL" clId="{72FC61CA-DD92-47A8-A4B8-50B45E9637B9}" dt="2022-11-28T12:52:19.612" v="15125"/>
          <ac:spMkLst>
            <pc:docMk/>
            <pc:sldMk cId="251624544" sldId="314"/>
            <ac:spMk id="359" creationId="{03A7D600-F7A4-F02C-83AE-A5FA7EBCF105}"/>
          </ac:spMkLst>
        </pc:spChg>
        <pc:spChg chg="mod">
          <ac:chgData name="Rita Tam" userId="a11fa42d-2320-45aa-b44e-2f74874cff07" providerId="ADAL" clId="{72FC61CA-DD92-47A8-A4B8-50B45E9637B9}" dt="2022-11-28T12:52:19.612" v="15125"/>
          <ac:spMkLst>
            <pc:docMk/>
            <pc:sldMk cId="251624544" sldId="314"/>
            <ac:spMk id="360" creationId="{14440172-E227-5751-E6DC-153183A39673}"/>
          </ac:spMkLst>
        </pc:spChg>
        <pc:spChg chg="mod">
          <ac:chgData name="Rita Tam" userId="a11fa42d-2320-45aa-b44e-2f74874cff07" providerId="ADAL" clId="{72FC61CA-DD92-47A8-A4B8-50B45E9637B9}" dt="2022-11-28T12:52:19.612" v="15125"/>
          <ac:spMkLst>
            <pc:docMk/>
            <pc:sldMk cId="251624544" sldId="314"/>
            <ac:spMk id="361" creationId="{ED4E6A02-854C-6166-2E5D-94878FD214F2}"/>
          </ac:spMkLst>
        </pc:spChg>
        <pc:spChg chg="mod">
          <ac:chgData name="Rita Tam" userId="a11fa42d-2320-45aa-b44e-2f74874cff07" providerId="ADAL" clId="{72FC61CA-DD92-47A8-A4B8-50B45E9637B9}" dt="2022-11-28T12:52:22.324" v="15127"/>
          <ac:spMkLst>
            <pc:docMk/>
            <pc:sldMk cId="251624544" sldId="314"/>
            <ac:spMk id="363" creationId="{78AC58A9-57B1-4E95-A8B2-E8030E755826}"/>
          </ac:spMkLst>
        </pc:spChg>
        <pc:spChg chg="mod">
          <ac:chgData name="Rita Tam" userId="a11fa42d-2320-45aa-b44e-2f74874cff07" providerId="ADAL" clId="{72FC61CA-DD92-47A8-A4B8-50B45E9637B9}" dt="2022-11-28T12:52:22.324" v="15127"/>
          <ac:spMkLst>
            <pc:docMk/>
            <pc:sldMk cId="251624544" sldId="314"/>
            <ac:spMk id="364" creationId="{FCABBB72-2F2A-B8DB-5532-F7B0CB07B5AA}"/>
          </ac:spMkLst>
        </pc:spChg>
        <pc:spChg chg="mod">
          <ac:chgData name="Rita Tam" userId="a11fa42d-2320-45aa-b44e-2f74874cff07" providerId="ADAL" clId="{72FC61CA-DD92-47A8-A4B8-50B45E9637B9}" dt="2022-11-28T12:52:22.324" v="15127"/>
          <ac:spMkLst>
            <pc:docMk/>
            <pc:sldMk cId="251624544" sldId="314"/>
            <ac:spMk id="365" creationId="{55131BB6-B0FB-B211-D0B3-932B909B16CA}"/>
          </ac:spMkLst>
        </pc:spChg>
        <pc:spChg chg="add del mod">
          <ac:chgData name="Rita Tam" userId="a11fa42d-2320-45aa-b44e-2f74874cff07" providerId="ADAL" clId="{72FC61CA-DD92-47A8-A4B8-50B45E9637B9}" dt="2022-11-28T12:58:25.980" v="15472" actId="478"/>
          <ac:spMkLst>
            <pc:docMk/>
            <pc:sldMk cId="251624544" sldId="314"/>
            <ac:spMk id="366" creationId="{24230009-4B04-42B3-54C4-4876E0DB37CC}"/>
          </ac:spMkLst>
        </pc:spChg>
        <pc:spChg chg="add del mod">
          <ac:chgData name="Rita Tam" userId="a11fa42d-2320-45aa-b44e-2f74874cff07" providerId="ADAL" clId="{72FC61CA-DD92-47A8-A4B8-50B45E9637B9}" dt="2022-11-28T12:58:27.652" v="15473" actId="478"/>
          <ac:spMkLst>
            <pc:docMk/>
            <pc:sldMk cId="251624544" sldId="314"/>
            <ac:spMk id="370" creationId="{3A5AD9F1-8166-CCCE-A57F-B2678CCDACF9}"/>
          </ac:spMkLst>
        </pc:spChg>
        <pc:spChg chg="add mod">
          <ac:chgData name="Rita Tam" userId="a11fa42d-2320-45aa-b44e-2f74874cff07" providerId="ADAL" clId="{72FC61CA-DD92-47A8-A4B8-50B45E9637B9}" dt="2022-11-28T12:54:49.799" v="15284" actId="1076"/>
          <ac:spMkLst>
            <pc:docMk/>
            <pc:sldMk cId="251624544" sldId="314"/>
            <ac:spMk id="379" creationId="{0E09A9DF-A64B-44EC-C6DE-E0E2D79734F3}"/>
          </ac:spMkLst>
        </pc:spChg>
        <pc:spChg chg="mod">
          <ac:chgData name="Rita Tam" userId="a11fa42d-2320-45aa-b44e-2f74874cff07" providerId="ADAL" clId="{72FC61CA-DD92-47A8-A4B8-50B45E9637B9}" dt="2022-11-28T12:55:09.791" v="15287"/>
          <ac:spMkLst>
            <pc:docMk/>
            <pc:sldMk cId="251624544" sldId="314"/>
            <ac:spMk id="381" creationId="{030FEFD4-3553-72F2-C8A8-0CFB8CC0E189}"/>
          </ac:spMkLst>
        </pc:spChg>
        <pc:spChg chg="mod">
          <ac:chgData name="Rita Tam" userId="a11fa42d-2320-45aa-b44e-2f74874cff07" providerId="ADAL" clId="{72FC61CA-DD92-47A8-A4B8-50B45E9637B9}" dt="2022-11-28T12:55:09.791" v="15287"/>
          <ac:spMkLst>
            <pc:docMk/>
            <pc:sldMk cId="251624544" sldId="314"/>
            <ac:spMk id="382" creationId="{9530B359-850D-1C68-A5A6-747186982D3D}"/>
          </ac:spMkLst>
        </pc:spChg>
        <pc:spChg chg="mod">
          <ac:chgData name="Rita Tam" userId="a11fa42d-2320-45aa-b44e-2f74874cff07" providerId="ADAL" clId="{72FC61CA-DD92-47A8-A4B8-50B45E9637B9}" dt="2022-11-28T12:55:09.791" v="15287"/>
          <ac:spMkLst>
            <pc:docMk/>
            <pc:sldMk cId="251624544" sldId="314"/>
            <ac:spMk id="383" creationId="{78C3084B-1A78-C4EB-51A7-FCD88222FCB3}"/>
          </ac:spMkLst>
        </pc:spChg>
        <pc:spChg chg="mod">
          <ac:chgData name="Rita Tam" userId="a11fa42d-2320-45aa-b44e-2f74874cff07" providerId="ADAL" clId="{72FC61CA-DD92-47A8-A4B8-50B45E9637B9}" dt="2022-11-28T12:55:09.791" v="15287"/>
          <ac:spMkLst>
            <pc:docMk/>
            <pc:sldMk cId="251624544" sldId="314"/>
            <ac:spMk id="385" creationId="{8FD030A1-BC9C-9669-0E00-2E8AD95DB7C4}"/>
          </ac:spMkLst>
        </pc:spChg>
        <pc:spChg chg="mod">
          <ac:chgData name="Rita Tam" userId="a11fa42d-2320-45aa-b44e-2f74874cff07" providerId="ADAL" clId="{72FC61CA-DD92-47A8-A4B8-50B45E9637B9}" dt="2022-11-28T12:55:09.791" v="15287"/>
          <ac:spMkLst>
            <pc:docMk/>
            <pc:sldMk cId="251624544" sldId="314"/>
            <ac:spMk id="386" creationId="{4BA02FAC-3515-7220-5E67-566510669310}"/>
          </ac:spMkLst>
        </pc:spChg>
        <pc:spChg chg="mod">
          <ac:chgData name="Rita Tam" userId="a11fa42d-2320-45aa-b44e-2f74874cff07" providerId="ADAL" clId="{72FC61CA-DD92-47A8-A4B8-50B45E9637B9}" dt="2022-11-28T12:55:09.791" v="15287"/>
          <ac:spMkLst>
            <pc:docMk/>
            <pc:sldMk cId="251624544" sldId="314"/>
            <ac:spMk id="387" creationId="{0C0E4A6E-A89C-310C-BD96-6CA0AF9BFDFA}"/>
          </ac:spMkLst>
        </pc:spChg>
        <pc:spChg chg="mod">
          <ac:chgData name="Rita Tam" userId="a11fa42d-2320-45aa-b44e-2f74874cff07" providerId="ADAL" clId="{72FC61CA-DD92-47A8-A4B8-50B45E9637B9}" dt="2022-11-28T12:55:09.791" v="15287"/>
          <ac:spMkLst>
            <pc:docMk/>
            <pc:sldMk cId="251624544" sldId="314"/>
            <ac:spMk id="389" creationId="{275486FE-2ABB-3E4E-4A11-237B763CA13E}"/>
          </ac:spMkLst>
        </pc:spChg>
        <pc:spChg chg="mod">
          <ac:chgData name="Rita Tam" userId="a11fa42d-2320-45aa-b44e-2f74874cff07" providerId="ADAL" clId="{72FC61CA-DD92-47A8-A4B8-50B45E9637B9}" dt="2022-11-28T12:55:09.791" v="15287"/>
          <ac:spMkLst>
            <pc:docMk/>
            <pc:sldMk cId="251624544" sldId="314"/>
            <ac:spMk id="390" creationId="{D5CF5E59-B41A-1644-F1AA-3FFEE12B48F4}"/>
          </ac:spMkLst>
        </pc:spChg>
        <pc:spChg chg="mod">
          <ac:chgData name="Rita Tam" userId="a11fa42d-2320-45aa-b44e-2f74874cff07" providerId="ADAL" clId="{72FC61CA-DD92-47A8-A4B8-50B45E9637B9}" dt="2022-11-28T12:55:09.791" v="15287"/>
          <ac:spMkLst>
            <pc:docMk/>
            <pc:sldMk cId="251624544" sldId="314"/>
            <ac:spMk id="391" creationId="{D56206A9-5E69-5316-D63D-FFF500FCAEE7}"/>
          </ac:spMkLst>
        </pc:spChg>
        <pc:spChg chg="mod">
          <ac:chgData name="Rita Tam" userId="a11fa42d-2320-45aa-b44e-2f74874cff07" providerId="ADAL" clId="{72FC61CA-DD92-47A8-A4B8-50B45E9637B9}" dt="2022-11-28T12:55:09.791" v="15287"/>
          <ac:spMkLst>
            <pc:docMk/>
            <pc:sldMk cId="251624544" sldId="314"/>
            <ac:spMk id="393" creationId="{8CB3D177-34CB-3DB5-1831-28C7DCDBEBF9}"/>
          </ac:spMkLst>
        </pc:spChg>
        <pc:spChg chg="mod">
          <ac:chgData name="Rita Tam" userId="a11fa42d-2320-45aa-b44e-2f74874cff07" providerId="ADAL" clId="{72FC61CA-DD92-47A8-A4B8-50B45E9637B9}" dt="2022-11-28T12:55:09.791" v="15287"/>
          <ac:spMkLst>
            <pc:docMk/>
            <pc:sldMk cId="251624544" sldId="314"/>
            <ac:spMk id="394" creationId="{23A44EAD-2D4A-13AE-726C-0F8125813203}"/>
          </ac:spMkLst>
        </pc:spChg>
        <pc:spChg chg="mod">
          <ac:chgData name="Rita Tam" userId="a11fa42d-2320-45aa-b44e-2f74874cff07" providerId="ADAL" clId="{72FC61CA-DD92-47A8-A4B8-50B45E9637B9}" dt="2022-11-28T12:55:09.791" v="15287"/>
          <ac:spMkLst>
            <pc:docMk/>
            <pc:sldMk cId="251624544" sldId="314"/>
            <ac:spMk id="395" creationId="{A5BE36E2-6158-9054-4A36-93E67E5468E2}"/>
          </ac:spMkLst>
        </pc:spChg>
        <pc:spChg chg="mod">
          <ac:chgData name="Rita Tam" userId="a11fa42d-2320-45aa-b44e-2f74874cff07" providerId="ADAL" clId="{72FC61CA-DD92-47A8-A4B8-50B45E9637B9}" dt="2022-11-28T12:55:09.791" v="15287"/>
          <ac:spMkLst>
            <pc:docMk/>
            <pc:sldMk cId="251624544" sldId="314"/>
            <ac:spMk id="397" creationId="{562BE399-BC67-2A7B-5A22-891208BAA3D0}"/>
          </ac:spMkLst>
        </pc:spChg>
        <pc:spChg chg="mod">
          <ac:chgData name="Rita Tam" userId="a11fa42d-2320-45aa-b44e-2f74874cff07" providerId="ADAL" clId="{72FC61CA-DD92-47A8-A4B8-50B45E9637B9}" dt="2022-11-28T12:55:09.791" v="15287"/>
          <ac:spMkLst>
            <pc:docMk/>
            <pc:sldMk cId="251624544" sldId="314"/>
            <ac:spMk id="398" creationId="{EAB0A5D8-2F29-422D-41E0-9925A46E3C94}"/>
          </ac:spMkLst>
        </pc:spChg>
        <pc:spChg chg="mod">
          <ac:chgData name="Rita Tam" userId="a11fa42d-2320-45aa-b44e-2f74874cff07" providerId="ADAL" clId="{72FC61CA-DD92-47A8-A4B8-50B45E9637B9}" dt="2022-11-28T12:55:09.791" v="15287"/>
          <ac:spMkLst>
            <pc:docMk/>
            <pc:sldMk cId="251624544" sldId="314"/>
            <ac:spMk id="399" creationId="{1F71C6CA-60F2-804B-CDCE-9E9CA3E005FE}"/>
          </ac:spMkLst>
        </pc:spChg>
        <pc:spChg chg="mod">
          <ac:chgData name="Rita Tam" userId="a11fa42d-2320-45aa-b44e-2f74874cff07" providerId="ADAL" clId="{72FC61CA-DD92-47A8-A4B8-50B45E9637B9}" dt="2022-11-28T12:55:09.791" v="15287"/>
          <ac:spMkLst>
            <pc:docMk/>
            <pc:sldMk cId="251624544" sldId="314"/>
            <ac:spMk id="401" creationId="{C953A474-CA88-CE45-7AB9-E922B4FDD29C}"/>
          </ac:spMkLst>
        </pc:spChg>
        <pc:spChg chg="mod">
          <ac:chgData name="Rita Tam" userId="a11fa42d-2320-45aa-b44e-2f74874cff07" providerId="ADAL" clId="{72FC61CA-DD92-47A8-A4B8-50B45E9637B9}" dt="2022-11-28T12:55:09.791" v="15287"/>
          <ac:spMkLst>
            <pc:docMk/>
            <pc:sldMk cId="251624544" sldId="314"/>
            <ac:spMk id="402" creationId="{7C4C646E-EECE-628F-2132-23043DFC8116}"/>
          </ac:spMkLst>
        </pc:spChg>
        <pc:spChg chg="mod">
          <ac:chgData name="Rita Tam" userId="a11fa42d-2320-45aa-b44e-2f74874cff07" providerId="ADAL" clId="{72FC61CA-DD92-47A8-A4B8-50B45E9637B9}" dt="2022-11-28T12:55:09.791" v="15287"/>
          <ac:spMkLst>
            <pc:docMk/>
            <pc:sldMk cId="251624544" sldId="314"/>
            <ac:spMk id="403" creationId="{12FF07CC-A7A1-D878-34DE-B2E67B49530A}"/>
          </ac:spMkLst>
        </pc:spChg>
        <pc:spChg chg="add del mod">
          <ac:chgData name="Rita Tam" userId="a11fa42d-2320-45aa-b44e-2f74874cff07" providerId="ADAL" clId="{72FC61CA-DD92-47A8-A4B8-50B45E9637B9}" dt="2022-11-28T12:55:44.385" v="15301"/>
          <ac:spMkLst>
            <pc:docMk/>
            <pc:sldMk cId="251624544" sldId="314"/>
            <ac:spMk id="407" creationId="{8D9DCAE1-E995-2A76-DAAD-A6EAC9249C5B}"/>
          </ac:spMkLst>
        </pc:spChg>
        <pc:spChg chg="mod">
          <ac:chgData name="Rita Tam" userId="a11fa42d-2320-45aa-b44e-2f74874cff07" providerId="ADAL" clId="{72FC61CA-DD92-47A8-A4B8-50B45E9637B9}" dt="2022-11-28T12:55:47.610" v="15302"/>
          <ac:spMkLst>
            <pc:docMk/>
            <pc:sldMk cId="251624544" sldId="314"/>
            <ac:spMk id="409" creationId="{73234B15-F1B9-C517-F779-D0818C343D45}"/>
          </ac:spMkLst>
        </pc:spChg>
        <pc:spChg chg="mod">
          <ac:chgData name="Rita Tam" userId="a11fa42d-2320-45aa-b44e-2f74874cff07" providerId="ADAL" clId="{72FC61CA-DD92-47A8-A4B8-50B45E9637B9}" dt="2022-11-28T12:55:47.610" v="15302"/>
          <ac:spMkLst>
            <pc:docMk/>
            <pc:sldMk cId="251624544" sldId="314"/>
            <ac:spMk id="418" creationId="{184F5941-E5F5-8F9D-2CFF-606172B909AF}"/>
          </ac:spMkLst>
        </pc:spChg>
        <pc:spChg chg="mod">
          <ac:chgData name="Rita Tam" userId="a11fa42d-2320-45aa-b44e-2f74874cff07" providerId="ADAL" clId="{72FC61CA-DD92-47A8-A4B8-50B45E9637B9}" dt="2022-11-28T12:55:47.610" v="15302"/>
          <ac:spMkLst>
            <pc:docMk/>
            <pc:sldMk cId="251624544" sldId="314"/>
            <ac:spMk id="419" creationId="{54A6CCC6-1D80-7A33-8A23-019290DE5BCE}"/>
          </ac:spMkLst>
        </pc:spChg>
        <pc:spChg chg="mod">
          <ac:chgData name="Rita Tam" userId="a11fa42d-2320-45aa-b44e-2f74874cff07" providerId="ADAL" clId="{72FC61CA-DD92-47A8-A4B8-50B45E9637B9}" dt="2022-11-28T12:55:47.610" v="15302"/>
          <ac:spMkLst>
            <pc:docMk/>
            <pc:sldMk cId="251624544" sldId="314"/>
            <ac:spMk id="420" creationId="{8AF9367F-C7C3-90DA-2066-EDA88A28C752}"/>
          </ac:spMkLst>
        </pc:spChg>
        <pc:spChg chg="mod">
          <ac:chgData name="Rita Tam" userId="a11fa42d-2320-45aa-b44e-2f74874cff07" providerId="ADAL" clId="{72FC61CA-DD92-47A8-A4B8-50B45E9637B9}" dt="2022-11-28T12:55:47.610" v="15302"/>
          <ac:spMkLst>
            <pc:docMk/>
            <pc:sldMk cId="251624544" sldId="314"/>
            <ac:spMk id="421" creationId="{FD889AF2-1C30-3469-9F36-C8EF2837D544}"/>
          </ac:spMkLst>
        </pc:spChg>
        <pc:spChg chg="mod">
          <ac:chgData name="Rita Tam" userId="a11fa42d-2320-45aa-b44e-2f74874cff07" providerId="ADAL" clId="{72FC61CA-DD92-47A8-A4B8-50B45E9637B9}" dt="2022-11-28T12:55:47.610" v="15302"/>
          <ac:spMkLst>
            <pc:docMk/>
            <pc:sldMk cId="251624544" sldId="314"/>
            <ac:spMk id="422" creationId="{751E521B-A81A-4D1C-A3AF-04847D84BBED}"/>
          </ac:spMkLst>
        </pc:spChg>
        <pc:spChg chg="mod">
          <ac:chgData name="Rita Tam" userId="a11fa42d-2320-45aa-b44e-2f74874cff07" providerId="ADAL" clId="{72FC61CA-DD92-47A8-A4B8-50B45E9637B9}" dt="2022-11-28T12:55:47.610" v="15302"/>
          <ac:spMkLst>
            <pc:docMk/>
            <pc:sldMk cId="251624544" sldId="314"/>
            <ac:spMk id="423" creationId="{82DE3129-6123-D571-71AF-9C46D746C790}"/>
          </ac:spMkLst>
        </pc:spChg>
        <pc:spChg chg="mod">
          <ac:chgData name="Rita Tam" userId="a11fa42d-2320-45aa-b44e-2f74874cff07" providerId="ADAL" clId="{72FC61CA-DD92-47A8-A4B8-50B45E9637B9}" dt="2022-11-28T12:55:47.610" v="15302"/>
          <ac:spMkLst>
            <pc:docMk/>
            <pc:sldMk cId="251624544" sldId="314"/>
            <ac:spMk id="424" creationId="{044BD889-4418-7BDE-1416-6951541A1CB9}"/>
          </ac:spMkLst>
        </pc:spChg>
        <pc:spChg chg="mod">
          <ac:chgData name="Rita Tam" userId="a11fa42d-2320-45aa-b44e-2f74874cff07" providerId="ADAL" clId="{72FC61CA-DD92-47A8-A4B8-50B45E9637B9}" dt="2022-11-28T12:55:47.610" v="15302"/>
          <ac:spMkLst>
            <pc:docMk/>
            <pc:sldMk cId="251624544" sldId="314"/>
            <ac:spMk id="425" creationId="{5E5D5C73-DF53-85A3-93C8-D2627A45B4C1}"/>
          </ac:spMkLst>
        </pc:spChg>
        <pc:spChg chg="mod">
          <ac:chgData name="Rita Tam" userId="a11fa42d-2320-45aa-b44e-2f74874cff07" providerId="ADAL" clId="{72FC61CA-DD92-47A8-A4B8-50B45E9637B9}" dt="2022-11-28T12:55:47.610" v="15302"/>
          <ac:spMkLst>
            <pc:docMk/>
            <pc:sldMk cId="251624544" sldId="314"/>
            <ac:spMk id="426" creationId="{83AE4BB6-C9DA-FC5F-69F0-BAD0FAF276A0}"/>
          </ac:spMkLst>
        </pc:spChg>
        <pc:spChg chg="mod">
          <ac:chgData name="Rita Tam" userId="a11fa42d-2320-45aa-b44e-2f74874cff07" providerId="ADAL" clId="{72FC61CA-DD92-47A8-A4B8-50B45E9637B9}" dt="2022-11-28T12:55:47.610" v="15302"/>
          <ac:spMkLst>
            <pc:docMk/>
            <pc:sldMk cId="251624544" sldId="314"/>
            <ac:spMk id="427" creationId="{DD7C9C6D-0314-49CE-0E89-1C2BFE91E29C}"/>
          </ac:spMkLst>
        </pc:spChg>
        <pc:spChg chg="mod">
          <ac:chgData name="Rita Tam" userId="a11fa42d-2320-45aa-b44e-2f74874cff07" providerId="ADAL" clId="{72FC61CA-DD92-47A8-A4B8-50B45E9637B9}" dt="2022-11-28T12:55:47.610" v="15302"/>
          <ac:spMkLst>
            <pc:docMk/>
            <pc:sldMk cId="251624544" sldId="314"/>
            <ac:spMk id="428" creationId="{89AE18BA-3220-AFCC-0508-7915D80F6EA1}"/>
          </ac:spMkLst>
        </pc:spChg>
        <pc:spChg chg="mod">
          <ac:chgData name="Rita Tam" userId="a11fa42d-2320-45aa-b44e-2f74874cff07" providerId="ADAL" clId="{72FC61CA-DD92-47A8-A4B8-50B45E9637B9}" dt="2022-11-28T12:55:47.610" v="15302"/>
          <ac:spMkLst>
            <pc:docMk/>
            <pc:sldMk cId="251624544" sldId="314"/>
            <ac:spMk id="429" creationId="{DE9BACDF-1C33-0C89-4065-A3360DEB7E75}"/>
          </ac:spMkLst>
        </pc:spChg>
        <pc:spChg chg="mod">
          <ac:chgData name="Rita Tam" userId="a11fa42d-2320-45aa-b44e-2f74874cff07" providerId="ADAL" clId="{72FC61CA-DD92-47A8-A4B8-50B45E9637B9}" dt="2022-11-28T12:55:47.610" v="15302"/>
          <ac:spMkLst>
            <pc:docMk/>
            <pc:sldMk cId="251624544" sldId="314"/>
            <ac:spMk id="430" creationId="{4C551D28-8D93-C767-A34F-B904D1AE4C9F}"/>
          </ac:spMkLst>
        </pc:spChg>
        <pc:spChg chg="mod">
          <ac:chgData name="Rita Tam" userId="a11fa42d-2320-45aa-b44e-2f74874cff07" providerId="ADAL" clId="{72FC61CA-DD92-47A8-A4B8-50B45E9637B9}" dt="2022-11-28T12:55:47.610" v="15302"/>
          <ac:spMkLst>
            <pc:docMk/>
            <pc:sldMk cId="251624544" sldId="314"/>
            <ac:spMk id="431" creationId="{BC905A6C-E2C5-A0FE-8E92-C97070BECBF1}"/>
          </ac:spMkLst>
        </pc:spChg>
        <pc:spChg chg="mod">
          <ac:chgData name="Rita Tam" userId="a11fa42d-2320-45aa-b44e-2f74874cff07" providerId="ADAL" clId="{72FC61CA-DD92-47A8-A4B8-50B45E9637B9}" dt="2022-11-28T12:55:47.610" v="15302"/>
          <ac:spMkLst>
            <pc:docMk/>
            <pc:sldMk cId="251624544" sldId="314"/>
            <ac:spMk id="432" creationId="{063FEB87-605C-0004-20DD-B6A952912891}"/>
          </ac:spMkLst>
        </pc:spChg>
        <pc:spChg chg="mod">
          <ac:chgData name="Rita Tam" userId="a11fa42d-2320-45aa-b44e-2f74874cff07" providerId="ADAL" clId="{72FC61CA-DD92-47A8-A4B8-50B45E9637B9}" dt="2022-11-28T12:55:47.610" v="15302"/>
          <ac:spMkLst>
            <pc:docMk/>
            <pc:sldMk cId="251624544" sldId="314"/>
            <ac:spMk id="433" creationId="{F354645D-43D7-35DB-C2F3-BF154E22011C}"/>
          </ac:spMkLst>
        </pc:spChg>
        <pc:spChg chg="mod">
          <ac:chgData name="Rita Tam" userId="a11fa42d-2320-45aa-b44e-2f74874cff07" providerId="ADAL" clId="{72FC61CA-DD92-47A8-A4B8-50B45E9637B9}" dt="2022-11-28T12:55:47.610" v="15302"/>
          <ac:spMkLst>
            <pc:docMk/>
            <pc:sldMk cId="251624544" sldId="314"/>
            <ac:spMk id="434" creationId="{745B1F2F-0AC0-CD3C-0807-AB457BFE67DB}"/>
          </ac:spMkLst>
        </pc:spChg>
        <pc:spChg chg="mod">
          <ac:chgData name="Rita Tam" userId="a11fa42d-2320-45aa-b44e-2f74874cff07" providerId="ADAL" clId="{72FC61CA-DD92-47A8-A4B8-50B45E9637B9}" dt="2022-11-28T12:55:47.610" v="15302"/>
          <ac:spMkLst>
            <pc:docMk/>
            <pc:sldMk cId="251624544" sldId="314"/>
            <ac:spMk id="435" creationId="{3FA1F1DE-55EE-54DC-2AC6-2D6984A5540B}"/>
          </ac:spMkLst>
        </pc:spChg>
        <pc:spChg chg="mod">
          <ac:chgData name="Rita Tam" userId="a11fa42d-2320-45aa-b44e-2f74874cff07" providerId="ADAL" clId="{72FC61CA-DD92-47A8-A4B8-50B45E9637B9}" dt="2022-11-28T12:55:47.610" v="15302"/>
          <ac:spMkLst>
            <pc:docMk/>
            <pc:sldMk cId="251624544" sldId="314"/>
            <ac:spMk id="436" creationId="{E1FDE1AF-E1C3-8590-FFB4-6474FA1333C3}"/>
          </ac:spMkLst>
        </pc:spChg>
        <pc:spChg chg="mod">
          <ac:chgData name="Rita Tam" userId="a11fa42d-2320-45aa-b44e-2f74874cff07" providerId="ADAL" clId="{72FC61CA-DD92-47A8-A4B8-50B45E9637B9}" dt="2022-11-28T12:55:47.610" v="15302"/>
          <ac:spMkLst>
            <pc:docMk/>
            <pc:sldMk cId="251624544" sldId="314"/>
            <ac:spMk id="437" creationId="{CBA6EDAA-8E04-C64A-6842-8BF4F2621FB9}"/>
          </ac:spMkLst>
        </pc:spChg>
        <pc:spChg chg="mod">
          <ac:chgData name="Rita Tam" userId="a11fa42d-2320-45aa-b44e-2f74874cff07" providerId="ADAL" clId="{72FC61CA-DD92-47A8-A4B8-50B45E9637B9}" dt="2022-11-28T12:55:47.610" v="15302"/>
          <ac:spMkLst>
            <pc:docMk/>
            <pc:sldMk cId="251624544" sldId="314"/>
            <ac:spMk id="438" creationId="{917F2632-5105-1CEF-CA86-76E3D482D162}"/>
          </ac:spMkLst>
        </pc:spChg>
        <pc:spChg chg="mod">
          <ac:chgData name="Rita Tam" userId="a11fa42d-2320-45aa-b44e-2f74874cff07" providerId="ADAL" clId="{72FC61CA-DD92-47A8-A4B8-50B45E9637B9}" dt="2022-11-28T12:55:47.610" v="15302"/>
          <ac:spMkLst>
            <pc:docMk/>
            <pc:sldMk cId="251624544" sldId="314"/>
            <ac:spMk id="439" creationId="{44934C22-E74B-A1BE-0B9F-0DC331A4646A}"/>
          </ac:spMkLst>
        </pc:spChg>
        <pc:spChg chg="mod">
          <ac:chgData name="Rita Tam" userId="a11fa42d-2320-45aa-b44e-2f74874cff07" providerId="ADAL" clId="{72FC61CA-DD92-47A8-A4B8-50B45E9637B9}" dt="2022-11-28T12:55:47.610" v="15302"/>
          <ac:spMkLst>
            <pc:docMk/>
            <pc:sldMk cId="251624544" sldId="314"/>
            <ac:spMk id="440" creationId="{CF1E04A0-3FB0-88BE-61AF-C89F0A7272A8}"/>
          </ac:spMkLst>
        </pc:spChg>
        <pc:spChg chg="mod">
          <ac:chgData name="Rita Tam" userId="a11fa42d-2320-45aa-b44e-2f74874cff07" providerId="ADAL" clId="{72FC61CA-DD92-47A8-A4B8-50B45E9637B9}" dt="2022-11-28T12:55:47.610" v="15302"/>
          <ac:spMkLst>
            <pc:docMk/>
            <pc:sldMk cId="251624544" sldId="314"/>
            <ac:spMk id="441" creationId="{B2BC33C6-40CB-3C3A-B01E-B9F6038259AF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442" creationId="{A53F5A2A-06EA-5FD0-7699-8E18BD69D768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443" creationId="{F8CE3BCD-A622-A77C-F353-C28F1654798C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444" creationId="{E72C4384-C47E-AB58-1FD2-0DD6F0685E61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445" creationId="{C267196A-2447-DC66-99EA-22FFCCB90C0A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446" creationId="{700DA9FB-3A17-DD4A-10C4-40793B123739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447" creationId="{D63CDED5-03B1-C875-9136-CC9FCCD68521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448" creationId="{975452CE-96EB-7054-E5F3-D76A40071B26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449" creationId="{D904D715-C643-FDA6-259F-6A470FFBA5C3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450" creationId="{9CBE4D9D-C585-F079-EA8C-EA1D1E0A2A2A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451" creationId="{5B61B5B1-D690-2855-3275-24AADA855C3F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452" creationId="{CB1B2A7A-FE1E-9896-FBE7-753680FB46B9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453" creationId="{30BD8C4A-61F7-D006-6ABB-5DC151ECBAB1}"/>
          </ac:spMkLst>
        </pc:spChg>
        <pc:spChg chg="add del mod">
          <ac:chgData name="Rita Tam" userId="a11fa42d-2320-45aa-b44e-2f74874cff07" providerId="ADAL" clId="{72FC61CA-DD92-47A8-A4B8-50B45E9637B9}" dt="2022-11-28T12:56:14.698" v="15316"/>
          <ac:spMkLst>
            <pc:docMk/>
            <pc:sldMk cId="251624544" sldId="314"/>
            <ac:spMk id="454" creationId="{511E45C2-6F06-4A97-84F1-3EE3A926B6CE}"/>
          </ac:spMkLst>
        </pc:spChg>
        <pc:spChg chg="add del mod">
          <ac:chgData name="Rita Tam" userId="a11fa42d-2320-45aa-b44e-2f74874cff07" providerId="ADAL" clId="{72FC61CA-DD92-47A8-A4B8-50B45E9637B9}" dt="2022-11-28T12:56:14.698" v="15316"/>
          <ac:spMkLst>
            <pc:docMk/>
            <pc:sldMk cId="251624544" sldId="314"/>
            <ac:spMk id="455" creationId="{42771394-CC54-5263-815D-CB2D44506CDA}"/>
          </ac:spMkLst>
        </pc:spChg>
        <pc:spChg chg="add del mod">
          <ac:chgData name="Rita Tam" userId="a11fa42d-2320-45aa-b44e-2f74874cff07" providerId="ADAL" clId="{72FC61CA-DD92-47A8-A4B8-50B45E9637B9}" dt="2022-11-28T12:56:14.698" v="15316"/>
          <ac:spMkLst>
            <pc:docMk/>
            <pc:sldMk cId="251624544" sldId="314"/>
            <ac:spMk id="456" creationId="{4CF6D5B9-47D9-BF86-C101-012E82D1E75D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457" creationId="{A6BB2A3A-6588-D495-C600-3FEFF19AFBE7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458" creationId="{8F4A271E-387D-D41B-6605-385DE773C3BC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459" creationId="{8B30E8C0-FB1C-78C3-6F13-24C5CCCFC72F}"/>
          </ac:spMkLst>
        </pc:spChg>
        <pc:spChg chg="add del mod">
          <ac:chgData name="Rita Tam" userId="a11fa42d-2320-45aa-b44e-2f74874cff07" providerId="ADAL" clId="{72FC61CA-DD92-47A8-A4B8-50B45E9637B9}" dt="2022-11-28T12:56:23.585" v="15322"/>
          <ac:spMkLst>
            <pc:docMk/>
            <pc:sldMk cId="251624544" sldId="314"/>
            <ac:spMk id="460" creationId="{C17F3869-EE16-7600-AE7A-C2AEB8128AE7}"/>
          </ac:spMkLst>
        </pc:spChg>
        <pc:spChg chg="add del mod">
          <ac:chgData name="Rita Tam" userId="a11fa42d-2320-45aa-b44e-2f74874cff07" providerId="ADAL" clId="{72FC61CA-DD92-47A8-A4B8-50B45E9637B9}" dt="2022-11-28T12:56:23.585" v="15322"/>
          <ac:spMkLst>
            <pc:docMk/>
            <pc:sldMk cId="251624544" sldId="314"/>
            <ac:spMk id="461" creationId="{A54A90D0-ED8F-B928-EE8C-E579019B5764}"/>
          </ac:spMkLst>
        </pc:spChg>
        <pc:spChg chg="add del mod">
          <ac:chgData name="Rita Tam" userId="a11fa42d-2320-45aa-b44e-2f74874cff07" providerId="ADAL" clId="{72FC61CA-DD92-47A8-A4B8-50B45E9637B9}" dt="2022-11-28T12:56:23.585" v="15322"/>
          <ac:spMkLst>
            <pc:docMk/>
            <pc:sldMk cId="251624544" sldId="314"/>
            <ac:spMk id="462" creationId="{8DC3973D-B0AF-1696-B241-7E2191B09F9D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463" creationId="{AC554288-7B6A-CDD6-7199-9A0E332FEDCF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464" creationId="{881F9133-A096-B4DA-DB34-1A83DC3E10A1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465" creationId="{C79C3F2C-D64B-1DAB-9EFD-F41A6F7FECE8}"/>
          </ac:spMkLst>
        </pc:spChg>
        <pc:spChg chg="add del mod">
          <ac:chgData name="Rita Tam" userId="a11fa42d-2320-45aa-b44e-2f74874cff07" providerId="ADAL" clId="{72FC61CA-DD92-47A8-A4B8-50B45E9637B9}" dt="2022-11-28T12:57:27.580" v="15366" actId="478"/>
          <ac:spMkLst>
            <pc:docMk/>
            <pc:sldMk cId="251624544" sldId="314"/>
            <ac:spMk id="466" creationId="{F97D57F9-C675-90B4-42C0-A27F361A9C32}"/>
          </ac:spMkLst>
        </pc:spChg>
        <pc:spChg chg="add del mod">
          <ac:chgData name="Rita Tam" userId="a11fa42d-2320-45aa-b44e-2f74874cff07" providerId="ADAL" clId="{72FC61CA-DD92-47A8-A4B8-50B45E9637B9}" dt="2022-11-28T12:57:27.580" v="15366" actId="478"/>
          <ac:spMkLst>
            <pc:docMk/>
            <pc:sldMk cId="251624544" sldId="314"/>
            <ac:spMk id="467" creationId="{143AC5F3-EB93-041A-C886-7BD6E3D739F3}"/>
          </ac:spMkLst>
        </pc:spChg>
        <pc:spChg chg="add del mod">
          <ac:chgData name="Rita Tam" userId="a11fa42d-2320-45aa-b44e-2f74874cff07" providerId="ADAL" clId="{72FC61CA-DD92-47A8-A4B8-50B45E9637B9}" dt="2022-11-28T12:57:27.580" v="15366" actId="478"/>
          <ac:spMkLst>
            <pc:docMk/>
            <pc:sldMk cId="251624544" sldId="314"/>
            <ac:spMk id="468" creationId="{0529F552-CD51-ED9C-8C1B-40FB03645D72}"/>
          </ac:spMkLst>
        </pc:spChg>
        <pc:spChg chg="add del mod">
          <ac:chgData name="Rita Tam" userId="a11fa42d-2320-45aa-b44e-2f74874cff07" providerId="ADAL" clId="{72FC61CA-DD92-47A8-A4B8-50B45E9637B9}" dt="2022-11-28T12:56:43.441" v="15338"/>
          <ac:spMkLst>
            <pc:docMk/>
            <pc:sldMk cId="251624544" sldId="314"/>
            <ac:spMk id="469" creationId="{4516F2C4-B286-BD74-0B64-1166C75ACF39}"/>
          </ac:spMkLst>
        </pc:spChg>
        <pc:spChg chg="add del mod">
          <ac:chgData name="Rita Tam" userId="a11fa42d-2320-45aa-b44e-2f74874cff07" providerId="ADAL" clId="{72FC61CA-DD92-47A8-A4B8-50B45E9637B9}" dt="2022-11-28T12:56:43.441" v="15338"/>
          <ac:spMkLst>
            <pc:docMk/>
            <pc:sldMk cId="251624544" sldId="314"/>
            <ac:spMk id="470" creationId="{732F96F7-5DFD-A7BB-81AC-A434A584E54A}"/>
          </ac:spMkLst>
        </pc:spChg>
        <pc:spChg chg="add del mod">
          <ac:chgData name="Rita Tam" userId="a11fa42d-2320-45aa-b44e-2f74874cff07" providerId="ADAL" clId="{72FC61CA-DD92-47A8-A4B8-50B45E9637B9}" dt="2022-11-28T12:56:43.441" v="15338"/>
          <ac:spMkLst>
            <pc:docMk/>
            <pc:sldMk cId="251624544" sldId="314"/>
            <ac:spMk id="471" creationId="{5C7345AF-59D7-0CE5-EAC4-316E9C98CFBA}"/>
          </ac:spMkLst>
        </pc:spChg>
        <pc:spChg chg="add del mod">
          <ac:chgData name="Rita Tam" userId="a11fa42d-2320-45aa-b44e-2f74874cff07" providerId="ADAL" clId="{72FC61CA-DD92-47A8-A4B8-50B45E9637B9}" dt="2022-11-28T12:56:43.111" v="15337"/>
          <ac:spMkLst>
            <pc:docMk/>
            <pc:sldMk cId="251624544" sldId="314"/>
            <ac:spMk id="472" creationId="{62906755-5904-1786-3E83-82EA3A03B0DC}"/>
          </ac:spMkLst>
        </pc:spChg>
        <pc:spChg chg="add del mod">
          <ac:chgData name="Rita Tam" userId="a11fa42d-2320-45aa-b44e-2f74874cff07" providerId="ADAL" clId="{72FC61CA-DD92-47A8-A4B8-50B45E9637B9}" dt="2022-11-28T12:56:43.111" v="15337"/>
          <ac:spMkLst>
            <pc:docMk/>
            <pc:sldMk cId="251624544" sldId="314"/>
            <ac:spMk id="473" creationId="{42C92CD2-E16D-13FC-71F5-31492D2EC9FC}"/>
          </ac:spMkLst>
        </pc:spChg>
        <pc:spChg chg="add del mod">
          <ac:chgData name="Rita Tam" userId="a11fa42d-2320-45aa-b44e-2f74874cff07" providerId="ADAL" clId="{72FC61CA-DD92-47A8-A4B8-50B45E9637B9}" dt="2022-11-28T12:56:43.111" v="15337"/>
          <ac:spMkLst>
            <pc:docMk/>
            <pc:sldMk cId="251624544" sldId="314"/>
            <ac:spMk id="474" creationId="{3C101140-E342-2594-FCA9-6F9D7EA835AD}"/>
          </ac:spMkLst>
        </pc:spChg>
        <pc:spChg chg="add del mod">
          <ac:chgData name="Rita Tam" userId="a11fa42d-2320-45aa-b44e-2f74874cff07" providerId="ADAL" clId="{72FC61CA-DD92-47A8-A4B8-50B45E9637B9}" dt="2022-11-28T12:57:27.580" v="15366" actId="478"/>
          <ac:spMkLst>
            <pc:docMk/>
            <pc:sldMk cId="251624544" sldId="314"/>
            <ac:spMk id="475" creationId="{9A04D5AE-A41F-8FF3-E843-69A51F0AFE96}"/>
          </ac:spMkLst>
        </pc:spChg>
        <pc:spChg chg="add del mod">
          <ac:chgData name="Rita Tam" userId="a11fa42d-2320-45aa-b44e-2f74874cff07" providerId="ADAL" clId="{72FC61CA-DD92-47A8-A4B8-50B45E9637B9}" dt="2022-11-28T12:57:27.580" v="15366" actId="478"/>
          <ac:spMkLst>
            <pc:docMk/>
            <pc:sldMk cId="251624544" sldId="314"/>
            <ac:spMk id="476" creationId="{9A9FC5FE-898A-94E4-5069-0451B05A2427}"/>
          </ac:spMkLst>
        </pc:spChg>
        <pc:spChg chg="add del mod">
          <ac:chgData name="Rita Tam" userId="a11fa42d-2320-45aa-b44e-2f74874cff07" providerId="ADAL" clId="{72FC61CA-DD92-47A8-A4B8-50B45E9637B9}" dt="2022-11-28T12:57:27.580" v="15366" actId="478"/>
          <ac:spMkLst>
            <pc:docMk/>
            <pc:sldMk cId="251624544" sldId="314"/>
            <ac:spMk id="477" creationId="{666D6DF6-AEAA-A68B-E655-73CFF12E206B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478" creationId="{3F9272CF-D3E4-B4C6-49CC-DAD083B355AB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479" creationId="{D66BD5FC-30FE-827D-7FA3-92E31E1C5F62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480" creationId="{EC68531D-C30A-847D-7F8A-3E8E42A25034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481" creationId="{31FAFEE9-FC94-D7A8-C17D-EF5A7C1C3C2A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482" creationId="{2BA067BA-079E-4669-D627-24FC269CF21F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483" creationId="{DB61510E-45F9-25E1-39DD-7B68B531CE6A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484" creationId="{C7585894-BA42-C2AD-7592-0A16000131AE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485" creationId="{EB693C67-D19B-A71B-DDCA-46482AF3140B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486" creationId="{99654792-5994-5B24-3DD1-952E47EF7A2C}"/>
          </ac:spMkLst>
        </pc:spChg>
        <pc:spChg chg="add del mod">
          <ac:chgData name="Rita Tam" userId="a11fa42d-2320-45aa-b44e-2f74874cff07" providerId="ADAL" clId="{72FC61CA-DD92-47A8-A4B8-50B45E9637B9}" dt="2022-11-28T12:57:02.273" v="15351"/>
          <ac:spMkLst>
            <pc:docMk/>
            <pc:sldMk cId="251624544" sldId="314"/>
            <ac:spMk id="487" creationId="{06079C29-4AE4-18B9-2DF6-C473CBFA73BD}"/>
          </ac:spMkLst>
        </pc:spChg>
        <pc:spChg chg="add del mod">
          <ac:chgData name="Rita Tam" userId="a11fa42d-2320-45aa-b44e-2f74874cff07" providerId="ADAL" clId="{72FC61CA-DD92-47A8-A4B8-50B45E9637B9}" dt="2022-11-28T12:57:02.273" v="15351"/>
          <ac:spMkLst>
            <pc:docMk/>
            <pc:sldMk cId="251624544" sldId="314"/>
            <ac:spMk id="488" creationId="{0C42BBF7-6CBD-0A46-76AE-A6D7EBEBD480}"/>
          </ac:spMkLst>
        </pc:spChg>
        <pc:spChg chg="add del mod">
          <ac:chgData name="Rita Tam" userId="a11fa42d-2320-45aa-b44e-2f74874cff07" providerId="ADAL" clId="{72FC61CA-DD92-47A8-A4B8-50B45E9637B9}" dt="2022-11-28T12:57:02.273" v="15351"/>
          <ac:spMkLst>
            <pc:docMk/>
            <pc:sldMk cId="251624544" sldId="314"/>
            <ac:spMk id="489" creationId="{A6F4DC4A-8C1E-5B61-BBFC-E922C11978F1}"/>
          </ac:spMkLst>
        </pc:spChg>
        <pc:spChg chg="add del mod">
          <ac:chgData name="Rita Tam" userId="a11fa42d-2320-45aa-b44e-2f74874cff07" providerId="ADAL" clId="{72FC61CA-DD92-47A8-A4B8-50B45E9637B9}" dt="2022-11-28T12:57:01.978" v="15350"/>
          <ac:spMkLst>
            <pc:docMk/>
            <pc:sldMk cId="251624544" sldId="314"/>
            <ac:spMk id="490" creationId="{B4039A80-E929-9C35-6DBF-283E3D150564}"/>
          </ac:spMkLst>
        </pc:spChg>
        <pc:spChg chg="add del mod">
          <ac:chgData name="Rita Tam" userId="a11fa42d-2320-45aa-b44e-2f74874cff07" providerId="ADAL" clId="{72FC61CA-DD92-47A8-A4B8-50B45E9637B9}" dt="2022-11-28T12:57:01.978" v="15350"/>
          <ac:spMkLst>
            <pc:docMk/>
            <pc:sldMk cId="251624544" sldId="314"/>
            <ac:spMk id="491" creationId="{67CB5A80-A4CF-1C74-B6C8-ACDDDFB42DA1}"/>
          </ac:spMkLst>
        </pc:spChg>
        <pc:spChg chg="add del mod">
          <ac:chgData name="Rita Tam" userId="a11fa42d-2320-45aa-b44e-2f74874cff07" providerId="ADAL" clId="{72FC61CA-DD92-47A8-A4B8-50B45E9637B9}" dt="2022-11-28T12:57:01.978" v="15350"/>
          <ac:spMkLst>
            <pc:docMk/>
            <pc:sldMk cId="251624544" sldId="314"/>
            <ac:spMk id="492" creationId="{4990A9BB-D3D0-2160-7072-8A9397830F55}"/>
          </ac:spMkLst>
        </pc:spChg>
        <pc:spChg chg="add del mod">
          <ac:chgData name="Rita Tam" userId="a11fa42d-2320-45aa-b44e-2f74874cff07" providerId="ADAL" clId="{72FC61CA-DD92-47A8-A4B8-50B45E9637B9}" dt="2022-11-28T12:57:01.741" v="15349"/>
          <ac:spMkLst>
            <pc:docMk/>
            <pc:sldMk cId="251624544" sldId="314"/>
            <ac:spMk id="493" creationId="{B72028FD-01E3-597C-5320-42F9682FC94C}"/>
          </ac:spMkLst>
        </pc:spChg>
        <pc:spChg chg="add del mod">
          <ac:chgData name="Rita Tam" userId="a11fa42d-2320-45aa-b44e-2f74874cff07" providerId="ADAL" clId="{72FC61CA-DD92-47A8-A4B8-50B45E9637B9}" dt="2022-11-28T12:57:01.741" v="15349"/>
          <ac:spMkLst>
            <pc:docMk/>
            <pc:sldMk cId="251624544" sldId="314"/>
            <ac:spMk id="494" creationId="{A5FAEBCC-BA5E-D168-E981-6815F8A0BF48}"/>
          </ac:spMkLst>
        </pc:spChg>
        <pc:spChg chg="add del mod">
          <ac:chgData name="Rita Tam" userId="a11fa42d-2320-45aa-b44e-2f74874cff07" providerId="ADAL" clId="{72FC61CA-DD92-47A8-A4B8-50B45E9637B9}" dt="2022-11-28T12:57:01.741" v="15349"/>
          <ac:spMkLst>
            <pc:docMk/>
            <pc:sldMk cId="251624544" sldId="314"/>
            <ac:spMk id="495" creationId="{D99F6449-42CB-ADB4-790B-5A2FC02B2A3E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496" creationId="{255D7364-7E05-A701-4B1B-FC1C72B771B7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497" creationId="{F0489B3C-355C-1D07-2AC1-583EBCC54753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498" creationId="{C349A912-12E5-2EBD-1E9A-2474A1B0712A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499" creationId="{13FE0CF6-411E-62E8-1B00-68A9408BA099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500" creationId="{AD380B74-9C24-C45B-6AD8-FA3E4FB055CA}"/>
          </ac:spMkLst>
        </pc:spChg>
        <pc:spChg chg="add mod">
          <ac:chgData name="Rita Tam" userId="a11fa42d-2320-45aa-b44e-2f74874cff07" providerId="ADAL" clId="{72FC61CA-DD92-47A8-A4B8-50B45E9637B9}" dt="2022-11-28T12:58:10.870" v="15469" actId="164"/>
          <ac:spMkLst>
            <pc:docMk/>
            <pc:sldMk cId="251624544" sldId="314"/>
            <ac:spMk id="501" creationId="{B1CA9A22-3F01-6011-BEF6-C96A1D1D1CB1}"/>
          </ac:spMkLst>
        </pc:spChg>
        <pc:spChg chg="add del mod">
          <ac:chgData name="Rita Tam" userId="a11fa42d-2320-45aa-b44e-2f74874cff07" providerId="ADAL" clId="{72FC61CA-DD92-47A8-A4B8-50B45E9637B9}" dt="2022-11-28T12:57:27.580" v="15366" actId="478"/>
          <ac:spMkLst>
            <pc:docMk/>
            <pc:sldMk cId="251624544" sldId="314"/>
            <ac:spMk id="502" creationId="{DA75B914-5B6D-BD05-BB13-3177C1E56463}"/>
          </ac:spMkLst>
        </pc:spChg>
        <pc:spChg chg="add del mod">
          <ac:chgData name="Rita Tam" userId="a11fa42d-2320-45aa-b44e-2f74874cff07" providerId="ADAL" clId="{72FC61CA-DD92-47A8-A4B8-50B45E9637B9}" dt="2022-11-28T12:57:27.580" v="15366" actId="478"/>
          <ac:spMkLst>
            <pc:docMk/>
            <pc:sldMk cId="251624544" sldId="314"/>
            <ac:spMk id="503" creationId="{F6358AD6-68C9-1947-3001-7E835CB5970E}"/>
          </ac:spMkLst>
        </pc:spChg>
        <pc:spChg chg="add del mod">
          <ac:chgData name="Rita Tam" userId="a11fa42d-2320-45aa-b44e-2f74874cff07" providerId="ADAL" clId="{72FC61CA-DD92-47A8-A4B8-50B45E9637B9}" dt="2022-11-28T12:57:27.580" v="15366" actId="478"/>
          <ac:spMkLst>
            <pc:docMk/>
            <pc:sldMk cId="251624544" sldId="314"/>
            <ac:spMk id="504" creationId="{F22408D1-5DE2-9EC3-7D4A-551AF88A5527}"/>
          </ac:spMkLst>
        </pc:spChg>
        <pc:spChg chg="add del mod">
          <ac:chgData name="Rita Tam" userId="a11fa42d-2320-45aa-b44e-2f74874cff07" providerId="ADAL" clId="{72FC61CA-DD92-47A8-A4B8-50B45E9637B9}" dt="2022-11-28T12:57:27.580" v="15366" actId="478"/>
          <ac:spMkLst>
            <pc:docMk/>
            <pc:sldMk cId="251624544" sldId="314"/>
            <ac:spMk id="505" creationId="{B75CF5AB-453F-E8D9-DC1C-593D7D1D62DF}"/>
          </ac:spMkLst>
        </pc:spChg>
        <pc:spChg chg="add del mod">
          <ac:chgData name="Rita Tam" userId="a11fa42d-2320-45aa-b44e-2f74874cff07" providerId="ADAL" clId="{72FC61CA-DD92-47A8-A4B8-50B45E9637B9}" dt="2022-11-28T12:57:27.580" v="15366" actId="478"/>
          <ac:spMkLst>
            <pc:docMk/>
            <pc:sldMk cId="251624544" sldId="314"/>
            <ac:spMk id="506" creationId="{33CA640B-5DB3-EF84-55AC-27D6EDEF288C}"/>
          </ac:spMkLst>
        </pc:spChg>
        <pc:spChg chg="add del mod">
          <ac:chgData name="Rita Tam" userId="a11fa42d-2320-45aa-b44e-2f74874cff07" providerId="ADAL" clId="{72FC61CA-DD92-47A8-A4B8-50B45E9637B9}" dt="2022-11-28T12:57:27.580" v="15366" actId="478"/>
          <ac:spMkLst>
            <pc:docMk/>
            <pc:sldMk cId="251624544" sldId="314"/>
            <ac:spMk id="507" creationId="{2421F0E5-5E21-7F71-192E-C4D2C446EF9E}"/>
          </ac:spMkLst>
        </pc:spChg>
        <pc:spChg chg="mod">
          <ac:chgData name="Rita Tam" userId="a11fa42d-2320-45aa-b44e-2f74874cff07" providerId="ADAL" clId="{72FC61CA-DD92-47A8-A4B8-50B45E9637B9}" dt="2022-11-28T12:57:24.060" v="15364"/>
          <ac:spMkLst>
            <pc:docMk/>
            <pc:sldMk cId="251624544" sldId="314"/>
            <ac:spMk id="509" creationId="{B0F22444-160C-2F82-1A20-CF18627046A3}"/>
          </ac:spMkLst>
        </pc:spChg>
        <pc:spChg chg="mod">
          <ac:chgData name="Rita Tam" userId="a11fa42d-2320-45aa-b44e-2f74874cff07" providerId="ADAL" clId="{72FC61CA-DD92-47A8-A4B8-50B45E9637B9}" dt="2022-11-28T12:57:24.060" v="15364"/>
          <ac:spMkLst>
            <pc:docMk/>
            <pc:sldMk cId="251624544" sldId="314"/>
            <ac:spMk id="510" creationId="{7944FEF3-5255-5717-1C78-27113BA6657D}"/>
          </ac:spMkLst>
        </pc:spChg>
        <pc:spChg chg="mod">
          <ac:chgData name="Rita Tam" userId="a11fa42d-2320-45aa-b44e-2f74874cff07" providerId="ADAL" clId="{72FC61CA-DD92-47A8-A4B8-50B45E9637B9}" dt="2022-11-28T12:57:24.060" v="15364"/>
          <ac:spMkLst>
            <pc:docMk/>
            <pc:sldMk cId="251624544" sldId="314"/>
            <ac:spMk id="511" creationId="{12F16A20-3FEC-7D5E-C3BE-42DA3842A6F5}"/>
          </ac:spMkLst>
        </pc:spChg>
        <pc:spChg chg="add del mod">
          <ac:chgData name="Rita Tam" userId="a11fa42d-2320-45aa-b44e-2f74874cff07" providerId="ADAL" clId="{72FC61CA-DD92-47A8-A4B8-50B45E9637B9}" dt="2022-11-28T12:58:25.980" v="15472" actId="478"/>
          <ac:spMkLst>
            <pc:docMk/>
            <pc:sldMk cId="251624544" sldId="314"/>
            <ac:spMk id="512" creationId="{CB3C08B0-D69D-E61A-C241-91A8ADB6362A}"/>
          </ac:spMkLst>
        </pc:spChg>
        <pc:grpChg chg="add del mod">
          <ac:chgData name="Rita Tam" userId="a11fa42d-2320-45aa-b44e-2f74874cff07" providerId="ADAL" clId="{72FC61CA-DD92-47A8-A4B8-50B45E9637B9}" dt="2022-11-28T12:28:49.704" v="14533" actId="165"/>
          <ac:grpSpMkLst>
            <pc:docMk/>
            <pc:sldMk cId="251624544" sldId="314"/>
            <ac:grpSpMk id="4" creationId="{5324D2E5-F107-9378-2087-127C90EC944A}"/>
          </ac:grpSpMkLst>
        </pc:grpChg>
        <pc:grpChg chg="del mod topLvl">
          <ac:chgData name="Rita Tam" userId="a11fa42d-2320-45aa-b44e-2f74874cff07" providerId="ADAL" clId="{72FC61CA-DD92-47A8-A4B8-50B45E9637B9}" dt="2022-11-28T12:29:01.687" v="14536" actId="165"/>
          <ac:grpSpMkLst>
            <pc:docMk/>
            <pc:sldMk cId="251624544" sldId="314"/>
            <ac:grpSpMk id="5" creationId="{DE951F38-6E78-06C6-77F6-F266B775D4D8}"/>
          </ac:grpSpMkLst>
        </pc:grpChg>
        <pc:grpChg chg="del mod topLvl">
          <ac:chgData name="Rita Tam" userId="a11fa42d-2320-45aa-b44e-2f74874cff07" providerId="ADAL" clId="{72FC61CA-DD92-47A8-A4B8-50B45E9637B9}" dt="2022-11-28T12:29:40.298" v="14549" actId="478"/>
          <ac:grpSpMkLst>
            <pc:docMk/>
            <pc:sldMk cId="251624544" sldId="314"/>
            <ac:grpSpMk id="6" creationId="{44D25FD3-1123-780B-5B27-EAE92E8667B4}"/>
          </ac:grpSpMkLst>
        </pc:grpChg>
        <pc:grpChg chg="del mod topLvl">
          <ac:chgData name="Rita Tam" userId="a11fa42d-2320-45aa-b44e-2f74874cff07" providerId="ADAL" clId="{72FC61CA-DD92-47A8-A4B8-50B45E9637B9}" dt="2022-11-28T12:29:40.298" v="14549" actId="478"/>
          <ac:grpSpMkLst>
            <pc:docMk/>
            <pc:sldMk cId="251624544" sldId="314"/>
            <ac:grpSpMk id="7" creationId="{B8F1664A-64C6-B5C8-E561-07451F174C75}"/>
          </ac:grpSpMkLst>
        </pc:grpChg>
        <pc:grpChg chg="mod">
          <ac:chgData name="Rita Tam" userId="a11fa42d-2320-45aa-b44e-2f74874cff07" providerId="ADAL" clId="{72FC61CA-DD92-47A8-A4B8-50B45E9637B9}" dt="2022-11-28T12:28:49.704" v="14533" actId="165"/>
          <ac:grpSpMkLst>
            <pc:docMk/>
            <pc:sldMk cId="251624544" sldId="314"/>
            <ac:grpSpMk id="8" creationId="{C52F34BD-4933-915D-296B-452AD8669411}"/>
          </ac:grpSpMkLst>
        </pc:grpChg>
        <pc:grpChg chg="mod">
          <ac:chgData name="Rita Tam" userId="a11fa42d-2320-45aa-b44e-2f74874cff07" providerId="ADAL" clId="{72FC61CA-DD92-47A8-A4B8-50B45E9637B9}" dt="2022-11-28T12:28:49.704" v="14533" actId="165"/>
          <ac:grpSpMkLst>
            <pc:docMk/>
            <pc:sldMk cId="251624544" sldId="314"/>
            <ac:grpSpMk id="9" creationId="{8B18B7A7-E4BB-9734-9839-0E66FDDAB304}"/>
          </ac:grpSpMkLst>
        </pc:grpChg>
        <pc:grpChg chg="mod">
          <ac:chgData name="Rita Tam" userId="a11fa42d-2320-45aa-b44e-2f74874cff07" providerId="ADAL" clId="{72FC61CA-DD92-47A8-A4B8-50B45E9637B9}" dt="2022-11-28T12:28:49.704" v="14533" actId="165"/>
          <ac:grpSpMkLst>
            <pc:docMk/>
            <pc:sldMk cId="251624544" sldId="314"/>
            <ac:grpSpMk id="10" creationId="{C592E32C-83B6-61E0-758D-95BA983B058E}"/>
          </ac:grpSpMkLst>
        </pc:grpChg>
        <pc:grpChg chg="mod">
          <ac:chgData name="Rita Tam" userId="a11fa42d-2320-45aa-b44e-2f74874cff07" providerId="ADAL" clId="{72FC61CA-DD92-47A8-A4B8-50B45E9637B9}" dt="2022-11-28T12:28:49.704" v="14533" actId="165"/>
          <ac:grpSpMkLst>
            <pc:docMk/>
            <pc:sldMk cId="251624544" sldId="314"/>
            <ac:grpSpMk id="11" creationId="{5BB32374-BB02-2C66-8960-BDCE586DB183}"/>
          </ac:grpSpMkLst>
        </pc:grpChg>
        <pc:grpChg chg="mod">
          <ac:chgData name="Rita Tam" userId="a11fa42d-2320-45aa-b44e-2f74874cff07" providerId="ADAL" clId="{72FC61CA-DD92-47A8-A4B8-50B45E9637B9}" dt="2022-11-28T12:28:49.704" v="14533" actId="165"/>
          <ac:grpSpMkLst>
            <pc:docMk/>
            <pc:sldMk cId="251624544" sldId="314"/>
            <ac:grpSpMk id="12" creationId="{9F89C93E-C80E-A21A-751C-9115DAAFC750}"/>
          </ac:grpSpMkLst>
        </pc:grpChg>
        <pc:grpChg chg="mod">
          <ac:chgData name="Rita Tam" userId="a11fa42d-2320-45aa-b44e-2f74874cff07" providerId="ADAL" clId="{72FC61CA-DD92-47A8-A4B8-50B45E9637B9}" dt="2022-11-28T12:28:49.704" v="14533" actId="165"/>
          <ac:grpSpMkLst>
            <pc:docMk/>
            <pc:sldMk cId="251624544" sldId="314"/>
            <ac:grpSpMk id="13" creationId="{546286FF-CE60-6F60-47FF-779AB5BEEDFA}"/>
          </ac:grpSpMkLst>
        </pc:grpChg>
        <pc:grpChg chg="mod">
          <ac:chgData name="Rita Tam" userId="a11fa42d-2320-45aa-b44e-2f74874cff07" providerId="ADAL" clId="{72FC61CA-DD92-47A8-A4B8-50B45E9637B9}" dt="2022-11-28T12:28:49.704" v="14533" actId="165"/>
          <ac:grpSpMkLst>
            <pc:docMk/>
            <pc:sldMk cId="251624544" sldId="314"/>
            <ac:grpSpMk id="14" creationId="{881EEEDF-C0C9-BBED-9EC3-6396D2D68666}"/>
          </ac:grpSpMkLst>
        </pc:grpChg>
        <pc:grpChg chg="mod">
          <ac:chgData name="Rita Tam" userId="a11fa42d-2320-45aa-b44e-2f74874cff07" providerId="ADAL" clId="{72FC61CA-DD92-47A8-A4B8-50B45E9637B9}" dt="2022-11-28T12:28:49.704" v="14533" actId="165"/>
          <ac:grpSpMkLst>
            <pc:docMk/>
            <pc:sldMk cId="251624544" sldId="314"/>
            <ac:grpSpMk id="15" creationId="{9B5BC01A-3339-B0F9-0F30-AC99E2632805}"/>
          </ac:grpSpMkLst>
        </pc:grpChg>
        <pc:grpChg chg="mod">
          <ac:chgData name="Rita Tam" userId="a11fa42d-2320-45aa-b44e-2f74874cff07" providerId="ADAL" clId="{72FC61CA-DD92-47A8-A4B8-50B45E9637B9}" dt="2022-11-28T12:28:49.704" v="14533" actId="165"/>
          <ac:grpSpMkLst>
            <pc:docMk/>
            <pc:sldMk cId="251624544" sldId="314"/>
            <ac:grpSpMk id="40" creationId="{9AABBC69-4E16-CE32-A001-DEAFF24CEC99}"/>
          </ac:grpSpMkLst>
        </pc:grpChg>
        <pc:grpChg chg="mod">
          <ac:chgData name="Rita Tam" userId="a11fa42d-2320-45aa-b44e-2f74874cff07" providerId="ADAL" clId="{72FC61CA-DD92-47A8-A4B8-50B45E9637B9}" dt="2022-11-28T12:28:49.704" v="14533" actId="165"/>
          <ac:grpSpMkLst>
            <pc:docMk/>
            <pc:sldMk cId="251624544" sldId="314"/>
            <ac:grpSpMk id="41" creationId="{061009E5-D24A-931E-2AB7-69968CED0D5A}"/>
          </ac:grpSpMkLst>
        </pc:grpChg>
        <pc:grpChg chg="mod">
          <ac:chgData name="Rita Tam" userId="a11fa42d-2320-45aa-b44e-2f74874cff07" providerId="ADAL" clId="{72FC61CA-DD92-47A8-A4B8-50B45E9637B9}" dt="2022-11-28T12:28:49.704" v="14533" actId="165"/>
          <ac:grpSpMkLst>
            <pc:docMk/>
            <pc:sldMk cId="251624544" sldId="314"/>
            <ac:grpSpMk id="42" creationId="{FA4DA078-600F-1F89-0981-25BBCE1FFB8B}"/>
          </ac:grpSpMkLst>
        </pc:grpChg>
        <pc:grpChg chg="mod">
          <ac:chgData name="Rita Tam" userId="a11fa42d-2320-45aa-b44e-2f74874cff07" providerId="ADAL" clId="{72FC61CA-DD92-47A8-A4B8-50B45E9637B9}" dt="2022-11-28T12:28:49.704" v="14533" actId="165"/>
          <ac:grpSpMkLst>
            <pc:docMk/>
            <pc:sldMk cId="251624544" sldId="314"/>
            <ac:grpSpMk id="43" creationId="{A3451A8F-0276-0347-3E3A-9CEDAAFFE8E3}"/>
          </ac:grpSpMkLst>
        </pc:grpChg>
        <pc:grpChg chg="mod">
          <ac:chgData name="Rita Tam" userId="a11fa42d-2320-45aa-b44e-2f74874cff07" providerId="ADAL" clId="{72FC61CA-DD92-47A8-A4B8-50B45E9637B9}" dt="2022-11-28T12:28:49.704" v="14533" actId="165"/>
          <ac:grpSpMkLst>
            <pc:docMk/>
            <pc:sldMk cId="251624544" sldId="314"/>
            <ac:grpSpMk id="44" creationId="{A18123B2-4534-10C5-A133-132EEDAEC3DD}"/>
          </ac:grpSpMkLst>
        </pc:grpChg>
        <pc:grpChg chg="mod">
          <ac:chgData name="Rita Tam" userId="a11fa42d-2320-45aa-b44e-2f74874cff07" providerId="ADAL" clId="{72FC61CA-DD92-47A8-A4B8-50B45E9637B9}" dt="2022-11-28T12:28:49.704" v="14533" actId="165"/>
          <ac:grpSpMkLst>
            <pc:docMk/>
            <pc:sldMk cId="251624544" sldId="314"/>
            <ac:grpSpMk id="45" creationId="{6DD02B7A-BCB5-7F0F-42DD-02E903A404CD}"/>
          </ac:grpSpMkLst>
        </pc:grpChg>
        <pc:grpChg chg="mod">
          <ac:chgData name="Rita Tam" userId="a11fa42d-2320-45aa-b44e-2f74874cff07" providerId="ADAL" clId="{72FC61CA-DD92-47A8-A4B8-50B45E9637B9}" dt="2022-11-28T12:28:49.704" v="14533" actId="165"/>
          <ac:grpSpMkLst>
            <pc:docMk/>
            <pc:sldMk cId="251624544" sldId="314"/>
            <ac:grpSpMk id="46" creationId="{8EB298D6-8C58-67C2-AA39-F581435DF21C}"/>
          </ac:grpSpMkLst>
        </pc:grpChg>
        <pc:grpChg chg="mod">
          <ac:chgData name="Rita Tam" userId="a11fa42d-2320-45aa-b44e-2f74874cff07" providerId="ADAL" clId="{72FC61CA-DD92-47A8-A4B8-50B45E9637B9}" dt="2022-11-28T12:28:49.704" v="14533" actId="165"/>
          <ac:grpSpMkLst>
            <pc:docMk/>
            <pc:sldMk cId="251624544" sldId="314"/>
            <ac:grpSpMk id="47" creationId="{77168C2E-A581-1677-63AB-52C447C937D8}"/>
          </ac:grpSpMkLst>
        </pc:grpChg>
        <pc:grpChg chg="del mod topLvl">
          <ac:chgData name="Rita Tam" userId="a11fa42d-2320-45aa-b44e-2f74874cff07" providerId="ADAL" clId="{72FC61CA-DD92-47A8-A4B8-50B45E9637B9}" dt="2022-11-28T13:05:14.884" v="15548" actId="478"/>
          <ac:grpSpMkLst>
            <pc:docMk/>
            <pc:sldMk cId="251624544" sldId="314"/>
            <ac:grpSpMk id="72" creationId="{6BA5BC73-754B-4016-7106-8E6F3C3097DF}"/>
          </ac:grpSpMkLst>
        </pc:grpChg>
        <pc:grpChg chg="del mod topLvl">
          <ac:chgData name="Rita Tam" userId="a11fa42d-2320-45aa-b44e-2f74874cff07" providerId="ADAL" clId="{72FC61CA-DD92-47A8-A4B8-50B45E9637B9}" dt="2022-11-28T12:29:40.298" v="14549" actId="478"/>
          <ac:grpSpMkLst>
            <pc:docMk/>
            <pc:sldMk cId="251624544" sldId="314"/>
            <ac:grpSpMk id="73" creationId="{6B9E2C7F-9D4A-6528-BE2C-9A1C9283F9A1}"/>
          </ac:grpSpMkLst>
        </pc:grpChg>
        <pc:grpChg chg="del mod topLvl">
          <ac:chgData name="Rita Tam" userId="a11fa42d-2320-45aa-b44e-2f74874cff07" providerId="ADAL" clId="{72FC61CA-DD92-47A8-A4B8-50B45E9637B9}" dt="2022-11-28T12:29:40.298" v="14549" actId="478"/>
          <ac:grpSpMkLst>
            <pc:docMk/>
            <pc:sldMk cId="251624544" sldId="314"/>
            <ac:grpSpMk id="74" creationId="{1502965E-B6D6-CA06-94E9-833A5586219E}"/>
          </ac:grpSpMkLst>
        </pc:grpChg>
        <pc:grpChg chg="del mod topLvl">
          <ac:chgData name="Rita Tam" userId="a11fa42d-2320-45aa-b44e-2f74874cff07" providerId="ADAL" clId="{72FC61CA-DD92-47A8-A4B8-50B45E9637B9}" dt="2022-11-28T12:29:40.298" v="14549" actId="478"/>
          <ac:grpSpMkLst>
            <pc:docMk/>
            <pc:sldMk cId="251624544" sldId="314"/>
            <ac:grpSpMk id="75" creationId="{81BB1F27-B5BD-5BB4-327E-B80D78F34555}"/>
          </ac:grpSpMkLst>
        </pc:grpChg>
        <pc:grpChg chg="del mod topLvl">
          <ac:chgData name="Rita Tam" userId="a11fa42d-2320-45aa-b44e-2f74874cff07" providerId="ADAL" clId="{72FC61CA-DD92-47A8-A4B8-50B45E9637B9}" dt="2022-11-28T12:29:40.298" v="14549" actId="478"/>
          <ac:grpSpMkLst>
            <pc:docMk/>
            <pc:sldMk cId="251624544" sldId="314"/>
            <ac:grpSpMk id="76" creationId="{F22E2794-C38E-32E1-8F07-7934C82DCB0F}"/>
          </ac:grpSpMkLst>
        </pc:grpChg>
        <pc:grpChg chg="del mod topLvl">
          <ac:chgData name="Rita Tam" userId="a11fa42d-2320-45aa-b44e-2f74874cff07" providerId="ADAL" clId="{72FC61CA-DD92-47A8-A4B8-50B45E9637B9}" dt="2022-11-28T12:29:40.298" v="14549" actId="478"/>
          <ac:grpSpMkLst>
            <pc:docMk/>
            <pc:sldMk cId="251624544" sldId="314"/>
            <ac:grpSpMk id="77" creationId="{7300D9AC-31FC-F05C-FEE2-E2E2871B4025}"/>
          </ac:grpSpMkLst>
        </pc:grpChg>
        <pc:grpChg chg="del mod topLvl">
          <ac:chgData name="Rita Tam" userId="a11fa42d-2320-45aa-b44e-2f74874cff07" providerId="ADAL" clId="{72FC61CA-DD92-47A8-A4B8-50B45E9637B9}" dt="2022-11-28T12:29:40.298" v="14549" actId="478"/>
          <ac:grpSpMkLst>
            <pc:docMk/>
            <pc:sldMk cId="251624544" sldId="314"/>
            <ac:grpSpMk id="78" creationId="{03D5913C-5F3E-36C5-8B11-A03C7F931801}"/>
          </ac:grpSpMkLst>
        </pc:grpChg>
        <pc:grpChg chg="del mod topLvl">
          <ac:chgData name="Rita Tam" userId="a11fa42d-2320-45aa-b44e-2f74874cff07" providerId="ADAL" clId="{72FC61CA-DD92-47A8-A4B8-50B45E9637B9}" dt="2022-11-28T12:29:40.298" v="14549" actId="478"/>
          <ac:grpSpMkLst>
            <pc:docMk/>
            <pc:sldMk cId="251624544" sldId="314"/>
            <ac:grpSpMk id="79" creationId="{4FA193C9-D00B-3A03-6B51-C51F443E6DF4}"/>
          </ac:grpSpMkLst>
        </pc:grpChg>
        <pc:grpChg chg="add del mod topLvl">
          <ac:chgData name="Rita Tam" userId="a11fa42d-2320-45aa-b44e-2f74874cff07" providerId="ADAL" clId="{72FC61CA-DD92-47A8-A4B8-50B45E9637B9}" dt="2022-11-28T13:05:14.884" v="15548" actId="478"/>
          <ac:grpSpMkLst>
            <pc:docMk/>
            <pc:sldMk cId="251624544" sldId="314"/>
            <ac:grpSpMk id="104" creationId="{FA16D080-58D3-1B35-B16C-8B46A0C74879}"/>
          </ac:grpSpMkLst>
        </pc:grpChg>
        <pc:grpChg chg="add del mod topLvl">
          <ac:chgData name="Rita Tam" userId="a11fa42d-2320-45aa-b44e-2f74874cff07" providerId="ADAL" clId="{72FC61CA-DD92-47A8-A4B8-50B45E9637B9}" dt="2022-11-28T13:05:14.884" v="15548" actId="478"/>
          <ac:grpSpMkLst>
            <pc:docMk/>
            <pc:sldMk cId="251624544" sldId="314"/>
            <ac:grpSpMk id="108" creationId="{FBDFE6FE-2C7A-F763-73FC-34879CDD2739}"/>
          </ac:grpSpMkLst>
        </pc:grpChg>
        <pc:grpChg chg="add del mod">
          <ac:chgData name="Rita Tam" userId="a11fa42d-2320-45aa-b44e-2f74874cff07" providerId="ADAL" clId="{72FC61CA-DD92-47A8-A4B8-50B45E9637B9}" dt="2022-11-28T12:34:17.730" v="14621" actId="478"/>
          <ac:grpSpMkLst>
            <pc:docMk/>
            <pc:sldMk cId="251624544" sldId="314"/>
            <ac:grpSpMk id="112" creationId="{A7D3C545-DCE2-5A40-D78B-C7D169A059BE}"/>
          </ac:grpSpMkLst>
        </pc:grpChg>
        <pc:grpChg chg="add del mod">
          <ac:chgData name="Rita Tam" userId="a11fa42d-2320-45aa-b44e-2f74874cff07" providerId="ADAL" clId="{72FC61CA-DD92-47A8-A4B8-50B45E9637B9}" dt="2022-11-28T12:34:17.082" v="14620" actId="478"/>
          <ac:grpSpMkLst>
            <pc:docMk/>
            <pc:sldMk cId="251624544" sldId="314"/>
            <ac:grpSpMk id="116" creationId="{608C9692-A93F-4971-0647-7902C40DF0C1}"/>
          </ac:grpSpMkLst>
        </pc:grpChg>
        <pc:grpChg chg="add del mod topLvl">
          <ac:chgData name="Rita Tam" userId="a11fa42d-2320-45aa-b44e-2f74874cff07" providerId="ADAL" clId="{72FC61CA-DD92-47A8-A4B8-50B45E9637B9}" dt="2022-11-28T13:05:14.884" v="15548" actId="478"/>
          <ac:grpSpMkLst>
            <pc:docMk/>
            <pc:sldMk cId="251624544" sldId="314"/>
            <ac:grpSpMk id="121" creationId="{9DB0A16C-0BF1-B02D-4F3D-87A9F439DC9D}"/>
          </ac:grpSpMkLst>
        </pc:grpChg>
        <pc:grpChg chg="add del mod topLvl">
          <ac:chgData name="Rita Tam" userId="a11fa42d-2320-45aa-b44e-2f74874cff07" providerId="ADAL" clId="{72FC61CA-DD92-47A8-A4B8-50B45E9637B9}" dt="2022-11-28T13:05:14.884" v="15548" actId="478"/>
          <ac:grpSpMkLst>
            <pc:docMk/>
            <pc:sldMk cId="251624544" sldId="314"/>
            <ac:grpSpMk id="125" creationId="{49176089-494C-1FA0-D6A8-48F9B3A51957}"/>
          </ac:grpSpMkLst>
        </pc:grpChg>
        <pc:grpChg chg="add del mod topLvl">
          <ac:chgData name="Rita Tam" userId="a11fa42d-2320-45aa-b44e-2f74874cff07" providerId="ADAL" clId="{72FC61CA-DD92-47A8-A4B8-50B45E9637B9}" dt="2022-11-28T13:05:14.884" v="15548" actId="478"/>
          <ac:grpSpMkLst>
            <pc:docMk/>
            <pc:sldMk cId="251624544" sldId="314"/>
            <ac:grpSpMk id="129" creationId="{BFBD25E1-99AE-CD9B-EF0E-44DC30E10AC0}"/>
          </ac:grpSpMkLst>
        </pc:grpChg>
        <pc:grpChg chg="add del mod topLvl">
          <ac:chgData name="Rita Tam" userId="a11fa42d-2320-45aa-b44e-2f74874cff07" providerId="ADAL" clId="{72FC61CA-DD92-47A8-A4B8-50B45E9637B9}" dt="2022-11-28T13:05:14.884" v="15548" actId="478"/>
          <ac:grpSpMkLst>
            <pc:docMk/>
            <pc:sldMk cId="251624544" sldId="314"/>
            <ac:grpSpMk id="133" creationId="{4C8CD924-179A-F707-0137-4B70635CCC97}"/>
          </ac:grpSpMkLst>
        </pc:grpChg>
        <pc:grpChg chg="add del mod topLvl">
          <ac:chgData name="Rita Tam" userId="a11fa42d-2320-45aa-b44e-2f74874cff07" providerId="ADAL" clId="{72FC61CA-DD92-47A8-A4B8-50B45E9637B9}" dt="2022-11-28T13:05:14.884" v="15548" actId="478"/>
          <ac:grpSpMkLst>
            <pc:docMk/>
            <pc:sldMk cId="251624544" sldId="314"/>
            <ac:grpSpMk id="137" creationId="{B6FF15C7-8029-BEA8-DCB6-DFDC781B23F6}"/>
          </ac:grpSpMkLst>
        </pc:grpChg>
        <pc:grpChg chg="add del mod">
          <ac:chgData name="Rita Tam" userId="a11fa42d-2320-45aa-b44e-2f74874cff07" providerId="ADAL" clId="{72FC61CA-DD92-47A8-A4B8-50B45E9637B9}" dt="2022-11-28T12:34:16.595" v="14619" actId="478"/>
          <ac:grpSpMkLst>
            <pc:docMk/>
            <pc:sldMk cId="251624544" sldId="314"/>
            <ac:grpSpMk id="141" creationId="{8F96508F-C4A3-02D8-6097-CF7856FE5987}"/>
          </ac:grpSpMkLst>
        </pc:grpChg>
        <pc:grpChg chg="add del mod topLvl">
          <ac:chgData name="Rita Tam" userId="a11fa42d-2320-45aa-b44e-2f74874cff07" providerId="ADAL" clId="{72FC61CA-DD92-47A8-A4B8-50B45E9637B9}" dt="2022-11-28T13:05:14.884" v="15548" actId="478"/>
          <ac:grpSpMkLst>
            <pc:docMk/>
            <pc:sldMk cId="251624544" sldId="314"/>
            <ac:grpSpMk id="145" creationId="{252E9FF1-69FB-038D-E996-E32BC1E28CED}"/>
          </ac:grpSpMkLst>
        </pc:grpChg>
        <pc:grpChg chg="add del mod">
          <ac:chgData name="Rita Tam" userId="a11fa42d-2320-45aa-b44e-2f74874cff07" providerId="ADAL" clId="{72FC61CA-DD92-47A8-A4B8-50B45E9637B9}" dt="2022-11-28T12:40:27.729" v="14750" actId="478"/>
          <ac:grpSpMkLst>
            <pc:docMk/>
            <pc:sldMk cId="251624544" sldId="314"/>
            <ac:grpSpMk id="154" creationId="{86512AF8-3462-F96D-E9C4-B54777458DBC}"/>
          </ac:grpSpMkLst>
        </pc:grpChg>
        <pc:grpChg chg="mod">
          <ac:chgData name="Rita Tam" userId="a11fa42d-2320-45aa-b44e-2f74874cff07" providerId="ADAL" clId="{72FC61CA-DD92-47A8-A4B8-50B45E9637B9}" dt="2022-11-28T12:39:15.246" v="14728"/>
          <ac:grpSpMkLst>
            <pc:docMk/>
            <pc:sldMk cId="251624544" sldId="314"/>
            <ac:grpSpMk id="155" creationId="{FBA74094-65E1-3B62-482C-23FF1AD7857C}"/>
          </ac:grpSpMkLst>
        </pc:grpChg>
        <pc:grpChg chg="mod">
          <ac:chgData name="Rita Tam" userId="a11fa42d-2320-45aa-b44e-2f74874cff07" providerId="ADAL" clId="{72FC61CA-DD92-47A8-A4B8-50B45E9637B9}" dt="2022-11-28T12:39:15.246" v="14728"/>
          <ac:grpSpMkLst>
            <pc:docMk/>
            <pc:sldMk cId="251624544" sldId="314"/>
            <ac:grpSpMk id="156" creationId="{F1E374B4-ADC9-7C58-5AA9-30524BAFAE02}"/>
          </ac:grpSpMkLst>
        </pc:grpChg>
        <pc:grpChg chg="add del mod">
          <ac:chgData name="Rita Tam" userId="a11fa42d-2320-45aa-b44e-2f74874cff07" providerId="ADAL" clId="{72FC61CA-DD92-47A8-A4B8-50B45E9637B9}" dt="2022-11-28T12:40:27.729" v="14750" actId="478"/>
          <ac:grpSpMkLst>
            <pc:docMk/>
            <pc:sldMk cId="251624544" sldId="314"/>
            <ac:grpSpMk id="164" creationId="{69143EB0-6913-5283-93FC-FDA628FA317F}"/>
          </ac:grpSpMkLst>
        </pc:grpChg>
        <pc:grpChg chg="add del mod">
          <ac:chgData name="Rita Tam" userId="a11fa42d-2320-45aa-b44e-2f74874cff07" providerId="ADAL" clId="{72FC61CA-DD92-47A8-A4B8-50B45E9637B9}" dt="2022-11-28T12:40:27.729" v="14750" actId="478"/>
          <ac:grpSpMkLst>
            <pc:docMk/>
            <pc:sldMk cId="251624544" sldId="314"/>
            <ac:grpSpMk id="175" creationId="{C7843682-FD32-0868-3226-4051B88CAB7A}"/>
          </ac:grpSpMkLst>
        </pc:grpChg>
        <pc:grpChg chg="add del mod">
          <ac:chgData name="Rita Tam" userId="a11fa42d-2320-45aa-b44e-2f74874cff07" providerId="ADAL" clId="{72FC61CA-DD92-47A8-A4B8-50B45E9637B9}" dt="2022-11-28T12:40:27.729" v="14750" actId="478"/>
          <ac:grpSpMkLst>
            <pc:docMk/>
            <pc:sldMk cId="251624544" sldId="314"/>
            <ac:grpSpMk id="179" creationId="{5E3E4990-4A3B-BB30-C9C5-41619FF9F4F5}"/>
          </ac:grpSpMkLst>
        </pc:grpChg>
        <pc:grpChg chg="mod">
          <ac:chgData name="Rita Tam" userId="a11fa42d-2320-45aa-b44e-2f74874cff07" providerId="ADAL" clId="{72FC61CA-DD92-47A8-A4B8-50B45E9637B9}" dt="2022-11-28T12:39:15.246" v="14728"/>
          <ac:grpSpMkLst>
            <pc:docMk/>
            <pc:sldMk cId="251624544" sldId="314"/>
            <ac:grpSpMk id="180" creationId="{3E827745-07DD-8DDF-7F05-DC1EF19B5AD2}"/>
          </ac:grpSpMkLst>
        </pc:grpChg>
        <pc:grpChg chg="mod">
          <ac:chgData name="Rita Tam" userId="a11fa42d-2320-45aa-b44e-2f74874cff07" providerId="ADAL" clId="{72FC61CA-DD92-47A8-A4B8-50B45E9637B9}" dt="2022-11-28T12:39:15.246" v="14728"/>
          <ac:grpSpMkLst>
            <pc:docMk/>
            <pc:sldMk cId="251624544" sldId="314"/>
            <ac:grpSpMk id="181" creationId="{83DB52A6-5FD3-F6F0-7709-D68440A4B302}"/>
          </ac:grpSpMkLst>
        </pc:grpChg>
        <pc:grpChg chg="add del mod">
          <ac:chgData name="Rita Tam" userId="a11fa42d-2320-45aa-b44e-2f74874cff07" providerId="ADAL" clId="{72FC61CA-DD92-47A8-A4B8-50B45E9637B9}" dt="2022-11-28T12:40:27.729" v="14750" actId="478"/>
          <ac:grpSpMkLst>
            <pc:docMk/>
            <pc:sldMk cId="251624544" sldId="314"/>
            <ac:grpSpMk id="201" creationId="{DFE3A39E-D3EF-2C67-C3A9-3105B878255C}"/>
          </ac:grpSpMkLst>
        </pc:grpChg>
        <pc:grpChg chg="add del mod ord">
          <ac:chgData name="Rita Tam" userId="a11fa42d-2320-45aa-b44e-2f74874cff07" providerId="ADAL" clId="{72FC61CA-DD92-47A8-A4B8-50B45E9637B9}" dt="2022-11-28T12:50:56.063" v="15077" actId="165"/>
          <ac:grpSpMkLst>
            <pc:docMk/>
            <pc:sldMk cId="251624544" sldId="314"/>
            <ac:grpSpMk id="209" creationId="{EFA8085E-D4D4-BA44-40C4-02743018E097}"/>
          </ac:grpSpMkLst>
        </pc:grpChg>
        <pc:grpChg chg="add del mod">
          <ac:chgData name="Rita Tam" userId="a11fa42d-2320-45aa-b44e-2f74874cff07" providerId="ADAL" clId="{72FC61CA-DD92-47A8-A4B8-50B45E9637B9}" dt="2022-11-28T12:45:44.957" v="14948" actId="478"/>
          <ac:grpSpMkLst>
            <pc:docMk/>
            <pc:sldMk cId="251624544" sldId="314"/>
            <ac:grpSpMk id="212" creationId="{AFB6359D-667E-DB98-DF03-CA8680858009}"/>
          </ac:grpSpMkLst>
        </pc:grpChg>
        <pc:grpChg chg="mod">
          <ac:chgData name="Rita Tam" userId="a11fa42d-2320-45aa-b44e-2f74874cff07" providerId="ADAL" clId="{72FC61CA-DD92-47A8-A4B8-50B45E9637B9}" dt="2022-11-28T12:42:05.188" v="14828"/>
          <ac:grpSpMkLst>
            <pc:docMk/>
            <pc:sldMk cId="251624544" sldId="314"/>
            <ac:grpSpMk id="213" creationId="{623938B6-9E3C-BC1A-F5F5-6EFAC4578C73}"/>
          </ac:grpSpMkLst>
        </pc:grpChg>
        <pc:grpChg chg="mod">
          <ac:chgData name="Rita Tam" userId="a11fa42d-2320-45aa-b44e-2f74874cff07" providerId="ADAL" clId="{72FC61CA-DD92-47A8-A4B8-50B45E9637B9}" dt="2022-11-28T12:42:05.188" v="14828"/>
          <ac:grpSpMkLst>
            <pc:docMk/>
            <pc:sldMk cId="251624544" sldId="314"/>
            <ac:grpSpMk id="214" creationId="{E911CC48-E177-10B8-13C0-FFAB9EC1D970}"/>
          </ac:grpSpMkLst>
        </pc:grpChg>
        <pc:grpChg chg="add del mod">
          <ac:chgData name="Rita Tam" userId="a11fa42d-2320-45aa-b44e-2f74874cff07" providerId="ADAL" clId="{72FC61CA-DD92-47A8-A4B8-50B45E9637B9}" dt="2022-11-28T12:45:44.957" v="14948" actId="478"/>
          <ac:grpSpMkLst>
            <pc:docMk/>
            <pc:sldMk cId="251624544" sldId="314"/>
            <ac:grpSpMk id="222" creationId="{B31DD946-DBBE-EB93-E96A-1CE61C0E1EC9}"/>
          </ac:grpSpMkLst>
        </pc:grpChg>
        <pc:grpChg chg="add del mod">
          <ac:chgData name="Rita Tam" userId="a11fa42d-2320-45aa-b44e-2f74874cff07" providerId="ADAL" clId="{72FC61CA-DD92-47A8-A4B8-50B45E9637B9}" dt="2022-11-28T12:45:44.957" v="14948" actId="478"/>
          <ac:grpSpMkLst>
            <pc:docMk/>
            <pc:sldMk cId="251624544" sldId="314"/>
            <ac:grpSpMk id="233" creationId="{40362ED1-ECA0-B29A-31A6-77993E6B0685}"/>
          </ac:grpSpMkLst>
        </pc:grpChg>
        <pc:grpChg chg="add del mod">
          <ac:chgData name="Rita Tam" userId="a11fa42d-2320-45aa-b44e-2f74874cff07" providerId="ADAL" clId="{72FC61CA-DD92-47A8-A4B8-50B45E9637B9}" dt="2022-11-28T12:45:44.957" v="14948" actId="478"/>
          <ac:grpSpMkLst>
            <pc:docMk/>
            <pc:sldMk cId="251624544" sldId="314"/>
            <ac:grpSpMk id="237" creationId="{A4828EB6-2C2E-C004-2E20-2CBFED26745D}"/>
          </ac:grpSpMkLst>
        </pc:grpChg>
        <pc:grpChg chg="mod">
          <ac:chgData name="Rita Tam" userId="a11fa42d-2320-45aa-b44e-2f74874cff07" providerId="ADAL" clId="{72FC61CA-DD92-47A8-A4B8-50B45E9637B9}" dt="2022-11-28T12:42:05.188" v="14828"/>
          <ac:grpSpMkLst>
            <pc:docMk/>
            <pc:sldMk cId="251624544" sldId="314"/>
            <ac:grpSpMk id="238" creationId="{7799C56E-4915-B070-2F7B-A3035B1D0823}"/>
          </ac:grpSpMkLst>
        </pc:grpChg>
        <pc:grpChg chg="mod">
          <ac:chgData name="Rita Tam" userId="a11fa42d-2320-45aa-b44e-2f74874cff07" providerId="ADAL" clId="{72FC61CA-DD92-47A8-A4B8-50B45E9637B9}" dt="2022-11-28T12:42:05.188" v="14828"/>
          <ac:grpSpMkLst>
            <pc:docMk/>
            <pc:sldMk cId="251624544" sldId="314"/>
            <ac:grpSpMk id="239" creationId="{463A32F1-F03A-EBDB-0508-F5915EA6FBA3}"/>
          </ac:grpSpMkLst>
        </pc:grpChg>
        <pc:grpChg chg="add del mod">
          <ac:chgData name="Rita Tam" userId="a11fa42d-2320-45aa-b44e-2f74874cff07" providerId="ADAL" clId="{72FC61CA-DD92-47A8-A4B8-50B45E9637B9}" dt="2022-11-28T12:45:44.957" v="14948" actId="478"/>
          <ac:grpSpMkLst>
            <pc:docMk/>
            <pc:sldMk cId="251624544" sldId="314"/>
            <ac:grpSpMk id="259" creationId="{7ABB18D6-9B8E-70E5-1156-0EE5D73CF622}"/>
          </ac:grpSpMkLst>
        </pc:grpChg>
        <pc:grpChg chg="add mod">
          <ac:chgData name="Rita Tam" userId="a11fa42d-2320-45aa-b44e-2f74874cff07" providerId="ADAL" clId="{72FC61CA-DD92-47A8-A4B8-50B45E9637B9}" dt="2022-11-28T12:55:27.161" v="15295" actId="164"/>
          <ac:grpSpMkLst>
            <pc:docMk/>
            <pc:sldMk cId="251624544" sldId="314"/>
            <ac:grpSpMk id="285" creationId="{2AEA157B-3D90-F2DD-9EC1-B694C46001DC}"/>
          </ac:grpSpMkLst>
        </pc:grpChg>
        <pc:grpChg chg="add mod">
          <ac:chgData name="Rita Tam" userId="a11fa42d-2320-45aa-b44e-2f74874cff07" providerId="ADAL" clId="{72FC61CA-DD92-47A8-A4B8-50B45E9637B9}" dt="2022-11-28T12:55:30.404" v="15296" actId="164"/>
          <ac:grpSpMkLst>
            <pc:docMk/>
            <pc:sldMk cId="251624544" sldId="314"/>
            <ac:grpSpMk id="289" creationId="{A3109AA9-0210-DFCA-1275-966181241008}"/>
          </ac:grpSpMkLst>
        </pc:grpChg>
        <pc:grpChg chg="add mod">
          <ac:chgData name="Rita Tam" userId="a11fa42d-2320-45aa-b44e-2f74874cff07" providerId="ADAL" clId="{72FC61CA-DD92-47A8-A4B8-50B45E9637B9}" dt="2022-11-28T12:55:23.396" v="15294" actId="164"/>
          <ac:grpSpMkLst>
            <pc:docMk/>
            <pc:sldMk cId="251624544" sldId="314"/>
            <ac:grpSpMk id="293" creationId="{0402B150-A640-716F-642C-2A9D650EAD15}"/>
          </ac:grpSpMkLst>
        </pc:grpChg>
        <pc:grpChg chg="add mod">
          <ac:chgData name="Rita Tam" userId="a11fa42d-2320-45aa-b44e-2f74874cff07" providerId="ADAL" clId="{72FC61CA-DD92-47A8-A4B8-50B45E9637B9}" dt="2022-11-28T12:54:47.145" v="15283" actId="1076"/>
          <ac:grpSpMkLst>
            <pc:docMk/>
            <pc:sldMk cId="251624544" sldId="314"/>
            <ac:grpSpMk id="297" creationId="{A5152414-29A7-4932-AA08-5EEDD7C616AA}"/>
          </ac:grpSpMkLst>
        </pc:grpChg>
        <pc:grpChg chg="add mod">
          <ac:chgData name="Rita Tam" userId="a11fa42d-2320-45aa-b44e-2f74874cff07" providerId="ADAL" clId="{72FC61CA-DD92-47A8-A4B8-50B45E9637B9}" dt="2022-11-28T12:55:23.396" v="15294" actId="164"/>
          <ac:grpSpMkLst>
            <pc:docMk/>
            <pc:sldMk cId="251624544" sldId="314"/>
            <ac:grpSpMk id="298" creationId="{4946BF48-19DC-E602-B2FD-35E7C475CAD2}"/>
          </ac:grpSpMkLst>
        </pc:grpChg>
        <pc:grpChg chg="add mod">
          <ac:chgData name="Rita Tam" userId="a11fa42d-2320-45aa-b44e-2f74874cff07" providerId="ADAL" clId="{72FC61CA-DD92-47A8-A4B8-50B45E9637B9}" dt="2022-11-28T12:55:23.396" v="15294" actId="164"/>
          <ac:grpSpMkLst>
            <pc:docMk/>
            <pc:sldMk cId="251624544" sldId="314"/>
            <ac:grpSpMk id="302" creationId="{92052E2A-A288-44F2-637F-D5D46FAE0DE2}"/>
          </ac:grpSpMkLst>
        </pc:grpChg>
        <pc:grpChg chg="add mod">
          <ac:chgData name="Rita Tam" userId="a11fa42d-2320-45aa-b44e-2f74874cff07" providerId="ADAL" clId="{72FC61CA-DD92-47A8-A4B8-50B45E9637B9}" dt="2022-11-28T12:55:23.396" v="15294" actId="164"/>
          <ac:grpSpMkLst>
            <pc:docMk/>
            <pc:sldMk cId="251624544" sldId="314"/>
            <ac:grpSpMk id="306" creationId="{0F9ECD29-99A3-AEC3-8AC5-6E57200F5DD7}"/>
          </ac:grpSpMkLst>
        </pc:grpChg>
        <pc:grpChg chg="add mod">
          <ac:chgData name="Rita Tam" userId="a11fa42d-2320-45aa-b44e-2f74874cff07" providerId="ADAL" clId="{72FC61CA-DD92-47A8-A4B8-50B45E9637B9}" dt="2022-11-28T12:55:23.396" v="15294" actId="164"/>
          <ac:grpSpMkLst>
            <pc:docMk/>
            <pc:sldMk cId="251624544" sldId="314"/>
            <ac:grpSpMk id="310" creationId="{0DFD954D-66C3-23F5-5561-2E3F32A0F742}"/>
          </ac:grpSpMkLst>
        </pc:grpChg>
        <pc:grpChg chg="add mod">
          <ac:chgData name="Rita Tam" userId="a11fa42d-2320-45aa-b44e-2f74874cff07" providerId="ADAL" clId="{72FC61CA-DD92-47A8-A4B8-50B45E9637B9}" dt="2022-11-28T12:55:23.396" v="15294" actId="164"/>
          <ac:grpSpMkLst>
            <pc:docMk/>
            <pc:sldMk cId="251624544" sldId="314"/>
            <ac:grpSpMk id="314" creationId="{C3CCF51B-D9E4-DD49-790E-ED7BFE3D8021}"/>
          </ac:grpSpMkLst>
        </pc:grpChg>
        <pc:grpChg chg="add mod">
          <ac:chgData name="Rita Tam" userId="a11fa42d-2320-45aa-b44e-2f74874cff07" providerId="ADAL" clId="{72FC61CA-DD92-47A8-A4B8-50B45E9637B9}" dt="2022-11-28T12:55:27.161" v="15295" actId="164"/>
          <ac:grpSpMkLst>
            <pc:docMk/>
            <pc:sldMk cId="251624544" sldId="314"/>
            <ac:grpSpMk id="318" creationId="{467FF3F4-753A-2444-E7B7-BBA9B2C27D37}"/>
          </ac:grpSpMkLst>
        </pc:grpChg>
        <pc:grpChg chg="add mod">
          <ac:chgData name="Rita Tam" userId="a11fa42d-2320-45aa-b44e-2f74874cff07" providerId="ADAL" clId="{72FC61CA-DD92-47A8-A4B8-50B45E9637B9}" dt="2022-11-28T12:55:27.161" v="15295" actId="164"/>
          <ac:grpSpMkLst>
            <pc:docMk/>
            <pc:sldMk cId="251624544" sldId="314"/>
            <ac:grpSpMk id="322" creationId="{51E03663-0C1E-BF4C-6EF2-6901756BD09D}"/>
          </ac:grpSpMkLst>
        </pc:grpChg>
        <pc:grpChg chg="add mod">
          <ac:chgData name="Rita Tam" userId="a11fa42d-2320-45aa-b44e-2f74874cff07" providerId="ADAL" clId="{72FC61CA-DD92-47A8-A4B8-50B45E9637B9}" dt="2022-11-28T12:55:27.161" v="15295" actId="164"/>
          <ac:grpSpMkLst>
            <pc:docMk/>
            <pc:sldMk cId="251624544" sldId="314"/>
            <ac:grpSpMk id="326" creationId="{D1559CE5-0D33-6ECF-2208-E786DF4520EF}"/>
          </ac:grpSpMkLst>
        </pc:grpChg>
        <pc:grpChg chg="add mod">
          <ac:chgData name="Rita Tam" userId="a11fa42d-2320-45aa-b44e-2f74874cff07" providerId="ADAL" clId="{72FC61CA-DD92-47A8-A4B8-50B45E9637B9}" dt="2022-11-28T12:55:27.161" v="15295" actId="164"/>
          <ac:grpSpMkLst>
            <pc:docMk/>
            <pc:sldMk cId="251624544" sldId="314"/>
            <ac:grpSpMk id="330" creationId="{0EDAD4A5-DAF7-32C0-3FC7-4AD4EC0A3CD3}"/>
          </ac:grpSpMkLst>
        </pc:grpChg>
        <pc:grpChg chg="add mod">
          <ac:chgData name="Rita Tam" userId="a11fa42d-2320-45aa-b44e-2f74874cff07" providerId="ADAL" clId="{72FC61CA-DD92-47A8-A4B8-50B45E9637B9}" dt="2022-11-28T12:55:27.161" v="15295" actId="164"/>
          <ac:grpSpMkLst>
            <pc:docMk/>
            <pc:sldMk cId="251624544" sldId="314"/>
            <ac:grpSpMk id="334" creationId="{48EC356B-19FB-E049-23F3-9FF4FABDD605}"/>
          </ac:grpSpMkLst>
        </pc:grpChg>
        <pc:grpChg chg="add mod">
          <ac:chgData name="Rita Tam" userId="a11fa42d-2320-45aa-b44e-2f74874cff07" providerId="ADAL" clId="{72FC61CA-DD92-47A8-A4B8-50B45E9637B9}" dt="2022-11-28T12:55:27.161" v="15295" actId="164"/>
          <ac:grpSpMkLst>
            <pc:docMk/>
            <pc:sldMk cId="251624544" sldId="314"/>
            <ac:grpSpMk id="338" creationId="{65B88B84-E394-A0F1-0731-78FAD99B8D3E}"/>
          </ac:grpSpMkLst>
        </pc:grpChg>
        <pc:grpChg chg="add mod">
          <ac:chgData name="Rita Tam" userId="a11fa42d-2320-45aa-b44e-2f74874cff07" providerId="ADAL" clId="{72FC61CA-DD92-47A8-A4B8-50B45E9637B9}" dt="2022-11-28T12:55:27.161" v="15295" actId="164"/>
          <ac:grpSpMkLst>
            <pc:docMk/>
            <pc:sldMk cId="251624544" sldId="314"/>
            <ac:grpSpMk id="342" creationId="{19D7094F-CDE4-B9E2-103A-6AE7B6F91285}"/>
          </ac:grpSpMkLst>
        </pc:grpChg>
        <pc:grpChg chg="add mod">
          <ac:chgData name="Rita Tam" userId="a11fa42d-2320-45aa-b44e-2f74874cff07" providerId="ADAL" clId="{72FC61CA-DD92-47A8-A4B8-50B45E9637B9}" dt="2022-11-28T12:55:30.404" v="15296" actId="164"/>
          <ac:grpSpMkLst>
            <pc:docMk/>
            <pc:sldMk cId="251624544" sldId="314"/>
            <ac:grpSpMk id="346" creationId="{A9B3A41D-FC3A-927C-F3CE-693535F5F4F1}"/>
          </ac:grpSpMkLst>
        </pc:grpChg>
        <pc:grpChg chg="add mod">
          <ac:chgData name="Rita Tam" userId="a11fa42d-2320-45aa-b44e-2f74874cff07" providerId="ADAL" clId="{72FC61CA-DD92-47A8-A4B8-50B45E9637B9}" dt="2022-11-28T12:55:30.404" v="15296" actId="164"/>
          <ac:grpSpMkLst>
            <pc:docMk/>
            <pc:sldMk cId="251624544" sldId="314"/>
            <ac:grpSpMk id="350" creationId="{CD08ED79-B37D-580B-CB57-64F9DF320461}"/>
          </ac:grpSpMkLst>
        </pc:grpChg>
        <pc:grpChg chg="add mod">
          <ac:chgData name="Rita Tam" userId="a11fa42d-2320-45aa-b44e-2f74874cff07" providerId="ADAL" clId="{72FC61CA-DD92-47A8-A4B8-50B45E9637B9}" dt="2022-11-28T12:55:30.404" v="15296" actId="164"/>
          <ac:grpSpMkLst>
            <pc:docMk/>
            <pc:sldMk cId="251624544" sldId="314"/>
            <ac:grpSpMk id="354" creationId="{9E0345EF-9B8C-878B-14B7-F1C9B0333982}"/>
          </ac:grpSpMkLst>
        </pc:grpChg>
        <pc:grpChg chg="add mod">
          <ac:chgData name="Rita Tam" userId="a11fa42d-2320-45aa-b44e-2f74874cff07" providerId="ADAL" clId="{72FC61CA-DD92-47A8-A4B8-50B45E9637B9}" dt="2022-11-28T12:55:30.404" v="15296" actId="164"/>
          <ac:grpSpMkLst>
            <pc:docMk/>
            <pc:sldMk cId="251624544" sldId="314"/>
            <ac:grpSpMk id="358" creationId="{71BC13D4-F044-7087-9EC6-FD094BD500CA}"/>
          </ac:grpSpMkLst>
        </pc:grpChg>
        <pc:grpChg chg="add mod">
          <ac:chgData name="Rita Tam" userId="a11fa42d-2320-45aa-b44e-2f74874cff07" providerId="ADAL" clId="{72FC61CA-DD92-47A8-A4B8-50B45E9637B9}" dt="2022-11-28T12:55:30.404" v="15296" actId="164"/>
          <ac:grpSpMkLst>
            <pc:docMk/>
            <pc:sldMk cId="251624544" sldId="314"/>
            <ac:grpSpMk id="362" creationId="{30B684FA-B4E6-1B54-57E3-6D1F50CD6825}"/>
          </ac:grpSpMkLst>
        </pc:grpChg>
        <pc:grpChg chg="add mod">
          <ac:chgData name="Rita Tam" userId="a11fa42d-2320-45aa-b44e-2f74874cff07" providerId="ADAL" clId="{72FC61CA-DD92-47A8-A4B8-50B45E9637B9}" dt="2022-11-28T12:58:10.870" v="15469" actId="164"/>
          <ac:grpSpMkLst>
            <pc:docMk/>
            <pc:sldMk cId="251624544" sldId="314"/>
            <ac:grpSpMk id="380" creationId="{13A131FC-C895-7704-10E5-48BA9E89755B}"/>
          </ac:grpSpMkLst>
        </pc:grpChg>
        <pc:grpChg chg="add mod">
          <ac:chgData name="Rita Tam" userId="a11fa42d-2320-45aa-b44e-2f74874cff07" providerId="ADAL" clId="{72FC61CA-DD92-47A8-A4B8-50B45E9637B9}" dt="2022-11-28T12:58:10.870" v="15469" actId="164"/>
          <ac:grpSpMkLst>
            <pc:docMk/>
            <pc:sldMk cId="251624544" sldId="314"/>
            <ac:grpSpMk id="384" creationId="{47DD154B-D44D-DC35-05B1-6E1D48FD3E9A}"/>
          </ac:grpSpMkLst>
        </pc:grpChg>
        <pc:grpChg chg="add mod">
          <ac:chgData name="Rita Tam" userId="a11fa42d-2320-45aa-b44e-2f74874cff07" providerId="ADAL" clId="{72FC61CA-DD92-47A8-A4B8-50B45E9637B9}" dt="2022-11-28T12:58:10.870" v="15469" actId="164"/>
          <ac:grpSpMkLst>
            <pc:docMk/>
            <pc:sldMk cId="251624544" sldId="314"/>
            <ac:grpSpMk id="388" creationId="{430475EC-256C-2F41-8FB8-B00C06A2FA9D}"/>
          </ac:grpSpMkLst>
        </pc:grpChg>
        <pc:grpChg chg="add mod">
          <ac:chgData name="Rita Tam" userId="a11fa42d-2320-45aa-b44e-2f74874cff07" providerId="ADAL" clId="{72FC61CA-DD92-47A8-A4B8-50B45E9637B9}" dt="2022-11-28T12:58:10.870" v="15469" actId="164"/>
          <ac:grpSpMkLst>
            <pc:docMk/>
            <pc:sldMk cId="251624544" sldId="314"/>
            <ac:grpSpMk id="392" creationId="{EF8EF2ED-906B-032D-B98A-AF9F0D6B298C}"/>
          </ac:grpSpMkLst>
        </pc:grpChg>
        <pc:grpChg chg="add mod">
          <ac:chgData name="Rita Tam" userId="a11fa42d-2320-45aa-b44e-2f74874cff07" providerId="ADAL" clId="{72FC61CA-DD92-47A8-A4B8-50B45E9637B9}" dt="2022-11-28T12:58:10.870" v="15469" actId="164"/>
          <ac:grpSpMkLst>
            <pc:docMk/>
            <pc:sldMk cId="251624544" sldId="314"/>
            <ac:grpSpMk id="396" creationId="{E799BC31-910D-88FF-8F52-13C8E87D7880}"/>
          </ac:grpSpMkLst>
        </pc:grpChg>
        <pc:grpChg chg="add mod">
          <ac:chgData name="Rita Tam" userId="a11fa42d-2320-45aa-b44e-2f74874cff07" providerId="ADAL" clId="{72FC61CA-DD92-47A8-A4B8-50B45E9637B9}" dt="2022-11-28T12:58:10.870" v="15469" actId="164"/>
          <ac:grpSpMkLst>
            <pc:docMk/>
            <pc:sldMk cId="251624544" sldId="314"/>
            <ac:grpSpMk id="400" creationId="{AC4B4F11-D45D-5EBD-B352-4A588E3B19A0}"/>
          </ac:grpSpMkLst>
        </pc:grpChg>
        <pc:grpChg chg="add del mod">
          <ac:chgData name="Rita Tam" userId="a11fa42d-2320-45aa-b44e-2f74874cff07" providerId="ADAL" clId="{72FC61CA-DD92-47A8-A4B8-50B45E9637B9}" dt="2022-11-28T12:58:25.980" v="15472" actId="478"/>
          <ac:grpSpMkLst>
            <pc:docMk/>
            <pc:sldMk cId="251624544" sldId="314"/>
            <ac:grpSpMk id="404" creationId="{0B808DE2-044A-ACBE-57FE-49EDB42AECEF}"/>
          </ac:grpSpMkLst>
        </pc:grpChg>
        <pc:grpChg chg="add del mod">
          <ac:chgData name="Rita Tam" userId="a11fa42d-2320-45aa-b44e-2f74874cff07" providerId="ADAL" clId="{72FC61CA-DD92-47A8-A4B8-50B45E9637B9}" dt="2022-11-28T12:58:25.980" v="15472" actId="478"/>
          <ac:grpSpMkLst>
            <pc:docMk/>
            <pc:sldMk cId="251624544" sldId="314"/>
            <ac:grpSpMk id="405" creationId="{AB007386-CD35-EEC1-6B42-F2482336E033}"/>
          </ac:grpSpMkLst>
        </pc:grpChg>
        <pc:grpChg chg="add del mod">
          <ac:chgData name="Rita Tam" userId="a11fa42d-2320-45aa-b44e-2f74874cff07" providerId="ADAL" clId="{72FC61CA-DD92-47A8-A4B8-50B45E9637B9}" dt="2022-11-28T12:58:25.980" v="15472" actId="478"/>
          <ac:grpSpMkLst>
            <pc:docMk/>
            <pc:sldMk cId="251624544" sldId="314"/>
            <ac:grpSpMk id="406" creationId="{5CF0A25C-84A5-EC2A-4607-3695CE9FB619}"/>
          </ac:grpSpMkLst>
        </pc:grpChg>
        <pc:grpChg chg="add del mod">
          <ac:chgData name="Rita Tam" userId="a11fa42d-2320-45aa-b44e-2f74874cff07" providerId="ADAL" clId="{72FC61CA-DD92-47A8-A4B8-50B45E9637B9}" dt="2022-11-28T12:55:49.873" v="15305"/>
          <ac:grpSpMkLst>
            <pc:docMk/>
            <pc:sldMk cId="251624544" sldId="314"/>
            <ac:grpSpMk id="408" creationId="{1939B465-AA4E-4E04-831F-5EFAF5966562}"/>
          </ac:grpSpMkLst>
        </pc:grpChg>
        <pc:grpChg chg="mod">
          <ac:chgData name="Rita Tam" userId="a11fa42d-2320-45aa-b44e-2f74874cff07" providerId="ADAL" clId="{72FC61CA-DD92-47A8-A4B8-50B45E9637B9}" dt="2022-11-28T12:55:47.610" v="15302"/>
          <ac:grpSpMkLst>
            <pc:docMk/>
            <pc:sldMk cId="251624544" sldId="314"/>
            <ac:grpSpMk id="410" creationId="{CA876594-7470-1B1F-10E5-3ACE1EA26240}"/>
          </ac:grpSpMkLst>
        </pc:grpChg>
        <pc:grpChg chg="mod">
          <ac:chgData name="Rita Tam" userId="a11fa42d-2320-45aa-b44e-2f74874cff07" providerId="ADAL" clId="{72FC61CA-DD92-47A8-A4B8-50B45E9637B9}" dt="2022-11-28T12:55:47.610" v="15302"/>
          <ac:grpSpMkLst>
            <pc:docMk/>
            <pc:sldMk cId="251624544" sldId="314"/>
            <ac:grpSpMk id="411" creationId="{8EF7B984-9530-D968-B236-BC84FED8356B}"/>
          </ac:grpSpMkLst>
        </pc:grpChg>
        <pc:grpChg chg="mod">
          <ac:chgData name="Rita Tam" userId="a11fa42d-2320-45aa-b44e-2f74874cff07" providerId="ADAL" clId="{72FC61CA-DD92-47A8-A4B8-50B45E9637B9}" dt="2022-11-28T12:55:47.610" v="15302"/>
          <ac:grpSpMkLst>
            <pc:docMk/>
            <pc:sldMk cId="251624544" sldId="314"/>
            <ac:grpSpMk id="412" creationId="{80B0C121-1112-420B-BD6B-67A130521081}"/>
          </ac:grpSpMkLst>
        </pc:grpChg>
        <pc:grpChg chg="mod">
          <ac:chgData name="Rita Tam" userId="a11fa42d-2320-45aa-b44e-2f74874cff07" providerId="ADAL" clId="{72FC61CA-DD92-47A8-A4B8-50B45E9637B9}" dt="2022-11-28T12:55:47.610" v="15302"/>
          <ac:grpSpMkLst>
            <pc:docMk/>
            <pc:sldMk cId="251624544" sldId="314"/>
            <ac:grpSpMk id="413" creationId="{2FD2D034-027F-7A24-60B2-75E5EACEEA30}"/>
          </ac:grpSpMkLst>
        </pc:grpChg>
        <pc:grpChg chg="mod">
          <ac:chgData name="Rita Tam" userId="a11fa42d-2320-45aa-b44e-2f74874cff07" providerId="ADAL" clId="{72FC61CA-DD92-47A8-A4B8-50B45E9637B9}" dt="2022-11-28T12:55:47.610" v="15302"/>
          <ac:grpSpMkLst>
            <pc:docMk/>
            <pc:sldMk cId="251624544" sldId="314"/>
            <ac:grpSpMk id="414" creationId="{A9848140-6179-AD2E-5595-C59552DCCE0E}"/>
          </ac:grpSpMkLst>
        </pc:grpChg>
        <pc:grpChg chg="mod">
          <ac:chgData name="Rita Tam" userId="a11fa42d-2320-45aa-b44e-2f74874cff07" providerId="ADAL" clId="{72FC61CA-DD92-47A8-A4B8-50B45E9637B9}" dt="2022-11-28T12:55:47.610" v="15302"/>
          <ac:grpSpMkLst>
            <pc:docMk/>
            <pc:sldMk cId="251624544" sldId="314"/>
            <ac:grpSpMk id="415" creationId="{64B51341-1EDB-C31F-05E0-3DF7B900C626}"/>
          </ac:grpSpMkLst>
        </pc:grpChg>
        <pc:grpChg chg="mod">
          <ac:chgData name="Rita Tam" userId="a11fa42d-2320-45aa-b44e-2f74874cff07" providerId="ADAL" clId="{72FC61CA-DD92-47A8-A4B8-50B45E9637B9}" dt="2022-11-28T12:55:47.610" v="15302"/>
          <ac:grpSpMkLst>
            <pc:docMk/>
            <pc:sldMk cId="251624544" sldId="314"/>
            <ac:grpSpMk id="416" creationId="{D3FC3E92-A78F-5E0C-DFFB-9DD458C43DD0}"/>
          </ac:grpSpMkLst>
        </pc:grpChg>
        <pc:grpChg chg="mod">
          <ac:chgData name="Rita Tam" userId="a11fa42d-2320-45aa-b44e-2f74874cff07" providerId="ADAL" clId="{72FC61CA-DD92-47A8-A4B8-50B45E9637B9}" dt="2022-11-28T12:55:47.610" v="15302"/>
          <ac:grpSpMkLst>
            <pc:docMk/>
            <pc:sldMk cId="251624544" sldId="314"/>
            <ac:grpSpMk id="417" creationId="{FCACA7A5-63DB-1925-64C3-75B26F4EDF73}"/>
          </ac:grpSpMkLst>
        </pc:grpChg>
        <pc:grpChg chg="add del mod">
          <ac:chgData name="Rita Tam" userId="a11fa42d-2320-45aa-b44e-2f74874cff07" providerId="ADAL" clId="{72FC61CA-DD92-47A8-A4B8-50B45E9637B9}" dt="2022-11-28T12:57:24.989" v="15365"/>
          <ac:grpSpMkLst>
            <pc:docMk/>
            <pc:sldMk cId="251624544" sldId="314"/>
            <ac:grpSpMk id="508" creationId="{DA8AD135-6A85-7B38-56E9-495D06112448}"/>
          </ac:grpSpMkLst>
        </pc:grpChg>
        <pc:grpChg chg="add del mod">
          <ac:chgData name="Rita Tam" userId="a11fa42d-2320-45aa-b44e-2f74874cff07" providerId="ADAL" clId="{72FC61CA-DD92-47A8-A4B8-50B45E9637B9}" dt="2022-11-28T12:58:25.980" v="15472" actId="478"/>
          <ac:grpSpMkLst>
            <pc:docMk/>
            <pc:sldMk cId="251624544" sldId="314"/>
            <ac:grpSpMk id="513" creationId="{B2842DC7-9FEB-184F-78B9-D695D4AC072F}"/>
          </ac:grpSpMkLst>
        </pc:grpChg>
        <pc:graphicFrameChg chg="add del mod">
          <ac:chgData name="Rita Tam" userId="a11fa42d-2320-45aa-b44e-2f74874cff07" providerId="ADAL" clId="{72FC61CA-DD92-47A8-A4B8-50B45E9637B9}" dt="2022-11-28T12:37:35.960" v="14701" actId="478"/>
          <ac:graphicFrameMkLst>
            <pc:docMk/>
            <pc:sldMk cId="251624544" sldId="314"/>
            <ac:graphicFrameMk id="150" creationId="{9887F125-CEDD-5959-EBBA-AF800CB4704F}"/>
          </ac:graphicFrameMkLst>
        </pc:graphicFrameChg>
        <pc:graphicFrameChg chg="add mod">
          <ac:chgData name="Rita Tam" userId="a11fa42d-2320-45aa-b44e-2f74874cff07" providerId="ADAL" clId="{72FC61CA-DD92-47A8-A4B8-50B45E9637B9}" dt="2022-11-28T12:55:00.084" v="15286" actId="1076"/>
          <ac:graphicFrameMkLst>
            <pc:docMk/>
            <pc:sldMk cId="251624544" sldId="314"/>
            <ac:graphicFrameMk id="153" creationId="{069506B0-9EB8-9235-FCDB-D7FCCC713C2C}"/>
          </ac:graphicFrameMkLst>
        </pc:graphicFrameChg>
        <pc:picChg chg="mod">
          <ac:chgData name="Rita Tam" userId="a11fa42d-2320-45aa-b44e-2f74874cff07" providerId="ADAL" clId="{72FC61CA-DD92-47A8-A4B8-50B45E9637B9}" dt="2022-11-28T12:39:15.246" v="14728"/>
          <ac:picMkLst>
            <pc:docMk/>
            <pc:sldMk cId="251624544" sldId="314"/>
            <ac:picMk id="176" creationId="{F6C93820-FB5B-9866-421E-BCEFC20F244D}"/>
          </ac:picMkLst>
        </pc:picChg>
        <pc:picChg chg="mod">
          <ac:chgData name="Rita Tam" userId="a11fa42d-2320-45aa-b44e-2f74874cff07" providerId="ADAL" clId="{72FC61CA-DD92-47A8-A4B8-50B45E9637B9}" dt="2022-11-28T12:39:15.246" v="14728"/>
          <ac:picMkLst>
            <pc:docMk/>
            <pc:sldMk cId="251624544" sldId="314"/>
            <ac:picMk id="177" creationId="{472643FC-23BF-6A04-50FF-23CDEA2C872B}"/>
          </ac:picMkLst>
        </pc:picChg>
        <pc:picChg chg="mod">
          <ac:chgData name="Rita Tam" userId="a11fa42d-2320-45aa-b44e-2f74874cff07" providerId="ADAL" clId="{72FC61CA-DD92-47A8-A4B8-50B45E9637B9}" dt="2022-11-28T12:42:05.188" v="14828"/>
          <ac:picMkLst>
            <pc:docMk/>
            <pc:sldMk cId="251624544" sldId="314"/>
            <ac:picMk id="234" creationId="{476A2D83-0B4A-BA92-AC23-EB63005A544D}"/>
          </ac:picMkLst>
        </pc:picChg>
        <pc:picChg chg="mod">
          <ac:chgData name="Rita Tam" userId="a11fa42d-2320-45aa-b44e-2f74874cff07" providerId="ADAL" clId="{72FC61CA-DD92-47A8-A4B8-50B45E9637B9}" dt="2022-11-28T12:42:05.188" v="14828"/>
          <ac:picMkLst>
            <pc:docMk/>
            <pc:sldMk cId="251624544" sldId="314"/>
            <ac:picMk id="235" creationId="{A8C73598-E863-E643-3603-BFAF285136E2}"/>
          </ac:picMkLst>
        </pc:picChg>
        <pc:inkChg chg="mod">
          <ac:chgData name="Rita Tam" userId="a11fa42d-2320-45aa-b44e-2f74874cff07" providerId="ADAL" clId="{72FC61CA-DD92-47A8-A4B8-50B45E9637B9}" dt="2022-11-28T12:39:15.246" v="14728"/>
          <ac:inkMkLst>
            <pc:docMk/>
            <pc:sldMk cId="251624544" sldId="314"/>
            <ac:inkMk id="165" creationId="{EB88CB49-0B31-9354-0E6D-C757176323A3}"/>
          </ac:inkMkLst>
        </pc:inkChg>
        <pc:inkChg chg="mod">
          <ac:chgData name="Rita Tam" userId="a11fa42d-2320-45aa-b44e-2f74874cff07" providerId="ADAL" clId="{72FC61CA-DD92-47A8-A4B8-50B45E9637B9}" dt="2022-11-28T12:39:15.246" v="14728"/>
          <ac:inkMkLst>
            <pc:docMk/>
            <pc:sldMk cId="251624544" sldId="314"/>
            <ac:inkMk id="166" creationId="{4301B292-B343-B738-A4BE-B892822595BD}"/>
          </ac:inkMkLst>
        </pc:inkChg>
        <pc:inkChg chg="mod">
          <ac:chgData name="Rita Tam" userId="a11fa42d-2320-45aa-b44e-2f74874cff07" providerId="ADAL" clId="{72FC61CA-DD92-47A8-A4B8-50B45E9637B9}" dt="2022-11-28T12:39:15.246" v="14728"/>
          <ac:inkMkLst>
            <pc:docMk/>
            <pc:sldMk cId="251624544" sldId="314"/>
            <ac:inkMk id="167" creationId="{ED8222F8-B512-AAED-BFF1-B2AC7E995AC5}"/>
          </ac:inkMkLst>
        </pc:inkChg>
        <pc:inkChg chg="mod">
          <ac:chgData name="Rita Tam" userId="a11fa42d-2320-45aa-b44e-2f74874cff07" providerId="ADAL" clId="{72FC61CA-DD92-47A8-A4B8-50B45E9637B9}" dt="2022-11-28T12:39:15.246" v="14728"/>
          <ac:inkMkLst>
            <pc:docMk/>
            <pc:sldMk cId="251624544" sldId="314"/>
            <ac:inkMk id="168" creationId="{800A37AE-656F-DA10-CDEE-6BCBC152241E}"/>
          </ac:inkMkLst>
        </pc:inkChg>
        <pc:inkChg chg="mod">
          <ac:chgData name="Rita Tam" userId="a11fa42d-2320-45aa-b44e-2f74874cff07" providerId="ADAL" clId="{72FC61CA-DD92-47A8-A4B8-50B45E9637B9}" dt="2022-11-28T12:39:15.246" v="14728"/>
          <ac:inkMkLst>
            <pc:docMk/>
            <pc:sldMk cId="251624544" sldId="314"/>
            <ac:inkMk id="169" creationId="{18A1D9D5-C7D0-4336-B897-7AB061310579}"/>
          </ac:inkMkLst>
        </pc:inkChg>
        <pc:inkChg chg="add del mod">
          <ac:chgData name="Rita Tam" userId="a11fa42d-2320-45aa-b44e-2f74874cff07" providerId="ADAL" clId="{72FC61CA-DD92-47A8-A4B8-50B45E9637B9}" dt="2022-11-28T12:40:27.729" v="14750" actId="478"/>
          <ac:inkMkLst>
            <pc:docMk/>
            <pc:sldMk cId="251624544" sldId="314"/>
            <ac:inkMk id="170" creationId="{3978147A-B25F-15B2-431D-F0721EF5697D}"/>
          </ac:inkMkLst>
        </pc:inkChg>
        <pc:inkChg chg="add del mod">
          <ac:chgData name="Rita Tam" userId="a11fa42d-2320-45aa-b44e-2f74874cff07" providerId="ADAL" clId="{72FC61CA-DD92-47A8-A4B8-50B45E9637B9}" dt="2022-11-28T12:40:27.729" v="14750" actId="478"/>
          <ac:inkMkLst>
            <pc:docMk/>
            <pc:sldMk cId="251624544" sldId="314"/>
            <ac:inkMk id="189" creationId="{77DB94EA-A313-BEF5-378B-4C4A9E432B2F}"/>
          </ac:inkMkLst>
        </pc:inkChg>
        <pc:inkChg chg="add del mod">
          <ac:chgData name="Rita Tam" userId="a11fa42d-2320-45aa-b44e-2f74874cff07" providerId="ADAL" clId="{72FC61CA-DD92-47A8-A4B8-50B45E9637B9}" dt="2022-11-28T12:40:27.729" v="14750" actId="478"/>
          <ac:inkMkLst>
            <pc:docMk/>
            <pc:sldMk cId="251624544" sldId="314"/>
            <ac:inkMk id="190" creationId="{725F10A0-D8DF-51D2-4EC7-D306EDFD62AE}"/>
          </ac:inkMkLst>
        </pc:inkChg>
        <pc:inkChg chg="add del mod">
          <ac:chgData name="Rita Tam" userId="a11fa42d-2320-45aa-b44e-2f74874cff07" providerId="ADAL" clId="{72FC61CA-DD92-47A8-A4B8-50B45E9637B9}" dt="2022-11-28T12:40:27.729" v="14750" actId="478"/>
          <ac:inkMkLst>
            <pc:docMk/>
            <pc:sldMk cId="251624544" sldId="314"/>
            <ac:inkMk id="191" creationId="{7F04E74C-D90F-5FB3-0176-B8558C63F93F}"/>
          </ac:inkMkLst>
        </pc:inkChg>
        <pc:inkChg chg="add del mod">
          <ac:chgData name="Rita Tam" userId="a11fa42d-2320-45aa-b44e-2f74874cff07" providerId="ADAL" clId="{72FC61CA-DD92-47A8-A4B8-50B45E9637B9}" dt="2022-11-28T12:40:27.729" v="14750" actId="478"/>
          <ac:inkMkLst>
            <pc:docMk/>
            <pc:sldMk cId="251624544" sldId="314"/>
            <ac:inkMk id="192" creationId="{BF118845-8E94-67DC-0B32-CED54F7FA834}"/>
          </ac:inkMkLst>
        </pc:inkChg>
        <pc:inkChg chg="add del mod">
          <ac:chgData name="Rita Tam" userId="a11fa42d-2320-45aa-b44e-2f74874cff07" providerId="ADAL" clId="{72FC61CA-DD92-47A8-A4B8-50B45E9637B9}" dt="2022-11-28T12:40:27.729" v="14750" actId="478"/>
          <ac:inkMkLst>
            <pc:docMk/>
            <pc:sldMk cId="251624544" sldId="314"/>
            <ac:inkMk id="193" creationId="{65A395DF-70FA-4B3E-598C-6F9026DBF3B4}"/>
          </ac:inkMkLst>
        </pc:inkChg>
        <pc:inkChg chg="add del mod">
          <ac:chgData name="Rita Tam" userId="a11fa42d-2320-45aa-b44e-2f74874cff07" providerId="ADAL" clId="{72FC61CA-DD92-47A8-A4B8-50B45E9637B9}" dt="2022-11-28T12:40:27.729" v="14750" actId="478"/>
          <ac:inkMkLst>
            <pc:docMk/>
            <pc:sldMk cId="251624544" sldId="314"/>
            <ac:inkMk id="194" creationId="{F1090C13-50EC-D834-EB29-2F5806BA8786}"/>
          </ac:inkMkLst>
        </pc:inkChg>
        <pc:inkChg chg="add del mod">
          <ac:chgData name="Rita Tam" userId="a11fa42d-2320-45aa-b44e-2f74874cff07" providerId="ADAL" clId="{72FC61CA-DD92-47A8-A4B8-50B45E9637B9}" dt="2022-11-28T12:40:27.729" v="14750" actId="478"/>
          <ac:inkMkLst>
            <pc:docMk/>
            <pc:sldMk cId="251624544" sldId="314"/>
            <ac:inkMk id="195" creationId="{89A49C35-B1C5-DB96-185F-B62C3A670AFC}"/>
          </ac:inkMkLst>
        </pc:inkChg>
        <pc:inkChg chg="add del mod">
          <ac:chgData name="Rita Tam" userId="a11fa42d-2320-45aa-b44e-2f74874cff07" providerId="ADAL" clId="{72FC61CA-DD92-47A8-A4B8-50B45E9637B9}" dt="2022-11-28T12:40:27.729" v="14750" actId="478"/>
          <ac:inkMkLst>
            <pc:docMk/>
            <pc:sldMk cId="251624544" sldId="314"/>
            <ac:inkMk id="196" creationId="{007644D4-41A0-615A-41E9-104EDC05C35B}"/>
          </ac:inkMkLst>
        </pc:inkChg>
        <pc:inkChg chg="add del mod">
          <ac:chgData name="Rita Tam" userId="a11fa42d-2320-45aa-b44e-2f74874cff07" providerId="ADAL" clId="{72FC61CA-DD92-47A8-A4B8-50B45E9637B9}" dt="2022-11-28T12:40:27.729" v="14750" actId="478"/>
          <ac:inkMkLst>
            <pc:docMk/>
            <pc:sldMk cId="251624544" sldId="314"/>
            <ac:inkMk id="197" creationId="{0F03D6E8-9B63-483C-960B-E5142FDAE954}"/>
          </ac:inkMkLst>
        </pc:inkChg>
        <pc:inkChg chg="add del mod">
          <ac:chgData name="Rita Tam" userId="a11fa42d-2320-45aa-b44e-2f74874cff07" providerId="ADAL" clId="{72FC61CA-DD92-47A8-A4B8-50B45E9637B9}" dt="2022-11-28T12:40:27.729" v="14750" actId="478"/>
          <ac:inkMkLst>
            <pc:docMk/>
            <pc:sldMk cId="251624544" sldId="314"/>
            <ac:inkMk id="198" creationId="{1747F3C4-7AB3-EBBE-28DA-18F85BC8B22F}"/>
          </ac:inkMkLst>
        </pc:inkChg>
        <pc:inkChg chg="add del mod">
          <ac:chgData name="Rita Tam" userId="a11fa42d-2320-45aa-b44e-2f74874cff07" providerId="ADAL" clId="{72FC61CA-DD92-47A8-A4B8-50B45E9637B9}" dt="2022-11-28T12:40:27.729" v="14750" actId="478"/>
          <ac:inkMkLst>
            <pc:docMk/>
            <pc:sldMk cId="251624544" sldId="314"/>
            <ac:inkMk id="199" creationId="{D5B567CC-8065-35B8-DBB4-FEC63415C934}"/>
          </ac:inkMkLst>
        </pc:inkChg>
        <pc:inkChg chg="add del mod">
          <ac:chgData name="Rita Tam" userId="a11fa42d-2320-45aa-b44e-2f74874cff07" providerId="ADAL" clId="{72FC61CA-DD92-47A8-A4B8-50B45E9637B9}" dt="2022-11-28T12:40:27.729" v="14750" actId="478"/>
          <ac:inkMkLst>
            <pc:docMk/>
            <pc:sldMk cId="251624544" sldId="314"/>
            <ac:inkMk id="200" creationId="{656D2E66-1CBB-6904-EE77-140AF5C1B4EA}"/>
          </ac:inkMkLst>
        </pc:inkChg>
        <pc:inkChg chg="mod">
          <ac:chgData name="Rita Tam" userId="a11fa42d-2320-45aa-b44e-2f74874cff07" providerId="ADAL" clId="{72FC61CA-DD92-47A8-A4B8-50B45E9637B9}" dt="2022-11-28T12:39:15.246" v="14728"/>
          <ac:inkMkLst>
            <pc:docMk/>
            <pc:sldMk cId="251624544" sldId="314"/>
            <ac:inkMk id="202" creationId="{B123414C-2F2D-8833-3E61-9B4F5DF0E215}"/>
          </ac:inkMkLst>
        </pc:inkChg>
        <pc:inkChg chg="mod">
          <ac:chgData name="Rita Tam" userId="a11fa42d-2320-45aa-b44e-2f74874cff07" providerId="ADAL" clId="{72FC61CA-DD92-47A8-A4B8-50B45E9637B9}" dt="2022-11-28T12:39:15.246" v="14728"/>
          <ac:inkMkLst>
            <pc:docMk/>
            <pc:sldMk cId="251624544" sldId="314"/>
            <ac:inkMk id="203" creationId="{EAA1077E-98B3-50D2-291B-DB066C71AD28}"/>
          </ac:inkMkLst>
        </pc:inkChg>
        <pc:inkChg chg="mod">
          <ac:chgData name="Rita Tam" userId="a11fa42d-2320-45aa-b44e-2f74874cff07" providerId="ADAL" clId="{72FC61CA-DD92-47A8-A4B8-50B45E9637B9}" dt="2022-11-28T12:39:15.246" v="14728"/>
          <ac:inkMkLst>
            <pc:docMk/>
            <pc:sldMk cId="251624544" sldId="314"/>
            <ac:inkMk id="204" creationId="{C5C08C00-750D-C33A-3857-821E79D7E73E}"/>
          </ac:inkMkLst>
        </pc:inkChg>
        <pc:inkChg chg="mod">
          <ac:chgData name="Rita Tam" userId="a11fa42d-2320-45aa-b44e-2f74874cff07" providerId="ADAL" clId="{72FC61CA-DD92-47A8-A4B8-50B45E9637B9}" dt="2022-11-28T12:39:15.246" v="14728"/>
          <ac:inkMkLst>
            <pc:docMk/>
            <pc:sldMk cId="251624544" sldId="314"/>
            <ac:inkMk id="205" creationId="{39FEDA18-F8CD-810F-5C29-EF9F6164C7C5}"/>
          </ac:inkMkLst>
        </pc:inkChg>
        <pc:inkChg chg="mod">
          <ac:chgData name="Rita Tam" userId="a11fa42d-2320-45aa-b44e-2f74874cff07" providerId="ADAL" clId="{72FC61CA-DD92-47A8-A4B8-50B45E9637B9}" dt="2022-11-28T12:39:15.246" v="14728"/>
          <ac:inkMkLst>
            <pc:docMk/>
            <pc:sldMk cId="251624544" sldId="314"/>
            <ac:inkMk id="206" creationId="{17AAA70E-1BDD-0218-5C00-973E9F0420F1}"/>
          </ac:inkMkLst>
        </pc:inkChg>
        <pc:inkChg chg="add del mod">
          <ac:chgData name="Rita Tam" userId="a11fa42d-2320-45aa-b44e-2f74874cff07" providerId="ADAL" clId="{72FC61CA-DD92-47A8-A4B8-50B45E9637B9}" dt="2022-11-28T12:40:27.729" v="14750" actId="478"/>
          <ac:inkMkLst>
            <pc:docMk/>
            <pc:sldMk cId="251624544" sldId="314"/>
            <ac:inkMk id="207" creationId="{EDDA54EC-BE12-6D77-73BC-A4D80113FEDE}"/>
          </ac:inkMkLst>
        </pc:inkChg>
        <pc:inkChg chg="mod">
          <ac:chgData name="Rita Tam" userId="a11fa42d-2320-45aa-b44e-2f74874cff07" providerId="ADAL" clId="{72FC61CA-DD92-47A8-A4B8-50B45E9637B9}" dt="2022-11-28T12:42:05.188" v="14828"/>
          <ac:inkMkLst>
            <pc:docMk/>
            <pc:sldMk cId="251624544" sldId="314"/>
            <ac:inkMk id="223" creationId="{377C989C-A5C7-3B0E-7236-7DCE94E46419}"/>
          </ac:inkMkLst>
        </pc:inkChg>
        <pc:inkChg chg="mod">
          <ac:chgData name="Rita Tam" userId="a11fa42d-2320-45aa-b44e-2f74874cff07" providerId="ADAL" clId="{72FC61CA-DD92-47A8-A4B8-50B45E9637B9}" dt="2022-11-28T12:42:05.188" v="14828"/>
          <ac:inkMkLst>
            <pc:docMk/>
            <pc:sldMk cId="251624544" sldId="314"/>
            <ac:inkMk id="224" creationId="{26B3C3DB-07C2-6109-41A1-18E8B35063A7}"/>
          </ac:inkMkLst>
        </pc:inkChg>
        <pc:inkChg chg="mod">
          <ac:chgData name="Rita Tam" userId="a11fa42d-2320-45aa-b44e-2f74874cff07" providerId="ADAL" clId="{72FC61CA-DD92-47A8-A4B8-50B45E9637B9}" dt="2022-11-28T12:42:05.188" v="14828"/>
          <ac:inkMkLst>
            <pc:docMk/>
            <pc:sldMk cId="251624544" sldId="314"/>
            <ac:inkMk id="225" creationId="{5A82EBB4-0C68-340B-D332-340DE23A4402}"/>
          </ac:inkMkLst>
        </pc:inkChg>
        <pc:inkChg chg="mod">
          <ac:chgData name="Rita Tam" userId="a11fa42d-2320-45aa-b44e-2f74874cff07" providerId="ADAL" clId="{72FC61CA-DD92-47A8-A4B8-50B45E9637B9}" dt="2022-11-28T12:42:05.188" v="14828"/>
          <ac:inkMkLst>
            <pc:docMk/>
            <pc:sldMk cId="251624544" sldId="314"/>
            <ac:inkMk id="226" creationId="{EBE44E59-3EAA-BC8F-A2DE-4FA65D7B21ED}"/>
          </ac:inkMkLst>
        </pc:inkChg>
        <pc:inkChg chg="mod">
          <ac:chgData name="Rita Tam" userId="a11fa42d-2320-45aa-b44e-2f74874cff07" providerId="ADAL" clId="{72FC61CA-DD92-47A8-A4B8-50B45E9637B9}" dt="2022-11-28T12:42:05.188" v="14828"/>
          <ac:inkMkLst>
            <pc:docMk/>
            <pc:sldMk cId="251624544" sldId="314"/>
            <ac:inkMk id="227" creationId="{0545A06A-85AE-8C49-0B20-5DECBD504610}"/>
          </ac:inkMkLst>
        </pc:inkChg>
        <pc:inkChg chg="add del mod">
          <ac:chgData name="Rita Tam" userId="a11fa42d-2320-45aa-b44e-2f74874cff07" providerId="ADAL" clId="{72FC61CA-DD92-47A8-A4B8-50B45E9637B9}" dt="2022-11-28T12:45:44.957" v="14948" actId="478"/>
          <ac:inkMkLst>
            <pc:docMk/>
            <pc:sldMk cId="251624544" sldId="314"/>
            <ac:inkMk id="228" creationId="{1E29F03B-26C4-03AE-71FF-0F58B4F6C069}"/>
          </ac:inkMkLst>
        </pc:inkChg>
        <pc:inkChg chg="add del mod">
          <ac:chgData name="Rita Tam" userId="a11fa42d-2320-45aa-b44e-2f74874cff07" providerId="ADAL" clId="{72FC61CA-DD92-47A8-A4B8-50B45E9637B9}" dt="2022-11-28T12:45:44.957" v="14948" actId="478"/>
          <ac:inkMkLst>
            <pc:docMk/>
            <pc:sldMk cId="251624544" sldId="314"/>
            <ac:inkMk id="247" creationId="{75D96C89-EBF2-92CD-5709-014AC2CFB61E}"/>
          </ac:inkMkLst>
        </pc:inkChg>
        <pc:inkChg chg="add del mod">
          <ac:chgData name="Rita Tam" userId="a11fa42d-2320-45aa-b44e-2f74874cff07" providerId="ADAL" clId="{72FC61CA-DD92-47A8-A4B8-50B45E9637B9}" dt="2022-11-28T12:45:44.957" v="14948" actId="478"/>
          <ac:inkMkLst>
            <pc:docMk/>
            <pc:sldMk cId="251624544" sldId="314"/>
            <ac:inkMk id="248" creationId="{38C946B2-EAA0-915A-2C8D-0C47AE5BF214}"/>
          </ac:inkMkLst>
        </pc:inkChg>
        <pc:inkChg chg="add del mod">
          <ac:chgData name="Rita Tam" userId="a11fa42d-2320-45aa-b44e-2f74874cff07" providerId="ADAL" clId="{72FC61CA-DD92-47A8-A4B8-50B45E9637B9}" dt="2022-11-28T12:45:44.957" v="14948" actId="478"/>
          <ac:inkMkLst>
            <pc:docMk/>
            <pc:sldMk cId="251624544" sldId="314"/>
            <ac:inkMk id="249" creationId="{78FAB901-D4BE-4258-D4A1-7F92BE461099}"/>
          </ac:inkMkLst>
        </pc:inkChg>
        <pc:inkChg chg="add del mod">
          <ac:chgData name="Rita Tam" userId="a11fa42d-2320-45aa-b44e-2f74874cff07" providerId="ADAL" clId="{72FC61CA-DD92-47A8-A4B8-50B45E9637B9}" dt="2022-11-28T12:45:44.957" v="14948" actId="478"/>
          <ac:inkMkLst>
            <pc:docMk/>
            <pc:sldMk cId="251624544" sldId="314"/>
            <ac:inkMk id="250" creationId="{918DF6DA-81FE-195F-9DEE-C40D5D6A7E2A}"/>
          </ac:inkMkLst>
        </pc:inkChg>
        <pc:inkChg chg="add del mod">
          <ac:chgData name="Rita Tam" userId="a11fa42d-2320-45aa-b44e-2f74874cff07" providerId="ADAL" clId="{72FC61CA-DD92-47A8-A4B8-50B45E9637B9}" dt="2022-11-28T12:45:44.957" v="14948" actId="478"/>
          <ac:inkMkLst>
            <pc:docMk/>
            <pc:sldMk cId="251624544" sldId="314"/>
            <ac:inkMk id="251" creationId="{8087BE3A-F71A-8D1C-63F8-302B41C7F320}"/>
          </ac:inkMkLst>
        </pc:inkChg>
        <pc:inkChg chg="add del mod">
          <ac:chgData name="Rita Tam" userId="a11fa42d-2320-45aa-b44e-2f74874cff07" providerId="ADAL" clId="{72FC61CA-DD92-47A8-A4B8-50B45E9637B9}" dt="2022-11-28T12:45:44.957" v="14948" actId="478"/>
          <ac:inkMkLst>
            <pc:docMk/>
            <pc:sldMk cId="251624544" sldId="314"/>
            <ac:inkMk id="252" creationId="{953141B3-C505-7BB6-8871-A786761FABAB}"/>
          </ac:inkMkLst>
        </pc:inkChg>
        <pc:inkChg chg="add del mod">
          <ac:chgData name="Rita Tam" userId="a11fa42d-2320-45aa-b44e-2f74874cff07" providerId="ADAL" clId="{72FC61CA-DD92-47A8-A4B8-50B45E9637B9}" dt="2022-11-28T12:45:44.957" v="14948" actId="478"/>
          <ac:inkMkLst>
            <pc:docMk/>
            <pc:sldMk cId="251624544" sldId="314"/>
            <ac:inkMk id="253" creationId="{151E6E76-5F2B-86B9-7FD4-EFE480AA3D74}"/>
          </ac:inkMkLst>
        </pc:inkChg>
        <pc:inkChg chg="add del mod">
          <ac:chgData name="Rita Tam" userId="a11fa42d-2320-45aa-b44e-2f74874cff07" providerId="ADAL" clId="{72FC61CA-DD92-47A8-A4B8-50B45E9637B9}" dt="2022-11-28T12:45:44.957" v="14948" actId="478"/>
          <ac:inkMkLst>
            <pc:docMk/>
            <pc:sldMk cId="251624544" sldId="314"/>
            <ac:inkMk id="254" creationId="{87BA1300-74B9-387D-16D3-565831D3C087}"/>
          </ac:inkMkLst>
        </pc:inkChg>
        <pc:inkChg chg="add del mod">
          <ac:chgData name="Rita Tam" userId="a11fa42d-2320-45aa-b44e-2f74874cff07" providerId="ADAL" clId="{72FC61CA-DD92-47A8-A4B8-50B45E9637B9}" dt="2022-11-28T12:45:44.957" v="14948" actId="478"/>
          <ac:inkMkLst>
            <pc:docMk/>
            <pc:sldMk cId="251624544" sldId="314"/>
            <ac:inkMk id="255" creationId="{4BC17B94-248A-1265-86DC-2AD1F8A32D1C}"/>
          </ac:inkMkLst>
        </pc:inkChg>
        <pc:inkChg chg="add del mod">
          <ac:chgData name="Rita Tam" userId="a11fa42d-2320-45aa-b44e-2f74874cff07" providerId="ADAL" clId="{72FC61CA-DD92-47A8-A4B8-50B45E9637B9}" dt="2022-11-28T12:45:44.957" v="14948" actId="478"/>
          <ac:inkMkLst>
            <pc:docMk/>
            <pc:sldMk cId="251624544" sldId="314"/>
            <ac:inkMk id="256" creationId="{61A33F66-7DA2-3760-DD26-25BCF294742A}"/>
          </ac:inkMkLst>
        </pc:inkChg>
        <pc:inkChg chg="add del mod">
          <ac:chgData name="Rita Tam" userId="a11fa42d-2320-45aa-b44e-2f74874cff07" providerId="ADAL" clId="{72FC61CA-DD92-47A8-A4B8-50B45E9637B9}" dt="2022-11-28T12:45:44.957" v="14948" actId="478"/>
          <ac:inkMkLst>
            <pc:docMk/>
            <pc:sldMk cId="251624544" sldId="314"/>
            <ac:inkMk id="257" creationId="{288F2FE3-DD0C-4148-C851-8601D7AB7A28}"/>
          </ac:inkMkLst>
        </pc:inkChg>
        <pc:inkChg chg="add del mod">
          <ac:chgData name="Rita Tam" userId="a11fa42d-2320-45aa-b44e-2f74874cff07" providerId="ADAL" clId="{72FC61CA-DD92-47A8-A4B8-50B45E9637B9}" dt="2022-11-28T12:45:44.957" v="14948" actId="478"/>
          <ac:inkMkLst>
            <pc:docMk/>
            <pc:sldMk cId="251624544" sldId="314"/>
            <ac:inkMk id="258" creationId="{DBB6BD4B-DC61-AFFA-4C6E-91A5C0062729}"/>
          </ac:inkMkLst>
        </pc:inkChg>
        <pc:inkChg chg="mod">
          <ac:chgData name="Rita Tam" userId="a11fa42d-2320-45aa-b44e-2f74874cff07" providerId="ADAL" clId="{72FC61CA-DD92-47A8-A4B8-50B45E9637B9}" dt="2022-11-28T12:42:05.188" v="14828"/>
          <ac:inkMkLst>
            <pc:docMk/>
            <pc:sldMk cId="251624544" sldId="314"/>
            <ac:inkMk id="260" creationId="{861464F9-1D77-3034-F40C-0B0A3F6D75E2}"/>
          </ac:inkMkLst>
        </pc:inkChg>
        <pc:inkChg chg="mod">
          <ac:chgData name="Rita Tam" userId="a11fa42d-2320-45aa-b44e-2f74874cff07" providerId="ADAL" clId="{72FC61CA-DD92-47A8-A4B8-50B45E9637B9}" dt="2022-11-28T12:42:05.188" v="14828"/>
          <ac:inkMkLst>
            <pc:docMk/>
            <pc:sldMk cId="251624544" sldId="314"/>
            <ac:inkMk id="261" creationId="{F7CD6A03-5224-48DD-26FB-CF3C57B6B054}"/>
          </ac:inkMkLst>
        </pc:inkChg>
        <pc:inkChg chg="mod">
          <ac:chgData name="Rita Tam" userId="a11fa42d-2320-45aa-b44e-2f74874cff07" providerId="ADAL" clId="{72FC61CA-DD92-47A8-A4B8-50B45E9637B9}" dt="2022-11-28T12:42:05.188" v="14828"/>
          <ac:inkMkLst>
            <pc:docMk/>
            <pc:sldMk cId="251624544" sldId="314"/>
            <ac:inkMk id="262" creationId="{CCE7F2E7-C1F7-03AE-4B20-4B389E6B57AA}"/>
          </ac:inkMkLst>
        </pc:inkChg>
        <pc:inkChg chg="mod">
          <ac:chgData name="Rita Tam" userId="a11fa42d-2320-45aa-b44e-2f74874cff07" providerId="ADAL" clId="{72FC61CA-DD92-47A8-A4B8-50B45E9637B9}" dt="2022-11-28T12:42:05.188" v="14828"/>
          <ac:inkMkLst>
            <pc:docMk/>
            <pc:sldMk cId="251624544" sldId="314"/>
            <ac:inkMk id="263" creationId="{749E9D7B-40B0-175D-7030-F9EC3E20BE2D}"/>
          </ac:inkMkLst>
        </pc:inkChg>
        <pc:inkChg chg="mod">
          <ac:chgData name="Rita Tam" userId="a11fa42d-2320-45aa-b44e-2f74874cff07" providerId="ADAL" clId="{72FC61CA-DD92-47A8-A4B8-50B45E9637B9}" dt="2022-11-28T12:42:05.188" v="14828"/>
          <ac:inkMkLst>
            <pc:docMk/>
            <pc:sldMk cId="251624544" sldId="314"/>
            <ac:inkMk id="264" creationId="{F0176A46-E245-70DF-8EA9-491ABCD52DDB}"/>
          </ac:inkMkLst>
        </pc:inkChg>
        <pc:inkChg chg="add del mod">
          <ac:chgData name="Rita Tam" userId="a11fa42d-2320-45aa-b44e-2f74874cff07" providerId="ADAL" clId="{72FC61CA-DD92-47A8-A4B8-50B45E9637B9}" dt="2022-11-28T12:45:44.957" v="14948" actId="478"/>
          <ac:inkMkLst>
            <pc:docMk/>
            <pc:sldMk cId="251624544" sldId="314"/>
            <ac:inkMk id="265" creationId="{36338A02-EECA-B232-F009-E5AD2376B2FB}"/>
          </ac:inkMkLst>
        </pc:inkChg>
        <pc:cxnChg chg="add del mod">
          <ac:chgData name="Rita Tam" userId="a11fa42d-2320-45aa-b44e-2f74874cff07" providerId="ADAL" clId="{72FC61CA-DD92-47A8-A4B8-50B45E9637B9}" dt="2022-11-28T12:46:36.733" v="14974" actId="478"/>
          <ac:cxnSpMkLst>
            <pc:docMk/>
            <pc:sldMk cId="251624544" sldId="314"/>
            <ac:cxnSpMk id="266" creationId="{9B078C30-AD9A-B961-039B-B816D89563F8}"/>
          </ac:cxnSpMkLst>
        </pc:cxnChg>
        <pc:cxnChg chg="add del mod">
          <ac:chgData name="Rita Tam" userId="a11fa42d-2320-45aa-b44e-2f74874cff07" providerId="ADAL" clId="{72FC61CA-DD92-47A8-A4B8-50B45E9637B9}" dt="2022-11-28T12:54:53.776" v="15285" actId="1076"/>
          <ac:cxnSpMkLst>
            <pc:docMk/>
            <pc:sldMk cId="251624544" sldId="314"/>
            <ac:cxnSpMk id="270" creationId="{6149EE7F-3122-3672-A103-8534FDCB2869}"/>
          </ac:cxnSpMkLst>
        </pc:cxnChg>
        <pc:cxnChg chg="add del mod">
          <ac:chgData name="Rita Tam" userId="a11fa42d-2320-45aa-b44e-2f74874cff07" providerId="ADAL" clId="{72FC61CA-DD92-47A8-A4B8-50B45E9637B9}" dt="2022-11-28T12:58:28.442" v="15474" actId="478"/>
          <ac:cxnSpMkLst>
            <pc:docMk/>
            <pc:sldMk cId="251624544" sldId="314"/>
            <ac:cxnSpMk id="272" creationId="{2E62A85E-050B-CEA2-474E-151BA3A261BF}"/>
          </ac:cxnSpMkLst>
        </pc:cxnChg>
        <pc:cxnChg chg="add del mod">
          <ac:chgData name="Rita Tam" userId="a11fa42d-2320-45aa-b44e-2f74874cff07" providerId="ADAL" clId="{72FC61CA-DD92-47A8-A4B8-50B45E9637B9}" dt="2022-11-28T12:49:04.407" v="15028"/>
          <ac:cxnSpMkLst>
            <pc:docMk/>
            <pc:sldMk cId="251624544" sldId="314"/>
            <ac:cxnSpMk id="275" creationId="{65450258-F712-1021-6F97-B3CD6FAA4981}"/>
          </ac:cxnSpMkLst>
        </pc:cxnChg>
        <pc:cxnChg chg="add del mod">
          <ac:chgData name="Rita Tam" userId="a11fa42d-2320-45aa-b44e-2f74874cff07" providerId="ADAL" clId="{72FC61CA-DD92-47A8-A4B8-50B45E9637B9}" dt="2022-11-28T12:54:25.029" v="15271" actId="478"/>
          <ac:cxnSpMkLst>
            <pc:docMk/>
            <pc:sldMk cId="251624544" sldId="314"/>
            <ac:cxnSpMk id="367" creationId="{A8E11D48-24CC-82FD-B70F-A96DDA9E5070}"/>
          </ac:cxnSpMkLst>
        </pc:cxnChg>
        <pc:cxnChg chg="add del mod">
          <ac:chgData name="Rita Tam" userId="a11fa42d-2320-45aa-b44e-2f74874cff07" providerId="ADAL" clId="{72FC61CA-DD92-47A8-A4B8-50B45E9637B9}" dt="2022-11-28T12:58:25.980" v="15472" actId="478"/>
          <ac:cxnSpMkLst>
            <pc:docMk/>
            <pc:sldMk cId="251624544" sldId="314"/>
            <ac:cxnSpMk id="368" creationId="{951AA33E-4CFF-640F-89F7-7AF18FEED6EF}"/>
          </ac:cxnSpMkLst>
        </pc:cxnChg>
        <pc:cxnChg chg="add del mod">
          <ac:chgData name="Rita Tam" userId="a11fa42d-2320-45aa-b44e-2f74874cff07" providerId="ADAL" clId="{72FC61CA-DD92-47A8-A4B8-50B45E9637B9}" dt="2022-11-28T12:54:25.539" v="15272" actId="478"/>
          <ac:cxnSpMkLst>
            <pc:docMk/>
            <pc:sldMk cId="251624544" sldId="314"/>
            <ac:cxnSpMk id="369" creationId="{80D11B36-9803-FF78-B034-7965362140A7}"/>
          </ac:cxnSpMkLst>
        </pc:cxnChg>
        <pc:cxnChg chg="add del mod">
          <ac:chgData name="Rita Tam" userId="a11fa42d-2320-45aa-b44e-2f74874cff07" providerId="ADAL" clId="{72FC61CA-DD92-47A8-A4B8-50B45E9637B9}" dt="2022-11-28T12:58:25.980" v="15472" actId="478"/>
          <ac:cxnSpMkLst>
            <pc:docMk/>
            <pc:sldMk cId="251624544" sldId="314"/>
            <ac:cxnSpMk id="377" creationId="{9E2CC2F2-15A7-C22C-AC46-E6D40BBC859A}"/>
          </ac:cxnSpMkLst>
        </pc:cxnChg>
        <pc:cxnChg chg="add del mod">
          <ac:chgData name="Rita Tam" userId="a11fa42d-2320-45aa-b44e-2f74874cff07" providerId="ADAL" clId="{72FC61CA-DD92-47A8-A4B8-50B45E9637B9}" dt="2022-11-28T12:58:25.980" v="15472" actId="478"/>
          <ac:cxnSpMkLst>
            <pc:docMk/>
            <pc:sldMk cId="251624544" sldId="314"/>
            <ac:cxnSpMk id="378" creationId="{45DC53B6-EAD3-1986-75B2-F4691623D1DA}"/>
          </ac:cxnSpMkLst>
        </pc:cxnChg>
      </pc:sldChg>
      <pc:sldChg chg="add del">
        <pc:chgData name="Rita Tam" userId="a11fa42d-2320-45aa-b44e-2f74874cff07" providerId="ADAL" clId="{72FC61CA-DD92-47A8-A4B8-50B45E9637B9}" dt="2022-11-28T12:18:57.275" v="14179" actId="47"/>
        <pc:sldMkLst>
          <pc:docMk/>
          <pc:sldMk cId="1099715970" sldId="314"/>
        </pc:sldMkLst>
      </pc:sldChg>
      <pc:sldChg chg="addSp delSp modSp add del mod delAnim modAnim">
        <pc:chgData name="Rita Tam" userId="a11fa42d-2320-45aa-b44e-2f74874cff07" providerId="ADAL" clId="{72FC61CA-DD92-47A8-A4B8-50B45E9637B9}" dt="2022-11-28T13:58:35.438" v="16645" actId="47"/>
        <pc:sldMkLst>
          <pc:docMk/>
          <pc:sldMk cId="3515966597" sldId="315"/>
        </pc:sldMkLst>
        <pc:spChg chg="mod">
          <ac:chgData name="Rita Tam" userId="a11fa42d-2320-45aa-b44e-2f74874cff07" providerId="ADAL" clId="{72FC61CA-DD92-47A8-A4B8-50B45E9637B9}" dt="2022-11-28T13:01:30.377" v="15510" actId="165"/>
          <ac:spMkLst>
            <pc:docMk/>
            <pc:sldMk cId="3515966597" sldId="315"/>
            <ac:spMk id="14" creationId="{7D5DD3A0-69F7-455E-D68D-935C4805247E}"/>
          </ac:spMkLst>
        </pc:spChg>
        <pc:spChg chg="mod">
          <ac:chgData name="Rita Tam" userId="a11fa42d-2320-45aa-b44e-2f74874cff07" providerId="ADAL" clId="{72FC61CA-DD92-47A8-A4B8-50B45E9637B9}" dt="2022-11-28T13:01:30.377" v="15510" actId="165"/>
          <ac:spMkLst>
            <pc:docMk/>
            <pc:sldMk cId="3515966597" sldId="315"/>
            <ac:spMk id="15" creationId="{E14928B5-8E08-93B3-B1D6-5BFF91ED8E16}"/>
          </ac:spMkLst>
        </pc:spChg>
        <pc:spChg chg="mod">
          <ac:chgData name="Rita Tam" userId="a11fa42d-2320-45aa-b44e-2f74874cff07" providerId="ADAL" clId="{72FC61CA-DD92-47A8-A4B8-50B45E9637B9}" dt="2022-11-28T13:01:30.377" v="15510" actId="165"/>
          <ac:spMkLst>
            <pc:docMk/>
            <pc:sldMk cId="3515966597" sldId="315"/>
            <ac:spMk id="16" creationId="{D6A00C7F-F69D-3557-BAFA-9112CD4608D4}"/>
          </ac:spMkLst>
        </pc:spChg>
        <pc:spChg chg="mod">
          <ac:chgData name="Rita Tam" userId="a11fa42d-2320-45aa-b44e-2f74874cff07" providerId="ADAL" clId="{72FC61CA-DD92-47A8-A4B8-50B45E9637B9}" dt="2022-11-28T13:01:30.377" v="15510" actId="165"/>
          <ac:spMkLst>
            <pc:docMk/>
            <pc:sldMk cId="3515966597" sldId="315"/>
            <ac:spMk id="17" creationId="{D56EA102-968B-1C54-1900-DEB743ECAAFA}"/>
          </ac:spMkLst>
        </pc:spChg>
        <pc:spChg chg="mod">
          <ac:chgData name="Rita Tam" userId="a11fa42d-2320-45aa-b44e-2f74874cff07" providerId="ADAL" clId="{72FC61CA-DD92-47A8-A4B8-50B45E9637B9}" dt="2022-11-28T13:01:30.377" v="15510" actId="165"/>
          <ac:spMkLst>
            <pc:docMk/>
            <pc:sldMk cId="3515966597" sldId="315"/>
            <ac:spMk id="18" creationId="{F56D797B-7EE3-D160-A911-B8368C17E791}"/>
          </ac:spMkLst>
        </pc:spChg>
        <pc:spChg chg="mod">
          <ac:chgData name="Rita Tam" userId="a11fa42d-2320-45aa-b44e-2f74874cff07" providerId="ADAL" clId="{72FC61CA-DD92-47A8-A4B8-50B45E9637B9}" dt="2022-11-28T13:01:30.377" v="15510" actId="165"/>
          <ac:spMkLst>
            <pc:docMk/>
            <pc:sldMk cId="3515966597" sldId="315"/>
            <ac:spMk id="19" creationId="{1997F16E-6FA4-5793-3F96-376DA418AB2D}"/>
          </ac:spMkLst>
        </pc:spChg>
        <pc:spChg chg="mod">
          <ac:chgData name="Rita Tam" userId="a11fa42d-2320-45aa-b44e-2f74874cff07" providerId="ADAL" clId="{72FC61CA-DD92-47A8-A4B8-50B45E9637B9}" dt="2022-11-28T13:01:30.377" v="15510" actId="165"/>
          <ac:spMkLst>
            <pc:docMk/>
            <pc:sldMk cId="3515966597" sldId="315"/>
            <ac:spMk id="20" creationId="{1683B386-1DDF-99DE-3E68-CDEE94BB0B6E}"/>
          </ac:spMkLst>
        </pc:spChg>
        <pc:spChg chg="mod">
          <ac:chgData name="Rita Tam" userId="a11fa42d-2320-45aa-b44e-2f74874cff07" providerId="ADAL" clId="{72FC61CA-DD92-47A8-A4B8-50B45E9637B9}" dt="2022-11-28T13:01:30.377" v="15510" actId="165"/>
          <ac:spMkLst>
            <pc:docMk/>
            <pc:sldMk cId="3515966597" sldId="315"/>
            <ac:spMk id="21" creationId="{8034DB23-80C2-9904-ED4A-BDED5DB5A368}"/>
          </ac:spMkLst>
        </pc:spChg>
        <pc:spChg chg="mod">
          <ac:chgData name="Rita Tam" userId="a11fa42d-2320-45aa-b44e-2f74874cff07" providerId="ADAL" clId="{72FC61CA-DD92-47A8-A4B8-50B45E9637B9}" dt="2022-11-28T13:01:30.377" v="15510" actId="165"/>
          <ac:spMkLst>
            <pc:docMk/>
            <pc:sldMk cId="3515966597" sldId="315"/>
            <ac:spMk id="22" creationId="{8B4EE8D0-6765-3389-A2D7-8563A40FEDE7}"/>
          </ac:spMkLst>
        </pc:spChg>
        <pc:spChg chg="mod">
          <ac:chgData name="Rita Tam" userId="a11fa42d-2320-45aa-b44e-2f74874cff07" providerId="ADAL" clId="{72FC61CA-DD92-47A8-A4B8-50B45E9637B9}" dt="2022-11-28T13:01:30.377" v="15510" actId="165"/>
          <ac:spMkLst>
            <pc:docMk/>
            <pc:sldMk cId="3515966597" sldId="315"/>
            <ac:spMk id="23" creationId="{CCD7BC25-C776-346D-D994-E185C7B702C4}"/>
          </ac:spMkLst>
        </pc:spChg>
        <pc:spChg chg="mod">
          <ac:chgData name="Rita Tam" userId="a11fa42d-2320-45aa-b44e-2f74874cff07" providerId="ADAL" clId="{72FC61CA-DD92-47A8-A4B8-50B45E9637B9}" dt="2022-11-28T13:01:30.377" v="15510" actId="165"/>
          <ac:spMkLst>
            <pc:docMk/>
            <pc:sldMk cId="3515966597" sldId="315"/>
            <ac:spMk id="24" creationId="{0D552163-5964-C8C2-3651-D5779334F14F}"/>
          </ac:spMkLst>
        </pc:spChg>
        <pc:spChg chg="mod">
          <ac:chgData name="Rita Tam" userId="a11fa42d-2320-45aa-b44e-2f74874cff07" providerId="ADAL" clId="{72FC61CA-DD92-47A8-A4B8-50B45E9637B9}" dt="2022-11-28T13:01:30.377" v="15510" actId="165"/>
          <ac:spMkLst>
            <pc:docMk/>
            <pc:sldMk cId="3515966597" sldId="315"/>
            <ac:spMk id="25" creationId="{CF03D278-1836-D935-32FD-2B6F7A4F2243}"/>
          </ac:spMkLst>
        </pc:spChg>
        <pc:spChg chg="mod">
          <ac:chgData name="Rita Tam" userId="a11fa42d-2320-45aa-b44e-2f74874cff07" providerId="ADAL" clId="{72FC61CA-DD92-47A8-A4B8-50B45E9637B9}" dt="2022-11-28T13:01:30.377" v="15510" actId="165"/>
          <ac:spMkLst>
            <pc:docMk/>
            <pc:sldMk cId="3515966597" sldId="315"/>
            <ac:spMk id="26" creationId="{AACB532F-4BD8-23AD-3429-7A5C20DEBE74}"/>
          </ac:spMkLst>
        </pc:spChg>
        <pc:spChg chg="mod">
          <ac:chgData name="Rita Tam" userId="a11fa42d-2320-45aa-b44e-2f74874cff07" providerId="ADAL" clId="{72FC61CA-DD92-47A8-A4B8-50B45E9637B9}" dt="2022-11-28T13:01:30.377" v="15510" actId="165"/>
          <ac:spMkLst>
            <pc:docMk/>
            <pc:sldMk cId="3515966597" sldId="315"/>
            <ac:spMk id="27" creationId="{7FA5F093-8D47-ECF4-7938-7A82593F764F}"/>
          </ac:spMkLst>
        </pc:spChg>
        <pc:spChg chg="mod">
          <ac:chgData name="Rita Tam" userId="a11fa42d-2320-45aa-b44e-2f74874cff07" providerId="ADAL" clId="{72FC61CA-DD92-47A8-A4B8-50B45E9637B9}" dt="2022-11-28T13:01:30.377" v="15510" actId="165"/>
          <ac:spMkLst>
            <pc:docMk/>
            <pc:sldMk cId="3515966597" sldId="315"/>
            <ac:spMk id="28" creationId="{63F69BDB-9AC7-10F3-20B4-54CF1E4B9852}"/>
          </ac:spMkLst>
        </pc:spChg>
        <pc:spChg chg="mod">
          <ac:chgData name="Rita Tam" userId="a11fa42d-2320-45aa-b44e-2f74874cff07" providerId="ADAL" clId="{72FC61CA-DD92-47A8-A4B8-50B45E9637B9}" dt="2022-11-28T13:01:30.377" v="15510" actId="165"/>
          <ac:spMkLst>
            <pc:docMk/>
            <pc:sldMk cId="3515966597" sldId="315"/>
            <ac:spMk id="29" creationId="{4CDCFE55-B4AB-85D2-8DDD-A2498FD733C7}"/>
          </ac:spMkLst>
        </pc:spChg>
        <pc:spChg chg="mod">
          <ac:chgData name="Rita Tam" userId="a11fa42d-2320-45aa-b44e-2f74874cff07" providerId="ADAL" clId="{72FC61CA-DD92-47A8-A4B8-50B45E9637B9}" dt="2022-11-28T13:01:30.377" v="15510" actId="165"/>
          <ac:spMkLst>
            <pc:docMk/>
            <pc:sldMk cId="3515966597" sldId="315"/>
            <ac:spMk id="30" creationId="{D84776BD-3BDC-BB14-5C0E-244383E59089}"/>
          </ac:spMkLst>
        </pc:spChg>
        <pc:spChg chg="mod">
          <ac:chgData name="Rita Tam" userId="a11fa42d-2320-45aa-b44e-2f74874cff07" providerId="ADAL" clId="{72FC61CA-DD92-47A8-A4B8-50B45E9637B9}" dt="2022-11-28T13:01:30.377" v="15510" actId="165"/>
          <ac:spMkLst>
            <pc:docMk/>
            <pc:sldMk cId="3515966597" sldId="315"/>
            <ac:spMk id="31" creationId="{ED578D38-5E76-FF3A-4FFF-779C6ED8D9EA}"/>
          </ac:spMkLst>
        </pc:spChg>
        <pc:spChg chg="mod">
          <ac:chgData name="Rita Tam" userId="a11fa42d-2320-45aa-b44e-2f74874cff07" providerId="ADAL" clId="{72FC61CA-DD92-47A8-A4B8-50B45E9637B9}" dt="2022-11-28T13:01:30.377" v="15510" actId="165"/>
          <ac:spMkLst>
            <pc:docMk/>
            <pc:sldMk cId="3515966597" sldId="315"/>
            <ac:spMk id="32" creationId="{015969DC-2AE0-7911-9A5F-03400A0B6D42}"/>
          </ac:spMkLst>
        </pc:spChg>
        <pc:spChg chg="mod">
          <ac:chgData name="Rita Tam" userId="a11fa42d-2320-45aa-b44e-2f74874cff07" providerId="ADAL" clId="{72FC61CA-DD92-47A8-A4B8-50B45E9637B9}" dt="2022-11-28T13:01:30.377" v="15510" actId="165"/>
          <ac:spMkLst>
            <pc:docMk/>
            <pc:sldMk cId="3515966597" sldId="315"/>
            <ac:spMk id="33" creationId="{83610B77-3585-03A5-3998-B022222EB48A}"/>
          </ac:spMkLst>
        </pc:spChg>
        <pc:spChg chg="mod">
          <ac:chgData name="Rita Tam" userId="a11fa42d-2320-45aa-b44e-2f74874cff07" providerId="ADAL" clId="{72FC61CA-DD92-47A8-A4B8-50B45E9637B9}" dt="2022-11-28T13:01:30.377" v="15510" actId="165"/>
          <ac:spMkLst>
            <pc:docMk/>
            <pc:sldMk cId="3515966597" sldId="315"/>
            <ac:spMk id="34" creationId="{E3E9A442-8E8D-C823-42CB-6047E8834C4E}"/>
          </ac:spMkLst>
        </pc:spChg>
        <pc:spChg chg="mod">
          <ac:chgData name="Rita Tam" userId="a11fa42d-2320-45aa-b44e-2f74874cff07" providerId="ADAL" clId="{72FC61CA-DD92-47A8-A4B8-50B45E9637B9}" dt="2022-11-28T13:01:30.377" v="15510" actId="165"/>
          <ac:spMkLst>
            <pc:docMk/>
            <pc:sldMk cId="3515966597" sldId="315"/>
            <ac:spMk id="35" creationId="{D8D26F7F-F043-0ADE-9739-4510C9D3A73F}"/>
          </ac:spMkLst>
        </pc:spChg>
        <pc:spChg chg="mod">
          <ac:chgData name="Rita Tam" userId="a11fa42d-2320-45aa-b44e-2f74874cff07" providerId="ADAL" clId="{72FC61CA-DD92-47A8-A4B8-50B45E9637B9}" dt="2022-11-28T13:01:30.377" v="15510" actId="165"/>
          <ac:spMkLst>
            <pc:docMk/>
            <pc:sldMk cId="3515966597" sldId="315"/>
            <ac:spMk id="36" creationId="{B8B482F8-938E-79E8-317E-498BDDAB9987}"/>
          </ac:spMkLst>
        </pc:spChg>
        <pc:spChg chg="mod">
          <ac:chgData name="Rita Tam" userId="a11fa42d-2320-45aa-b44e-2f74874cff07" providerId="ADAL" clId="{72FC61CA-DD92-47A8-A4B8-50B45E9637B9}" dt="2022-11-28T13:01:30.377" v="15510" actId="165"/>
          <ac:spMkLst>
            <pc:docMk/>
            <pc:sldMk cId="3515966597" sldId="315"/>
            <ac:spMk id="37" creationId="{7DBAB678-77EF-A245-6819-84990A3B8CF2}"/>
          </ac:spMkLst>
        </pc:spChg>
        <pc:spChg chg="mod">
          <ac:chgData name="Rita Tam" userId="a11fa42d-2320-45aa-b44e-2f74874cff07" providerId="ADAL" clId="{72FC61CA-DD92-47A8-A4B8-50B45E9637B9}" dt="2022-11-28T13:01:30.377" v="15510" actId="165"/>
          <ac:spMkLst>
            <pc:docMk/>
            <pc:sldMk cId="3515966597" sldId="315"/>
            <ac:spMk id="38" creationId="{40801BEC-D9C8-B7F0-B63C-8EF907929B80}"/>
          </ac:spMkLst>
        </pc:spChg>
        <pc:spChg chg="mod">
          <ac:chgData name="Rita Tam" userId="a11fa42d-2320-45aa-b44e-2f74874cff07" providerId="ADAL" clId="{72FC61CA-DD92-47A8-A4B8-50B45E9637B9}" dt="2022-11-28T13:01:30.377" v="15510" actId="165"/>
          <ac:spMkLst>
            <pc:docMk/>
            <pc:sldMk cId="3515966597" sldId="315"/>
            <ac:spMk id="39" creationId="{BFF1210F-4F53-2764-A57F-F144576F9121}"/>
          </ac:spMkLst>
        </pc:spChg>
        <pc:spChg chg="mod">
          <ac:chgData name="Rita Tam" userId="a11fa42d-2320-45aa-b44e-2f74874cff07" providerId="ADAL" clId="{72FC61CA-DD92-47A8-A4B8-50B45E9637B9}" dt="2022-11-28T13:01:30.377" v="15510" actId="165"/>
          <ac:spMkLst>
            <pc:docMk/>
            <pc:sldMk cId="3515966597" sldId="315"/>
            <ac:spMk id="40" creationId="{D9DB3BAC-0FE9-2607-0E83-EED5D9447B25}"/>
          </ac:spMkLst>
        </pc:spChg>
        <pc:spChg chg="mod">
          <ac:chgData name="Rita Tam" userId="a11fa42d-2320-45aa-b44e-2f74874cff07" providerId="ADAL" clId="{72FC61CA-DD92-47A8-A4B8-50B45E9637B9}" dt="2022-11-28T13:03:28.053" v="15531"/>
          <ac:spMkLst>
            <pc:docMk/>
            <pc:sldMk cId="3515966597" sldId="315"/>
            <ac:spMk id="51" creationId="{FBD0F69A-9808-2D24-DCA7-F35D812C26FB}"/>
          </ac:spMkLst>
        </pc:spChg>
        <pc:spChg chg="mod">
          <ac:chgData name="Rita Tam" userId="a11fa42d-2320-45aa-b44e-2f74874cff07" providerId="ADAL" clId="{72FC61CA-DD92-47A8-A4B8-50B45E9637B9}" dt="2022-11-28T13:03:28.053" v="15531"/>
          <ac:spMkLst>
            <pc:docMk/>
            <pc:sldMk cId="3515966597" sldId="315"/>
            <ac:spMk id="52" creationId="{6CD5E9CE-8614-0689-B04C-35430611A2F0}"/>
          </ac:spMkLst>
        </pc:spChg>
        <pc:spChg chg="mod">
          <ac:chgData name="Rita Tam" userId="a11fa42d-2320-45aa-b44e-2f74874cff07" providerId="ADAL" clId="{72FC61CA-DD92-47A8-A4B8-50B45E9637B9}" dt="2022-11-28T13:03:28.053" v="15531"/>
          <ac:spMkLst>
            <pc:docMk/>
            <pc:sldMk cId="3515966597" sldId="315"/>
            <ac:spMk id="53" creationId="{AEF72061-C4B8-172B-A80D-9AE557F9B622}"/>
          </ac:spMkLst>
        </pc:spChg>
        <pc:spChg chg="mod">
          <ac:chgData name="Rita Tam" userId="a11fa42d-2320-45aa-b44e-2f74874cff07" providerId="ADAL" clId="{72FC61CA-DD92-47A8-A4B8-50B45E9637B9}" dt="2022-11-28T13:03:28.053" v="15531"/>
          <ac:spMkLst>
            <pc:docMk/>
            <pc:sldMk cId="3515966597" sldId="315"/>
            <ac:spMk id="54" creationId="{8616AEC1-FA3F-E62D-025A-C78C4A91A137}"/>
          </ac:spMkLst>
        </pc:spChg>
        <pc:spChg chg="mod">
          <ac:chgData name="Rita Tam" userId="a11fa42d-2320-45aa-b44e-2f74874cff07" providerId="ADAL" clId="{72FC61CA-DD92-47A8-A4B8-50B45E9637B9}" dt="2022-11-28T13:03:28.053" v="15531"/>
          <ac:spMkLst>
            <pc:docMk/>
            <pc:sldMk cId="3515966597" sldId="315"/>
            <ac:spMk id="55" creationId="{CD0CAA2E-8969-3B38-B36D-F8238E0EC4C6}"/>
          </ac:spMkLst>
        </pc:spChg>
        <pc:spChg chg="mod">
          <ac:chgData name="Rita Tam" userId="a11fa42d-2320-45aa-b44e-2f74874cff07" providerId="ADAL" clId="{72FC61CA-DD92-47A8-A4B8-50B45E9637B9}" dt="2022-11-28T13:03:28.053" v="15531"/>
          <ac:spMkLst>
            <pc:docMk/>
            <pc:sldMk cId="3515966597" sldId="315"/>
            <ac:spMk id="56" creationId="{CA85A0FC-FE69-2276-F4F3-D637CB73A51E}"/>
          </ac:spMkLst>
        </pc:spChg>
        <pc:spChg chg="mod">
          <ac:chgData name="Rita Tam" userId="a11fa42d-2320-45aa-b44e-2f74874cff07" providerId="ADAL" clId="{72FC61CA-DD92-47A8-A4B8-50B45E9637B9}" dt="2022-11-28T13:03:28.053" v="15531"/>
          <ac:spMkLst>
            <pc:docMk/>
            <pc:sldMk cId="3515966597" sldId="315"/>
            <ac:spMk id="57" creationId="{080A4A51-469B-2920-750B-0EF485157450}"/>
          </ac:spMkLst>
        </pc:spChg>
        <pc:spChg chg="mod">
          <ac:chgData name="Rita Tam" userId="a11fa42d-2320-45aa-b44e-2f74874cff07" providerId="ADAL" clId="{72FC61CA-DD92-47A8-A4B8-50B45E9637B9}" dt="2022-11-28T13:03:28.053" v="15531"/>
          <ac:spMkLst>
            <pc:docMk/>
            <pc:sldMk cId="3515966597" sldId="315"/>
            <ac:spMk id="58" creationId="{034478C0-11DA-C31A-B3E7-E7C1A64AC41E}"/>
          </ac:spMkLst>
        </pc:spChg>
        <pc:spChg chg="mod">
          <ac:chgData name="Rita Tam" userId="a11fa42d-2320-45aa-b44e-2f74874cff07" providerId="ADAL" clId="{72FC61CA-DD92-47A8-A4B8-50B45E9637B9}" dt="2022-11-28T13:03:28.053" v="15531"/>
          <ac:spMkLst>
            <pc:docMk/>
            <pc:sldMk cId="3515966597" sldId="315"/>
            <ac:spMk id="59" creationId="{AE6439D1-DA14-E237-73EB-B1DF48F5DA8F}"/>
          </ac:spMkLst>
        </pc:spChg>
        <pc:spChg chg="mod">
          <ac:chgData name="Rita Tam" userId="a11fa42d-2320-45aa-b44e-2f74874cff07" providerId="ADAL" clId="{72FC61CA-DD92-47A8-A4B8-50B45E9637B9}" dt="2022-11-28T13:03:28.053" v="15531"/>
          <ac:spMkLst>
            <pc:docMk/>
            <pc:sldMk cId="3515966597" sldId="315"/>
            <ac:spMk id="60" creationId="{B35233B6-4A4D-C6AA-0DB1-82AEDB9E33F3}"/>
          </ac:spMkLst>
        </pc:spChg>
        <pc:spChg chg="mod">
          <ac:chgData name="Rita Tam" userId="a11fa42d-2320-45aa-b44e-2f74874cff07" providerId="ADAL" clId="{72FC61CA-DD92-47A8-A4B8-50B45E9637B9}" dt="2022-11-28T13:03:28.053" v="15531"/>
          <ac:spMkLst>
            <pc:docMk/>
            <pc:sldMk cId="3515966597" sldId="315"/>
            <ac:spMk id="61" creationId="{79772F83-E83B-8891-3C7C-945379768664}"/>
          </ac:spMkLst>
        </pc:spChg>
        <pc:spChg chg="mod">
          <ac:chgData name="Rita Tam" userId="a11fa42d-2320-45aa-b44e-2f74874cff07" providerId="ADAL" clId="{72FC61CA-DD92-47A8-A4B8-50B45E9637B9}" dt="2022-11-28T13:03:28.053" v="15531"/>
          <ac:spMkLst>
            <pc:docMk/>
            <pc:sldMk cId="3515966597" sldId="315"/>
            <ac:spMk id="62" creationId="{B6DD64D8-7EE9-D9D3-E170-AA0B17237F87}"/>
          </ac:spMkLst>
        </pc:spChg>
        <pc:spChg chg="mod">
          <ac:chgData name="Rita Tam" userId="a11fa42d-2320-45aa-b44e-2f74874cff07" providerId="ADAL" clId="{72FC61CA-DD92-47A8-A4B8-50B45E9637B9}" dt="2022-11-28T13:03:28.053" v="15531"/>
          <ac:spMkLst>
            <pc:docMk/>
            <pc:sldMk cId="3515966597" sldId="315"/>
            <ac:spMk id="63" creationId="{45216DA2-7DA1-AF5E-8E6B-B480D06D7F1F}"/>
          </ac:spMkLst>
        </pc:spChg>
        <pc:spChg chg="mod">
          <ac:chgData name="Rita Tam" userId="a11fa42d-2320-45aa-b44e-2f74874cff07" providerId="ADAL" clId="{72FC61CA-DD92-47A8-A4B8-50B45E9637B9}" dt="2022-11-28T13:03:34.906" v="15534" actId="165"/>
          <ac:spMkLst>
            <pc:docMk/>
            <pc:sldMk cId="3515966597" sldId="315"/>
            <ac:spMk id="101" creationId="{D1A964B4-4749-1A9B-73BC-8E90184A428F}"/>
          </ac:spMkLst>
        </pc:spChg>
        <pc:spChg chg="mod">
          <ac:chgData name="Rita Tam" userId="a11fa42d-2320-45aa-b44e-2f74874cff07" providerId="ADAL" clId="{72FC61CA-DD92-47A8-A4B8-50B45E9637B9}" dt="2022-11-28T13:03:34.906" v="15534" actId="165"/>
          <ac:spMkLst>
            <pc:docMk/>
            <pc:sldMk cId="3515966597" sldId="315"/>
            <ac:spMk id="102" creationId="{5617C63C-3B75-6C63-1733-9DCF2FD991A5}"/>
          </ac:spMkLst>
        </pc:spChg>
        <pc:spChg chg="mod">
          <ac:chgData name="Rita Tam" userId="a11fa42d-2320-45aa-b44e-2f74874cff07" providerId="ADAL" clId="{72FC61CA-DD92-47A8-A4B8-50B45E9637B9}" dt="2022-11-28T13:03:34.906" v="15534" actId="165"/>
          <ac:spMkLst>
            <pc:docMk/>
            <pc:sldMk cId="3515966597" sldId="315"/>
            <ac:spMk id="103" creationId="{ECF58613-6C84-6100-20BF-9FC2EB9A950C}"/>
          </ac:spMkLst>
        </pc:spChg>
        <pc:spChg chg="mod">
          <ac:chgData name="Rita Tam" userId="a11fa42d-2320-45aa-b44e-2f74874cff07" providerId="ADAL" clId="{72FC61CA-DD92-47A8-A4B8-50B45E9637B9}" dt="2022-11-28T13:03:34.906" v="15534" actId="165"/>
          <ac:spMkLst>
            <pc:docMk/>
            <pc:sldMk cId="3515966597" sldId="315"/>
            <ac:spMk id="105" creationId="{CA360BD7-67DA-831D-19E5-E8E9A18CE8FE}"/>
          </ac:spMkLst>
        </pc:spChg>
        <pc:spChg chg="mod">
          <ac:chgData name="Rita Tam" userId="a11fa42d-2320-45aa-b44e-2f74874cff07" providerId="ADAL" clId="{72FC61CA-DD92-47A8-A4B8-50B45E9637B9}" dt="2022-11-28T13:03:34.906" v="15534" actId="165"/>
          <ac:spMkLst>
            <pc:docMk/>
            <pc:sldMk cId="3515966597" sldId="315"/>
            <ac:spMk id="106" creationId="{5FBE1522-4668-01C4-F81F-4478D06DDCA3}"/>
          </ac:spMkLst>
        </pc:spChg>
        <pc:spChg chg="mod">
          <ac:chgData name="Rita Tam" userId="a11fa42d-2320-45aa-b44e-2f74874cff07" providerId="ADAL" clId="{72FC61CA-DD92-47A8-A4B8-50B45E9637B9}" dt="2022-11-28T13:03:34.906" v="15534" actId="165"/>
          <ac:spMkLst>
            <pc:docMk/>
            <pc:sldMk cId="3515966597" sldId="315"/>
            <ac:spMk id="107" creationId="{B8534B92-42FB-16B1-3F4A-20A91BD4EFE0}"/>
          </ac:spMkLst>
        </pc:spChg>
        <pc:spChg chg="mod">
          <ac:chgData name="Rita Tam" userId="a11fa42d-2320-45aa-b44e-2f74874cff07" providerId="ADAL" clId="{72FC61CA-DD92-47A8-A4B8-50B45E9637B9}" dt="2022-11-28T13:03:34.906" v="15534" actId="165"/>
          <ac:spMkLst>
            <pc:docMk/>
            <pc:sldMk cId="3515966597" sldId="315"/>
            <ac:spMk id="109" creationId="{31ABC1E6-D8A6-AB6F-CF4E-D1561A801406}"/>
          </ac:spMkLst>
        </pc:spChg>
        <pc:spChg chg="mod">
          <ac:chgData name="Rita Tam" userId="a11fa42d-2320-45aa-b44e-2f74874cff07" providerId="ADAL" clId="{72FC61CA-DD92-47A8-A4B8-50B45E9637B9}" dt="2022-11-28T13:03:34.906" v="15534" actId="165"/>
          <ac:spMkLst>
            <pc:docMk/>
            <pc:sldMk cId="3515966597" sldId="315"/>
            <ac:spMk id="110" creationId="{72919308-BDDF-9B44-2DDC-F7EB1FBC61FA}"/>
          </ac:spMkLst>
        </pc:spChg>
        <pc:spChg chg="mod">
          <ac:chgData name="Rita Tam" userId="a11fa42d-2320-45aa-b44e-2f74874cff07" providerId="ADAL" clId="{72FC61CA-DD92-47A8-A4B8-50B45E9637B9}" dt="2022-11-28T13:03:34.906" v="15534" actId="165"/>
          <ac:spMkLst>
            <pc:docMk/>
            <pc:sldMk cId="3515966597" sldId="315"/>
            <ac:spMk id="111" creationId="{8C5ABF8F-2D5D-83E0-B976-40BFAD19DFA1}"/>
          </ac:spMkLst>
        </pc:spChg>
        <pc:spChg chg="mod">
          <ac:chgData name="Rita Tam" userId="a11fa42d-2320-45aa-b44e-2f74874cff07" providerId="ADAL" clId="{72FC61CA-DD92-47A8-A4B8-50B45E9637B9}" dt="2022-11-28T13:03:34.906" v="15534" actId="165"/>
          <ac:spMkLst>
            <pc:docMk/>
            <pc:sldMk cId="3515966597" sldId="315"/>
            <ac:spMk id="122" creationId="{1C958E13-DA0B-C7AC-A3C0-F3DF3AAD7F76}"/>
          </ac:spMkLst>
        </pc:spChg>
        <pc:spChg chg="mod">
          <ac:chgData name="Rita Tam" userId="a11fa42d-2320-45aa-b44e-2f74874cff07" providerId="ADAL" clId="{72FC61CA-DD92-47A8-A4B8-50B45E9637B9}" dt="2022-11-28T13:03:34.906" v="15534" actId="165"/>
          <ac:spMkLst>
            <pc:docMk/>
            <pc:sldMk cId="3515966597" sldId="315"/>
            <ac:spMk id="123" creationId="{007C81DF-5223-378E-5BF2-8D2E850CAB63}"/>
          </ac:spMkLst>
        </pc:spChg>
        <pc:spChg chg="mod">
          <ac:chgData name="Rita Tam" userId="a11fa42d-2320-45aa-b44e-2f74874cff07" providerId="ADAL" clId="{72FC61CA-DD92-47A8-A4B8-50B45E9637B9}" dt="2022-11-28T13:03:34.906" v="15534" actId="165"/>
          <ac:spMkLst>
            <pc:docMk/>
            <pc:sldMk cId="3515966597" sldId="315"/>
            <ac:spMk id="124" creationId="{E13DAF6C-CC0A-8B4F-6BAF-639B354B68BC}"/>
          </ac:spMkLst>
        </pc:spChg>
        <pc:spChg chg="mod">
          <ac:chgData name="Rita Tam" userId="a11fa42d-2320-45aa-b44e-2f74874cff07" providerId="ADAL" clId="{72FC61CA-DD92-47A8-A4B8-50B45E9637B9}" dt="2022-11-28T13:03:34.906" v="15534" actId="165"/>
          <ac:spMkLst>
            <pc:docMk/>
            <pc:sldMk cId="3515966597" sldId="315"/>
            <ac:spMk id="126" creationId="{4B199F0B-BE5A-B053-5440-FCA3988DD1A5}"/>
          </ac:spMkLst>
        </pc:spChg>
        <pc:spChg chg="mod">
          <ac:chgData name="Rita Tam" userId="a11fa42d-2320-45aa-b44e-2f74874cff07" providerId="ADAL" clId="{72FC61CA-DD92-47A8-A4B8-50B45E9637B9}" dt="2022-11-28T13:03:34.906" v="15534" actId="165"/>
          <ac:spMkLst>
            <pc:docMk/>
            <pc:sldMk cId="3515966597" sldId="315"/>
            <ac:spMk id="127" creationId="{B62DF08B-C446-AD57-D5A4-95D6BB9835E0}"/>
          </ac:spMkLst>
        </pc:spChg>
        <pc:spChg chg="mod">
          <ac:chgData name="Rita Tam" userId="a11fa42d-2320-45aa-b44e-2f74874cff07" providerId="ADAL" clId="{72FC61CA-DD92-47A8-A4B8-50B45E9637B9}" dt="2022-11-28T13:03:34.906" v="15534" actId="165"/>
          <ac:spMkLst>
            <pc:docMk/>
            <pc:sldMk cId="3515966597" sldId="315"/>
            <ac:spMk id="128" creationId="{C011DE25-ECD6-5896-BAAA-A457C9160143}"/>
          </ac:spMkLst>
        </pc:spChg>
        <pc:spChg chg="mod">
          <ac:chgData name="Rita Tam" userId="a11fa42d-2320-45aa-b44e-2f74874cff07" providerId="ADAL" clId="{72FC61CA-DD92-47A8-A4B8-50B45E9637B9}" dt="2022-11-28T13:03:34.906" v="15534" actId="165"/>
          <ac:spMkLst>
            <pc:docMk/>
            <pc:sldMk cId="3515966597" sldId="315"/>
            <ac:spMk id="130" creationId="{B76ECA8A-8C1A-2460-85D0-47428DEE5EAC}"/>
          </ac:spMkLst>
        </pc:spChg>
        <pc:spChg chg="mod">
          <ac:chgData name="Rita Tam" userId="a11fa42d-2320-45aa-b44e-2f74874cff07" providerId="ADAL" clId="{72FC61CA-DD92-47A8-A4B8-50B45E9637B9}" dt="2022-11-28T13:03:34.906" v="15534" actId="165"/>
          <ac:spMkLst>
            <pc:docMk/>
            <pc:sldMk cId="3515966597" sldId="315"/>
            <ac:spMk id="131" creationId="{531BB63A-7695-3116-40AD-ADF0C612DA8C}"/>
          </ac:spMkLst>
        </pc:spChg>
        <pc:spChg chg="mod">
          <ac:chgData name="Rita Tam" userId="a11fa42d-2320-45aa-b44e-2f74874cff07" providerId="ADAL" clId="{72FC61CA-DD92-47A8-A4B8-50B45E9637B9}" dt="2022-11-28T13:03:34.906" v="15534" actId="165"/>
          <ac:spMkLst>
            <pc:docMk/>
            <pc:sldMk cId="3515966597" sldId="315"/>
            <ac:spMk id="132" creationId="{A5DE1C04-0BE0-C452-8AC7-5C956AA6088F}"/>
          </ac:spMkLst>
        </pc:spChg>
        <pc:spChg chg="mod">
          <ac:chgData name="Rita Tam" userId="a11fa42d-2320-45aa-b44e-2f74874cff07" providerId="ADAL" clId="{72FC61CA-DD92-47A8-A4B8-50B45E9637B9}" dt="2022-11-28T13:03:34.906" v="15534" actId="165"/>
          <ac:spMkLst>
            <pc:docMk/>
            <pc:sldMk cId="3515966597" sldId="315"/>
            <ac:spMk id="134" creationId="{94585210-7059-D99E-129C-9DBBB3E145C1}"/>
          </ac:spMkLst>
        </pc:spChg>
        <pc:spChg chg="mod">
          <ac:chgData name="Rita Tam" userId="a11fa42d-2320-45aa-b44e-2f74874cff07" providerId="ADAL" clId="{72FC61CA-DD92-47A8-A4B8-50B45E9637B9}" dt="2022-11-28T13:03:34.906" v="15534" actId="165"/>
          <ac:spMkLst>
            <pc:docMk/>
            <pc:sldMk cId="3515966597" sldId="315"/>
            <ac:spMk id="135" creationId="{D0C86229-063D-6D02-F442-0760EB5A437F}"/>
          </ac:spMkLst>
        </pc:spChg>
        <pc:spChg chg="mod">
          <ac:chgData name="Rita Tam" userId="a11fa42d-2320-45aa-b44e-2f74874cff07" providerId="ADAL" clId="{72FC61CA-DD92-47A8-A4B8-50B45E9637B9}" dt="2022-11-28T13:03:34.906" v="15534" actId="165"/>
          <ac:spMkLst>
            <pc:docMk/>
            <pc:sldMk cId="3515966597" sldId="315"/>
            <ac:spMk id="136" creationId="{A5FD7CC8-A6FD-4F0E-D56C-778F72B3CD42}"/>
          </ac:spMkLst>
        </pc:spChg>
        <pc:spChg chg="mod">
          <ac:chgData name="Rita Tam" userId="a11fa42d-2320-45aa-b44e-2f74874cff07" providerId="ADAL" clId="{72FC61CA-DD92-47A8-A4B8-50B45E9637B9}" dt="2022-11-28T13:03:34.906" v="15534" actId="165"/>
          <ac:spMkLst>
            <pc:docMk/>
            <pc:sldMk cId="3515966597" sldId="315"/>
            <ac:spMk id="138" creationId="{C329992E-7356-CDD4-B99B-5B473DCB59A7}"/>
          </ac:spMkLst>
        </pc:spChg>
        <pc:spChg chg="del mod">
          <ac:chgData name="Rita Tam" userId="a11fa42d-2320-45aa-b44e-2f74874cff07" providerId="ADAL" clId="{72FC61CA-DD92-47A8-A4B8-50B45E9637B9}" dt="2022-11-28T13:04:57.068" v="15547" actId="478"/>
          <ac:spMkLst>
            <pc:docMk/>
            <pc:sldMk cId="3515966597" sldId="315"/>
            <ac:spMk id="139" creationId="{0762DA18-8123-7C48-9810-FD1495CB6CB8}"/>
          </ac:spMkLst>
        </pc:spChg>
        <pc:spChg chg="mod">
          <ac:chgData name="Rita Tam" userId="a11fa42d-2320-45aa-b44e-2f74874cff07" providerId="ADAL" clId="{72FC61CA-DD92-47A8-A4B8-50B45E9637B9}" dt="2022-11-28T13:03:34.906" v="15534" actId="165"/>
          <ac:spMkLst>
            <pc:docMk/>
            <pc:sldMk cId="3515966597" sldId="315"/>
            <ac:spMk id="140" creationId="{E28FD39F-9D8E-48A9-70BB-B74AEDFEE474}"/>
          </ac:spMkLst>
        </pc:spChg>
        <pc:spChg chg="mod">
          <ac:chgData name="Rita Tam" userId="a11fa42d-2320-45aa-b44e-2f74874cff07" providerId="ADAL" clId="{72FC61CA-DD92-47A8-A4B8-50B45E9637B9}" dt="2022-11-28T13:03:34.906" v="15534" actId="165"/>
          <ac:spMkLst>
            <pc:docMk/>
            <pc:sldMk cId="3515966597" sldId="315"/>
            <ac:spMk id="146" creationId="{158D28A4-D24C-1C96-63D8-F20D1FCE22DC}"/>
          </ac:spMkLst>
        </pc:spChg>
        <pc:spChg chg="mod">
          <ac:chgData name="Rita Tam" userId="a11fa42d-2320-45aa-b44e-2f74874cff07" providerId="ADAL" clId="{72FC61CA-DD92-47A8-A4B8-50B45E9637B9}" dt="2022-11-28T13:03:34.906" v="15534" actId="165"/>
          <ac:spMkLst>
            <pc:docMk/>
            <pc:sldMk cId="3515966597" sldId="315"/>
            <ac:spMk id="147" creationId="{42A1ABDD-5EB0-5728-9288-9EC3F0F1F1FB}"/>
          </ac:spMkLst>
        </pc:spChg>
        <pc:spChg chg="mod">
          <ac:chgData name="Rita Tam" userId="a11fa42d-2320-45aa-b44e-2f74874cff07" providerId="ADAL" clId="{72FC61CA-DD92-47A8-A4B8-50B45E9637B9}" dt="2022-11-28T13:03:34.906" v="15534" actId="165"/>
          <ac:spMkLst>
            <pc:docMk/>
            <pc:sldMk cId="3515966597" sldId="315"/>
            <ac:spMk id="148" creationId="{669FF21D-2752-5526-A150-B1C89A6D7151}"/>
          </ac:spMkLst>
        </pc:spChg>
        <pc:spChg chg="mod ord">
          <ac:chgData name="Rita Tam" userId="a11fa42d-2320-45aa-b44e-2f74874cff07" providerId="ADAL" clId="{72FC61CA-DD92-47A8-A4B8-50B45E9637B9}" dt="2022-11-28T12:59:27.343" v="15479" actId="164"/>
          <ac:spMkLst>
            <pc:docMk/>
            <pc:sldMk cId="3515966597" sldId="315"/>
            <ac:spMk id="273" creationId="{E995F50F-D3FB-3459-3DE4-68342C06AD9A}"/>
          </ac:spMkLst>
        </pc:spChg>
        <pc:spChg chg="mod ord topLvl">
          <ac:chgData name="Rita Tam" userId="a11fa42d-2320-45aa-b44e-2f74874cff07" providerId="ADAL" clId="{72FC61CA-DD92-47A8-A4B8-50B45E9637B9}" dt="2022-11-28T12:59:27.343" v="15479" actId="164"/>
          <ac:spMkLst>
            <pc:docMk/>
            <pc:sldMk cId="3515966597" sldId="315"/>
            <ac:spMk id="277" creationId="{FB39545B-C229-A14B-CC71-50539DB977C1}"/>
          </ac:spMkLst>
        </pc:spChg>
        <pc:spChg chg="mod ord">
          <ac:chgData name="Rita Tam" userId="a11fa42d-2320-45aa-b44e-2f74874cff07" providerId="ADAL" clId="{72FC61CA-DD92-47A8-A4B8-50B45E9637B9}" dt="2022-11-28T12:59:27.343" v="15479" actId="164"/>
          <ac:spMkLst>
            <pc:docMk/>
            <pc:sldMk cId="3515966597" sldId="315"/>
            <ac:spMk id="278" creationId="{1B4343EF-5DF8-5900-69B5-4BB3E815FC35}"/>
          </ac:spMkLst>
        </pc:spChg>
        <pc:spChg chg="mod ord">
          <ac:chgData name="Rita Tam" userId="a11fa42d-2320-45aa-b44e-2f74874cff07" providerId="ADAL" clId="{72FC61CA-DD92-47A8-A4B8-50B45E9637B9}" dt="2022-11-28T12:59:27.343" v="15479" actId="164"/>
          <ac:spMkLst>
            <pc:docMk/>
            <pc:sldMk cId="3515966597" sldId="315"/>
            <ac:spMk id="279" creationId="{8D122880-0E67-E1D9-3CC0-31BB5FB5E06C}"/>
          </ac:spMkLst>
        </pc:spChg>
        <pc:spChg chg="mod ord">
          <ac:chgData name="Rita Tam" userId="a11fa42d-2320-45aa-b44e-2f74874cff07" providerId="ADAL" clId="{72FC61CA-DD92-47A8-A4B8-50B45E9637B9}" dt="2022-11-28T12:59:27.343" v="15479" actId="164"/>
          <ac:spMkLst>
            <pc:docMk/>
            <pc:sldMk cId="3515966597" sldId="315"/>
            <ac:spMk id="280" creationId="{FF24FB72-2AC4-4651-6CC3-E560B1A1638A}"/>
          </ac:spMkLst>
        </pc:spChg>
        <pc:spChg chg="mod ord">
          <ac:chgData name="Rita Tam" userId="a11fa42d-2320-45aa-b44e-2f74874cff07" providerId="ADAL" clId="{72FC61CA-DD92-47A8-A4B8-50B45E9637B9}" dt="2022-11-28T12:59:27.343" v="15479" actId="164"/>
          <ac:spMkLst>
            <pc:docMk/>
            <pc:sldMk cId="3515966597" sldId="315"/>
            <ac:spMk id="281" creationId="{68A0718C-9930-03FA-36B3-CF65C5D2D1D4}"/>
          </ac:spMkLst>
        </pc:spChg>
        <pc:spChg chg="mod">
          <ac:chgData name="Rita Tam" userId="a11fa42d-2320-45aa-b44e-2f74874cff07" providerId="ADAL" clId="{72FC61CA-DD92-47A8-A4B8-50B45E9637B9}" dt="2022-11-28T12:59:09.214" v="15476" actId="165"/>
          <ac:spMkLst>
            <pc:docMk/>
            <pc:sldMk cId="3515966597" sldId="315"/>
            <ac:spMk id="286" creationId="{6BFC4803-D1AB-8A37-FAEA-F46A5E3061CD}"/>
          </ac:spMkLst>
        </pc:spChg>
        <pc:spChg chg="mod">
          <ac:chgData name="Rita Tam" userId="a11fa42d-2320-45aa-b44e-2f74874cff07" providerId="ADAL" clId="{72FC61CA-DD92-47A8-A4B8-50B45E9637B9}" dt="2022-11-28T12:59:09.214" v="15476" actId="165"/>
          <ac:spMkLst>
            <pc:docMk/>
            <pc:sldMk cId="3515966597" sldId="315"/>
            <ac:spMk id="287" creationId="{12FCC779-AE65-4736-F946-B7E05FD1DBAB}"/>
          </ac:spMkLst>
        </pc:spChg>
        <pc:spChg chg="mod">
          <ac:chgData name="Rita Tam" userId="a11fa42d-2320-45aa-b44e-2f74874cff07" providerId="ADAL" clId="{72FC61CA-DD92-47A8-A4B8-50B45E9637B9}" dt="2022-11-28T12:59:09.214" v="15476" actId="165"/>
          <ac:spMkLst>
            <pc:docMk/>
            <pc:sldMk cId="3515966597" sldId="315"/>
            <ac:spMk id="288" creationId="{35824CAA-7046-0BE0-C9A5-E321FD1876D4}"/>
          </ac:spMkLst>
        </pc:spChg>
        <pc:spChg chg="mod">
          <ac:chgData name="Rita Tam" userId="a11fa42d-2320-45aa-b44e-2f74874cff07" providerId="ADAL" clId="{72FC61CA-DD92-47A8-A4B8-50B45E9637B9}" dt="2022-11-28T12:59:09.214" v="15476" actId="165"/>
          <ac:spMkLst>
            <pc:docMk/>
            <pc:sldMk cId="3515966597" sldId="315"/>
            <ac:spMk id="319" creationId="{CBAD1B47-6351-D1E1-4A9B-D8427DD779A1}"/>
          </ac:spMkLst>
        </pc:spChg>
        <pc:spChg chg="mod">
          <ac:chgData name="Rita Tam" userId="a11fa42d-2320-45aa-b44e-2f74874cff07" providerId="ADAL" clId="{72FC61CA-DD92-47A8-A4B8-50B45E9637B9}" dt="2022-11-28T12:59:09.214" v="15476" actId="165"/>
          <ac:spMkLst>
            <pc:docMk/>
            <pc:sldMk cId="3515966597" sldId="315"/>
            <ac:spMk id="320" creationId="{0F4F992E-BD2B-122E-18AD-F7A2C7A2D1F4}"/>
          </ac:spMkLst>
        </pc:spChg>
        <pc:spChg chg="mod">
          <ac:chgData name="Rita Tam" userId="a11fa42d-2320-45aa-b44e-2f74874cff07" providerId="ADAL" clId="{72FC61CA-DD92-47A8-A4B8-50B45E9637B9}" dt="2022-11-28T12:59:09.214" v="15476" actId="165"/>
          <ac:spMkLst>
            <pc:docMk/>
            <pc:sldMk cId="3515966597" sldId="315"/>
            <ac:spMk id="321" creationId="{F8CDBAD1-4B3F-8F00-D0BC-0E16A844F677}"/>
          </ac:spMkLst>
        </pc:spChg>
        <pc:spChg chg="mod">
          <ac:chgData name="Rita Tam" userId="a11fa42d-2320-45aa-b44e-2f74874cff07" providerId="ADAL" clId="{72FC61CA-DD92-47A8-A4B8-50B45E9637B9}" dt="2022-11-28T12:59:09.214" v="15476" actId="165"/>
          <ac:spMkLst>
            <pc:docMk/>
            <pc:sldMk cId="3515966597" sldId="315"/>
            <ac:spMk id="323" creationId="{1191F004-82FB-2A4C-06BB-04B0A41BFE8D}"/>
          </ac:spMkLst>
        </pc:spChg>
        <pc:spChg chg="mod">
          <ac:chgData name="Rita Tam" userId="a11fa42d-2320-45aa-b44e-2f74874cff07" providerId="ADAL" clId="{72FC61CA-DD92-47A8-A4B8-50B45E9637B9}" dt="2022-11-28T12:59:09.214" v="15476" actId="165"/>
          <ac:spMkLst>
            <pc:docMk/>
            <pc:sldMk cId="3515966597" sldId="315"/>
            <ac:spMk id="324" creationId="{49555A11-AC9B-3835-EB19-405BEE7FC24E}"/>
          </ac:spMkLst>
        </pc:spChg>
        <pc:spChg chg="mod">
          <ac:chgData name="Rita Tam" userId="a11fa42d-2320-45aa-b44e-2f74874cff07" providerId="ADAL" clId="{72FC61CA-DD92-47A8-A4B8-50B45E9637B9}" dt="2022-11-28T12:59:09.214" v="15476" actId="165"/>
          <ac:spMkLst>
            <pc:docMk/>
            <pc:sldMk cId="3515966597" sldId="315"/>
            <ac:spMk id="325" creationId="{0F38D8DB-8123-F3AF-BB0F-E91E4530047B}"/>
          </ac:spMkLst>
        </pc:spChg>
        <pc:spChg chg="mod">
          <ac:chgData name="Rita Tam" userId="a11fa42d-2320-45aa-b44e-2f74874cff07" providerId="ADAL" clId="{72FC61CA-DD92-47A8-A4B8-50B45E9637B9}" dt="2022-11-28T12:59:09.214" v="15476" actId="165"/>
          <ac:spMkLst>
            <pc:docMk/>
            <pc:sldMk cId="3515966597" sldId="315"/>
            <ac:spMk id="327" creationId="{2664CE4D-2E1C-ACB8-D19C-770E964D2FC0}"/>
          </ac:spMkLst>
        </pc:spChg>
        <pc:spChg chg="mod">
          <ac:chgData name="Rita Tam" userId="a11fa42d-2320-45aa-b44e-2f74874cff07" providerId="ADAL" clId="{72FC61CA-DD92-47A8-A4B8-50B45E9637B9}" dt="2022-11-28T12:59:09.214" v="15476" actId="165"/>
          <ac:spMkLst>
            <pc:docMk/>
            <pc:sldMk cId="3515966597" sldId="315"/>
            <ac:spMk id="328" creationId="{88CB7AFC-B678-4E36-53FF-A79840B96F3E}"/>
          </ac:spMkLst>
        </pc:spChg>
        <pc:spChg chg="mod">
          <ac:chgData name="Rita Tam" userId="a11fa42d-2320-45aa-b44e-2f74874cff07" providerId="ADAL" clId="{72FC61CA-DD92-47A8-A4B8-50B45E9637B9}" dt="2022-11-28T12:59:09.214" v="15476" actId="165"/>
          <ac:spMkLst>
            <pc:docMk/>
            <pc:sldMk cId="3515966597" sldId="315"/>
            <ac:spMk id="329" creationId="{F150B426-4D8A-AE6F-965B-E72EB83234AD}"/>
          </ac:spMkLst>
        </pc:spChg>
        <pc:spChg chg="mod">
          <ac:chgData name="Rita Tam" userId="a11fa42d-2320-45aa-b44e-2f74874cff07" providerId="ADAL" clId="{72FC61CA-DD92-47A8-A4B8-50B45E9637B9}" dt="2022-11-28T12:59:09.214" v="15476" actId="165"/>
          <ac:spMkLst>
            <pc:docMk/>
            <pc:sldMk cId="3515966597" sldId="315"/>
            <ac:spMk id="331" creationId="{E117AF50-2D33-ACF3-FE1E-B8A1E3471D7B}"/>
          </ac:spMkLst>
        </pc:spChg>
        <pc:spChg chg="mod">
          <ac:chgData name="Rita Tam" userId="a11fa42d-2320-45aa-b44e-2f74874cff07" providerId="ADAL" clId="{72FC61CA-DD92-47A8-A4B8-50B45E9637B9}" dt="2022-11-28T12:59:09.214" v="15476" actId="165"/>
          <ac:spMkLst>
            <pc:docMk/>
            <pc:sldMk cId="3515966597" sldId="315"/>
            <ac:spMk id="332" creationId="{DAD9AC6E-71F2-D9CE-FD38-DBBA1BCDF85A}"/>
          </ac:spMkLst>
        </pc:spChg>
        <pc:spChg chg="mod">
          <ac:chgData name="Rita Tam" userId="a11fa42d-2320-45aa-b44e-2f74874cff07" providerId="ADAL" clId="{72FC61CA-DD92-47A8-A4B8-50B45E9637B9}" dt="2022-11-28T12:59:09.214" v="15476" actId="165"/>
          <ac:spMkLst>
            <pc:docMk/>
            <pc:sldMk cId="3515966597" sldId="315"/>
            <ac:spMk id="333" creationId="{41FD09F0-E0BB-AF7A-C4B0-0BC2D9E796F4}"/>
          </ac:spMkLst>
        </pc:spChg>
        <pc:spChg chg="mod">
          <ac:chgData name="Rita Tam" userId="a11fa42d-2320-45aa-b44e-2f74874cff07" providerId="ADAL" clId="{72FC61CA-DD92-47A8-A4B8-50B45E9637B9}" dt="2022-11-28T12:59:09.214" v="15476" actId="165"/>
          <ac:spMkLst>
            <pc:docMk/>
            <pc:sldMk cId="3515966597" sldId="315"/>
            <ac:spMk id="335" creationId="{F832F41E-E996-3C68-6B17-63995C35E442}"/>
          </ac:spMkLst>
        </pc:spChg>
        <pc:spChg chg="mod">
          <ac:chgData name="Rita Tam" userId="a11fa42d-2320-45aa-b44e-2f74874cff07" providerId="ADAL" clId="{72FC61CA-DD92-47A8-A4B8-50B45E9637B9}" dt="2022-11-28T12:59:09.214" v="15476" actId="165"/>
          <ac:spMkLst>
            <pc:docMk/>
            <pc:sldMk cId="3515966597" sldId="315"/>
            <ac:spMk id="336" creationId="{55BF3546-46A3-79C5-EEB5-0DD8C46C1352}"/>
          </ac:spMkLst>
        </pc:spChg>
        <pc:spChg chg="mod">
          <ac:chgData name="Rita Tam" userId="a11fa42d-2320-45aa-b44e-2f74874cff07" providerId="ADAL" clId="{72FC61CA-DD92-47A8-A4B8-50B45E9637B9}" dt="2022-11-28T12:59:09.214" v="15476" actId="165"/>
          <ac:spMkLst>
            <pc:docMk/>
            <pc:sldMk cId="3515966597" sldId="315"/>
            <ac:spMk id="337" creationId="{5AD4025A-73E7-C255-3539-6C39E2CFFB78}"/>
          </ac:spMkLst>
        </pc:spChg>
        <pc:spChg chg="mod">
          <ac:chgData name="Rita Tam" userId="a11fa42d-2320-45aa-b44e-2f74874cff07" providerId="ADAL" clId="{72FC61CA-DD92-47A8-A4B8-50B45E9637B9}" dt="2022-11-28T12:59:09.214" v="15476" actId="165"/>
          <ac:spMkLst>
            <pc:docMk/>
            <pc:sldMk cId="3515966597" sldId="315"/>
            <ac:spMk id="339" creationId="{FB75FABF-1BE7-6AD3-EF41-3D017EBF208F}"/>
          </ac:spMkLst>
        </pc:spChg>
        <pc:spChg chg="mod">
          <ac:chgData name="Rita Tam" userId="a11fa42d-2320-45aa-b44e-2f74874cff07" providerId="ADAL" clId="{72FC61CA-DD92-47A8-A4B8-50B45E9637B9}" dt="2022-11-28T12:59:09.214" v="15476" actId="165"/>
          <ac:spMkLst>
            <pc:docMk/>
            <pc:sldMk cId="3515966597" sldId="315"/>
            <ac:spMk id="340" creationId="{BF2EF956-FED3-022F-AFA9-0A3E4EC8D5E0}"/>
          </ac:spMkLst>
        </pc:spChg>
        <pc:spChg chg="mod">
          <ac:chgData name="Rita Tam" userId="a11fa42d-2320-45aa-b44e-2f74874cff07" providerId="ADAL" clId="{72FC61CA-DD92-47A8-A4B8-50B45E9637B9}" dt="2022-11-28T12:59:09.214" v="15476" actId="165"/>
          <ac:spMkLst>
            <pc:docMk/>
            <pc:sldMk cId="3515966597" sldId="315"/>
            <ac:spMk id="341" creationId="{21EB9FF0-7224-9E3E-44E9-0FB9F007679D}"/>
          </ac:spMkLst>
        </pc:spChg>
        <pc:spChg chg="mod">
          <ac:chgData name="Rita Tam" userId="a11fa42d-2320-45aa-b44e-2f74874cff07" providerId="ADAL" clId="{72FC61CA-DD92-47A8-A4B8-50B45E9637B9}" dt="2022-11-28T12:59:09.214" v="15476" actId="165"/>
          <ac:spMkLst>
            <pc:docMk/>
            <pc:sldMk cId="3515966597" sldId="315"/>
            <ac:spMk id="343" creationId="{1DB2217B-51D8-BD39-986B-309D87624AF2}"/>
          </ac:spMkLst>
        </pc:spChg>
        <pc:spChg chg="mod">
          <ac:chgData name="Rita Tam" userId="a11fa42d-2320-45aa-b44e-2f74874cff07" providerId="ADAL" clId="{72FC61CA-DD92-47A8-A4B8-50B45E9637B9}" dt="2022-11-28T12:59:09.214" v="15476" actId="165"/>
          <ac:spMkLst>
            <pc:docMk/>
            <pc:sldMk cId="3515966597" sldId="315"/>
            <ac:spMk id="344" creationId="{0B7C536E-2426-12D6-3ABD-7B7E89AF5AAE}"/>
          </ac:spMkLst>
        </pc:spChg>
        <pc:spChg chg="mod">
          <ac:chgData name="Rita Tam" userId="a11fa42d-2320-45aa-b44e-2f74874cff07" providerId="ADAL" clId="{72FC61CA-DD92-47A8-A4B8-50B45E9637B9}" dt="2022-11-28T12:59:09.214" v="15476" actId="165"/>
          <ac:spMkLst>
            <pc:docMk/>
            <pc:sldMk cId="3515966597" sldId="315"/>
            <ac:spMk id="345" creationId="{46943023-D936-645C-23FD-2E211B769041}"/>
          </ac:spMkLst>
        </pc:spChg>
        <pc:spChg chg="mod ord">
          <ac:chgData name="Rita Tam" userId="a11fa42d-2320-45aa-b44e-2f74874cff07" providerId="ADAL" clId="{72FC61CA-DD92-47A8-A4B8-50B45E9637B9}" dt="2022-11-28T12:59:27.343" v="15479" actId="164"/>
          <ac:spMkLst>
            <pc:docMk/>
            <pc:sldMk cId="3515966597" sldId="315"/>
            <ac:spMk id="366" creationId="{24230009-4B04-42B3-54C4-4876E0DB37CC}"/>
          </ac:spMkLst>
        </pc:spChg>
        <pc:spChg chg="del mod">
          <ac:chgData name="Rita Tam" userId="a11fa42d-2320-45aa-b44e-2f74874cff07" providerId="ADAL" clId="{72FC61CA-DD92-47A8-A4B8-50B45E9637B9}" dt="2022-11-28T13:02:09.682" v="15520" actId="478"/>
          <ac:spMkLst>
            <pc:docMk/>
            <pc:sldMk cId="3515966597" sldId="315"/>
            <ac:spMk id="370" creationId="{3A5AD9F1-8166-CCCE-A57F-B2678CCDACF9}"/>
          </ac:spMkLst>
        </pc:spChg>
        <pc:spChg chg="mod">
          <ac:chgData name="Rita Tam" userId="a11fa42d-2320-45aa-b44e-2f74874cff07" providerId="ADAL" clId="{72FC61CA-DD92-47A8-A4B8-50B45E9637B9}" dt="2022-11-28T13:03:28.053" v="15531"/>
          <ac:spMkLst>
            <pc:docMk/>
            <pc:sldMk cId="3515966597" sldId="315"/>
            <ac:spMk id="454" creationId="{0454ED21-854F-215E-FB5B-CD20578B7101}"/>
          </ac:spMkLst>
        </pc:spChg>
        <pc:spChg chg="mod">
          <ac:chgData name="Rita Tam" userId="a11fa42d-2320-45aa-b44e-2f74874cff07" providerId="ADAL" clId="{72FC61CA-DD92-47A8-A4B8-50B45E9637B9}" dt="2022-11-28T13:03:28.053" v="15531"/>
          <ac:spMkLst>
            <pc:docMk/>
            <pc:sldMk cId="3515966597" sldId="315"/>
            <ac:spMk id="455" creationId="{C54FAE26-839E-0B0D-2DB5-8D8255ADBC7E}"/>
          </ac:spMkLst>
        </pc:spChg>
        <pc:spChg chg="mod">
          <ac:chgData name="Rita Tam" userId="a11fa42d-2320-45aa-b44e-2f74874cff07" providerId="ADAL" clId="{72FC61CA-DD92-47A8-A4B8-50B45E9637B9}" dt="2022-11-28T13:03:28.053" v="15531"/>
          <ac:spMkLst>
            <pc:docMk/>
            <pc:sldMk cId="3515966597" sldId="315"/>
            <ac:spMk id="456" creationId="{2E53D699-CCFB-87CB-C48C-20B367AE3858}"/>
          </ac:spMkLst>
        </pc:spChg>
        <pc:spChg chg="mod">
          <ac:chgData name="Rita Tam" userId="a11fa42d-2320-45aa-b44e-2f74874cff07" providerId="ADAL" clId="{72FC61CA-DD92-47A8-A4B8-50B45E9637B9}" dt="2022-11-28T13:03:28.053" v="15531"/>
          <ac:spMkLst>
            <pc:docMk/>
            <pc:sldMk cId="3515966597" sldId="315"/>
            <ac:spMk id="460" creationId="{33368E69-5D22-593F-2F5B-355F85C7BDF8}"/>
          </ac:spMkLst>
        </pc:spChg>
        <pc:spChg chg="mod">
          <ac:chgData name="Rita Tam" userId="a11fa42d-2320-45aa-b44e-2f74874cff07" providerId="ADAL" clId="{72FC61CA-DD92-47A8-A4B8-50B45E9637B9}" dt="2022-11-28T13:03:28.053" v="15531"/>
          <ac:spMkLst>
            <pc:docMk/>
            <pc:sldMk cId="3515966597" sldId="315"/>
            <ac:spMk id="461" creationId="{DF09BB4A-6A8B-1C4E-1ACC-651852BBB344}"/>
          </ac:spMkLst>
        </pc:spChg>
        <pc:spChg chg="mod">
          <ac:chgData name="Rita Tam" userId="a11fa42d-2320-45aa-b44e-2f74874cff07" providerId="ADAL" clId="{72FC61CA-DD92-47A8-A4B8-50B45E9637B9}" dt="2022-11-28T13:03:28.053" v="15531"/>
          <ac:spMkLst>
            <pc:docMk/>
            <pc:sldMk cId="3515966597" sldId="315"/>
            <ac:spMk id="462" creationId="{BC9704D9-07C1-D821-DAC6-55BEF46C474D}"/>
          </ac:spMkLst>
        </pc:spChg>
        <pc:spChg chg="mod">
          <ac:chgData name="Rita Tam" userId="a11fa42d-2320-45aa-b44e-2f74874cff07" providerId="ADAL" clId="{72FC61CA-DD92-47A8-A4B8-50B45E9637B9}" dt="2022-11-28T13:03:28.053" v="15531"/>
          <ac:spMkLst>
            <pc:docMk/>
            <pc:sldMk cId="3515966597" sldId="315"/>
            <ac:spMk id="466" creationId="{E6A408C1-4892-0A83-4750-45CDEF357AA5}"/>
          </ac:spMkLst>
        </pc:spChg>
        <pc:spChg chg="mod">
          <ac:chgData name="Rita Tam" userId="a11fa42d-2320-45aa-b44e-2f74874cff07" providerId="ADAL" clId="{72FC61CA-DD92-47A8-A4B8-50B45E9637B9}" dt="2022-11-28T13:03:28.053" v="15531"/>
          <ac:spMkLst>
            <pc:docMk/>
            <pc:sldMk cId="3515966597" sldId="315"/>
            <ac:spMk id="467" creationId="{5244FAAB-7949-FD81-2043-83A02ED80389}"/>
          </ac:spMkLst>
        </pc:spChg>
        <pc:spChg chg="mod">
          <ac:chgData name="Rita Tam" userId="a11fa42d-2320-45aa-b44e-2f74874cff07" providerId="ADAL" clId="{72FC61CA-DD92-47A8-A4B8-50B45E9637B9}" dt="2022-11-28T13:03:28.053" v="15531"/>
          <ac:spMkLst>
            <pc:docMk/>
            <pc:sldMk cId="3515966597" sldId="315"/>
            <ac:spMk id="468" creationId="{7AE6BDCD-4260-1EEC-A4EB-797429B37420}"/>
          </ac:spMkLst>
        </pc:spChg>
        <pc:spChg chg="mod">
          <ac:chgData name="Rita Tam" userId="a11fa42d-2320-45aa-b44e-2f74874cff07" providerId="ADAL" clId="{72FC61CA-DD92-47A8-A4B8-50B45E9637B9}" dt="2022-11-28T13:03:28.053" v="15531"/>
          <ac:spMkLst>
            <pc:docMk/>
            <pc:sldMk cId="3515966597" sldId="315"/>
            <ac:spMk id="469" creationId="{8812822C-4C76-8AF9-9450-A99B4A3BD671}"/>
          </ac:spMkLst>
        </pc:spChg>
        <pc:spChg chg="mod">
          <ac:chgData name="Rita Tam" userId="a11fa42d-2320-45aa-b44e-2f74874cff07" providerId="ADAL" clId="{72FC61CA-DD92-47A8-A4B8-50B45E9637B9}" dt="2022-11-28T13:03:28.053" v="15531"/>
          <ac:spMkLst>
            <pc:docMk/>
            <pc:sldMk cId="3515966597" sldId="315"/>
            <ac:spMk id="470" creationId="{84734E9C-5AF0-F30A-0E35-2FF77923B467}"/>
          </ac:spMkLst>
        </pc:spChg>
        <pc:spChg chg="mod">
          <ac:chgData name="Rita Tam" userId="a11fa42d-2320-45aa-b44e-2f74874cff07" providerId="ADAL" clId="{72FC61CA-DD92-47A8-A4B8-50B45E9637B9}" dt="2022-11-28T13:03:28.053" v="15531"/>
          <ac:spMkLst>
            <pc:docMk/>
            <pc:sldMk cId="3515966597" sldId="315"/>
            <ac:spMk id="471" creationId="{C6D984E7-88BF-09B1-BD0C-71E4BD34D7C3}"/>
          </ac:spMkLst>
        </pc:spChg>
        <pc:spChg chg="mod">
          <ac:chgData name="Rita Tam" userId="a11fa42d-2320-45aa-b44e-2f74874cff07" providerId="ADAL" clId="{72FC61CA-DD92-47A8-A4B8-50B45E9637B9}" dt="2022-11-28T13:03:28.053" v="15531"/>
          <ac:spMkLst>
            <pc:docMk/>
            <pc:sldMk cId="3515966597" sldId="315"/>
            <ac:spMk id="472" creationId="{A085A7D1-FB28-9421-AF73-4335BA8641C6}"/>
          </ac:spMkLst>
        </pc:spChg>
        <pc:spChg chg="mod">
          <ac:chgData name="Rita Tam" userId="a11fa42d-2320-45aa-b44e-2f74874cff07" providerId="ADAL" clId="{72FC61CA-DD92-47A8-A4B8-50B45E9637B9}" dt="2022-11-28T13:03:28.053" v="15531"/>
          <ac:spMkLst>
            <pc:docMk/>
            <pc:sldMk cId="3515966597" sldId="315"/>
            <ac:spMk id="473" creationId="{CBCE593F-374C-C73D-29C8-45D5CC110F8D}"/>
          </ac:spMkLst>
        </pc:spChg>
        <pc:spChg chg="mod topLvl">
          <ac:chgData name="Rita Tam" userId="a11fa42d-2320-45aa-b44e-2f74874cff07" providerId="ADAL" clId="{72FC61CA-DD92-47A8-A4B8-50B45E9637B9}" dt="2022-11-28T13:06:15.542" v="15556" actId="165"/>
          <ac:spMkLst>
            <pc:docMk/>
            <pc:sldMk cId="3515966597" sldId="315"/>
            <ac:spMk id="475" creationId="{E26208FF-DA5B-B32A-BEAA-8B46406C9622}"/>
          </ac:spMkLst>
        </pc:spChg>
        <pc:spChg chg="mod topLvl">
          <ac:chgData name="Rita Tam" userId="a11fa42d-2320-45aa-b44e-2f74874cff07" providerId="ADAL" clId="{72FC61CA-DD92-47A8-A4B8-50B45E9637B9}" dt="2022-11-28T13:06:15.542" v="15556" actId="165"/>
          <ac:spMkLst>
            <pc:docMk/>
            <pc:sldMk cId="3515966597" sldId="315"/>
            <ac:spMk id="476" creationId="{0F02DC99-D582-CBA0-8122-CB5A5B89048E}"/>
          </ac:spMkLst>
        </pc:spChg>
        <pc:spChg chg="mod topLvl">
          <ac:chgData name="Rita Tam" userId="a11fa42d-2320-45aa-b44e-2f74874cff07" providerId="ADAL" clId="{72FC61CA-DD92-47A8-A4B8-50B45E9637B9}" dt="2022-11-28T13:06:15.542" v="15556" actId="165"/>
          <ac:spMkLst>
            <pc:docMk/>
            <pc:sldMk cId="3515966597" sldId="315"/>
            <ac:spMk id="477" creationId="{72FAF4CD-5AE4-410A-22E2-5910F3320E17}"/>
          </ac:spMkLst>
        </pc:spChg>
        <pc:spChg chg="mod topLvl">
          <ac:chgData name="Rita Tam" userId="a11fa42d-2320-45aa-b44e-2f74874cff07" providerId="ADAL" clId="{72FC61CA-DD92-47A8-A4B8-50B45E9637B9}" dt="2022-11-28T13:06:15.542" v="15556" actId="165"/>
          <ac:spMkLst>
            <pc:docMk/>
            <pc:sldMk cId="3515966597" sldId="315"/>
            <ac:spMk id="487" creationId="{3EFFC54D-DBD0-14FB-FC44-2AD9B3D817DE}"/>
          </ac:spMkLst>
        </pc:spChg>
        <pc:spChg chg="mod topLvl">
          <ac:chgData name="Rita Tam" userId="a11fa42d-2320-45aa-b44e-2f74874cff07" providerId="ADAL" clId="{72FC61CA-DD92-47A8-A4B8-50B45E9637B9}" dt="2022-11-28T13:06:15.542" v="15556" actId="165"/>
          <ac:spMkLst>
            <pc:docMk/>
            <pc:sldMk cId="3515966597" sldId="315"/>
            <ac:spMk id="488" creationId="{5F05418C-8F1C-E73E-F9D7-C18B2E0D1979}"/>
          </ac:spMkLst>
        </pc:spChg>
        <pc:spChg chg="mod topLvl">
          <ac:chgData name="Rita Tam" userId="a11fa42d-2320-45aa-b44e-2f74874cff07" providerId="ADAL" clId="{72FC61CA-DD92-47A8-A4B8-50B45E9637B9}" dt="2022-11-28T13:06:15.542" v="15556" actId="165"/>
          <ac:spMkLst>
            <pc:docMk/>
            <pc:sldMk cId="3515966597" sldId="315"/>
            <ac:spMk id="489" creationId="{3C122091-3784-8D13-4BCA-6E7D36DAF925}"/>
          </ac:spMkLst>
        </pc:spChg>
        <pc:spChg chg="mod topLvl">
          <ac:chgData name="Rita Tam" userId="a11fa42d-2320-45aa-b44e-2f74874cff07" providerId="ADAL" clId="{72FC61CA-DD92-47A8-A4B8-50B45E9637B9}" dt="2022-11-28T13:06:15.542" v="15556" actId="165"/>
          <ac:spMkLst>
            <pc:docMk/>
            <pc:sldMk cId="3515966597" sldId="315"/>
            <ac:spMk id="490" creationId="{FAD9C8C3-A805-A38E-B2EA-A503073EA318}"/>
          </ac:spMkLst>
        </pc:spChg>
        <pc:spChg chg="mod topLvl">
          <ac:chgData name="Rita Tam" userId="a11fa42d-2320-45aa-b44e-2f74874cff07" providerId="ADAL" clId="{72FC61CA-DD92-47A8-A4B8-50B45E9637B9}" dt="2022-11-28T13:06:15.542" v="15556" actId="165"/>
          <ac:spMkLst>
            <pc:docMk/>
            <pc:sldMk cId="3515966597" sldId="315"/>
            <ac:spMk id="491" creationId="{8EF5F6A9-C9C8-1877-0B5E-9084AA58D30A}"/>
          </ac:spMkLst>
        </pc:spChg>
        <pc:spChg chg="mod topLvl">
          <ac:chgData name="Rita Tam" userId="a11fa42d-2320-45aa-b44e-2f74874cff07" providerId="ADAL" clId="{72FC61CA-DD92-47A8-A4B8-50B45E9637B9}" dt="2022-11-28T13:06:15.542" v="15556" actId="165"/>
          <ac:spMkLst>
            <pc:docMk/>
            <pc:sldMk cId="3515966597" sldId="315"/>
            <ac:spMk id="492" creationId="{70D93B2E-0160-10F9-9255-64CA36616CB0}"/>
          </ac:spMkLst>
        </pc:spChg>
        <pc:spChg chg="mod">
          <ac:chgData name="Rita Tam" userId="a11fa42d-2320-45aa-b44e-2f74874cff07" providerId="ADAL" clId="{72FC61CA-DD92-47A8-A4B8-50B45E9637B9}" dt="2022-11-28T13:08:37.455" v="15582"/>
          <ac:spMkLst>
            <pc:docMk/>
            <pc:sldMk cId="3515966597" sldId="315"/>
            <ac:spMk id="494" creationId="{5702BD1D-EA9B-6C1A-E5CC-F200EF2660AC}"/>
          </ac:spMkLst>
        </pc:spChg>
        <pc:spChg chg="mod">
          <ac:chgData name="Rita Tam" userId="a11fa42d-2320-45aa-b44e-2f74874cff07" providerId="ADAL" clId="{72FC61CA-DD92-47A8-A4B8-50B45E9637B9}" dt="2022-11-28T13:08:37.455" v="15582"/>
          <ac:spMkLst>
            <pc:docMk/>
            <pc:sldMk cId="3515966597" sldId="315"/>
            <ac:spMk id="495" creationId="{A452F14D-38AD-0571-FE2E-23926C4F6146}"/>
          </ac:spMkLst>
        </pc:spChg>
        <pc:spChg chg="mod">
          <ac:chgData name="Rita Tam" userId="a11fa42d-2320-45aa-b44e-2f74874cff07" providerId="ADAL" clId="{72FC61CA-DD92-47A8-A4B8-50B45E9637B9}" dt="2022-11-28T13:08:37.455" v="15582"/>
          <ac:spMkLst>
            <pc:docMk/>
            <pc:sldMk cId="3515966597" sldId="315"/>
            <ac:spMk id="502" creationId="{93250A90-D56E-F896-73D1-967EDA570F34}"/>
          </ac:spMkLst>
        </pc:spChg>
        <pc:spChg chg="mod">
          <ac:chgData name="Rita Tam" userId="a11fa42d-2320-45aa-b44e-2f74874cff07" providerId="ADAL" clId="{72FC61CA-DD92-47A8-A4B8-50B45E9637B9}" dt="2022-11-28T13:08:37.455" v="15582"/>
          <ac:spMkLst>
            <pc:docMk/>
            <pc:sldMk cId="3515966597" sldId="315"/>
            <ac:spMk id="503" creationId="{DC9C873A-6BB4-6F84-FEAA-52E251DD5543}"/>
          </ac:spMkLst>
        </pc:spChg>
        <pc:spChg chg="mod">
          <ac:chgData name="Rita Tam" userId="a11fa42d-2320-45aa-b44e-2f74874cff07" providerId="ADAL" clId="{72FC61CA-DD92-47A8-A4B8-50B45E9637B9}" dt="2022-11-28T13:08:37.455" v="15582"/>
          <ac:spMkLst>
            <pc:docMk/>
            <pc:sldMk cId="3515966597" sldId="315"/>
            <ac:spMk id="504" creationId="{127ED27B-FB29-89FA-BEC3-F43300FDA8E0}"/>
          </ac:spMkLst>
        </pc:spChg>
        <pc:spChg chg="mod">
          <ac:chgData name="Rita Tam" userId="a11fa42d-2320-45aa-b44e-2f74874cff07" providerId="ADAL" clId="{72FC61CA-DD92-47A8-A4B8-50B45E9637B9}" dt="2022-11-28T13:08:37.455" v="15582"/>
          <ac:spMkLst>
            <pc:docMk/>
            <pc:sldMk cId="3515966597" sldId="315"/>
            <ac:spMk id="505" creationId="{7BDB98DD-0756-67A9-93AD-9F26D3F673B5}"/>
          </ac:spMkLst>
        </pc:spChg>
        <pc:spChg chg="mod">
          <ac:chgData name="Rita Tam" userId="a11fa42d-2320-45aa-b44e-2f74874cff07" providerId="ADAL" clId="{72FC61CA-DD92-47A8-A4B8-50B45E9637B9}" dt="2022-11-28T13:08:37.455" v="15582"/>
          <ac:spMkLst>
            <pc:docMk/>
            <pc:sldMk cId="3515966597" sldId="315"/>
            <ac:spMk id="506" creationId="{0DEB2917-E631-D250-F04E-6970B0820A11}"/>
          </ac:spMkLst>
        </pc:spChg>
        <pc:spChg chg="mod">
          <ac:chgData name="Rita Tam" userId="a11fa42d-2320-45aa-b44e-2f74874cff07" providerId="ADAL" clId="{72FC61CA-DD92-47A8-A4B8-50B45E9637B9}" dt="2022-11-28T13:08:37.455" v="15582"/>
          <ac:spMkLst>
            <pc:docMk/>
            <pc:sldMk cId="3515966597" sldId="315"/>
            <ac:spMk id="507" creationId="{5AB17ECD-4733-FBCD-DB9A-C7F4F98EFAE6}"/>
          </ac:spMkLst>
        </pc:spChg>
        <pc:spChg chg="mod">
          <ac:chgData name="Rita Tam" userId="a11fa42d-2320-45aa-b44e-2f74874cff07" providerId="ADAL" clId="{72FC61CA-DD92-47A8-A4B8-50B45E9637B9}" dt="2022-11-28T13:08:37.455" v="15582"/>
          <ac:spMkLst>
            <pc:docMk/>
            <pc:sldMk cId="3515966597" sldId="315"/>
            <ac:spMk id="508" creationId="{54B9E6CA-785F-5D2E-98C1-175F7F3060B5}"/>
          </ac:spMkLst>
        </pc:spChg>
        <pc:spChg chg="del">
          <ac:chgData name="Rita Tam" userId="a11fa42d-2320-45aa-b44e-2f74874cff07" providerId="ADAL" clId="{72FC61CA-DD92-47A8-A4B8-50B45E9637B9}" dt="2022-11-28T13:02:02.952" v="15516" actId="478"/>
          <ac:spMkLst>
            <pc:docMk/>
            <pc:sldMk cId="3515966597" sldId="315"/>
            <ac:spMk id="512" creationId="{CB3C08B0-D69D-E61A-C241-91A8ADB6362A}"/>
          </ac:spMkLst>
        </pc:spChg>
        <pc:grpChg chg="add del mod">
          <ac:chgData name="Rita Tam" userId="a11fa42d-2320-45aa-b44e-2f74874cff07" providerId="ADAL" clId="{72FC61CA-DD92-47A8-A4B8-50B45E9637B9}" dt="2022-11-28T13:01:13.224" v="15504" actId="478"/>
          <ac:grpSpMkLst>
            <pc:docMk/>
            <pc:sldMk cId="3515966597" sldId="315"/>
            <ac:grpSpMk id="2" creationId="{F084E6F1-0BDA-58C0-6CB5-DE23D5D3F1B7}"/>
          </ac:grpSpMkLst>
        </pc:grpChg>
        <pc:grpChg chg="add mod">
          <ac:chgData name="Rita Tam" userId="a11fa42d-2320-45aa-b44e-2f74874cff07" providerId="ADAL" clId="{72FC61CA-DD92-47A8-A4B8-50B45E9637B9}" dt="2022-11-28T12:59:27.343" v="15479" actId="164"/>
          <ac:grpSpMkLst>
            <pc:docMk/>
            <pc:sldMk cId="3515966597" sldId="315"/>
            <ac:grpSpMk id="3" creationId="{23BE4117-9E07-BB55-CAB8-8707AED6D80E}"/>
          </ac:grpSpMkLst>
        </pc:grpChg>
        <pc:grpChg chg="add del mod">
          <ac:chgData name="Rita Tam" userId="a11fa42d-2320-45aa-b44e-2f74874cff07" providerId="ADAL" clId="{72FC61CA-DD92-47A8-A4B8-50B45E9637B9}" dt="2022-11-28T13:01:30.377" v="15510" actId="165"/>
          <ac:grpSpMkLst>
            <pc:docMk/>
            <pc:sldMk cId="3515966597" sldId="315"/>
            <ac:grpSpMk id="4" creationId="{7F141F64-82ED-81FB-FD4F-915CEB3D8A7B}"/>
          </ac:grpSpMkLst>
        </pc:grpChg>
        <pc:grpChg chg="del mod topLvl">
          <ac:chgData name="Rita Tam" userId="a11fa42d-2320-45aa-b44e-2f74874cff07" providerId="ADAL" clId="{72FC61CA-DD92-47A8-A4B8-50B45E9637B9}" dt="2022-11-28T13:03:16.499" v="15529" actId="478"/>
          <ac:grpSpMkLst>
            <pc:docMk/>
            <pc:sldMk cId="3515966597" sldId="315"/>
            <ac:grpSpMk id="5" creationId="{711283B4-07E3-F642-EF0F-52522743FB9A}"/>
          </ac:grpSpMkLst>
        </pc:grpChg>
        <pc:grpChg chg="del mod topLvl">
          <ac:chgData name="Rita Tam" userId="a11fa42d-2320-45aa-b44e-2f74874cff07" providerId="ADAL" clId="{72FC61CA-DD92-47A8-A4B8-50B45E9637B9}" dt="2022-11-28T13:03:16.499" v="15529" actId="478"/>
          <ac:grpSpMkLst>
            <pc:docMk/>
            <pc:sldMk cId="3515966597" sldId="315"/>
            <ac:grpSpMk id="6" creationId="{0983DAFC-84CC-40BF-6651-AED05E5026F5}"/>
          </ac:grpSpMkLst>
        </pc:grpChg>
        <pc:grpChg chg="del mod topLvl">
          <ac:chgData name="Rita Tam" userId="a11fa42d-2320-45aa-b44e-2f74874cff07" providerId="ADAL" clId="{72FC61CA-DD92-47A8-A4B8-50B45E9637B9}" dt="2022-11-28T13:03:16.499" v="15529" actId="478"/>
          <ac:grpSpMkLst>
            <pc:docMk/>
            <pc:sldMk cId="3515966597" sldId="315"/>
            <ac:grpSpMk id="7" creationId="{4A7E608D-FE25-87DB-AFD9-4D49101B86F5}"/>
          </ac:grpSpMkLst>
        </pc:grpChg>
        <pc:grpChg chg="del mod topLvl">
          <ac:chgData name="Rita Tam" userId="a11fa42d-2320-45aa-b44e-2f74874cff07" providerId="ADAL" clId="{72FC61CA-DD92-47A8-A4B8-50B45E9637B9}" dt="2022-11-28T13:03:16.499" v="15529" actId="478"/>
          <ac:grpSpMkLst>
            <pc:docMk/>
            <pc:sldMk cId="3515966597" sldId="315"/>
            <ac:grpSpMk id="8" creationId="{2B63529E-78ED-DA2B-4C17-47F6E4649C58}"/>
          </ac:grpSpMkLst>
        </pc:grpChg>
        <pc:grpChg chg="del mod topLvl">
          <ac:chgData name="Rita Tam" userId="a11fa42d-2320-45aa-b44e-2f74874cff07" providerId="ADAL" clId="{72FC61CA-DD92-47A8-A4B8-50B45E9637B9}" dt="2022-11-28T13:03:16.499" v="15529" actId="478"/>
          <ac:grpSpMkLst>
            <pc:docMk/>
            <pc:sldMk cId="3515966597" sldId="315"/>
            <ac:grpSpMk id="9" creationId="{6C750E90-E961-163A-DF53-83171F49FEEF}"/>
          </ac:grpSpMkLst>
        </pc:grpChg>
        <pc:grpChg chg="del mod topLvl">
          <ac:chgData name="Rita Tam" userId="a11fa42d-2320-45aa-b44e-2f74874cff07" providerId="ADAL" clId="{72FC61CA-DD92-47A8-A4B8-50B45E9637B9}" dt="2022-11-28T13:03:16.499" v="15529" actId="478"/>
          <ac:grpSpMkLst>
            <pc:docMk/>
            <pc:sldMk cId="3515966597" sldId="315"/>
            <ac:grpSpMk id="10" creationId="{946C68AB-D7C3-6F13-8160-D7567860511F}"/>
          </ac:grpSpMkLst>
        </pc:grpChg>
        <pc:grpChg chg="del mod topLvl">
          <ac:chgData name="Rita Tam" userId="a11fa42d-2320-45aa-b44e-2f74874cff07" providerId="ADAL" clId="{72FC61CA-DD92-47A8-A4B8-50B45E9637B9}" dt="2022-11-28T13:03:16.499" v="15529" actId="478"/>
          <ac:grpSpMkLst>
            <pc:docMk/>
            <pc:sldMk cId="3515966597" sldId="315"/>
            <ac:grpSpMk id="11" creationId="{0CB045EF-F376-9A69-AF92-1EBD91198674}"/>
          </ac:grpSpMkLst>
        </pc:grpChg>
        <pc:grpChg chg="del mod topLvl">
          <ac:chgData name="Rita Tam" userId="a11fa42d-2320-45aa-b44e-2f74874cff07" providerId="ADAL" clId="{72FC61CA-DD92-47A8-A4B8-50B45E9637B9}" dt="2022-11-28T13:03:16.499" v="15529" actId="478"/>
          <ac:grpSpMkLst>
            <pc:docMk/>
            <pc:sldMk cId="3515966597" sldId="315"/>
            <ac:grpSpMk id="12" creationId="{BFD10A89-C057-2B17-6227-52356980B2F0}"/>
          </ac:grpSpMkLst>
        </pc:grpChg>
        <pc:grpChg chg="del mod topLvl">
          <ac:chgData name="Rita Tam" userId="a11fa42d-2320-45aa-b44e-2f74874cff07" providerId="ADAL" clId="{72FC61CA-DD92-47A8-A4B8-50B45E9637B9}" dt="2022-11-28T13:03:16.499" v="15529" actId="478"/>
          <ac:grpSpMkLst>
            <pc:docMk/>
            <pc:sldMk cId="3515966597" sldId="315"/>
            <ac:grpSpMk id="13" creationId="{F3009A4C-6AC5-9E0D-869B-F352B90F5A0A}"/>
          </ac:grpSpMkLst>
        </pc:grpChg>
        <pc:grpChg chg="add del mod">
          <ac:chgData name="Rita Tam" userId="a11fa42d-2320-45aa-b44e-2f74874cff07" providerId="ADAL" clId="{72FC61CA-DD92-47A8-A4B8-50B45E9637B9}" dt="2022-11-28T13:03:31.738" v="15533" actId="478"/>
          <ac:grpSpMkLst>
            <pc:docMk/>
            <pc:sldMk cId="3515966597" sldId="315"/>
            <ac:grpSpMk id="41" creationId="{42FDD3CC-4396-4411-D035-1D7EE7FF1560}"/>
          </ac:grpSpMkLst>
        </pc:grpChg>
        <pc:grpChg chg="mod">
          <ac:chgData name="Rita Tam" userId="a11fa42d-2320-45aa-b44e-2f74874cff07" providerId="ADAL" clId="{72FC61CA-DD92-47A8-A4B8-50B45E9637B9}" dt="2022-11-28T13:03:28.053" v="15531"/>
          <ac:grpSpMkLst>
            <pc:docMk/>
            <pc:sldMk cId="3515966597" sldId="315"/>
            <ac:grpSpMk id="42" creationId="{25F0F6EE-552B-B78F-980C-84BBC4DEA1B0}"/>
          </ac:grpSpMkLst>
        </pc:grpChg>
        <pc:grpChg chg="mod">
          <ac:chgData name="Rita Tam" userId="a11fa42d-2320-45aa-b44e-2f74874cff07" providerId="ADAL" clId="{72FC61CA-DD92-47A8-A4B8-50B45E9637B9}" dt="2022-11-28T13:03:28.053" v="15531"/>
          <ac:grpSpMkLst>
            <pc:docMk/>
            <pc:sldMk cId="3515966597" sldId="315"/>
            <ac:grpSpMk id="43" creationId="{F6D0C928-784A-574B-6D59-00379DD49272}"/>
          </ac:grpSpMkLst>
        </pc:grpChg>
        <pc:grpChg chg="mod">
          <ac:chgData name="Rita Tam" userId="a11fa42d-2320-45aa-b44e-2f74874cff07" providerId="ADAL" clId="{72FC61CA-DD92-47A8-A4B8-50B45E9637B9}" dt="2022-11-28T13:03:28.053" v="15531"/>
          <ac:grpSpMkLst>
            <pc:docMk/>
            <pc:sldMk cId="3515966597" sldId="315"/>
            <ac:grpSpMk id="44" creationId="{CE61A5B7-1683-A2DC-1514-07FFA183DFDF}"/>
          </ac:grpSpMkLst>
        </pc:grpChg>
        <pc:grpChg chg="mod">
          <ac:chgData name="Rita Tam" userId="a11fa42d-2320-45aa-b44e-2f74874cff07" providerId="ADAL" clId="{72FC61CA-DD92-47A8-A4B8-50B45E9637B9}" dt="2022-11-28T13:03:28.053" v="15531"/>
          <ac:grpSpMkLst>
            <pc:docMk/>
            <pc:sldMk cId="3515966597" sldId="315"/>
            <ac:grpSpMk id="45" creationId="{A3B34E90-4457-8332-ACCB-A257BB1CF5B6}"/>
          </ac:grpSpMkLst>
        </pc:grpChg>
        <pc:grpChg chg="mod">
          <ac:chgData name="Rita Tam" userId="a11fa42d-2320-45aa-b44e-2f74874cff07" providerId="ADAL" clId="{72FC61CA-DD92-47A8-A4B8-50B45E9637B9}" dt="2022-11-28T13:03:28.053" v="15531"/>
          <ac:grpSpMkLst>
            <pc:docMk/>
            <pc:sldMk cId="3515966597" sldId="315"/>
            <ac:grpSpMk id="46" creationId="{D0C00F34-8189-6524-A246-F9BC14608CE3}"/>
          </ac:grpSpMkLst>
        </pc:grpChg>
        <pc:grpChg chg="mod">
          <ac:chgData name="Rita Tam" userId="a11fa42d-2320-45aa-b44e-2f74874cff07" providerId="ADAL" clId="{72FC61CA-DD92-47A8-A4B8-50B45E9637B9}" dt="2022-11-28T13:03:28.053" v="15531"/>
          <ac:grpSpMkLst>
            <pc:docMk/>
            <pc:sldMk cId="3515966597" sldId="315"/>
            <ac:grpSpMk id="47" creationId="{C2F67195-8414-0A81-C12E-5555AD3B42C0}"/>
          </ac:grpSpMkLst>
        </pc:grpChg>
        <pc:grpChg chg="mod">
          <ac:chgData name="Rita Tam" userId="a11fa42d-2320-45aa-b44e-2f74874cff07" providerId="ADAL" clId="{72FC61CA-DD92-47A8-A4B8-50B45E9637B9}" dt="2022-11-28T13:03:28.053" v="15531"/>
          <ac:grpSpMkLst>
            <pc:docMk/>
            <pc:sldMk cId="3515966597" sldId="315"/>
            <ac:grpSpMk id="48" creationId="{CE3855C0-DA40-9A07-7E5F-F52AF3BCC695}"/>
          </ac:grpSpMkLst>
        </pc:grpChg>
        <pc:grpChg chg="mod">
          <ac:chgData name="Rita Tam" userId="a11fa42d-2320-45aa-b44e-2f74874cff07" providerId="ADAL" clId="{72FC61CA-DD92-47A8-A4B8-50B45E9637B9}" dt="2022-11-28T13:03:28.053" v="15531"/>
          <ac:grpSpMkLst>
            <pc:docMk/>
            <pc:sldMk cId="3515966597" sldId="315"/>
            <ac:grpSpMk id="49" creationId="{A47BFEA7-4B9A-E3E6-39A4-12622B750A24}"/>
          </ac:grpSpMkLst>
        </pc:grpChg>
        <pc:grpChg chg="mod">
          <ac:chgData name="Rita Tam" userId="a11fa42d-2320-45aa-b44e-2f74874cff07" providerId="ADAL" clId="{72FC61CA-DD92-47A8-A4B8-50B45E9637B9}" dt="2022-11-28T13:03:28.053" v="15531"/>
          <ac:grpSpMkLst>
            <pc:docMk/>
            <pc:sldMk cId="3515966597" sldId="315"/>
            <ac:grpSpMk id="50" creationId="{B39105D6-58B0-E257-36D4-27E283C9F170}"/>
          </ac:grpSpMkLst>
        </pc:grpChg>
        <pc:grpChg chg="del mod topLvl">
          <ac:chgData name="Rita Tam" userId="a11fa42d-2320-45aa-b44e-2f74874cff07" providerId="ADAL" clId="{72FC61CA-DD92-47A8-A4B8-50B45E9637B9}" dt="2022-11-28T13:05:51.358" v="15552" actId="478"/>
          <ac:grpSpMkLst>
            <pc:docMk/>
            <pc:sldMk cId="3515966597" sldId="315"/>
            <ac:grpSpMk id="72" creationId="{6BA5BC73-754B-4016-7106-8E6F3C3097DF}"/>
          </ac:grpSpMkLst>
        </pc:grpChg>
        <pc:grpChg chg="del mod topLvl">
          <ac:chgData name="Rita Tam" userId="a11fa42d-2320-45aa-b44e-2f74874cff07" providerId="ADAL" clId="{72FC61CA-DD92-47A8-A4B8-50B45E9637B9}" dt="2022-11-28T13:05:51.358" v="15552" actId="478"/>
          <ac:grpSpMkLst>
            <pc:docMk/>
            <pc:sldMk cId="3515966597" sldId="315"/>
            <ac:grpSpMk id="104" creationId="{FA16D080-58D3-1B35-B16C-8B46A0C74879}"/>
          </ac:grpSpMkLst>
        </pc:grpChg>
        <pc:grpChg chg="del mod topLvl">
          <ac:chgData name="Rita Tam" userId="a11fa42d-2320-45aa-b44e-2f74874cff07" providerId="ADAL" clId="{72FC61CA-DD92-47A8-A4B8-50B45E9637B9}" dt="2022-11-28T13:05:51.358" v="15552" actId="478"/>
          <ac:grpSpMkLst>
            <pc:docMk/>
            <pc:sldMk cId="3515966597" sldId="315"/>
            <ac:grpSpMk id="108" creationId="{FBDFE6FE-2C7A-F763-73FC-34879CDD2739}"/>
          </ac:grpSpMkLst>
        </pc:grpChg>
        <pc:grpChg chg="del mod topLvl">
          <ac:chgData name="Rita Tam" userId="a11fa42d-2320-45aa-b44e-2f74874cff07" providerId="ADAL" clId="{72FC61CA-DD92-47A8-A4B8-50B45E9637B9}" dt="2022-11-28T13:05:51.358" v="15552" actId="478"/>
          <ac:grpSpMkLst>
            <pc:docMk/>
            <pc:sldMk cId="3515966597" sldId="315"/>
            <ac:grpSpMk id="121" creationId="{9DB0A16C-0BF1-B02D-4F3D-87A9F439DC9D}"/>
          </ac:grpSpMkLst>
        </pc:grpChg>
        <pc:grpChg chg="del mod topLvl">
          <ac:chgData name="Rita Tam" userId="a11fa42d-2320-45aa-b44e-2f74874cff07" providerId="ADAL" clId="{72FC61CA-DD92-47A8-A4B8-50B45E9637B9}" dt="2022-11-28T13:05:51.358" v="15552" actId="478"/>
          <ac:grpSpMkLst>
            <pc:docMk/>
            <pc:sldMk cId="3515966597" sldId="315"/>
            <ac:grpSpMk id="125" creationId="{49176089-494C-1FA0-D6A8-48F9B3A51957}"/>
          </ac:grpSpMkLst>
        </pc:grpChg>
        <pc:grpChg chg="del mod topLvl">
          <ac:chgData name="Rita Tam" userId="a11fa42d-2320-45aa-b44e-2f74874cff07" providerId="ADAL" clId="{72FC61CA-DD92-47A8-A4B8-50B45E9637B9}" dt="2022-11-28T13:05:51.358" v="15552" actId="478"/>
          <ac:grpSpMkLst>
            <pc:docMk/>
            <pc:sldMk cId="3515966597" sldId="315"/>
            <ac:grpSpMk id="129" creationId="{BFBD25E1-99AE-CD9B-EF0E-44DC30E10AC0}"/>
          </ac:grpSpMkLst>
        </pc:grpChg>
        <pc:grpChg chg="del mod topLvl">
          <ac:chgData name="Rita Tam" userId="a11fa42d-2320-45aa-b44e-2f74874cff07" providerId="ADAL" clId="{72FC61CA-DD92-47A8-A4B8-50B45E9637B9}" dt="2022-11-28T13:05:51.358" v="15552" actId="478"/>
          <ac:grpSpMkLst>
            <pc:docMk/>
            <pc:sldMk cId="3515966597" sldId="315"/>
            <ac:grpSpMk id="133" creationId="{4C8CD924-179A-F707-0137-4B70635CCC97}"/>
          </ac:grpSpMkLst>
        </pc:grpChg>
        <pc:grpChg chg="del mod topLvl">
          <ac:chgData name="Rita Tam" userId="a11fa42d-2320-45aa-b44e-2f74874cff07" providerId="ADAL" clId="{72FC61CA-DD92-47A8-A4B8-50B45E9637B9}" dt="2022-11-28T13:05:51.358" v="15552" actId="478"/>
          <ac:grpSpMkLst>
            <pc:docMk/>
            <pc:sldMk cId="3515966597" sldId="315"/>
            <ac:grpSpMk id="137" creationId="{B6FF15C7-8029-BEA8-DCB6-DFDC781B23F6}"/>
          </ac:grpSpMkLst>
        </pc:grpChg>
        <pc:grpChg chg="del mod topLvl">
          <ac:chgData name="Rita Tam" userId="a11fa42d-2320-45aa-b44e-2f74874cff07" providerId="ADAL" clId="{72FC61CA-DD92-47A8-A4B8-50B45E9637B9}" dt="2022-11-28T13:05:51.358" v="15552" actId="478"/>
          <ac:grpSpMkLst>
            <pc:docMk/>
            <pc:sldMk cId="3515966597" sldId="315"/>
            <ac:grpSpMk id="145" creationId="{252E9FF1-69FB-038D-E996-E32BC1E28CED}"/>
          </ac:grpSpMkLst>
        </pc:grpChg>
        <pc:grpChg chg="mod topLvl">
          <ac:chgData name="Rita Tam" userId="a11fa42d-2320-45aa-b44e-2f74874cff07" providerId="ADAL" clId="{72FC61CA-DD92-47A8-A4B8-50B45E9637B9}" dt="2022-11-28T12:59:14.048" v="15477" actId="164"/>
          <ac:grpSpMkLst>
            <pc:docMk/>
            <pc:sldMk cId="3515966597" sldId="315"/>
            <ac:grpSpMk id="285" creationId="{2AEA157B-3D90-F2DD-9EC1-B694C46001DC}"/>
          </ac:grpSpMkLst>
        </pc:grpChg>
        <pc:grpChg chg="del">
          <ac:chgData name="Rita Tam" userId="a11fa42d-2320-45aa-b44e-2f74874cff07" providerId="ADAL" clId="{72FC61CA-DD92-47A8-A4B8-50B45E9637B9}" dt="2022-11-28T13:03:34.906" v="15534" actId="165"/>
          <ac:grpSpMkLst>
            <pc:docMk/>
            <pc:sldMk cId="3515966597" sldId="315"/>
            <ac:grpSpMk id="297" creationId="{A5152414-29A7-4932-AA08-5EEDD7C616AA}"/>
          </ac:grpSpMkLst>
        </pc:grpChg>
        <pc:grpChg chg="mod topLvl">
          <ac:chgData name="Rita Tam" userId="a11fa42d-2320-45aa-b44e-2f74874cff07" providerId="ADAL" clId="{72FC61CA-DD92-47A8-A4B8-50B45E9637B9}" dt="2022-11-28T12:59:14.048" v="15477" actId="164"/>
          <ac:grpSpMkLst>
            <pc:docMk/>
            <pc:sldMk cId="3515966597" sldId="315"/>
            <ac:grpSpMk id="318" creationId="{467FF3F4-753A-2444-E7B7-BBA9B2C27D37}"/>
          </ac:grpSpMkLst>
        </pc:grpChg>
        <pc:grpChg chg="mod topLvl">
          <ac:chgData name="Rita Tam" userId="a11fa42d-2320-45aa-b44e-2f74874cff07" providerId="ADAL" clId="{72FC61CA-DD92-47A8-A4B8-50B45E9637B9}" dt="2022-11-28T12:59:14.048" v="15477" actId="164"/>
          <ac:grpSpMkLst>
            <pc:docMk/>
            <pc:sldMk cId="3515966597" sldId="315"/>
            <ac:grpSpMk id="322" creationId="{51E03663-0C1E-BF4C-6EF2-6901756BD09D}"/>
          </ac:grpSpMkLst>
        </pc:grpChg>
        <pc:grpChg chg="mod topLvl">
          <ac:chgData name="Rita Tam" userId="a11fa42d-2320-45aa-b44e-2f74874cff07" providerId="ADAL" clId="{72FC61CA-DD92-47A8-A4B8-50B45E9637B9}" dt="2022-11-28T12:59:14.048" v="15477" actId="164"/>
          <ac:grpSpMkLst>
            <pc:docMk/>
            <pc:sldMk cId="3515966597" sldId="315"/>
            <ac:grpSpMk id="326" creationId="{D1559CE5-0D33-6ECF-2208-E786DF4520EF}"/>
          </ac:grpSpMkLst>
        </pc:grpChg>
        <pc:grpChg chg="mod topLvl">
          <ac:chgData name="Rita Tam" userId="a11fa42d-2320-45aa-b44e-2f74874cff07" providerId="ADAL" clId="{72FC61CA-DD92-47A8-A4B8-50B45E9637B9}" dt="2022-11-28T12:59:14.048" v="15477" actId="164"/>
          <ac:grpSpMkLst>
            <pc:docMk/>
            <pc:sldMk cId="3515966597" sldId="315"/>
            <ac:grpSpMk id="330" creationId="{0EDAD4A5-DAF7-32C0-3FC7-4AD4EC0A3CD3}"/>
          </ac:grpSpMkLst>
        </pc:grpChg>
        <pc:grpChg chg="mod topLvl">
          <ac:chgData name="Rita Tam" userId="a11fa42d-2320-45aa-b44e-2f74874cff07" providerId="ADAL" clId="{72FC61CA-DD92-47A8-A4B8-50B45E9637B9}" dt="2022-11-28T12:59:14.048" v="15477" actId="164"/>
          <ac:grpSpMkLst>
            <pc:docMk/>
            <pc:sldMk cId="3515966597" sldId="315"/>
            <ac:grpSpMk id="334" creationId="{48EC356B-19FB-E049-23F3-9FF4FABDD605}"/>
          </ac:grpSpMkLst>
        </pc:grpChg>
        <pc:grpChg chg="mod topLvl">
          <ac:chgData name="Rita Tam" userId="a11fa42d-2320-45aa-b44e-2f74874cff07" providerId="ADAL" clId="{72FC61CA-DD92-47A8-A4B8-50B45E9637B9}" dt="2022-11-28T12:59:14.048" v="15477" actId="164"/>
          <ac:grpSpMkLst>
            <pc:docMk/>
            <pc:sldMk cId="3515966597" sldId="315"/>
            <ac:grpSpMk id="338" creationId="{65B88B84-E394-A0F1-0731-78FAD99B8D3E}"/>
          </ac:grpSpMkLst>
        </pc:grpChg>
        <pc:grpChg chg="mod topLvl">
          <ac:chgData name="Rita Tam" userId="a11fa42d-2320-45aa-b44e-2f74874cff07" providerId="ADAL" clId="{72FC61CA-DD92-47A8-A4B8-50B45E9637B9}" dt="2022-11-28T12:59:14.048" v="15477" actId="164"/>
          <ac:grpSpMkLst>
            <pc:docMk/>
            <pc:sldMk cId="3515966597" sldId="315"/>
            <ac:grpSpMk id="342" creationId="{19D7094F-CDE4-B9E2-103A-6AE7B6F91285}"/>
          </ac:grpSpMkLst>
        </pc:grpChg>
        <pc:grpChg chg="del">
          <ac:chgData name="Rita Tam" userId="a11fa42d-2320-45aa-b44e-2f74874cff07" providerId="ADAL" clId="{72FC61CA-DD92-47A8-A4B8-50B45E9637B9}" dt="2022-11-28T13:01:12.530" v="15503" actId="478"/>
          <ac:grpSpMkLst>
            <pc:docMk/>
            <pc:sldMk cId="3515966597" sldId="315"/>
            <ac:grpSpMk id="404" creationId="{0B808DE2-044A-ACBE-57FE-49EDB42AECEF}"/>
          </ac:grpSpMkLst>
        </pc:grpChg>
        <pc:grpChg chg="del">
          <ac:chgData name="Rita Tam" userId="a11fa42d-2320-45aa-b44e-2f74874cff07" providerId="ADAL" clId="{72FC61CA-DD92-47A8-A4B8-50B45E9637B9}" dt="2022-11-28T12:59:09.214" v="15476" actId="165"/>
          <ac:grpSpMkLst>
            <pc:docMk/>
            <pc:sldMk cId="3515966597" sldId="315"/>
            <ac:grpSpMk id="405" creationId="{AB007386-CD35-EEC1-6B42-F2482336E033}"/>
          </ac:grpSpMkLst>
        </pc:grpChg>
        <pc:grpChg chg="del">
          <ac:chgData name="Rita Tam" userId="a11fa42d-2320-45aa-b44e-2f74874cff07" providerId="ADAL" clId="{72FC61CA-DD92-47A8-A4B8-50B45E9637B9}" dt="2022-11-28T13:01:14.147" v="15505" actId="478"/>
          <ac:grpSpMkLst>
            <pc:docMk/>
            <pc:sldMk cId="3515966597" sldId="315"/>
            <ac:grpSpMk id="406" creationId="{5CF0A25C-84A5-EC2A-4607-3695CE9FB619}"/>
          </ac:grpSpMkLst>
        </pc:grpChg>
        <pc:grpChg chg="add del mod">
          <ac:chgData name="Rita Tam" userId="a11fa42d-2320-45aa-b44e-2f74874cff07" providerId="ADAL" clId="{72FC61CA-DD92-47A8-A4B8-50B45E9637B9}" dt="2022-11-28T13:06:15.542" v="15556" actId="165"/>
          <ac:grpSpMkLst>
            <pc:docMk/>
            <pc:sldMk cId="3515966597" sldId="315"/>
            <ac:grpSpMk id="474" creationId="{011E06E3-CCF3-DF7F-46B3-51A7F6258423}"/>
          </ac:grpSpMkLst>
        </pc:grpChg>
        <pc:grpChg chg="add mod">
          <ac:chgData name="Rita Tam" userId="a11fa42d-2320-45aa-b44e-2f74874cff07" providerId="ADAL" clId="{72FC61CA-DD92-47A8-A4B8-50B45E9637B9}" dt="2022-11-28T13:08:37.455" v="15582"/>
          <ac:grpSpMkLst>
            <pc:docMk/>
            <pc:sldMk cId="3515966597" sldId="315"/>
            <ac:grpSpMk id="493" creationId="{5212C1E3-CB71-D9A0-6AFE-D558F4F8AE63}"/>
          </ac:grpSpMkLst>
        </pc:grpChg>
        <pc:grpChg chg="del">
          <ac:chgData name="Rita Tam" userId="a11fa42d-2320-45aa-b44e-2f74874cff07" providerId="ADAL" clId="{72FC61CA-DD92-47A8-A4B8-50B45E9637B9}" dt="2022-11-28T13:02:01.741" v="15515" actId="478"/>
          <ac:grpSpMkLst>
            <pc:docMk/>
            <pc:sldMk cId="3515966597" sldId="315"/>
            <ac:grpSpMk id="513" creationId="{B2842DC7-9FEB-184F-78B9-D695D4AC072F}"/>
          </ac:grpSpMkLst>
        </pc:grpChg>
        <pc:graphicFrameChg chg="mod">
          <ac:chgData name="Rita Tam" userId="a11fa42d-2320-45aa-b44e-2f74874cff07" providerId="ADAL" clId="{72FC61CA-DD92-47A8-A4B8-50B45E9637B9}" dt="2022-11-28T12:58:48.379" v="15475" actId="207"/>
          <ac:graphicFrameMkLst>
            <pc:docMk/>
            <pc:sldMk cId="3515966597" sldId="315"/>
            <ac:graphicFrameMk id="153" creationId="{069506B0-9EB8-9235-FCDB-D7FCCC713C2C}"/>
          </ac:graphicFrameMkLst>
        </pc:graphicFrameChg>
        <pc:cxnChg chg="mod ord">
          <ac:chgData name="Rita Tam" userId="a11fa42d-2320-45aa-b44e-2f74874cff07" providerId="ADAL" clId="{72FC61CA-DD92-47A8-A4B8-50B45E9637B9}" dt="2022-11-28T12:59:27.343" v="15479" actId="164"/>
          <ac:cxnSpMkLst>
            <pc:docMk/>
            <pc:sldMk cId="3515966597" sldId="315"/>
            <ac:cxnSpMk id="272" creationId="{2E62A85E-050B-CEA2-474E-151BA3A261BF}"/>
          </ac:cxnSpMkLst>
        </pc:cxnChg>
        <pc:cxnChg chg="del">
          <ac:chgData name="Rita Tam" userId="a11fa42d-2320-45aa-b44e-2f74874cff07" providerId="ADAL" clId="{72FC61CA-DD92-47A8-A4B8-50B45E9637B9}" dt="2022-11-28T13:02:05.956" v="15517" actId="478"/>
          <ac:cxnSpMkLst>
            <pc:docMk/>
            <pc:sldMk cId="3515966597" sldId="315"/>
            <ac:cxnSpMk id="368" creationId="{951AA33E-4CFF-640F-89F7-7AF18FEED6EF}"/>
          </ac:cxnSpMkLst>
        </pc:cxnChg>
        <pc:cxnChg chg="del mod">
          <ac:chgData name="Rita Tam" userId="a11fa42d-2320-45aa-b44e-2f74874cff07" providerId="ADAL" clId="{72FC61CA-DD92-47A8-A4B8-50B45E9637B9}" dt="2022-11-28T13:02:07.678" v="15519" actId="478"/>
          <ac:cxnSpMkLst>
            <pc:docMk/>
            <pc:sldMk cId="3515966597" sldId="315"/>
            <ac:cxnSpMk id="377" creationId="{9E2CC2F2-15A7-C22C-AC46-E6D40BBC859A}"/>
          </ac:cxnSpMkLst>
        </pc:cxnChg>
        <pc:cxnChg chg="del">
          <ac:chgData name="Rita Tam" userId="a11fa42d-2320-45aa-b44e-2f74874cff07" providerId="ADAL" clId="{72FC61CA-DD92-47A8-A4B8-50B45E9637B9}" dt="2022-11-28T13:02:06.695" v="15518" actId="478"/>
          <ac:cxnSpMkLst>
            <pc:docMk/>
            <pc:sldMk cId="3515966597" sldId="315"/>
            <ac:cxnSpMk id="378" creationId="{45DC53B6-EAD3-1986-75B2-F4691623D1DA}"/>
          </ac:cxnSpMkLst>
        </pc:cxnChg>
      </pc:sldChg>
      <pc:sldChg chg="addSp delSp modSp add del mod addAnim delAnim modAnim">
        <pc:chgData name="Rita Tam" userId="a11fa42d-2320-45aa-b44e-2f74874cff07" providerId="ADAL" clId="{72FC61CA-DD92-47A8-A4B8-50B45E9637B9}" dt="2022-11-28T13:01:00.871" v="15501"/>
        <pc:sldMkLst>
          <pc:docMk/>
          <pc:sldMk cId="75992869" sldId="316"/>
        </pc:sldMkLst>
        <pc:spChg chg="mod">
          <ac:chgData name="Rita Tam" userId="a11fa42d-2320-45aa-b44e-2f74874cff07" providerId="ADAL" clId="{72FC61CA-DD92-47A8-A4B8-50B45E9637B9}" dt="2022-11-28T13:00:38.540" v="15492"/>
          <ac:spMkLst>
            <pc:docMk/>
            <pc:sldMk cId="75992869" sldId="316"/>
            <ac:spMk id="14" creationId="{ABD577E1-5BA9-114B-AAE1-68C2D023B2CC}"/>
          </ac:spMkLst>
        </pc:spChg>
        <pc:spChg chg="mod">
          <ac:chgData name="Rita Tam" userId="a11fa42d-2320-45aa-b44e-2f74874cff07" providerId="ADAL" clId="{72FC61CA-DD92-47A8-A4B8-50B45E9637B9}" dt="2022-11-28T13:00:38.540" v="15492"/>
          <ac:spMkLst>
            <pc:docMk/>
            <pc:sldMk cId="75992869" sldId="316"/>
            <ac:spMk id="15" creationId="{033D87E1-C231-47E9-C5F9-402590AA6DE3}"/>
          </ac:spMkLst>
        </pc:spChg>
        <pc:spChg chg="mod">
          <ac:chgData name="Rita Tam" userId="a11fa42d-2320-45aa-b44e-2f74874cff07" providerId="ADAL" clId="{72FC61CA-DD92-47A8-A4B8-50B45E9637B9}" dt="2022-11-28T13:00:38.540" v="15492"/>
          <ac:spMkLst>
            <pc:docMk/>
            <pc:sldMk cId="75992869" sldId="316"/>
            <ac:spMk id="16" creationId="{C01A9A2B-77A1-F535-8353-CD35033767D4}"/>
          </ac:spMkLst>
        </pc:spChg>
        <pc:spChg chg="mod">
          <ac:chgData name="Rita Tam" userId="a11fa42d-2320-45aa-b44e-2f74874cff07" providerId="ADAL" clId="{72FC61CA-DD92-47A8-A4B8-50B45E9637B9}" dt="2022-11-28T13:00:38.540" v="15492"/>
          <ac:spMkLst>
            <pc:docMk/>
            <pc:sldMk cId="75992869" sldId="316"/>
            <ac:spMk id="17" creationId="{FD62242E-6BFE-E3FB-A37E-256FC17801EE}"/>
          </ac:spMkLst>
        </pc:spChg>
        <pc:spChg chg="mod">
          <ac:chgData name="Rita Tam" userId="a11fa42d-2320-45aa-b44e-2f74874cff07" providerId="ADAL" clId="{72FC61CA-DD92-47A8-A4B8-50B45E9637B9}" dt="2022-11-28T13:00:38.540" v="15492"/>
          <ac:spMkLst>
            <pc:docMk/>
            <pc:sldMk cId="75992869" sldId="316"/>
            <ac:spMk id="18" creationId="{6F21BE91-5183-9A6D-B9B6-ABBCB94486A4}"/>
          </ac:spMkLst>
        </pc:spChg>
        <pc:spChg chg="mod">
          <ac:chgData name="Rita Tam" userId="a11fa42d-2320-45aa-b44e-2f74874cff07" providerId="ADAL" clId="{72FC61CA-DD92-47A8-A4B8-50B45E9637B9}" dt="2022-11-28T13:00:38.540" v="15492"/>
          <ac:spMkLst>
            <pc:docMk/>
            <pc:sldMk cId="75992869" sldId="316"/>
            <ac:spMk id="19" creationId="{62D593DE-2AEF-3210-4228-5DEFE9FF7B76}"/>
          </ac:spMkLst>
        </pc:spChg>
        <pc:spChg chg="mod">
          <ac:chgData name="Rita Tam" userId="a11fa42d-2320-45aa-b44e-2f74874cff07" providerId="ADAL" clId="{72FC61CA-DD92-47A8-A4B8-50B45E9637B9}" dt="2022-11-28T13:00:38.540" v="15492"/>
          <ac:spMkLst>
            <pc:docMk/>
            <pc:sldMk cId="75992869" sldId="316"/>
            <ac:spMk id="20" creationId="{803D4013-4C4D-70A6-9339-AED871ECEA44}"/>
          </ac:spMkLst>
        </pc:spChg>
        <pc:spChg chg="mod">
          <ac:chgData name="Rita Tam" userId="a11fa42d-2320-45aa-b44e-2f74874cff07" providerId="ADAL" clId="{72FC61CA-DD92-47A8-A4B8-50B45E9637B9}" dt="2022-11-28T13:00:38.540" v="15492"/>
          <ac:spMkLst>
            <pc:docMk/>
            <pc:sldMk cId="75992869" sldId="316"/>
            <ac:spMk id="21" creationId="{C6ABE1C6-94A1-07CD-1588-8ED7109B7AE0}"/>
          </ac:spMkLst>
        </pc:spChg>
        <pc:spChg chg="mod">
          <ac:chgData name="Rita Tam" userId="a11fa42d-2320-45aa-b44e-2f74874cff07" providerId="ADAL" clId="{72FC61CA-DD92-47A8-A4B8-50B45E9637B9}" dt="2022-11-28T13:00:38.540" v="15492"/>
          <ac:spMkLst>
            <pc:docMk/>
            <pc:sldMk cId="75992869" sldId="316"/>
            <ac:spMk id="22" creationId="{EA4A0180-845E-3A48-6501-AD45D153545E}"/>
          </ac:spMkLst>
        </pc:spChg>
        <pc:spChg chg="mod">
          <ac:chgData name="Rita Tam" userId="a11fa42d-2320-45aa-b44e-2f74874cff07" providerId="ADAL" clId="{72FC61CA-DD92-47A8-A4B8-50B45E9637B9}" dt="2022-11-28T13:00:38.540" v="15492"/>
          <ac:spMkLst>
            <pc:docMk/>
            <pc:sldMk cId="75992869" sldId="316"/>
            <ac:spMk id="23" creationId="{516638C0-83DC-9DA6-BDE7-866625956D57}"/>
          </ac:spMkLst>
        </pc:spChg>
        <pc:spChg chg="mod">
          <ac:chgData name="Rita Tam" userId="a11fa42d-2320-45aa-b44e-2f74874cff07" providerId="ADAL" clId="{72FC61CA-DD92-47A8-A4B8-50B45E9637B9}" dt="2022-11-28T13:00:38.540" v="15492"/>
          <ac:spMkLst>
            <pc:docMk/>
            <pc:sldMk cId="75992869" sldId="316"/>
            <ac:spMk id="24" creationId="{C5FB2187-C104-8580-B712-57959E8A1607}"/>
          </ac:spMkLst>
        </pc:spChg>
        <pc:spChg chg="mod">
          <ac:chgData name="Rita Tam" userId="a11fa42d-2320-45aa-b44e-2f74874cff07" providerId="ADAL" clId="{72FC61CA-DD92-47A8-A4B8-50B45E9637B9}" dt="2022-11-28T13:00:38.540" v="15492"/>
          <ac:spMkLst>
            <pc:docMk/>
            <pc:sldMk cId="75992869" sldId="316"/>
            <ac:spMk id="25" creationId="{97D599C6-0110-3411-7481-7BCBCE8B9363}"/>
          </ac:spMkLst>
        </pc:spChg>
        <pc:spChg chg="mod">
          <ac:chgData name="Rita Tam" userId="a11fa42d-2320-45aa-b44e-2f74874cff07" providerId="ADAL" clId="{72FC61CA-DD92-47A8-A4B8-50B45E9637B9}" dt="2022-11-28T13:00:38.540" v="15492"/>
          <ac:spMkLst>
            <pc:docMk/>
            <pc:sldMk cId="75992869" sldId="316"/>
            <ac:spMk id="26" creationId="{A61ED390-1B5E-4D84-D76D-B30D03E764B6}"/>
          </ac:spMkLst>
        </pc:spChg>
        <pc:spChg chg="mod">
          <ac:chgData name="Rita Tam" userId="a11fa42d-2320-45aa-b44e-2f74874cff07" providerId="ADAL" clId="{72FC61CA-DD92-47A8-A4B8-50B45E9637B9}" dt="2022-11-28T13:00:38.540" v="15492"/>
          <ac:spMkLst>
            <pc:docMk/>
            <pc:sldMk cId="75992869" sldId="316"/>
            <ac:spMk id="27" creationId="{5DBE72AA-B11C-ED08-6D09-9999CE087430}"/>
          </ac:spMkLst>
        </pc:spChg>
        <pc:spChg chg="mod">
          <ac:chgData name="Rita Tam" userId="a11fa42d-2320-45aa-b44e-2f74874cff07" providerId="ADAL" clId="{72FC61CA-DD92-47A8-A4B8-50B45E9637B9}" dt="2022-11-28T13:00:38.540" v="15492"/>
          <ac:spMkLst>
            <pc:docMk/>
            <pc:sldMk cId="75992869" sldId="316"/>
            <ac:spMk id="28" creationId="{C9D8C8F3-2239-67F1-2945-EA643381A560}"/>
          </ac:spMkLst>
        </pc:spChg>
        <pc:spChg chg="mod">
          <ac:chgData name="Rita Tam" userId="a11fa42d-2320-45aa-b44e-2f74874cff07" providerId="ADAL" clId="{72FC61CA-DD92-47A8-A4B8-50B45E9637B9}" dt="2022-11-28T13:00:38.540" v="15492"/>
          <ac:spMkLst>
            <pc:docMk/>
            <pc:sldMk cId="75992869" sldId="316"/>
            <ac:spMk id="29" creationId="{6AD78B01-7C9C-7B06-4A20-62DABAD20F9F}"/>
          </ac:spMkLst>
        </pc:spChg>
        <pc:spChg chg="mod">
          <ac:chgData name="Rita Tam" userId="a11fa42d-2320-45aa-b44e-2f74874cff07" providerId="ADAL" clId="{72FC61CA-DD92-47A8-A4B8-50B45E9637B9}" dt="2022-11-28T13:00:38.540" v="15492"/>
          <ac:spMkLst>
            <pc:docMk/>
            <pc:sldMk cId="75992869" sldId="316"/>
            <ac:spMk id="30" creationId="{038BA225-9D8F-4C1E-CC8E-D5A333EAB119}"/>
          </ac:spMkLst>
        </pc:spChg>
        <pc:spChg chg="mod">
          <ac:chgData name="Rita Tam" userId="a11fa42d-2320-45aa-b44e-2f74874cff07" providerId="ADAL" clId="{72FC61CA-DD92-47A8-A4B8-50B45E9637B9}" dt="2022-11-28T13:00:38.540" v="15492"/>
          <ac:spMkLst>
            <pc:docMk/>
            <pc:sldMk cId="75992869" sldId="316"/>
            <ac:spMk id="31" creationId="{DB4A3160-54B5-5D2D-0183-0C0DAE3B1C16}"/>
          </ac:spMkLst>
        </pc:spChg>
        <pc:spChg chg="mod">
          <ac:chgData name="Rita Tam" userId="a11fa42d-2320-45aa-b44e-2f74874cff07" providerId="ADAL" clId="{72FC61CA-DD92-47A8-A4B8-50B45E9637B9}" dt="2022-11-28T13:00:38.540" v="15492"/>
          <ac:spMkLst>
            <pc:docMk/>
            <pc:sldMk cId="75992869" sldId="316"/>
            <ac:spMk id="32" creationId="{FA7FD0F3-CC6B-CF95-4B5D-4016E95FC53C}"/>
          </ac:spMkLst>
        </pc:spChg>
        <pc:spChg chg="mod">
          <ac:chgData name="Rita Tam" userId="a11fa42d-2320-45aa-b44e-2f74874cff07" providerId="ADAL" clId="{72FC61CA-DD92-47A8-A4B8-50B45E9637B9}" dt="2022-11-28T13:00:38.540" v="15492"/>
          <ac:spMkLst>
            <pc:docMk/>
            <pc:sldMk cId="75992869" sldId="316"/>
            <ac:spMk id="33" creationId="{08F51666-DDFD-03FB-A59B-1BE9333EC1E2}"/>
          </ac:spMkLst>
        </pc:spChg>
        <pc:spChg chg="mod">
          <ac:chgData name="Rita Tam" userId="a11fa42d-2320-45aa-b44e-2f74874cff07" providerId="ADAL" clId="{72FC61CA-DD92-47A8-A4B8-50B45E9637B9}" dt="2022-11-28T13:00:38.540" v="15492"/>
          <ac:spMkLst>
            <pc:docMk/>
            <pc:sldMk cId="75992869" sldId="316"/>
            <ac:spMk id="34" creationId="{42ACA005-80CD-6F0D-1182-A0E1C09EEBB1}"/>
          </ac:spMkLst>
        </pc:spChg>
        <pc:spChg chg="mod">
          <ac:chgData name="Rita Tam" userId="a11fa42d-2320-45aa-b44e-2f74874cff07" providerId="ADAL" clId="{72FC61CA-DD92-47A8-A4B8-50B45E9637B9}" dt="2022-11-28T13:00:38.540" v="15492"/>
          <ac:spMkLst>
            <pc:docMk/>
            <pc:sldMk cId="75992869" sldId="316"/>
            <ac:spMk id="35" creationId="{8B1CA7B2-C831-D1AF-A14E-9FA4CB258AC5}"/>
          </ac:spMkLst>
        </pc:spChg>
        <pc:spChg chg="mod">
          <ac:chgData name="Rita Tam" userId="a11fa42d-2320-45aa-b44e-2f74874cff07" providerId="ADAL" clId="{72FC61CA-DD92-47A8-A4B8-50B45E9637B9}" dt="2022-11-28T13:00:38.540" v="15492"/>
          <ac:spMkLst>
            <pc:docMk/>
            <pc:sldMk cId="75992869" sldId="316"/>
            <ac:spMk id="36" creationId="{5EA9D432-54C5-61DC-F494-78FB2FD799FF}"/>
          </ac:spMkLst>
        </pc:spChg>
        <pc:spChg chg="mod">
          <ac:chgData name="Rita Tam" userId="a11fa42d-2320-45aa-b44e-2f74874cff07" providerId="ADAL" clId="{72FC61CA-DD92-47A8-A4B8-50B45E9637B9}" dt="2022-11-28T13:00:38.540" v="15492"/>
          <ac:spMkLst>
            <pc:docMk/>
            <pc:sldMk cId="75992869" sldId="316"/>
            <ac:spMk id="37" creationId="{3A25A206-7933-9F90-3816-5AFEF8F25D85}"/>
          </ac:spMkLst>
        </pc:spChg>
        <pc:spChg chg="mod">
          <ac:chgData name="Rita Tam" userId="a11fa42d-2320-45aa-b44e-2f74874cff07" providerId="ADAL" clId="{72FC61CA-DD92-47A8-A4B8-50B45E9637B9}" dt="2022-11-28T13:00:38.540" v="15492"/>
          <ac:spMkLst>
            <pc:docMk/>
            <pc:sldMk cId="75992869" sldId="316"/>
            <ac:spMk id="38" creationId="{756C35BE-4A00-FF83-AD1F-A6A49F76844D}"/>
          </ac:spMkLst>
        </pc:spChg>
        <pc:spChg chg="mod">
          <ac:chgData name="Rita Tam" userId="a11fa42d-2320-45aa-b44e-2f74874cff07" providerId="ADAL" clId="{72FC61CA-DD92-47A8-A4B8-50B45E9637B9}" dt="2022-11-28T13:00:38.540" v="15492"/>
          <ac:spMkLst>
            <pc:docMk/>
            <pc:sldMk cId="75992869" sldId="316"/>
            <ac:spMk id="39" creationId="{D385A4DA-08BC-436A-36D2-43F60C32B8D9}"/>
          </ac:spMkLst>
        </pc:spChg>
        <pc:spChg chg="mod">
          <ac:chgData name="Rita Tam" userId="a11fa42d-2320-45aa-b44e-2f74874cff07" providerId="ADAL" clId="{72FC61CA-DD92-47A8-A4B8-50B45E9637B9}" dt="2022-11-28T13:00:38.540" v="15492"/>
          <ac:spMkLst>
            <pc:docMk/>
            <pc:sldMk cId="75992869" sldId="316"/>
            <ac:spMk id="40" creationId="{FB014442-7D8F-AB7D-17C9-4959F8383311}"/>
          </ac:spMkLst>
        </pc:spChg>
        <pc:grpChg chg="add del">
          <ac:chgData name="Rita Tam" userId="a11fa42d-2320-45aa-b44e-2f74874cff07" providerId="ADAL" clId="{72FC61CA-DD92-47A8-A4B8-50B45E9637B9}" dt="2022-11-28T13:00:59.849" v="15499" actId="478"/>
          <ac:grpSpMkLst>
            <pc:docMk/>
            <pc:sldMk cId="75992869" sldId="316"/>
            <ac:grpSpMk id="2" creationId="{F084E6F1-0BDA-58C0-6CB5-DE23D5D3F1B7}"/>
          </ac:grpSpMkLst>
        </pc:grpChg>
        <pc:grpChg chg="add del mod">
          <ac:chgData name="Rita Tam" userId="a11fa42d-2320-45aa-b44e-2f74874cff07" providerId="ADAL" clId="{72FC61CA-DD92-47A8-A4B8-50B45E9637B9}" dt="2022-11-28T13:00:58.429" v="15497"/>
          <ac:grpSpMkLst>
            <pc:docMk/>
            <pc:sldMk cId="75992869" sldId="316"/>
            <ac:grpSpMk id="4" creationId="{605E896F-5AC7-9947-F633-C12FEEE83073}"/>
          </ac:grpSpMkLst>
        </pc:grpChg>
        <pc:grpChg chg="mod">
          <ac:chgData name="Rita Tam" userId="a11fa42d-2320-45aa-b44e-2f74874cff07" providerId="ADAL" clId="{72FC61CA-DD92-47A8-A4B8-50B45E9637B9}" dt="2022-11-28T13:00:38.540" v="15492"/>
          <ac:grpSpMkLst>
            <pc:docMk/>
            <pc:sldMk cId="75992869" sldId="316"/>
            <ac:grpSpMk id="5" creationId="{0C3564EF-36AA-8E6E-BC64-127ED6A776A1}"/>
          </ac:grpSpMkLst>
        </pc:grpChg>
        <pc:grpChg chg="mod">
          <ac:chgData name="Rita Tam" userId="a11fa42d-2320-45aa-b44e-2f74874cff07" providerId="ADAL" clId="{72FC61CA-DD92-47A8-A4B8-50B45E9637B9}" dt="2022-11-28T13:00:38.540" v="15492"/>
          <ac:grpSpMkLst>
            <pc:docMk/>
            <pc:sldMk cId="75992869" sldId="316"/>
            <ac:grpSpMk id="6" creationId="{09FD3392-54EC-865F-51E8-79B8E03C96DF}"/>
          </ac:grpSpMkLst>
        </pc:grpChg>
        <pc:grpChg chg="mod">
          <ac:chgData name="Rita Tam" userId="a11fa42d-2320-45aa-b44e-2f74874cff07" providerId="ADAL" clId="{72FC61CA-DD92-47A8-A4B8-50B45E9637B9}" dt="2022-11-28T13:00:38.540" v="15492"/>
          <ac:grpSpMkLst>
            <pc:docMk/>
            <pc:sldMk cId="75992869" sldId="316"/>
            <ac:grpSpMk id="7" creationId="{480DA940-FE6E-613A-53FF-4040F80AE546}"/>
          </ac:grpSpMkLst>
        </pc:grpChg>
        <pc:grpChg chg="mod">
          <ac:chgData name="Rita Tam" userId="a11fa42d-2320-45aa-b44e-2f74874cff07" providerId="ADAL" clId="{72FC61CA-DD92-47A8-A4B8-50B45E9637B9}" dt="2022-11-28T13:00:38.540" v="15492"/>
          <ac:grpSpMkLst>
            <pc:docMk/>
            <pc:sldMk cId="75992869" sldId="316"/>
            <ac:grpSpMk id="8" creationId="{995ED8D8-F5CC-8788-6284-E9511851A499}"/>
          </ac:grpSpMkLst>
        </pc:grpChg>
        <pc:grpChg chg="mod">
          <ac:chgData name="Rita Tam" userId="a11fa42d-2320-45aa-b44e-2f74874cff07" providerId="ADAL" clId="{72FC61CA-DD92-47A8-A4B8-50B45E9637B9}" dt="2022-11-28T13:00:38.540" v="15492"/>
          <ac:grpSpMkLst>
            <pc:docMk/>
            <pc:sldMk cId="75992869" sldId="316"/>
            <ac:grpSpMk id="9" creationId="{CC1885F8-DD19-1413-7347-F56B8A550E8C}"/>
          </ac:grpSpMkLst>
        </pc:grpChg>
        <pc:grpChg chg="mod">
          <ac:chgData name="Rita Tam" userId="a11fa42d-2320-45aa-b44e-2f74874cff07" providerId="ADAL" clId="{72FC61CA-DD92-47A8-A4B8-50B45E9637B9}" dt="2022-11-28T13:00:38.540" v="15492"/>
          <ac:grpSpMkLst>
            <pc:docMk/>
            <pc:sldMk cId="75992869" sldId="316"/>
            <ac:grpSpMk id="10" creationId="{2C3D1939-791A-33E7-52FF-6FA897A71670}"/>
          </ac:grpSpMkLst>
        </pc:grpChg>
        <pc:grpChg chg="mod">
          <ac:chgData name="Rita Tam" userId="a11fa42d-2320-45aa-b44e-2f74874cff07" providerId="ADAL" clId="{72FC61CA-DD92-47A8-A4B8-50B45E9637B9}" dt="2022-11-28T13:00:38.540" v="15492"/>
          <ac:grpSpMkLst>
            <pc:docMk/>
            <pc:sldMk cId="75992869" sldId="316"/>
            <ac:grpSpMk id="11" creationId="{44C5F480-2D3B-19D4-76A3-DDED207CBA96}"/>
          </ac:grpSpMkLst>
        </pc:grpChg>
        <pc:grpChg chg="mod">
          <ac:chgData name="Rita Tam" userId="a11fa42d-2320-45aa-b44e-2f74874cff07" providerId="ADAL" clId="{72FC61CA-DD92-47A8-A4B8-50B45E9637B9}" dt="2022-11-28T13:00:38.540" v="15492"/>
          <ac:grpSpMkLst>
            <pc:docMk/>
            <pc:sldMk cId="75992869" sldId="316"/>
            <ac:grpSpMk id="12" creationId="{361F4E7B-F07A-2AFD-F0A3-C8EEC42C1E1E}"/>
          </ac:grpSpMkLst>
        </pc:grpChg>
        <pc:grpChg chg="mod">
          <ac:chgData name="Rita Tam" userId="a11fa42d-2320-45aa-b44e-2f74874cff07" providerId="ADAL" clId="{72FC61CA-DD92-47A8-A4B8-50B45E9637B9}" dt="2022-11-28T13:00:38.540" v="15492"/>
          <ac:grpSpMkLst>
            <pc:docMk/>
            <pc:sldMk cId="75992869" sldId="316"/>
            <ac:grpSpMk id="13" creationId="{2520FC4A-7242-253D-7BC3-0E2424EEC2A7}"/>
          </ac:grpSpMkLst>
        </pc:grpChg>
        <pc:grpChg chg="add del">
          <ac:chgData name="Rita Tam" userId="a11fa42d-2320-45aa-b44e-2f74874cff07" providerId="ADAL" clId="{72FC61CA-DD92-47A8-A4B8-50B45E9637B9}" dt="2022-11-28T13:01:00.319" v="15500" actId="478"/>
          <ac:grpSpMkLst>
            <pc:docMk/>
            <pc:sldMk cId="75992869" sldId="316"/>
            <ac:grpSpMk id="404" creationId="{0B808DE2-044A-ACBE-57FE-49EDB42AECEF}"/>
          </ac:grpSpMkLst>
        </pc:grpChg>
        <pc:grpChg chg="add del">
          <ac:chgData name="Rita Tam" userId="a11fa42d-2320-45aa-b44e-2f74874cff07" providerId="ADAL" clId="{72FC61CA-DD92-47A8-A4B8-50B45E9637B9}" dt="2022-11-28T13:00:59.118" v="15498" actId="478"/>
          <ac:grpSpMkLst>
            <pc:docMk/>
            <pc:sldMk cId="75992869" sldId="316"/>
            <ac:grpSpMk id="406" creationId="{5CF0A25C-84A5-EC2A-4607-3695CE9FB619}"/>
          </ac:grpSpMkLst>
        </pc:grpChg>
      </pc:sldChg>
      <pc:sldChg chg="delSp modSp add del mod">
        <pc:chgData name="Rita Tam" userId="a11fa42d-2320-45aa-b44e-2f74874cff07" providerId="ADAL" clId="{72FC61CA-DD92-47A8-A4B8-50B45E9637B9}" dt="2022-11-28T13:16:16.780" v="15649" actId="47"/>
        <pc:sldMkLst>
          <pc:docMk/>
          <pc:sldMk cId="3927831253" sldId="316"/>
        </pc:sldMkLst>
        <pc:spChg chg="mod">
          <ac:chgData name="Rita Tam" userId="a11fa42d-2320-45aa-b44e-2f74874cff07" providerId="ADAL" clId="{72FC61CA-DD92-47A8-A4B8-50B45E9637B9}" dt="2022-11-28T13:09:59.068" v="15589" actId="207"/>
          <ac:spMkLst>
            <pc:docMk/>
            <pc:sldMk cId="3927831253" sldId="316"/>
            <ac:spMk id="286" creationId="{6BFC4803-D1AB-8A37-FAEA-F46A5E3061CD}"/>
          </ac:spMkLst>
        </pc:spChg>
        <pc:spChg chg="del">
          <ac:chgData name="Rita Tam" userId="a11fa42d-2320-45aa-b44e-2f74874cff07" providerId="ADAL" clId="{72FC61CA-DD92-47A8-A4B8-50B45E9637B9}" dt="2022-11-28T13:09:43.390" v="15587" actId="21"/>
          <ac:spMkLst>
            <pc:docMk/>
            <pc:sldMk cId="3927831253" sldId="316"/>
            <ac:spMk id="287" creationId="{12FCC779-AE65-4736-F946-B7E05FD1DBAB}"/>
          </ac:spMkLst>
        </pc:spChg>
        <pc:spChg chg="del">
          <ac:chgData name="Rita Tam" userId="a11fa42d-2320-45aa-b44e-2f74874cff07" providerId="ADAL" clId="{72FC61CA-DD92-47A8-A4B8-50B45E9637B9}" dt="2022-11-28T13:09:43.390" v="15587" actId="21"/>
          <ac:spMkLst>
            <pc:docMk/>
            <pc:sldMk cId="3927831253" sldId="316"/>
            <ac:spMk id="288" creationId="{35824CAA-7046-0BE0-C9A5-E321FD1876D4}"/>
          </ac:spMkLst>
        </pc:spChg>
        <pc:spChg chg="mod">
          <ac:chgData name="Rita Tam" userId="a11fa42d-2320-45aa-b44e-2f74874cff07" providerId="ADAL" clId="{72FC61CA-DD92-47A8-A4B8-50B45E9637B9}" dt="2022-11-28T13:10:17.996" v="15591" actId="207"/>
          <ac:spMkLst>
            <pc:docMk/>
            <pc:sldMk cId="3927831253" sldId="316"/>
            <ac:spMk id="290" creationId="{EF2D5DA2-A4F6-0B81-81DA-3F13BC426C65}"/>
          </ac:spMkLst>
        </pc:spChg>
        <pc:spChg chg="del">
          <ac:chgData name="Rita Tam" userId="a11fa42d-2320-45aa-b44e-2f74874cff07" providerId="ADAL" clId="{72FC61CA-DD92-47A8-A4B8-50B45E9637B9}" dt="2022-11-28T13:10:09.320" v="15590" actId="21"/>
          <ac:spMkLst>
            <pc:docMk/>
            <pc:sldMk cId="3927831253" sldId="316"/>
            <ac:spMk id="291" creationId="{BAD84BCC-6A40-C4B5-A14C-E154B704FCFB}"/>
          </ac:spMkLst>
        </pc:spChg>
        <pc:spChg chg="del">
          <ac:chgData name="Rita Tam" userId="a11fa42d-2320-45aa-b44e-2f74874cff07" providerId="ADAL" clId="{72FC61CA-DD92-47A8-A4B8-50B45E9637B9}" dt="2022-11-28T13:10:09.320" v="15590" actId="21"/>
          <ac:spMkLst>
            <pc:docMk/>
            <pc:sldMk cId="3927831253" sldId="316"/>
            <ac:spMk id="292" creationId="{1A02B294-9DDA-E21F-1D2E-5CB4CFDABBA9}"/>
          </ac:spMkLst>
        </pc:spChg>
        <pc:spChg chg="mod">
          <ac:chgData name="Rita Tam" userId="a11fa42d-2320-45aa-b44e-2f74874cff07" providerId="ADAL" clId="{72FC61CA-DD92-47A8-A4B8-50B45E9637B9}" dt="2022-11-28T13:09:32.353" v="15586" actId="207"/>
          <ac:spMkLst>
            <pc:docMk/>
            <pc:sldMk cId="3927831253" sldId="316"/>
            <ac:spMk id="294" creationId="{47CB0A2C-090E-5FD6-3D0A-27E1E648734B}"/>
          </ac:spMkLst>
        </pc:spChg>
        <pc:spChg chg="del">
          <ac:chgData name="Rita Tam" userId="a11fa42d-2320-45aa-b44e-2f74874cff07" providerId="ADAL" clId="{72FC61CA-DD92-47A8-A4B8-50B45E9637B9}" dt="2022-11-28T13:09:25.300" v="15585" actId="478"/>
          <ac:spMkLst>
            <pc:docMk/>
            <pc:sldMk cId="3927831253" sldId="316"/>
            <ac:spMk id="295" creationId="{CBB4912B-CB8C-E8A8-E826-E35DF757E04C}"/>
          </ac:spMkLst>
        </pc:spChg>
        <pc:spChg chg="del">
          <ac:chgData name="Rita Tam" userId="a11fa42d-2320-45aa-b44e-2f74874cff07" providerId="ADAL" clId="{72FC61CA-DD92-47A8-A4B8-50B45E9637B9}" dt="2022-11-28T13:09:25.300" v="15585" actId="478"/>
          <ac:spMkLst>
            <pc:docMk/>
            <pc:sldMk cId="3927831253" sldId="316"/>
            <ac:spMk id="296" creationId="{572CDBFB-EDA3-351C-D821-F842FBC6E795}"/>
          </ac:spMkLst>
        </pc:spChg>
        <pc:spChg chg="mod">
          <ac:chgData name="Rita Tam" userId="a11fa42d-2320-45aa-b44e-2f74874cff07" providerId="ADAL" clId="{72FC61CA-DD92-47A8-A4B8-50B45E9637B9}" dt="2022-11-28T13:09:32.353" v="15586" actId="207"/>
          <ac:spMkLst>
            <pc:docMk/>
            <pc:sldMk cId="3927831253" sldId="316"/>
            <ac:spMk id="299" creationId="{A4968AC4-9FB3-3A9F-6CE1-ED9FA23A3D9D}"/>
          </ac:spMkLst>
        </pc:spChg>
        <pc:spChg chg="del">
          <ac:chgData name="Rita Tam" userId="a11fa42d-2320-45aa-b44e-2f74874cff07" providerId="ADAL" clId="{72FC61CA-DD92-47A8-A4B8-50B45E9637B9}" dt="2022-11-28T13:09:25.300" v="15585" actId="478"/>
          <ac:spMkLst>
            <pc:docMk/>
            <pc:sldMk cId="3927831253" sldId="316"/>
            <ac:spMk id="300" creationId="{A4B67D97-1625-D221-A14B-974CC1E27430}"/>
          </ac:spMkLst>
        </pc:spChg>
        <pc:spChg chg="del">
          <ac:chgData name="Rita Tam" userId="a11fa42d-2320-45aa-b44e-2f74874cff07" providerId="ADAL" clId="{72FC61CA-DD92-47A8-A4B8-50B45E9637B9}" dt="2022-11-28T13:09:25.300" v="15585" actId="478"/>
          <ac:spMkLst>
            <pc:docMk/>
            <pc:sldMk cId="3927831253" sldId="316"/>
            <ac:spMk id="301" creationId="{41187C5C-0700-C01F-2946-CBFB26400B8F}"/>
          </ac:spMkLst>
        </pc:spChg>
        <pc:spChg chg="mod">
          <ac:chgData name="Rita Tam" userId="a11fa42d-2320-45aa-b44e-2f74874cff07" providerId="ADAL" clId="{72FC61CA-DD92-47A8-A4B8-50B45E9637B9}" dt="2022-11-28T13:09:32.353" v="15586" actId="207"/>
          <ac:spMkLst>
            <pc:docMk/>
            <pc:sldMk cId="3927831253" sldId="316"/>
            <ac:spMk id="303" creationId="{C86650CF-888B-71AD-644E-730D730F5484}"/>
          </ac:spMkLst>
        </pc:spChg>
        <pc:spChg chg="del">
          <ac:chgData name="Rita Tam" userId="a11fa42d-2320-45aa-b44e-2f74874cff07" providerId="ADAL" clId="{72FC61CA-DD92-47A8-A4B8-50B45E9637B9}" dt="2022-11-28T13:09:25.300" v="15585" actId="478"/>
          <ac:spMkLst>
            <pc:docMk/>
            <pc:sldMk cId="3927831253" sldId="316"/>
            <ac:spMk id="304" creationId="{CC97E8C1-C969-DE4A-78BC-8E3FE9C5CF4E}"/>
          </ac:spMkLst>
        </pc:spChg>
        <pc:spChg chg="del">
          <ac:chgData name="Rita Tam" userId="a11fa42d-2320-45aa-b44e-2f74874cff07" providerId="ADAL" clId="{72FC61CA-DD92-47A8-A4B8-50B45E9637B9}" dt="2022-11-28T13:09:25.300" v="15585" actId="478"/>
          <ac:spMkLst>
            <pc:docMk/>
            <pc:sldMk cId="3927831253" sldId="316"/>
            <ac:spMk id="305" creationId="{22F1ECFC-D901-2BEC-684C-4A7B0A253CC4}"/>
          </ac:spMkLst>
        </pc:spChg>
        <pc:spChg chg="mod">
          <ac:chgData name="Rita Tam" userId="a11fa42d-2320-45aa-b44e-2f74874cff07" providerId="ADAL" clId="{72FC61CA-DD92-47A8-A4B8-50B45E9637B9}" dt="2022-11-28T13:09:32.353" v="15586" actId="207"/>
          <ac:spMkLst>
            <pc:docMk/>
            <pc:sldMk cId="3927831253" sldId="316"/>
            <ac:spMk id="307" creationId="{DB793C5B-BA94-1304-BB56-D20F3D0126F8}"/>
          </ac:spMkLst>
        </pc:spChg>
        <pc:spChg chg="del">
          <ac:chgData name="Rita Tam" userId="a11fa42d-2320-45aa-b44e-2f74874cff07" providerId="ADAL" clId="{72FC61CA-DD92-47A8-A4B8-50B45E9637B9}" dt="2022-11-28T13:09:25.300" v="15585" actId="478"/>
          <ac:spMkLst>
            <pc:docMk/>
            <pc:sldMk cId="3927831253" sldId="316"/>
            <ac:spMk id="308" creationId="{55E15214-AD27-5157-20F2-9F84260794CA}"/>
          </ac:spMkLst>
        </pc:spChg>
        <pc:spChg chg="del">
          <ac:chgData name="Rita Tam" userId="a11fa42d-2320-45aa-b44e-2f74874cff07" providerId="ADAL" clId="{72FC61CA-DD92-47A8-A4B8-50B45E9637B9}" dt="2022-11-28T13:09:25.300" v="15585" actId="478"/>
          <ac:spMkLst>
            <pc:docMk/>
            <pc:sldMk cId="3927831253" sldId="316"/>
            <ac:spMk id="309" creationId="{73AE1831-953D-89B2-B0AD-A3B9376F0169}"/>
          </ac:spMkLst>
        </pc:spChg>
        <pc:spChg chg="mod">
          <ac:chgData name="Rita Tam" userId="a11fa42d-2320-45aa-b44e-2f74874cff07" providerId="ADAL" clId="{72FC61CA-DD92-47A8-A4B8-50B45E9637B9}" dt="2022-11-28T13:09:32.353" v="15586" actId="207"/>
          <ac:spMkLst>
            <pc:docMk/>
            <pc:sldMk cId="3927831253" sldId="316"/>
            <ac:spMk id="311" creationId="{E6827C0E-DC54-C3B3-7C40-25DD1B06D7C3}"/>
          </ac:spMkLst>
        </pc:spChg>
        <pc:spChg chg="del">
          <ac:chgData name="Rita Tam" userId="a11fa42d-2320-45aa-b44e-2f74874cff07" providerId="ADAL" clId="{72FC61CA-DD92-47A8-A4B8-50B45E9637B9}" dt="2022-11-28T13:09:25.300" v="15585" actId="478"/>
          <ac:spMkLst>
            <pc:docMk/>
            <pc:sldMk cId="3927831253" sldId="316"/>
            <ac:spMk id="312" creationId="{1E1D7E5B-3035-E67C-D4FB-17F81C113B01}"/>
          </ac:spMkLst>
        </pc:spChg>
        <pc:spChg chg="del">
          <ac:chgData name="Rita Tam" userId="a11fa42d-2320-45aa-b44e-2f74874cff07" providerId="ADAL" clId="{72FC61CA-DD92-47A8-A4B8-50B45E9637B9}" dt="2022-11-28T13:09:25.300" v="15585" actId="478"/>
          <ac:spMkLst>
            <pc:docMk/>
            <pc:sldMk cId="3927831253" sldId="316"/>
            <ac:spMk id="313" creationId="{EC02CEE2-8BF1-6522-24D6-6897F086C1E4}"/>
          </ac:spMkLst>
        </pc:spChg>
        <pc:spChg chg="mod">
          <ac:chgData name="Rita Tam" userId="a11fa42d-2320-45aa-b44e-2f74874cff07" providerId="ADAL" clId="{72FC61CA-DD92-47A8-A4B8-50B45E9637B9}" dt="2022-11-28T13:09:32.353" v="15586" actId="207"/>
          <ac:spMkLst>
            <pc:docMk/>
            <pc:sldMk cId="3927831253" sldId="316"/>
            <ac:spMk id="315" creationId="{CC7B63AF-A65E-E3EC-8632-78C3D4571E32}"/>
          </ac:spMkLst>
        </pc:spChg>
        <pc:spChg chg="del">
          <ac:chgData name="Rita Tam" userId="a11fa42d-2320-45aa-b44e-2f74874cff07" providerId="ADAL" clId="{72FC61CA-DD92-47A8-A4B8-50B45E9637B9}" dt="2022-11-28T13:09:25.300" v="15585" actId="478"/>
          <ac:spMkLst>
            <pc:docMk/>
            <pc:sldMk cId="3927831253" sldId="316"/>
            <ac:spMk id="316" creationId="{63717B19-3C68-EA39-92C9-5BA9885014E9}"/>
          </ac:spMkLst>
        </pc:spChg>
        <pc:spChg chg="del">
          <ac:chgData name="Rita Tam" userId="a11fa42d-2320-45aa-b44e-2f74874cff07" providerId="ADAL" clId="{72FC61CA-DD92-47A8-A4B8-50B45E9637B9}" dt="2022-11-28T13:09:25.300" v="15585" actId="478"/>
          <ac:spMkLst>
            <pc:docMk/>
            <pc:sldMk cId="3927831253" sldId="316"/>
            <ac:spMk id="317" creationId="{9B5F6CC1-3032-15AA-95E9-16C2C07C118B}"/>
          </ac:spMkLst>
        </pc:spChg>
        <pc:spChg chg="mod">
          <ac:chgData name="Rita Tam" userId="a11fa42d-2320-45aa-b44e-2f74874cff07" providerId="ADAL" clId="{72FC61CA-DD92-47A8-A4B8-50B45E9637B9}" dt="2022-11-28T13:09:59.068" v="15589" actId="207"/>
          <ac:spMkLst>
            <pc:docMk/>
            <pc:sldMk cId="3927831253" sldId="316"/>
            <ac:spMk id="319" creationId="{CBAD1B47-6351-D1E1-4A9B-D8427DD779A1}"/>
          </ac:spMkLst>
        </pc:spChg>
        <pc:spChg chg="del">
          <ac:chgData name="Rita Tam" userId="a11fa42d-2320-45aa-b44e-2f74874cff07" providerId="ADAL" clId="{72FC61CA-DD92-47A8-A4B8-50B45E9637B9}" dt="2022-11-28T13:09:43.390" v="15587" actId="21"/>
          <ac:spMkLst>
            <pc:docMk/>
            <pc:sldMk cId="3927831253" sldId="316"/>
            <ac:spMk id="320" creationId="{0F4F992E-BD2B-122E-18AD-F7A2C7A2D1F4}"/>
          </ac:spMkLst>
        </pc:spChg>
        <pc:spChg chg="del">
          <ac:chgData name="Rita Tam" userId="a11fa42d-2320-45aa-b44e-2f74874cff07" providerId="ADAL" clId="{72FC61CA-DD92-47A8-A4B8-50B45E9637B9}" dt="2022-11-28T13:09:43.390" v="15587" actId="21"/>
          <ac:spMkLst>
            <pc:docMk/>
            <pc:sldMk cId="3927831253" sldId="316"/>
            <ac:spMk id="321" creationId="{F8CDBAD1-4B3F-8F00-D0BC-0E16A844F677}"/>
          </ac:spMkLst>
        </pc:spChg>
        <pc:spChg chg="mod">
          <ac:chgData name="Rita Tam" userId="a11fa42d-2320-45aa-b44e-2f74874cff07" providerId="ADAL" clId="{72FC61CA-DD92-47A8-A4B8-50B45E9637B9}" dt="2022-11-28T13:09:59.068" v="15589" actId="207"/>
          <ac:spMkLst>
            <pc:docMk/>
            <pc:sldMk cId="3927831253" sldId="316"/>
            <ac:spMk id="323" creationId="{1191F004-82FB-2A4C-06BB-04B0A41BFE8D}"/>
          </ac:spMkLst>
        </pc:spChg>
        <pc:spChg chg="del">
          <ac:chgData name="Rita Tam" userId="a11fa42d-2320-45aa-b44e-2f74874cff07" providerId="ADAL" clId="{72FC61CA-DD92-47A8-A4B8-50B45E9637B9}" dt="2022-11-28T13:09:43.390" v="15587" actId="21"/>
          <ac:spMkLst>
            <pc:docMk/>
            <pc:sldMk cId="3927831253" sldId="316"/>
            <ac:spMk id="324" creationId="{49555A11-AC9B-3835-EB19-405BEE7FC24E}"/>
          </ac:spMkLst>
        </pc:spChg>
        <pc:spChg chg="del">
          <ac:chgData name="Rita Tam" userId="a11fa42d-2320-45aa-b44e-2f74874cff07" providerId="ADAL" clId="{72FC61CA-DD92-47A8-A4B8-50B45E9637B9}" dt="2022-11-28T13:09:43.390" v="15587" actId="21"/>
          <ac:spMkLst>
            <pc:docMk/>
            <pc:sldMk cId="3927831253" sldId="316"/>
            <ac:spMk id="325" creationId="{0F38D8DB-8123-F3AF-BB0F-E91E4530047B}"/>
          </ac:spMkLst>
        </pc:spChg>
        <pc:spChg chg="mod">
          <ac:chgData name="Rita Tam" userId="a11fa42d-2320-45aa-b44e-2f74874cff07" providerId="ADAL" clId="{72FC61CA-DD92-47A8-A4B8-50B45E9637B9}" dt="2022-11-28T13:09:59.068" v="15589" actId="207"/>
          <ac:spMkLst>
            <pc:docMk/>
            <pc:sldMk cId="3927831253" sldId="316"/>
            <ac:spMk id="327" creationId="{2664CE4D-2E1C-ACB8-D19C-770E964D2FC0}"/>
          </ac:spMkLst>
        </pc:spChg>
        <pc:spChg chg="del">
          <ac:chgData name="Rita Tam" userId="a11fa42d-2320-45aa-b44e-2f74874cff07" providerId="ADAL" clId="{72FC61CA-DD92-47A8-A4B8-50B45E9637B9}" dt="2022-11-28T13:09:43.390" v="15587" actId="21"/>
          <ac:spMkLst>
            <pc:docMk/>
            <pc:sldMk cId="3927831253" sldId="316"/>
            <ac:spMk id="328" creationId="{88CB7AFC-B678-4E36-53FF-A79840B96F3E}"/>
          </ac:spMkLst>
        </pc:spChg>
        <pc:spChg chg="del">
          <ac:chgData name="Rita Tam" userId="a11fa42d-2320-45aa-b44e-2f74874cff07" providerId="ADAL" clId="{72FC61CA-DD92-47A8-A4B8-50B45E9637B9}" dt="2022-11-28T13:09:43.390" v="15587" actId="21"/>
          <ac:spMkLst>
            <pc:docMk/>
            <pc:sldMk cId="3927831253" sldId="316"/>
            <ac:spMk id="329" creationId="{F150B426-4D8A-AE6F-965B-E72EB83234AD}"/>
          </ac:spMkLst>
        </pc:spChg>
        <pc:spChg chg="mod">
          <ac:chgData name="Rita Tam" userId="a11fa42d-2320-45aa-b44e-2f74874cff07" providerId="ADAL" clId="{72FC61CA-DD92-47A8-A4B8-50B45E9637B9}" dt="2022-11-28T13:09:59.068" v="15589" actId="207"/>
          <ac:spMkLst>
            <pc:docMk/>
            <pc:sldMk cId="3927831253" sldId="316"/>
            <ac:spMk id="331" creationId="{E117AF50-2D33-ACF3-FE1E-B8A1E3471D7B}"/>
          </ac:spMkLst>
        </pc:spChg>
        <pc:spChg chg="del">
          <ac:chgData name="Rita Tam" userId="a11fa42d-2320-45aa-b44e-2f74874cff07" providerId="ADAL" clId="{72FC61CA-DD92-47A8-A4B8-50B45E9637B9}" dt="2022-11-28T13:09:43.390" v="15587" actId="21"/>
          <ac:spMkLst>
            <pc:docMk/>
            <pc:sldMk cId="3927831253" sldId="316"/>
            <ac:spMk id="332" creationId="{DAD9AC6E-71F2-D9CE-FD38-DBBA1BCDF85A}"/>
          </ac:spMkLst>
        </pc:spChg>
        <pc:spChg chg="del">
          <ac:chgData name="Rita Tam" userId="a11fa42d-2320-45aa-b44e-2f74874cff07" providerId="ADAL" clId="{72FC61CA-DD92-47A8-A4B8-50B45E9637B9}" dt="2022-11-28T13:09:43.390" v="15587" actId="21"/>
          <ac:spMkLst>
            <pc:docMk/>
            <pc:sldMk cId="3927831253" sldId="316"/>
            <ac:spMk id="333" creationId="{41FD09F0-E0BB-AF7A-C4B0-0BC2D9E796F4}"/>
          </ac:spMkLst>
        </pc:spChg>
        <pc:spChg chg="mod">
          <ac:chgData name="Rita Tam" userId="a11fa42d-2320-45aa-b44e-2f74874cff07" providerId="ADAL" clId="{72FC61CA-DD92-47A8-A4B8-50B45E9637B9}" dt="2022-11-28T13:09:59.068" v="15589" actId="207"/>
          <ac:spMkLst>
            <pc:docMk/>
            <pc:sldMk cId="3927831253" sldId="316"/>
            <ac:spMk id="335" creationId="{F832F41E-E996-3C68-6B17-63995C35E442}"/>
          </ac:spMkLst>
        </pc:spChg>
        <pc:spChg chg="del">
          <ac:chgData name="Rita Tam" userId="a11fa42d-2320-45aa-b44e-2f74874cff07" providerId="ADAL" clId="{72FC61CA-DD92-47A8-A4B8-50B45E9637B9}" dt="2022-11-28T13:09:49.164" v="15588" actId="21"/>
          <ac:spMkLst>
            <pc:docMk/>
            <pc:sldMk cId="3927831253" sldId="316"/>
            <ac:spMk id="336" creationId="{55BF3546-46A3-79C5-EEB5-0DD8C46C1352}"/>
          </ac:spMkLst>
        </pc:spChg>
        <pc:spChg chg="del">
          <ac:chgData name="Rita Tam" userId="a11fa42d-2320-45aa-b44e-2f74874cff07" providerId="ADAL" clId="{72FC61CA-DD92-47A8-A4B8-50B45E9637B9}" dt="2022-11-28T13:09:49.164" v="15588" actId="21"/>
          <ac:spMkLst>
            <pc:docMk/>
            <pc:sldMk cId="3927831253" sldId="316"/>
            <ac:spMk id="337" creationId="{5AD4025A-73E7-C255-3539-6C39E2CFFB78}"/>
          </ac:spMkLst>
        </pc:spChg>
        <pc:spChg chg="mod">
          <ac:chgData name="Rita Tam" userId="a11fa42d-2320-45aa-b44e-2f74874cff07" providerId="ADAL" clId="{72FC61CA-DD92-47A8-A4B8-50B45E9637B9}" dt="2022-11-28T13:09:59.068" v="15589" actId="207"/>
          <ac:spMkLst>
            <pc:docMk/>
            <pc:sldMk cId="3927831253" sldId="316"/>
            <ac:spMk id="339" creationId="{FB75FABF-1BE7-6AD3-EF41-3D017EBF208F}"/>
          </ac:spMkLst>
        </pc:spChg>
        <pc:spChg chg="del">
          <ac:chgData name="Rita Tam" userId="a11fa42d-2320-45aa-b44e-2f74874cff07" providerId="ADAL" clId="{72FC61CA-DD92-47A8-A4B8-50B45E9637B9}" dt="2022-11-28T13:09:49.164" v="15588" actId="21"/>
          <ac:spMkLst>
            <pc:docMk/>
            <pc:sldMk cId="3927831253" sldId="316"/>
            <ac:spMk id="340" creationId="{BF2EF956-FED3-022F-AFA9-0A3E4EC8D5E0}"/>
          </ac:spMkLst>
        </pc:spChg>
        <pc:spChg chg="del">
          <ac:chgData name="Rita Tam" userId="a11fa42d-2320-45aa-b44e-2f74874cff07" providerId="ADAL" clId="{72FC61CA-DD92-47A8-A4B8-50B45E9637B9}" dt="2022-11-28T13:09:49.164" v="15588" actId="21"/>
          <ac:spMkLst>
            <pc:docMk/>
            <pc:sldMk cId="3927831253" sldId="316"/>
            <ac:spMk id="341" creationId="{21EB9FF0-7224-9E3E-44E9-0FB9F007679D}"/>
          </ac:spMkLst>
        </pc:spChg>
        <pc:spChg chg="mod">
          <ac:chgData name="Rita Tam" userId="a11fa42d-2320-45aa-b44e-2f74874cff07" providerId="ADAL" clId="{72FC61CA-DD92-47A8-A4B8-50B45E9637B9}" dt="2022-11-28T13:09:59.068" v="15589" actId="207"/>
          <ac:spMkLst>
            <pc:docMk/>
            <pc:sldMk cId="3927831253" sldId="316"/>
            <ac:spMk id="343" creationId="{1DB2217B-51D8-BD39-986B-309D87624AF2}"/>
          </ac:spMkLst>
        </pc:spChg>
        <pc:spChg chg="del">
          <ac:chgData name="Rita Tam" userId="a11fa42d-2320-45aa-b44e-2f74874cff07" providerId="ADAL" clId="{72FC61CA-DD92-47A8-A4B8-50B45E9637B9}" dt="2022-11-28T13:09:49.164" v="15588" actId="21"/>
          <ac:spMkLst>
            <pc:docMk/>
            <pc:sldMk cId="3927831253" sldId="316"/>
            <ac:spMk id="344" creationId="{0B7C536E-2426-12D6-3ABD-7B7E89AF5AAE}"/>
          </ac:spMkLst>
        </pc:spChg>
        <pc:spChg chg="del">
          <ac:chgData name="Rita Tam" userId="a11fa42d-2320-45aa-b44e-2f74874cff07" providerId="ADAL" clId="{72FC61CA-DD92-47A8-A4B8-50B45E9637B9}" dt="2022-11-28T13:09:49.164" v="15588" actId="21"/>
          <ac:spMkLst>
            <pc:docMk/>
            <pc:sldMk cId="3927831253" sldId="316"/>
            <ac:spMk id="345" creationId="{46943023-D936-645C-23FD-2E211B769041}"/>
          </ac:spMkLst>
        </pc:spChg>
        <pc:spChg chg="mod">
          <ac:chgData name="Rita Tam" userId="a11fa42d-2320-45aa-b44e-2f74874cff07" providerId="ADAL" clId="{72FC61CA-DD92-47A8-A4B8-50B45E9637B9}" dt="2022-11-28T13:10:17.996" v="15591" actId="207"/>
          <ac:spMkLst>
            <pc:docMk/>
            <pc:sldMk cId="3927831253" sldId="316"/>
            <ac:spMk id="347" creationId="{1586E3BA-0B00-4784-F799-689AC2D2B972}"/>
          </ac:spMkLst>
        </pc:spChg>
        <pc:spChg chg="del">
          <ac:chgData name="Rita Tam" userId="a11fa42d-2320-45aa-b44e-2f74874cff07" providerId="ADAL" clId="{72FC61CA-DD92-47A8-A4B8-50B45E9637B9}" dt="2022-11-28T13:10:09.320" v="15590" actId="21"/>
          <ac:spMkLst>
            <pc:docMk/>
            <pc:sldMk cId="3927831253" sldId="316"/>
            <ac:spMk id="348" creationId="{852FE6B5-DAAB-4EE2-17A2-65C1740AE0AE}"/>
          </ac:spMkLst>
        </pc:spChg>
        <pc:spChg chg="del">
          <ac:chgData name="Rita Tam" userId="a11fa42d-2320-45aa-b44e-2f74874cff07" providerId="ADAL" clId="{72FC61CA-DD92-47A8-A4B8-50B45E9637B9}" dt="2022-11-28T13:10:09.320" v="15590" actId="21"/>
          <ac:spMkLst>
            <pc:docMk/>
            <pc:sldMk cId="3927831253" sldId="316"/>
            <ac:spMk id="349" creationId="{5BF35452-11CD-9DA8-2A28-F5E2EFAD0918}"/>
          </ac:spMkLst>
        </pc:spChg>
        <pc:spChg chg="mod">
          <ac:chgData name="Rita Tam" userId="a11fa42d-2320-45aa-b44e-2f74874cff07" providerId="ADAL" clId="{72FC61CA-DD92-47A8-A4B8-50B45E9637B9}" dt="2022-11-28T13:10:17.996" v="15591" actId="207"/>
          <ac:spMkLst>
            <pc:docMk/>
            <pc:sldMk cId="3927831253" sldId="316"/>
            <ac:spMk id="351" creationId="{B6A130CC-7191-D1EE-E637-3F7F64033234}"/>
          </ac:spMkLst>
        </pc:spChg>
        <pc:spChg chg="del">
          <ac:chgData name="Rita Tam" userId="a11fa42d-2320-45aa-b44e-2f74874cff07" providerId="ADAL" clId="{72FC61CA-DD92-47A8-A4B8-50B45E9637B9}" dt="2022-11-28T13:10:09.320" v="15590" actId="21"/>
          <ac:spMkLst>
            <pc:docMk/>
            <pc:sldMk cId="3927831253" sldId="316"/>
            <ac:spMk id="352" creationId="{E1862125-1557-0CAE-7B33-841C5B17389A}"/>
          </ac:spMkLst>
        </pc:spChg>
        <pc:spChg chg="del">
          <ac:chgData name="Rita Tam" userId="a11fa42d-2320-45aa-b44e-2f74874cff07" providerId="ADAL" clId="{72FC61CA-DD92-47A8-A4B8-50B45E9637B9}" dt="2022-11-28T13:10:09.320" v="15590" actId="21"/>
          <ac:spMkLst>
            <pc:docMk/>
            <pc:sldMk cId="3927831253" sldId="316"/>
            <ac:spMk id="353" creationId="{E2F0FBBE-D974-45AA-A242-8F4DA2877140}"/>
          </ac:spMkLst>
        </pc:spChg>
        <pc:spChg chg="mod">
          <ac:chgData name="Rita Tam" userId="a11fa42d-2320-45aa-b44e-2f74874cff07" providerId="ADAL" clId="{72FC61CA-DD92-47A8-A4B8-50B45E9637B9}" dt="2022-11-28T13:10:17.996" v="15591" actId="207"/>
          <ac:spMkLst>
            <pc:docMk/>
            <pc:sldMk cId="3927831253" sldId="316"/>
            <ac:spMk id="355" creationId="{5708CADD-3F52-5778-5D77-1E0C343E5C81}"/>
          </ac:spMkLst>
        </pc:spChg>
        <pc:spChg chg="del">
          <ac:chgData name="Rita Tam" userId="a11fa42d-2320-45aa-b44e-2f74874cff07" providerId="ADAL" clId="{72FC61CA-DD92-47A8-A4B8-50B45E9637B9}" dt="2022-11-28T13:10:09.320" v="15590" actId="21"/>
          <ac:spMkLst>
            <pc:docMk/>
            <pc:sldMk cId="3927831253" sldId="316"/>
            <ac:spMk id="356" creationId="{2D47F260-AFFE-1FE9-4310-0CA86D74C495}"/>
          </ac:spMkLst>
        </pc:spChg>
        <pc:spChg chg="del">
          <ac:chgData name="Rita Tam" userId="a11fa42d-2320-45aa-b44e-2f74874cff07" providerId="ADAL" clId="{72FC61CA-DD92-47A8-A4B8-50B45E9637B9}" dt="2022-11-28T13:10:09.320" v="15590" actId="21"/>
          <ac:spMkLst>
            <pc:docMk/>
            <pc:sldMk cId="3927831253" sldId="316"/>
            <ac:spMk id="357" creationId="{BDE3DB3A-F18F-CFE1-0DE9-805D60C95628}"/>
          </ac:spMkLst>
        </pc:spChg>
        <pc:spChg chg="mod">
          <ac:chgData name="Rita Tam" userId="a11fa42d-2320-45aa-b44e-2f74874cff07" providerId="ADAL" clId="{72FC61CA-DD92-47A8-A4B8-50B45E9637B9}" dt="2022-11-28T13:10:17.996" v="15591" actId="207"/>
          <ac:spMkLst>
            <pc:docMk/>
            <pc:sldMk cId="3927831253" sldId="316"/>
            <ac:spMk id="359" creationId="{03A7D600-F7A4-F02C-83AE-A5FA7EBCF105}"/>
          </ac:spMkLst>
        </pc:spChg>
        <pc:spChg chg="del">
          <ac:chgData name="Rita Tam" userId="a11fa42d-2320-45aa-b44e-2f74874cff07" providerId="ADAL" clId="{72FC61CA-DD92-47A8-A4B8-50B45E9637B9}" dt="2022-11-28T13:10:09.320" v="15590" actId="21"/>
          <ac:spMkLst>
            <pc:docMk/>
            <pc:sldMk cId="3927831253" sldId="316"/>
            <ac:spMk id="360" creationId="{14440172-E227-5751-E6DC-153183A39673}"/>
          </ac:spMkLst>
        </pc:spChg>
        <pc:spChg chg="del">
          <ac:chgData name="Rita Tam" userId="a11fa42d-2320-45aa-b44e-2f74874cff07" providerId="ADAL" clId="{72FC61CA-DD92-47A8-A4B8-50B45E9637B9}" dt="2022-11-28T13:10:09.320" v="15590" actId="21"/>
          <ac:spMkLst>
            <pc:docMk/>
            <pc:sldMk cId="3927831253" sldId="316"/>
            <ac:spMk id="361" creationId="{ED4E6A02-854C-6166-2E5D-94878FD214F2}"/>
          </ac:spMkLst>
        </pc:spChg>
        <pc:spChg chg="mod">
          <ac:chgData name="Rita Tam" userId="a11fa42d-2320-45aa-b44e-2f74874cff07" providerId="ADAL" clId="{72FC61CA-DD92-47A8-A4B8-50B45E9637B9}" dt="2022-11-28T13:10:17.996" v="15591" actId="207"/>
          <ac:spMkLst>
            <pc:docMk/>
            <pc:sldMk cId="3927831253" sldId="316"/>
            <ac:spMk id="363" creationId="{78AC58A9-57B1-4E95-A8B2-E8030E755826}"/>
          </ac:spMkLst>
        </pc:spChg>
        <pc:spChg chg="del">
          <ac:chgData name="Rita Tam" userId="a11fa42d-2320-45aa-b44e-2f74874cff07" providerId="ADAL" clId="{72FC61CA-DD92-47A8-A4B8-50B45E9637B9}" dt="2022-11-28T13:10:09.320" v="15590" actId="21"/>
          <ac:spMkLst>
            <pc:docMk/>
            <pc:sldMk cId="3927831253" sldId="316"/>
            <ac:spMk id="364" creationId="{FCABBB72-2F2A-B8DB-5532-F7B0CB07B5AA}"/>
          </ac:spMkLst>
        </pc:spChg>
        <pc:spChg chg="del">
          <ac:chgData name="Rita Tam" userId="a11fa42d-2320-45aa-b44e-2f74874cff07" providerId="ADAL" clId="{72FC61CA-DD92-47A8-A4B8-50B45E9637B9}" dt="2022-11-28T13:10:09.320" v="15590" actId="21"/>
          <ac:spMkLst>
            <pc:docMk/>
            <pc:sldMk cId="3927831253" sldId="316"/>
            <ac:spMk id="365" creationId="{55131BB6-B0FB-B211-D0B3-932B909B16CA}"/>
          </ac:spMkLst>
        </pc:spChg>
        <pc:grpChg chg="del">
          <ac:chgData name="Rita Tam" userId="a11fa42d-2320-45aa-b44e-2f74874cff07" providerId="ADAL" clId="{72FC61CA-DD92-47A8-A4B8-50B45E9637B9}" dt="2022-11-28T13:09:43.390" v="15587" actId="21"/>
          <ac:grpSpMkLst>
            <pc:docMk/>
            <pc:sldMk cId="3927831253" sldId="316"/>
            <ac:grpSpMk id="285" creationId="{2AEA157B-3D90-F2DD-9EC1-B694C46001DC}"/>
          </ac:grpSpMkLst>
        </pc:grpChg>
        <pc:grpChg chg="del">
          <ac:chgData name="Rita Tam" userId="a11fa42d-2320-45aa-b44e-2f74874cff07" providerId="ADAL" clId="{72FC61CA-DD92-47A8-A4B8-50B45E9637B9}" dt="2022-11-28T13:10:09.320" v="15590" actId="21"/>
          <ac:grpSpMkLst>
            <pc:docMk/>
            <pc:sldMk cId="3927831253" sldId="316"/>
            <ac:grpSpMk id="289" creationId="{A3109AA9-0210-DFCA-1275-966181241008}"/>
          </ac:grpSpMkLst>
        </pc:grpChg>
        <pc:grpChg chg="del">
          <ac:chgData name="Rita Tam" userId="a11fa42d-2320-45aa-b44e-2f74874cff07" providerId="ADAL" clId="{72FC61CA-DD92-47A8-A4B8-50B45E9637B9}" dt="2022-11-28T13:09:25.300" v="15585" actId="478"/>
          <ac:grpSpMkLst>
            <pc:docMk/>
            <pc:sldMk cId="3927831253" sldId="316"/>
            <ac:grpSpMk id="293" creationId="{0402B150-A640-716F-642C-2A9D650EAD15}"/>
          </ac:grpSpMkLst>
        </pc:grpChg>
        <pc:grpChg chg="del">
          <ac:chgData name="Rita Tam" userId="a11fa42d-2320-45aa-b44e-2f74874cff07" providerId="ADAL" clId="{72FC61CA-DD92-47A8-A4B8-50B45E9637B9}" dt="2022-11-28T13:09:25.300" v="15585" actId="478"/>
          <ac:grpSpMkLst>
            <pc:docMk/>
            <pc:sldMk cId="3927831253" sldId="316"/>
            <ac:grpSpMk id="298" creationId="{4946BF48-19DC-E602-B2FD-35E7C475CAD2}"/>
          </ac:grpSpMkLst>
        </pc:grpChg>
        <pc:grpChg chg="del">
          <ac:chgData name="Rita Tam" userId="a11fa42d-2320-45aa-b44e-2f74874cff07" providerId="ADAL" clId="{72FC61CA-DD92-47A8-A4B8-50B45E9637B9}" dt="2022-11-28T13:09:25.300" v="15585" actId="478"/>
          <ac:grpSpMkLst>
            <pc:docMk/>
            <pc:sldMk cId="3927831253" sldId="316"/>
            <ac:grpSpMk id="302" creationId="{92052E2A-A288-44F2-637F-D5D46FAE0DE2}"/>
          </ac:grpSpMkLst>
        </pc:grpChg>
        <pc:grpChg chg="del">
          <ac:chgData name="Rita Tam" userId="a11fa42d-2320-45aa-b44e-2f74874cff07" providerId="ADAL" clId="{72FC61CA-DD92-47A8-A4B8-50B45E9637B9}" dt="2022-11-28T13:09:25.300" v="15585" actId="478"/>
          <ac:grpSpMkLst>
            <pc:docMk/>
            <pc:sldMk cId="3927831253" sldId="316"/>
            <ac:grpSpMk id="306" creationId="{0F9ECD29-99A3-AEC3-8AC5-6E57200F5DD7}"/>
          </ac:grpSpMkLst>
        </pc:grpChg>
        <pc:grpChg chg="del">
          <ac:chgData name="Rita Tam" userId="a11fa42d-2320-45aa-b44e-2f74874cff07" providerId="ADAL" clId="{72FC61CA-DD92-47A8-A4B8-50B45E9637B9}" dt="2022-11-28T13:09:25.300" v="15585" actId="478"/>
          <ac:grpSpMkLst>
            <pc:docMk/>
            <pc:sldMk cId="3927831253" sldId="316"/>
            <ac:grpSpMk id="310" creationId="{0DFD954D-66C3-23F5-5561-2E3F32A0F742}"/>
          </ac:grpSpMkLst>
        </pc:grpChg>
        <pc:grpChg chg="del">
          <ac:chgData name="Rita Tam" userId="a11fa42d-2320-45aa-b44e-2f74874cff07" providerId="ADAL" clId="{72FC61CA-DD92-47A8-A4B8-50B45E9637B9}" dt="2022-11-28T13:09:25.300" v="15585" actId="478"/>
          <ac:grpSpMkLst>
            <pc:docMk/>
            <pc:sldMk cId="3927831253" sldId="316"/>
            <ac:grpSpMk id="314" creationId="{C3CCF51B-D9E4-DD49-790E-ED7BFE3D8021}"/>
          </ac:grpSpMkLst>
        </pc:grpChg>
        <pc:grpChg chg="del">
          <ac:chgData name="Rita Tam" userId="a11fa42d-2320-45aa-b44e-2f74874cff07" providerId="ADAL" clId="{72FC61CA-DD92-47A8-A4B8-50B45E9637B9}" dt="2022-11-28T13:09:43.390" v="15587" actId="21"/>
          <ac:grpSpMkLst>
            <pc:docMk/>
            <pc:sldMk cId="3927831253" sldId="316"/>
            <ac:grpSpMk id="318" creationId="{467FF3F4-753A-2444-E7B7-BBA9B2C27D37}"/>
          </ac:grpSpMkLst>
        </pc:grpChg>
        <pc:grpChg chg="del">
          <ac:chgData name="Rita Tam" userId="a11fa42d-2320-45aa-b44e-2f74874cff07" providerId="ADAL" clId="{72FC61CA-DD92-47A8-A4B8-50B45E9637B9}" dt="2022-11-28T13:09:43.390" v="15587" actId="21"/>
          <ac:grpSpMkLst>
            <pc:docMk/>
            <pc:sldMk cId="3927831253" sldId="316"/>
            <ac:grpSpMk id="322" creationId="{51E03663-0C1E-BF4C-6EF2-6901756BD09D}"/>
          </ac:grpSpMkLst>
        </pc:grpChg>
        <pc:grpChg chg="del">
          <ac:chgData name="Rita Tam" userId="a11fa42d-2320-45aa-b44e-2f74874cff07" providerId="ADAL" clId="{72FC61CA-DD92-47A8-A4B8-50B45E9637B9}" dt="2022-11-28T13:09:43.390" v="15587" actId="21"/>
          <ac:grpSpMkLst>
            <pc:docMk/>
            <pc:sldMk cId="3927831253" sldId="316"/>
            <ac:grpSpMk id="326" creationId="{D1559CE5-0D33-6ECF-2208-E786DF4520EF}"/>
          </ac:grpSpMkLst>
        </pc:grpChg>
        <pc:grpChg chg="del">
          <ac:chgData name="Rita Tam" userId="a11fa42d-2320-45aa-b44e-2f74874cff07" providerId="ADAL" clId="{72FC61CA-DD92-47A8-A4B8-50B45E9637B9}" dt="2022-11-28T13:09:43.390" v="15587" actId="21"/>
          <ac:grpSpMkLst>
            <pc:docMk/>
            <pc:sldMk cId="3927831253" sldId="316"/>
            <ac:grpSpMk id="330" creationId="{0EDAD4A5-DAF7-32C0-3FC7-4AD4EC0A3CD3}"/>
          </ac:grpSpMkLst>
        </pc:grpChg>
        <pc:grpChg chg="del">
          <ac:chgData name="Rita Tam" userId="a11fa42d-2320-45aa-b44e-2f74874cff07" providerId="ADAL" clId="{72FC61CA-DD92-47A8-A4B8-50B45E9637B9}" dt="2022-11-28T13:09:49.164" v="15588" actId="21"/>
          <ac:grpSpMkLst>
            <pc:docMk/>
            <pc:sldMk cId="3927831253" sldId="316"/>
            <ac:grpSpMk id="334" creationId="{48EC356B-19FB-E049-23F3-9FF4FABDD605}"/>
          </ac:grpSpMkLst>
        </pc:grpChg>
        <pc:grpChg chg="del">
          <ac:chgData name="Rita Tam" userId="a11fa42d-2320-45aa-b44e-2f74874cff07" providerId="ADAL" clId="{72FC61CA-DD92-47A8-A4B8-50B45E9637B9}" dt="2022-11-28T13:09:49.164" v="15588" actId="21"/>
          <ac:grpSpMkLst>
            <pc:docMk/>
            <pc:sldMk cId="3927831253" sldId="316"/>
            <ac:grpSpMk id="338" creationId="{65B88B84-E394-A0F1-0731-78FAD99B8D3E}"/>
          </ac:grpSpMkLst>
        </pc:grpChg>
        <pc:grpChg chg="del">
          <ac:chgData name="Rita Tam" userId="a11fa42d-2320-45aa-b44e-2f74874cff07" providerId="ADAL" clId="{72FC61CA-DD92-47A8-A4B8-50B45E9637B9}" dt="2022-11-28T13:09:49.164" v="15588" actId="21"/>
          <ac:grpSpMkLst>
            <pc:docMk/>
            <pc:sldMk cId="3927831253" sldId="316"/>
            <ac:grpSpMk id="342" creationId="{19D7094F-CDE4-B9E2-103A-6AE7B6F91285}"/>
          </ac:grpSpMkLst>
        </pc:grpChg>
        <pc:grpChg chg="del">
          <ac:chgData name="Rita Tam" userId="a11fa42d-2320-45aa-b44e-2f74874cff07" providerId="ADAL" clId="{72FC61CA-DD92-47A8-A4B8-50B45E9637B9}" dt="2022-11-28T13:10:09.320" v="15590" actId="21"/>
          <ac:grpSpMkLst>
            <pc:docMk/>
            <pc:sldMk cId="3927831253" sldId="316"/>
            <ac:grpSpMk id="346" creationId="{A9B3A41D-FC3A-927C-F3CE-693535F5F4F1}"/>
          </ac:grpSpMkLst>
        </pc:grpChg>
        <pc:grpChg chg="del">
          <ac:chgData name="Rita Tam" userId="a11fa42d-2320-45aa-b44e-2f74874cff07" providerId="ADAL" clId="{72FC61CA-DD92-47A8-A4B8-50B45E9637B9}" dt="2022-11-28T13:10:09.320" v="15590" actId="21"/>
          <ac:grpSpMkLst>
            <pc:docMk/>
            <pc:sldMk cId="3927831253" sldId="316"/>
            <ac:grpSpMk id="350" creationId="{CD08ED79-B37D-580B-CB57-64F9DF320461}"/>
          </ac:grpSpMkLst>
        </pc:grpChg>
        <pc:grpChg chg="del">
          <ac:chgData name="Rita Tam" userId="a11fa42d-2320-45aa-b44e-2f74874cff07" providerId="ADAL" clId="{72FC61CA-DD92-47A8-A4B8-50B45E9637B9}" dt="2022-11-28T13:10:09.320" v="15590" actId="21"/>
          <ac:grpSpMkLst>
            <pc:docMk/>
            <pc:sldMk cId="3927831253" sldId="316"/>
            <ac:grpSpMk id="354" creationId="{9E0345EF-9B8C-878B-14B7-F1C9B0333982}"/>
          </ac:grpSpMkLst>
        </pc:grpChg>
        <pc:grpChg chg="del">
          <ac:chgData name="Rita Tam" userId="a11fa42d-2320-45aa-b44e-2f74874cff07" providerId="ADAL" clId="{72FC61CA-DD92-47A8-A4B8-50B45E9637B9}" dt="2022-11-28T13:10:09.320" v="15590" actId="21"/>
          <ac:grpSpMkLst>
            <pc:docMk/>
            <pc:sldMk cId="3927831253" sldId="316"/>
            <ac:grpSpMk id="358" creationId="{71BC13D4-F044-7087-9EC6-FD094BD500CA}"/>
          </ac:grpSpMkLst>
        </pc:grpChg>
        <pc:grpChg chg="del">
          <ac:chgData name="Rita Tam" userId="a11fa42d-2320-45aa-b44e-2f74874cff07" providerId="ADAL" clId="{72FC61CA-DD92-47A8-A4B8-50B45E9637B9}" dt="2022-11-28T13:10:09.320" v="15590" actId="21"/>
          <ac:grpSpMkLst>
            <pc:docMk/>
            <pc:sldMk cId="3927831253" sldId="316"/>
            <ac:grpSpMk id="362" creationId="{30B684FA-B4E6-1B54-57E3-6D1F50CD6825}"/>
          </ac:grpSpMkLst>
        </pc:grpChg>
      </pc:sldChg>
      <pc:sldChg chg="addSp delSp modSp add mod addAnim delAnim modAnim">
        <pc:chgData name="Rita Tam" userId="a11fa42d-2320-45aa-b44e-2f74874cff07" providerId="ADAL" clId="{72FC61CA-DD92-47A8-A4B8-50B45E9637B9}" dt="2022-11-28T13:28:21.236" v="15835" actId="1076"/>
        <pc:sldMkLst>
          <pc:docMk/>
          <pc:sldMk cId="3241311688" sldId="317"/>
        </pc:sldMkLst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10" creationId="{9A43F6B8-FAAD-CC5A-5F39-70648E5A36AF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11" creationId="{0BC70061-95E6-207D-F879-597BCA662F3F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12" creationId="{A2F4249B-059A-BF35-692B-03177BD33474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13" creationId="{35DCF7A0-FB77-1537-E745-E56473B6D4BA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14" creationId="{7B036D5D-1143-593F-7E4B-2D9795AAB9B4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15" creationId="{1F170D2C-4586-CBCA-F52A-B9A6AF115DA9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16" creationId="{1F507641-FF03-88BE-4DEA-58FACB3CC5A9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17" creationId="{BCD684A6-AFAE-29EB-6424-D8F6CA058CEE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18" creationId="{818C087C-E757-140B-6203-783EE440B725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19" creationId="{A1CBC8C1-F3AD-E9C8-2CB3-8DFE3F5FD926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20" creationId="{53EECD57-7769-BDFE-C8D9-7F7C043511E3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21" creationId="{97CFE7CB-920B-C222-74E6-33C1FC6BA04A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22" creationId="{EEF53CC9-C713-F876-8B00-1BE9585180CE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23" creationId="{4875B2A7-B342-DE4E-7A07-10CD70264F03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24" creationId="{900D77DA-8183-4928-A3B8-263E1CABEDF8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25" creationId="{B7E40276-5600-395A-BC5D-DD1D19FDC6C5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26" creationId="{135AC6F3-8CEC-B232-6164-CB8575D9003F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27" creationId="{654F9FAB-521B-2E45-448D-941814738A2D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37" creationId="{79316784-32EA-83B2-C0A4-90683BF8A7E9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38" creationId="{15F8BA22-7D36-C22B-FBA9-0788911DD1AB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39" creationId="{001DA4B9-ED5F-02FA-623E-F9855E62F789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40" creationId="{DFFD7376-043F-4657-E1BE-2B8FA4F38701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41" creationId="{35E604D7-6D9E-0B3C-6D40-32BB07396248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42" creationId="{131F640D-8B6D-2B4A-A79C-30FDC964C410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43" creationId="{FB8CCFB0-5AA2-FC9F-F7B8-88CD9E6D78DB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44" creationId="{4FC8A327-A8F3-F558-19D9-04E8220C1DB9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45" creationId="{D7816BCA-AE86-D4D0-64F1-96F5E14566C6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46" creationId="{3624B062-9074-C49F-E572-F7313512EB87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47" creationId="{D1FD015A-378E-C6AE-F75D-9A8F5029C87C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48" creationId="{7F6237B2-99A1-E0A8-FE16-5B056F27E5C2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49" creationId="{9406D54D-128C-1990-220C-C4F607A84437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50" creationId="{FFEA000C-D4D3-86D8-B527-7AF8A0519CDF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51" creationId="{D626C46E-8CC0-CC3A-2560-F1E4750DDD0C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52" creationId="{387A8DA3-D599-66E4-CD61-CFF6ECE7C92E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53" creationId="{6C05BA60-B113-A129-F5FF-529EBFF57EFA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54" creationId="{23EC11DB-D3BC-DF8C-0C2F-E5D92E10A0F5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55" creationId="{0E1024CA-24AF-F404-F5ED-5065456DA7EB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56" creationId="{C8057F46-1526-1AF2-5D03-D7FFDA3C8229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57" creationId="{3AF0D60C-8EFE-5B55-EC95-E91C272F2245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58" creationId="{C74FCC7C-6369-4E6A-A056-4700D57E6910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59" creationId="{F6CB5FDD-0D70-7CE0-C8D8-7A8727CCD28D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60" creationId="{E5D1ECC4-9824-DC8A-328E-A53D4949BC8B}"/>
          </ac:spMkLst>
        </pc:spChg>
        <pc:spChg chg="add mod">
          <ac:chgData name="Rita Tam" userId="a11fa42d-2320-45aa-b44e-2f74874cff07" providerId="ADAL" clId="{72FC61CA-DD92-47A8-A4B8-50B45E9637B9}" dt="2022-11-28T13:28:21.236" v="15835" actId="1076"/>
          <ac:spMkLst>
            <pc:docMk/>
            <pc:sldMk cId="3241311688" sldId="317"/>
            <ac:spMk id="129" creationId="{2DF1600B-200C-9BCD-D996-23DD5F041A27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39" creationId="{C14FE104-18A7-FE94-949B-18F2041642AC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40" creationId="{44406242-14A7-C842-0FAA-4FBBEF913759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41" creationId="{09C32436-C098-86B9-8E4D-E84085C6D0E8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42" creationId="{AC3A823B-E931-9976-F33F-5AB065383529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43" creationId="{CCB8CD45-1808-785E-C0DC-4A1DC42313D6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44" creationId="{8BDDE2D5-CB5E-5AE7-439E-0FDD7027C73A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45" creationId="{1E6329EE-6BCD-5CA4-51FD-5DF2E89AE746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46" creationId="{F74393D9-3F6B-BF79-2087-147D1A93B589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47" creationId="{F118DB92-B5D4-A29E-4312-B75A5CDEA7C9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48" creationId="{0E79D733-2BBB-AC31-A74E-02B483F53703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49" creationId="{0D8F0C90-493F-DD52-C093-FD8540F26A04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50" creationId="{880DCB56-72B2-C918-E139-DC5D093B6D32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51" creationId="{3B32BBA1-21C4-C4F9-D19C-5438D31DCF84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52" creationId="{7BD76E05-7683-CC21-ABAE-BC8234AF730D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54" creationId="{42F431D7-4061-D442-A4C1-3FF1126812EF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55" creationId="{853DED7D-34F1-0B45-65DC-D118854DC82D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56" creationId="{0EE7B2DB-97D5-2E81-BC34-0448429751B7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57" creationId="{E74C31E1-E964-6880-AC1B-613DD1B59AA4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58" creationId="{FA8A876C-CD3A-07E0-19AA-70EE59A07F47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59" creationId="{16EA4C32-AD17-A399-2371-AE3DFD788525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60" creationId="{56DA6927-5078-D265-E6A8-7AACB3353893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61" creationId="{5568E068-E2C1-01D7-8B49-77DD2BD57750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62" creationId="{FA9C81DE-6DC5-86B8-F879-2A563F46EE03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63" creationId="{05C79B39-BC94-9443-2903-3D5B83B3B04D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64" creationId="{4AF4C358-EB30-2BB5-B5E0-EDD4834D91B6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65" creationId="{DAF9EB71-C4E1-01A8-342C-F5FCE56650FC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66" creationId="{998CC211-1D33-1CF7-A74C-121660201F93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67" creationId="{7AFCFA15-7F81-8C43-3A0D-B9D90B926D45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68" creationId="{B9DD3E01-C7CB-45E5-5C39-2A3BDFD6F176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69" creationId="{DDF9995F-56B8-219D-7D30-3703EBCABE02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70" creationId="{DFCAAA53-AFFE-884E-EFBE-CAE426487812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71" creationId="{96D2505A-2FF1-3B19-9CFA-9DBFE3F84D6C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72" creationId="{53292C43-B20B-E92A-43DB-2058D6FE3870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73" creationId="{4D1168D2-035D-C849-9E02-CA1BA070A9EC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74" creationId="{3AC2C2AC-A2AD-3F43-6595-F16DFADEB305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75" creationId="{E98CC075-777F-1BD7-B432-DF66F4AAC9D0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76" creationId="{28BC8E3C-CEF0-DE1B-F247-EA0680CA6CA9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77" creationId="{A833F41D-FB38-DDDF-3F61-EDC250914FD0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78" creationId="{B3D12BD5-7146-759B-9340-3BB6A87F062B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79" creationId="{14C66CF5-81DE-A794-9DBA-6DA04572C7FA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80" creationId="{5978252A-2A1E-6788-14D7-31A5F8C16076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81" creationId="{D37AB711-7188-493C-054B-10169748560E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82" creationId="{43E428D3-6CDA-3DF9-31C7-9231588D1F21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83" creationId="{FCDBE810-7772-0336-557E-2984E0006D36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84" creationId="{9FE0259B-ACC3-76D4-8943-261FC913932A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85" creationId="{70ED805E-FE7B-2DDB-0405-E792D93CE375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86" creationId="{8E7307FB-4DC4-2230-77D0-9589C729833E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87" creationId="{B0CA9A8D-9218-D4AE-5A1B-6810E263C918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88" creationId="{5B2B0F29-1CEA-01D8-8002-84E3E2704579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89" creationId="{BB86CE2C-6CB3-D544-FD20-DA39C56C5D54}"/>
          </ac:spMkLst>
        </pc:spChg>
        <pc:spChg chg="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90" creationId="{241B3B10-38A3-0C80-17C8-526D151CA457}"/>
          </ac:spMkLst>
        </pc:spChg>
        <pc:spChg chg="add mod">
          <ac:chgData name="Rita Tam" userId="a11fa42d-2320-45aa-b44e-2f74874cff07" providerId="ADAL" clId="{72FC61CA-DD92-47A8-A4B8-50B45E9637B9}" dt="2022-11-28T13:11:34.077" v="15607"/>
          <ac:spMkLst>
            <pc:docMk/>
            <pc:sldMk cId="3241311688" sldId="317"/>
            <ac:spMk id="191" creationId="{BD4E6431-5007-F7D7-AFAA-B90FA81AA81E}"/>
          </ac:spMkLst>
        </pc:spChg>
        <pc:spChg chg="del mod topLvl">
          <ac:chgData name="Rita Tam" userId="a11fa42d-2320-45aa-b44e-2f74874cff07" providerId="ADAL" clId="{72FC61CA-DD92-47A8-A4B8-50B45E9637B9}" dt="2022-11-28T13:12:42.349" v="15617" actId="478"/>
          <ac:spMkLst>
            <pc:docMk/>
            <pc:sldMk cId="3241311688" sldId="317"/>
            <ac:spMk id="199" creationId="{F58A3E2E-1F9F-D58B-11FA-A98B34F40D3E}"/>
          </ac:spMkLst>
        </pc:spChg>
        <pc:spChg chg="del mod topLvl">
          <ac:chgData name="Rita Tam" userId="a11fa42d-2320-45aa-b44e-2f74874cff07" providerId="ADAL" clId="{72FC61CA-DD92-47A8-A4B8-50B45E9637B9}" dt="2022-11-28T13:12:42.349" v="15617" actId="478"/>
          <ac:spMkLst>
            <pc:docMk/>
            <pc:sldMk cId="3241311688" sldId="317"/>
            <ac:spMk id="200" creationId="{AC5447C4-73F2-EF01-0362-D217E660016D}"/>
          </ac:spMkLst>
        </pc:spChg>
        <pc:spChg chg="del mod topLvl">
          <ac:chgData name="Rita Tam" userId="a11fa42d-2320-45aa-b44e-2f74874cff07" providerId="ADAL" clId="{72FC61CA-DD92-47A8-A4B8-50B45E9637B9}" dt="2022-11-28T13:12:42.349" v="15617" actId="478"/>
          <ac:spMkLst>
            <pc:docMk/>
            <pc:sldMk cId="3241311688" sldId="317"/>
            <ac:spMk id="201" creationId="{8691BB60-07DF-52E6-8CDC-87B97D60E5AD}"/>
          </ac:spMkLst>
        </pc:spChg>
        <pc:spChg chg="del mod topLvl">
          <ac:chgData name="Rita Tam" userId="a11fa42d-2320-45aa-b44e-2f74874cff07" providerId="ADAL" clId="{72FC61CA-DD92-47A8-A4B8-50B45E9637B9}" dt="2022-11-28T13:12:42.349" v="15617" actId="478"/>
          <ac:spMkLst>
            <pc:docMk/>
            <pc:sldMk cId="3241311688" sldId="317"/>
            <ac:spMk id="202" creationId="{4C9829FD-C62B-FA98-7526-A999BB21AE7E}"/>
          </ac:spMkLst>
        </pc:spChg>
        <pc:spChg chg="del mod topLvl">
          <ac:chgData name="Rita Tam" userId="a11fa42d-2320-45aa-b44e-2f74874cff07" providerId="ADAL" clId="{72FC61CA-DD92-47A8-A4B8-50B45E9637B9}" dt="2022-11-28T13:12:42.349" v="15617" actId="478"/>
          <ac:spMkLst>
            <pc:docMk/>
            <pc:sldMk cId="3241311688" sldId="317"/>
            <ac:spMk id="203" creationId="{CB2E06D5-6D76-FABC-A134-609D921CB5B6}"/>
          </ac:spMkLst>
        </pc:spChg>
        <pc:spChg chg="del mod topLvl">
          <ac:chgData name="Rita Tam" userId="a11fa42d-2320-45aa-b44e-2f74874cff07" providerId="ADAL" clId="{72FC61CA-DD92-47A8-A4B8-50B45E9637B9}" dt="2022-11-28T13:12:42.349" v="15617" actId="478"/>
          <ac:spMkLst>
            <pc:docMk/>
            <pc:sldMk cId="3241311688" sldId="317"/>
            <ac:spMk id="204" creationId="{9600CE6B-51E3-E92E-F5E4-5DE8B375AEAE}"/>
          </ac:spMkLst>
        </pc:spChg>
        <pc:spChg chg="del mod topLvl">
          <ac:chgData name="Rita Tam" userId="a11fa42d-2320-45aa-b44e-2f74874cff07" providerId="ADAL" clId="{72FC61CA-DD92-47A8-A4B8-50B45E9637B9}" dt="2022-11-28T13:12:42.349" v="15617" actId="478"/>
          <ac:spMkLst>
            <pc:docMk/>
            <pc:sldMk cId="3241311688" sldId="317"/>
            <ac:spMk id="205" creationId="{29A742B3-F7C6-F5CC-2235-066E2F42E5B2}"/>
          </ac:spMkLst>
        </pc:spChg>
        <pc:spChg chg="del mod topLvl">
          <ac:chgData name="Rita Tam" userId="a11fa42d-2320-45aa-b44e-2f74874cff07" providerId="ADAL" clId="{72FC61CA-DD92-47A8-A4B8-50B45E9637B9}" dt="2022-11-28T13:12:42.349" v="15617" actId="478"/>
          <ac:spMkLst>
            <pc:docMk/>
            <pc:sldMk cId="3241311688" sldId="317"/>
            <ac:spMk id="206" creationId="{FBEF50D7-649B-EE6E-FA77-72B38D574854}"/>
          </ac:spMkLst>
        </pc:spChg>
        <pc:spChg chg="del mod topLvl">
          <ac:chgData name="Rita Tam" userId="a11fa42d-2320-45aa-b44e-2f74874cff07" providerId="ADAL" clId="{72FC61CA-DD92-47A8-A4B8-50B45E9637B9}" dt="2022-11-28T13:12:42.349" v="15617" actId="478"/>
          <ac:spMkLst>
            <pc:docMk/>
            <pc:sldMk cId="3241311688" sldId="317"/>
            <ac:spMk id="207" creationId="{DBFB455F-E643-C09E-2B4C-FD31D661587F}"/>
          </ac:spMkLst>
        </pc:spChg>
        <pc:spChg chg="del mod topLvl">
          <ac:chgData name="Rita Tam" userId="a11fa42d-2320-45aa-b44e-2f74874cff07" providerId="ADAL" clId="{72FC61CA-DD92-47A8-A4B8-50B45E9637B9}" dt="2022-11-28T13:12:42.349" v="15617" actId="478"/>
          <ac:spMkLst>
            <pc:docMk/>
            <pc:sldMk cId="3241311688" sldId="317"/>
            <ac:spMk id="208" creationId="{8F9A1613-AEFF-9BC1-558C-4674EA86AB3D}"/>
          </ac:spMkLst>
        </pc:spChg>
        <pc:spChg chg="del mod topLvl">
          <ac:chgData name="Rita Tam" userId="a11fa42d-2320-45aa-b44e-2f74874cff07" providerId="ADAL" clId="{72FC61CA-DD92-47A8-A4B8-50B45E9637B9}" dt="2022-11-28T13:12:42.349" v="15617" actId="478"/>
          <ac:spMkLst>
            <pc:docMk/>
            <pc:sldMk cId="3241311688" sldId="317"/>
            <ac:spMk id="209" creationId="{E4E27EEA-22F0-5D94-62C0-4A5012E63D5D}"/>
          </ac:spMkLst>
        </pc:spChg>
        <pc:spChg chg="del mod topLvl">
          <ac:chgData name="Rita Tam" userId="a11fa42d-2320-45aa-b44e-2f74874cff07" providerId="ADAL" clId="{72FC61CA-DD92-47A8-A4B8-50B45E9637B9}" dt="2022-11-28T13:12:42.349" v="15617" actId="478"/>
          <ac:spMkLst>
            <pc:docMk/>
            <pc:sldMk cId="3241311688" sldId="317"/>
            <ac:spMk id="210" creationId="{0CEBAE1A-9DAB-5018-9093-86EB037D9EEA}"/>
          </ac:spMkLst>
        </pc:spChg>
        <pc:spChg chg="del mod topLvl">
          <ac:chgData name="Rita Tam" userId="a11fa42d-2320-45aa-b44e-2f74874cff07" providerId="ADAL" clId="{72FC61CA-DD92-47A8-A4B8-50B45E9637B9}" dt="2022-11-28T13:12:42.349" v="15617" actId="478"/>
          <ac:spMkLst>
            <pc:docMk/>
            <pc:sldMk cId="3241311688" sldId="317"/>
            <ac:spMk id="212" creationId="{F50ED285-7FAC-22C2-C5E5-5681A769D8B1}"/>
          </ac:spMkLst>
        </pc:spChg>
        <pc:spChg chg="del mod topLvl">
          <ac:chgData name="Rita Tam" userId="a11fa42d-2320-45aa-b44e-2f74874cff07" providerId="ADAL" clId="{72FC61CA-DD92-47A8-A4B8-50B45E9637B9}" dt="2022-11-28T13:12:42.349" v="15617" actId="478"/>
          <ac:spMkLst>
            <pc:docMk/>
            <pc:sldMk cId="3241311688" sldId="317"/>
            <ac:spMk id="213" creationId="{1C5E0AC1-A1E3-1F28-5551-E2184AA14E41}"/>
          </ac:spMkLst>
        </pc:spChg>
        <pc:spChg chg="del mod topLvl">
          <ac:chgData name="Rita Tam" userId="a11fa42d-2320-45aa-b44e-2f74874cff07" providerId="ADAL" clId="{72FC61CA-DD92-47A8-A4B8-50B45E9637B9}" dt="2022-11-28T13:12:42.349" v="15617" actId="478"/>
          <ac:spMkLst>
            <pc:docMk/>
            <pc:sldMk cId="3241311688" sldId="317"/>
            <ac:spMk id="214" creationId="{02504A46-DE2C-B757-97B6-62A16959D712}"/>
          </ac:spMkLst>
        </pc:spChg>
        <pc:spChg chg="del mod topLvl">
          <ac:chgData name="Rita Tam" userId="a11fa42d-2320-45aa-b44e-2f74874cff07" providerId="ADAL" clId="{72FC61CA-DD92-47A8-A4B8-50B45E9637B9}" dt="2022-11-28T13:12:42.349" v="15617" actId="478"/>
          <ac:spMkLst>
            <pc:docMk/>
            <pc:sldMk cId="3241311688" sldId="317"/>
            <ac:spMk id="215" creationId="{78A5B16C-2843-4837-951C-DAA09812A810}"/>
          </ac:spMkLst>
        </pc:spChg>
        <pc:spChg chg="del mod topLvl">
          <ac:chgData name="Rita Tam" userId="a11fa42d-2320-45aa-b44e-2f74874cff07" providerId="ADAL" clId="{72FC61CA-DD92-47A8-A4B8-50B45E9637B9}" dt="2022-11-28T13:12:42.349" v="15617" actId="478"/>
          <ac:spMkLst>
            <pc:docMk/>
            <pc:sldMk cId="3241311688" sldId="317"/>
            <ac:spMk id="216" creationId="{104B3015-A13F-A7D9-7D8E-558B352B426F}"/>
          </ac:spMkLst>
        </pc:spChg>
        <pc:spChg chg="del mod topLvl">
          <ac:chgData name="Rita Tam" userId="a11fa42d-2320-45aa-b44e-2f74874cff07" providerId="ADAL" clId="{72FC61CA-DD92-47A8-A4B8-50B45E9637B9}" dt="2022-11-28T13:12:42.349" v="15617" actId="478"/>
          <ac:spMkLst>
            <pc:docMk/>
            <pc:sldMk cId="3241311688" sldId="317"/>
            <ac:spMk id="217" creationId="{1AD5B814-2628-DA95-D9EC-61E8B408B68E}"/>
          </ac:spMkLst>
        </pc:spChg>
        <pc:spChg chg="del mod topLvl">
          <ac:chgData name="Rita Tam" userId="a11fa42d-2320-45aa-b44e-2f74874cff07" providerId="ADAL" clId="{72FC61CA-DD92-47A8-A4B8-50B45E9637B9}" dt="2022-11-28T13:12:43.730" v="15618" actId="478"/>
          <ac:spMkLst>
            <pc:docMk/>
            <pc:sldMk cId="3241311688" sldId="317"/>
            <ac:spMk id="218" creationId="{F812A9CA-46BF-EAB8-5C03-C49DEFB28F8D}"/>
          </ac:spMkLst>
        </pc:spChg>
        <pc:spChg chg="del mod topLvl">
          <ac:chgData name="Rita Tam" userId="a11fa42d-2320-45aa-b44e-2f74874cff07" providerId="ADAL" clId="{72FC61CA-DD92-47A8-A4B8-50B45E9637B9}" dt="2022-11-28T13:12:43.730" v="15618" actId="478"/>
          <ac:spMkLst>
            <pc:docMk/>
            <pc:sldMk cId="3241311688" sldId="317"/>
            <ac:spMk id="219" creationId="{2449F4E3-5DA3-58B5-48EC-A4C429CDA7BB}"/>
          </ac:spMkLst>
        </pc:spChg>
        <pc:spChg chg="del mod topLvl">
          <ac:chgData name="Rita Tam" userId="a11fa42d-2320-45aa-b44e-2f74874cff07" providerId="ADAL" clId="{72FC61CA-DD92-47A8-A4B8-50B45E9637B9}" dt="2022-11-28T13:12:43.730" v="15618" actId="478"/>
          <ac:spMkLst>
            <pc:docMk/>
            <pc:sldMk cId="3241311688" sldId="317"/>
            <ac:spMk id="220" creationId="{37540A0A-905B-26C7-CAEC-69FBAB7F4721}"/>
          </ac:spMkLst>
        </pc:spChg>
        <pc:spChg chg="del mod topLvl">
          <ac:chgData name="Rita Tam" userId="a11fa42d-2320-45aa-b44e-2f74874cff07" providerId="ADAL" clId="{72FC61CA-DD92-47A8-A4B8-50B45E9637B9}" dt="2022-11-28T13:12:43.730" v="15618" actId="478"/>
          <ac:spMkLst>
            <pc:docMk/>
            <pc:sldMk cId="3241311688" sldId="317"/>
            <ac:spMk id="221" creationId="{E655D797-9434-E7B1-D64E-90C48ED35818}"/>
          </ac:spMkLst>
        </pc:spChg>
        <pc:spChg chg="del mod topLvl">
          <ac:chgData name="Rita Tam" userId="a11fa42d-2320-45aa-b44e-2f74874cff07" providerId="ADAL" clId="{72FC61CA-DD92-47A8-A4B8-50B45E9637B9}" dt="2022-11-28T13:12:43.730" v="15618" actId="478"/>
          <ac:spMkLst>
            <pc:docMk/>
            <pc:sldMk cId="3241311688" sldId="317"/>
            <ac:spMk id="222" creationId="{4E89CF9F-F835-A6F5-F8E9-0CDF19AFDC12}"/>
          </ac:spMkLst>
        </pc:spChg>
        <pc:spChg chg="del mod topLvl">
          <ac:chgData name="Rita Tam" userId="a11fa42d-2320-45aa-b44e-2f74874cff07" providerId="ADAL" clId="{72FC61CA-DD92-47A8-A4B8-50B45E9637B9}" dt="2022-11-28T13:12:43.730" v="15618" actId="478"/>
          <ac:spMkLst>
            <pc:docMk/>
            <pc:sldMk cId="3241311688" sldId="317"/>
            <ac:spMk id="223" creationId="{C5B98A36-0F6E-3AE0-0CF8-F4E20A3DBCEC}"/>
          </ac:spMkLst>
        </pc:spChg>
        <pc:spChg chg="del mod topLvl">
          <ac:chgData name="Rita Tam" userId="a11fa42d-2320-45aa-b44e-2f74874cff07" providerId="ADAL" clId="{72FC61CA-DD92-47A8-A4B8-50B45E9637B9}" dt="2022-11-28T13:12:43.730" v="15618" actId="478"/>
          <ac:spMkLst>
            <pc:docMk/>
            <pc:sldMk cId="3241311688" sldId="317"/>
            <ac:spMk id="224" creationId="{90DB07CD-36B3-56C6-C82A-C7E4C4AEA05D}"/>
          </ac:spMkLst>
        </pc:spChg>
        <pc:spChg chg="del mod topLvl">
          <ac:chgData name="Rita Tam" userId="a11fa42d-2320-45aa-b44e-2f74874cff07" providerId="ADAL" clId="{72FC61CA-DD92-47A8-A4B8-50B45E9637B9}" dt="2022-11-28T13:12:43.730" v="15618" actId="478"/>
          <ac:spMkLst>
            <pc:docMk/>
            <pc:sldMk cId="3241311688" sldId="317"/>
            <ac:spMk id="225" creationId="{184D879E-6DD5-3346-A1BA-66C1BC5C58A1}"/>
          </ac:spMkLst>
        </pc:spChg>
        <pc:spChg chg="del mod topLvl">
          <ac:chgData name="Rita Tam" userId="a11fa42d-2320-45aa-b44e-2f74874cff07" providerId="ADAL" clId="{72FC61CA-DD92-47A8-A4B8-50B45E9637B9}" dt="2022-11-28T13:12:43.730" v="15618" actId="478"/>
          <ac:spMkLst>
            <pc:docMk/>
            <pc:sldMk cId="3241311688" sldId="317"/>
            <ac:spMk id="226" creationId="{3B719DBD-805A-3BC2-46F8-7E5A7A7E7817}"/>
          </ac:spMkLst>
        </pc:spChg>
        <pc:spChg chg="del mod topLvl">
          <ac:chgData name="Rita Tam" userId="a11fa42d-2320-45aa-b44e-2f74874cff07" providerId="ADAL" clId="{72FC61CA-DD92-47A8-A4B8-50B45E9637B9}" dt="2022-11-28T13:12:43.730" v="15618" actId="478"/>
          <ac:spMkLst>
            <pc:docMk/>
            <pc:sldMk cId="3241311688" sldId="317"/>
            <ac:spMk id="227" creationId="{B0418808-7B37-B7A9-5E1B-CDD91B1444E9}"/>
          </ac:spMkLst>
        </pc:spChg>
        <pc:spChg chg="del mod topLvl">
          <ac:chgData name="Rita Tam" userId="a11fa42d-2320-45aa-b44e-2f74874cff07" providerId="ADAL" clId="{72FC61CA-DD92-47A8-A4B8-50B45E9637B9}" dt="2022-11-28T13:12:43.730" v="15618" actId="478"/>
          <ac:spMkLst>
            <pc:docMk/>
            <pc:sldMk cId="3241311688" sldId="317"/>
            <ac:spMk id="228" creationId="{FE029B7F-26BA-8286-7197-373DB84AEC08}"/>
          </ac:spMkLst>
        </pc:spChg>
        <pc:spChg chg="del mod topLvl">
          <ac:chgData name="Rita Tam" userId="a11fa42d-2320-45aa-b44e-2f74874cff07" providerId="ADAL" clId="{72FC61CA-DD92-47A8-A4B8-50B45E9637B9}" dt="2022-11-28T13:12:43.730" v="15618" actId="478"/>
          <ac:spMkLst>
            <pc:docMk/>
            <pc:sldMk cId="3241311688" sldId="317"/>
            <ac:spMk id="229" creationId="{4B48C3C0-86F4-CE62-A5E4-68130BBAE1E1}"/>
          </ac:spMkLst>
        </pc:spChg>
        <pc:spChg chg="del mod topLvl">
          <ac:chgData name="Rita Tam" userId="a11fa42d-2320-45aa-b44e-2f74874cff07" providerId="ADAL" clId="{72FC61CA-DD92-47A8-A4B8-50B45E9637B9}" dt="2022-11-28T13:12:43.730" v="15618" actId="478"/>
          <ac:spMkLst>
            <pc:docMk/>
            <pc:sldMk cId="3241311688" sldId="317"/>
            <ac:spMk id="230" creationId="{C8D4358C-6269-F6B6-8089-95ECC72B297B}"/>
          </ac:spMkLst>
        </pc:spChg>
        <pc:spChg chg="del mod topLvl">
          <ac:chgData name="Rita Tam" userId="a11fa42d-2320-45aa-b44e-2f74874cff07" providerId="ADAL" clId="{72FC61CA-DD92-47A8-A4B8-50B45E9637B9}" dt="2022-11-28T13:12:43.730" v="15618" actId="478"/>
          <ac:spMkLst>
            <pc:docMk/>
            <pc:sldMk cId="3241311688" sldId="317"/>
            <ac:spMk id="231" creationId="{4D56D7CA-0ADD-C64A-F867-0C4B1E975868}"/>
          </ac:spMkLst>
        </pc:spChg>
        <pc:spChg chg="del mod topLvl">
          <ac:chgData name="Rita Tam" userId="a11fa42d-2320-45aa-b44e-2f74874cff07" providerId="ADAL" clId="{72FC61CA-DD92-47A8-A4B8-50B45E9637B9}" dt="2022-11-28T13:12:43.730" v="15618" actId="478"/>
          <ac:spMkLst>
            <pc:docMk/>
            <pc:sldMk cId="3241311688" sldId="317"/>
            <ac:spMk id="232" creationId="{4D876BF7-EB9B-78B8-0536-59CBE2D0F442}"/>
          </ac:spMkLst>
        </pc:spChg>
        <pc:spChg chg="mod topLvl">
          <ac:chgData name="Rita Tam" userId="a11fa42d-2320-45aa-b44e-2f74874cff07" providerId="ADAL" clId="{72FC61CA-DD92-47A8-A4B8-50B45E9637B9}" dt="2022-11-28T13:12:52.436" v="15619" actId="164"/>
          <ac:spMkLst>
            <pc:docMk/>
            <pc:sldMk cId="3241311688" sldId="317"/>
            <ac:spMk id="233" creationId="{5D22A3B9-6C36-C1E8-DC01-D9DDE44C61D7}"/>
          </ac:spMkLst>
        </pc:spChg>
        <pc:spChg chg="del mod">
          <ac:chgData name="Rita Tam" userId="a11fa42d-2320-45aa-b44e-2f74874cff07" providerId="ADAL" clId="{72FC61CA-DD92-47A8-A4B8-50B45E9637B9}" dt="2022-11-28T13:12:20.432" v="15613" actId="478"/>
          <ac:spMkLst>
            <pc:docMk/>
            <pc:sldMk cId="3241311688" sldId="317"/>
            <ac:spMk id="234" creationId="{8AEF3AAC-ADE3-E7EB-D680-5D2888BDFEA8}"/>
          </ac:spMkLst>
        </pc:spChg>
        <pc:spChg chg="del mod">
          <ac:chgData name="Rita Tam" userId="a11fa42d-2320-45aa-b44e-2f74874cff07" providerId="ADAL" clId="{72FC61CA-DD92-47A8-A4B8-50B45E9637B9}" dt="2022-11-28T13:12:20.432" v="15613" actId="478"/>
          <ac:spMkLst>
            <pc:docMk/>
            <pc:sldMk cId="3241311688" sldId="317"/>
            <ac:spMk id="235" creationId="{C720196A-A0FC-8880-8B65-6EF0FFD9E96F}"/>
          </ac:spMkLst>
        </pc:spChg>
        <pc:spChg chg="mod topLvl">
          <ac:chgData name="Rita Tam" userId="a11fa42d-2320-45aa-b44e-2f74874cff07" providerId="ADAL" clId="{72FC61CA-DD92-47A8-A4B8-50B45E9637B9}" dt="2022-11-28T13:12:52.436" v="15619" actId="164"/>
          <ac:spMkLst>
            <pc:docMk/>
            <pc:sldMk cId="3241311688" sldId="317"/>
            <ac:spMk id="236" creationId="{DB77954E-7B76-75E5-C38B-42839DE607B2}"/>
          </ac:spMkLst>
        </pc:spChg>
        <pc:spChg chg="del mod">
          <ac:chgData name="Rita Tam" userId="a11fa42d-2320-45aa-b44e-2f74874cff07" providerId="ADAL" clId="{72FC61CA-DD92-47A8-A4B8-50B45E9637B9}" dt="2022-11-28T13:12:20.432" v="15613" actId="478"/>
          <ac:spMkLst>
            <pc:docMk/>
            <pc:sldMk cId="3241311688" sldId="317"/>
            <ac:spMk id="237" creationId="{F2FE3CCF-879B-4C0B-4D40-BC27D3D9BAAE}"/>
          </ac:spMkLst>
        </pc:spChg>
        <pc:spChg chg="del mod">
          <ac:chgData name="Rita Tam" userId="a11fa42d-2320-45aa-b44e-2f74874cff07" providerId="ADAL" clId="{72FC61CA-DD92-47A8-A4B8-50B45E9637B9}" dt="2022-11-28T13:12:20.432" v="15613" actId="478"/>
          <ac:spMkLst>
            <pc:docMk/>
            <pc:sldMk cId="3241311688" sldId="317"/>
            <ac:spMk id="238" creationId="{0F69D6D9-8AAB-EBA6-BB59-66824D8490A6}"/>
          </ac:spMkLst>
        </pc:spChg>
        <pc:spChg chg="mod topLvl">
          <ac:chgData name="Rita Tam" userId="a11fa42d-2320-45aa-b44e-2f74874cff07" providerId="ADAL" clId="{72FC61CA-DD92-47A8-A4B8-50B45E9637B9}" dt="2022-11-28T13:12:52.436" v="15619" actId="164"/>
          <ac:spMkLst>
            <pc:docMk/>
            <pc:sldMk cId="3241311688" sldId="317"/>
            <ac:spMk id="239" creationId="{24C9B2C1-FDB7-1100-FD74-8EE5E8EC9640}"/>
          </ac:spMkLst>
        </pc:spChg>
        <pc:spChg chg="del mod">
          <ac:chgData name="Rita Tam" userId="a11fa42d-2320-45aa-b44e-2f74874cff07" providerId="ADAL" clId="{72FC61CA-DD92-47A8-A4B8-50B45E9637B9}" dt="2022-11-28T13:12:20.432" v="15613" actId="478"/>
          <ac:spMkLst>
            <pc:docMk/>
            <pc:sldMk cId="3241311688" sldId="317"/>
            <ac:spMk id="240" creationId="{F215CAFC-E05B-C064-A896-FF73872C935B}"/>
          </ac:spMkLst>
        </pc:spChg>
        <pc:spChg chg="del mod">
          <ac:chgData name="Rita Tam" userId="a11fa42d-2320-45aa-b44e-2f74874cff07" providerId="ADAL" clId="{72FC61CA-DD92-47A8-A4B8-50B45E9637B9}" dt="2022-11-28T13:12:20.432" v="15613" actId="478"/>
          <ac:spMkLst>
            <pc:docMk/>
            <pc:sldMk cId="3241311688" sldId="317"/>
            <ac:spMk id="241" creationId="{5231BB9C-3B2A-1C6F-A6F5-9A5F2859112B}"/>
          </ac:spMkLst>
        </pc:spChg>
        <pc:spChg chg="mod topLvl">
          <ac:chgData name="Rita Tam" userId="a11fa42d-2320-45aa-b44e-2f74874cff07" providerId="ADAL" clId="{72FC61CA-DD92-47A8-A4B8-50B45E9637B9}" dt="2022-11-28T13:12:52.436" v="15619" actId="164"/>
          <ac:spMkLst>
            <pc:docMk/>
            <pc:sldMk cId="3241311688" sldId="317"/>
            <ac:spMk id="242" creationId="{F48FA79B-54F8-125F-FAD5-26298333B503}"/>
          </ac:spMkLst>
        </pc:spChg>
        <pc:spChg chg="del mod">
          <ac:chgData name="Rita Tam" userId="a11fa42d-2320-45aa-b44e-2f74874cff07" providerId="ADAL" clId="{72FC61CA-DD92-47A8-A4B8-50B45E9637B9}" dt="2022-11-28T13:12:20.432" v="15613" actId="478"/>
          <ac:spMkLst>
            <pc:docMk/>
            <pc:sldMk cId="3241311688" sldId="317"/>
            <ac:spMk id="243" creationId="{9EF49AA1-D0F3-DA9C-885D-016BAF523FDF}"/>
          </ac:spMkLst>
        </pc:spChg>
        <pc:spChg chg="del mod">
          <ac:chgData name="Rita Tam" userId="a11fa42d-2320-45aa-b44e-2f74874cff07" providerId="ADAL" clId="{72FC61CA-DD92-47A8-A4B8-50B45E9637B9}" dt="2022-11-28T13:12:20.432" v="15613" actId="478"/>
          <ac:spMkLst>
            <pc:docMk/>
            <pc:sldMk cId="3241311688" sldId="317"/>
            <ac:spMk id="244" creationId="{52F9CE76-F8C2-9899-AA9E-8BD16C8CD8C1}"/>
          </ac:spMkLst>
        </pc:spChg>
        <pc:spChg chg="mod topLvl">
          <ac:chgData name="Rita Tam" userId="a11fa42d-2320-45aa-b44e-2f74874cff07" providerId="ADAL" clId="{72FC61CA-DD92-47A8-A4B8-50B45E9637B9}" dt="2022-11-28T13:12:52.436" v="15619" actId="164"/>
          <ac:spMkLst>
            <pc:docMk/>
            <pc:sldMk cId="3241311688" sldId="317"/>
            <ac:spMk id="245" creationId="{79BE887B-88DD-3B51-6F65-8E681DDBB42C}"/>
          </ac:spMkLst>
        </pc:spChg>
        <pc:spChg chg="del mod">
          <ac:chgData name="Rita Tam" userId="a11fa42d-2320-45aa-b44e-2f74874cff07" providerId="ADAL" clId="{72FC61CA-DD92-47A8-A4B8-50B45E9637B9}" dt="2022-11-28T13:12:20.432" v="15613" actId="478"/>
          <ac:spMkLst>
            <pc:docMk/>
            <pc:sldMk cId="3241311688" sldId="317"/>
            <ac:spMk id="246" creationId="{C00FF536-45F5-7548-F877-1F77B6555485}"/>
          </ac:spMkLst>
        </pc:spChg>
        <pc:spChg chg="del mod">
          <ac:chgData name="Rita Tam" userId="a11fa42d-2320-45aa-b44e-2f74874cff07" providerId="ADAL" clId="{72FC61CA-DD92-47A8-A4B8-50B45E9637B9}" dt="2022-11-28T13:12:20.432" v="15613" actId="478"/>
          <ac:spMkLst>
            <pc:docMk/>
            <pc:sldMk cId="3241311688" sldId="317"/>
            <ac:spMk id="247" creationId="{A8C48FD8-4AF1-87C3-0389-9AF2E3231EF7}"/>
          </ac:spMkLst>
        </pc:spChg>
        <pc:spChg chg="mod topLvl">
          <ac:chgData name="Rita Tam" userId="a11fa42d-2320-45aa-b44e-2f74874cff07" providerId="ADAL" clId="{72FC61CA-DD92-47A8-A4B8-50B45E9637B9}" dt="2022-11-28T13:12:52.436" v="15619" actId="164"/>
          <ac:spMkLst>
            <pc:docMk/>
            <pc:sldMk cId="3241311688" sldId="317"/>
            <ac:spMk id="248" creationId="{31C499C7-3639-310F-B063-DC30B20F0954}"/>
          </ac:spMkLst>
        </pc:spChg>
        <pc:spChg chg="del mod">
          <ac:chgData name="Rita Tam" userId="a11fa42d-2320-45aa-b44e-2f74874cff07" providerId="ADAL" clId="{72FC61CA-DD92-47A8-A4B8-50B45E9637B9}" dt="2022-11-28T13:12:20.432" v="15613" actId="478"/>
          <ac:spMkLst>
            <pc:docMk/>
            <pc:sldMk cId="3241311688" sldId="317"/>
            <ac:spMk id="249" creationId="{F3C5812E-F317-2977-DE84-5E78DC2FA04C}"/>
          </ac:spMkLst>
        </pc:spChg>
        <pc:spChg chg="del mod">
          <ac:chgData name="Rita Tam" userId="a11fa42d-2320-45aa-b44e-2f74874cff07" providerId="ADAL" clId="{72FC61CA-DD92-47A8-A4B8-50B45E9637B9}" dt="2022-11-28T13:12:20.432" v="15613" actId="478"/>
          <ac:spMkLst>
            <pc:docMk/>
            <pc:sldMk cId="3241311688" sldId="317"/>
            <ac:spMk id="250" creationId="{1ECC5327-1EC3-31C5-7611-59BF4BC55390}"/>
          </ac:spMkLst>
        </pc:spChg>
        <pc:spChg chg="mod">
          <ac:chgData name="Rita Tam" userId="a11fa42d-2320-45aa-b44e-2f74874cff07" providerId="ADAL" clId="{72FC61CA-DD92-47A8-A4B8-50B45E9637B9}" dt="2022-11-28T13:13:14.627" v="15624" actId="207"/>
          <ac:spMkLst>
            <pc:docMk/>
            <pc:sldMk cId="3241311688" sldId="317"/>
            <ac:spMk id="253" creationId="{E0832A1E-6285-6CB6-F032-C48C73DFFE58}"/>
          </ac:spMkLst>
        </pc:spChg>
        <pc:spChg chg="mod">
          <ac:chgData name="Rita Tam" userId="a11fa42d-2320-45aa-b44e-2f74874cff07" providerId="ADAL" clId="{72FC61CA-DD92-47A8-A4B8-50B45E9637B9}" dt="2022-11-28T13:13:14.627" v="15624" actId="207"/>
          <ac:spMkLst>
            <pc:docMk/>
            <pc:sldMk cId="3241311688" sldId="317"/>
            <ac:spMk id="254" creationId="{CF44F426-A8AB-84F9-18BD-1BBD02C64495}"/>
          </ac:spMkLst>
        </pc:spChg>
        <pc:spChg chg="mod">
          <ac:chgData name="Rita Tam" userId="a11fa42d-2320-45aa-b44e-2f74874cff07" providerId="ADAL" clId="{72FC61CA-DD92-47A8-A4B8-50B45E9637B9}" dt="2022-11-28T13:13:14.627" v="15624" actId="207"/>
          <ac:spMkLst>
            <pc:docMk/>
            <pc:sldMk cId="3241311688" sldId="317"/>
            <ac:spMk id="255" creationId="{0CB5E76D-7CF5-7B43-B95E-A4A9F0791A5E}"/>
          </ac:spMkLst>
        </pc:spChg>
        <pc:spChg chg="mod">
          <ac:chgData name="Rita Tam" userId="a11fa42d-2320-45aa-b44e-2f74874cff07" providerId="ADAL" clId="{72FC61CA-DD92-47A8-A4B8-50B45E9637B9}" dt="2022-11-28T13:13:14.627" v="15624" actId="207"/>
          <ac:spMkLst>
            <pc:docMk/>
            <pc:sldMk cId="3241311688" sldId="317"/>
            <ac:spMk id="256" creationId="{41B734C4-BA0A-C8BF-833F-38FCBF267106}"/>
          </ac:spMkLst>
        </pc:spChg>
        <pc:spChg chg="mod">
          <ac:chgData name="Rita Tam" userId="a11fa42d-2320-45aa-b44e-2f74874cff07" providerId="ADAL" clId="{72FC61CA-DD92-47A8-A4B8-50B45E9637B9}" dt="2022-11-28T13:13:14.627" v="15624" actId="207"/>
          <ac:spMkLst>
            <pc:docMk/>
            <pc:sldMk cId="3241311688" sldId="317"/>
            <ac:spMk id="257" creationId="{E280D5EE-6DE1-6DF6-2C54-154FE83EE7F5}"/>
          </ac:spMkLst>
        </pc:spChg>
        <pc:spChg chg="mod">
          <ac:chgData name="Rita Tam" userId="a11fa42d-2320-45aa-b44e-2f74874cff07" providerId="ADAL" clId="{72FC61CA-DD92-47A8-A4B8-50B45E9637B9}" dt="2022-11-28T13:13:14.627" v="15624" actId="207"/>
          <ac:spMkLst>
            <pc:docMk/>
            <pc:sldMk cId="3241311688" sldId="317"/>
            <ac:spMk id="258" creationId="{7F77C535-0F11-9A4E-C5B5-C7F972151E55}"/>
          </ac:spMkLst>
        </pc:spChg>
        <pc:spChg chg="mod">
          <ac:chgData name="Rita Tam" userId="a11fa42d-2320-45aa-b44e-2f74874cff07" providerId="ADAL" clId="{72FC61CA-DD92-47A8-A4B8-50B45E9637B9}" dt="2022-11-28T13:13:22.551" v="15625" actId="207"/>
          <ac:spMkLst>
            <pc:docMk/>
            <pc:sldMk cId="3241311688" sldId="317"/>
            <ac:spMk id="260" creationId="{3574C120-844A-B0E2-2AC4-AC35BB201227}"/>
          </ac:spMkLst>
        </pc:spChg>
        <pc:spChg chg="mod">
          <ac:chgData name="Rita Tam" userId="a11fa42d-2320-45aa-b44e-2f74874cff07" providerId="ADAL" clId="{72FC61CA-DD92-47A8-A4B8-50B45E9637B9}" dt="2022-11-28T13:13:22.551" v="15625" actId="207"/>
          <ac:spMkLst>
            <pc:docMk/>
            <pc:sldMk cId="3241311688" sldId="317"/>
            <ac:spMk id="261" creationId="{51910B2F-F784-2263-3534-CAFD93CAE25C}"/>
          </ac:spMkLst>
        </pc:spChg>
        <pc:spChg chg="mod">
          <ac:chgData name="Rita Tam" userId="a11fa42d-2320-45aa-b44e-2f74874cff07" providerId="ADAL" clId="{72FC61CA-DD92-47A8-A4B8-50B45E9637B9}" dt="2022-11-28T13:13:22.551" v="15625" actId="207"/>
          <ac:spMkLst>
            <pc:docMk/>
            <pc:sldMk cId="3241311688" sldId="317"/>
            <ac:spMk id="262" creationId="{1665ADC7-72E3-DA86-F18E-637CD393C402}"/>
          </ac:spMkLst>
        </pc:spChg>
        <pc:spChg chg="mod">
          <ac:chgData name="Rita Tam" userId="a11fa42d-2320-45aa-b44e-2f74874cff07" providerId="ADAL" clId="{72FC61CA-DD92-47A8-A4B8-50B45E9637B9}" dt="2022-11-28T13:13:22.551" v="15625" actId="207"/>
          <ac:spMkLst>
            <pc:docMk/>
            <pc:sldMk cId="3241311688" sldId="317"/>
            <ac:spMk id="263" creationId="{D67A2A44-2622-DAD8-7893-0F9463B73AF1}"/>
          </ac:spMkLst>
        </pc:spChg>
        <pc:spChg chg="mod">
          <ac:chgData name="Rita Tam" userId="a11fa42d-2320-45aa-b44e-2f74874cff07" providerId="ADAL" clId="{72FC61CA-DD92-47A8-A4B8-50B45E9637B9}" dt="2022-11-28T13:13:22.551" v="15625" actId="207"/>
          <ac:spMkLst>
            <pc:docMk/>
            <pc:sldMk cId="3241311688" sldId="317"/>
            <ac:spMk id="264" creationId="{8B3EC967-FBA1-7FF9-3B3D-2CD1461A7EDB}"/>
          </ac:spMkLst>
        </pc:spChg>
        <pc:spChg chg="mod">
          <ac:chgData name="Rita Tam" userId="a11fa42d-2320-45aa-b44e-2f74874cff07" providerId="ADAL" clId="{72FC61CA-DD92-47A8-A4B8-50B45E9637B9}" dt="2022-11-28T13:13:22.551" v="15625" actId="207"/>
          <ac:spMkLst>
            <pc:docMk/>
            <pc:sldMk cId="3241311688" sldId="317"/>
            <ac:spMk id="265" creationId="{A764350F-BE82-3E69-2ABE-59CEAAAF574E}"/>
          </ac:spMkLst>
        </pc:spChg>
        <pc:spChg chg="mod">
          <ac:chgData name="Rita Tam" userId="a11fa42d-2320-45aa-b44e-2f74874cff07" providerId="ADAL" clId="{72FC61CA-DD92-47A8-A4B8-50B45E9637B9}" dt="2022-11-28T13:14:29.286" v="15635"/>
          <ac:spMkLst>
            <pc:docMk/>
            <pc:sldMk cId="3241311688" sldId="317"/>
            <ac:spMk id="268" creationId="{A6DBCCD8-090C-7EF0-8F82-46CD513F4C31}"/>
          </ac:spMkLst>
        </pc:spChg>
        <pc:spChg chg="mod">
          <ac:chgData name="Rita Tam" userId="a11fa42d-2320-45aa-b44e-2f74874cff07" providerId="ADAL" clId="{72FC61CA-DD92-47A8-A4B8-50B45E9637B9}" dt="2022-11-28T13:14:29.286" v="15635"/>
          <ac:spMkLst>
            <pc:docMk/>
            <pc:sldMk cId="3241311688" sldId="317"/>
            <ac:spMk id="269" creationId="{284925F0-EE79-2E82-C1C9-E8F283F6349F}"/>
          </ac:spMkLst>
        </pc:spChg>
        <pc:spChg chg="mod">
          <ac:chgData name="Rita Tam" userId="a11fa42d-2320-45aa-b44e-2f74874cff07" providerId="ADAL" clId="{72FC61CA-DD92-47A8-A4B8-50B45E9637B9}" dt="2022-11-28T13:14:29.286" v="15635"/>
          <ac:spMkLst>
            <pc:docMk/>
            <pc:sldMk cId="3241311688" sldId="317"/>
            <ac:spMk id="271" creationId="{7121CD84-D031-1D2E-5151-69A429E153DE}"/>
          </ac:spMkLst>
        </pc:spChg>
        <pc:spChg chg="mod">
          <ac:chgData name="Rita Tam" userId="a11fa42d-2320-45aa-b44e-2f74874cff07" providerId="ADAL" clId="{72FC61CA-DD92-47A8-A4B8-50B45E9637B9}" dt="2022-11-28T13:14:29.286" v="15635"/>
          <ac:spMkLst>
            <pc:docMk/>
            <pc:sldMk cId="3241311688" sldId="317"/>
            <ac:spMk id="274" creationId="{61C01B4E-A8CA-73F9-D53E-7FDEFEF328FB}"/>
          </ac:spMkLst>
        </pc:spChg>
        <pc:spChg chg="mod">
          <ac:chgData name="Rita Tam" userId="a11fa42d-2320-45aa-b44e-2f74874cff07" providerId="ADAL" clId="{72FC61CA-DD92-47A8-A4B8-50B45E9637B9}" dt="2022-11-28T13:14:29.286" v="15635"/>
          <ac:spMkLst>
            <pc:docMk/>
            <pc:sldMk cId="3241311688" sldId="317"/>
            <ac:spMk id="275" creationId="{E31A7E7B-CBEF-C9B7-B689-6670139317B3}"/>
          </ac:spMkLst>
        </pc:spChg>
        <pc:spChg chg="mod">
          <ac:chgData name="Rita Tam" userId="a11fa42d-2320-45aa-b44e-2f74874cff07" providerId="ADAL" clId="{72FC61CA-DD92-47A8-A4B8-50B45E9637B9}" dt="2022-11-28T13:14:29.286" v="15635"/>
          <ac:spMkLst>
            <pc:docMk/>
            <pc:sldMk cId="3241311688" sldId="317"/>
            <ac:spMk id="276" creationId="{D238C357-B441-05C8-356E-23B0E0BA6B43}"/>
          </ac:spMkLst>
        </pc:spChg>
        <pc:spChg chg="mod">
          <ac:chgData name="Rita Tam" userId="a11fa42d-2320-45aa-b44e-2f74874cff07" providerId="ADAL" clId="{72FC61CA-DD92-47A8-A4B8-50B45E9637B9}" dt="2022-11-28T13:14:29.286" v="15635"/>
          <ac:spMkLst>
            <pc:docMk/>
            <pc:sldMk cId="3241311688" sldId="317"/>
            <ac:spMk id="282" creationId="{1B640D11-FD1B-C67C-DEAC-779BD81508D7}"/>
          </ac:spMkLst>
        </pc:spChg>
        <pc:spChg chg="mod">
          <ac:chgData name="Rita Tam" userId="a11fa42d-2320-45aa-b44e-2f74874cff07" providerId="ADAL" clId="{72FC61CA-DD92-47A8-A4B8-50B45E9637B9}" dt="2022-11-28T13:14:29.286" v="15635"/>
          <ac:spMkLst>
            <pc:docMk/>
            <pc:sldMk cId="3241311688" sldId="317"/>
            <ac:spMk id="283" creationId="{092E7129-D747-93CF-A552-6A91FA550438}"/>
          </ac:spMkLst>
        </pc:spChg>
        <pc:spChg chg="mod">
          <ac:chgData name="Rita Tam" userId="a11fa42d-2320-45aa-b44e-2f74874cff07" providerId="ADAL" clId="{72FC61CA-DD92-47A8-A4B8-50B45E9637B9}" dt="2022-11-28T13:14:29.286" v="15635"/>
          <ac:spMkLst>
            <pc:docMk/>
            <pc:sldMk cId="3241311688" sldId="317"/>
            <ac:spMk id="284" creationId="{3038FD0F-1C22-85CC-18FA-47E5401AE213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452" creationId="{CF73E912-A200-858D-D957-FCA2DC4B232E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453" creationId="{61E87682-6833-56C3-D30A-5244BEB66F5A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454" creationId="{A7E62026-86C6-EE13-6D0A-48399F52D0F1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455" creationId="{712D623E-5BF8-F0A5-6B86-FB313A282EFA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456" creationId="{CE533C5B-83E0-97BC-56AA-FF3D8AAA9B94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457" creationId="{64998575-681C-859A-6A61-4181515C223A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458" creationId="{427AA73B-BFF7-EDE2-113C-A23A31DDCDC5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459" creationId="{E9EF2E6D-8B74-EA78-84B0-B5C8844A5A09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460" creationId="{692C3606-5051-506C-C350-207CBD28D99E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461" creationId="{50126E4E-9903-799C-C8F9-5FA2F5283BE3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462" creationId="{69F86818-DAB1-05EE-B9D1-AA33A20AD10A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463" creationId="{A39891F2-FD4D-4DAB-C1AD-673BA510F486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464" creationId="{9B186B8B-547C-6EC9-D8CF-7A1A7D6CEADC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465" creationId="{F41C2D41-734E-C5A9-E082-97E2DADF1497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466" creationId="{85CCD4D9-19C7-3025-E9CE-E23C79149264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467" creationId="{BDE17727-4464-438A-4E1E-37CDAC6FD760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468" creationId="{12857F4F-2488-F825-F99A-711C591F0270}"/>
          </ac:spMkLst>
        </pc:spChg>
        <pc:spChg chg="mod">
          <ac:chgData name="Rita Tam" userId="a11fa42d-2320-45aa-b44e-2f74874cff07" providerId="ADAL" clId="{72FC61CA-DD92-47A8-A4B8-50B45E9637B9}" dt="2022-11-28T13:09:06.248" v="15584"/>
          <ac:spMkLst>
            <pc:docMk/>
            <pc:sldMk cId="3241311688" sldId="317"/>
            <ac:spMk id="469" creationId="{690AD1D9-C97E-BDC8-0B22-76BFC2B76E33}"/>
          </ac:spMkLst>
        </pc:spChg>
        <pc:spChg chg="mod">
          <ac:chgData name="Rita Tam" userId="a11fa42d-2320-45aa-b44e-2f74874cff07" providerId="ADAL" clId="{72FC61CA-DD92-47A8-A4B8-50B45E9637B9}" dt="2022-11-28T13:10:32.459" v="15595"/>
          <ac:spMkLst>
            <pc:docMk/>
            <pc:sldMk cId="3241311688" sldId="317"/>
            <ac:spMk id="471" creationId="{A4ED0669-4427-7040-8518-4D3AD34BB9EB}"/>
          </ac:spMkLst>
        </pc:spChg>
        <pc:spChg chg="mod">
          <ac:chgData name="Rita Tam" userId="a11fa42d-2320-45aa-b44e-2f74874cff07" providerId="ADAL" clId="{72FC61CA-DD92-47A8-A4B8-50B45E9637B9}" dt="2022-11-28T13:10:32.459" v="15595"/>
          <ac:spMkLst>
            <pc:docMk/>
            <pc:sldMk cId="3241311688" sldId="317"/>
            <ac:spMk id="472" creationId="{63347F3C-865B-B69F-8AE6-6E530D2979A3}"/>
          </ac:spMkLst>
        </pc:spChg>
        <pc:spChg chg="add del mod">
          <ac:chgData name="Rita Tam" userId="a11fa42d-2320-45aa-b44e-2f74874cff07" providerId="ADAL" clId="{72FC61CA-DD92-47A8-A4B8-50B45E9637B9}" dt="2022-11-28T13:14:44.685" v="15639" actId="478"/>
          <ac:spMkLst>
            <pc:docMk/>
            <pc:sldMk cId="3241311688" sldId="317"/>
            <ac:spMk id="473" creationId="{FF92D44E-2B3F-D3AF-86E2-1684C31C6B83}"/>
          </ac:spMkLst>
        </pc:spChg>
        <pc:spChg chg="del mod">
          <ac:chgData name="Rita Tam" userId="a11fa42d-2320-45aa-b44e-2f74874cff07" providerId="ADAL" clId="{72FC61CA-DD92-47A8-A4B8-50B45E9637B9}" dt="2022-11-28T13:11:04.652" v="15598" actId="478"/>
          <ac:spMkLst>
            <pc:docMk/>
            <pc:sldMk cId="3241311688" sldId="317"/>
            <ac:spMk id="474" creationId="{A798EE6B-164A-29EA-8E8C-8FD6A78DBA19}"/>
          </ac:spMkLst>
        </pc:spChg>
        <pc:spChg chg="del mod">
          <ac:chgData name="Rita Tam" userId="a11fa42d-2320-45aa-b44e-2f74874cff07" providerId="ADAL" clId="{72FC61CA-DD92-47A8-A4B8-50B45E9637B9}" dt="2022-11-28T13:11:04.652" v="15598" actId="478"/>
          <ac:spMkLst>
            <pc:docMk/>
            <pc:sldMk cId="3241311688" sldId="317"/>
            <ac:spMk id="478" creationId="{90D12F6E-DCCC-3835-CF63-FC03AA9F7E98}"/>
          </ac:spMkLst>
        </pc:spChg>
        <pc:spChg chg="del mod">
          <ac:chgData name="Rita Tam" userId="a11fa42d-2320-45aa-b44e-2f74874cff07" providerId="ADAL" clId="{72FC61CA-DD92-47A8-A4B8-50B45E9637B9}" dt="2022-11-28T13:11:04.652" v="15598" actId="478"/>
          <ac:spMkLst>
            <pc:docMk/>
            <pc:sldMk cId="3241311688" sldId="317"/>
            <ac:spMk id="479" creationId="{D3D8A5E9-B086-C550-7CA8-4492BCEB223F}"/>
          </ac:spMkLst>
        </pc:spChg>
        <pc:spChg chg="mod">
          <ac:chgData name="Rita Tam" userId="a11fa42d-2320-45aa-b44e-2f74874cff07" providerId="ADAL" clId="{72FC61CA-DD92-47A8-A4B8-50B45E9637B9}" dt="2022-11-28T13:11:57.160" v="15609" actId="1076"/>
          <ac:spMkLst>
            <pc:docMk/>
            <pc:sldMk cId="3241311688" sldId="317"/>
            <ac:spMk id="481" creationId="{9F8D24DB-F091-FE8A-0BB2-E9F38C84A98E}"/>
          </ac:spMkLst>
        </pc:spChg>
        <pc:spChg chg="mod">
          <ac:chgData name="Rita Tam" userId="a11fa42d-2320-45aa-b44e-2f74874cff07" providerId="ADAL" clId="{72FC61CA-DD92-47A8-A4B8-50B45E9637B9}" dt="2022-11-28T13:10:32.459" v="15595"/>
          <ac:spMkLst>
            <pc:docMk/>
            <pc:sldMk cId="3241311688" sldId="317"/>
            <ac:spMk id="482" creationId="{5FE160FC-4D7F-103F-82D7-97967B4E1FFA}"/>
          </ac:spMkLst>
        </pc:spChg>
        <pc:spChg chg="mod">
          <ac:chgData name="Rita Tam" userId="a11fa42d-2320-45aa-b44e-2f74874cff07" providerId="ADAL" clId="{72FC61CA-DD92-47A8-A4B8-50B45E9637B9}" dt="2022-11-28T13:11:59.872" v="15610" actId="1076"/>
          <ac:spMkLst>
            <pc:docMk/>
            <pc:sldMk cId="3241311688" sldId="317"/>
            <ac:spMk id="483" creationId="{F6D9E10D-6B0F-6B0E-82D3-B0A1E2602104}"/>
          </ac:spMkLst>
        </pc:spChg>
        <pc:spChg chg="mod">
          <ac:chgData name="Rita Tam" userId="a11fa42d-2320-45aa-b44e-2f74874cff07" providerId="ADAL" clId="{72FC61CA-DD92-47A8-A4B8-50B45E9637B9}" dt="2022-11-28T13:12:02.059" v="15611" actId="1076"/>
          <ac:spMkLst>
            <pc:docMk/>
            <pc:sldMk cId="3241311688" sldId="317"/>
            <ac:spMk id="484" creationId="{C812BF49-4E3A-5569-3003-282717BF4D64}"/>
          </ac:spMkLst>
        </pc:spChg>
        <pc:spChg chg="del mod">
          <ac:chgData name="Rita Tam" userId="a11fa42d-2320-45aa-b44e-2f74874cff07" providerId="ADAL" clId="{72FC61CA-DD92-47A8-A4B8-50B45E9637B9}" dt="2022-11-28T13:11:08.913" v="15599" actId="478"/>
          <ac:spMkLst>
            <pc:docMk/>
            <pc:sldMk cId="3241311688" sldId="317"/>
            <ac:spMk id="485" creationId="{77121E6D-3CC6-9F53-1149-978C1902B4BA}"/>
          </ac:spMkLst>
        </pc:spChg>
        <pc:spChg chg="del mod">
          <ac:chgData name="Rita Tam" userId="a11fa42d-2320-45aa-b44e-2f74874cff07" providerId="ADAL" clId="{72FC61CA-DD92-47A8-A4B8-50B45E9637B9}" dt="2022-11-28T13:11:08.913" v="15599" actId="478"/>
          <ac:spMkLst>
            <pc:docMk/>
            <pc:sldMk cId="3241311688" sldId="317"/>
            <ac:spMk id="486" creationId="{39AE4D3E-3B13-95DB-1233-0B932C7E73FE}"/>
          </ac:spMkLst>
        </pc:spChg>
        <pc:spChg chg="del mod">
          <ac:chgData name="Rita Tam" userId="a11fa42d-2320-45aa-b44e-2f74874cff07" providerId="ADAL" clId="{72FC61CA-DD92-47A8-A4B8-50B45E9637B9}" dt="2022-11-28T13:11:08.913" v="15599" actId="478"/>
          <ac:spMkLst>
            <pc:docMk/>
            <pc:sldMk cId="3241311688" sldId="317"/>
            <ac:spMk id="496" creationId="{44DBDF5B-1624-64F5-823B-1297FE76357B}"/>
          </ac:spMkLst>
        </pc:spChg>
        <pc:spChg chg="del mod">
          <ac:chgData name="Rita Tam" userId="a11fa42d-2320-45aa-b44e-2f74874cff07" providerId="ADAL" clId="{72FC61CA-DD92-47A8-A4B8-50B45E9637B9}" dt="2022-11-28T13:11:08.913" v="15599" actId="478"/>
          <ac:spMkLst>
            <pc:docMk/>
            <pc:sldMk cId="3241311688" sldId="317"/>
            <ac:spMk id="497" creationId="{257007D3-3F3C-22AA-1EC8-E52B549E4DF9}"/>
          </ac:spMkLst>
        </pc:spChg>
        <pc:spChg chg="mod">
          <ac:chgData name="Rita Tam" userId="a11fa42d-2320-45aa-b44e-2f74874cff07" providerId="ADAL" clId="{72FC61CA-DD92-47A8-A4B8-50B45E9637B9}" dt="2022-11-28T13:10:32.459" v="15595"/>
          <ac:spMkLst>
            <pc:docMk/>
            <pc:sldMk cId="3241311688" sldId="317"/>
            <ac:spMk id="499" creationId="{C6370515-509E-D6F8-F877-0E95344DE3E3}"/>
          </ac:spMkLst>
        </pc:spChg>
        <pc:spChg chg="mod">
          <ac:chgData name="Rita Tam" userId="a11fa42d-2320-45aa-b44e-2f74874cff07" providerId="ADAL" clId="{72FC61CA-DD92-47A8-A4B8-50B45E9637B9}" dt="2022-11-28T13:11:17.146" v="15603" actId="1035"/>
          <ac:spMkLst>
            <pc:docMk/>
            <pc:sldMk cId="3241311688" sldId="317"/>
            <ac:spMk id="500" creationId="{EB9DBDAB-F3E9-EB3D-2031-E491429FF900}"/>
          </ac:spMkLst>
        </pc:spChg>
        <pc:spChg chg="mod">
          <ac:chgData name="Rita Tam" userId="a11fa42d-2320-45aa-b44e-2f74874cff07" providerId="ADAL" clId="{72FC61CA-DD92-47A8-A4B8-50B45E9637B9}" dt="2022-11-28T13:11:20.765" v="15606" actId="1035"/>
          <ac:spMkLst>
            <pc:docMk/>
            <pc:sldMk cId="3241311688" sldId="317"/>
            <ac:spMk id="501" creationId="{C2ADEA8A-E106-4681-B66F-2B7EB2FC4E80}"/>
          </ac:spMkLst>
        </pc:spChg>
        <pc:spChg chg="del mod">
          <ac:chgData name="Rita Tam" userId="a11fa42d-2320-45aa-b44e-2f74874cff07" providerId="ADAL" clId="{72FC61CA-DD92-47A8-A4B8-50B45E9637B9}" dt="2022-11-28T13:11:13.287" v="15600" actId="478"/>
          <ac:spMkLst>
            <pc:docMk/>
            <pc:sldMk cId="3241311688" sldId="317"/>
            <ac:spMk id="509" creationId="{3F8DBC78-0522-B784-4355-A351E0F23C9F}"/>
          </ac:spMkLst>
        </pc:spChg>
        <pc:spChg chg="del mod">
          <ac:chgData name="Rita Tam" userId="a11fa42d-2320-45aa-b44e-2f74874cff07" providerId="ADAL" clId="{72FC61CA-DD92-47A8-A4B8-50B45E9637B9}" dt="2022-11-28T13:11:13.287" v="15600" actId="478"/>
          <ac:spMkLst>
            <pc:docMk/>
            <pc:sldMk cId="3241311688" sldId="317"/>
            <ac:spMk id="510" creationId="{245E1C60-2065-680B-E2A5-E4A0FC1A5A0D}"/>
          </ac:spMkLst>
        </pc:spChg>
        <pc:spChg chg="del mod">
          <ac:chgData name="Rita Tam" userId="a11fa42d-2320-45aa-b44e-2f74874cff07" providerId="ADAL" clId="{72FC61CA-DD92-47A8-A4B8-50B45E9637B9}" dt="2022-11-28T13:11:13.287" v="15600" actId="478"/>
          <ac:spMkLst>
            <pc:docMk/>
            <pc:sldMk cId="3241311688" sldId="317"/>
            <ac:spMk id="511" creationId="{68507684-4CA3-D8F3-2FD7-6AC36AA0D4B2}"/>
          </ac:spMkLst>
        </pc:spChg>
        <pc:grpChg chg="add del mod">
          <ac:chgData name="Rita Tam" userId="a11fa42d-2320-45aa-b44e-2f74874cff07" providerId="ADAL" clId="{72FC61CA-DD92-47A8-A4B8-50B45E9637B9}" dt="2022-11-28T13:10:30.688" v="15593" actId="478"/>
          <ac:grpSpMkLst>
            <pc:docMk/>
            <pc:sldMk cId="3241311688" sldId="317"/>
            <ac:grpSpMk id="2" creationId="{72715962-890F-B9EE-E8BB-328965D5F2E3}"/>
          </ac:grpSpMkLst>
        </pc:grpChg>
        <pc:grpChg chg="mod">
          <ac:chgData name="Rita Tam" userId="a11fa42d-2320-45aa-b44e-2f74874cff07" providerId="ADAL" clId="{72FC61CA-DD92-47A8-A4B8-50B45E9637B9}" dt="2022-11-28T13:09:06.248" v="15584"/>
          <ac:grpSpMkLst>
            <pc:docMk/>
            <pc:sldMk cId="3241311688" sldId="317"/>
            <ac:grpSpMk id="4" creationId="{34ABEF2B-BAA8-6A1F-3804-DBA4247E5FDE}"/>
          </ac:grpSpMkLst>
        </pc:grpChg>
        <pc:grpChg chg="mod">
          <ac:chgData name="Rita Tam" userId="a11fa42d-2320-45aa-b44e-2f74874cff07" providerId="ADAL" clId="{72FC61CA-DD92-47A8-A4B8-50B45E9637B9}" dt="2022-11-28T13:09:06.248" v="15584"/>
          <ac:grpSpMkLst>
            <pc:docMk/>
            <pc:sldMk cId="3241311688" sldId="317"/>
            <ac:grpSpMk id="5" creationId="{C989756D-D949-4FFB-076C-3F56AF029B4F}"/>
          </ac:grpSpMkLst>
        </pc:grpChg>
        <pc:grpChg chg="mod">
          <ac:chgData name="Rita Tam" userId="a11fa42d-2320-45aa-b44e-2f74874cff07" providerId="ADAL" clId="{72FC61CA-DD92-47A8-A4B8-50B45E9637B9}" dt="2022-11-28T13:09:06.248" v="15584"/>
          <ac:grpSpMkLst>
            <pc:docMk/>
            <pc:sldMk cId="3241311688" sldId="317"/>
            <ac:grpSpMk id="6" creationId="{47130A83-9998-9EAF-2A25-D98A3BE941ED}"/>
          </ac:grpSpMkLst>
        </pc:grpChg>
        <pc:grpChg chg="mod">
          <ac:chgData name="Rita Tam" userId="a11fa42d-2320-45aa-b44e-2f74874cff07" providerId="ADAL" clId="{72FC61CA-DD92-47A8-A4B8-50B45E9637B9}" dt="2022-11-28T13:09:06.248" v="15584"/>
          <ac:grpSpMkLst>
            <pc:docMk/>
            <pc:sldMk cId="3241311688" sldId="317"/>
            <ac:grpSpMk id="7" creationId="{2447D309-DEE1-1043-F03D-09D5FA161548}"/>
          </ac:grpSpMkLst>
        </pc:grpChg>
        <pc:grpChg chg="mod">
          <ac:chgData name="Rita Tam" userId="a11fa42d-2320-45aa-b44e-2f74874cff07" providerId="ADAL" clId="{72FC61CA-DD92-47A8-A4B8-50B45E9637B9}" dt="2022-11-28T13:09:06.248" v="15584"/>
          <ac:grpSpMkLst>
            <pc:docMk/>
            <pc:sldMk cId="3241311688" sldId="317"/>
            <ac:grpSpMk id="8" creationId="{755908F2-A3B3-6380-A1C5-41A78428E4C9}"/>
          </ac:grpSpMkLst>
        </pc:grpChg>
        <pc:grpChg chg="mod">
          <ac:chgData name="Rita Tam" userId="a11fa42d-2320-45aa-b44e-2f74874cff07" providerId="ADAL" clId="{72FC61CA-DD92-47A8-A4B8-50B45E9637B9}" dt="2022-11-28T13:09:06.248" v="15584"/>
          <ac:grpSpMkLst>
            <pc:docMk/>
            <pc:sldMk cId="3241311688" sldId="317"/>
            <ac:grpSpMk id="9" creationId="{3782255B-6610-06C6-0774-0BFDB3F418DE}"/>
          </ac:grpSpMkLst>
        </pc:grpChg>
        <pc:grpChg chg="add del mod">
          <ac:chgData name="Rita Tam" userId="a11fa42d-2320-45aa-b44e-2f74874cff07" providerId="ADAL" clId="{72FC61CA-DD92-47A8-A4B8-50B45E9637B9}" dt="2022-11-28T13:10:29.872" v="15592" actId="478"/>
          <ac:grpSpMkLst>
            <pc:docMk/>
            <pc:sldMk cId="3241311688" sldId="317"/>
            <ac:grpSpMk id="28" creationId="{A294D232-D835-5766-13E7-C8798D311004}"/>
          </ac:grpSpMkLst>
        </pc:grpChg>
        <pc:grpChg chg="mod">
          <ac:chgData name="Rita Tam" userId="a11fa42d-2320-45aa-b44e-2f74874cff07" providerId="ADAL" clId="{72FC61CA-DD92-47A8-A4B8-50B45E9637B9}" dt="2022-11-28T13:09:06.248" v="15584"/>
          <ac:grpSpMkLst>
            <pc:docMk/>
            <pc:sldMk cId="3241311688" sldId="317"/>
            <ac:grpSpMk id="29" creationId="{611C906A-4C17-575A-73C3-B5D1BB7BC825}"/>
          </ac:grpSpMkLst>
        </pc:grpChg>
        <pc:grpChg chg="mod">
          <ac:chgData name="Rita Tam" userId="a11fa42d-2320-45aa-b44e-2f74874cff07" providerId="ADAL" clId="{72FC61CA-DD92-47A8-A4B8-50B45E9637B9}" dt="2022-11-28T13:09:06.248" v="15584"/>
          <ac:grpSpMkLst>
            <pc:docMk/>
            <pc:sldMk cId="3241311688" sldId="317"/>
            <ac:grpSpMk id="30" creationId="{E7AF16AE-973E-34DC-1B81-8BBC6F963DA1}"/>
          </ac:grpSpMkLst>
        </pc:grpChg>
        <pc:grpChg chg="mod">
          <ac:chgData name="Rita Tam" userId="a11fa42d-2320-45aa-b44e-2f74874cff07" providerId="ADAL" clId="{72FC61CA-DD92-47A8-A4B8-50B45E9637B9}" dt="2022-11-28T13:09:06.248" v="15584"/>
          <ac:grpSpMkLst>
            <pc:docMk/>
            <pc:sldMk cId="3241311688" sldId="317"/>
            <ac:grpSpMk id="31" creationId="{F6E69326-6031-EA5E-EBC8-4464DE4C85A3}"/>
          </ac:grpSpMkLst>
        </pc:grpChg>
        <pc:grpChg chg="mod">
          <ac:chgData name="Rita Tam" userId="a11fa42d-2320-45aa-b44e-2f74874cff07" providerId="ADAL" clId="{72FC61CA-DD92-47A8-A4B8-50B45E9637B9}" dt="2022-11-28T13:09:06.248" v="15584"/>
          <ac:grpSpMkLst>
            <pc:docMk/>
            <pc:sldMk cId="3241311688" sldId="317"/>
            <ac:grpSpMk id="32" creationId="{E1B261ED-B3D7-7F76-CDE0-46BCD6F03AE2}"/>
          </ac:grpSpMkLst>
        </pc:grpChg>
        <pc:grpChg chg="mod">
          <ac:chgData name="Rita Tam" userId="a11fa42d-2320-45aa-b44e-2f74874cff07" providerId="ADAL" clId="{72FC61CA-DD92-47A8-A4B8-50B45E9637B9}" dt="2022-11-28T13:09:06.248" v="15584"/>
          <ac:grpSpMkLst>
            <pc:docMk/>
            <pc:sldMk cId="3241311688" sldId="317"/>
            <ac:grpSpMk id="33" creationId="{45E5D6BA-B539-D2EC-C99B-CAD660E91744}"/>
          </ac:grpSpMkLst>
        </pc:grpChg>
        <pc:grpChg chg="mod">
          <ac:chgData name="Rita Tam" userId="a11fa42d-2320-45aa-b44e-2f74874cff07" providerId="ADAL" clId="{72FC61CA-DD92-47A8-A4B8-50B45E9637B9}" dt="2022-11-28T13:09:06.248" v="15584"/>
          <ac:grpSpMkLst>
            <pc:docMk/>
            <pc:sldMk cId="3241311688" sldId="317"/>
            <ac:grpSpMk id="34" creationId="{4CF0A53D-954A-85DB-7CA3-74685F8CEFAE}"/>
          </ac:grpSpMkLst>
        </pc:grpChg>
        <pc:grpChg chg="mod">
          <ac:chgData name="Rita Tam" userId="a11fa42d-2320-45aa-b44e-2f74874cff07" providerId="ADAL" clId="{72FC61CA-DD92-47A8-A4B8-50B45E9637B9}" dt="2022-11-28T13:09:06.248" v="15584"/>
          <ac:grpSpMkLst>
            <pc:docMk/>
            <pc:sldMk cId="3241311688" sldId="317"/>
            <ac:grpSpMk id="35" creationId="{5607412A-536F-9445-15E6-2AA5807A2757}"/>
          </ac:grpSpMkLst>
        </pc:grpChg>
        <pc:grpChg chg="mod">
          <ac:chgData name="Rita Tam" userId="a11fa42d-2320-45aa-b44e-2f74874cff07" providerId="ADAL" clId="{72FC61CA-DD92-47A8-A4B8-50B45E9637B9}" dt="2022-11-28T13:09:06.248" v="15584"/>
          <ac:grpSpMkLst>
            <pc:docMk/>
            <pc:sldMk cId="3241311688" sldId="317"/>
            <ac:grpSpMk id="36" creationId="{F21BBAB1-5776-BD1E-50BE-900E6010CB92}"/>
          </ac:grpSpMkLst>
        </pc:grpChg>
        <pc:grpChg chg="add del mod">
          <ac:chgData name="Rita Tam" userId="a11fa42d-2320-45aa-b44e-2f74874cff07" providerId="ADAL" clId="{72FC61CA-DD92-47A8-A4B8-50B45E9637B9}" dt="2022-11-28T13:10:31.454" v="15594" actId="478"/>
          <ac:grpSpMkLst>
            <pc:docMk/>
            <pc:sldMk cId="3241311688" sldId="317"/>
            <ac:grpSpMk id="61" creationId="{9023639F-F0B5-EE22-DB12-DC33EF60CCE9}"/>
          </ac:grpSpMkLst>
        </pc:grpChg>
        <pc:grpChg chg="mod">
          <ac:chgData name="Rita Tam" userId="a11fa42d-2320-45aa-b44e-2f74874cff07" providerId="ADAL" clId="{72FC61CA-DD92-47A8-A4B8-50B45E9637B9}" dt="2022-11-28T13:09:06.248" v="15584"/>
          <ac:grpSpMkLst>
            <pc:docMk/>
            <pc:sldMk cId="3241311688" sldId="317"/>
            <ac:grpSpMk id="62" creationId="{55F17819-5803-399B-1902-B3454D76FB65}"/>
          </ac:grpSpMkLst>
        </pc:grpChg>
        <pc:grpChg chg="mod">
          <ac:chgData name="Rita Tam" userId="a11fa42d-2320-45aa-b44e-2f74874cff07" providerId="ADAL" clId="{72FC61CA-DD92-47A8-A4B8-50B45E9637B9}" dt="2022-11-28T13:09:06.248" v="15584"/>
          <ac:grpSpMkLst>
            <pc:docMk/>
            <pc:sldMk cId="3241311688" sldId="317"/>
            <ac:grpSpMk id="63" creationId="{86384983-FC32-DC64-0994-FA15B426C3A3}"/>
          </ac:grpSpMkLst>
        </pc:grpChg>
        <pc:grpChg chg="add del mod">
          <ac:chgData name="Rita Tam" userId="a11fa42d-2320-45aa-b44e-2f74874cff07" providerId="ADAL" clId="{72FC61CA-DD92-47A8-A4B8-50B45E9637B9}" dt="2022-11-28T13:11:40.944" v="15608" actId="478"/>
          <ac:grpSpMkLst>
            <pc:docMk/>
            <pc:sldMk cId="3241311688" sldId="317"/>
            <ac:grpSpMk id="132" creationId="{A1A89272-2E4A-D153-F9D1-B3718652731D}"/>
          </ac:grpSpMkLst>
        </pc:grpChg>
        <pc:grpChg chg="mod">
          <ac:chgData name="Rita Tam" userId="a11fa42d-2320-45aa-b44e-2f74874cff07" providerId="ADAL" clId="{72FC61CA-DD92-47A8-A4B8-50B45E9637B9}" dt="2022-11-28T13:11:34.077" v="15607"/>
          <ac:grpSpMkLst>
            <pc:docMk/>
            <pc:sldMk cId="3241311688" sldId="317"/>
            <ac:grpSpMk id="133" creationId="{1EB0BB7E-8811-52EE-557D-C31B7F6C7032}"/>
          </ac:grpSpMkLst>
        </pc:grpChg>
        <pc:grpChg chg="mod">
          <ac:chgData name="Rita Tam" userId="a11fa42d-2320-45aa-b44e-2f74874cff07" providerId="ADAL" clId="{72FC61CA-DD92-47A8-A4B8-50B45E9637B9}" dt="2022-11-28T13:11:34.077" v="15607"/>
          <ac:grpSpMkLst>
            <pc:docMk/>
            <pc:sldMk cId="3241311688" sldId="317"/>
            <ac:grpSpMk id="134" creationId="{B6FE9F56-1B7E-DBD2-04EF-9E8B18DEADCB}"/>
          </ac:grpSpMkLst>
        </pc:grpChg>
        <pc:grpChg chg="mod">
          <ac:chgData name="Rita Tam" userId="a11fa42d-2320-45aa-b44e-2f74874cff07" providerId="ADAL" clId="{72FC61CA-DD92-47A8-A4B8-50B45E9637B9}" dt="2022-11-28T13:11:34.077" v="15607"/>
          <ac:grpSpMkLst>
            <pc:docMk/>
            <pc:sldMk cId="3241311688" sldId="317"/>
            <ac:grpSpMk id="135" creationId="{507749C4-EE40-1A40-2BF8-E67BE6C8EB35}"/>
          </ac:grpSpMkLst>
        </pc:grpChg>
        <pc:grpChg chg="mod">
          <ac:chgData name="Rita Tam" userId="a11fa42d-2320-45aa-b44e-2f74874cff07" providerId="ADAL" clId="{72FC61CA-DD92-47A8-A4B8-50B45E9637B9}" dt="2022-11-28T13:11:34.077" v="15607"/>
          <ac:grpSpMkLst>
            <pc:docMk/>
            <pc:sldMk cId="3241311688" sldId="317"/>
            <ac:grpSpMk id="136" creationId="{9472D005-2836-EAA6-A4B7-4A498779D475}"/>
          </ac:grpSpMkLst>
        </pc:grpChg>
        <pc:grpChg chg="mod">
          <ac:chgData name="Rita Tam" userId="a11fa42d-2320-45aa-b44e-2f74874cff07" providerId="ADAL" clId="{72FC61CA-DD92-47A8-A4B8-50B45E9637B9}" dt="2022-11-28T13:11:34.077" v="15607"/>
          <ac:grpSpMkLst>
            <pc:docMk/>
            <pc:sldMk cId="3241311688" sldId="317"/>
            <ac:grpSpMk id="137" creationId="{8ECEF1ED-237D-48C0-EA18-B671A9618392}"/>
          </ac:grpSpMkLst>
        </pc:grpChg>
        <pc:grpChg chg="mod">
          <ac:chgData name="Rita Tam" userId="a11fa42d-2320-45aa-b44e-2f74874cff07" providerId="ADAL" clId="{72FC61CA-DD92-47A8-A4B8-50B45E9637B9}" dt="2022-11-28T13:11:34.077" v="15607"/>
          <ac:grpSpMkLst>
            <pc:docMk/>
            <pc:sldMk cId="3241311688" sldId="317"/>
            <ac:grpSpMk id="138" creationId="{02B2271A-5198-DAAC-04DD-A4663E6EDAF8}"/>
          </ac:grpSpMkLst>
        </pc:grpChg>
        <pc:grpChg chg="add del mod">
          <ac:chgData name="Rita Tam" userId="a11fa42d-2320-45aa-b44e-2f74874cff07" providerId="ADAL" clId="{72FC61CA-DD92-47A8-A4B8-50B45E9637B9}" dt="2022-11-28T13:12:38.029" v="15616" actId="165"/>
          <ac:grpSpMkLst>
            <pc:docMk/>
            <pc:sldMk cId="3241311688" sldId="317"/>
            <ac:grpSpMk id="192" creationId="{C08FCD0F-9757-5896-F689-C8236B523054}"/>
          </ac:grpSpMkLst>
        </pc:grpChg>
        <pc:grpChg chg="del mod">
          <ac:chgData name="Rita Tam" userId="a11fa42d-2320-45aa-b44e-2f74874cff07" providerId="ADAL" clId="{72FC61CA-DD92-47A8-A4B8-50B45E9637B9}" dt="2022-11-28T13:12:20.432" v="15613" actId="478"/>
          <ac:grpSpMkLst>
            <pc:docMk/>
            <pc:sldMk cId="3241311688" sldId="317"/>
            <ac:grpSpMk id="193" creationId="{318367E8-D91F-D01A-27AB-F513FC9127AD}"/>
          </ac:grpSpMkLst>
        </pc:grpChg>
        <pc:grpChg chg="del mod">
          <ac:chgData name="Rita Tam" userId="a11fa42d-2320-45aa-b44e-2f74874cff07" providerId="ADAL" clId="{72FC61CA-DD92-47A8-A4B8-50B45E9637B9}" dt="2022-11-28T13:12:20.432" v="15613" actId="478"/>
          <ac:grpSpMkLst>
            <pc:docMk/>
            <pc:sldMk cId="3241311688" sldId="317"/>
            <ac:grpSpMk id="194" creationId="{DA4474A0-8FEE-22B6-0E4A-1280E59643E0}"/>
          </ac:grpSpMkLst>
        </pc:grpChg>
        <pc:grpChg chg="del mod">
          <ac:chgData name="Rita Tam" userId="a11fa42d-2320-45aa-b44e-2f74874cff07" providerId="ADAL" clId="{72FC61CA-DD92-47A8-A4B8-50B45E9637B9}" dt="2022-11-28T13:12:20.432" v="15613" actId="478"/>
          <ac:grpSpMkLst>
            <pc:docMk/>
            <pc:sldMk cId="3241311688" sldId="317"/>
            <ac:grpSpMk id="195" creationId="{DD1FA7AD-E11B-638A-69CD-26FD7D49272E}"/>
          </ac:grpSpMkLst>
        </pc:grpChg>
        <pc:grpChg chg="del mod">
          <ac:chgData name="Rita Tam" userId="a11fa42d-2320-45aa-b44e-2f74874cff07" providerId="ADAL" clId="{72FC61CA-DD92-47A8-A4B8-50B45E9637B9}" dt="2022-11-28T13:12:20.432" v="15613" actId="478"/>
          <ac:grpSpMkLst>
            <pc:docMk/>
            <pc:sldMk cId="3241311688" sldId="317"/>
            <ac:grpSpMk id="196" creationId="{0C952FA8-8CB1-2FAC-11A8-4BBEF1F1D8C9}"/>
          </ac:grpSpMkLst>
        </pc:grpChg>
        <pc:grpChg chg="del mod">
          <ac:chgData name="Rita Tam" userId="a11fa42d-2320-45aa-b44e-2f74874cff07" providerId="ADAL" clId="{72FC61CA-DD92-47A8-A4B8-50B45E9637B9}" dt="2022-11-28T13:12:20.432" v="15613" actId="478"/>
          <ac:grpSpMkLst>
            <pc:docMk/>
            <pc:sldMk cId="3241311688" sldId="317"/>
            <ac:grpSpMk id="197" creationId="{071CBD15-D64E-155C-A76F-CCA310D282EA}"/>
          </ac:grpSpMkLst>
        </pc:grpChg>
        <pc:grpChg chg="del mod">
          <ac:chgData name="Rita Tam" userId="a11fa42d-2320-45aa-b44e-2f74874cff07" providerId="ADAL" clId="{72FC61CA-DD92-47A8-A4B8-50B45E9637B9}" dt="2022-11-28T13:12:20.432" v="15613" actId="478"/>
          <ac:grpSpMkLst>
            <pc:docMk/>
            <pc:sldMk cId="3241311688" sldId="317"/>
            <ac:grpSpMk id="198" creationId="{CFFDD92B-DE0F-712B-7233-6494DDCB8842}"/>
          </ac:grpSpMkLst>
        </pc:grpChg>
        <pc:grpChg chg="add mod">
          <ac:chgData name="Rita Tam" userId="a11fa42d-2320-45aa-b44e-2f74874cff07" providerId="ADAL" clId="{72FC61CA-DD92-47A8-A4B8-50B45E9637B9}" dt="2022-11-28T13:13:33.184" v="15626" actId="164"/>
          <ac:grpSpMkLst>
            <pc:docMk/>
            <pc:sldMk cId="3241311688" sldId="317"/>
            <ac:grpSpMk id="251" creationId="{B7B7BAB4-B81A-2E86-4BFA-97355471EA4F}"/>
          </ac:grpSpMkLst>
        </pc:grpChg>
        <pc:grpChg chg="add mod">
          <ac:chgData name="Rita Tam" userId="a11fa42d-2320-45aa-b44e-2f74874cff07" providerId="ADAL" clId="{72FC61CA-DD92-47A8-A4B8-50B45E9637B9}" dt="2022-11-28T13:13:33.184" v="15626" actId="164"/>
          <ac:grpSpMkLst>
            <pc:docMk/>
            <pc:sldMk cId="3241311688" sldId="317"/>
            <ac:grpSpMk id="252" creationId="{5D538F3E-A24B-E883-31D4-B38899B5252D}"/>
          </ac:grpSpMkLst>
        </pc:grpChg>
        <pc:grpChg chg="add mod">
          <ac:chgData name="Rita Tam" userId="a11fa42d-2320-45aa-b44e-2f74874cff07" providerId="ADAL" clId="{72FC61CA-DD92-47A8-A4B8-50B45E9637B9}" dt="2022-11-28T13:13:33.184" v="15626" actId="164"/>
          <ac:grpSpMkLst>
            <pc:docMk/>
            <pc:sldMk cId="3241311688" sldId="317"/>
            <ac:grpSpMk id="259" creationId="{BC065881-2910-8E18-C059-E15FD33E7B7B}"/>
          </ac:grpSpMkLst>
        </pc:grpChg>
        <pc:grpChg chg="add mod">
          <ac:chgData name="Rita Tam" userId="a11fa42d-2320-45aa-b44e-2f74874cff07" providerId="ADAL" clId="{72FC61CA-DD92-47A8-A4B8-50B45E9637B9}" dt="2022-11-28T13:13:33.184" v="15626" actId="164"/>
          <ac:grpSpMkLst>
            <pc:docMk/>
            <pc:sldMk cId="3241311688" sldId="317"/>
            <ac:grpSpMk id="266" creationId="{A1ACEA02-1692-B6ED-52CE-0AF4A3DDC6BE}"/>
          </ac:grpSpMkLst>
        </pc:grpChg>
        <pc:grpChg chg="add del mod">
          <ac:chgData name="Rita Tam" userId="a11fa42d-2320-45aa-b44e-2f74874cff07" providerId="ADAL" clId="{72FC61CA-DD92-47A8-A4B8-50B45E9637B9}" dt="2022-11-28T13:14:31.075" v="15636"/>
          <ac:grpSpMkLst>
            <pc:docMk/>
            <pc:sldMk cId="3241311688" sldId="317"/>
            <ac:grpSpMk id="267" creationId="{4BBACD85-A32C-05A1-C844-4EB77C1A7766}"/>
          </ac:grpSpMkLst>
        </pc:grpChg>
        <pc:grpChg chg="mod">
          <ac:chgData name="Rita Tam" userId="a11fa42d-2320-45aa-b44e-2f74874cff07" providerId="ADAL" clId="{72FC61CA-DD92-47A8-A4B8-50B45E9637B9}" dt="2022-11-28T13:09:06.248" v="15584"/>
          <ac:grpSpMkLst>
            <pc:docMk/>
            <pc:sldMk cId="3241311688" sldId="317"/>
            <ac:grpSpMk id="448" creationId="{0AFFE62E-7938-92F7-AAEE-7EA6B69CADF1}"/>
          </ac:grpSpMkLst>
        </pc:grpChg>
        <pc:grpChg chg="mod">
          <ac:chgData name="Rita Tam" userId="a11fa42d-2320-45aa-b44e-2f74874cff07" providerId="ADAL" clId="{72FC61CA-DD92-47A8-A4B8-50B45E9637B9}" dt="2022-11-28T13:09:06.248" v="15584"/>
          <ac:grpSpMkLst>
            <pc:docMk/>
            <pc:sldMk cId="3241311688" sldId="317"/>
            <ac:grpSpMk id="449" creationId="{D7C35C76-F713-DF0A-72A5-32EEF2F381C0}"/>
          </ac:grpSpMkLst>
        </pc:grpChg>
        <pc:grpChg chg="mod">
          <ac:chgData name="Rita Tam" userId="a11fa42d-2320-45aa-b44e-2f74874cff07" providerId="ADAL" clId="{72FC61CA-DD92-47A8-A4B8-50B45E9637B9}" dt="2022-11-28T13:09:06.248" v="15584"/>
          <ac:grpSpMkLst>
            <pc:docMk/>
            <pc:sldMk cId="3241311688" sldId="317"/>
            <ac:grpSpMk id="450" creationId="{8875663F-BC5D-1135-55A9-9309D8F10961}"/>
          </ac:grpSpMkLst>
        </pc:grpChg>
        <pc:grpChg chg="mod">
          <ac:chgData name="Rita Tam" userId="a11fa42d-2320-45aa-b44e-2f74874cff07" providerId="ADAL" clId="{72FC61CA-DD92-47A8-A4B8-50B45E9637B9}" dt="2022-11-28T13:09:06.248" v="15584"/>
          <ac:grpSpMkLst>
            <pc:docMk/>
            <pc:sldMk cId="3241311688" sldId="317"/>
            <ac:grpSpMk id="451" creationId="{8C6EE2FF-4EC9-7196-266A-AEA7721EF72F}"/>
          </ac:grpSpMkLst>
        </pc:grpChg>
        <pc:grpChg chg="add mod">
          <ac:chgData name="Rita Tam" userId="a11fa42d-2320-45aa-b44e-2f74874cff07" providerId="ADAL" clId="{72FC61CA-DD92-47A8-A4B8-50B45E9637B9}" dt="2022-11-28T13:10:37.241" v="15596" actId="1076"/>
          <ac:grpSpMkLst>
            <pc:docMk/>
            <pc:sldMk cId="3241311688" sldId="317"/>
            <ac:grpSpMk id="470" creationId="{44F16EC2-F73C-BE2E-E1E1-085DB50E2A4E}"/>
          </ac:grpSpMkLst>
        </pc:grpChg>
        <pc:grpChg chg="add del mod">
          <ac:chgData name="Rita Tam" userId="a11fa42d-2320-45aa-b44e-2f74874cff07" providerId="ADAL" clId="{72FC61CA-DD92-47A8-A4B8-50B45E9637B9}" dt="2022-11-28T13:14:42.732" v="15638" actId="478"/>
          <ac:grpSpMkLst>
            <pc:docMk/>
            <pc:sldMk cId="3241311688" sldId="317"/>
            <ac:grpSpMk id="480" creationId="{1B9C6762-D66E-BB7F-7BD5-E7255E5B0CF0}"/>
          </ac:grpSpMkLst>
        </pc:grpChg>
        <pc:grpChg chg="add del mod">
          <ac:chgData name="Rita Tam" userId="a11fa42d-2320-45aa-b44e-2f74874cff07" providerId="ADAL" clId="{72FC61CA-DD92-47A8-A4B8-50B45E9637B9}" dt="2022-11-28T13:14:39.893" v="15637" actId="478"/>
          <ac:grpSpMkLst>
            <pc:docMk/>
            <pc:sldMk cId="3241311688" sldId="317"/>
            <ac:grpSpMk id="498" creationId="{68CC83F1-3F7D-8EF2-B487-24DF954E26E5}"/>
          </ac:grpSpMkLst>
        </pc:grpChg>
        <pc:cxnChg chg="add mod">
          <ac:chgData name="Rita Tam" userId="a11fa42d-2320-45aa-b44e-2f74874cff07" providerId="ADAL" clId="{72FC61CA-DD92-47A8-A4B8-50B45E9637B9}" dt="2022-11-28T13:11:34.077" v="15607"/>
          <ac:cxnSpMkLst>
            <pc:docMk/>
            <pc:sldMk cId="3241311688" sldId="317"/>
            <ac:cxnSpMk id="128" creationId="{75B6BF90-1415-BD08-E2CE-6AE1249E26C4}"/>
          </ac:cxnSpMkLst>
        </pc:cxnChg>
        <pc:cxnChg chg="add mod">
          <ac:chgData name="Rita Tam" userId="a11fa42d-2320-45aa-b44e-2f74874cff07" providerId="ADAL" clId="{72FC61CA-DD92-47A8-A4B8-50B45E9637B9}" dt="2022-11-28T13:11:34.077" v="15607"/>
          <ac:cxnSpMkLst>
            <pc:docMk/>
            <pc:sldMk cId="3241311688" sldId="317"/>
            <ac:cxnSpMk id="130" creationId="{39610A58-73C1-F3CB-976C-21915A3EE01B}"/>
          </ac:cxnSpMkLst>
        </pc:cxnChg>
        <pc:cxnChg chg="add mod">
          <ac:chgData name="Rita Tam" userId="a11fa42d-2320-45aa-b44e-2f74874cff07" providerId="ADAL" clId="{72FC61CA-DD92-47A8-A4B8-50B45E9637B9}" dt="2022-11-28T13:11:34.077" v="15607"/>
          <ac:cxnSpMkLst>
            <pc:docMk/>
            <pc:sldMk cId="3241311688" sldId="317"/>
            <ac:cxnSpMk id="131" creationId="{5590D891-6B59-E4A7-938E-41AA18D4D20D}"/>
          </ac:cxnSpMkLst>
        </pc:cxnChg>
      </pc:sldChg>
      <pc:sldChg chg="addSp delSp modSp add mod delAnim modAnim">
        <pc:chgData name="Rita Tam" userId="a11fa42d-2320-45aa-b44e-2f74874cff07" providerId="ADAL" clId="{72FC61CA-DD92-47A8-A4B8-50B45E9637B9}" dt="2022-11-28T13:59:02.746" v="16646"/>
        <pc:sldMkLst>
          <pc:docMk/>
          <pc:sldMk cId="3371815140" sldId="318"/>
        </pc:sldMkLst>
        <pc:spChg chg="add del mod">
          <ac:chgData name="Rita Tam" userId="a11fa42d-2320-45aa-b44e-2f74874cff07" providerId="ADAL" clId="{72FC61CA-DD92-47A8-A4B8-50B45E9637B9}" dt="2022-11-28T13:28:51.897" v="15839" actId="478"/>
          <ac:spMkLst>
            <pc:docMk/>
            <pc:sldMk cId="3371815140" sldId="318"/>
            <ac:spMk id="3" creationId="{AB14EF90-91FA-0CEB-404F-01D7D4BF404C}"/>
          </ac:spMkLst>
        </pc:spChg>
        <pc:spChg chg="add del mod">
          <ac:chgData name="Rita Tam" userId="a11fa42d-2320-45aa-b44e-2f74874cff07" providerId="ADAL" clId="{72FC61CA-DD92-47A8-A4B8-50B45E9637B9}" dt="2022-11-28T13:27:39.691" v="15810" actId="478"/>
          <ac:spMkLst>
            <pc:docMk/>
            <pc:sldMk cId="3371815140" sldId="318"/>
            <ac:spMk id="16" creationId="{61ECD7EB-EE70-474B-C99A-B899B289C3C2}"/>
          </ac:spMkLst>
        </pc:spChg>
        <pc:spChg chg="add del mod">
          <ac:chgData name="Rita Tam" userId="a11fa42d-2320-45aa-b44e-2f74874cff07" providerId="ADAL" clId="{72FC61CA-DD92-47A8-A4B8-50B45E9637B9}" dt="2022-11-28T13:28:51.897" v="15839" actId="478"/>
          <ac:spMkLst>
            <pc:docMk/>
            <pc:sldMk cId="3371815140" sldId="318"/>
            <ac:spMk id="17" creationId="{9EDF5F45-63B6-5E5C-CCC2-4A001DC4A53F}"/>
          </ac:spMkLst>
        </pc:spChg>
        <pc:spChg chg="add del mod">
          <ac:chgData name="Rita Tam" userId="a11fa42d-2320-45aa-b44e-2f74874cff07" providerId="ADAL" clId="{72FC61CA-DD92-47A8-A4B8-50B45E9637B9}" dt="2022-11-28T13:28:51.897" v="15839" actId="478"/>
          <ac:spMkLst>
            <pc:docMk/>
            <pc:sldMk cId="3371815140" sldId="318"/>
            <ac:spMk id="18" creationId="{D6ABD12C-5BB1-F685-6395-DBD073325687}"/>
          </ac:spMkLst>
        </pc:spChg>
        <pc:spChg chg="mod">
          <ac:chgData name="Rita Tam" userId="a11fa42d-2320-45aa-b44e-2f74874cff07" providerId="ADAL" clId="{72FC61CA-DD92-47A8-A4B8-50B45E9637B9}" dt="2022-11-28T13:28:24.307" v="15836"/>
          <ac:spMkLst>
            <pc:docMk/>
            <pc:sldMk cId="3371815140" sldId="318"/>
            <ac:spMk id="24" creationId="{6D6A16F8-69E8-8A16-9000-DD36712099A0}"/>
          </ac:spMkLst>
        </pc:spChg>
        <pc:spChg chg="mod">
          <ac:chgData name="Rita Tam" userId="a11fa42d-2320-45aa-b44e-2f74874cff07" providerId="ADAL" clId="{72FC61CA-DD92-47A8-A4B8-50B45E9637B9}" dt="2022-11-28T13:28:24.307" v="15836"/>
          <ac:spMkLst>
            <pc:docMk/>
            <pc:sldMk cId="3371815140" sldId="318"/>
            <ac:spMk id="25" creationId="{479751FB-3F92-96C7-FF65-35F9EA6388E5}"/>
          </ac:spMkLst>
        </pc:spChg>
        <pc:spChg chg="mod">
          <ac:chgData name="Rita Tam" userId="a11fa42d-2320-45aa-b44e-2f74874cff07" providerId="ADAL" clId="{72FC61CA-DD92-47A8-A4B8-50B45E9637B9}" dt="2022-11-28T13:28:24.307" v="15836"/>
          <ac:spMkLst>
            <pc:docMk/>
            <pc:sldMk cId="3371815140" sldId="318"/>
            <ac:spMk id="26" creationId="{EBF09624-F7CE-E728-3F6D-93FF1B6F2E6B}"/>
          </ac:spMkLst>
        </pc:spChg>
        <pc:spChg chg="mod">
          <ac:chgData name="Rita Tam" userId="a11fa42d-2320-45aa-b44e-2f74874cff07" providerId="ADAL" clId="{72FC61CA-DD92-47A8-A4B8-50B45E9637B9}" dt="2022-11-28T13:28:24.307" v="15836"/>
          <ac:spMkLst>
            <pc:docMk/>
            <pc:sldMk cId="3371815140" sldId="318"/>
            <ac:spMk id="27" creationId="{40830381-1371-43B3-C903-142D5ADF7DED}"/>
          </ac:spMkLst>
        </pc:spChg>
        <pc:spChg chg="mod">
          <ac:chgData name="Rita Tam" userId="a11fa42d-2320-45aa-b44e-2f74874cff07" providerId="ADAL" clId="{72FC61CA-DD92-47A8-A4B8-50B45E9637B9}" dt="2022-11-28T13:28:24.307" v="15836"/>
          <ac:spMkLst>
            <pc:docMk/>
            <pc:sldMk cId="3371815140" sldId="318"/>
            <ac:spMk id="28" creationId="{26E93CF0-2DD1-D013-EAD9-F6B69141BAAA}"/>
          </ac:spMkLst>
        </pc:spChg>
        <pc:spChg chg="mod">
          <ac:chgData name="Rita Tam" userId="a11fa42d-2320-45aa-b44e-2f74874cff07" providerId="ADAL" clId="{72FC61CA-DD92-47A8-A4B8-50B45E9637B9}" dt="2022-11-28T13:28:24.307" v="15836"/>
          <ac:spMkLst>
            <pc:docMk/>
            <pc:sldMk cId="3371815140" sldId="318"/>
            <ac:spMk id="29" creationId="{8742C69C-AC3F-D2AE-52C6-9A9EB2B62745}"/>
          </ac:spMkLst>
        </pc:spChg>
        <pc:spChg chg="mod">
          <ac:chgData name="Rita Tam" userId="a11fa42d-2320-45aa-b44e-2f74874cff07" providerId="ADAL" clId="{72FC61CA-DD92-47A8-A4B8-50B45E9637B9}" dt="2022-11-28T13:28:24.307" v="15836"/>
          <ac:spMkLst>
            <pc:docMk/>
            <pc:sldMk cId="3371815140" sldId="318"/>
            <ac:spMk id="30" creationId="{BBB4473C-A197-D642-1BD3-9CE98F599AEA}"/>
          </ac:spMkLst>
        </pc:spChg>
        <pc:spChg chg="mod">
          <ac:chgData name="Rita Tam" userId="a11fa42d-2320-45aa-b44e-2f74874cff07" providerId="ADAL" clId="{72FC61CA-DD92-47A8-A4B8-50B45E9637B9}" dt="2022-11-28T13:28:24.307" v="15836"/>
          <ac:spMkLst>
            <pc:docMk/>
            <pc:sldMk cId="3371815140" sldId="318"/>
            <ac:spMk id="31" creationId="{F97B7FD9-A278-4EC6-746C-D6AC254D974A}"/>
          </ac:spMkLst>
        </pc:spChg>
        <pc:spChg chg="mod">
          <ac:chgData name="Rita Tam" userId="a11fa42d-2320-45aa-b44e-2f74874cff07" providerId="ADAL" clId="{72FC61CA-DD92-47A8-A4B8-50B45E9637B9}" dt="2022-11-28T13:28:24.307" v="15836"/>
          <ac:spMkLst>
            <pc:docMk/>
            <pc:sldMk cId="3371815140" sldId="318"/>
            <ac:spMk id="32" creationId="{9422231A-962D-69A0-C7BA-B2234D50CA53}"/>
          </ac:spMkLst>
        </pc:spChg>
        <pc:spChg chg="mod">
          <ac:chgData name="Rita Tam" userId="a11fa42d-2320-45aa-b44e-2f74874cff07" providerId="ADAL" clId="{72FC61CA-DD92-47A8-A4B8-50B45E9637B9}" dt="2022-11-28T13:28:24.307" v="15836"/>
          <ac:spMkLst>
            <pc:docMk/>
            <pc:sldMk cId="3371815140" sldId="318"/>
            <ac:spMk id="33" creationId="{5E89CA3D-13C8-0B5B-8462-6ED19629B03C}"/>
          </ac:spMkLst>
        </pc:spChg>
        <pc:spChg chg="mod">
          <ac:chgData name="Rita Tam" userId="a11fa42d-2320-45aa-b44e-2f74874cff07" providerId="ADAL" clId="{72FC61CA-DD92-47A8-A4B8-50B45E9637B9}" dt="2022-11-28T13:28:24.307" v="15836"/>
          <ac:spMkLst>
            <pc:docMk/>
            <pc:sldMk cId="3371815140" sldId="318"/>
            <ac:spMk id="34" creationId="{4A0B223C-0803-1A17-805C-3C19043EF1EA}"/>
          </ac:spMkLst>
        </pc:spChg>
        <pc:spChg chg="mod">
          <ac:chgData name="Rita Tam" userId="a11fa42d-2320-45aa-b44e-2f74874cff07" providerId="ADAL" clId="{72FC61CA-DD92-47A8-A4B8-50B45E9637B9}" dt="2022-11-28T13:28:24.307" v="15836"/>
          <ac:spMkLst>
            <pc:docMk/>
            <pc:sldMk cId="3371815140" sldId="318"/>
            <ac:spMk id="35" creationId="{4E4D8D08-D32B-B7E4-7DA3-9D22F2EA4E42}"/>
          </ac:spMkLst>
        </pc:spChg>
        <pc:spChg chg="mod">
          <ac:chgData name="Rita Tam" userId="a11fa42d-2320-45aa-b44e-2f74874cff07" providerId="ADAL" clId="{72FC61CA-DD92-47A8-A4B8-50B45E9637B9}" dt="2022-11-28T13:28:24.307" v="15836"/>
          <ac:spMkLst>
            <pc:docMk/>
            <pc:sldMk cId="3371815140" sldId="318"/>
            <ac:spMk id="36" creationId="{1C2077C7-80A5-5154-2D90-A4C053A5BB2B}"/>
          </ac:spMkLst>
        </pc:spChg>
        <pc:spChg chg="mod">
          <ac:chgData name="Rita Tam" userId="a11fa42d-2320-45aa-b44e-2f74874cff07" providerId="ADAL" clId="{72FC61CA-DD92-47A8-A4B8-50B45E9637B9}" dt="2022-11-28T13:28:24.307" v="15836"/>
          <ac:spMkLst>
            <pc:docMk/>
            <pc:sldMk cId="3371815140" sldId="318"/>
            <ac:spMk id="37" creationId="{69DBCCC5-ECAD-FC60-0E39-3E2E47A0F904}"/>
          </ac:spMkLst>
        </pc:spChg>
        <pc:spChg chg="mod">
          <ac:chgData name="Rita Tam" userId="a11fa42d-2320-45aa-b44e-2f74874cff07" providerId="ADAL" clId="{72FC61CA-DD92-47A8-A4B8-50B45E9637B9}" dt="2022-11-28T13:28:24.307" v="15836"/>
          <ac:spMkLst>
            <pc:docMk/>
            <pc:sldMk cId="3371815140" sldId="318"/>
            <ac:spMk id="38" creationId="{B3C9630B-0C30-97C2-C872-D51A4CAC40E6}"/>
          </ac:spMkLst>
        </pc:spChg>
        <pc:spChg chg="mod">
          <ac:chgData name="Rita Tam" userId="a11fa42d-2320-45aa-b44e-2f74874cff07" providerId="ADAL" clId="{72FC61CA-DD92-47A8-A4B8-50B45E9637B9}" dt="2022-11-28T13:28:24.307" v="15836"/>
          <ac:spMkLst>
            <pc:docMk/>
            <pc:sldMk cId="3371815140" sldId="318"/>
            <ac:spMk id="39" creationId="{6D9B1E86-F1CD-5C57-4E57-1FCA10150CA3}"/>
          </ac:spMkLst>
        </pc:spChg>
        <pc:spChg chg="mod">
          <ac:chgData name="Rita Tam" userId="a11fa42d-2320-45aa-b44e-2f74874cff07" providerId="ADAL" clId="{72FC61CA-DD92-47A8-A4B8-50B45E9637B9}" dt="2022-11-28T13:28:24.307" v="15836"/>
          <ac:spMkLst>
            <pc:docMk/>
            <pc:sldMk cId="3371815140" sldId="318"/>
            <ac:spMk id="40" creationId="{7073C13C-5958-D80D-519F-33EF29CD097D}"/>
          </ac:spMkLst>
        </pc:spChg>
        <pc:spChg chg="mod">
          <ac:chgData name="Rita Tam" userId="a11fa42d-2320-45aa-b44e-2f74874cff07" providerId="ADAL" clId="{72FC61CA-DD92-47A8-A4B8-50B45E9637B9}" dt="2022-11-28T13:28:24.307" v="15836"/>
          <ac:spMkLst>
            <pc:docMk/>
            <pc:sldMk cId="3371815140" sldId="318"/>
            <ac:spMk id="41" creationId="{F9E650B8-34D6-A485-FBF4-60C2F7838E78}"/>
          </ac:spMkLst>
        </pc:spChg>
        <pc:spChg chg="mod">
          <ac:chgData name="Rita Tam" userId="a11fa42d-2320-45aa-b44e-2f74874cff07" providerId="ADAL" clId="{72FC61CA-DD92-47A8-A4B8-50B45E9637B9}" dt="2022-11-28T13:31:51.395" v="15892" actId="165"/>
          <ac:spMkLst>
            <pc:docMk/>
            <pc:sldMk cId="3371815140" sldId="318"/>
            <ac:spMk id="46" creationId="{1AFF4043-AED0-A569-4867-FCD4D89B948D}"/>
          </ac:spMkLst>
        </pc:spChg>
        <pc:spChg chg="mod">
          <ac:chgData name="Rita Tam" userId="a11fa42d-2320-45aa-b44e-2f74874cff07" providerId="ADAL" clId="{72FC61CA-DD92-47A8-A4B8-50B45E9637B9}" dt="2022-11-28T13:31:51.395" v="15892" actId="165"/>
          <ac:spMkLst>
            <pc:docMk/>
            <pc:sldMk cId="3371815140" sldId="318"/>
            <ac:spMk id="47" creationId="{D47D1DD6-6E2B-D0DB-8D54-CAA257B29E75}"/>
          </ac:spMkLst>
        </pc:spChg>
        <pc:spChg chg="mod">
          <ac:chgData name="Rita Tam" userId="a11fa42d-2320-45aa-b44e-2f74874cff07" providerId="ADAL" clId="{72FC61CA-DD92-47A8-A4B8-50B45E9637B9}" dt="2022-11-28T13:31:51.395" v="15892" actId="165"/>
          <ac:spMkLst>
            <pc:docMk/>
            <pc:sldMk cId="3371815140" sldId="318"/>
            <ac:spMk id="48" creationId="{5AA700BA-12C3-53FD-2B2F-C3ABFB8A49AE}"/>
          </ac:spMkLst>
        </pc:spChg>
        <pc:spChg chg="mod">
          <ac:chgData name="Rita Tam" userId="a11fa42d-2320-45aa-b44e-2f74874cff07" providerId="ADAL" clId="{72FC61CA-DD92-47A8-A4B8-50B45E9637B9}" dt="2022-11-28T13:31:51.395" v="15892" actId="165"/>
          <ac:spMkLst>
            <pc:docMk/>
            <pc:sldMk cId="3371815140" sldId="318"/>
            <ac:spMk id="49" creationId="{8D55CE75-F0A4-6E80-ABC9-194D36E32DB6}"/>
          </ac:spMkLst>
        </pc:spChg>
        <pc:spChg chg="mod">
          <ac:chgData name="Rita Tam" userId="a11fa42d-2320-45aa-b44e-2f74874cff07" providerId="ADAL" clId="{72FC61CA-DD92-47A8-A4B8-50B45E9637B9}" dt="2022-11-28T13:31:51.395" v="15892" actId="165"/>
          <ac:spMkLst>
            <pc:docMk/>
            <pc:sldMk cId="3371815140" sldId="318"/>
            <ac:spMk id="50" creationId="{EFEA50D4-BF87-3C4D-405F-84AB1F111D51}"/>
          </ac:spMkLst>
        </pc:spChg>
        <pc:spChg chg="mod">
          <ac:chgData name="Rita Tam" userId="a11fa42d-2320-45aa-b44e-2f74874cff07" providerId="ADAL" clId="{72FC61CA-DD92-47A8-A4B8-50B45E9637B9}" dt="2022-11-28T13:31:51.395" v="15892" actId="165"/>
          <ac:spMkLst>
            <pc:docMk/>
            <pc:sldMk cId="3371815140" sldId="318"/>
            <ac:spMk id="51" creationId="{3ACDE673-BA89-3AE5-E85D-3357CCE563CB}"/>
          </ac:spMkLst>
        </pc:spChg>
        <pc:spChg chg="mod">
          <ac:chgData name="Rita Tam" userId="a11fa42d-2320-45aa-b44e-2f74874cff07" providerId="ADAL" clId="{72FC61CA-DD92-47A8-A4B8-50B45E9637B9}" dt="2022-11-28T13:31:51.395" v="15892" actId="165"/>
          <ac:spMkLst>
            <pc:docMk/>
            <pc:sldMk cId="3371815140" sldId="318"/>
            <ac:spMk id="52" creationId="{539A4423-B071-4B4E-44E5-0CF0FBE9FD8A}"/>
          </ac:spMkLst>
        </pc:spChg>
        <pc:spChg chg="mod">
          <ac:chgData name="Rita Tam" userId="a11fa42d-2320-45aa-b44e-2f74874cff07" providerId="ADAL" clId="{72FC61CA-DD92-47A8-A4B8-50B45E9637B9}" dt="2022-11-28T13:31:51.395" v="15892" actId="165"/>
          <ac:spMkLst>
            <pc:docMk/>
            <pc:sldMk cId="3371815140" sldId="318"/>
            <ac:spMk id="53" creationId="{3A6C78D5-1FE2-080A-B584-63559A98E232}"/>
          </ac:spMkLst>
        </pc:spChg>
        <pc:spChg chg="mod">
          <ac:chgData name="Rita Tam" userId="a11fa42d-2320-45aa-b44e-2f74874cff07" providerId="ADAL" clId="{72FC61CA-DD92-47A8-A4B8-50B45E9637B9}" dt="2022-11-28T13:31:51.395" v="15892" actId="165"/>
          <ac:spMkLst>
            <pc:docMk/>
            <pc:sldMk cId="3371815140" sldId="318"/>
            <ac:spMk id="54" creationId="{C1B43EC9-CBA0-67CA-7992-83663174C45C}"/>
          </ac:spMkLst>
        </pc:spChg>
        <pc:spChg chg="mod">
          <ac:chgData name="Rita Tam" userId="a11fa42d-2320-45aa-b44e-2f74874cff07" providerId="ADAL" clId="{72FC61CA-DD92-47A8-A4B8-50B45E9637B9}" dt="2022-11-28T13:31:51.395" v="15892" actId="165"/>
          <ac:spMkLst>
            <pc:docMk/>
            <pc:sldMk cId="3371815140" sldId="318"/>
            <ac:spMk id="55" creationId="{542C7A5E-3F32-C4A2-4170-58F28441FF94}"/>
          </ac:spMkLst>
        </pc:spChg>
        <pc:spChg chg="mod">
          <ac:chgData name="Rita Tam" userId="a11fa42d-2320-45aa-b44e-2f74874cff07" providerId="ADAL" clId="{72FC61CA-DD92-47A8-A4B8-50B45E9637B9}" dt="2022-11-28T13:31:51.395" v="15892" actId="165"/>
          <ac:spMkLst>
            <pc:docMk/>
            <pc:sldMk cId="3371815140" sldId="318"/>
            <ac:spMk id="56" creationId="{69A875A8-8AE9-B5BD-ABFB-AECB31CF3351}"/>
          </ac:spMkLst>
        </pc:spChg>
        <pc:spChg chg="mod">
          <ac:chgData name="Rita Tam" userId="a11fa42d-2320-45aa-b44e-2f74874cff07" providerId="ADAL" clId="{72FC61CA-DD92-47A8-A4B8-50B45E9637B9}" dt="2022-11-28T13:31:51.395" v="15892" actId="165"/>
          <ac:spMkLst>
            <pc:docMk/>
            <pc:sldMk cId="3371815140" sldId="318"/>
            <ac:spMk id="57" creationId="{A56A4541-FA57-29E5-7F7E-C07C7605E443}"/>
          </ac:spMkLst>
        </pc:spChg>
        <pc:spChg chg="mod">
          <ac:chgData name="Rita Tam" userId="a11fa42d-2320-45aa-b44e-2f74874cff07" providerId="ADAL" clId="{72FC61CA-DD92-47A8-A4B8-50B45E9637B9}" dt="2022-11-28T13:31:51.395" v="15892" actId="165"/>
          <ac:spMkLst>
            <pc:docMk/>
            <pc:sldMk cId="3371815140" sldId="318"/>
            <ac:spMk id="58" creationId="{29E1B61B-DAAE-3290-6254-A163883676D2}"/>
          </ac:spMkLst>
        </pc:spChg>
        <pc:spChg chg="mod">
          <ac:chgData name="Rita Tam" userId="a11fa42d-2320-45aa-b44e-2f74874cff07" providerId="ADAL" clId="{72FC61CA-DD92-47A8-A4B8-50B45E9637B9}" dt="2022-11-28T13:31:51.395" v="15892" actId="165"/>
          <ac:spMkLst>
            <pc:docMk/>
            <pc:sldMk cId="3371815140" sldId="318"/>
            <ac:spMk id="59" creationId="{FBCF27E9-74E4-0D4C-309B-32299E6E4ED2}"/>
          </ac:spMkLst>
        </pc:spChg>
        <pc:spChg chg="mod">
          <ac:chgData name="Rita Tam" userId="a11fa42d-2320-45aa-b44e-2f74874cff07" providerId="ADAL" clId="{72FC61CA-DD92-47A8-A4B8-50B45E9637B9}" dt="2022-11-28T13:31:51.395" v="15892" actId="165"/>
          <ac:spMkLst>
            <pc:docMk/>
            <pc:sldMk cId="3371815140" sldId="318"/>
            <ac:spMk id="60" creationId="{24300AAD-DD3C-8E1B-A679-1143CF762541}"/>
          </ac:spMkLst>
        </pc:spChg>
        <pc:spChg chg="mod">
          <ac:chgData name="Rita Tam" userId="a11fa42d-2320-45aa-b44e-2f74874cff07" providerId="ADAL" clId="{72FC61CA-DD92-47A8-A4B8-50B45E9637B9}" dt="2022-11-28T13:31:51.395" v="15892" actId="165"/>
          <ac:spMkLst>
            <pc:docMk/>
            <pc:sldMk cId="3371815140" sldId="318"/>
            <ac:spMk id="61" creationId="{4E6195FC-D513-5A05-A445-F17CFD2479FB}"/>
          </ac:spMkLst>
        </pc:spChg>
        <pc:spChg chg="mod">
          <ac:chgData name="Rita Tam" userId="a11fa42d-2320-45aa-b44e-2f74874cff07" providerId="ADAL" clId="{72FC61CA-DD92-47A8-A4B8-50B45E9637B9}" dt="2022-11-28T13:31:51.395" v="15892" actId="165"/>
          <ac:spMkLst>
            <pc:docMk/>
            <pc:sldMk cId="3371815140" sldId="318"/>
            <ac:spMk id="62" creationId="{9967C508-4EA8-876B-8140-A5FDA66976ED}"/>
          </ac:spMkLst>
        </pc:spChg>
        <pc:spChg chg="mod">
          <ac:chgData name="Rita Tam" userId="a11fa42d-2320-45aa-b44e-2f74874cff07" providerId="ADAL" clId="{72FC61CA-DD92-47A8-A4B8-50B45E9637B9}" dt="2022-11-28T13:31:51.395" v="15892" actId="165"/>
          <ac:spMkLst>
            <pc:docMk/>
            <pc:sldMk cId="3371815140" sldId="318"/>
            <ac:spMk id="63" creationId="{C46972A4-7078-4C66-2347-14463FD23504}"/>
          </ac:spMkLst>
        </pc:spChg>
        <pc:spChg chg="add del mod">
          <ac:chgData name="Rita Tam" userId="a11fa42d-2320-45aa-b44e-2f74874cff07" providerId="ADAL" clId="{72FC61CA-DD92-47A8-A4B8-50B45E9637B9}" dt="2022-11-28T13:29:50.376" v="15851" actId="478"/>
          <ac:spMkLst>
            <pc:docMk/>
            <pc:sldMk cId="3371815140" sldId="318"/>
            <ac:spMk id="65" creationId="{06629CBF-0912-481C-C080-CCD791B16A76}"/>
          </ac:spMkLst>
        </pc:spChg>
        <pc:spChg chg="add del mod">
          <ac:chgData name="Rita Tam" userId="a11fa42d-2320-45aa-b44e-2f74874cff07" providerId="ADAL" clId="{72FC61CA-DD92-47A8-A4B8-50B45E9637B9}" dt="2022-11-28T13:29:52.513" v="15853"/>
          <ac:spMkLst>
            <pc:docMk/>
            <pc:sldMk cId="3371815140" sldId="318"/>
            <ac:spMk id="66" creationId="{6FFA34F2-220C-758C-E957-79AB898841BC}"/>
          </ac:spMkLst>
        </pc:spChg>
        <pc:spChg chg="add mod">
          <ac:chgData name="Rita Tam" userId="a11fa42d-2320-45aa-b44e-2f74874cff07" providerId="ADAL" clId="{72FC61CA-DD92-47A8-A4B8-50B45E9637B9}" dt="2022-11-28T13:30:12.365" v="15859" actId="164"/>
          <ac:spMkLst>
            <pc:docMk/>
            <pc:sldMk cId="3371815140" sldId="318"/>
            <ac:spMk id="67" creationId="{AE5F6A57-6922-A504-9BE5-C0D05D6EF255}"/>
          </ac:spMkLst>
        </pc:spChg>
        <pc:spChg chg="add mod">
          <ac:chgData name="Rita Tam" userId="a11fa42d-2320-45aa-b44e-2f74874cff07" providerId="ADAL" clId="{72FC61CA-DD92-47A8-A4B8-50B45E9637B9}" dt="2022-11-28T13:31:24.720" v="15880" actId="1076"/>
          <ac:spMkLst>
            <pc:docMk/>
            <pc:sldMk cId="3371815140" sldId="318"/>
            <ac:spMk id="68" creationId="{E0CCA4D0-E810-050B-AE92-A708C9698C53}"/>
          </ac:spMkLst>
        </pc:spChg>
        <pc:spChg chg="add mod">
          <ac:chgData name="Rita Tam" userId="a11fa42d-2320-45aa-b44e-2f74874cff07" providerId="ADAL" clId="{72FC61CA-DD92-47A8-A4B8-50B45E9637B9}" dt="2022-11-28T13:34:29.503" v="15990" actId="1076"/>
          <ac:spMkLst>
            <pc:docMk/>
            <pc:sldMk cId="3371815140" sldId="318"/>
            <ac:spMk id="70" creationId="{D8A272C7-3860-EECF-3467-CB4041963ADA}"/>
          </ac:spMkLst>
        </pc:spChg>
        <pc:spChg chg="add del mod">
          <ac:chgData name="Rita Tam" userId="a11fa42d-2320-45aa-b44e-2f74874cff07" providerId="ADAL" clId="{72FC61CA-DD92-47A8-A4B8-50B45E9637B9}" dt="2022-11-28T13:33:31.390" v="15935" actId="478"/>
          <ac:spMkLst>
            <pc:docMk/>
            <pc:sldMk cId="3371815140" sldId="318"/>
            <ac:spMk id="81" creationId="{93E380FF-2111-CA59-B9EC-9D0932437EE2}"/>
          </ac:spMkLst>
        </pc:spChg>
        <pc:spChg chg="add del mod">
          <ac:chgData name="Rita Tam" userId="a11fa42d-2320-45aa-b44e-2f74874cff07" providerId="ADAL" clId="{72FC61CA-DD92-47A8-A4B8-50B45E9637B9}" dt="2022-11-28T13:33:21.523" v="15933" actId="478"/>
          <ac:spMkLst>
            <pc:docMk/>
            <pc:sldMk cId="3371815140" sldId="318"/>
            <ac:spMk id="82" creationId="{6C1083F9-84D8-A941-6258-574EB02C3449}"/>
          </ac:spMkLst>
        </pc:spChg>
        <pc:spChg chg="add del mod">
          <ac:chgData name="Rita Tam" userId="a11fa42d-2320-45aa-b44e-2f74874cff07" providerId="ADAL" clId="{72FC61CA-DD92-47A8-A4B8-50B45E9637B9}" dt="2022-11-28T13:33:21.995" v="15934" actId="478"/>
          <ac:spMkLst>
            <pc:docMk/>
            <pc:sldMk cId="3371815140" sldId="318"/>
            <ac:spMk id="83" creationId="{F3D38156-F09C-EFF5-79D1-200D9B8F7AEE}"/>
          </ac:spMkLst>
        </pc:spChg>
        <pc:spChg chg="add mod">
          <ac:chgData name="Rita Tam" userId="a11fa42d-2320-45aa-b44e-2f74874cff07" providerId="ADAL" clId="{72FC61CA-DD92-47A8-A4B8-50B45E9637B9}" dt="2022-11-28T13:33:56.983" v="15942" actId="1076"/>
          <ac:spMkLst>
            <pc:docMk/>
            <pc:sldMk cId="3371815140" sldId="318"/>
            <ac:spMk id="84" creationId="{A4B0BD00-9914-0AA4-A545-8342181CD469}"/>
          </ac:spMkLst>
        </pc:spChg>
        <pc:spChg chg="add mod">
          <ac:chgData name="Rita Tam" userId="a11fa42d-2320-45aa-b44e-2f74874cff07" providerId="ADAL" clId="{72FC61CA-DD92-47A8-A4B8-50B45E9637B9}" dt="2022-11-28T13:36:19.982" v="16041" actId="1076"/>
          <ac:spMkLst>
            <pc:docMk/>
            <pc:sldMk cId="3371815140" sldId="318"/>
            <ac:spMk id="85" creationId="{080794C5-8032-8010-7EE9-6B464F2E6BD4}"/>
          </ac:spMkLst>
        </pc:spChg>
        <pc:spChg chg="add mod">
          <ac:chgData name="Rita Tam" userId="a11fa42d-2320-45aa-b44e-2f74874cff07" providerId="ADAL" clId="{72FC61CA-DD92-47A8-A4B8-50B45E9637B9}" dt="2022-11-28T13:36:13.663" v="16037" actId="1076"/>
          <ac:spMkLst>
            <pc:docMk/>
            <pc:sldMk cId="3371815140" sldId="318"/>
            <ac:spMk id="86" creationId="{7BD24606-7DD7-900B-3779-E6BB14935527}"/>
          </ac:spMkLst>
        </pc:spChg>
        <pc:spChg chg="add mod">
          <ac:chgData name="Rita Tam" userId="a11fa42d-2320-45aa-b44e-2f74874cff07" providerId="ADAL" clId="{72FC61CA-DD92-47A8-A4B8-50B45E9637B9}" dt="2022-11-28T13:36:17.919" v="16039" actId="1076"/>
          <ac:spMkLst>
            <pc:docMk/>
            <pc:sldMk cId="3371815140" sldId="318"/>
            <ac:spMk id="87" creationId="{68B5FBCF-886B-9EEC-A5A0-86021FB9B0E5}"/>
          </ac:spMkLst>
        </pc:spChg>
        <pc:spChg chg="add mod">
          <ac:chgData name="Rita Tam" userId="a11fa42d-2320-45aa-b44e-2f74874cff07" providerId="ADAL" clId="{72FC61CA-DD92-47A8-A4B8-50B45E9637B9}" dt="2022-11-28T13:36:24.094" v="16042" actId="1076"/>
          <ac:spMkLst>
            <pc:docMk/>
            <pc:sldMk cId="3371815140" sldId="318"/>
            <ac:spMk id="88" creationId="{5DAD2312-C1ED-8CDB-9AEE-63F2B6B94485}"/>
          </ac:spMkLst>
        </pc:spChg>
        <pc:spChg chg="add mod">
          <ac:chgData name="Rita Tam" userId="a11fa42d-2320-45aa-b44e-2f74874cff07" providerId="ADAL" clId="{72FC61CA-DD92-47A8-A4B8-50B45E9637B9}" dt="2022-11-28T13:36:28.389" v="16043" actId="1037"/>
          <ac:spMkLst>
            <pc:docMk/>
            <pc:sldMk cId="3371815140" sldId="318"/>
            <ac:spMk id="89" creationId="{5FFED153-3C01-6B5B-CB06-8212029AF581}"/>
          </ac:spMkLst>
        </pc:spChg>
        <pc:spChg chg="add mod">
          <ac:chgData name="Rita Tam" userId="a11fa42d-2320-45aa-b44e-2f74874cff07" providerId="ADAL" clId="{72FC61CA-DD92-47A8-A4B8-50B45E9637B9}" dt="2022-11-28T13:34:35.447" v="15994" actId="1076"/>
          <ac:spMkLst>
            <pc:docMk/>
            <pc:sldMk cId="3371815140" sldId="318"/>
            <ac:spMk id="91" creationId="{686FDEFA-3259-CDAE-C779-67626B8FCB6A}"/>
          </ac:spMkLst>
        </pc:spChg>
        <pc:spChg chg="add mod">
          <ac:chgData name="Rita Tam" userId="a11fa42d-2320-45aa-b44e-2f74874cff07" providerId="ADAL" clId="{72FC61CA-DD92-47A8-A4B8-50B45E9637B9}" dt="2022-11-28T13:35:10.839" v="16023" actId="1076"/>
          <ac:spMkLst>
            <pc:docMk/>
            <pc:sldMk cId="3371815140" sldId="318"/>
            <ac:spMk id="92" creationId="{F82E69CD-A783-5438-DF66-8C6D15355900}"/>
          </ac:spMkLst>
        </pc:spChg>
        <pc:spChg chg="del">
          <ac:chgData name="Rita Tam" userId="a11fa42d-2320-45aa-b44e-2f74874cff07" providerId="ADAL" clId="{72FC61CA-DD92-47A8-A4B8-50B45E9637B9}" dt="2022-11-28T13:22:40.459" v="15741" actId="478"/>
          <ac:spMkLst>
            <pc:docMk/>
            <pc:sldMk cId="3371815140" sldId="318"/>
            <ac:spMk id="211" creationId="{D79F328B-11E6-DC27-72E0-DE7CD7069267}"/>
          </ac:spMkLst>
        </pc:spChg>
        <pc:spChg chg="del">
          <ac:chgData name="Rita Tam" userId="a11fa42d-2320-45aa-b44e-2f74874cff07" providerId="ADAL" clId="{72FC61CA-DD92-47A8-A4B8-50B45E9637B9}" dt="2022-11-28T13:22:40.459" v="15741" actId="478"/>
          <ac:spMkLst>
            <pc:docMk/>
            <pc:sldMk cId="3371815140" sldId="318"/>
            <ac:spMk id="379" creationId="{0E09A9DF-A64B-44EC-C6DE-E0E2D79734F3}"/>
          </ac:spMkLst>
        </pc:spChg>
        <pc:grpChg chg="add del mod">
          <ac:chgData name="Rita Tam" userId="a11fa42d-2320-45aa-b44e-2f74874cff07" providerId="ADAL" clId="{72FC61CA-DD92-47A8-A4B8-50B45E9637B9}" dt="2022-11-28T13:28:53.795" v="15840" actId="478"/>
          <ac:grpSpMkLst>
            <pc:docMk/>
            <pc:sldMk cId="3371815140" sldId="318"/>
            <ac:grpSpMk id="20" creationId="{B9669DE4-9BDD-6503-EC69-49573F112496}"/>
          </ac:grpSpMkLst>
        </pc:grpChg>
        <pc:grpChg chg="mod">
          <ac:chgData name="Rita Tam" userId="a11fa42d-2320-45aa-b44e-2f74874cff07" providerId="ADAL" clId="{72FC61CA-DD92-47A8-A4B8-50B45E9637B9}" dt="2022-11-28T13:28:24.307" v="15836"/>
          <ac:grpSpMkLst>
            <pc:docMk/>
            <pc:sldMk cId="3371815140" sldId="318"/>
            <ac:grpSpMk id="21" creationId="{4DC7025E-9741-8E88-772A-BE680D170C54}"/>
          </ac:grpSpMkLst>
        </pc:grpChg>
        <pc:grpChg chg="mod">
          <ac:chgData name="Rita Tam" userId="a11fa42d-2320-45aa-b44e-2f74874cff07" providerId="ADAL" clId="{72FC61CA-DD92-47A8-A4B8-50B45E9637B9}" dt="2022-11-28T13:28:24.307" v="15836"/>
          <ac:grpSpMkLst>
            <pc:docMk/>
            <pc:sldMk cId="3371815140" sldId="318"/>
            <ac:grpSpMk id="22" creationId="{EFD3EB67-EDA9-13D5-5949-DFD8EA6389D8}"/>
          </ac:grpSpMkLst>
        </pc:grpChg>
        <pc:grpChg chg="mod">
          <ac:chgData name="Rita Tam" userId="a11fa42d-2320-45aa-b44e-2f74874cff07" providerId="ADAL" clId="{72FC61CA-DD92-47A8-A4B8-50B45E9637B9}" dt="2022-11-28T13:28:24.307" v="15836"/>
          <ac:grpSpMkLst>
            <pc:docMk/>
            <pc:sldMk cId="3371815140" sldId="318"/>
            <ac:grpSpMk id="23" creationId="{488CF7CA-0FAE-87F3-349C-58086CA4E003}"/>
          </ac:grpSpMkLst>
        </pc:grpChg>
        <pc:grpChg chg="add del mod">
          <ac:chgData name="Rita Tam" userId="a11fa42d-2320-45aa-b44e-2f74874cff07" providerId="ADAL" clId="{72FC61CA-DD92-47A8-A4B8-50B45E9637B9}" dt="2022-11-28T13:31:51.395" v="15892" actId="165"/>
          <ac:grpSpMkLst>
            <pc:docMk/>
            <pc:sldMk cId="3371815140" sldId="318"/>
            <ac:grpSpMk id="42" creationId="{026DC2F3-3D62-3D96-0248-488F99D2103D}"/>
          </ac:grpSpMkLst>
        </pc:grpChg>
        <pc:grpChg chg="mod topLvl">
          <ac:chgData name="Rita Tam" userId="a11fa42d-2320-45aa-b44e-2f74874cff07" providerId="ADAL" clId="{72FC61CA-DD92-47A8-A4B8-50B45E9637B9}" dt="2022-11-28T13:31:56.727" v="15893" actId="1076"/>
          <ac:grpSpMkLst>
            <pc:docMk/>
            <pc:sldMk cId="3371815140" sldId="318"/>
            <ac:grpSpMk id="43" creationId="{4B3EB931-96BA-750A-F585-FC04A24AC6B9}"/>
          </ac:grpSpMkLst>
        </pc:grpChg>
        <pc:grpChg chg="mod topLvl">
          <ac:chgData name="Rita Tam" userId="a11fa42d-2320-45aa-b44e-2f74874cff07" providerId="ADAL" clId="{72FC61CA-DD92-47A8-A4B8-50B45E9637B9}" dt="2022-11-28T13:31:51.395" v="15892" actId="165"/>
          <ac:grpSpMkLst>
            <pc:docMk/>
            <pc:sldMk cId="3371815140" sldId="318"/>
            <ac:grpSpMk id="44" creationId="{8C84053E-AE4D-00B8-276D-82B61BB4BB1F}"/>
          </ac:grpSpMkLst>
        </pc:grpChg>
        <pc:grpChg chg="mod topLvl">
          <ac:chgData name="Rita Tam" userId="a11fa42d-2320-45aa-b44e-2f74874cff07" providerId="ADAL" clId="{72FC61CA-DD92-47A8-A4B8-50B45E9637B9}" dt="2022-11-28T13:31:58.591" v="15894" actId="1076"/>
          <ac:grpSpMkLst>
            <pc:docMk/>
            <pc:sldMk cId="3371815140" sldId="318"/>
            <ac:grpSpMk id="45" creationId="{F4A2E7C9-3380-6797-9242-FF19CDD0F5FF}"/>
          </ac:grpSpMkLst>
        </pc:grpChg>
        <pc:grpChg chg="add mod">
          <ac:chgData name="Rita Tam" userId="a11fa42d-2320-45aa-b44e-2f74874cff07" providerId="ADAL" clId="{72FC61CA-DD92-47A8-A4B8-50B45E9637B9}" dt="2022-11-28T13:31:16.362" v="15875" actId="164"/>
          <ac:grpSpMkLst>
            <pc:docMk/>
            <pc:sldMk cId="3371815140" sldId="318"/>
            <ac:grpSpMk id="69" creationId="{88877ED8-600A-FAAB-C455-108618FC58A5}"/>
          </ac:grpSpMkLst>
        </pc:grpChg>
        <pc:grpChg chg="add mod">
          <ac:chgData name="Rita Tam" userId="a11fa42d-2320-45aa-b44e-2f74874cff07" providerId="ADAL" clId="{72FC61CA-DD92-47A8-A4B8-50B45E9637B9}" dt="2022-11-28T13:32:36.879" v="15913" actId="1076"/>
          <ac:grpSpMkLst>
            <pc:docMk/>
            <pc:sldMk cId="3371815140" sldId="318"/>
            <ac:grpSpMk id="71" creationId="{BC154DF9-55E7-EC98-B74C-3BCF7DEA3F84}"/>
          </ac:grpSpMkLst>
        </pc:grpChg>
        <pc:grpChg chg="del">
          <ac:chgData name="Rita Tam" userId="a11fa42d-2320-45aa-b44e-2f74874cff07" providerId="ADAL" clId="{72FC61CA-DD92-47A8-A4B8-50B45E9637B9}" dt="2022-11-28T13:22:40.459" v="15741" actId="478"/>
          <ac:grpSpMkLst>
            <pc:docMk/>
            <pc:sldMk cId="3371815140" sldId="318"/>
            <ac:grpSpMk id="297" creationId="{A5152414-29A7-4932-AA08-5EEDD7C616AA}"/>
          </ac:grpSpMkLst>
        </pc:grpChg>
        <pc:graphicFrameChg chg="add mod">
          <ac:chgData name="Rita Tam" userId="a11fa42d-2320-45aa-b44e-2f74874cff07" providerId="ADAL" clId="{72FC61CA-DD92-47A8-A4B8-50B45E9637B9}" dt="2022-11-28T13:31:16.362" v="15875" actId="164"/>
          <ac:graphicFrameMkLst>
            <pc:docMk/>
            <pc:sldMk cId="3371815140" sldId="318"/>
            <ac:graphicFrameMk id="64" creationId="{9E7F115D-437E-5114-6246-B966C1EEC9B8}"/>
          </ac:graphicFrameMkLst>
        </pc:graphicFrameChg>
        <pc:graphicFrameChg chg="mod">
          <ac:chgData name="Rita Tam" userId="a11fa42d-2320-45aa-b44e-2f74874cff07" providerId="ADAL" clId="{72FC61CA-DD92-47A8-A4B8-50B45E9637B9}" dt="2022-11-28T13:22:38.222" v="15740" actId="207"/>
          <ac:graphicFrameMkLst>
            <pc:docMk/>
            <pc:sldMk cId="3371815140" sldId="318"/>
            <ac:graphicFrameMk id="153" creationId="{069506B0-9EB8-9235-FCDB-D7FCCC713C2C}"/>
          </ac:graphicFrameMkLst>
        </pc:graphicFrameChg>
        <pc:picChg chg="add del mod">
          <ac:chgData name="Rita Tam" userId="a11fa42d-2320-45aa-b44e-2f74874cff07" providerId="ADAL" clId="{72FC61CA-DD92-47A8-A4B8-50B45E9637B9}" dt="2022-11-28T13:28:51.897" v="15839" actId="478"/>
          <ac:picMkLst>
            <pc:docMk/>
            <pc:sldMk cId="3371815140" sldId="318"/>
            <ac:picMk id="2" creationId="{6484A6A9-74CF-EBD2-8460-8DA8C3847C80}"/>
          </ac:picMkLst>
        </pc:picChg>
        <pc:picChg chg="add del mod">
          <ac:chgData name="Rita Tam" userId="a11fa42d-2320-45aa-b44e-2f74874cff07" providerId="ADAL" clId="{72FC61CA-DD92-47A8-A4B8-50B45E9637B9}" dt="2022-11-28T13:23:23.954" v="15746" actId="478"/>
          <ac:picMkLst>
            <pc:docMk/>
            <pc:sldMk cId="3371815140" sldId="318"/>
            <ac:picMk id="5" creationId="{B4C7EA0B-EFE0-77D4-D70A-1274189C708A}"/>
          </ac:picMkLst>
        </pc:picChg>
        <pc:picChg chg="add del mod">
          <ac:chgData name="Rita Tam" userId="a11fa42d-2320-45aa-b44e-2f74874cff07" providerId="ADAL" clId="{72FC61CA-DD92-47A8-A4B8-50B45E9637B9}" dt="2022-11-28T13:28:51.897" v="15839" actId="478"/>
          <ac:picMkLst>
            <pc:docMk/>
            <pc:sldMk cId="3371815140" sldId="318"/>
            <ac:picMk id="7" creationId="{E19E1160-0978-5AC4-94D7-983D21D663DA}"/>
          </ac:picMkLst>
        </pc:picChg>
        <pc:picChg chg="add del">
          <ac:chgData name="Rita Tam" userId="a11fa42d-2320-45aa-b44e-2f74874cff07" providerId="ADAL" clId="{72FC61CA-DD92-47A8-A4B8-50B45E9637B9}" dt="2022-11-28T13:24:32.119" v="15762" actId="22"/>
          <ac:picMkLst>
            <pc:docMk/>
            <pc:sldMk cId="3371815140" sldId="318"/>
            <ac:picMk id="9" creationId="{64D804FD-F06C-9B94-3388-7A816234DD04}"/>
          </ac:picMkLst>
        </pc:picChg>
        <pc:picChg chg="add del mod">
          <ac:chgData name="Rita Tam" userId="a11fa42d-2320-45aa-b44e-2f74874cff07" providerId="ADAL" clId="{72FC61CA-DD92-47A8-A4B8-50B45E9637B9}" dt="2022-11-28T13:26:27.780" v="15781" actId="21"/>
          <ac:picMkLst>
            <pc:docMk/>
            <pc:sldMk cId="3371815140" sldId="318"/>
            <ac:picMk id="11" creationId="{5EFF5999-96EE-5DE2-FFD8-1F7E89237427}"/>
          </ac:picMkLst>
        </pc:picChg>
        <pc:picChg chg="add del mod">
          <ac:chgData name="Rita Tam" userId="a11fa42d-2320-45aa-b44e-2f74874cff07" providerId="ADAL" clId="{72FC61CA-DD92-47A8-A4B8-50B45E9637B9}" dt="2022-11-28T13:27:14.301" v="15788" actId="478"/>
          <ac:picMkLst>
            <pc:docMk/>
            <pc:sldMk cId="3371815140" sldId="318"/>
            <ac:picMk id="13" creationId="{8C440562-BC6F-AC80-EFE8-FF6E919C84F4}"/>
          </ac:picMkLst>
        </pc:picChg>
        <pc:picChg chg="add del mod">
          <ac:chgData name="Rita Tam" userId="a11fa42d-2320-45aa-b44e-2f74874cff07" providerId="ADAL" clId="{72FC61CA-DD92-47A8-A4B8-50B45E9637B9}" dt="2022-11-28T13:28:51.897" v="15839" actId="478"/>
          <ac:picMkLst>
            <pc:docMk/>
            <pc:sldMk cId="3371815140" sldId="318"/>
            <ac:picMk id="15" creationId="{1AD75E6C-D9D6-88FC-78CE-BD460E710400}"/>
          </ac:picMkLst>
        </pc:picChg>
        <pc:picChg chg="add del mod">
          <ac:chgData name="Rita Tam" userId="a11fa42d-2320-45aa-b44e-2f74874cff07" providerId="ADAL" clId="{72FC61CA-DD92-47A8-A4B8-50B45E9637B9}" dt="2022-11-28T13:25:42.763" v="15769" actId="478"/>
          <ac:picMkLst>
            <pc:docMk/>
            <pc:sldMk cId="3371815140" sldId="318"/>
            <ac:picMk id="2050" creationId="{465F451E-E3A1-FC0F-2FB9-F1E46329B5D5}"/>
          </ac:picMkLst>
        </pc:picChg>
        <pc:cxnChg chg="add del mod">
          <ac:chgData name="Rita Tam" userId="a11fa42d-2320-45aa-b44e-2f74874cff07" providerId="ADAL" clId="{72FC61CA-DD92-47A8-A4B8-50B45E9637B9}" dt="2022-11-28T13:28:17.808" v="15833" actId="478"/>
          <ac:cxnSpMkLst>
            <pc:docMk/>
            <pc:sldMk cId="3371815140" sldId="318"/>
            <ac:cxnSpMk id="19" creationId="{3B7B3325-8EFF-4690-EAF2-71F4085400D7}"/>
          </ac:cxnSpMkLst>
        </pc:cxnChg>
        <pc:cxnChg chg="add mod">
          <ac:chgData name="Rita Tam" userId="a11fa42d-2320-45aa-b44e-2f74874cff07" providerId="ADAL" clId="{72FC61CA-DD92-47A8-A4B8-50B45E9637B9}" dt="2022-11-28T13:35:15.967" v="16024" actId="1076"/>
          <ac:cxnSpMkLst>
            <pc:docMk/>
            <pc:sldMk cId="3371815140" sldId="318"/>
            <ac:cxnSpMk id="72" creationId="{862FD6F9-A1D7-D1EE-6587-289283A9EDA2}"/>
          </ac:cxnSpMkLst>
        </pc:cxnChg>
        <pc:cxnChg chg="add mod">
          <ac:chgData name="Rita Tam" userId="a11fa42d-2320-45aa-b44e-2f74874cff07" providerId="ADAL" clId="{72FC61CA-DD92-47A8-A4B8-50B45E9637B9}" dt="2022-11-28T13:35:15.967" v="16024" actId="1076"/>
          <ac:cxnSpMkLst>
            <pc:docMk/>
            <pc:sldMk cId="3371815140" sldId="318"/>
            <ac:cxnSpMk id="73" creationId="{0FC60989-7C32-555D-2EC9-4D289B0F3B44}"/>
          </ac:cxnSpMkLst>
        </pc:cxnChg>
        <pc:cxnChg chg="add mod">
          <ac:chgData name="Rita Tam" userId="a11fa42d-2320-45aa-b44e-2f74874cff07" providerId="ADAL" clId="{72FC61CA-DD92-47A8-A4B8-50B45E9637B9}" dt="2022-11-28T13:35:15.967" v="16024" actId="1076"/>
          <ac:cxnSpMkLst>
            <pc:docMk/>
            <pc:sldMk cId="3371815140" sldId="318"/>
            <ac:cxnSpMk id="75" creationId="{1DB7A355-CB98-5B72-AFE0-EF90C1A6A669}"/>
          </ac:cxnSpMkLst>
        </pc:cxnChg>
        <pc:cxnChg chg="add mod">
          <ac:chgData name="Rita Tam" userId="a11fa42d-2320-45aa-b44e-2f74874cff07" providerId="ADAL" clId="{72FC61CA-DD92-47A8-A4B8-50B45E9637B9}" dt="2022-11-28T13:34:00.999" v="15943" actId="14100"/>
          <ac:cxnSpMkLst>
            <pc:docMk/>
            <pc:sldMk cId="3371815140" sldId="318"/>
            <ac:cxnSpMk id="79" creationId="{E43871E3-1349-3ABB-5F93-905A849C59B0}"/>
          </ac:cxnSpMkLst>
        </pc:cxnChg>
        <pc:cxnChg chg="del">
          <ac:chgData name="Rita Tam" userId="a11fa42d-2320-45aa-b44e-2f74874cff07" providerId="ADAL" clId="{72FC61CA-DD92-47A8-A4B8-50B45E9637B9}" dt="2022-11-28T13:22:40.459" v="15741" actId="478"/>
          <ac:cxnSpMkLst>
            <pc:docMk/>
            <pc:sldMk cId="3371815140" sldId="318"/>
            <ac:cxnSpMk id="270" creationId="{6149EE7F-3122-3672-A103-8534FDCB2869}"/>
          </ac:cxnSpMkLst>
        </pc:cxnChg>
      </pc:sldChg>
      <pc:sldChg chg="addSp delSp modSp add mod addAnim delAnim modAnim">
        <pc:chgData name="Rita Tam" userId="a11fa42d-2320-45aa-b44e-2f74874cff07" providerId="ADAL" clId="{72FC61CA-DD92-47A8-A4B8-50B45E9637B9}" dt="2022-11-28T13:44:26.199" v="16112"/>
        <pc:sldMkLst>
          <pc:docMk/>
          <pc:sldMk cId="3359173170" sldId="319"/>
        </pc:sldMkLst>
        <pc:spChg chg="mod">
          <ac:chgData name="Rita Tam" userId="a11fa42d-2320-45aa-b44e-2f74874cff07" providerId="ADAL" clId="{72FC61CA-DD92-47A8-A4B8-50B45E9637B9}" dt="2022-11-28T13:40:39.059" v="16094" actId="1076"/>
          <ac:spMkLst>
            <pc:docMk/>
            <pc:sldMk cId="3359173170" sldId="319"/>
            <ac:spMk id="3" creationId="{AB14EF90-91FA-0CEB-404F-01D7D4BF404C}"/>
          </ac:spMkLst>
        </pc:spChg>
        <pc:spChg chg="add del mod">
          <ac:chgData name="Rita Tam" userId="a11fa42d-2320-45aa-b44e-2f74874cff07" providerId="ADAL" clId="{72FC61CA-DD92-47A8-A4B8-50B45E9637B9}" dt="2022-11-28T13:36:34.317" v="16044" actId="478"/>
          <ac:spMkLst>
            <pc:docMk/>
            <pc:sldMk cId="3359173170" sldId="319"/>
            <ac:spMk id="4" creationId="{FBF45391-BAA9-4281-4A13-ED35FD045E57}"/>
          </ac:spMkLst>
        </pc:spChg>
        <pc:spChg chg="add del mod">
          <ac:chgData name="Rita Tam" userId="a11fa42d-2320-45aa-b44e-2f74874cff07" providerId="ADAL" clId="{72FC61CA-DD92-47A8-A4B8-50B45E9637B9}" dt="2022-11-28T13:36:34.317" v="16044" actId="478"/>
          <ac:spMkLst>
            <pc:docMk/>
            <pc:sldMk cId="3359173170" sldId="319"/>
            <ac:spMk id="5" creationId="{46337759-D607-F500-E877-BE20FDBD854E}"/>
          </ac:spMkLst>
        </pc:spChg>
        <pc:spChg chg="add del mod">
          <ac:chgData name="Rita Tam" userId="a11fa42d-2320-45aa-b44e-2f74874cff07" providerId="ADAL" clId="{72FC61CA-DD92-47A8-A4B8-50B45E9637B9}" dt="2022-11-28T13:36:38.056" v="16045" actId="478"/>
          <ac:spMkLst>
            <pc:docMk/>
            <pc:sldMk cId="3359173170" sldId="319"/>
            <ac:spMk id="6" creationId="{88DBB865-D1A9-0BC5-9DFE-7A57854D4F7E}"/>
          </ac:spMkLst>
        </pc:spChg>
        <pc:spChg chg="add del mod">
          <ac:chgData name="Rita Tam" userId="a11fa42d-2320-45aa-b44e-2f74874cff07" providerId="ADAL" clId="{72FC61CA-DD92-47A8-A4B8-50B45E9637B9}" dt="2022-11-28T13:36:34.317" v="16044" actId="478"/>
          <ac:spMkLst>
            <pc:docMk/>
            <pc:sldMk cId="3359173170" sldId="319"/>
            <ac:spMk id="8" creationId="{19FA4578-7DA6-C580-4C0D-E0F5678AA971}"/>
          </ac:spMkLst>
        </pc:spChg>
        <pc:spChg chg="add del mod">
          <ac:chgData name="Rita Tam" userId="a11fa42d-2320-45aa-b44e-2f74874cff07" providerId="ADAL" clId="{72FC61CA-DD92-47A8-A4B8-50B45E9637B9}" dt="2022-11-28T13:36:34.317" v="16044" actId="478"/>
          <ac:spMkLst>
            <pc:docMk/>
            <pc:sldMk cId="3359173170" sldId="319"/>
            <ac:spMk id="9" creationId="{419F52B8-8969-E5F3-CB2A-E56EAB706FDA}"/>
          </ac:spMkLst>
        </pc:spChg>
        <pc:spChg chg="add del mod">
          <ac:chgData name="Rita Tam" userId="a11fa42d-2320-45aa-b44e-2f74874cff07" providerId="ADAL" clId="{72FC61CA-DD92-47A8-A4B8-50B45E9637B9}" dt="2022-11-28T13:36:34.317" v="16044" actId="478"/>
          <ac:spMkLst>
            <pc:docMk/>
            <pc:sldMk cId="3359173170" sldId="319"/>
            <ac:spMk id="10" creationId="{662709FA-98CB-8DB7-A5A5-C169B2AD87BF}"/>
          </ac:spMkLst>
        </pc:spChg>
        <pc:spChg chg="add del mod">
          <ac:chgData name="Rita Tam" userId="a11fa42d-2320-45aa-b44e-2f74874cff07" providerId="ADAL" clId="{72FC61CA-DD92-47A8-A4B8-50B45E9637B9}" dt="2022-11-28T13:40:51.431" v="16099" actId="1076"/>
          <ac:spMkLst>
            <pc:docMk/>
            <pc:sldMk cId="3359173170" sldId="319"/>
            <ac:spMk id="11" creationId="{8ABC345D-0D25-60BC-0961-923415D8AC19}"/>
          </ac:spMkLst>
        </pc:spChg>
        <pc:spChg chg="add mod">
          <ac:chgData name="Rita Tam" userId="a11fa42d-2320-45aa-b44e-2f74874cff07" providerId="ADAL" clId="{72FC61CA-DD92-47A8-A4B8-50B45E9637B9}" dt="2022-11-28T13:40:51.431" v="16099" actId="1076"/>
          <ac:spMkLst>
            <pc:docMk/>
            <pc:sldMk cId="3359173170" sldId="319"/>
            <ac:spMk id="12" creationId="{71573638-D93B-63D4-C0AD-9EF6BD3E6982}"/>
          </ac:spMkLst>
        </pc:spChg>
        <pc:spChg chg="add del mod">
          <ac:chgData name="Rita Tam" userId="a11fa42d-2320-45aa-b44e-2f74874cff07" providerId="ADAL" clId="{72FC61CA-DD92-47A8-A4B8-50B45E9637B9}" dt="2022-11-28T13:40:51.431" v="16099" actId="1076"/>
          <ac:spMkLst>
            <pc:docMk/>
            <pc:sldMk cId="3359173170" sldId="319"/>
            <ac:spMk id="13" creationId="{5236BA7A-97FE-4750-A66A-22BF3881E88B}"/>
          </ac:spMkLst>
        </pc:spChg>
        <pc:spChg chg="add del mod">
          <ac:chgData name="Rita Tam" userId="a11fa42d-2320-45aa-b44e-2f74874cff07" providerId="ADAL" clId="{72FC61CA-DD92-47A8-A4B8-50B45E9637B9}" dt="2022-11-28T13:40:51.431" v="16099" actId="1076"/>
          <ac:spMkLst>
            <pc:docMk/>
            <pc:sldMk cId="3359173170" sldId="319"/>
            <ac:spMk id="14" creationId="{48238AF7-F312-6031-AA69-6AA468E74A9B}"/>
          </ac:spMkLst>
        </pc:spChg>
        <pc:spChg chg="add mod">
          <ac:chgData name="Rita Tam" userId="a11fa42d-2320-45aa-b44e-2f74874cff07" providerId="ADAL" clId="{72FC61CA-DD92-47A8-A4B8-50B45E9637B9}" dt="2022-11-28T13:40:51.431" v="16099" actId="1076"/>
          <ac:spMkLst>
            <pc:docMk/>
            <pc:sldMk cId="3359173170" sldId="319"/>
            <ac:spMk id="16" creationId="{A0DCEB8D-CEAE-B894-8D12-DC6F18520993}"/>
          </ac:spMkLst>
        </pc:spChg>
        <pc:spChg chg="mod">
          <ac:chgData name="Rita Tam" userId="a11fa42d-2320-45aa-b44e-2f74874cff07" providerId="ADAL" clId="{72FC61CA-DD92-47A8-A4B8-50B45E9637B9}" dt="2022-11-28T13:38:43.442" v="16077" actId="1076"/>
          <ac:spMkLst>
            <pc:docMk/>
            <pc:sldMk cId="3359173170" sldId="319"/>
            <ac:spMk id="17" creationId="{9EDF5F45-63B6-5E5C-CCC2-4A001DC4A53F}"/>
          </ac:spMkLst>
        </pc:spChg>
        <pc:spChg chg="mod">
          <ac:chgData name="Rita Tam" userId="a11fa42d-2320-45aa-b44e-2f74874cff07" providerId="ADAL" clId="{72FC61CA-DD92-47A8-A4B8-50B45E9637B9}" dt="2022-11-28T13:40:59.832" v="16102" actId="1076"/>
          <ac:spMkLst>
            <pc:docMk/>
            <pc:sldMk cId="3359173170" sldId="319"/>
            <ac:spMk id="18" creationId="{D6ABD12C-5BB1-F685-6395-DBD073325687}"/>
          </ac:spMkLst>
        </pc:spChg>
        <pc:spChg chg="add del mod">
          <ac:chgData name="Rita Tam" userId="a11fa42d-2320-45aa-b44e-2f74874cff07" providerId="ADAL" clId="{72FC61CA-DD92-47A8-A4B8-50B45E9637B9}" dt="2022-11-28T13:40:51.431" v="16099" actId="1076"/>
          <ac:spMkLst>
            <pc:docMk/>
            <pc:sldMk cId="3359173170" sldId="319"/>
            <ac:spMk id="19" creationId="{1E675ADE-56D5-14D7-9CA2-2ADF2FEF8411}"/>
          </ac:spMkLst>
        </pc:spChg>
        <pc:spChg chg="add del mod">
          <ac:chgData name="Rita Tam" userId="a11fa42d-2320-45aa-b44e-2f74874cff07" providerId="ADAL" clId="{72FC61CA-DD92-47A8-A4B8-50B45E9637B9}" dt="2022-11-28T13:40:43.253" v="16095" actId="478"/>
          <ac:spMkLst>
            <pc:docMk/>
            <pc:sldMk cId="3359173170" sldId="319"/>
            <ac:spMk id="42" creationId="{8852A4D5-7339-6C1E-E509-3C36E546F8D2}"/>
          </ac:spMkLst>
        </pc:spChg>
        <pc:spChg chg="add del mod">
          <ac:chgData name="Rita Tam" userId="a11fa42d-2320-45aa-b44e-2f74874cff07" providerId="ADAL" clId="{72FC61CA-DD92-47A8-A4B8-50B45E9637B9}" dt="2022-11-28T13:40:43.253" v="16095" actId="478"/>
          <ac:spMkLst>
            <pc:docMk/>
            <pc:sldMk cId="3359173170" sldId="319"/>
            <ac:spMk id="43" creationId="{E413C7B0-FDED-0707-1653-2BD9D0AFEF6B}"/>
          </ac:spMkLst>
        </pc:spChg>
        <pc:spChg chg="add del mod">
          <ac:chgData name="Rita Tam" userId="a11fa42d-2320-45aa-b44e-2f74874cff07" providerId="ADAL" clId="{72FC61CA-DD92-47A8-A4B8-50B45E9637B9}" dt="2022-11-28T13:40:43.253" v="16095" actId="478"/>
          <ac:spMkLst>
            <pc:docMk/>
            <pc:sldMk cId="3359173170" sldId="319"/>
            <ac:spMk id="44" creationId="{84A39B1D-B8B7-0632-4B55-26B170E072A8}"/>
          </ac:spMkLst>
        </pc:spChg>
        <pc:spChg chg="add del mod">
          <ac:chgData name="Rita Tam" userId="a11fa42d-2320-45aa-b44e-2f74874cff07" providerId="ADAL" clId="{72FC61CA-DD92-47A8-A4B8-50B45E9637B9}" dt="2022-11-28T13:40:43.253" v="16095" actId="478"/>
          <ac:spMkLst>
            <pc:docMk/>
            <pc:sldMk cId="3359173170" sldId="319"/>
            <ac:spMk id="45" creationId="{B680BC4F-A9DB-95FB-AF5F-2DA8ADB39C12}"/>
          </ac:spMkLst>
        </pc:spChg>
        <pc:spChg chg="add del mod">
          <ac:chgData name="Rita Tam" userId="a11fa42d-2320-45aa-b44e-2f74874cff07" providerId="ADAL" clId="{72FC61CA-DD92-47A8-A4B8-50B45E9637B9}" dt="2022-11-28T13:40:43.253" v="16095" actId="478"/>
          <ac:spMkLst>
            <pc:docMk/>
            <pc:sldMk cId="3359173170" sldId="319"/>
            <ac:spMk id="46" creationId="{E2012868-1660-2B97-D8C4-54B484505127}"/>
          </ac:spMkLst>
        </pc:spChg>
        <pc:spChg chg="add del mod">
          <ac:chgData name="Rita Tam" userId="a11fa42d-2320-45aa-b44e-2f74874cff07" providerId="ADAL" clId="{72FC61CA-DD92-47A8-A4B8-50B45E9637B9}" dt="2022-11-28T13:40:43.253" v="16095" actId="478"/>
          <ac:spMkLst>
            <pc:docMk/>
            <pc:sldMk cId="3359173170" sldId="319"/>
            <ac:spMk id="47" creationId="{6245A3C2-0F94-FE89-E1BE-CC4D428480F4}"/>
          </ac:spMkLst>
        </pc:spChg>
        <pc:spChg chg="add del mod">
          <ac:chgData name="Rita Tam" userId="a11fa42d-2320-45aa-b44e-2f74874cff07" providerId="ADAL" clId="{72FC61CA-DD92-47A8-A4B8-50B45E9637B9}" dt="2022-11-28T13:40:43.253" v="16095" actId="478"/>
          <ac:spMkLst>
            <pc:docMk/>
            <pc:sldMk cId="3359173170" sldId="319"/>
            <ac:spMk id="48" creationId="{F492AAB7-690E-7A79-9E85-FAFDFEE85830}"/>
          </ac:spMkLst>
        </pc:spChg>
        <pc:spChg chg="add del mod">
          <ac:chgData name="Rita Tam" userId="a11fa42d-2320-45aa-b44e-2f74874cff07" providerId="ADAL" clId="{72FC61CA-DD92-47A8-A4B8-50B45E9637B9}" dt="2022-11-28T13:40:43.253" v="16095" actId="478"/>
          <ac:spMkLst>
            <pc:docMk/>
            <pc:sldMk cId="3359173170" sldId="319"/>
            <ac:spMk id="49" creationId="{54E73AC0-2070-C714-876A-5EB0B36DEB95}"/>
          </ac:spMkLst>
        </pc:spChg>
        <pc:spChg chg="add del mod">
          <ac:chgData name="Rita Tam" userId="a11fa42d-2320-45aa-b44e-2f74874cff07" providerId="ADAL" clId="{72FC61CA-DD92-47A8-A4B8-50B45E9637B9}" dt="2022-11-28T13:40:43.253" v="16095" actId="478"/>
          <ac:spMkLst>
            <pc:docMk/>
            <pc:sldMk cId="3359173170" sldId="319"/>
            <ac:spMk id="50" creationId="{DD80D8FB-6E02-A309-9F9E-5C84718B5140}"/>
          </ac:spMkLst>
        </pc:spChg>
        <pc:spChg chg="add del mod">
          <ac:chgData name="Rita Tam" userId="a11fa42d-2320-45aa-b44e-2f74874cff07" providerId="ADAL" clId="{72FC61CA-DD92-47A8-A4B8-50B45E9637B9}" dt="2022-11-28T13:40:43.253" v="16095" actId="478"/>
          <ac:spMkLst>
            <pc:docMk/>
            <pc:sldMk cId="3359173170" sldId="319"/>
            <ac:spMk id="51" creationId="{69A6EFD8-AFBA-89B4-CFA5-EE521C76BF77}"/>
          </ac:spMkLst>
        </pc:spChg>
        <pc:spChg chg="add del mod">
          <ac:chgData name="Rita Tam" userId="a11fa42d-2320-45aa-b44e-2f74874cff07" providerId="ADAL" clId="{72FC61CA-DD92-47A8-A4B8-50B45E9637B9}" dt="2022-11-28T13:40:43.253" v="16095" actId="478"/>
          <ac:spMkLst>
            <pc:docMk/>
            <pc:sldMk cId="3359173170" sldId="319"/>
            <ac:spMk id="52" creationId="{93268B04-C49D-2BE9-FBB8-E51DE0169A1A}"/>
          </ac:spMkLst>
        </pc:spChg>
        <pc:spChg chg="add del mod">
          <ac:chgData name="Rita Tam" userId="a11fa42d-2320-45aa-b44e-2f74874cff07" providerId="ADAL" clId="{72FC61CA-DD92-47A8-A4B8-50B45E9637B9}" dt="2022-11-28T13:40:43.253" v="16095" actId="478"/>
          <ac:spMkLst>
            <pc:docMk/>
            <pc:sldMk cId="3359173170" sldId="319"/>
            <ac:spMk id="53" creationId="{0E8022D5-4A75-1D4B-5DA8-22E4B40B2B2C}"/>
          </ac:spMkLst>
        </pc:spChg>
        <pc:spChg chg="add mod">
          <ac:chgData name="Rita Tam" userId="a11fa42d-2320-45aa-b44e-2f74874cff07" providerId="ADAL" clId="{72FC61CA-DD92-47A8-A4B8-50B45E9637B9}" dt="2022-11-28T13:44:22.970" v="16110" actId="164"/>
          <ac:spMkLst>
            <pc:docMk/>
            <pc:sldMk cId="3359173170" sldId="319"/>
            <ac:spMk id="54" creationId="{BA702181-A2E6-2C41-F55A-7C4BDC5E7363}"/>
          </ac:spMkLst>
        </pc:spChg>
        <pc:spChg chg="add mod">
          <ac:chgData name="Rita Tam" userId="a11fa42d-2320-45aa-b44e-2f74874cff07" providerId="ADAL" clId="{72FC61CA-DD92-47A8-A4B8-50B45E9637B9}" dt="2022-11-28T13:44:22.970" v="16110" actId="164"/>
          <ac:spMkLst>
            <pc:docMk/>
            <pc:sldMk cId="3359173170" sldId="319"/>
            <ac:spMk id="55" creationId="{ECB3A839-0612-DAD3-A205-C78F2C52B23F}"/>
          </ac:spMkLst>
        </pc:spChg>
        <pc:spChg chg="add mod">
          <ac:chgData name="Rita Tam" userId="a11fa42d-2320-45aa-b44e-2f74874cff07" providerId="ADAL" clId="{72FC61CA-DD92-47A8-A4B8-50B45E9637B9}" dt="2022-11-28T13:44:22.970" v="16110" actId="164"/>
          <ac:spMkLst>
            <pc:docMk/>
            <pc:sldMk cId="3359173170" sldId="319"/>
            <ac:spMk id="56" creationId="{7647FFDB-9B26-A9CE-BD7D-B72B63FB83E4}"/>
          </ac:spMkLst>
        </pc:spChg>
        <pc:spChg chg="add mod">
          <ac:chgData name="Rita Tam" userId="a11fa42d-2320-45aa-b44e-2f74874cff07" providerId="ADAL" clId="{72FC61CA-DD92-47A8-A4B8-50B45E9637B9}" dt="2022-11-28T13:44:22.970" v="16110" actId="164"/>
          <ac:spMkLst>
            <pc:docMk/>
            <pc:sldMk cId="3359173170" sldId="319"/>
            <ac:spMk id="57" creationId="{485933D5-2E14-9C53-AA3D-BF03148EAE89}"/>
          </ac:spMkLst>
        </pc:spChg>
        <pc:spChg chg="add mod">
          <ac:chgData name="Rita Tam" userId="a11fa42d-2320-45aa-b44e-2f74874cff07" providerId="ADAL" clId="{72FC61CA-DD92-47A8-A4B8-50B45E9637B9}" dt="2022-11-28T13:44:22.970" v="16110" actId="164"/>
          <ac:spMkLst>
            <pc:docMk/>
            <pc:sldMk cId="3359173170" sldId="319"/>
            <ac:spMk id="58" creationId="{6F55D36A-6AF1-AABC-FC7E-973C4543E66B}"/>
          </ac:spMkLst>
        </pc:spChg>
        <pc:spChg chg="add mod">
          <ac:chgData name="Rita Tam" userId="a11fa42d-2320-45aa-b44e-2f74874cff07" providerId="ADAL" clId="{72FC61CA-DD92-47A8-A4B8-50B45E9637B9}" dt="2022-11-28T13:44:22.970" v="16110" actId="164"/>
          <ac:spMkLst>
            <pc:docMk/>
            <pc:sldMk cId="3359173170" sldId="319"/>
            <ac:spMk id="59" creationId="{432717C3-D076-190A-F7A3-9540258A1703}"/>
          </ac:spMkLst>
        </pc:spChg>
        <pc:spChg chg="add mod">
          <ac:chgData name="Rita Tam" userId="a11fa42d-2320-45aa-b44e-2f74874cff07" providerId="ADAL" clId="{72FC61CA-DD92-47A8-A4B8-50B45E9637B9}" dt="2022-11-28T13:44:22.970" v="16110" actId="164"/>
          <ac:spMkLst>
            <pc:docMk/>
            <pc:sldMk cId="3359173170" sldId="319"/>
            <ac:spMk id="60" creationId="{14647859-2412-0936-EE74-7E1BCD2150BF}"/>
          </ac:spMkLst>
        </pc:spChg>
        <pc:spChg chg="add mod">
          <ac:chgData name="Rita Tam" userId="a11fa42d-2320-45aa-b44e-2f74874cff07" providerId="ADAL" clId="{72FC61CA-DD92-47A8-A4B8-50B45E9637B9}" dt="2022-11-28T13:44:22.970" v="16110" actId="164"/>
          <ac:spMkLst>
            <pc:docMk/>
            <pc:sldMk cId="3359173170" sldId="319"/>
            <ac:spMk id="61" creationId="{C3E0C519-5CA0-D3A1-4E2F-B0EA1CAD64B8}"/>
          </ac:spMkLst>
        </pc:spChg>
        <pc:spChg chg="add mod">
          <ac:chgData name="Rita Tam" userId="a11fa42d-2320-45aa-b44e-2f74874cff07" providerId="ADAL" clId="{72FC61CA-DD92-47A8-A4B8-50B45E9637B9}" dt="2022-11-28T13:44:22.970" v="16110" actId="164"/>
          <ac:spMkLst>
            <pc:docMk/>
            <pc:sldMk cId="3359173170" sldId="319"/>
            <ac:spMk id="62" creationId="{C1472D2B-8118-2B9A-45BB-19E14468D070}"/>
          </ac:spMkLst>
        </pc:spChg>
        <pc:spChg chg="add mod">
          <ac:chgData name="Rita Tam" userId="a11fa42d-2320-45aa-b44e-2f74874cff07" providerId="ADAL" clId="{72FC61CA-DD92-47A8-A4B8-50B45E9637B9}" dt="2022-11-28T13:44:22.970" v="16110" actId="164"/>
          <ac:spMkLst>
            <pc:docMk/>
            <pc:sldMk cId="3359173170" sldId="319"/>
            <ac:spMk id="63" creationId="{82209E9F-989E-DD8B-6550-1020B27C7574}"/>
          </ac:spMkLst>
        </pc:spChg>
        <pc:spChg chg="add mod">
          <ac:chgData name="Rita Tam" userId="a11fa42d-2320-45aa-b44e-2f74874cff07" providerId="ADAL" clId="{72FC61CA-DD92-47A8-A4B8-50B45E9637B9}" dt="2022-11-28T13:44:22.970" v="16110" actId="164"/>
          <ac:spMkLst>
            <pc:docMk/>
            <pc:sldMk cId="3359173170" sldId="319"/>
            <ac:spMk id="128" creationId="{95E10C74-AA79-D569-8638-0F2F46901834}"/>
          </ac:spMkLst>
        </pc:spChg>
        <pc:spChg chg="add mod">
          <ac:chgData name="Rita Tam" userId="a11fa42d-2320-45aa-b44e-2f74874cff07" providerId="ADAL" clId="{72FC61CA-DD92-47A8-A4B8-50B45E9637B9}" dt="2022-11-28T13:44:22.970" v="16110" actId="164"/>
          <ac:spMkLst>
            <pc:docMk/>
            <pc:sldMk cId="3359173170" sldId="319"/>
            <ac:spMk id="129" creationId="{AB8377CF-1BAE-1076-F777-8D512D0FB2FF}"/>
          </ac:spMkLst>
        </pc:spChg>
        <pc:grpChg chg="del">
          <ac:chgData name="Rita Tam" userId="a11fa42d-2320-45aa-b44e-2f74874cff07" providerId="ADAL" clId="{72FC61CA-DD92-47A8-A4B8-50B45E9637B9}" dt="2022-11-28T13:35:46.980" v="16028" actId="478"/>
          <ac:grpSpMkLst>
            <pc:docMk/>
            <pc:sldMk cId="3359173170" sldId="319"/>
            <ac:grpSpMk id="20" creationId="{B9669DE4-9BDD-6503-EC69-49573F112496}"/>
          </ac:grpSpMkLst>
        </pc:grpChg>
        <pc:grpChg chg="add mod">
          <ac:chgData name="Rita Tam" userId="a11fa42d-2320-45aa-b44e-2f74874cff07" providerId="ADAL" clId="{72FC61CA-DD92-47A8-A4B8-50B45E9637B9}" dt="2022-11-28T13:44:22.970" v="16110" actId="164"/>
          <ac:grpSpMkLst>
            <pc:docMk/>
            <pc:sldMk cId="3359173170" sldId="319"/>
            <ac:grpSpMk id="130" creationId="{DCA7A54A-DA43-D830-4271-C201F1B218BB}"/>
          </ac:grpSpMkLst>
        </pc:grpChg>
        <pc:graphicFrameChg chg="del">
          <ac:chgData name="Rita Tam" userId="a11fa42d-2320-45aa-b44e-2f74874cff07" providerId="ADAL" clId="{72FC61CA-DD92-47A8-A4B8-50B45E9637B9}" dt="2022-11-28T13:38:37.301" v="16076" actId="478"/>
          <ac:graphicFrameMkLst>
            <pc:docMk/>
            <pc:sldMk cId="3359173170" sldId="319"/>
            <ac:graphicFrameMk id="153" creationId="{069506B0-9EB8-9235-FCDB-D7FCCC713C2C}"/>
          </ac:graphicFrameMkLst>
        </pc:graphicFrameChg>
        <pc:picChg chg="mod">
          <ac:chgData name="Rita Tam" userId="a11fa42d-2320-45aa-b44e-2f74874cff07" providerId="ADAL" clId="{72FC61CA-DD92-47A8-A4B8-50B45E9637B9}" dt="2022-11-28T13:40:39.059" v="16094" actId="1076"/>
          <ac:picMkLst>
            <pc:docMk/>
            <pc:sldMk cId="3359173170" sldId="319"/>
            <ac:picMk id="2" creationId="{6484A6A9-74CF-EBD2-8460-8DA8C3847C80}"/>
          </ac:picMkLst>
        </pc:picChg>
        <pc:picChg chg="add del mod">
          <ac:chgData name="Rita Tam" userId="a11fa42d-2320-45aa-b44e-2f74874cff07" providerId="ADAL" clId="{72FC61CA-DD92-47A8-A4B8-50B45E9637B9}" dt="2022-11-28T13:38:43.442" v="16077" actId="1076"/>
          <ac:picMkLst>
            <pc:docMk/>
            <pc:sldMk cId="3359173170" sldId="319"/>
            <ac:picMk id="7" creationId="{E19E1160-0978-5AC4-94D7-983D21D663DA}"/>
          </ac:picMkLst>
        </pc:picChg>
        <pc:picChg chg="mod">
          <ac:chgData name="Rita Tam" userId="a11fa42d-2320-45aa-b44e-2f74874cff07" providerId="ADAL" clId="{72FC61CA-DD92-47A8-A4B8-50B45E9637B9}" dt="2022-11-28T13:40:59.832" v="16102" actId="1076"/>
          <ac:picMkLst>
            <pc:docMk/>
            <pc:sldMk cId="3359173170" sldId="319"/>
            <ac:picMk id="15" creationId="{1AD75E6C-D9D6-88FC-78CE-BD460E710400}"/>
          </ac:picMkLst>
        </pc:picChg>
      </pc:sldChg>
      <pc:sldChg chg="add del">
        <pc:chgData name="Rita Tam" userId="a11fa42d-2320-45aa-b44e-2f74874cff07" providerId="ADAL" clId="{72FC61CA-DD92-47A8-A4B8-50B45E9637B9}" dt="2022-11-28T13:57:50.997" v="16643" actId="47"/>
        <pc:sldMkLst>
          <pc:docMk/>
          <pc:sldMk cId="3984086838" sldId="320"/>
        </pc:sldMkLst>
      </pc:sldChg>
      <pc:sldChg chg="delSp add del mod">
        <pc:chgData name="Rita Tam" userId="a11fa42d-2320-45aa-b44e-2f74874cff07" providerId="ADAL" clId="{72FC61CA-DD92-47A8-A4B8-50B45E9637B9}" dt="2022-11-28T13:57:50.353" v="16642" actId="47"/>
        <pc:sldMkLst>
          <pc:docMk/>
          <pc:sldMk cId="3160261731" sldId="321"/>
        </pc:sldMkLst>
        <pc:spChg chg="del">
          <ac:chgData name="Rita Tam" userId="a11fa42d-2320-45aa-b44e-2f74874cff07" providerId="ADAL" clId="{72FC61CA-DD92-47A8-A4B8-50B45E9637B9}" dt="2022-11-28T13:37:09.911" v="16054" actId="478"/>
          <ac:spMkLst>
            <pc:docMk/>
            <pc:sldMk cId="3160261731" sldId="321"/>
            <ac:spMk id="11" creationId="{8ABC345D-0D25-60BC-0961-923415D8AC19}"/>
          </ac:spMkLst>
        </pc:spChg>
        <pc:spChg chg="del">
          <ac:chgData name="Rita Tam" userId="a11fa42d-2320-45aa-b44e-2f74874cff07" providerId="ADAL" clId="{72FC61CA-DD92-47A8-A4B8-50B45E9637B9}" dt="2022-11-28T13:37:09.911" v="16054" actId="478"/>
          <ac:spMkLst>
            <pc:docMk/>
            <pc:sldMk cId="3160261731" sldId="321"/>
            <ac:spMk id="13" creationId="{5236BA7A-97FE-4750-A66A-22BF3881E88B}"/>
          </ac:spMkLst>
        </pc:spChg>
        <pc:spChg chg="del">
          <ac:chgData name="Rita Tam" userId="a11fa42d-2320-45aa-b44e-2f74874cff07" providerId="ADAL" clId="{72FC61CA-DD92-47A8-A4B8-50B45E9637B9}" dt="2022-11-28T13:37:09.911" v="16054" actId="478"/>
          <ac:spMkLst>
            <pc:docMk/>
            <pc:sldMk cId="3160261731" sldId="321"/>
            <ac:spMk id="14" creationId="{48238AF7-F312-6031-AA69-6AA468E74A9B}"/>
          </ac:spMkLst>
        </pc:spChg>
        <pc:spChg chg="del">
          <ac:chgData name="Rita Tam" userId="a11fa42d-2320-45aa-b44e-2f74874cff07" providerId="ADAL" clId="{72FC61CA-DD92-47A8-A4B8-50B45E9637B9}" dt="2022-11-28T13:37:09.911" v="16054" actId="478"/>
          <ac:spMkLst>
            <pc:docMk/>
            <pc:sldMk cId="3160261731" sldId="321"/>
            <ac:spMk id="19" creationId="{1E675ADE-56D5-14D7-9CA2-2ADF2FEF8411}"/>
          </ac:spMkLst>
        </pc:spChg>
      </pc:sldChg>
      <pc:sldChg chg="addSp modSp add del modAnim">
        <pc:chgData name="Rita Tam" userId="a11fa42d-2320-45aa-b44e-2f74874cff07" providerId="ADAL" clId="{72FC61CA-DD92-47A8-A4B8-50B45E9637B9}" dt="2022-11-28T13:57:49.206" v="16640" actId="47"/>
        <pc:sldMkLst>
          <pc:docMk/>
          <pc:sldMk cId="3711155554" sldId="322"/>
        </pc:sldMkLst>
        <pc:spChg chg="mod">
          <ac:chgData name="Rita Tam" userId="a11fa42d-2320-45aa-b44e-2f74874cff07" providerId="ADAL" clId="{72FC61CA-DD92-47A8-A4B8-50B45E9637B9}" dt="2022-11-28T13:39:38.495" v="16081" actId="164"/>
          <ac:spMkLst>
            <pc:docMk/>
            <pc:sldMk cId="3711155554" sldId="322"/>
            <ac:spMk id="3" creationId="{AB14EF90-91FA-0CEB-404F-01D7D4BF404C}"/>
          </ac:spMkLst>
        </pc:spChg>
        <pc:spChg chg="mod">
          <ac:chgData name="Rita Tam" userId="a11fa42d-2320-45aa-b44e-2f74874cff07" providerId="ADAL" clId="{72FC61CA-DD92-47A8-A4B8-50B45E9637B9}" dt="2022-11-28T13:39:40.936" v="16082" actId="164"/>
          <ac:spMkLst>
            <pc:docMk/>
            <pc:sldMk cId="3711155554" sldId="322"/>
            <ac:spMk id="17" creationId="{9EDF5F45-63B6-5E5C-CCC2-4A001DC4A53F}"/>
          </ac:spMkLst>
        </pc:spChg>
        <pc:spChg chg="mod">
          <ac:chgData name="Rita Tam" userId="a11fa42d-2320-45aa-b44e-2f74874cff07" providerId="ADAL" clId="{72FC61CA-DD92-47A8-A4B8-50B45E9637B9}" dt="2022-11-28T13:39:44.306" v="16083" actId="164"/>
          <ac:spMkLst>
            <pc:docMk/>
            <pc:sldMk cId="3711155554" sldId="322"/>
            <ac:spMk id="18" creationId="{D6ABD12C-5BB1-F685-6395-DBD073325687}"/>
          </ac:spMkLst>
        </pc:spChg>
        <pc:grpChg chg="add mod">
          <ac:chgData name="Rita Tam" userId="a11fa42d-2320-45aa-b44e-2f74874cff07" providerId="ADAL" clId="{72FC61CA-DD92-47A8-A4B8-50B45E9637B9}" dt="2022-11-28T13:39:38.495" v="16081" actId="164"/>
          <ac:grpSpMkLst>
            <pc:docMk/>
            <pc:sldMk cId="3711155554" sldId="322"/>
            <ac:grpSpMk id="4" creationId="{7130C203-10AE-EC51-6D8A-2EFB0D662E72}"/>
          </ac:grpSpMkLst>
        </pc:grpChg>
        <pc:grpChg chg="add mod">
          <ac:chgData name="Rita Tam" userId="a11fa42d-2320-45aa-b44e-2f74874cff07" providerId="ADAL" clId="{72FC61CA-DD92-47A8-A4B8-50B45E9637B9}" dt="2022-11-28T13:39:40.936" v="16082" actId="164"/>
          <ac:grpSpMkLst>
            <pc:docMk/>
            <pc:sldMk cId="3711155554" sldId="322"/>
            <ac:grpSpMk id="5" creationId="{122D8FE0-0DEE-722A-269B-EBE4BC8144B4}"/>
          </ac:grpSpMkLst>
        </pc:grpChg>
        <pc:grpChg chg="add mod">
          <ac:chgData name="Rita Tam" userId="a11fa42d-2320-45aa-b44e-2f74874cff07" providerId="ADAL" clId="{72FC61CA-DD92-47A8-A4B8-50B45E9637B9}" dt="2022-11-28T13:39:44.306" v="16083" actId="164"/>
          <ac:grpSpMkLst>
            <pc:docMk/>
            <pc:sldMk cId="3711155554" sldId="322"/>
            <ac:grpSpMk id="6" creationId="{8BF1BECE-9C37-B200-2D69-BF5039D51B4A}"/>
          </ac:grpSpMkLst>
        </pc:grpChg>
        <pc:picChg chg="mod">
          <ac:chgData name="Rita Tam" userId="a11fa42d-2320-45aa-b44e-2f74874cff07" providerId="ADAL" clId="{72FC61CA-DD92-47A8-A4B8-50B45E9637B9}" dt="2022-11-28T13:39:38.495" v="16081" actId="164"/>
          <ac:picMkLst>
            <pc:docMk/>
            <pc:sldMk cId="3711155554" sldId="322"/>
            <ac:picMk id="2" creationId="{6484A6A9-74CF-EBD2-8460-8DA8C3847C80}"/>
          </ac:picMkLst>
        </pc:picChg>
        <pc:picChg chg="mod">
          <ac:chgData name="Rita Tam" userId="a11fa42d-2320-45aa-b44e-2f74874cff07" providerId="ADAL" clId="{72FC61CA-DD92-47A8-A4B8-50B45E9637B9}" dt="2022-11-28T13:39:40.936" v="16082" actId="164"/>
          <ac:picMkLst>
            <pc:docMk/>
            <pc:sldMk cId="3711155554" sldId="322"/>
            <ac:picMk id="7" creationId="{E19E1160-0978-5AC4-94D7-983D21D663DA}"/>
          </ac:picMkLst>
        </pc:picChg>
        <pc:picChg chg="mod">
          <ac:chgData name="Rita Tam" userId="a11fa42d-2320-45aa-b44e-2f74874cff07" providerId="ADAL" clId="{72FC61CA-DD92-47A8-A4B8-50B45E9637B9}" dt="2022-11-28T13:39:44.306" v="16083" actId="164"/>
          <ac:picMkLst>
            <pc:docMk/>
            <pc:sldMk cId="3711155554" sldId="322"/>
            <ac:picMk id="15" creationId="{1AD75E6C-D9D6-88FC-78CE-BD460E710400}"/>
          </ac:picMkLst>
        </pc:picChg>
      </pc:sldChg>
      <pc:sldChg chg="addSp delSp modSp add del mod delAnim modAnim">
        <pc:chgData name="Rita Tam" userId="a11fa42d-2320-45aa-b44e-2f74874cff07" providerId="ADAL" clId="{72FC61CA-DD92-47A8-A4B8-50B45E9637B9}" dt="2022-11-28T13:57:49.840" v="16641" actId="47"/>
        <pc:sldMkLst>
          <pc:docMk/>
          <pc:sldMk cId="1621331072" sldId="323"/>
        </pc:sldMkLst>
        <pc:spChg chg="add del mod">
          <ac:chgData name="Rita Tam" userId="a11fa42d-2320-45aa-b44e-2f74874cff07" providerId="ADAL" clId="{72FC61CA-DD92-47A8-A4B8-50B45E9637B9}" dt="2022-11-28T13:51:42.791" v="16275"/>
          <ac:spMkLst>
            <pc:docMk/>
            <pc:sldMk cId="1621331072" sldId="323"/>
            <ac:spMk id="8" creationId="{8540D814-3A03-ED65-696B-6843A960CA53}"/>
          </ac:spMkLst>
        </pc:spChg>
        <pc:spChg chg="del">
          <ac:chgData name="Rita Tam" userId="a11fa42d-2320-45aa-b44e-2f74874cff07" providerId="ADAL" clId="{72FC61CA-DD92-47A8-A4B8-50B45E9637B9}" dt="2022-11-28T13:39:53.751" v="16085" actId="478"/>
          <ac:spMkLst>
            <pc:docMk/>
            <pc:sldMk cId="1621331072" sldId="323"/>
            <ac:spMk id="11" creationId="{8ABC345D-0D25-60BC-0961-923415D8AC19}"/>
          </ac:spMkLst>
        </pc:spChg>
        <pc:spChg chg="del">
          <ac:chgData name="Rita Tam" userId="a11fa42d-2320-45aa-b44e-2f74874cff07" providerId="ADAL" clId="{72FC61CA-DD92-47A8-A4B8-50B45E9637B9}" dt="2022-11-28T13:39:53.751" v="16085" actId="478"/>
          <ac:spMkLst>
            <pc:docMk/>
            <pc:sldMk cId="1621331072" sldId="323"/>
            <ac:spMk id="13" creationId="{5236BA7A-97FE-4750-A66A-22BF3881E88B}"/>
          </ac:spMkLst>
        </pc:spChg>
        <pc:spChg chg="del">
          <ac:chgData name="Rita Tam" userId="a11fa42d-2320-45aa-b44e-2f74874cff07" providerId="ADAL" clId="{72FC61CA-DD92-47A8-A4B8-50B45E9637B9}" dt="2022-11-28T13:39:53.751" v="16085" actId="478"/>
          <ac:spMkLst>
            <pc:docMk/>
            <pc:sldMk cId="1621331072" sldId="323"/>
            <ac:spMk id="14" creationId="{48238AF7-F312-6031-AA69-6AA468E74A9B}"/>
          </ac:spMkLst>
        </pc:spChg>
        <pc:spChg chg="del">
          <ac:chgData name="Rita Tam" userId="a11fa42d-2320-45aa-b44e-2f74874cff07" providerId="ADAL" clId="{72FC61CA-DD92-47A8-A4B8-50B45E9637B9}" dt="2022-11-28T13:39:53.751" v="16085" actId="478"/>
          <ac:spMkLst>
            <pc:docMk/>
            <pc:sldMk cId="1621331072" sldId="323"/>
            <ac:spMk id="19" creationId="{1E675ADE-56D5-14D7-9CA2-2ADF2FEF8411}"/>
          </ac:spMkLst>
        </pc:spChg>
        <pc:spChg chg="del">
          <ac:chgData name="Rita Tam" userId="a11fa42d-2320-45aa-b44e-2f74874cff07" providerId="ADAL" clId="{72FC61CA-DD92-47A8-A4B8-50B45E9637B9}" dt="2022-11-28T13:39:53.751" v="16085" actId="478"/>
          <ac:spMkLst>
            <pc:docMk/>
            <pc:sldMk cId="1621331072" sldId="323"/>
            <ac:spMk id="42" creationId="{8852A4D5-7339-6C1E-E509-3C36E546F8D2}"/>
          </ac:spMkLst>
        </pc:spChg>
        <pc:spChg chg="del">
          <ac:chgData name="Rita Tam" userId="a11fa42d-2320-45aa-b44e-2f74874cff07" providerId="ADAL" clId="{72FC61CA-DD92-47A8-A4B8-50B45E9637B9}" dt="2022-11-28T13:39:53.751" v="16085" actId="478"/>
          <ac:spMkLst>
            <pc:docMk/>
            <pc:sldMk cId="1621331072" sldId="323"/>
            <ac:spMk id="44" creationId="{84A39B1D-B8B7-0632-4B55-26B170E072A8}"/>
          </ac:spMkLst>
        </pc:spChg>
        <pc:spChg chg="del">
          <ac:chgData name="Rita Tam" userId="a11fa42d-2320-45aa-b44e-2f74874cff07" providerId="ADAL" clId="{72FC61CA-DD92-47A8-A4B8-50B45E9637B9}" dt="2022-11-28T13:39:53.751" v="16085" actId="478"/>
          <ac:spMkLst>
            <pc:docMk/>
            <pc:sldMk cId="1621331072" sldId="323"/>
            <ac:spMk id="45" creationId="{B680BC4F-A9DB-95FB-AF5F-2DA8ADB39C12}"/>
          </ac:spMkLst>
        </pc:spChg>
        <pc:spChg chg="del">
          <ac:chgData name="Rita Tam" userId="a11fa42d-2320-45aa-b44e-2f74874cff07" providerId="ADAL" clId="{72FC61CA-DD92-47A8-A4B8-50B45E9637B9}" dt="2022-11-28T13:39:53.751" v="16085" actId="478"/>
          <ac:spMkLst>
            <pc:docMk/>
            <pc:sldMk cId="1621331072" sldId="323"/>
            <ac:spMk id="47" creationId="{6245A3C2-0F94-FE89-E1BE-CC4D428480F4}"/>
          </ac:spMkLst>
        </pc:spChg>
        <pc:spChg chg="del">
          <ac:chgData name="Rita Tam" userId="a11fa42d-2320-45aa-b44e-2f74874cff07" providerId="ADAL" clId="{72FC61CA-DD92-47A8-A4B8-50B45E9637B9}" dt="2022-11-28T13:39:53.751" v="16085" actId="478"/>
          <ac:spMkLst>
            <pc:docMk/>
            <pc:sldMk cId="1621331072" sldId="323"/>
            <ac:spMk id="48" creationId="{F492AAB7-690E-7A79-9E85-FAFDFEE85830}"/>
          </ac:spMkLst>
        </pc:spChg>
        <pc:spChg chg="del">
          <ac:chgData name="Rita Tam" userId="a11fa42d-2320-45aa-b44e-2f74874cff07" providerId="ADAL" clId="{72FC61CA-DD92-47A8-A4B8-50B45E9637B9}" dt="2022-11-28T13:39:53.751" v="16085" actId="478"/>
          <ac:spMkLst>
            <pc:docMk/>
            <pc:sldMk cId="1621331072" sldId="323"/>
            <ac:spMk id="50" creationId="{DD80D8FB-6E02-A309-9F9E-5C84718B5140}"/>
          </ac:spMkLst>
        </pc:spChg>
        <pc:spChg chg="del">
          <ac:chgData name="Rita Tam" userId="a11fa42d-2320-45aa-b44e-2f74874cff07" providerId="ADAL" clId="{72FC61CA-DD92-47A8-A4B8-50B45E9637B9}" dt="2022-11-28T13:39:53.751" v="16085" actId="478"/>
          <ac:spMkLst>
            <pc:docMk/>
            <pc:sldMk cId="1621331072" sldId="323"/>
            <ac:spMk id="51" creationId="{69A6EFD8-AFBA-89B4-CFA5-EE521C76BF77}"/>
          </ac:spMkLst>
        </pc:spChg>
        <pc:spChg chg="del">
          <ac:chgData name="Rita Tam" userId="a11fa42d-2320-45aa-b44e-2f74874cff07" providerId="ADAL" clId="{72FC61CA-DD92-47A8-A4B8-50B45E9637B9}" dt="2022-11-28T13:39:53.751" v="16085" actId="478"/>
          <ac:spMkLst>
            <pc:docMk/>
            <pc:sldMk cId="1621331072" sldId="323"/>
            <ac:spMk id="53" creationId="{0E8022D5-4A75-1D4B-5DA8-22E4B40B2B2C}"/>
          </ac:spMkLst>
        </pc:spChg>
      </pc:sldChg>
      <pc:sldChg chg="delSp modSp add modAnim">
        <pc:chgData name="Rita Tam" userId="a11fa42d-2320-45aa-b44e-2f74874cff07" providerId="ADAL" clId="{72FC61CA-DD92-47A8-A4B8-50B45E9637B9}" dt="2022-11-28T13:59:39.452" v="16647"/>
        <pc:sldMkLst>
          <pc:docMk/>
          <pc:sldMk cId="1747778808" sldId="324"/>
        </pc:sldMkLst>
        <pc:spChg chg="mod topLvl">
          <ac:chgData name="Rita Tam" userId="a11fa42d-2320-45aa-b44e-2f74874cff07" providerId="ADAL" clId="{72FC61CA-DD92-47A8-A4B8-50B45E9637B9}" dt="2022-11-28T13:44:47.826" v="16114" actId="165"/>
          <ac:spMkLst>
            <pc:docMk/>
            <pc:sldMk cId="1747778808" sldId="324"/>
            <ac:spMk id="54" creationId="{BA702181-A2E6-2C41-F55A-7C4BDC5E7363}"/>
          </ac:spMkLst>
        </pc:spChg>
        <pc:spChg chg="mod topLvl">
          <ac:chgData name="Rita Tam" userId="a11fa42d-2320-45aa-b44e-2f74874cff07" providerId="ADAL" clId="{72FC61CA-DD92-47A8-A4B8-50B45E9637B9}" dt="2022-11-28T13:44:47.826" v="16114" actId="165"/>
          <ac:spMkLst>
            <pc:docMk/>
            <pc:sldMk cId="1747778808" sldId="324"/>
            <ac:spMk id="55" creationId="{ECB3A839-0612-DAD3-A205-C78F2C52B23F}"/>
          </ac:spMkLst>
        </pc:spChg>
        <pc:spChg chg="mod topLvl">
          <ac:chgData name="Rita Tam" userId="a11fa42d-2320-45aa-b44e-2f74874cff07" providerId="ADAL" clId="{72FC61CA-DD92-47A8-A4B8-50B45E9637B9}" dt="2022-11-28T13:44:47.826" v="16114" actId="165"/>
          <ac:spMkLst>
            <pc:docMk/>
            <pc:sldMk cId="1747778808" sldId="324"/>
            <ac:spMk id="56" creationId="{7647FFDB-9B26-A9CE-BD7D-B72B63FB83E4}"/>
          </ac:spMkLst>
        </pc:spChg>
        <pc:spChg chg="mod topLvl">
          <ac:chgData name="Rita Tam" userId="a11fa42d-2320-45aa-b44e-2f74874cff07" providerId="ADAL" clId="{72FC61CA-DD92-47A8-A4B8-50B45E9637B9}" dt="2022-11-28T13:44:47.826" v="16114" actId="165"/>
          <ac:spMkLst>
            <pc:docMk/>
            <pc:sldMk cId="1747778808" sldId="324"/>
            <ac:spMk id="57" creationId="{485933D5-2E14-9C53-AA3D-BF03148EAE89}"/>
          </ac:spMkLst>
        </pc:spChg>
        <pc:spChg chg="mod topLvl">
          <ac:chgData name="Rita Tam" userId="a11fa42d-2320-45aa-b44e-2f74874cff07" providerId="ADAL" clId="{72FC61CA-DD92-47A8-A4B8-50B45E9637B9}" dt="2022-11-28T13:44:47.826" v="16114" actId="165"/>
          <ac:spMkLst>
            <pc:docMk/>
            <pc:sldMk cId="1747778808" sldId="324"/>
            <ac:spMk id="58" creationId="{6F55D36A-6AF1-AABC-FC7E-973C4543E66B}"/>
          </ac:spMkLst>
        </pc:spChg>
        <pc:spChg chg="mod topLvl">
          <ac:chgData name="Rita Tam" userId="a11fa42d-2320-45aa-b44e-2f74874cff07" providerId="ADAL" clId="{72FC61CA-DD92-47A8-A4B8-50B45E9637B9}" dt="2022-11-28T13:44:47.826" v="16114" actId="165"/>
          <ac:spMkLst>
            <pc:docMk/>
            <pc:sldMk cId="1747778808" sldId="324"/>
            <ac:spMk id="59" creationId="{432717C3-D076-190A-F7A3-9540258A1703}"/>
          </ac:spMkLst>
        </pc:spChg>
        <pc:spChg chg="mod topLvl">
          <ac:chgData name="Rita Tam" userId="a11fa42d-2320-45aa-b44e-2f74874cff07" providerId="ADAL" clId="{72FC61CA-DD92-47A8-A4B8-50B45E9637B9}" dt="2022-11-28T13:44:47.826" v="16114" actId="165"/>
          <ac:spMkLst>
            <pc:docMk/>
            <pc:sldMk cId="1747778808" sldId="324"/>
            <ac:spMk id="60" creationId="{14647859-2412-0936-EE74-7E1BCD2150BF}"/>
          </ac:spMkLst>
        </pc:spChg>
        <pc:spChg chg="mod topLvl">
          <ac:chgData name="Rita Tam" userId="a11fa42d-2320-45aa-b44e-2f74874cff07" providerId="ADAL" clId="{72FC61CA-DD92-47A8-A4B8-50B45E9637B9}" dt="2022-11-28T13:44:47.826" v="16114" actId="165"/>
          <ac:spMkLst>
            <pc:docMk/>
            <pc:sldMk cId="1747778808" sldId="324"/>
            <ac:spMk id="61" creationId="{C3E0C519-5CA0-D3A1-4E2F-B0EA1CAD64B8}"/>
          </ac:spMkLst>
        </pc:spChg>
        <pc:spChg chg="mod topLvl">
          <ac:chgData name="Rita Tam" userId="a11fa42d-2320-45aa-b44e-2f74874cff07" providerId="ADAL" clId="{72FC61CA-DD92-47A8-A4B8-50B45E9637B9}" dt="2022-11-28T13:44:47.826" v="16114" actId="165"/>
          <ac:spMkLst>
            <pc:docMk/>
            <pc:sldMk cId="1747778808" sldId="324"/>
            <ac:spMk id="62" creationId="{C1472D2B-8118-2B9A-45BB-19E14468D070}"/>
          </ac:spMkLst>
        </pc:spChg>
        <pc:spChg chg="mod topLvl">
          <ac:chgData name="Rita Tam" userId="a11fa42d-2320-45aa-b44e-2f74874cff07" providerId="ADAL" clId="{72FC61CA-DD92-47A8-A4B8-50B45E9637B9}" dt="2022-11-28T13:44:47.826" v="16114" actId="165"/>
          <ac:spMkLst>
            <pc:docMk/>
            <pc:sldMk cId="1747778808" sldId="324"/>
            <ac:spMk id="63" creationId="{82209E9F-989E-DD8B-6550-1020B27C7574}"/>
          </ac:spMkLst>
        </pc:spChg>
        <pc:spChg chg="mod topLvl">
          <ac:chgData name="Rita Tam" userId="a11fa42d-2320-45aa-b44e-2f74874cff07" providerId="ADAL" clId="{72FC61CA-DD92-47A8-A4B8-50B45E9637B9}" dt="2022-11-28T13:44:47.826" v="16114" actId="165"/>
          <ac:spMkLst>
            <pc:docMk/>
            <pc:sldMk cId="1747778808" sldId="324"/>
            <ac:spMk id="128" creationId="{95E10C74-AA79-D569-8638-0F2F46901834}"/>
          </ac:spMkLst>
        </pc:spChg>
        <pc:spChg chg="mod topLvl">
          <ac:chgData name="Rita Tam" userId="a11fa42d-2320-45aa-b44e-2f74874cff07" providerId="ADAL" clId="{72FC61CA-DD92-47A8-A4B8-50B45E9637B9}" dt="2022-11-28T13:44:47.826" v="16114" actId="165"/>
          <ac:spMkLst>
            <pc:docMk/>
            <pc:sldMk cId="1747778808" sldId="324"/>
            <ac:spMk id="129" creationId="{AB8377CF-1BAE-1076-F777-8D512D0FB2FF}"/>
          </ac:spMkLst>
        </pc:spChg>
        <pc:grpChg chg="del">
          <ac:chgData name="Rita Tam" userId="a11fa42d-2320-45aa-b44e-2f74874cff07" providerId="ADAL" clId="{72FC61CA-DD92-47A8-A4B8-50B45E9637B9}" dt="2022-11-28T13:44:47.826" v="16114" actId="165"/>
          <ac:grpSpMkLst>
            <pc:docMk/>
            <pc:sldMk cId="1747778808" sldId="324"/>
            <ac:grpSpMk id="130" creationId="{DCA7A54A-DA43-D830-4271-C201F1B218BB}"/>
          </ac:grpSpMkLst>
        </pc:grpChg>
      </pc:sldChg>
      <pc:sldChg chg="addSp delSp modSp add mod delAnim modAnim">
        <pc:chgData name="Rita Tam" userId="a11fa42d-2320-45aa-b44e-2f74874cff07" providerId="ADAL" clId="{72FC61CA-DD92-47A8-A4B8-50B45E9637B9}" dt="2022-11-28T14:10:32.295" v="17115" actId="1076"/>
        <pc:sldMkLst>
          <pc:docMk/>
          <pc:sldMk cId="3785713311" sldId="325"/>
        </pc:sldMkLst>
        <pc:spChg chg="mod">
          <ac:chgData name="Rita Tam" userId="a11fa42d-2320-45aa-b44e-2f74874cff07" providerId="ADAL" clId="{72FC61CA-DD92-47A8-A4B8-50B45E9637B9}" dt="2022-11-28T13:45:10.120" v="16118" actId="164"/>
          <ac:spMkLst>
            <pc:docMk/>
            <pc:sldMk cId="3785713311" sldId="325"/>
            <ac:spMk id="3" creationId="{AB14EF90-91FA-0CEB-404F-01D7D4BF404C}"/>
          </ac:spMkLst>
        </pc:spChg>
        <pc:spChg chg="del">
          <ac:chgData name="Rita Tam" userId="a11fa42d-2320-45aa-b44e-2f74874cff07" providerId="ADAL" clId="{72FC61CA-DD92-47A8-A4B8-50B45E9637B9}" dt="2022-11-28T13:45:03.756" v="16117" actId="478"/>
          <ac:spMkLst>
            <pc:docMk/>
            <pc:sldMk cId="3785713311" sldId="325"/>
            <ac:spMk id="11" creationId="{8ABC345D-0D25-60BC-0961-923415D8AC19}"/>
          </ac:spMkLst>
        </pc:spChg>
        <pc:spChg chg="mod">
          <ac:chgData name="Rita Tam" userId="a11fa42d-2320-45aa-b44e-2f74874cff07" providerId="ADAL" clId="{72FC61CA-DD92-47A8-A4B8-50B45E9637B9}" dt="2022-11-28T13:45:28.865" v="16121" actId="164"/>
          <ac:spMkLst>
            <pc:docMk/>
            <pc:sldMk cId="3785713311" sldId="325"/>
            <ac:spMk id="12" creationId="{71573638-D93B-63D4-C0AD-9EF6BD3E6982}"/>
          </ac:spMkLst>
        </pc:spChg>
        <pc:spChg chg="del">
          <ac:chgData name="Rita Tam" userId="a11fa42d-2320-45aa-b44e-2f74874cff07" providerId="ADAL" clId="{72FC61CA-DD92-47A8-A4B8-50B45E9637B9}" dt="2022-11-28T13:45:03.756" v="16117" actId="478"/>
          <ac:spMkLst>
            <pc:docMk/>
            <pc:sldMk cId="3785713311" sldId="325"/>
            <ac:spMk id="13" creationId="{5236BA7A-97FE-4750-A66A-22BF3881E88B}"/>
          </ac:spMkLst>
        </pc:spChg>
        <pc:spChg chg="del">
          <ac:chgData name="Rita Tam" userId="a11fa42d-2320-45aa-b44e-2f74874cff07" providerId="ADAL" clId="{72FC61CA-DD92-47A8-A4B8-50B45E9637B9}" dt="2022-11-28T13:45:03.756" v="16117" actId="478"/>
          <ac:spMkLst>
            <pc:docMk/>
            <pc:sldMk cId="3785713311" sldId="325"/>
            <ac:spMk id="14" creationId="{48238AF7-F312-6031-AA69-6AA468E74A9B}"/>
          </ac:spMkLst>
        </pc:spChg>
        <pc:spChg chg="mod">
          <ac:chgData name="Rita Tam" userId="a11fa42d-2320-45aa-b44e-2f74874cff07" providerId="ADAL" clId="{72FC61CA-DD92-47A8-A4B8-50B45E9637B9}" dt="2022-11-28T13:45:28.865" v="16121" actId="164"/>
          <ac:spMkLst>
            <pc:docMk/>
            <pc:sldMk cId="3785713311" sldId="325"/>
            <ac:spMk id="16" creationId="{A0DCEB8D-CEAE-B894-8D12-DC6F18520993}"/>
          </ac:spMkLst>
        </pc:spChg>
        <pc:spChg chg="mod">
          <ac:chgData name="Rita Tam" userId="a11fa42d-2320-45aa-b44e-2f74874cff07" providerId="ADAL" clId="{72FC61CA-DD92-47A8-A4B8-50B45E9637B9}" dt="2022-11-28T13:45:15.241" v="16119" actId="164"/>
          <ac:spMkLst>
            <pc:docMk/>
            <pc:sldMk cId="3785713311" sldId="325"/>
            <ac:spMk id="17" creationId="{9EDF5F45-63B6-5E5C-CCC2-4A001DC4A53F}"/>
          </ac:spMkLst>
        </pc:spChg>
        <pc:spChg chg="mod">
          <ac:chgData name="Rita Tam" userId="a11fa42d-2320-45aa-b44e-2f74874cff07" providerId="ADAL" clId="{72FC61CA-DD92-47A8-A4B8-50B45E9637B9}" dt="2022-11-28T13:45:17.477" v="16120" actId="164"/>
          <ac:spMkLst>
            <pc:docMk/>
            <pc:sldMk cId="3785713311" sldId="325"/>
            <ac:spMk id="18" creationId="{D6ABD12C-5BB1-F685-6395-DBD073325687}"/>
          </ac:spMkLst>
        </pc:spChg>
        <pc:spChg chg="del">
          <ac:chgData name="Rita Tam" userId="a11fa42d-2320-45aa-b44e-2f74874cff07" providerId="ADAL" clId="{72FC61CA-DD92-47A8-A4B8-50B45E9637B9}" dt="2022-11-28T13:45:03.756" v="16117" actId="478"/>
          <ac:spMkLst>
            <pc:docMk/>
            <pc:sldMk cId="3785713311" sldId="325"/>
            <ac:spMk id="19" creationId="{1E675ADE-56D5-14D7-9CA2-2ADF2FEF8411}"/>
          </ac:spMkLst>
        </pc:spChg>
        <pc:spChg chg="add mod">
          <ac:chgData name="Rita Tam" userId="a11fa42d-2320-45aa-b44e-2f74874cff07" providerId="ADAL" clId="{72FC61CA-DD92-47A8-A4B8-50B45E9637B9}" dt="2022-11-28T13:57:35.975" v="16639" actId="14100"/>
          <ac:spMkLst>
            <pc:docMk/>
            <pc:sldMk cId="3785713311" sldId="325"/>
            <ac:spMk id="20" creationId="{25F3D19A-88DF-8689-CA97-D0928727149F}"/>
          </ac:spMkLst>
        </pc:spChg>
        <pc:spChg chg="add del mod">
          <ac:chgData name="Rita Tam" userId="a11fa42d-2320-45aa-b44e-2f74874cff07" providerId="ADAL" clId="{72FC61CA-DD92-47A8-A4B8-50B45E9637B9}" dt="2022-11-28T13:47:57.688" v="16149"/>
          <ac:spMkLst>
            <pc:docMk/>
            <pc:sldMk cId="3785713311" sldId="325"/>
            <ac:spMk id="21" creationId="{1B6143F2-ACE8-F1B5-3D4E-C63108766D1C}"/>
          </ac:spMkLst>
        </pc:spChg>
        <pc:spChg chg="add mod">
          <ac:chgData name="Rita Tam" userId="a11fa42d-2320-45aa-b44e-2f74874cff07" providerId="ADAL" clId="{72FC61CA-DD92-47A8-A4B8-50B45E9637B9}" dt="2022-11-28T13:57:35.975" v="16639" actId="14100"/>
          <ac:spMkLst>
            <pc:docMk/>
            <pc:sldMk cId="3785713311" sldId="325"/>
            <ac:spMk id="22" creationId="{5E779260-A9FA-AC7C-CE8D-24C388A488FE}"/>
          </ac:spMkLst>
        </pc:spChg>
        <pc:spChg chg="add mod">
          <ac:chgData name="Rita Tam" userId="a11fa42d-2320-45aa-b44e-2f74874cff07" providerId="ADAL" clId="{72FC61CA-DD92-47A8-A4B8-50B45E9637B9}" dt="2022-11-28T13:57:35.975" v="16639" actId="14100"/>
          <ac:spMkLst>
            <pc:docMk/>
            <pc:sldMk cId="3785713311" sldId="325"/>
            <ac:spMk id="23" creationId="{E144041A-D255-5541-3258-4A82D5605F61}"/>
          </ac:spMkLst>
        </pc:spChg>
        <pc:spChg chg="add del mod">
          <ac:chgData name="Rita Tam" userId="a11fa42d-2320-45aa-b44e-2f74874cff07" providerId="ADAL" clId="{72FC61CA-DD92-47A8-A4B8-50B45E9637B9}" dt="2022-11-28T13:48:31.673" v="16162" actId="478"/>
          <ac:spMkLst>
            <pc:docMk/>
            <pc:sldMk cId="3785713311" sldId="325"/>
            <ac:spMk id="24" creationId="{FBDEA665-53A5-B3A0-A4DD-91BF22C4278F}"/>
          </ac:spMkLst>
        </pc:spChg>
        <pc:spChg chg="add del mod">
          <ac:chgData name="Rita Tam" userId="a11fa42d-2320-45aa-b44e-2f74874cff07" providerId="ADAL" clId="{72FC61CA-DD92-47A8-A4B8-50B45E9637B9}" dt="2022-11-28T13:53:26.127" v="16415" actId="21"/>
          <ac:spMkLst>
            <pc:docMk/>
            <pc:sldMk cId="3785713311" sldId="325"/>
            <ac:spMk id="25" creationId="{7AA6F2EC-2DBC-0A84-BFFB-52F845AA8C5E}"/>
          </ac:spMkLst>
        </pc:spChg>
        <pc:spChg chg="add del mod">
          <ac:chgData name="Rita Tam" userId="a11fa42d-2320-45aa-b44e-2f74874cff07" providerId="ADAL" clId="{72FC61CA-DD92-47A8-A4B8-50B45E9637B9}" dt="2022-11-28T13:54:23.313" v="16428" actId="478"/>
          <ac:spMkLst>
            <pc:docMk/>
            <pc:sldMk cId="3785713311" sldId="325"/>
            <ac:spMk id="27" creationId="{782D0425-CAC7-9E01-1A65-8A9912A6D1AE}"/>
          </ac:spMkLst>
        </pc:spChg>
        <pc:spChg chg="add mod">
          <ac:chgData name="Rita Tam" userId="a11fa42d-2320-45aa-b44e-2f74874cff07" providerId="ADAL" clId="{72FC61CA-DD92-47A8-A4B8-50B45E9637B9}" dt="2022-11-28T13:56:06.270" v="16625" actId="1076"/>
          <ac:spMkLst>
            <pc:docMk/>
            <pc:sldMk cId="3785713311" sldId="325"/>
            <ac:spMk id="28" creationId="{DC81B733-240E-9A95-8DA0-6D1F6AEAD261}"/>
          </ac:spMkLst>
        </pc:spChg>
        <pc:spChg chg="add del mod">
          <ac:chgData name="Rita Tam" userId="a11fa42d-2320-45aa-b44e-2f74874cff07" providerId="ADAL" clId="{72FC61CA-DD92-47A8-A4B8-50B45E9637B9}" dt="2022-11-28T14:00:35.537" v="16692" actId="478"/>
          <ac:spMkLst>
            <pc:docMk/>
            <pc:sldMk cId="3785713311" sldId="325"/>
            <ac:spMk id="29" creationId="{FAF859C0-466B-2E91-21CD-D7CE344997E3}"/>
          </ac:spMkLst>
        </pc:spChg>
        <pc:spChg chg="add mod">
          <ac:chgData name="Rita Tam" userId="a11fa42d-2320-45aa-b44e-2f74874cff07" providerId="ADAL" clId="{72FC61CA-DD92-47A8-A4B8-50B45E9637B9}" dt="2022-11-28T14:10:15.095" v="17111" actId="1076"/>
          <ac:spMkLst>
            <pc:docMk/>
            <pc:sldMk cId="3785713311" sldId="325"/>
            <ac:spMk id="30" creationId="{BE1FAC4C-2914-55A7-084E-2FEE58EBA32B}"/>
          </ac:spMkLst>
        </pc:spChg>
        <pc:spChg chg="add mod">
          <ac:chgData name="Rita Tam" userId="a11fa42d-2320-45aa-b44e-2f74874cff07" providerId="ADAL" clId="{72FC61CA-DD92-47A8-A4B8-50B45E9637B9}" dt="2022-11-28T14:10:32.295" v="17115" actId="1076"/>
          <ac:spMkLst>
            <pc:docMk/>
            <pc:sldMk cId="3785713311" sldId="325"/>
            <ac:spMk id="31" creationId="{C41E99DF-7FEA-99D9-A8C4-85117B1F7590}"/>
          </ac:spMkLst>
        </pc:spChg>
        <pc:spChg chg="del">
          <ac:chgData name="Rita Tam" userId="a11fa42d-2320-45aa-b44e-2f74874cff07" providerId="ADAL" clId="{72FC61CA-DD92-47A8-A4B8-50B45E9637B9}" dt="2022-11-28T13:45:03.756" v="16117" actId="478"/>
          <ac:spMkLst>
            <pc:docMk/>
            <pc:sldMk cId="3785713311" sldId="325"/>
            <ac:spMk id="54" creationId="{BA702181-A2E6-2C41-F55A-7C4BDC5E7363}"/>
          </ac:spMkLst>
        </pc:spChg>
        <pc:spChg chg="mod">
          <ac:chgData name="Rita Tam" userId="a11fa42d-2320-45aa-b44e-2f74874cff07" providerId="ADAL" clId="{72FC61CA-DD92-47A8-A4B8-50B45E9637B9}" dt="2022-11-28T13:45:31.026" v="16122" actId="164"/>
          <ac:spMkLst>
            <pc:docMk/>
            <pc:sldMk cId="3785713311" sldId="325"/>
            <ac:spMk id="55" creationId="{ECB3A839-0612-DAD3-A205-C78F2C52B23F}"/>
          </ac:spMkLst>
        </pc:spChg>
        <pc:spChg chg="del">
          <ac:chgData name="Rita Tam" userId="a11fa42d-2320-45aa-b44e-2f74874cff07" providerId="ADAL" clId="{72FC61CA-DD92-47A8-A4B8-50B45E9637B9}" dt="2022-11-28T13:45:03.756" v="16117" actId="478"/>
          <ac:spMkLst>
            <pc:docMk/>
            <pc:sldMk cId="3785713311" sldId="325"/>
            <ac:spMk id="56" creationId="{7647FFDB-9B26-A9CE-BD7D-B72B63FB83E4}"/>
          </ac:spMkLst>
        </pc:spChg>
        <pc:spChg chg="del">
          <ac:chgData name="Rita Tam" userId="a11fa42d-2320-45aa-b44e-2f74874cff07" providerId="ADAL" clId="{72FC61CA-DD92-47A8-A4B8-50B45E9637B9}" dt="2022-11-28T13:45:03.756" v="16117" actId="478"/>
          <ac:spMkLst>
            <pc:docMk/>
            <pc:sldMk cId="3785713311" sldId="325"/>
            <ac:spMk id="57" creationId="{485933D5-2E14-9C53-AA3D-BF03148EAE89}"/>
          </ac:spMkLst>
        </pc:spChg>
        <pc:spChg chg="mod">
          <ac:chgData name="Rita Tam" userId="a11fa42d-2320-45aa-b44e-2f74874cff07" providerId="ADAL" clId="{72FC61CA-DD92-47A8-A4B8-50B45E9637B9}" dt="2022-11-28T13:45:31.026" v="16122" actId="164"/>
          <ac:spMkLst>
            <pc:docMk/>
            <pc:sldMk cId="3785713311" sldId="325"/>
            <ac:spMk id="58" creationId="{6F55D36A-6AF1-AABC-FC7E-973C4543E66B}"/>
          </ac:spMkLst>
        </pc:spChg>
        <pc:spChg chg="del">
          <ac:chgData name="Rita Tam" userId="a11fa42d-2320-45aa-b44e-2f74874cff07" providerId="ADAL" clId="{72FC61CA-DD92-47A8-A4B8-50B45E9637B9}" dt="2022-11-28T13:45:03.756" v="16117" actId="478"/>
          <ac:spMkLst>
            <pc:docMk/>
            <pc:sldMk cId="3785713311" sldId="325"/>
            <ac:spMk id="59" creationId="{432717C3-D076-190A-F7A3-9540258A1703}"/>
          </ac:spMkLst>
        </pc:spChg>
        <pc:spChg chg="del">
          <ac:chgData name="Rita Tam" userId="a11fa42d-2320-45aa-b44e-2f74874cff07" providerId="ADAL" clId="{72FC61CA-DD92-47A8-A4B8-50B45E9637B9}" dt="2022-11-28T13:45:03.756" v="16117" actId="478"/>
          <ac:spMkLst>
            <pc:docMk/>
            <pc:sldMk cId="3785713311" sldId="325"/>
            <ac:spMk id="60" creationId="{14647859-2412-0936-EE74-7E1BCD2150BF}"/>
          </ac:spMkLst>
        </pc:spChg>
        <pc:spChg chg="mod">
          <ac:chgData name="Rita Tam" userId="a11fa42d-2320-45aa-b44e-2f74874cff07" providerId="ADAL" clId="{72FC61CA-DD92-47A8-A4B8-50B45E9637B9}" dt="2022-11-28T13:45:34.974" v="16123" actId="164"/>
          <ac:spMkLst>
            <pc:docMk/>
            <pc:sldMk cId="3785713311" sldId="325"/>
            <ac:spMk id="61" creationId="{C3E0C519-5CA0-D3A1-4E2F-B0EA1CAD64B8}"/>
          </ac:spMkLst>
        </pc:spChg>
        <pc:spChg chg="del">
          <ac:chgData name="Rita Tam" userId="a11fa42d-2320-45aa-b44e-2f74874cff07" providerId="ADAL" clId="{72FC61CA-DD92-47A8-A4B8-50B45E9637B9}" dt="2022-11-28T13:45:03.756" v="16117" actId="478"/>
          <ac:spMkLst>
            <pc:docMk/>
            <pc:sldMk cId="3785713311" sldId="325"/>
            <ac:spMk id="62" creationId="{C1472D2B-8118-2B9A-45BB-19E14468D070}"/>
          </ac:spMkLst>
        </pc:spChg>
        <pc:spChg chg="del">
          <ac:chgData name="Rita Tam" userId="a11fa42d-2320-45aa-b44e-2f74874cff07" providerId="ADAL" clId="{72FC61CA-DD92-47A8-A4B8-50B45E9637B9}" dt="2022-11-28T13:45:03.756" v="16117" actId="478"/>
          <ac:spMkLst>
            <pc:docMk/>
            <pc:sldMk cId="3785713311" sldId="325"/>
            <ac:spMk id="63" creationId="{82209E9F-989E-DD8B-6550-1020B27C7574}"/>
          </ac:spMkLst>
        </pc:spChg>
        <pc:spChg chg="mod">
          <ac:chgData name="Rita Tam" userId="a11fa42d-2320-45aa-b44e-2f74874cff07" providerId="ADAL" clId="{72FC61CA-DD92-47A8-A4B8-50B45E9637B9}" dt="2022-11-28T13:45:34.974" v="16123" actId="164"/>
          <ac:spMkLst>
            <pc:docMk/>
            <pc:sldMk cId="3785713311" sldId="325"/>
            <ac:spMk id="128" creationId="{95E10C74-AA79-D569-8638-0F2F46901834}"/>
          </ac:spMkLst>
        </pc:spChg>
        <pc:spChg chg="del">
          <ac:chgData name="Rita Tam" userId="a11fa42d-2320-45aa-b44e-2f74874cff07" providerId="ADAL" clId="{72FC61CA-DD92-47A8-A4B8-50B45E9637B9}" dt="2022-11-28T13:45:03.756" v="16117" actId="478"/>
          <ac:spMkLst>
            <pc:docMk/>
            <pc:sldMk cId="3785713311" sldId="325"/>
            <ac:spMk id="129" creationId="{AB8377CF-1BAE-1076-F777-8D512D0FB2FF}"/>
          </ac:spMkLst>
        </pc:spChg>
        <pc:grpChg chg="add mod">
          <ac:chgData name="Rita Tam" userId="a11fa42d-2320-45aa-b44e-2f74874cff07" providerId="ADAL" clId="{72FC61CA-DD92-47A8-A4B8-50B45E9637B9}" dt="2022-11-28T13:45:10.120" v="16118" actId="164"/>
          <ac:grpSpMkLst>
            <pc:docMk/>
            <pc:sldMk cId="3785713311" sldId="325"/>
            <ac:grpSpMk id="4" creationId="{10A2CE7E-ED5B-6165-ECA3-C5495B04CEC9}"/>
          </ac:grpSpMkLst>
        </pc:grpChg>
        <pc:grpChg chg="add mod">
          <ac:chgData name="Rita Tam" userId="a11fa42d-2320-45aa-b44e-2f74874cff07" providerId="ADAL" clId="{72FC61CA-DD92-47A8-A4B8-50B45E9637B9}" dt="2022-11-28T13:45:15.241" v="16119" actId="164"/>
          <ac:grpSpMkLst>
            <pc:docMk/>
            <pc:sldMk cId="3785713311" sldId="325"/>
            <ac:grpSpMk id="5" creationId="{C7E48CAD-B534-1D04-E8E1-2FAEB82FC957}"/>
          </ac:grpSpMkLst>
        </pc:grpChg>
        <pc:grpChg chg="add mod">
          <ac:chgData name="Rita Tam" userId="a11fa42d-2320-45aa-b44e-2f74874cff07" providerId="ADAL" clId="{72FC61CA-DD92-47A8-A4B8-50B45E9637B9}" dt="2022-11-28T13:45:17.477" v="16120" actId="164"/>
          <ac:grpSpMkLst>
            <pc:docMk/>
            <pc:sldMk cId="3785713311" sldId="325"/>
            <ac:grpSpMk id="6" creationId="{2DDD0D16-9557-52A2-1A62-142653270BC6}"/>
          </ac:grpSpMkLst>
        </pc:grpChg>
        <pc:grpChg chg="add mod">
          <ac:chgData name="Rita Tam" userId="a11fa42d-2320-45aa-b44e-2f74874cff07" providerId="ADAL" clId="{72FC61CA-DD92-47A8-A4B8-50B45E9637B9}" dt="2022-11-28T13:45:28.865" v="16121" actId="164"/>
          <ac:grpSpMkLst>
            <pc:docMk/>
            <pc:sldMk cId="3785713311" sldId="325"/>
            <ac:grpSpMk id="8" creationId="{F9DC9E60-B541-D379-C944-2B7E1406EDAB}"/>
          </ac:grpSpMkLst>
        </pc:grpChg>
        <pc:grpChg chg="add mod">
          <ac:chgData name="Rita Tam" userId="a11fa42d-2320-45aa-b44e-2f74874cff07" providerId="ADAL" clId="{72FC61CA-DD92-47A8-A4B8-50B45E9637B9}" dt="2022-11-28T13:45:31.026" v="16122" actId="164"/>
          <ac:grpSpMkLst>
            <pc:docMk/>
            <pc:sldMk cId="3785713311" sldId="325"/>
            <ac:grpSpMk id="9" creationId="{96CF65A7-738F-371F-6797-78D31101E882}"/>
          </ac:grpSpMkLst>
        </pc:grpChg>
        <pc:grpChg chg="add mod">
          <ac:chgData name="Rita Tam" userId="a11fa42d-2320-45aa-b44e-2f74874cff07" providerId="ADAL" clId="{72FC61CA-DD92-47A8-A4B8-50B45E9637B9}" dt="2022-11-28T13:45:34.974" v="16123" actId="164"/>
          <ac:grpSpMkLst>
            <pc:docMk/>
            <pc:sldMk cId="3785713311" sldId="325"/>
            <ac:grpSpMk id="10" creationId="{18A4EE16-AF93-4F44-2118-5631C11DF803}"/>
          </ac:grpSpMkLst>
        </pc:grpChg>
        <pc:picChg chg="mod">
          <ac:chgData name="Rita Tam" userId="a11fa42d-2320-45aa-b44e-2f74874cff07" providerId="ADAL" clId="{72FC61CA-DD92-47A8-A4B8-50B45E9637B9}" dt="2022-11-28T13:45:10.120" v="16118" actId="164"/>
          <ac:picMkLst>
            <pc:docMk/>
            <pc:sldMk cId="3785713311" sldId="325"/>
            <ac:picMk id="2" creationId="{6484A6A9-74CF-EBD2-8460-8DA8C3847C80}"/>
          </ac:picMkLst>
        </pc:picChg>
        <pc:picChg chg="mod">
          <ac:chgData name="Rita Tam" userId="a11fa42d-2320-45aa-b44e-2f74874cff07" providerId="ADAL" clId="{72FC61CA-DD92-47A8-A4B8-50B45E9637B9}" dt="2022-11-28T13:45:15.241" v="16119" actId="164"/>
          <ac:picMkLst>
            <pc:docMk/>
            <pc:sldMk cId="3785713311" sldId="325"/>
            <ac:picMk id="7" creationId="{E19E1160-0978-5AC4-94D7-983D21D663DA}"/>
          </ac:picMkLst>
        </pc:picChg>
        <pc:picChg chg="mod">
          <ac:chgData name="Rita Tam" userId="a11fa42d-2320-45aa-b44e-2f74874cff07" providerId="ADAL" clId="{72FC61CA-DD92-47A8-A4B8-50B45E9637B9}" dt="2022-11-28T13:45:17.477" v="16120" actId="164"/>
          <ac:picMkLst>
            <pc:docMk/>
            <pc:sldMk cId="3785713311" sldId="325"/>
            <ac:picMk id="15" creationId="{1AD75E6C-D9D6-88FC-78CE-BD460E710400}"/>
          </ac:picMkLst>
        </pc:picChg>
        <pc:cxnChg chg="add del mod">
          <ac:chgData name="Rita Tam" userId="a11fa42d-2320-45aa-b44e-2f74874cff07" providerId="ADAL" clId="{72FC61CA-DD92-47A8-A4B8-50B45E9637B9}" dt="2022-11-28T14:03:02.607" v="16864" actId="478"/>
          <ac:cxnSpMkLst>
            <pc:docMk/>
            <pc:sldMk cId="3785713311" sldId="325"/>
            <ac:cxnSpMk id="32" creationId="{FCA073A9-2800-707B-957C-735406ED2758}"/>
          </ac:cxnSpMkLst>
        </pc:cxnChg>
        <pc:cxnChg chg="add mod">
          <ac:chgData name="Rita Tam" userId="a11fa42d-2320-45aa-b44e-2f74874cff07" providerId="ADAL" clId="{72FC61CA-DD92-47A8-A4B8-50B45E9637B9}" dt="2022-11-28T14:10:28.680" v="17114" actId="1076"/>
          <ac:cxnSpMkLst>
            <pc:docMk/>
            <pc:sldMk cId="3785713311" sldId="325"/>
            <ac:cxnSpMk id="33" creationId="{A6E80F8A-8488-6892-0B3F-89F296913E5C}"/>
          </ac:cxnSpMkLst>
        </pc:cxnChg>
      </pc:sldChg>
      <pc:sldChg chg="modSp add mod modAnim">
        <pc:chgData name="Rita Tam" userId="a11fa42d-2320-45aa-b44e-2f74874cff07" providerId="ADAL" clId="{72FC61CA-DD92-47A8-A4B8-50B45E9637B9}" dt="2022-11-28T14:17:30.873" v="17621" actId="20577"/>
        <pc:sldMkLst>
          <pc:docMk/>
          <pc:sldMk cId="359186145" sldId="326"/>
        </pc:sldMkLst>
        <pc:spChg chg="mod">
          <ac:chgData name="Rita Tam" userId="a11fa42d-2320-45aa-b44e-2f74874cff07" providerId="ADAL" clId="{72FC61CA-DD92-47A8-A4B8-50B45E9637B9}" dt="2022-11-28T14:11:30.829" v="17128" actId="20577"/>
          <ac:spMkLst>
            <pc:docMk/>
            <pc:sldMk cId="359186145" sldId="326"/>
            <ac:spMk id="2" creationId="{6BE0277A-BD0A-67B7-7203-DB6526048079}"/>
          </ac:spMkLst>
        </pc:spChg>
        <pc:spChg chg="mod">
          <ac:chgData name="Rita Tam" userId="a11fa42d-2320-45aa-b44e-2f74874cff07" providerId="ADAL" clId="{72FC61CA-DD92-47A8-A4B8-50B45E9637B9}" dt="2022-11-28T14:17:30.873" v="17621" actId="20577"/>
          <ac:spMkLst>
            <pc:docMk/>
            <pc:sldMk cId="359186145" sldId="326"/>
            <ac:spMk id="3" creationId="{0D564ABD-D019-1725-83DB-2C1DF92B1B57}"/>
          </ac:spMkLst>
        </pc:spChg>
      </pc:sldChg>
      <pc:sldChg chg="addSp delSp modSp add del mod delAnim">
        <pc:chgData name="Rita Tam" userId="a11fa42d-2320-45aa-b44e-2f74874cff07" providerId="ADAL" clId="{72FC61CA-DD92-47A8-A4B8-50B45E9637B9}" dt="2022-11-28T14:17:43.142" v="17624" actId="47"/>
        <pc:sldMkLst>
          <pc:docMk/>
          <pc:sldMk cId="1240242958" sldId="327"/>
        </pc:sldMkLst>
        <pc:spChg chg="del">
          <ac:chgData name="Rita Tam" userId="a11fa42d-2320-45aa-b44e-2f74874cff07" providerId="ADAL" clId="{72FC61CA-DD92-47A8-A4B8-50B45E9637B9}" dt="2022-11-28T14:17:38.151" v="17623" actId="478"/>
          <ac:spMkLst>
            <pc:docMk/>
            <pc:sldMk cId="1240242958" sldId="327"/>
            <ac:spMk id="3" creationId="{0D564ABD-D019-1725-83DB-2C1DF92B1B57}"/>
          </ac:spMkLst>
        </pc:spChg>
        <pc:spChg chg="add mod">
          <ac:chgData name="Rita Tam" userId="a11fa42d-2320-45aa-b44e-2f74874cff07" providerId="ADAL" clId="{72FC61CA-DD92-47A8-A4B8-50B45E9637B9}" dt="2022-11-28T14:17:38.151" v="17623" actId="478"/>
          <ac:spMkLst>
            <pc:docMk/>
            <pc:sldMk cId="1240242958" sldId="327"/>
            <ac:spMk id="5" creationId="{69E1C212-DF78-EBC5-61E3-5C2F81738EC6}"/>
          </ac:spMkLst>
        </pc:spChg>
      </pc:sldChg>
      <pc:sldChg chg="delSp modSp add del mod ord">
        <pc:chgData name="Rita Tam" userId="a11fa42d-2320-45aa-b44e-2f74874cff07" providerId="ADAL" clId="{72FC61CA-DD92-47A8-A4B8-50B45E9637B9}" dt="2022-12-07T23:03:33.555" v="17864" actId="47"/>
        <pc:sldMkLst>
          <pc:docMk/>
          <pc:sldMk cId="1508167661" sldId="327"/>
        </pc:sldMkLst>
        <pc:spChg chg="mod">
          <ac:chgData name="Rita Tam" userId="a11fa42d-2320-45aa-b44e-2f74874cff07" providerId="ADAL" clId="{72FC61CA-DD92-47A8-A4B8-50B45E9637B9}" dt="2022-11-30T04:25:13.536" v="17863" actId="1076"/>
          <ac:spMkLst>
            <pc:docMk/>
            <pc:sldMk cId="1508167661" sldId="327"/>
            <ac:spMk id="2" creationId="{1943C693-3258-9439-8103-8FC33BE68D1E}"/>
          </ac:spMkLst>
        </pc:spChg>
        <pc:spChg chg="del mod">
          <ac:chgData name="Rita Tam" userId="a11fa42d-2320-45aa-b44e-2f74874cff07" providerId="ADAL" clId="{72FC61CA-DD92-47A8-A4B8-50B45E9637B9}" dt="2022-11-30T03:56:17.872" v="17860" actId="478"/>
          <ac:spMkLst>
            <pc:docMk/>
            <pc:sldMk cId="1508167661" sldId="327"/>
            <ac:spMk id="5" creationId="{D3D268AA-2E8E-0EE0-52AC-723484FA956D}"/>
          </ac:spMkLst>
        </pc:spChg>
        <pc:spChg chg="del">
          <ac:chgData name="Rita Tam" userId="a11fa42d-2320-45aa-b44e-2f74874cff07" providerId="ADAL" clId="{72FC61CA-DD92-47A8-A4B8-50B45E9637B9}" dt="2022-11-30T03:56:07.512" v="17856" actId="478"/>
          <ac:spMkLst>
            <pc:docMk/>
            <pc:sldMk cId="1508167661" sldId="327"/>
            <ac:spMk id="6" creationId="{BF95A4C3-338E-ED77-B6C5-DF5EABB3253B}"/>
          </ac:spMkLst>
        </pc:spChg>
      </pc:sldChg>
      <pc:sldChg chg="add del">
        <pc:chgData name="Rita Tam" userId="a11fa42d-2320-45aa-b44e-2f74874cff07" providerId="ADAL" clId="{72FC61CA-DD92-47A8-A4B8-50B45E9637B9}" dt="2022-11-29T14:57:16.043" v="17807"/>
        <pc:sldMkLst>
          <pc:docMk/>
          <pc:sldMk cId="1629484145" sldId="327"/>
        </pc:sldMkLst>
      </pc:sldChg>
      <pc:sldChg chg="addSp delSp modSp add del mod modAnim">
        <pc:chgData name="Rita Tam" userId="a11fa42d-2320-45aa-b44e-2f74874cff07" providerId="ADAL" clId="{72FC61CA-DD92-47A8-A4B8-50B45E9637B9}" dt="2022-11-29T14:58:04.932" v="17850" actId="47"/>
        <pc:sldMkLst>
          <pc:docMk/>
          <pc:sldMk cId="2192087384" sldId="327"/>
        </pc:sldMkLst>
        <pc:spChg chg="add mod">
          <ac:chgData name="Rita Tam" userId="a11fa42d-2320-45aa-b44e-2f74874cff07" providerId="ADAL" clId="{72FC61CA-DD92-47A8-A4B8-50B45E9637B9}" dt="2022-11-29T14:49:39.909" v="17769" actId="1076"/>
          <ac:spMkLst>
            <pc:docMk/>
            <pc:sldMk cId="2192087384" sldId="327"/>
            <ac:spMk id="2" creationId="{986C0DE5-4704-E000-5C14-071ADC95D0FC}"/>
          </ac:spMkLst>
        </pc:spChg>
        <pc:spChg chg="add mod">
          <ac:chgData name="Rita Tam" userId="a11fa42d-2320-45aa-b44e-2f74874cff07" providerId="ADAL" clId="{72FC61CA-DD92-47A8-A4B8-50B45E9637B9}" dt="2022-11-29T14:49:56.083" v="17804" actId="14100"/>
          <ac:spMkLst>
            <pc:docMk/>
            <pc:sldMk cId="2192087384" sldId="327"/>
            <ac:spMk id="4" creationId="{2064483D-9F9A-B6FF-BB2C-327C72567232}"/>
          </ac:spMkLst>
        </pc:spChg>
        <pc:spChg chg="add del mod">
          <ac:chgData name="Rita Tam" userId="a11fa42d-2320-45aa-b44e-2f74874cff07" providerId="ADAL" clId="{72FC61CA-DD92-47A8-A4B8-50B45E9637B9}" dt="2022-11-29T14:57:49.714" v="17849" actId="478"/>
          <ac:spMkLst>
            <pc:docMk/>
            <pc:sldMk cId="2192087384" sldId="327"/>
            <ac:spMk id="5" creationId="{55BC16AD-A9F1-66B5-C92B-EF0947D8F646}"/>
          </ac:spMkLst>
        </pc:spChg>
        <pc:spChg chg="mod">
          <ac:chgData name="Rita Tam" userId="a11fa42d-2320-45aa-b44e-2f74874cff07" providerId="ADAL" clId="{72FC61CA-DD92-47A8-A4B8-50B45E9637B9}" dt="2022-11-29T14:49:11.987" v="17748" actId="1076"/>
          <ac:spMkLst>
            <pc:docMk/>
            <pc:sldMk cId="2192087384" sldId="327"/>
            <ac:spMk id="129" creationId="{2DF1600B-200C-9BCD-D996-23DD5F041A27}"/>
          </ac:spMkLst>
        </pc:spChg>
        <pc:spChg chg="del">
          <ac:chgData name="Rita Tam" userId="a11fa42d-2320-45aa-b44e-2f74874cff07" providerId="ADAL" clId="{72FC61CA-DD92-47A8-A4B8-50B45E9637B9}" dt="2022-11-29T14:48:42.994" v="17729" actId="478"/>
          <ac:spMkLst>
            <pc:docMk/>
            <pc:sldMk cId="2192087384" sldId="327"/>
            <ac:spMk id="211" creationId="{D79F328B-11E6-DC27-72E0-DE7CD7069267}"/>
          </ac:spMkLst>
        </pc:spChg>
        <pc:spChg chg="mod">
          <ac:chgData name="Rita Tam" userId="a11fa42d-2320-45aa-b44e-2f74874cff07" providerId="ADAL" clId="{72FC61CA-DD92-47A8-A4B8-50B45E9637B9}" dt="2022-11-29T14:57:25.366" v="17819" actId="1076"/>
          <ac:spMkLst>
            <pc:docMk/>
            <pc:sldMk cId="2192087384" sldId="327"/>
            <ac:spMk id="277" creationId="{FB39545B-C229-A14B-CC71-50539DB977C1}"/>
          </ac:spMkLst>
        </pc:spChg>
        <pc:spChg chg="mod">
          <ac:chgData name="Rita Tam" userId="a11fa42d-2320-45aa-b44e-2f74874cff07" providerId="ADAL" clId="{72FC61CA-DD92-47A8-A4B8-50B45E9637B9}" dt="2022-11-29T14:57:21.011" v="17812" actId="1076"/>
          <ac:spMkLst>
            <pc:docMk/>
            <pc:sldMk cId="2192087384" sldId="327"/>
            <ac:spMk id="279" creationId="{8D122880-0E67-E1D9-3CC0-31BB5FB5E06C}"/>
          </ac:spMkLst>
        </pc:spChg>
        <pc:spChg chg="mod">
          <ac:chgData name="Rita Tam" userId="a11fa42d-2320-45aa-b44e-2f74874cff07" providerId="ADAL" clId="{72FC61CA-DD92-47A8-A4B8-50B45E9637B9}" dt="2022-11-29T14:57:26.540" v="17820" actId="1076"/>
          <ac:spMkLst>
            <pc:docMk/>
            <pc:sldMk cId="2192087384" sldId="327"/>
            <ac:spMk id="280" creationId="{FF24FB72-2AC4-4651-6CC3-E560B1A1638A}"/>
          </ac:spMkLst>
        </pc:spChg>
        <pc:spChg chg="mod">
          <ac:chgData name="Rita Tam" userId="a11fa42d-2320-45aa-b44e-2f74874cff07" providerId="ADAL" clId="{72FC61CA-DD92-47A8-A4B8-50B45E9637B9}" dt="2022-11-29T14:57:30.724" v="17826" actId="1076"/>
          <ac:spMkLst>
            <pc:docMk/>
            <pc:sldMk cId="2192087384" sldId="327"/>
            <ac:spMk id="281" creationId="{68A0718C-9930-03FA-36B3-CF65C5D2D1D4}"/>
          </ac:spMkLst>
        </pc:spChg>
        <pc:spChg chg="mod">
          <ac:chgData name="Rita Tam" userId="a11fa42d-2320-45aa-b44e-2f74874cff07" providerId="ADAL" clId="{72FC61CA-DD92-47A8-A4B8-50B45E9637B9}" dt="2022-11-29T14:48:48.590" v="17731" actId="1076"/>
          <ac:spMkLst>
            <pc:docMk/>
            <pc:sldMk cId="2192087384" sldId="327"/>
            <ac:spMk id="379" creationId="{0E09A9DF-A64B-44EC-C6DE-E0E2D79734F3}"/>
          </ac:spMkLst>
        </pc:spChg>
        <pc:grpChg chg="mod">
          <ac:chgData name="Rita Tam" userId="a11fa42d-2320-45aa-b44e-2f74874cff07" providerId="ADAL" clId="{72FC61CA-DD92-47A8-A4B8-50B45E9637B9}" dt="2022-11-29T14:48:59.074" v="17736" actId="1076"/>
          <ac:grpSpMkLst>
            <pc:docMk/>
            <pc:sldMk cId="2192087384" sldId="327"/>
            <ac:grpSpMk id="266" creationId="{A1ACEA02-1692-B6ED-52CE-0AF4A3DDC6BE}"/>
          </ac:grpSpMkLst>
        </pc:grpChg>
        <pc:grpChg chg="mod">
          <ac:chgData name="Rita Tam" userId="a11fa42d-2320-45aa-b44e-2f74874cff07" providerId="ADAL" clId="{72FC61CA-DD92-47A8-A4B8-50B45E9637B9}" dt="2022-11-29T14:48:48.590" v="17731" actId="1076"/>
          <ac:grpSpMkLst>
            <pc:docMk/>
            <pc:sldMk cId="2192087384" sldId="327"/>
            <ac:grpSpMk id="493" creationId="{5212C1E3-CB71-D9A0-6AFE-D558F4F8AE63}"/>
          </ac:grpSpMkLst>
        </pc:grpChg>
        <pc:cxnChg chg="del">
          <ac:chgData name="Rita Tam" userId="a11fa42d-2320-45aa-b44e-2f74874cff07" providerId="ADAL" clId="{72FC61CA-DD92-47A8-A4B8-50B45E9637B9}" dt="2022-11-29T14:48:42.098" v="17728" actId="478"/>
          <ac:cxnSpMkLst>
            <pc:docMk/>
            <pc:sldMk cId="2192087384" sldId="327"/>
            <ac:cxnSpMk id="270" creationId="{6149EE7F-3122-3672-A103-8534FDCB2869}"/>
          </ac:cxnSpMkLst>
        </pc:cxnChg>
      </pc:sldChg>
      <pc:sldChg chg="addSp delSp modSp add del mod delAnim modAnim">
        <pc:chgData name="Rita Tam" userId="a11fa42d-2320-45aa-b44e-2f74874cff07" providerId="ADAL" clId="{72FC61CA-DD92-47A8-A4B8-50B45E9637B9}" dt="2022-11-29T14:46:16.801" v="17726" actId="47"/>
        <pc:sldMkLst>
          <pc:docMk/>
          <pc:sldMk cId="3287386266" sldId="327"/>
        </pc:sldMkLst>
        <pc:spChg chg="add mod">
          <ac:chgData name="Rita Tam" userId="a11fa42d-2320-45aa-b44e-2f74874cff07" providerId="ADAL" clId="{72FC61CA-DD92-47A8-A4B8-50B45E9637B9}" dt="2022-11-29T14:45:16.812" v="17723" actId="1076"/>
          <ac:spMkLst>
            <pc:docMk/>
            <pc:sldMk cId="3287386266" sldId="327"/>
            <ac:spMk id="2" creationId="{BE535E83-4B41-11AB-3F24-5ABBB5363BDC}"/>
          </ac:spMkLst>
        </pc:spChg>
        <pc:spChg chg="mod">
          <ac:chgData name="Rita Tam" userId="a11fa42d-2320-45aa-b44e-2f74874cff07" providerId="ADAL" clId="{72FC61CA-DD92-47A8-A4B8-50B45E9637B9}" dt="2022-11-29T14:41:14.067" v="17709" actId="1076"/>
          <ac:spMkLst>
            <pc:docMk/>
            <pc:sldMk cId="3287386266" sldId="327"/>
            <ac:spMk id="1087" creationId="{B9DD8AB2-3851-9A9F-1549-E1D529A9B289}"/>
          </ac:spMkLst>
        </pc:spChg>
        <pc:spChg chg="mod">
          <ac:chgData name="Rita Tam" userId="a11fa42d-2320-45aa-b44e-2f74874cff07" providerId="ADAL" clId="{72FC61CA-DD92-47A8-A4B8-50B45E9637B9}" dt="2022-11-29T14:41:06.643" v="17699" actId="1076"/>
          <ac:spMkLst>
            <pc:docMk/>
            <pc:sldMk cId="3287386266" sldId="327"/>
            <ac:spMk id="1260" creationId="{1E15E4DE-F3B2-E7D6-5F34-6D785E232C48}"/>
          </ac:spMkLst>
        </pc:spChg>
        <pc:spChg chg="mod">
          <ac:chgData name="Rita Tam" userId="a11fa42d-2320-45aa-b44e-2f74874cff07" providerId="ADAL" clId="{72FC61CA-DD92-47A8-A4B8-50B45E9637B9}" dt="2022-11-29T14:41:12.268" v="17708" actId="1076"/>
          <ac:spMkLst>
            <pc:docMk/>
            <pc:sldMk cId="3287386266" sldId="327"/>
            <ac:spMk id="1261" creationId="{18DF0AEB-B14E-26F9-87D6-8BBBB5D92DB5}"/>
          </ac:spMkLst>
        </pc:spChg>
        <pc:spChg chg="del">
          <ac:chgData name="Rita Tam" userId="a11fa42d-2320-45aa-b44e-2f74874cff07" providerId="ADAL" clId="{72FC61CA-DD92-47A8-A4B8-50B45E9637B9}" dt="2022-11-29T14:41:16.827" v="17710" actId="478"/>
          <ac:spMkLst>
            <pc:docMk/>
            <pc:sldMk cId="3287386266" sldId="327"/>
            <ac:spMk id="1498" creationId="{0A639E43-65A4-4930-99F0-45EAB92BEC75}"/>
          </ac:spMkLst>
        </pc:spChg>
        <pc:spChg chg="del">
          <ac:chgData name="Rita Tam" userId="a11fa42d-2320-45aa-b44e-2f74874cff07" providerId="ADAL" clId="{72FC61CA-DD92-47A8-A4B8-50B45E9637B9}" dt="2022-11-29T14:41:22.611" v="17711" actId="478"/>
          <ac:spMkLst>
            <pc:docMk/>
            <pc:sldMk cId="3287386266" sldId="327"/>
            <ac:spMk id="1606" creationId="{4F54121C-3232-027B-4976-3721C9FEBCFB}"/>
          </ac:spMkLst>
        </pc:spChg>
        <pc:picChg chg="del">
          <ac:chgData name="Rita Tam" userId="a11fa42d-2320-45aa-b44e-2f74874cff07" providerId="ADAL" clId="{72FC61CA-DD92-47A8-A4B8-50B45E9637B9}" dt="2022-11-29T14:41:22.611" v="17711" actId="478"/>
          <ac:picMkLst>
            <pc:docMk/>
            <pc:sldMk cId="3287386266" sldId="327"/>
            <ac:picMk id="1605" creationId="{22BCDBE4-CB48-1172-0A21-6DA637301F95}"/>
          </ac:picMkLst>
        </pc:picChg>
        <pc:cxnChg chg="del">
          <ac:chgData name="Rita Tam" userId="a11fa42d-2320-45aa-b44e-2f74874cff07" providerId="ADAL" clId="{72FC61CA-DD92-47A8-A4B8-50B45E9637B9}" dt="2022-11-29T14:41:16.827" v="17710" actId="478"/>
          <ac:cxnSpMkLst>
            <pc:docMk/>
            <pc:sldMk cId="3287386266" sldId="327"/>
            <ac:cxnSpMk id="1499" creationId="{88A8CDDD-5FDB-DED8-E5AD-DC3416D3C16F}"/>
          </ac:cxnSpMkLst>
        </pc:cxnChg>
      </pc:sldChg>
      <pc:sldChg chg="add del">
        <pc:chgData name="Rita Tam" userId="a11fa42d-2320-45aa-b44e-2f74874cff07" providerId="ADAL" clId="{72FC61CA-DD92-47A8-A4B8-50B45E9637B9}" dt="2022-11-30T03:56:11.838" v="17858"/>
        <pc:sldMkLst>
          <pc:docMk/>
          <pc:sldMk cId="2970674766" sldId="328"/>
        </pc:sldMkLst>
      </pc:sldChg>
    </pc:docChg>
  </pc:docChgLst>
  <pc:docChgLst>
    <pc:chgData name="Benjamin Schwessinger" userId="S::u1009125@anu.edu.au::7ee661fb-2280-4153-a385-3e4660c59833" providerId="AD" clId="Web-{53FC7A0A-24B2-DC35-656A-27C8935376C5}"/>
    <pc:docChg chg="mod modSld">
      <pc:chgData name="Benjamin Schwessinger" userId="S::u1009125@anu.edu.au::7ee661fb-2280-4153-a385-3e4660c59833" providerId="AD" clId="Web-{53FC7A0A-24B2-DC35-656A-27C8935376C5}" dt="2022-11-28T17:50:33.356" v="16"/>
      <pc:docMkLst>
        <pc:docMk/>
      </pc:docMkLst>
      <pc:sldChg chg="addCm">
        <pc:chgData name="Benjamin Schwessinger" userId="S::u1009125@anu.edu.au::7ee661fb-2280-4153-a385-3e4660c59833" providerId="AD" clId="Web-{53FC7A0A-24B2-DC35-656A-27C8935376C5}" dt="2022-11-28T17:46:47.737" v="13"/>
        <pc:sldMkLst>
          <pc:docMk/>
          <pc:sldMk cId="1198269537" sldId="261"/>
        </pc:sldMkLst>
      </pc:sldChg>
      <pc:sldChg chg="modSp addCm modCm">
        <pc:chgData name="Benjamin Schwessinger" userId="S::u1009125@anu.edu.au::7ee661fb-2280-4153-a385-3e4660c59833" providerId="AD" clId="Web-{53FC7A0A-24B2-DC35-656A-27C8935376C5}" dt="2022-11-28T17:45:41.859" v="12" actId="20577"/>
        <pc:sldMkLst>
          <pc:docMk/>
          <pc:sldMk cId="677114152" sldId="276"/>
        </pc:sldMkLst>
        <pc:spChg chg="mod">
          <ac:chgData name="Benjamin Schwessinger" userId="S::u1009125@anu.edu.au::7ee661fb-2280-4153-a385-3e4660c59833" providerId="AD" clId="Web-{53FC7A0A-24B2-DC35-656A-27C8935376C5}" dt="2022-11-28T17:45:41.859" v="12" actId="20577"/>
          <ac:spMkLst>
            <pc:docMk/>
            <pc:sldMk cId="677114152" sldId="276"/>
            <ac:spMk id="3" creationId="{823B912B-34F6-7016-F383-C84196608E3B}"/>
          </ac:spMkLst>
        </pc:spChg>
      </pc:sldChg>
      <pc:sldChg chg="addCm">
        <pc:chgData name="Benjamin Schwessinger" userId="S::u1009125@anu.edu.au::7ee661fb-2280-4153-a385-3e4660c59833" providerId="AD" clId="Web-{53FC7A0A-24B2-DC35-656A-27C8935376C5}" dt="2022-11-28T17:48:52.633" v="14"/>
        <pc:sldMkLst>
          <pc:docMk/>
          <pc:sldMk cId="1617475835" sldId="297"/>
        </pc:sldMkLst>
      </pc:sldChg>
      <pc:sldChg chg="modCm">
        <pc:chgData name="Benjamin Schwessinger" userId="S::u1009125@anu.edu.au::7ee661fb-2280-4153-a385-3e4660c59833" providerId="AD" clId="Web-{53FC7A0A-24B2-DC35-656A-27C8935376C5}" dt="2022-11-28T17:49:35.525" v="15"/>
        <pc:sldMkLst>
          <pc:docMk/>
          <pc:sldMk cId="651558852" sldId="298"/>
        </pc:sldMkLst>
      </pc:sldChg>
      <pc:sldChg chg="addCm">
        <pc:chgData name="Benjamin Schwessinger" userId="S::u1009125@anu.edu.au::7ee661fb-2280-4153-a385-3e4660c59833" providerId="AD" clId="Web-{53FC7A0A-24B2-DC35-656A-27C8935376C5}" dt="2022-11-28T17:50:33.356" v="16"/>
        <pc:sldMkLst>
          <pc:docMk/>
          <pc:sldMk cId="3359173170" sldId="319"/>
        </pc:sldMkLst>
      </pc:sldChg>
    </pc:docChg>
  </pc:docChgLst>
  <pc:docChgLst>
    <pc:chgData name="Rita Tam" userId="a11fa42d-2320-45aa-b44e-2f74874cff07" providerId="ADAL" clId="{B0D44799-FFDC-4888-B186-527C11C808E6}"/>
    <pc:docChg chg="undo redo custSel addSld delSld modSld sldOrd">
      <pc:chgData name="Rita Tam" userId="a11fa42d-2320-45aa-b44e-2f74874cff07" providerId="ADAL" clId="{B0D44799-FFDC-4888-B186-527C11C808E6}" dt="2022-11-29T01:24:41.703" v="5090" actId="20577"/>
      <pc:docMkLst>
        <pc:docMk/>
      </pc:docMkLst>
      <pc:sldChg chg="modSp mod">
        <pc:chgData name="Rita Tam" userId="a11fa42d-2320-45aa-b44e-2f74874cff07" providerId="ADAL" clId="{B0D44799-FFDC-4888-B186-527C11C808E6}" dt="2022-11-28T03:16:59.333" v="0" actId="113"/>
        <pc:sldMkLst>
          <pc:docMk/>
          <pc:sldMk cId="3255121718" sldId="256"/>
        </pc:sldMkLst>
        <pc:spChg chg="mod">
          <ac:chgData name="Rita Tam" userId="a11fa42d-2320-45aa-b44e-2f74874cff07" providerId="ADAL" clId="{B0D44799-FFDC-4888-B186-527C11C808E6}" dt="2022-11-28T03:16:59.333" v="0" actId="113"/>
          <ac:spMkLst>
            <pc:docMk/>
            <pc:sldMk cId="3255121718" sldId="256"/>
            <ac:spMk id="6" creationId="{BF95A4C3-338E-ED77-B6C5-DF5EABB3253B}"/>
          </ac:spMkLst>
        </pc:spChg>
      </pc:sldChg>
      <pc:sldChg chg="modSp mod">
        <pc:chgData name="Rita Tam" userId="a11fa42d-2320-45aa-b44e-2f74874cff07" providerId="ADAL" clId="{B0D44799-FFDC-4888-B186-527C11C808E6}" dt="2022-11-29T01:08:32.407" v="4845" actId="207"/>
        <pc:sldMkLst>
          <pc:docMk/>
          <pc:sldMk cId="4267366326" sldId="257"/>
        </pc:sldMkLst>
        <pc:spChg chg="mod">
          <ac:chgData name="Rita Tam" userId="a11fa42d-2320-45aa-b44e-2f74874cff07" providerId="ADAL" clId="{B0D44799-FFDC-4888-B186-527C11C808E6}" dt="2022-11-29T01:08:32.407" v="4845" actId="207"/>
          <ac:spMkLst>
            <pc:docMk/>
            <pc:sldMk cId="4267366326" sldId="257"/>
            <ac:spMk id="2" creationId="{E329AEBB-7D28-21C5-74D3-77F7E45DA5CD}"/>
          </ac:spMkLst>
        </pc:spChg>
      </pc:sldChg>
      <pc:sldChg chg="modSp modAnim">
        <pc:chgData name="Rita Tam" userId="a11fa42d-2320-45aa-b44e-2f74874cff07" providerId="ADAL" clId="{B0D44799-FFDC-4888-B186-527C11C808E6}" dt="2022-11-28T03:17:20.720" v="5" actId="113"/>
        <pc:sldMkLst>
          <pc:docMk/>
          <pc:sldMk cId="799104724" sldId="258"/>
        </pc:sldMkLst>
        <pc:spChg chg="mod">
          <ac:chgData name="Rita Tam" userId="a11fa42d-2320-45aa-b44e-2f74874cff07" providerId="ADAL" clId="{B0D44799-FFDC-4888-B186-527C11C808E6}" dt="2022-11-28T03:17:20.720" v="5" actId="113"/>
          <ac:spMkLst>
            <pc:docMk/>
            <pc:sldMk cId="799104724" sldId="258"/>
            <ac:spMk id="3" creationId="{0D564ABD-D019-1725-83DB-2C1DF92B1B57}"/>
          </ac:spMkLst>
        </pc:spChg>
      </pc:sldChg>
      <pc:sldChg chg="addSp delSp modSp mod modAnim">
        <pc:chgData name="Rita Tam" userId="a11fa42d-2320-45aa-b44e-2f74874cff07" providerId="ADAL" clId="{B0D44799-FFDC-4888-B186-527C11C808E6}" dt="2022-11-29T01:10:07.197" v="4847"/>
        <pc:sldMkLst>
          <pc:docMk/>
          <pc:sldMk cId="1198269537" sldId="261"/>
        </pc:sldMkLst>
        <pc:spChg chg="add del mod">
          <ac:chgData name="Rita Tam" userId="a11fa42d-2320-45aa-b44e-2f74874cff07" providerId="ADAL" clId="{B0D44799-FFDC-4888-B186-527C11C808E6}" dt="2022-11-28T04:37:46.097" v="1162" actId="478"/>
          <ac:spMkLst>
            <pc:docMk/>
            <pc:sldMk cId="1198269537" sldId="261"/>
            <ac:spMk id="7" creationId="{7D1C3808-289B-1F57-46AE-F9E37C3F9318}"/>
          </ac:spMkLst>
        </pc:spChg>
        <pc:spChg chg="add mod">
          <ac:chgData name="Rita Tam" userId="a11fa42d-2320-45aa-b44e-2f74874cff07" providerId="ADAL" clId="{B0D44799-FFDC-4888-B186-527C11C808E6}" dt="2022-11-28T04:37:46.114" v="1163"/>
          <ac:spMkLst>
            <pc:docMk/>
            <pc:sldMk cId="1198269537" sldId="261"/>
            <ac:spMk id="10" creationId="{7EBEA5D2-AC67-6574-03D3-3CF8C9228FF8}"/>
          </ac:spMkLst>
        </pc:spChg>
        <pc:spChg chg="add mod">
          <ac:chgData name="Rita Tam" userId="a11fa42d-2320-45aa-b44e-2f74874cff07" providerId="ADAL" clId="{B0D44799-FFDC-4888-B186-527C11C808E6}" dt="2022-11-28T04:37:46.114" v="1163"/>
          <ac:spMkLst>
            <pc:docMk/>
            <pc:sldMk cId="1198269537" sldId="261"/>
            <ac:spMk id="11" creationId="{2255F7E7-FE7E-178B-B77B-1C3A6EBC0380}"/>
          </ac:spMkLst>
        </pc:spChg>
        <pc:spChg chg="mod">
          <ac:chgData name="Rita Tam" userId="a11fa42d-2320-45aa-b44e-2f74874cff07" providerId="ADAL" clId="{B0D44799-FFDC-4888-B186-527C11C808E6}" dt="2022-11-28T03:34:50.569" v="211" actId="207"/>
          <ac:spMkLst>
            <pc:docMk/>
            <pc:sldMk cId="1198269537" sldId="261"/>
            <ac:spMk id="14" creationId="{328119DF-09B7-855C-B62F-63EE08A5456B}"/>
          </ac:spMkLst>
        </pc:spChg>
        <pc:spChg chg="mod">
          <ac:chgData name="Rita Tam" userId="a11fa42d-2320-45aa-b44e-2f74874cff07" providerId="ADAL" clId="{B0D44799-FFDC-4888-B186-527C11C808E6}" dt="2022-11-28T03:34:52.386" v="212" actId="207"/>
          <ac:spMkLst>
            <pc:docMk/>
            <pc:sldMk cId="1198269537" sldId="261"/>
            <ac:spMk id="15" creationId="{7B07907C-DC57-DAF8-7CED-41B433CF9B68}"/>
          </ac:spMkLst>
        </pc:spChg>
        <pc:spChg chg="mod">
          <ac:chgData name="Rita Tam" userId="a11fa42d-2320-45aa-b44e-2f74874cff07" providerId="ADAL" clId="{B0D44799-FFDC-4888-B186-527C11C808E6}" dt="2022-11-28T03:35:09.523" v="213" actId="207"/>
          <ac:spMkLst>
            <pc:docMk/>
            <pc:sldMk cId="1198269537" sldId="261"/>
            <ac:spMk id="38" creationId="{FD784F3D-8F7A-E39B-CCC3-98173AEE86B6}"/>
          </ac:spMkLst>
        </pc:spChg>
        <pc:spChg chg="mod">
          <ac:chgData name="Rita Tam" userId="a11fa42d-2320-45aa-b44e-2f74874cff07" providerId="ADAL" clId="{B0D44799-FFDC-4888-B186-527C11C808E6}" dt="2022-11-28T03:35:09.523" v="213" actId="207"/>
          <ac:spMkLst>
            <pc:docMk/>
            <pc:sldMk cId="1198269537" sldId="261"/>
            <ac:spMk id="39" creationId="{647452B2-5661-F869-1E8A-22F5528AEB9D}"/>
          </ac:spMkLst>
        </pc:spChg>
        <pc:spChg chg="mod">
          <ac:chgData name="Rita Tam" userId="a11fa42d-2320-45aa-b44e-2f74874cff07" providerId="ADAL" clId="{B0D44799-FFDC-4888-B186-527C11C808E6}" dt="2022-11-28T03:35:09.523" v="213" actId="207"/>
          <ac:spMkLst>
            <pc:docMk/>
            <pc:sldMk cId="1198269537" sldId="261"/>
            <ac:spMk id="42" creationId="{C41E0297-3FC8-625A-DA68-C6F70F73AD8A}"/>
          </ac:spMkLst>
        </pc:spChg>
        <pc:spChg chg="mod">
          <ac:chgData name="Rita Tam" userId="a11fa42d-2320-45aa-b44e-2f74874cff07" providerId="ADAL" clId="{B0D44799-FFDC-4888-B186-527C11C808E6}" dt="2022-11-28T03:35:09.523" v="213" actId="207"/>
          <ac:spMkLst>
            <pc:docMk/>
            <pc:sldMk cId="1198269537" sldId="261"/>
            <ac:spMk id="43" creationId="{7EF51CAE-49DB-98F5-60E6-E7338F983617}"/>
          </ac:spMkLst>
        </pc:spChg>
        <pc:spChg chg="mod">
          <ac:chgData name="Rita Tam" userId="a11fa42d-2320-45aa-b44e-2f74874cff07" providerId="ADAL" clId="{B0D44799-FFDC-4888-B186-527C11C808E6}" dt="2022-11-28T03:35:09.523" v="213" actId="207"/>
          <ac:spMkLst>
            <pc:docMk/>
            <pc:sldMk cId="1198269537" sldId="261"/>
            <ac:spMk id="46" creationId="{1BD06D2A-FEE2-A48C-11FF-293692D6406F}"/>
          </ac:spMkLst>
        </pc:spChg>
        <pc:spChg chg="mod">
          <ac:chgData name="Rita Tam" userId="a11fa42d-2320-45aa-b44e-2f74874cff07" providerId="ADAL" clId="{B0D44799-FFDC-4888-B186-527C11C808E6}" dt="2022-11-28T03:35:09.523" v="213" actId="207"/>
          <ac:spMkLst>
            <pc:docMk/>
            <pc:sldMk cId="1198269537" sldId="261"/>
            <ac:spMk id="47" creationId="{F7043360-7949-837E-A6DD-C32B0B3F4FD7}"/>
          </ac:spMkLst>
        </pc:spChg>
        <pc:spChg chg="mod">
          <ac:chgData name="Rita Tam" userId="a11fa42d-2320-45aa-b44e-2f74874cff07" providerId="ADAL" clId="{B0D44799-FFDC-4888-B186-527C11C808E6}" dt="2022-11-28T03:35:09.523" v="213" actId="207"/>
          <ac:spMkLst>
            <pc:docMk/>
            <pc:sldMk cId="1198269537" sldId="261"/>
            <ac:spMk id="50" creationId="{C503D0DE-9372-ADF7-0B6E-E3AE02C56163}"/>
          </ac:spMkLst>
        </pc:spChg>
        <pc:spChg chg="mod">
          <ac:chgData name="Rita Tam" userId="a11fa42d-2320-45aa-b44e-2f74874cff07" providerId="ADAL" clId="{B0D44799-FFDC-4888-B186-527C11C808E6}" dt="2022-11-28T03:35:09.523" v="213" actId="207"/>
          <ac:spMkLst>
            <pc:docMk/>
            <pc:sldMk cId="1198269537" sldId="261"/>
            <ac:spMk id="51" creationId="{0D4705A8-89CF-960E-DD6A-30F117A7DC8F}"/>
          </ac:spMkLst>
        </pc:spChg>
        <pc:spChg chg="mod">
          <ac:chgData name="Rita Tam" userId="a11fa42d-2320-45aa-b44e-2f74874cff07" providerId="ADAL" clId="{B0D44799-FFDC-4888-B186-527C11C808E6}" dt="2022-11-28T03:35:09.523" v="213" actId="207"/>
          <ac:spMkLst>
            <pc:docMk/>
            <pc:sldMk cId="1198269537" sldId="261"/>
            <ac:spMk id="54" creationId="{46E360E4-A65E-1F3D-B119-AE9CFF9E9739}"/>
          </ac:spMkLst>
        </pc:spChg>
        <pc:spChg chg="mod">
          <ac:chgData name="Rita Tam" userId="a11fa42d-2320-45aa-b44e-2f74874cff07" providerId="ADAL" clId="{B0D44799-FFDC-4888-B186-527C11C808E6}" dt="2022-11-28T03:35:09.523" v="213" actId="207"/>
          <ac:spMkLst>
            <pc:docMk/>
            <pc:sldMk cId="1198269537" sldId="261"/>
            <ac:spMk id="55" creationId="{28FFB8C3-9751-2D2F-196C-33282F1B4AB7}"/>
          </ac:spMkLst>
        </pc:spChg>
        <pc:spChg chg="mod">
          <ac:chgData name="Rita Tam" userId="a11fa42d-2320-45aa-b44e-2f74874cff07" providerId="ADAL" clId="{B0D44799-FFDC-4888-B186-527C11C808E6}" dt="2022-11-28T03:35:09.523" v="213" actId="207"/>
          <ac:spMkLst>
            <pc:docMk/>
            <pc:sldMk cId="1198269537" sldId="261"/>
            <ac:spMk id="58" creationId="{4296A6A9-C042-D346-8186-9A2BE018EDCB}"/>
          </ac:spMkLst>
        </pc:spChg>
        <pc:spChg chg="mod">
          <ac:chgData name="Rita Tam" userId="a11fa42d-2320-45aa-b44e-2f74874cff07" providerId="ADAL" clId="{B0D44799-FFDC-4888-B186-527C11C808E6}" dt="2022-11-28T03:35:09.523" v="213" actId="207"/>
          <ac:spMkLst>
            <pc:docMk/>
            <pc:sldMk cId="1198269537" sldId="261"/>
            <ac:spMk id="59" creationId="{EA758A48-ECAC-5E9D-D983-62AB350EE656}"/>
          </ac:spMkLst>
        </pc:spChg>
        <pc:spChg chg="mod">
          <ac:chgData name="Rita Tam" userId="a11fa42d-2320-45aa-b44e-2f74874cff07" providerId="ADAL" clId="{B0D44799-FFDC-4888-B186-527C11C808E6}" dt="2022-11-28T03:35:09.523" v="213" actId="207"/>
          <ac:spMkLst>
            <pc:docMk/>
            <pc:sldMk cId="1198269537" sldId="261"/>
            <ac:spMk id="62" creationId="{55C751BF-5341-F7EF-EECF-457299B00916}"/>
          </ac:spMkLst>
        </pc:spChg>
        <pc:spChg chg="mod">
          <ac:chgData name="Rita Tam" userId="a11fa42d-2320-45aa-b44e-2f74874cff07" providerId="ADAL" clId="{B0D44799-FFDC-4888-B186-527C11C808E6}" dt="2022-11-28T03:35:09.523" v="213" actId="207"/>
          <ac:spMkLst>
            <pc:docMk/>
            <pc:sldMk cId="1198269537" sldId="261"/>
            <ac:spMk id="63" creationId="{0B5106F8-E764-ED12-B1B9-D68063A28C7F}"/>
          </ac:spMkLst>
        </pc:spChg>
        <pc:spChg chg="mod">
          <ac:chgData name="Rita Tam" userId="a11fa42d-2320-45aa-b44e-2f74874cff07" providerId="ADAL" clId="{B0D44799-FFDC-4888-B186-527C11C808E6}" dt="2022-11-28T03:35:09.523" v="213" actId="207"/>
          <ac:spMkLst>
            <pc:docMk/>
            <pc:sldMk cId="1198269537" sldId="261"/>
            <ac:spMk id="1027" creationId="{2AED0948-DB99-48E9-3286-735A8744505B}"/>
          </ac:spMkLst>
        </pc:spChg>
        <pc:spChg chg="mod">
          <ac:chgData name="Rita Tam" userId="a11fa42d-2320-45aa-b44e-2f74874cff07" providerId="ADAL" clId="{B0D44799-FFDC-4888-B186-527C11C808E6}" dt="2022-11-28T03:35:09.523" v="213" actId="207"/>
          <ac:spMkLst>
            <pc:docMk/>
            <pc:sldMk cId="1198269537" sldId="261"/>
            <ac:spMk id="1028" creationId="{2527569D-1298-DC0A-253B-659550C0E435}"/>
          </ac:spMkLst>
        </pc:spChg>
        <pc:spChg chg="mod">
          <ac:chgData name="Rita Tam" userId="a11fa42d-2320-45aa-b44e-2f74874cff07" providerId="ADAL" clId="{B0D44799-FFDC-4888-B186-527C11C808E6}" dt="2022-11-28T03:35:28.330" v="215" actId="207"/>
          <ac:spMkLst>
            <pc:docMk/>
            <pc:sldMk cId="1198269537" sldId="261"/>
            <ac:spMk id="1050" creationId="{3F896ACE-41A9-1016-BD94-03E5882DF710}"/>
          </ac:spMkLst>
        </pc:spChg>
        <pc:spChg chg="mod">
          <ac:chgData name="Rita Tam" userId="a11fa42d-2320-45aa-b44e-2f74874cff07" providerId="ADAL" clId="{B0D44799-FFDC-4888-B186-527C11C808E6}" dt="2022-11-28T03:35:28.330" v="215" actId="207"/>
          <ac:spMkLst>
            <pc:docMk/>
            <pc:sldMk cId="1198269537" sldId="261"/>
            <ac:spMk id="1051" creationId="{0D9679E7-07BD-BA38-DFA0-A681510F3D35}"/>
          </ac:spMkLst>
        </pc:spChg>
        <pc:spChg chg="mod">
          <ac:chgData name="Rita Tam" userId="a11fa42d-2320-45aa-b44e-2f74874cff07" providerId="ADAL" clId="{B0D44799-FFDC-4888-B186-527C11C808E6}" dt="2022-11-28T03:35:28.330" v="215" actId="207"/>
          <ac:spMkLst>
            <pc:docMk/>
            <pc:sldMk cId="1198269537" sldId="261"/>
            <ac:spMk id="1072" creationId="{DFBA1A35-EC4D-0BEC-CC3B-B86AB0BCE91F}"/>
          </ac:spMkLst>
        </pc:spChg>
        <pc:spChg chg="mod">
          <ac:chgData name="Rita Tam" userId="a11fa42d-2320-45aa-b44e-2f74874cff07" providerId="ADAL" clId="{B0D44799-FFDC-4888-B186-527C11C808E6}" dt="2022-11-28T03:35:28.330" v="215" actId="207"/>
          <ac:spMkLst>
            <pc:docMk/>
            <pc:sldMk cId="1198269537" sldId="261"/>
            <ac:spMk id="1073" creationId="{2622FE9C-DF12-E36F-B91F-FEAFE167B37A}"/>
          </ac:spMkLst>
        </pc:spChg>
        <pc:spChg chg="mod">
          <ac:chgData name="Rita Tam" userId="a11fa42d-2320-45aa-b44e-2f74874cff07" providerId="ADAL" clId="{B0D44799-FFDC-4888-B186-527C11C808E6}" dt="2022-11-28T03:44:16.747" v="286" actId="2085"/>
          <ac:spMkLst>
            <pc:docMk/>
            <pc:sldMk cId="1198269537" sldId="261"/>
            <ac:spMk id="1104" creationId="{AB3847BD-F6FA-7059-402C-60FF34521762}"/>
          </ac:spMkLst>
        </pc:spChg>
        <pc:spChg chg="mod">
          <ac:chgData name="Rita Tam" userId="a11fa42d-2320-45aa-b44e-2f74874cff07" providerId="ADAL" clId="{B0D44799-FFDC-4888-B186-527C11C808E6}" dt="2022-11-28T03:44:16.747" v="286" actId="2085"/>
          <ac:spMkLst>
            <pc:docMk/>
            <pc:sldMk cId="1198269537" sldId="261"/>
            <ac:spMk id="1118" creationId="{FD960089-AA60-3E52-3363-965AC7CB6488}"/>
          </ac:spMkLst>
        </pc:spChg>
        <pc:spChg chg="mod topLvl">
          <ac:chgData name="Rita Tam" userId="a11fa42d-2320-45aa-b44e-2f74874cff07" providerId="ADAL" clId="{B0D44799-FFDC-4888-B186-527C11C808E6}" dt="2022-11-28T03:37:58.977" v="239" actId="338"/>
          <ac:spMkLst>
            <pc:docMk/>
            <pc:sldMk cId="1198269537" sldId="261"/>
            <ac:spMk id="1119" creationId="{22ECB226-36CA-C2A1-C8EA-30E7CF2FD75B}"/>
          </ac:spMkLst>
        </pc:spChg>
        <pc:spChg chg="mod">
          <ac:chgData name="Rita Tam" userId="a11fa42d-2320-45aa-b44e-2f74874cff07" providerId="ADAL" clId="{B0D44799-FFDC-4888-B186-527C11C808E6}" dt="2022-11-28T03:36:45.564" v="227" actId="207"/>
          <ac:spMkLst>
            <pc:docMk/>
            <pc:sldMk cId="1198269537" sldId="261"/>
            <ac:spMk id="1122" creationId="{732E037D-0068-13BC-C115-B339B684FDB6}"/>
          </ac:spMkLst>
        </pc:spChg>
        <pc:spChg chg="mod">
          <ac:chgData name="Rita Tam" userId="a11fa42d-2320-45aa-b44e-2f74874cff07" providerId="ADAL" clId="{B0D44799-FFDC-4888-B186-527C11C808E6}" dt="2022-11-28T03:36:45.564" v="227" actId="207"/>
          <ac:spMkLst>
            <pc:docMk/>
            <pc:sldMk cId="1198269537" sldId="261"/>
            <ac:spMk id="1123" creationId="{3FE11F5C-C19B-BBB8-AA6E-CB123B3831F7}"/>
          </ac:spMkLst>
        </pc:spChg>
        <pc:spChg chg="mod">
          <ac:chgData name="Rita Tam" userId="a11fa42d-2320-45aa-b44e-2f74874cff07" providerId="ADAL" clId="{B0D44799-FFDC-4888-B186-527C11C808E6}" dt="2022-11-28T03:36:45.564" v="227" actId="207"/>
          <ac:spMkLst>
            <pc:docMk/>
            <pc:sldMk cId="1198269537" sldId="261"/>
            <ac:spMk id="1126" creationId="{4313F509-FF40-E555-25C8-8D9F559F6ACE}"/>
          </ac:spMkLst>
        </pc:spChg>
        <pc:spChg chg="mod">
          <ac:chgData name="Rita Tam" userId="a11fa42d-2320-45aa-b44e-2f74874cff07" providerId="ADAL" clId="{B0D44799-FFDC-4888-B186-527C11C808E6}" dt="2022-11-28T03:36:45.564" v="227" actId="207"/>
          <ac:spMkLst>
            <pc:docMk/>
            <pc:sldMk cId="1198269537" sldId="261"/>
            <ac:spMk id="1127" creationId="{2C596C53-5231-7D58-6B95-FF216A3976A6}"/>
          </ac:spMkLst>
        </pc:spChg>
        <pc:spChg chg="mod">
          <ac:chgData name="Rita Tam" userId="a11fa42d-2320-45aa-b44e-2f74874cff07" providerId="ADAL" clId="{B0D44799-FFDC-4888-B186-527C11C808E6}" dt="2022-11-28T03:44:57.411" v="297" actId="207"/>
          <ac:spMkLst>
            <pc:docMk/>
            <pc:sldMk cId="1198269537" sldId="261"/>
            <ac:spMk id="1142" creationId="{C09AA4AD-25B9-715D-8E2D-3D6B6DD31654}"/>
          </ac:spMkLst>
        </pc:spChg>
        <pc:spChg chg="mod">
          <ac:chgData name="Rita Tam" userId="a11fa42d-2320-45aa-b44e-2f74874cff07" providerId="ADAL" clId="{B0D44799-FFDC-4888-B186-527C11C808E6}" dt="2022-11-28T03:45:11.003" v="298" actId="208"/>
          <ac:spMkLst>
            <pc:docMk/>
            <pc:sldMk cId="1198269537" sldId="261"/>
            <ac:spMk id="1144" creationId="{478FB757-52ED-2D0B-6676-EB5DC2C3066B}"/>
          </ac:spMkLst>
        </pc:spChg>
        <pc:spChg chg="mod">
          <ac:chgData name="Rita Tam" userId="a11fa42d-2320-45aa-b44e-2f74874cff07" providerId="ADAL" clId="{B0D44799-FFDC-4888-B186-527C11C808E6}" dt="2022-11-28T03:44:35.738" v="288" actId="207"/>
          <ac:spMkLst>
            <pc:docMk/>
            <pc:sldMk cId="1198269537" sldId="261"/>
            <ac:spMk id="1146" creationId="{64C6EB1D-0380-8286-5576-7E2C247A21FA}"/>
          </ac:spMkLst>
        </pc:spChg>
        <pc:spChg chg="mod">
          <ac:chgData name="Rita Tam" userId="a11fa42d-2320-45aa-b44e-2f74874cff07" providerId="ADAL" clId="{B0D44799-FFDC-4888-B186-527C11C808E6}" dt="2022-11-28T03:44:44.387" v="290" actId="208"/>
          <ac:spMkLst>
            <pc:docMk/>
            <pc:sldMk cId="1198269537" sldId="261"/>
            <ac:spMk id="1148" creationId="{631F2577-DC7A-4105-0C65-478191F44BFF}"/>
          </ac:spMkLst>
        </pc:spChg>
        <pc:spChg chg="mod">
          <ac:chgData name="Rita Tam" userId="a11fa42d-2320-45aa-b44e-2f74874cff07" providerId="ADAL" clId="{B0D44799-FFDC-4888-B186-527C11C808E6}" dt="2022-11-28T03:44:35.738" v="288" actId="207"/>
          <ac:spMkLst>
            <pc:docMk/>
            <pc:sldMk cId="1198269537" sldId="261"/>
            <ac:spMk id="1149" creationId="{5A490C98-8E51-CAD0-9D3E-3F735CC4FF18}"/>
          </ac:spMkLst>
        </pc:spChg>
        <pc:spChg chg="mod">
          <ac:chgData name="Rita Tam" userId="a11fa42d-2320-45aa-b44e-2f74874cff07" providerId="ADAL" clId="{B0D44799-FFDC-4888-B186-527C11C808E6}" dt="2022-11-28T03:44:57.411" v="297" actId="207"/>
          <ac:spMkLst>
            <pc:docMk/>
            <pc:sldMk cId="1198269537" sldId="261"/>
            <ac:spMk id="1150" creationId="{01F7EEBE-684F-4161-6063-F5638B4CC1AD}"/>
          </ac:spMkLst>
        </pc:spChg>
        <pc:spChg chg="mod">
          <ac:chgData name="Rita Tam" userId="a11fa42d-2320-45aa-b44e-2f74874cff07" providerId="ADAL" clId="{B0D44799-FFDC-4888-B186-527C11C808E6}" dt="2022-11-28T03:35:23.034" v="214" actId="207"/>
          <ac:spMkLst>
            <pc:docMk/>
            <pc:sldMk cId="1198269537" sldId="261"/>
            <ac:spMk id="1156" creationId="{9BAD12DC-0ECC-4E98-0776-BAB47F2D0019}"/>
          </ac:spMkLst>
        </pc:spChg>
        <pc:spChg chg="mod">
          <ac:chgData name="Rita Tam" userId="a11fa42d-2320-45aa-b44e-2f74874cff07" providerId="ADAL" clId="{B0D44799-FFDC-4888-B186-527C11C808E6}" dt="2022-11-28T03:36:27.204" v="226" actId="2085"/>
          <ac:spMkLst>
            <pc:docMk/>
            <pc:sldMk cId="1198269537" sldId="261"/>
            <ac:spMk id="1157" creationId="{E18EB93D-121B-C9AB-3BD3-9FF176A51753}"/>
          </ac:spMkLst>
        </pc:spChg>
        <pc:spChg chg="mod">
          <ac:chgData name="Rita Tam" userId="a11fa42d-2320-45aa-b44e-2f74874cff07" providerId="ADAL" clId="{B0D44799-FFDC-4888-B186-527C11C808E6}" dt="2022-11-28T03:35:23.034" v="214" actId="207"/>
          <ac:spMkLst>
            <pc:docMk/>
            <pc:sldMk cId="1198269537" sldId="261"/>
            <ac:spMk id="1160" creationId="{B3B34B23-56F7-DA83-0E52-4696A0EDD229}"/>
          </ac:spMkLst>
        </pc:spChg>
        <pc:spChg chg="mod">
          <ac:chgData name="Rita Tam" userId="a11fa42d-2320-45aa-b44e-2f74874cff07" providerId="ADAL" clId="{B0D44799-FFDC-4888-B186-527C11C808E6}" dt="2022-11-28T03:36:27.204" v="226" actId="2085"/>
          <ac:spMkLst>
            <pc:docMk/>
            <pc:sldMk cId="1198269537" sldId="261"/>
            <ac:spMk id="1161" creationId="{BEB0BA04-4A8D-F43B-5BE5-CE3EB1CCCEB8}"/>
          </ac:spMkLst>
        </pc:spChg>
        <pc:spChg chg="del">
          <ac:chgData name="Rita Tam" userId="a11fa42d-2320-45aa-b44e-2f74874cff07" providerId="ADAL" clId="{B0D44799-FFDC-4888-B186-527C11C808E6}" dt="2022-11-28T04:37:43.409" v="1161" actId="478"/>
          <ac:spMkLst>
            <pc:docMk/>
            <pc:sldMk cId="1198269537" sldId="261"/>
            <ac:spMk id="1213" creationId="{2FDEEB2C-1971-3250-C00F-14A709310D80}"/>
          </ac:spMkLst>
        </pc:spChg>
        <pc:spChg chg="add del mod">
          <ac:chgData name="Rita Tam" userId="a11fa42d-2320-45aa-b44e-2f74874cff07" providerId="ADAL" clId="{B0D44799-FFDC-4888-B186-527C11C808E6}" dt="2022-11-28T03:45:32.525" v="303" actId="478"/>
          <ac:spMkLst>
            <pc:docMk/>
            <pc:sldMk cId="1198269537" sldId="261"/>
            <ac:spMk id="1221" creationId="{A593C43C-2900-EB9E-E857-097DE686089B}"/>
          </ac:spMkLst>
        </pc:spChg>
        <pc:grpChg chg="mod">
          <ac:chgData name="Rita Tam" userId="a11fa42d-2320-45aa-b44e-2f74874cff07" providerId="ADAL" clId="{B0D44799-FFDC-4888-B186-527C11C808E6}" dt="2022-11-28T03:44:47.435" v="291" actId="208"/>
          <ac:grpSpMkLst>
            <pc:docMk/>
            <pc:sldMk cId="1198269537" sldId="261"/>
            <ac:grpSpMk id="3" creationId="{25E82C47-D218-F96B-B1E1-4B258DCE7BB6}"/>
          </ac:grpSpMkLst>
        </pc:grpChg>
        <pc:grpChg chg="add mod">
          <ac:chgData name="Rita Tam" userId="a11fa42d-2320-45aa-b44e-2f74874cff07" providerId="ADAL" clId="{B0D44799-FFDC-4888-B186-527C11C808E6}" dt="2022-11-28T03:37:56.497" v="238" actId="164"/>
          <ac:grpSpMkLst>
            <pc:docMk/>
            <pc:sldMk cId="1198269537" sldId="261"/>
            <ac:grpSpMk id="4" creationId="{E497BD74-0A21-16E1-A35C-C1771B953DDF}"/>
          </ac:grpSpMkLst>
        </pc:grpChg>
        <pc:grpChg chg="add mod">
          <ac:chgData name="Rita Tam" userId="a11fa42d-2320-45aa-b44e-2f74874cff07" providerId="ADAL" clId="{B0D44799-FFDC-4888-B186-527C11C808E6}" dt="2022-11-28T03:43:07.550" v="278" actId="1076"/>
          <ac:grpSpMkLst>
            <pc:docMk/>
            <pc:sldMk cId="1198269537" sldId="261"/>
            <ac:grpSpMk id="5" creationId="{928FFCD5-6A42-D47E-8540-E9B3302F85DB}"/>
          </ac:grpSpMkLst>
        </pc:grpChg>
        <pc:grpChg chg="add mod">
          <ac:chgData name="Rita Tam" userId="a11fa42d-2320-45aa-b44e-2f74874cff07" providerId="ADAL" clId="{B0D44799-FFDC-4888-B186-527C11C808E6}" dt="2022-11-28T04:37:50.102" v="1164" actId="1076"/>
          <ac:grpSpMkLst>
            <pc:docMk/>
            <pc:sldMk cId="1198269537" sldId="261"/>
            <ac:grpSpMk id="9" creationId="{B53F4E03-1094-6527-F41E-5046D6171F4E}"/>
          </ac:grpSpMkLst>
        </pc:grpChg>
        <pc:grpChg chg="mod topLvl">
          <ac:chgData name="Rita Tam" userId="a11fa42d-2320-45aa-b44e-2f74874cff07" providerId="ADAL" clId="{B0D44799-FFDC-4888-B186-527C11C808E6}" dt="2022-11-28T03:37:58.977" v="239" actId="338"/>
          <ac:grpSpMkLst>
            <pc:docMk/>
            <pc:sldMk cId="1198269537" sldId="261"/>
            <ac:grpSpMk id="1105" creationId="{02D4A08B-182B-702D-F701-96EA8355C2D2}"/>
          </ac:grpSpMkLst>
        </pc:grpChg>
        <pc:grpChg chg="mod topLvl">
          <ac:chgData name="Rita Tam" userId="a11fa42d-2320-45aa-b44e-2f74874cff07" providerId="ADAL" clId="{B0D44799-FFDC-4888-B186-527C11C808E6}" dt="2022-11-28T03:37:58.977" v="239" actId="338"/>
          <ac:grpSpMkLst>
            <pc:docMk/>
            <pc:sldMk cId="1198269537" sldId="261"/>
            <ac:grpSpMk id="1132" creationId="{C540057D-5012-8FB8-19D1-F31CB4B692F5}"/>
          </ac:grpSpMkLst>
        </pc:grpChg>
        <pc:grpChg chg="del">
          <ac:chgData name="Rita Tam" userId="a11fa42d-2320-45aa-b44e-2f74874cff07" providerId="ADAL" clId="{B0D44799-FFDC-4888-B186-527C11C808E6}" dt="2022-11-28T03:35:40.097" v="216" actId="165"/>
          <ac:grpSpMkLst>
            <pc:docMk/>
            <pc:sldMk cId="1198269537" sldId="261"/>
            <ac:grpSpMk id="1229" creationId="{180458E7-A6E2-588D-0937-59D8B637C8A8}"/>
          </ac:grpSpMkLst>
        </pc:grpChg>
        <pc:graphicFrameChg chg="add del mod">
          <ac:chgData name="Rita Tam" userId="a11fa42d-2320-45aa-b44e-2f74874cff07" providerId="ADAL" clId="{B0D44799-FFDC-4888-B186-527C11C808E6}" dt="2022-11-29T01:10:07.197" v="4847"/>
          <ac:graphicFrameMkLst>
            <pc:docMk/>
            <pc:sldMk cId="1198269537" sldId="261"/>
            <ac:graphicFrameMk id="4" creationId="{6C79CCE2-BCCC-D0DA-8AD0-8243C7F3D8B3}"/>
          </ac:graphicFrameMkLst>
        </pc:graphicFrameChg>
        <pc:inkChg chg="mod">
          <ac:chgData name="Rita Tam" userId="a11fa42d-2320-45aa-b44e-2f74874cff07" providerId="ADAL" clId="{B0D44799-FFDC-4888-B186-527C11C808E6}" dt="2022-11-28T03:37:56.497" v="238" actId="164"/>
          <ac:inkMkLst>
            <pc:docMk/>
            <pc:sldMk cId="1198269537" sldId="261"/>
            <ac:inkMk id="1107" creationId="{D7BA666B-8121-18B9-FED2-44F59EE04957}"/>
          </ac:inkMkLst>
        </pc:inkChg>
        <pc:inkChg chg="mod">
          <ac:chgData name="Rita Tam" userId="a11fa42d-2320-45aa-b44e-2f74874cff07" providerId="ADAL" clId="{B0D44799-FFDC-4888-B186-527C11C808E6}" dt="2022-11-28T03:37:56.497" v="238" actId="164"/>
          <ac:inkMkLst>
            <pc:docMk/>
            <pc:sldMk cId="1198269537" sldId="261"/>
            <ac:inkMk id="1108" creationId="{C2CA16DB-8F48-C550-0AFE-6E1A15EE79B1}"/>
          </ac:inkMkLst>
        </pc:inkChg>
        <pc:inkChg chg="mod">
          <ac:chgData name="Rita Tam" userId="a11fa42d-2320-45aa-b44e-2f74874cff07" providerId="ADAL" clId="{B0D44799-FFDC-4888-B186-527C11C808E6}" dt="2022-11-28T03:44:29.941" v="287" actId="208"/>
          <ac:inkMkLst>
            <pc:docMk/>
            <pc:sldMk cId="1198269537" sldId="261"/>
            <ac:inkMk id="1117" creationId="{27383F40-BE04-B410-51A6-D9B2567F3CBB}"/>
          </ac:inkMkLst>
        </pc:inkChg>
        <pc:inkChg chg="mod">
          <ac:chgData name="Rita Tam" userId="a11fa42d-2320-45aa-b44e-2f74874cff07" providerId="ADAL" clId="{B0D44799-FFDC-4888-B186-527C11C808E6}" dt="2022-11-28T03:45:11.003" v="298" actId="208"/>
          <ac:inkMkLst>
            <pc:docMk/>
            <pc:sldMk cId="1198269537" sldId="261"/>
            <ac:inkMk id="1143" creationId="{6F435038-6456-92A3-A209-F189163B19BA}"/>
          </ac:inkMkLst>
        </pc:inkChg>
        <pc:inkChg chg="mod">
          <ac:chgData name="Rita Tam" userId="a11fa42d-2320-45aa-b44e-2f74874cff07" providerId="ADAL" clId="{B0D44799-FFDC-4888-B186-527C11C808E6}" dt="2022-11-28T03:44:51.107" v="292" actId="208"/>
          <ac:inkMkLst>
            <pc:docMk/>
            <pc:sldMk cId="1198269537" sldId="261"/>
            <ac:inkMk id="1147" creationId="{5D78F6B0-271B-513B-1683-9D0669F17302}"/>
          </ac:inkMkLst>
        </pc:inkChg>
        <pc:cxnChg chg="mod">
          <ac:chgData name="Rita Tam" userId="a11fa42d-2320-45aa-b44e-2f74874cff07" providerId="ADAL" clId="{B0D44799-FFDC-4888-B186-527C11C808E6}" dt="2022-11-28T03:37:56.497" v="238" actId="164"/>
          <ac:cxnSpMkLst>
            <pc:docMk/>
            <pc:sldMk cId="1198269537" sldId="261"/>
            <ac:cxnSpMk id="1106" creationId="{CD649B4B-D839-48FA-1C8D-C911A9544EAF}"/>
          </ac:cxnSpMkLst>
        </pc:cxnChg>
      </pc:sldChg>
      <pc:sldChg chg="addSp delSp modSp mod addAnim delAnim modAnim">
        <pc:chgData name="Rita Tam" userId="a11fa42d-2320-45aa-b44e-2f74874cff07" providerId="ADAL" clId="{B0D44799-FFDC-4888-B186-527C11C808E6}" dt="2022-11-28T04:28:21.134" v="887"/>
        <pc:sldMkLst>
          <pc:docMk/>
          <pc:sldMk cId="3256978973" sldId="264"/>
        </pc:sldMkLst>
        <pc:spChg chg="del mod topLvl">
          <ac:chgData name="Rita Tam" userId="a11fa42d-2320-45aa-b44e-2f74874cff07" providerId="ADAL" clId="{B0D44799-FFDC-4888-B186-527C11C808E6}" dt="2022-11-28T04:09:55.457" v="623" actId="478"/>
          <ac:spMkLst>
            <pc:docMk/>
            <pc:sldMk cId="3256978973" sldId="264"/>
            <ac:spMk id="9" creationId="{CBC4B059-6C9B-02DE-67D5-3F058E68AAF1}"/>
          </ac:spMkLst>
        </pc:spChg>
        <pc:spChg chg="mod topLvl">
          <ac:chgData name="Rita Tam" userId="a11fa42d-2320-45aa-b44e-2f74874cff07" providerId="ADAL" clId="{B0D44799-FFDC-4888-B186-527C11C808E6}" dt="2022-11-28T04:09:58.820" v="624" actId="164"/>
          <ac:spMkLst>
            <pc:docMk/>
            <pc:sldMk cId="3256978973" sldId="264"/>
            <ac:spMk id="10" creationId="{7DBDFC99-97F3-B507-7F07-AD8E663F7DFF}"/>
          </ac:spMkLst>
        </pc:spChg>
        <pc:spChg chg="mod topLvl">
          <ac:chgData name="Rita Tam" userId="a11fa42d-2320-45aa-b44e-2f74874cff07" providerId="ADAL" clId="{B0D44799-FFDC-4888-B186-527C11C808E6}" dt="2022-11-28T04:09:58.820" v="624" actId="164"/>
          <ac:spMkLst>
            <pc:docMk/>
            <pc:sldMk cId="3256978973" sldId="264"/>
            <ac:spMk id="11" creationId="{1CCD8EB6-542A-86E2-CFA1-C8BB815D989D}"/>
          </ac:spMkLst>
        </pc:spChg>
        <pc:spChg chg="del mod topLvl">
          <ac:chgData name="Rita Tam" userId="a11fa42d-2320-45aa-b44e-2f74874cff07" providerId="ADAL" clId="{B0D44799-FFDC-4888-B186-527C11C808E6}" dt="2022-11-28T04:09:55.457" v="623" actId="478"/>
          <ac:spMkLst>
            <pc:docMk/>
            <pc:sldMk cId="3256978973" sldId="264"/>
            <ac:spMk id="12" creationId="{FA8BA04A-B278-8F79-35B6-DCE46224FABB}"/>
          </ac:spMkLst>
        </pc:spChg>
        <pc:spChg chg="mod">
          <ac:chgData name="Rita Tam" userId="a11fa42d-2320-45aa-b44e-2f74874cff07" providerId="ADAL" clId="{B0D44799-FFDC-4888-B186-527C11C808E6}" dt="2022-11-28T04:09:32.561" v="617" actId="165"/>
          <ac:spMkLst>
            <pc:docMk/>
            <pc:sldMk cId="3256978973" sldId="264"/>
            <ac:spMk id="13" creationId="{7CE1AA3B-527C-93E3-9589-27DEEA9928B8}"/>
          </ac:spMkLst>
        </pc:spChg>
        <pc:spChg chg="mod">
          <ac:chgData name="Rita Tam" userId="a11fa42d-2320-45aa-b44e-2f74874cff07" providerId="ADAL" clId="{B0D44799-FFDC-4888-B186-527C11C808E6}" dt="2022-11-28T04:09:32.561" v="617" actId="165"/>
          <ac:spMkLst>
            <pc:docMk/>
            <pc:sldMk cId="3256978973" sldId="264"/>
            <ac:spMk id="14" creationId="{8318C778-0054-7CEC-EE65-1C7B85D7B8F7}"/>
          </ac:spMkLst>
        </pc:spChg>
        <pc:spChg chg="mod">
          <ac:chgData name="Rita Tam" userId="a11fa42d-2320-45aa-b44e-2f74874cff07" providerId="ADAL" clId="{B0D44799-FFDC-4888-B186-527C11C808E6}" dt="2022-11-28T04:09:32.561" v="617" actId="165"/>
          <ac:spMkLst>
            <pc:docMk/>
            <pc:sldMk cId="3256978973" sldId="264"/>
            <ac:spMk id="15" creationId="{8781851B-49A8-D585-D7EF-51E894598EAD}"/>
          </ac:spMkLst>
        </pc:spChg>
        <pc:spChg chg="mod">
          <ac:chgData name="Rita Tam" userId="a11fa42d-2320-45aa-b44e-2f74874cff07" providerId="ADAL" clId="{B0D44799-FFDC-4888-B186-527C11C808E6}" dt="2022-11-28T04:09:32.561" v="617" actId="165"/>
          <ac:spMkLst>
            <pc:docMk/>
            <pc:sldMk cId="3256978973" sldId="264"/>
            <ac:spMk id="16" creationId="{C9B41201-7CE8-9548-7AD6-9AAD9805E371}"/>
          </ac:spMkLst>
        </pc:spChg>
        <pc:spChg chg="mod">
          <ac:chgData name="Rita Tam" userId="a11fa42d-2320-45aa-b44e-2f74874cff07" providerId="ADAL" clId="{B0D44799-FFDC-4888-B186-527C11C808E6}" dt="2022-11-28T04:09:32.561" v="617" actId="165"/>
          <ac:spMkLst>
            <pc:docMk/>
            <pc:sldMk cId="3256978973" sldId="264"/>
            <ac:spMk id="17" creationId="{82D29792-6D93-C257-4442-268364C5248E}"/>
          </ac:spMkLst>
        </pc:spChg>
        <pc:spChg chg="mod">
          <ac:chgData name="Rita Tam" userId="a11fa42d-2320-45aa-b44e-2f74874cff07" providerId="ADAL" clId="{B0D44799-FFDC-4888-B186-527C11C808E6}" dt="2022-11-28T04:09:32.561" v="617" actId="165"/>
          <ac:spMkLst>
            <pc:docMk/>
            <pc:sldMk cId="3256978973" sldId="264"/>
            <ac:spMk id="18" creationId="{79B77B64-D904-F808-AB77-E0F36909451C}"/>
          </ac:spMkLst>
        </pc:spChg>
        <pc:spChg chg="mod">
          <ac:chgData name="Rita Tam" userId="a11fa42d-2320-45aa-b44e-2f74874cff07" providerId="ADAL" clId="{B0D44799-FFDC-4888-B186-527C11C808E6}" dt="2022-11-28T04:09:20.321" v="614" actId="165"/>
          <ac:spMkLst>
            <pc:docMk/>
            <pc:sldMk cId="3256978973" sldId="264"/>
            <ac:spMk id="21" creationId="{108C2D60-8E9B-219D-1722-D0BB005ABF44}"/>
          </ac:spMkLst>
        </pc:spChg>
        <pc:spChg chg="del mod">
          <ac:chgData name="Rita Tam" userId="a11fa42d-2320-45aa-b44e-2f74874cff07" providerId="ADAL" clId="{B0D44799-FFDC-4888-B186-527C11C808E6}" dt="2022-11-28T04:09:54.118" v="622" actId="478"/>
          <ac:spMkLst>
            <pc:docMk/>
            <pc:sldMk cId="3256978973" sldId="264"/>
            <ac:spMk id="22" creationId="{C910EAA0-097B-E1B8-5C3F-F2DD6045EA30}"/>
          </ac:spMkLst>
        </pc:spChg>
        <pc:spChg chg="add del mod">
          <ac:chgData name="Rita Tam" userId="a11fa42d-2320-45aa-b44e-2f74874cff07" providerId="ADAL" clId="{B0D44799-FFDC-4888-B186-527C11C808E6}" dt="2022-11-28T04:09:50.135" v="619" actId="478"/>
          <ac:spMkLst>
            <pc:docMk/>
            <pc:sldMk cId="3256978973" sldId="264"/>
            <ac:spMk id="23" creationId="{07095307-87B7-42AE-BC45-093B1A802801}"/>
          </ac:spMkLst>
        </pc:spChg>
        <pc:spChg chg="del mod">
          <ac:chgData name="Rita Tam" userId="a11fa42d-2320-45aa-b44e-2f74874cff07" providerId="ADAL" clId="{B0D44799-FFDC-4888-B186-527C11C808E6}" dt="2022-11-28T04:09:51.455" v="620" actId="478"/>
          <ac:spMkLst>
            <pc:docMk/>
            <pc:sldMk cId="3256978973" sldId="264"/>
            <ac:spMk id="25" creationId="{3C87B139-A69F-C9C2-18F7-2065895A3F2A}"/>
          </ac:spMkLst>
        </pc:spChg>
        <pc:spChg chg="mod">
          <ac:chgData name="Rita Tam" userId="a11fa42d-2320-45aa-b44e-2f74874cff07" providerId="ADAL" clId="{B0D44799-FFDC-4888-B186-527C11C808E6}" dt="2022-11-28T04:09:20.321" v="614" actId="165"/>
          <ac:spMkLst>
            <pc:docMk/>
            <pc:sldMk cId="3256978973" sldId="264"/>
            <ac:spMk id="26" creationId="{3C05FE94-6820-96C6-2FD4-B8FF6B855019}"/>
          </ac:spMkLst>
        </pc:spChg>
        <pc:spChg chg="del mod">
          <ac:chgData name="Rita Tam" userId="a11fa42d-2320-45aa-b44e-2f74874cff07" providerId="ADAL" clId="{B0D44799-FFDC-4888-B186-527C11C808E6}" dt="2022-11-28T04:09:06.652" v="607" actId="478"/>
          <ac:spMkLst>
            <pc:docMk/>
            <pc:sldMk cId="3256978973" sldId="264"/>
            <ac:spMk id="28" creationId="{84188E96-093A-AB53-E990-FC009ED1743A}"/>
          </ac:spMkLst>
        </pc:spChg>
        <pc:spChg chg="add del mod">
          <ac:chgData name="Rita Tam" userId="a11fa42d-2320-45aa-b44e-2f74874cff07" providerId="ADAL" clId="{B0D44799-FFDC-4888-B186-527C11C808E6}" dt="2022-11-28T04:08:55.535" v="604"/>
          <ac:spMkLst>
            <pc:docMk/>
            <pc:sldMk cId="3256978973" sldId="264"/>
            <ac:spMk id="29" creationId="{0BCFCC4F-CAD5-D89A-3FC9-B49CF10F202C}"/>
          </ac:spMkLst>
        </pc:spChg>
        <pc:spChg chg="mod">
          <ac:chgData name="Rita Tam" userId="a11fa42d-2320-45aa-b44e-2f74874cff07" providerId="ADAL" clId="{B0D44799-FFDC-4888-B186-527C11C808E6}" dt="2022-11-28T04:10:07.754" v="626"/>
          <ac:spMkLst>
            <pc:docMk/>
            <pc:sldMk cId="3256978973" sldId="264"/>
            <ac:spMk id="34" creationId="{BFFAADB8-D162-407B-07E7-B0E1DF5EC701}"/>
          </ac:spMkLst>
        </pc:spChg>
        <pc:spChg chg="mod">
          <ac:chgData name="Rita Tam" userId="a11fa42d-2320-45aa-b44e-2f74874cff07" providerId="ADAL" clId="{B0D44799-FFDC-4888-B186-527C11C808E6}" dt="2022-11-28T04:10:07.754" v="626"/>
          <ac:spMkLst>
            <pc:docMk/>
            <pc:sldMk cId="3256978973" sldId="264"/>
            <ac:spMk id="35" creationId="{AB0A2F83-4E82-753A-FFAB-BF4A9BE38D20}"/>
          </ac:spMkLst>
        </pc:spChg>
        <pc:spChg chg="mod">
          <ac:chgData name="Rita Tam" userId="a11fa42d-2320-45aa-b44e-2f74874cff07" providerId="ADAL" clId="{B0D44799-FFDC-4888-B186-527C11C808E6}" dt="2022-11-28T04:10:07.754" v="626"/>
          <ac:spMkLst>
            <pc:docMk/>
            <pc:sldMk cId="3256978973" sldId="264"/>
            <ac:spMk id="36" creationId="{9266F8C1-B959-A39F-19D1-11A535401C43}"/>
          </ac:spMkLst>
        </pc:spChg>
        <pc:spChg chg="mod">
          <ac:chgData name="Rita Tam" userId="a11fa42d-2320-45aa-b44e-2f74874cff07" providerId="ADAL" clId="{B0D44799-FFDC-4888-B186-527C11C808E6}" dt="2022-11-28T04:10:07.754" v="626"/>
          <ac:spMkLst>
            <pc:docMk/>
            <pc:sldMk cId="3256978973" sldId="264"/>
            <ac:spMk id="37" creationId="{0F1E202C-4753-980F-1F1D-1662D656E5DC}"/>
          </ac:spMkLst>
        </pc:spChg>
        <pc:spChg chg="mod">
          <ac:chgData name="Rita Tam" userId="a11fa42d-2320-45aa-b44e-2f74874cff07" providerId="ADAL" clId="{B0D44799-FFDC-4888-B186-527C11C808E6}" dt="2022-11-28T04:10:07.754" v="626"/>
          <ac:spMkLst>
            <pc:docMk/>
            <pc:sldMk cId="3256978973" sldId="264"/>
            <ac:spMk id="38" creationId="{9CE52B0B-1385-D59B-F007-B1826F3EF74A}"/>
          </ac:spMkLst>
        </pc:spChg>
        <pc:spChg chg="mod">
          <ac:chgData name="Rita Tam" userId="a11fa42d-2320-45aa-b44e-2f74874cff07" providerId="ADAL" clId="{B0D44799-FFDC-4888-B186-527C11C808E6}" dt="2022-11-28T04:10:07.754" v="626"/>
          <ac:spMkLst>
            <pc:docMk/>
            <pc:sldMk cId="3256978973" sldId="264"/>
            <ac:spMk id="39" creationId="{617DCBAC-53F4-08CD-FE9C-9A9D36A80B24}"/>
          </ac:spMkLst>
        </pc:spChg>
        <pc:spChg chg="mod">
          <ac:chgData name="Rita Tam" userId="a11fa42d-2320-45aa-b44e-2f74874cff07" providerId="ADAL" clId="{B0D44799-FFDC-4888-B186-527C11C808E6}" dt="2022-11-28T04:10:07.754" v="626"/>
          <ac:spMkLst>
            <pc:docMk/>
            <pc:sldMk cId="3256978973" sldId="264"/>
            <ac:spMk id="40" creationId="{F1600736-73BA-AB88-8F33-70F21C106F24}"/>
          </ac:spMkLst>
        </pc:spChg>
        <pc:spChg chg="add del mod">
          <ac:chgData name="Rita Tam" userId="a11fa42d-2320-45aa-b44e-2f74874cff07" providerId="ADAL" clId="{B0D44799-FFDC-4888-B186-527C11C808E6}" dt="2022-11-28T04:10:31.544" v="632"/>
          <ac:spMkLst>
            <pc:docMk/>
            <pc:sldMk cId="3256978973" sldId="264"/>
            <ac:spMk id="41" creationId="{46E4B393-62A0-23F9-C735-F9040FB2FDC2}"/>
          </ac:spMkLst>
        </pc:spChg>
        <pc:spChg chg="mod">
          <ac:chgData name="Rita Tam" userId="a11fa42d-2320-45aa-b44e-2f74874cff07" providerId="ADAL" clId="{B0D44799-FFDC-4888-B186-527C11C808E6}" dt="2022-11-28T04:10:33.851" v="633"/>
          <ac:spMkLst>
            <pc:docMk/>
            <pc:sldMk cId="3256978973" sldId="264"/>
            <ac:spMk id="45" creationId="{D7EA9E61-FCDC-6C1C-AA60-C2CCC1846D26}"/>
          </ac:spMkLst>
        </pc:spChg>
        <pc:spChg chg="mod">
          <ac:chgData name="Rita Tam" userId="a11fa42d-2320-45aa-b44e-2f74874cff07" providerId="ADAL" clId="{B0D44799-FFDC-4888-B186-527C11C808E6}" dt="2022-11-28T04:10:33.851" v="633"/>
          <ac:spMkLst>
            <pc:docMk/>
            <pc:sldMk cId="3256978973" sldId="264"/>
            <ac:spMk id="46" creationId="{8553ED5C-6590-8352-FEC5-B2F7B52CC99F}"/>
          </ac:spMkLst>
        </pc:spChg>
        <pc:spChg chg="mod">
          <ac:chgData name="Rita Tam" userId="a11fa42d-2320-45aa-b44e-2f74874cff07" providerId="ADAL" clId="{B0D44799-FFDC-4888-B186-527C11C808E6}" dt="2022-11-28T04:10:33.851" v="633"/>
          <ac:spMkLst>
            <pc:docMk/>
            <pc:sldMk cId="3256978973" sldId="264"/>
            <ac:spMk id="47" creationId="{263CDBCA-86B3-259C-9AA6-D8E2F764EAE5}"/>
          </ac:spMkLst>
        </pc:spChg>
        <pc:spChg chg="mod">
          <ac:chgData name="Rita Tam" userId="a11fa42d-2320-45aa-b44e-2f74874cff07" providerId="ADAL" clId="{B0D44799-FFDC-4888-B186-527C11C808E6}" dt="2022-11-28T04:10:33.851" v="633"/>
          <ac:spMkLst>
            <pc:docMk/>
            <pc:sldMk cId="3256978973" sldId="264"/>
            <ac:spMk id="48" creationId="{7E6536DC-0AD8-2F76-2DC3-71AE9D393083}"/>
          </ac:spMkLst>
        </pc:spChg>
        <pc:spChg chg="mod">
          <ac:chgData name="Rita Tam" userId="a11fa42d-2320-45aa-b44e-2f74874cff07" providerId="ADAL" clId="{B0D44799-FFDC-4888-B186-527C11C808E6}" dt="2022-11-28T04:10:33.851" v="633"/>
          <ac:spMkLst>
            <pc:docMk/>
            <pc:sldMk cId="3256978973" sldId="264"/>
            <ac:spMk id="49" creationId="{BDAA1350-7822-BDB8-767C-96642B1DC833}"/>
          </ac:spMkLst>
        </pc:spChg>
        <pc:spChg chg="mod">
          <ac:chgData name="Rita Tam" userId="a11fa42d-2320-45aa-b44e-2f74874cff07" providerId="ADAL" clId="{B0D44799-FFDC-4888-B186-527C11C808E6}" dt="2022-11-28T04:10:33.851" v="633"/>
          <ac:spMkLst>
            <pc:docMk/>
            <pc:sldMk cId="3256978973" sldId="264"/>
            <ac:spMk id="50" creationId="{CA05BF01-D1BD-2CF9-A436-CF9BE352A3DF}"/>
          </ac:spMkLst>
        </pc:spChg>
        <pc:spChg chg="mod">
          <ac:chgData name="Rita Tam" userId="a11fa42d-2320-45aa-b44e-2f74874cff07" providerId="ADAL" clId="{B0D44799-FFDC-4888-B186-527C11C808E6}" dt="2022-11-28T04:10:33.851" v="633"/>
          <ac:spMkLst>
            <pc:docMk/>
            <pc:sldMk cId="3256978973" sldId="264"/>
            <ac:spMk id="51" creationId="{2468ADA1-4712-F675-5D33-09AC02509EF7}"/>
          </ac:spMkLst>
        </pc:spChg>
        <pc:spChg chg="mod">
          <ac:chgData name="Rita Tam" userId="a11fa42d-2320-45aa-b44e-2f74874cff07" providerId="ADAL" clId="{B0D44799-FFDC-4888-B186-527C11C808E6}" dt="2022-11-28T04:10:42.001" v="639"/>
          <ac:spMkLst>
            <pc:docMk/>
            <pc:sldMk cId="3256978973" sldId="264"/>
            <ac:spMk id="55" creationId="{EFFDC548-4AAA-1A2D-A489-71EE1AD17C9E}"/>
          </ac:spMkLst>
        </pc:spChg>
        <pc:spChg chg="mod">
          <ac:chgData name="Rita Tam" userId="a11fa42d-2320-45aa-b44e-2f74874cff07" providerId="ADAL" clId="{B0D44799-FFDC-4888-B186-527C11C808E6}" dt="2022-11-28T04:10:42.001" v="639"/>
          <ac:spMkLst>
            <pc:docMk/>
            <pc:sldMk cId="3256978973" sldId="264"/>
            <ac:spMk id="56" creationId="{30B305C1-E4E3-10AD-1EA6-9A1CEE5176DD}"/>
          </ac:spMkLst>
        </pc:spChg>
        <pc:spChg chg="mod">
          <ac:chgData name="Rita Tam" userId="a11fa42d-2320-45aa-b44e-2f74874cff07" providerId="ADAL" clId="{B0D44799-FFDC-4888-B186-527C11C808E6}" dt="2022-11-28T04:10:42.001" v="639"/>
          <ac:spMkLst>
            <pc:docMk/>
            <pc:sldMk cId="3256978973" sldId="264"/>
            <ac:spMk id="57" creationId="{4C3F7415-EF81-EBF0-7477-5EC77DE7D2F7}"/>
          </ac:spMkLst>
        </pc:spChg>
        <pc:spChg chg="mod">
          <ac:chgData name="Rita Tam" userId="a11fa42d-2320-45aa-b44e-2f74874cff07" providerId="ADAL" clId="{B0D44799-FFDC-4888-B186-527C11C808E6}" dt="2022-11-28T04:10:42.001" v="639"/>
          <ac:spMkLst>
            <pc:docMk/>
            <pc:sldMk cId="3256978973" sldId="264"/>
            <ac:spMk id="58" creationId="{CF602705-2EFD-FF52-44FB-57B1FF813816}"/>
          </ac:spMkLst>
        </pc:spChg>
        <pc:spChg chg="mod">
          <ac:chgData name="Rita Tam" userId="a11fa42d-2320-45aa-b44e-2f74874cff07" providerId="ADAL" clId="{B0D44799-FFDC-4888-B186-527C11C808E6}" dt="2022-11-28T04:10:42.001" v="639"/>
          <ac:spMkLst>
            <pc:docMk/>
            <pc:sldMk cId="3256978973" sldId="264"/>
            <ac:spMk id="59" creationId="{8B2F177D-B792-44C0-7673-34E688B7CA41}"/>
          </ac:spMkLst>
        </pc:spChg>
        <pc:spChg chg="mod">
          <ac:chgData name="Rita Tam" userId="a11fa42d-2320-45aa-b44e-2f74874cff07" providerId="ADAL" clId="{B0D44799-FFDC-4888-B186-527C11C808E6}" dt="2022-11-28T04:10:42.001" v="639"/>
          <ac:spMkLst>
            <pc:docMk/>
            <pc:sldMk cId="3256978973" sldId="264"/>
            <ac:spMk id="60" creationId="{6DF2E01A-B192-CDD7-FEF0-64958EDBD1CA}"/>
          </ac:spMkLst>
        </pc:spChg>
        <pc:spChg chg="mod">
          <ac:chgData name="Rita Tam" userId="a11fa42d-2320-45aa-b44e-2f74874cff07" providerId="ADAL" clId="{B0D44799-FFDC-4888-B186-527C11C808E6}" dt="2022-11-28T04:10:42.001" v="639"/>
          <ac:spMkLst>
            <pc:docMk/>
            <pc:sldMk cId="3256978973" sldId="264"/>
            <ac:spMk id="61" creationId="{84C9D921-D795-B188-24B8-0C3342655389}"/>
          </ac:spMkLst>
        </pc:spChg>
        <pc:spChg chg="mod">
          <ac:chgData name="Rita Tam" userId="a11fa42d-2320-45aa-b44e-2f74874cff07" providerId="ADAL" clId="{B0D44799-FFDC-4888-B186-527C11C808E6}" dt="2022-11-28T04:11:01.691" v="645" actId="207"/>
          <ac:spMkLst>
            <pc:docMk/>
            <pc:sldMk cId="3256978973" sldId="264"/>
            <ac:spMk id="705" creationId="{3D17CE57-2164-EBBE-AFBD-B9D9D3F4BDE1}"/>
          </ac:spMkLst>
        </pc:spChg>
        <pc:spChg chg="mod">
          <ac:chgData name="Rita Tam" userId="a11fa42d-2320-45aa-b44e-2f74874cff07" providerId="ADAL" clId="{B0D44799-FFDC-4888-B186-527C11C808E6}" dt="2022-11-28T04:11:01.691" v="645" actId="207"/>
          <ac:spMkLst>
            <pc:docMk/>
            <pc:sldMk cId="3256978973" sldId="264"/>
            <ac:spMk id="706" creationId="{6776B4EF-DCC1-76A8-14CA-18B7F6866615}"/>
          </ac:spMkLst>
        </pc:spChg>
        <pc:spChg chg="mod">
          <ac:chgData name="Rita Tam" userId="a11fa42d-2320-45aa-b44e-2f74874cff07" providerId="ADAL" clId="{B0D44799-FFDC-4888-B186-527C11C808E6}" dt="2022-11-28T04:10:46.663" v="643"/>
          <ac:spMkLst>
            <pc:docMk/>
            <pc:sldMk cId="3256978973" sldId="264"/>
            <ac:spMk id="707" creationId="{617B3B79-15F9-3E13-98E4-B562989E54DA}"/>
          </ac:spMkLst>
        </pc:spChg>
        <pc:spChg chg="mod">
          <ac:chgData name="Rita Tam" userId="a11fa42d-2320-45aa-b44e-2f74874cff07" providerId="ADAL" clId="{B0D44799-FFDC-4888-B186-527C11C808E6}" dt="2022-11-28T04:10:46.663" v="643"/>
          <ac:spMkLst>
            <pc:docMk/>
            <pc:sldMk cId="3256978973" sldId="264"/>
            <ac:spMk id="708" creationId="{D92D48DC-FFBF-8172-B6F9-0430B008978A}"/>
          </ac:spMkLst>
        </pc:spChg>
        <pc:spChg chg="mod">
          <ac:chgData name="Rita Tam" userId="a11fa42d-2320-45aa-b44e-2f74874cff07" providerId="ADAL" clId="{B0D44799-FFDC-4888-B186-527C11C808E6}" dt="2022-11-28T04:10:46.663" v="643"/>
          <ac:spMkLst>
            <pc:docMk/>
            <pc:sldMk cId="3256978973" sldId="264"/>
            <ac:spMk id="709" creationId="{B2162309-2412-D4C0-585C-0A3E1E20D4E2}"/>
          </ac:spMkLst>
        </pc:spChg>
        <pc:spChg chg="mod">
          <ac:chgData name="Rita Tam" userId="a11fa42d-2320-45aa-b44e-2f74874cff07" providerId="ADAL" clId="{B0D44799-FFDC-4888-B186-527C11C808E6}" dt="2022-11-28T04:10:46.663" v="643"/>
          <ac:spMkLst>
            <pc:docMk/>
            <pc:sldMk cId="3256978973" sldId="264"/>
            <ac:spMk id="710" creationId="{4570F085-E755-2722-E1CB-B8FB716C045D}"/>
          </ac:spMkLst>
        </pc:spChg>
        <pc:spChg chg="mod">
          <ac:chgData name="Rita Tam" userId="a11fa42d-2320-45aa-b44e-2f74874cff07" providerId="ADAL" clId="{B0D44799-FFDC-4888-B186-527C11C808E6}" dt="2022-11-28T04:10:46.663" v="643"/>
          <ac:spMkLst>
            <pc:docMk/>
            <pc:sldMk cId="3256978973" sldId="264"/>
            <ac:spMk id="711" creationId="{0173F9E2-5668-29F7-15D5-653D3E1467E9}"/>
          </ac:spMkLst>
        </pc:spChg>
        <pc:spChg chg="mod">
          <ac:chgData name="Rita Tam" userId="a11fa42d-2320-45aa-b44e-2f74874cff07" providerId="ADAL" clId="{B0D44799-FFDC-4888-B186-527C11C808E6}" dt="2022-11-28T04:11:03.852" v="646"/>
          <ac:spMkLst>
            <pc:docMk/>
            <pc:sldMk cId="3256978973" sldId="264"/>
            <ac:spMk id="715" creationId="{6D958D46-6AE0-0AF1-F694-90ECDCD63850}"/>
          </ac:spMkLst>
        </pc:spChg>
        <pc:spChg chg="mod">
          <ac:chgData name="Rita Tam" userId="a11fa42d-2320-45aa-b44e-2f74874cff07" providerId="ADAL" clId="{B0D44799-FFDC-4888-B186-527C11C808E6}" dt="2022-11-28T04:11:03.852" v="646"/>
          <ac:spMkLst>
            <pc:docMk/>
            <pc:sldMk cId="3256978973" sldId="264"/>
            <ac:spMk id="716" creationId="{9C0CF187-776C-5D6B-193C-68CC176A7939}"/>
          </ac:spMkLst>
        </pc:spChg>
        <pc:spChg chg="mod">
          <ac:chgData name="Rita Tam" userId="a11fa42d-2320-45aa-b44e-2f74874cff07" providerId="ADAL" clId="{B0D44799-FFDC-4888-B186-527C11C808E6}" dt="2022-11-28T04:11:03.852" v="646"/>
          <ac:spMkLst>
            <pc:docMk/>
            <pc:sldMk cId="3256978973" sldId="264"/>
            <ac:spMk id="717" creationId="{17ED96FA-D75B-1422-90AB-47F7807790D4}"/>
          </ac:spMkLst>
        </pc:spChg>
        <pc:spChg chg="mod">
          <ac:chgData name="Rita Tam" userId="a11fa42d-2320-45aa-b44e-2f74874cff07" providerId="ADAL" clId="{B0D44799-FFDC-4888-B186-527C11C808E6}" dt="2022-11-28T04:11:03.852" v="646"/>
          <ac:spMkLst>
            <pc:docMk/>
            <pc:sldMk cId="3256978973" sldId="264"/>
            <ac:spMk id="718" creationId="{A56216B0-4287-3D43-DA38-7BA5B5589A37}"/>
          </ac:spMkLst>
        </pc:spChg>
        <pc:spChg chg="mod">
          <ac:chgData name="Rita Tam" userId="a11fa42d-2320-45aa-b44e-2f74874cff07" providerId="ADAL" clId="{B0D44799-FFDC-4888-B186-527C11C808E6}" dt="2022-11-28T04:11:03.852" v="646"/>
          <ac:spMkLst>
            <pc:docMk/>
            <pc:sldMk cId="3256978973" sldId="264"/>
            <ac:spMk id="719" creationId="{5DE9D02B-E10A-6976-A84D-615C32FE5AE8}"/>
          </ac:spMkLst>
        </pc:spChg>
        <pc:spChg chg="mod">
          <ac:chgData name="Rita Tam" userId="a11fa42d-2320-45aa-b44e-2f74874cff07" providerId="ADAL" clId="{B0D44799-FFDC-4888-B186-527C11C808E6}" dt="2022-11-28T04:11:03.852" v="646"/>
          <ac:spMkLst>
            <pc:docMk/>
            <pc:sldMk cId="3256978973" sldId="264"/>
            <ac:spMk id="720" creationId="{AB540024-39A7-46E9-A4A1-032386B82C80}"/>
          </ac:spMkLst>
        </pc:spChg>
        <pc:spChg chg="mod">
          <ac:chgData name="Rita Tam" userId="a11fa42d-2320-45aa-b44e-2f74874cff07" providerId="ADAL" clId="{B0D44799-FFDC-4888-B186-527C11C808E6}" dt="2022-11-28T04:11:03.852" v="646"/>
          <ac:spMkLst>
            <pc:docMk/>
            <pc:sldMk cId="3256978973" sldId="264"/>
            <ac:spMk id="721" creationId="{84D396FA-63DB-855D-9F77-5ECE75D5D073}"/>
          </ac:spMkLst>
        </pc:spChg>
        <pc:spChg chg="mod">
          <ac:chgData name="Rita Tam" userId="a11fa42d-2320-45aa-b44e-2f74874cff07" providerId="ADAL" clId="{B0D44799-FFDC-4888-B186-527C11C808E6}" dt="2022-11-28T04:11:09.139" v="648"/>
          <ac:spMkLst>
            <pc:docMk/>
            <pc:sldMk cId="3256978973" sldId="264"/>
            <ac:spMk id="725" creationId="{99B69DA3-10BE-8CEB-548E-501624529E3D}"/>
          </ac:spMkLst>
        </pc:spChg>
        <pc:spChg chg="mod">
          <ac:chgData name="Rita Tam" userId="a11fa42d-2320-45aa-b44e-2f74874cff07" providerId="ADAL" clId="{B0D44799-FFDC-4888-B186-527C11C808E6}" dt="2022-11-28T04:11:09.139" v="648"/>
          <ac:spMkLst>
            <pc:docMk/>
            <pc:sldMk cId="3256978973" sldId="264"/>
            <ac:spMk id="726" creationId="{0E6FEF50-0042-457A-8290-6002ECF6200E}"/>
          </ac:spMkLst>
        </pc:spChg>
        <pc:spChg chg="mod">
          <ac:chgData name="Rita Tam" userId="a11fa42d-2320-45aa-b44e-2f74874cff07" providerId="ADAL" clId="{B0D44799-FFDC-4888-B186-527C11C808E6}" dt="2022-11-28T04:11:09.139" v="648"/>
          <ac:spMkLst>
            <pc:docMk/>
            <pc:sldMk cId="3256978973" sldId="264"/>
            <ac:spMk id="727" creationId="{95881499-C09E-AF1E-2C21-70A968812F2D}"/>
          </ac:spMkLst>
        </pc:spChg>
        <pc:spChg chg="mod">
          <ac:chgData name="Rita Tam" userId="a11fa42d-2320-45aa-b44e-2f74874cff07" providerId="ADAL" clId="{B0D44799-FFDC-4888-B186-527C11C808E6}" dt="2022-11-28T04:11:09.139" v="648"/>
          <ac:spMkLst>
            <pc:docMk/>
            <pc:sldMk cId="3256978973" sldId="264"/>
            <ac:spMk id="728" creationId="{6D672161-CCB3-F6E8-3E38-7FEFFF4B60C3}"/>
          </ac:spMkLst>
        </pc:spChg>
        <pc:spChg chg="mod">
          <ac:chgData name="Rita Tam" userId="a11fa42d-2320-45aa-b44e-2f74874cff07" providerId="ADAL" clId="{B0D44799-FFDC-4888-B186-527C11C808E6}" dt="2022-11-28T04:11:09.139" v="648"/>
          <ac:spMkLst>
            <pc:docMk/>
            <pc:sldMk cId="3256978973" sldId="264"/>
            <ac:spMk id="729" creationId="{891F41B8-1724-CED3-D34D-6BF9B3C8D71F}"/>
          </ac:spMkLst>
        </pc:spChg>
        <pc:spChg chg="mod">
          <ac:chgData name="Rita Tam" userId="a11fa42d-2320-45aa-b44e-2f74874cff07" providerId="ADAL" clId="{B0D44799-FFDC-4888-B186-527C11C808E6}" dt="2022-11-28T04:11:09.139" v="648"/>
          <ac:spMkLst>
            <pc:docMk/>
            <pc:sldMk cId="3256978973" sldId="264"/>
            <ac:spMk id="730" creationId="{F9E8A09F-0862-0B86-9B2C-74B1B625A740}"/>
          </ac:spMkLst>
        </pc:spChg>
        <pc:spChg chg="mod">
          <ac:chgData name="Rita Tam" userId="a11fa42d-2320-45aa-b44e-2f74874cff07" providerId="ADAL" clId="{B0D44799-FFDC-4888-B186-527C11C808E6}" dt="2022-11-28T04:11:09.139" v="648"/>
          <ac:spMkLst>
            <pc:docMk/>
            <pc:sldMk cId="3256978973" sldId="264"/>
            <ac:spMk id="731" creationId="{ACBDCE84-CBEC-8914-88A1-E231246F73B8}"/>
          </ac:spMkLst>
        </pc:spChg>
        <pc:spChg chg="mod">
          <ac:chgData name="Rita Tam" userId="a11fa42d-2320-45aa-b44e-2f74874cff07" providerId="ADAL" clId="{B0D44799-FFDC-4888-B186-527C11C808E6}" dt="2022-11-28T04:11:20.672" v="652" actId="207"/>
          <ac:spMkLst>
            <pc:docMk/>
            <pc:sldMk cId="3256978973" sldId="264"/>
            <ac:spMk id="735" creationId="{C738FC8B-F655-E0B6-395B-50C04F7C7EDD}"/>
          </ac:spMkLst>
        </pc:spChg>
        <pc:spChg chg="mod">
          <ac:chgData name="Rita Tam" userId="a11fa42d-2320-45aa-b44e-2f74874cff07" providerId="ADAL" clId="{B0D44799-FFDC-4888-B186-527C11C808E6}" dt="2022-11-28T04:11:20.672" v="652" actId="207"/>
          <ac:spMkLst>
            <pc:docMk/>
            <pc:sldMk cId="3256978973" sldId="264"/>
            <ac:spMk id="736" creationId="{8C530123-959D-D904-1D77-7EFE5EBF2881}"/>
          </ac:spMkLst>
        </pc:spChg>
        <pc:spChg chg="mod">
          <ac:chgData name="Rita Tam" userId="a11fa42d-2320-45aa-b44e-2f74874cff07" providerId="ADAL" clId="{B0D44799-FFDC-4888-B186-527C11C808E6}" dt="2022-11-28T04:11:15.360" v="650"/>
          <ac:spMkLst>
            <pc:docMk/>
            <pc:sldMk cId="3256978973" sldId="264"/>
            <ac:spMk id="737" creationId="{4DDAAF79-921A-FD72-7D1D-0F36FD7284B8}"/>
          </ac:spMkLst>
        </pc:spChg>
        <pc:spChg chg="mod">
          <ac:chgData name="Rita Tam" userId="a11fa42d-2320-45aa-b44e-2f74874cff07" providerId="ADAL" clId="{B0D44799-FFDC-4888-B186-527C11C808E6}" dt="2022-11-28T04:11:15.360" v="650"/>
          <ac:spMkLst>
            <pc:docMk/>
            <pc:sldMk cId="3256978973" sldId="264"/>
            <ac:spMk id="738" creationId="{D72E0D5B-A9B9-0A14-B950-3D9B4BB0661B}"/>
          </ac:spMkLst>
        </pc:spChg>
        <pc:spChg chg="mod">
          <ac:chgData name="Rita Tam" userId="a11fa42d-2320-45aa-b44e-2f74874cff07" providerId="ADAL" clId="{B0D44799-FFDC-4888-B186-527C11C808E6}" dt="2022-11-28T04:11:15.360" v="650"/>
          <ac:spMkLst>
            <pc:docMk/>
            <pc:sldMk cId="3256978973" sldId="264"/>
            <ac:spMk id="739" creationId="{AC9F8C72-A495-69B2-8B32-AB031CAF8F1D}"/>
          </ac:spMkLst>
        </pc:spChg>
        <pc:spChg chg="mod">
          <ac:chgData name="Rita Tam" userId="a11fa42d-2320-45aa-b44e-2f74874cff07" providerId="ADAL" clId="{B0D44799-FFDC-4888-B186-527C11C808E6}" dt="2022-11-28T04:11:15.360" v="650"/>
          <ac:spMkLst>
            <pc:docMk/>
            <pc:sldMk cId="3256978973" sldId="264"/>
            <ac:spMk id="740" creationId="{C80F5655-78C2-FD72-F58E-E6B8DC6D98B9}"/>
          </ac:spMkLst>
        </pc:spChg>
        <pc:spChg chg="mod">
          <ac:chgData name="Rita Tam" userId="a11fa42d-2320-45aa-b44e-2f74874cff07" providerId="ADAL" clId="{B0D44799-FFDC-4888-B186-527C11C808E6}" dt="2022-11-28T04:11:15.360" v="650"/>
          <ac:spMkLst>
            <pc:docMk/>
            <pc:sldMk cId="3256978973" sldId="264"/>
            <ac:spMk id="741" creationId="{ECD78655-344E-670F-6E24-43591E0D5903}"/>
          </ac:spMkLst>
        </pc:spChg>
        <pc:spChg chg="mod">
          <ac:chgData name="Rita Tam" userId="a11fa42d-2320-45aa-b44e-2f74874cff07" providerId="ADAL" clId="{B0D44799-FFDC-4888-B186-527C11C808E6}" dt="2022-11-28T04:11:26.540" v="654"/>
          <ac:spMkLst>
            <pc:docMk/>
            <pc:sldMk cId="3256978973" sldId="264"/>
            <ac:spMk id="746" creationId="{38CE0A19-F959-E71A-A5FB-CBAD171E4335}"/>
          </ac:spMkLst>
        </pc:spChg>
        <pc:spChg chg="mod">
          <ac:chgData name="Rita Tam" userId="a11fa42d-2320-45aa-b44e-2f74874cff07" providerId="ADAL" clId="{B0D44799-FFDC-4888-B186-527C11C808E6}" dt="2022-11-28T04:11:26.540" v="654"/>
          <ac:spMkLst>
            <pc:docMk/>
            <pc:sldMk cId="3256978973" sldId="264"/>
            <ac:spMk id="747" creationId="{C900A39E-7F0B-C7AC-5AF0-1887EDCAEFF2}"/>
          </ac:spMkLst>
        </pc:spChg>
        <pc:spChg chg="mod">
          <ac:chgData name="Rita Tam" userId="a11fa42d-2320-45aa-b44e-2f74874cff07" providerId="ADAL" clId="{B0D44799-FFDC-4888-B186-527C11C808E6}" dt="2022-11-28T04:11:26.540" v="654"/>
          <ac:spMkLst>
            <pc:docMk/>
            <pc:sldMk cId="3256978973" sldId="264"/>
            <ac:spMk id="748" creationId="{3074DA3A-145E-EF16-84C2-0BFE6D0848AC}"/>
          </ac:spMkLst>
        </pc:spChg>
        <pc:spChg chg="mod">
          <ac:chgData name="Rita Tam" userId="a11fa42d-2320-45aa-b44e-2f74874cff07" providerId="ADAL" clId="{B0D44799-FFDC-4888-B186-527C11C808E6}" dt="2022-11-28T04:11:26.540" v="654"/>
          <ac:spMkLst>
            <pc:docMk/>
            <pc:sldMk cId="3256978973" sldId="264"/>
            <ac:spMk id="749" creationId="{DCA6B5D8-1F8B-815A-6D3C-89020E0CA9A7}"/>
          </ac:spMkLst>
        </pc:spChg>
        <pc:spChg chg="mod">
          <ac:chgData name="Rita Tam" userId="a11fa42d-2320-45aa-b44e-2f74874cff07" providerId="ADAL" clId="{B0D44799-FFDC-4888-B186-527C11C808E6}" dt="2022-11-28T04:11:26.540" v="654"/>
          <ac:spMkLst>
            <pc:docMk/>
            <pc:sldMk cId="3256978973" sldId="264"/>
            <ac:spMk id="750" creationId="{50464B04-4D48-B389-24D0-BCD53A735303}"/>
          </ac:spMkLst>
        </pc:spChg>
        <pc:spChg chg="mod">
          <ac:chgData name="Rita Tam" userId="a11fa42d-2320-45aa-b44e-2f74874cff07" providerId="ADAL" clId="{B0D44799-FFDC-4888-B186-527C11C808E6}" dt="2022-11-28T04:11:26.540" v="654"/>
          <ac:spMkLst>
            <pc:docMk/>
            <pc:sldMk cId="3256978973" sldId="264"/>
            <ac:spMk id="751" creationId="{E90D69B1-2047-E434-854A-333185C51395}"/>
          </ac:spMkLst>
        </pc:spChg>
        <pc:spChg chg="mod">
          <ac:chgData name="Rita Tam" userId="a11fa42d-2320-45aa-b44e-2f74874cff07" providerId="ADAL" clId="{B0D44799-FFDC-4888-B186-527C11C808E6}" dt="2022-11-28T04:11:26.540" v="654"/>
          <ac:spMkLst>
            <pc:docMk/>
            <pc:sldMk cId="3256978973" sldId="264"/>
            <ac:spMk id="752" creationId="{9FDED78B-9C82-A73F-129F-E6ABB41ECBF4}"/>
          </ac:spMkLst>
        </pc:spChg>
        <pc:spChg chg="mod">
          <ac:chgData name="Rita Tam" userId="a11fa42d-2320-45aa-b44e-2f74874cff07" providerId="ADAL" clId="{B0D44799-FFDC-4888-B186-527C11C808E6}" dt="2022-11-28T04:11:28.512" v="656"/>
          <ac:spMkLst>
            <pc:docMk/>
            <pc:sldMk cId="3256978973" sldId="264"/>
            <ac:spMk id="756" creationId="{2D53E8D9-0EB7-8ED0-CDD3-E0206E415480}"/>
          </ac:spMkLst>
        </pc:spChg>
        <pc:spChg chg="mod">
          <ac:chgData name="Rita Tam" userId="a11fa42d-2320-45aa-b44e-2f74874cff07" providerId="ADAL" clId="{B0D44799-FFDC-4888-B186-527C11C808E6}" dt="2022-11-28T04:11:28.512" v="656"/>
          <ac:spMkLst>
            <pc:docMk/>
            <pc:sldMk cId="3256978973" sldId="264"/>
            <ac:spMk id="757" creationId="{7AD1FC00-4B80-20D5-08EB-7B2092319B5F}"/>
          </ac:spMkLst>
        </pc:spChg>
        <pc:spChg chg="mod">
          <ac:chgData name="Rita Tam" userId="a11fa42d-2320-45aa-b44e-2f74874cff07" providerId="ADAL" clId="{B0D44799-FFDC-4888-B186-527C11C808E6}" dt="2022-11-28T04:11:28.512" v="656"/>
          <ac:spMkLst>
            <pc:docMk/>
            <pc:sldMk cId="3256978973" sldId="264"/>
            <ac:spMk id="758" creationId="{456DB3F4-BA2B-066F-014F-53619427E560}"/>
          </ac:spMkLst>
        </pc:spChg>
        <pc:spChg chg="mod">
          <ac:chgData name="Rita Tam" userId="a11fa42d-2320-45aa-b44e-2f74874cff07" providerId="ADAL" clId="{B0D44799-FFDC-4888-B186-527C11C808E6}" dt="2022-11-28T04:11:28.512" v="656"/>
          <ac:spMkLst>
            <pc:docMk/>
            <pc:sldMk cId="3256978973" sldId="264"/>
            <ac:spMk id="759" creationId="{51B6B9A0-421C-0299-702B-F28065C5F679}"/>
          </ac:spMkLst>
        </pc:spChg>
        <pc:spChg chg="mod">
          <ac:chgData name="Rita Tam" userId="a11fa42d-2320-45aa-b44e-2f74874cff07" providerId="ADAL" clId="{B0D44799-FFDC-4888-B186-527C11C808E6}" dt="2022-11-28T04:11:28.512" v="656"/>
          <ac:spMkLst>
            <pc:docMk/>
            <pc:sldMk cId="3256978973" sldId="264"/>
            <ac:spMk id="760" creationId="{4CE3F2FC-875F-064F-15C0-D845F8C1D4F3}"/>
          </ac:spMkLst>
        </pc:spChg>
        <pc:spChg chg="mod">
          <ac:chgData name="Rita Tam" userId="a11fa42d-2320-45aa-b44e-2f74874cff07" providerId="ADAL" clId="{B0D44799-FFDC-4888-B186-527C11C808E6}" dt="2022-11-28T04:11:28.512" v="656"/>
          <ac:spMkLst>
            <pc:docMk/>
            <pc:sldMk cId="3256978973" sldId="264"/>
            <ac:spMk id="761" creationId="{D2876339-667B-386B-D459-6F0F4245711D}"/>
          </ac:spMkLst>
        </pc:spChg>
        <pc:spChg chg="mod">
          <ac:chgData name="Rita Tam" userId="a11fa42d-2320-45aa-b44e-2f74874cff07" providerId="ADAL" clId="{B0D44799-FFDC-4888-B186-527C11C808E6}" dt="2022-11-28T04:11:28.512" v="656"/>
          <ac:spMkLst>
            <pc:docMk/>
            <pc:sldMk cId="3256978973" sldId="264"/>
            <ac:spMk id="762" creationId="{364A96C9-8218-01E6-A0BD-F6C0E4665A4B}"/>
          </ac:spMkLst>
        </pc:spChg>
        <pc:spChg chg="mod">
          <ac:chgData name="Rita Tam" userId="a11fa42d-2320-45aa-b44e-2f74874cff07" providerId="ADAL" clId="{B0D44799-FFDC-4888-B186-527C11C808E6}" dt="2022-11-28T04:11:31.537" v="658"/>
          <ac:spMkLst>
            <pc:docMk/>
            <pc:sldMk cId="3256978973" sldId="264"/>
            <ac:spMk id="766" creationId="{8DC4C6A6-4D64-D55E-F2EF-CCBFA6F957B6}"/>
          </ac:spMkLst>
        </pc:spChg>
        <pc:spChg chg="mod">
          <ac:chgData name="Rita Tam" userId="a11fa42d-2320-45aa-b44e-2f74874cff07" providerId="ADAL" clId="{B0D44799-FFDC-4888-B186-527C11C808E6}" dt="2022-11-28T04:11:31.537" v="658"/>
          <ac:spMkLst>
            <pc:docMk/>
            <pc:sldMk cId="3256978973" sldId="264"/>
            <ac:spMk id="767" creationId="{775B60DD-34FF-96F6-5FC4-90E1FEE214A8}"/>
          </ac:spMkLst>
        </pc:spChg>
        <pc:spChg chg="mod">
          <ac:chgData name="Rita Tam" userId="a11fa42d-2320-45aa-b44e-2f74874cff07" providerId="ADAL" clId="{B0D44799-FFDC-4888-B186-527C11C808E6}" dt="2022-11-28T04:11:31.537" v="658"/>
          <ac:spMkLst>
            <pc:docMk/>
            <pc:sldMk cId="3256978973" sldId="264"/>
            <ac:spMk id="768" creationId="{C6BCEAFE-CFB9-2476-1915-A1C69F92CF44}"/>
          </ac:spMkLst>
        </pc:spChg>
        <pc:spChg chg="mod">
          <ac:chgData name="Rita Tam" userId="a11fa42d-2320-45aa-b44e-2f74874cff07" providerId="ADAL" clId="{B0D44799-FFDC-4888-B186-527C11C808E6}" dt="2022-11-28T04:11:31.537" v="658"/>
          <ac:spMkLst>
            <pc:docMk/>
            <pc:sldMk cId="3256978973" sldId="264"/>
            <ac:spMk id="769" creationId="{075D65E4-7232-9917-4EB8-00B71D0DBB6D}"/>
          </ac:spMkLst>
        </pc:spChg>
        <pc:spChg chg="mod">
          <ac:chgData name="Rita Tam" userId="a11fa42d-2320-45aa-b44e-2f74874cff07" providerId="ADAL" clId="{B0D44799-FFDC-4888-B186-527C11C808E6}" dt="2022-11-28T04:11:31.537" v="658"/>
          <ac:spMkLst>
            <pc:docMk/>
            <pc:sldMk cId="3256978973" sldId="264"/>
            <ac:spMk id="770" creationId="{D9331E60-5837-1FA7-7755-C56C2222F13F}"/>
          </ac:spMkLst>
        </pc:spChg>
        <pc:spChg chg="mod">
          <ac:chgData name="Rita Tam" userId="a11fa42d-2320-45aa-b44e-2f74874cff07" providerId="ADAL" clId="{B0D44799-FFDC-4888-B186-527C11C808E6}" dt="2022-11-28T04:11:31.537" v="658"/>
          <ac:spMkLst>
            <pc:docMk/>
            <pc:sldMk cId="3256978973" sldId="264"/>
            <ac:spMk id="771" creationId="{D069D017-D098-1462-01EB-FD7E9569DF2F}"/>
          </ac:spMkLst>
        </pc:spChg>
        <pc:spChg chg="mod">
          <ac:chgData name="Rita Tam" userId="a11fa42d-2320-45aa-b44e-2f74874cff07" providerId="ADAL" clId="{B0D44799-FFDC-4888-B186-527C11C808E6}" dt="2022-11-28T04:11:31.537" v="658"/>
          <ac:spMkLst>
            <pc:docMk/>
            <pc:sldMk cId="3256978973" sldId="264"/>
            <ac:spMk id="772" creationId="{73594928-7642-844D-C7DE-A0072A73AB27}"/>
          </ac:spMkLst>
        </pc:spChg>
        <pc:spChg chg="mod">
          <ac:chgData name="Rita Tam" userId="a11fa42d-2320-45aa-b44e-2f74874cff07" providerId="ADAL" clId="{B0D44799-FFDC-4888-B186-527C11C808E6}" dt="2022-11-28T04:11:51.916" v="662"/>
          <ac:spMkLst>
            <pc:docMk/>
            <pc:sldMk cId="3256978973" sldId="264"/>
            <ac:spMk id="776" creationId="{E878032E-6A7C-0F2A-993F-EC6154DEDCB5}"/>
          </ac:spMkLst>
        </pc:spChg>
        <pc:spChg chg="mod">
          <ac:chgData name="Rita Tam" userId="a11fa42d-2320-45aa-b44e-2f74874cff07" providerId="ADAL" clId="{B0D44799-FFDC-4888-B186-527C11C808E6}" dt="2022-11-28T04:11:51.916" v="662"/>
          <ac:spMkLst>
            <pc:docMk/>
            <pc:sldMk cId="3256978973" sldId="264"/>
            <ac:spMk id="777" creationId="{16A2AF90-9C05-C761-3168-43A362611BB2}"/>
          </ac:spMkLst>
        </pc:spChg>
        <pc:spChg chg="mod">
          <ac:chgData name="Rita Tam" userId="a11fa42d-2320-45aa-b44e-2f74874cff07" providerId="ADAL" clId="{B0D44799-FFDC-4888-B186-527C11C808E6}" dt="2022-11-28T04:11:51.916" v="662"/>
          <ac:spMkLst>
            <pc:docMk/>
            <pc:sldMk cId="3256978973" sldId="264"/>
            <ac:spMk id="778" creationId="{81293697-841C-05CD-1FA4-7FDD7CEE902C}"/>
          </ac:spMkLst>
        </pc:spChg>
        <pc:spChg chg="mod">
          <ac:chgData name="Rita Tam" userId="a11fa42d-2320-45aa-b44e-2f74874cff07" providerId="ADAL" clId="{B0D44799-FFDC-4888-B186-527C11C808E6}" dt="2022-11-28T04:11:51.916" v="662"/>
          <ac:spMkLst>
            <pc:docMk/>
            <pc:sldMk cId="3256978973" sldId="264"/>
            <ac:spMk id="779" creationId="{370AC51D-5B5A-C8F1-C9E5-41A489C1FE31}"/>
          </ac:spMkLst>
        </pc:spChg>
        <pc:spChg chg="mod">
          <ac:chgData name="Rita Tam" userId="a11fa42d-2320-45aa-b44e-2f74874cff07" providerId="ADAL" clId="{B0D44799-FFDC-4888-B186-527C11C808E6}" dt="2022-11-28T04:11:51.916" v="662"/>
          <ac:spMkLst>
            <pc:docMk/>
            <pc:sldMk cId="3256978973" sldId="264"/>
            <ac:spMk id="780" creationId="{1BD931EF-74E8-A669-D332-E1F11069F3EE}"/>
          </ac:spMkLst>
        </pc:spChg>
        <pc:spChg chg="mod">
          <ac:chgData name="Rita Tam" userId="a11fa42d-2320-45aa-b44e-2f74874cff07" providerId="ADAL" clId="{B0D44799-FFDC-4888-B186-527C11C808E6}" dt="2022-11-28T04:11:51.916" v="662"/>
          <ac:spMkLst>
            <pc:docMk/>
            <pc:sldMk cId="3256978973" sldId="264"/>
            <ac:spMk id="781" creationId="{ED198FB6-583F-0779-E865-F24E7F350F09}"/>
          </ac:spMkLst>
        </pc:spChg>
        <pc:spChg chg="mod">
          <ac:chgData name="Rita Tam" userId="a11fa42d-2320-45aa-b44e-2f74874cff07" providerId="ADAL" clId="{B0D44799-FFDC-4888-B186-527C11C808E6}" dt="2022-11-28T04:11:51.916" v="662"/>
          <ac:spMkLst>
            <pc:docMk/>
            <pc:sldMk cId="3256978973" sldId="264"/>
            <ac:spMk id="782" creationId="{8BC9273C-15EC-7113-8070-F45F4799D73F}"/>
          </ac:spMkLst>
        </pc:spChg>
        <pc:spChg chg="mod">
          <ac:chgData name="Rita Tam" userId="a11fa42d-2320-45aa-b44e-2f74874cff07" providerId="ADAL" clId="{B0D44799-FFDC-4888-B186-527C11C808E6}" dt="2022-11-28T04:11:56.194" v="664"/>
          <ac:spMkLst>
            <pc:docMk/>
            <pc:sldMk cId="3256978973" sldId="264"/>
            <ac:spMk id="786" creationId="{D08249F6-BE9F-54CD-A57C-5F7E0C69C25C}"/>
          </ac:spMkLst>
        </pc:spChg>
        <pc:spChg chg="mod">
          <ac:chgData name="Rita Tam" userId="a11fa42d-2320-45aa-b44e-2f74874cff07" providerId="ADAL" clId="{B0D44799-FFDC-4888-B186-527C11C808E6}" dt="2022-11-28T04:11:56.194" v="664"/>
          <ac:spMkLst>
            <pc:docMk/>
            <pc:sldMk cId="3256978973" sldId="264"/>
            <ac:spMk id="787" creationId="{AEB28BB3-4F7F-FF07-E961-0DA4A99902CD}"/>
          </ac:spMkLst>
        </pc:spChg>
        <pc:spChg chg="mod">
          <ac:chgData name="Rita Tam" userId="a11fa42d-2320-45aa-b44e-2f74874cff07" providerId="ADAL" clId="{B0D44799-FFDC-4888-B186-527C11C808E6}" dt="2022-11-28T04:11:56.194" v="664"/>
          <ac:spMkLst>
            <pc:docMk/>
            <pc:sldMk cId="3256978973" sldId="264"/>
            <ac:spMk id="788" creationId="{8C4ADFEB-0AC1-C765-6F35-E331AC100DFB}"/>
          </ac:spMkLst>
        </pc:spChg>
        <pc:spChg chg="del mod">
          <ac:chgData name="Rita Tam" userId="a11fa42d-2320-45aa-b44e-2f74874cff07" providerId="ADAL" clId="{B0D44799-FFDC-4888-B186-527C11C808E6}" dt="2022-11-28T04:28:20.904" v="886" actId="478"/>
          <ac:spMkLst>
            <pc:docMk/>
            <pc:sldMk cId="3256978973" sldId="264"/>
            <ac:spMk id="801" creationId="{9082EF9E-4B6F-E8B5-249E-7A51D44C9D21}"/>
          </ac:spMkLst>
        </pc:spChg>
        <pc:spChg chg="mod">
          <ac:chgData name="Rita Tam" userId="a11fa42d-2320-45aa-b44e-2f74874cff07" providerId="ADAL" clId="{B0D44799-FFDC-4888-B186-527C11C808E6}" dt="2022-11-28T04:11:56.194" v="664"/>
          <ac:spMkLst>
            <pc:docMk/>
            <pc:sldMk cId="3256978973" sldId="264"/>
            <ac:spMk id="802" creationId="{3C3D84BF-9F80-494D-16AD-0DD546371ACC}"/>
          </ac:spMkLst>
        </pc:spChg>
        <pc:spChg chg="mod">
          <ac:chgData name="Rita Tam" userId="a11fa42d-2320-45aa-b44e-2f74874cff07" providerId="ADAL" clId="{B0D44799-FFDC-4888-B186-527C11C808E6}" dt="2022-11-28T04:11:56.194" v="664"/>
          <ac:spMkLst>
            <pc:docMk/>
            <pc:sldMk cId="3256978973" sldId="264"/>
            <ac:spMk id="803" creationId="{3AACD01B-ACDD-D049-A097-2DF5C6EF9C47}"/>
          </ac:spMkLst>
        </pc:spChg>
        <pc:spChg chg="mod">
          <ac:chgData name="Rita Tam" userId="a11fa42d-2320-45aa-b44e-2f74874cff07" providerId="ADAL" clId="{B0D44799-FFDC-4888-B186-527C11C808E6}" dt="2022-11-28T04:11:56.194" v="664"/>
          <ac:spMkLst>
            <pc:docMk/>
            <pc:sldMk cId="3256978973" sldId="264"/>
            <ac:spMk id="804" creationId="{6DF89E63-99C7-87E5-539C-DC0C1387700B}"/>
          </ac:spMkLst>
        </pc:spChg>
        <pc:spChg chg="mod">
          <ac:chgData name="Rita Tam" userId="a11fa42d-2320-45aa-b44e-2f74874cff07" providerId="ADAL" clId="{B0D44799-FFDC-4888-B186-527C11C808E6}" dt="2022-11-28T04:11:56.194" v="664"/>
          <ac:spMkLst>
            <pc:docMk/>
            <pc:sldMk cId="3256978973" sldId="264"/>
            <ac:spMk id="805" creationId="{C5F1FEF9-7BA3-61AD-9F88-7EFD2C449B2F}"/>
          </ac:spMkLst>
        </pc:spChg>
        <pc:spChg chg="mod">
          <ac:chgData name="Rita Tam" userId="a11fa42d-2320-45aa-b44e-2f74874cff07" providerId="ADAL" clId="{B0D44799-FFDC-4888-B186-527C11C808E6}" dt="2022-11-28T04:12:02.878" v="666"/>
          <ac:spMkLst>
            <pc:docMk/>
            <pc:sldMk cId="3256978973" sldId="264"/>
            <ac:spMk id="809" creationId="{BB36FFCA-BD71-8A9B-2F84-031CE2E2F180}"/>
          </ac:spMkLst>
        </pc:spChg>
        <pc:spChg chg="mod">
          <ac:chgData name="Rita Tam" userId="a11fa42d-2320-45aa-b44e-2f74874cff07" providerId="ADAL" clId="{B0D44799-FFDC-4888-B186-527C11C808E6}" dt="2022-11-28T04:12:02.878" v="666"/>
          <ac:spMkLst>
            <pc:docMk/>
            <pc:sldMk cId="3256978973" sldId="264"/>
            <ac:spMk id="810" creationId="{512BC8FE-17DF-1775-FA50-37901E8FBB14}"/>
          </ac:spMkLst>
        </pc:spChg>
        <pc:spChg chg="mod">
          <ac:chgData name="Rita Tam" userId="a11fa42d-2320-45aa-b44e-2f74874cff07" providerId="ADAL" clId="{B0D44799-FFDC-4888-B186-527C11C808E6}" dt="2022-11-28T04:12:02.878" v="666"/>
          <ac:spMkLst>
            <pc:docMk/>
            <pc:sldMk cId="3256978973" sldId="264"/>
            <ac:spMk id="811" creationId="{4CB32E81-4102-C6FA-1BB7-CF6D8D028786}"/>
          </ac:spMkLst>
        </pc:spChg>
        <pc:spChg chg="mod">
          <ac:chgData name="Rita Tam" userId="a11fa42d-2320-45aa-b44e-2f74874cff07" providerId="ADAL" clId="{B0D44799-FFDC-4888-B186-527C11C808E6}" dt="2022-11-28T04:12:02.878" v="666"/>
          <ac:spMkLst>
            <pc:docMk/>
            <pc:sldMk cId="3256978973" sldId="264"/>
            <ac:spMk id="812" creationId="{62228A83-5E15-1DE9-379B-D311C74ACC86}"/>
          </ac:spMkLst>
        </pc:spChg>
        <pc:spChg chg="mod">
          <ac:chgData name="Rita Tam" userId="a11fa42d-2320-45aa-b44e-2f74874cff07" providerId="ADAL" clId="{B0D44799-FFDC-4888-B186-527C11C808E6}" dt="2022-11-28T04:12:02.878" v="666"/>
          <ac:spMkLst>
            <pc:docMk/>
            <pc:sldMk cId="3256978973" sldId="264"/>
            <ac:spMk id="813" creationId="{AF9FD5BD-67B4-EF1A-184C-A9BDB967705D}"/>
          </ac:spMkLst>
        </pc:spChg>
        <pc:spChg chg="mod">
          <ac:chgData name="Rita Tam" userId="a11fa42d-2320-45aa-b44e-2f74874cff07" providerId="ADAL" clId="{B0D44799-FFDC-4888-B186-527C11C808E6}" dt="2022-11-28T04:12:02.878" v="666"/>
          <ac:spMkLst>
            <pc:docMk/>
            <pc:sldMk cId="3256978973" sldId="264"/>
            <ac:spMk id="814" creationId="{AFAD6F69-3097-1F3D-C085-B495DBCC0971}"/>
          </ac:spMkLst>
        </pc:spChg>
        <pc:spChg chg="mod">
          <ac:chgData name="Rita Tam" userId="a11fa42d-2320-45aa-b44e-2f74874cff07" providerId="ADAL" clId="{B0D44799-FFDC-4888-B186-527C11C808E6}" dt="2022-11-28T04:12:02.878" v="666"/>
          <ac:spMkLst>
            <pc:docMk/>
            <pc:sldMk cId="3256978973" sldId="264"/>
            <ac:spMk id="815" creationId="{5BC902E2-ECDE-D7D7-F6FB-987D689001CE}"/>
          </ac:spMkLst>
        </pc:spChg>
        <pc:spChg chg="add mod">
          <ac:chgData name="Rita Tam" userId="a11fa42d-2320-45aa-b44e-2f74874cff07" providerId="ADAL" clId="{B0D44799-FFDC-4888-B186-527C11C808E6}" dt="2022-11-28T04:28:21.134" v="887"/>
          <ac:spMkLst>
            <pc:docMk/>
            <pc:sldMk cId="3256978973" sldId="264"/>
            <ac:spMk id="818" creationId="{AC3508CF-7FC3-FC62-47FE-97540CD3BFE9}"/>
          </ac:spMkLst>
        </pc:spChg>
        <pc:grpChg chg="add del mod">
          <ac:chgData name="Rita Tam" userId="a11fa42d-2320-45aa-b44e-2f74874cff07" providerId="ADAL" clId="{B0D44799-FFDC-4888-B186-527C11C808E6}" dt="2022-11-28T04:09:20.321" v="614" actId="165"/>
          <ac:grpSpMkLst>
            <pc:docMk/>
            <pc:sldMk cId="3256978973" sldId="264"/>
            <ac:grpSpMk id="3" creationId="{DD56E38F-6569-C7EE-C9DC-A4EDA60A6A68}"/>
          </ac:grpSpMkLst>
        </pc:grpChg>
        <pc:grpChg chg="mod topLvl">
          <ac:chgData name="Rita Tam" userId="a11fa42d-2320-45aa-b44e-2f74874cff07" providerId="ADAL" clId="{B0D44799-FFDC-4888-B186-527C11C808E6}" dt="2022-11-28T04:09:58.820" v="624" actId="164"/>
          <ac:grpSpMkLst>
            <pc:docMk/>
            <pc:sldMk cId="3256978973" sldId="264"/>
            <ac:grpSpMk id="5" creationId="{1B586AF5-D01D-80A3-B4CE-CE42F2B868D6}"/>
          </ac:grpSpMkLst>
        </pc:grpChg>
        <pc:grpChg chg="del mod topLvl">
          <ac:chgData name="Rita Tam" userId="a11fa42d-2320-45aa-b44e-2f74874cff07" providerId="ADAL" clId="{B0D44799-FFDC-4888-B186-527C11C808E6}" dt="2022-11-28T04:09:32.561" v="617" actId="165"/>
          <ac:grpSpMkLst>
            <pc:docMk/>
            <pc:sldMk cId="3256978973" sldId="264"/>
            <ac:grpSpMk id="6" creationId="{A41D6D06-3DF3-8E75-3E4C-B5BF5A011857}"/>
          </ac:grpSpMkLst>
        </pc:grpChg>
        <pc:grpChg chg="mod topLvl">
          <ac:chgData name="Rita Tam" userId="a11fa42d-2320-45aa-b44e-2f74874cff07" providerId="ADAL" clId="{B0D44799-FFDC-4888-B186-527C11C808E6}" dt="2022-11-28T04:09:58.820" v="624" actId="164"/>
          <ac:grpSpMkLst>
            <pc:docMk/>
            <pc:sldMk cId="3256978973" sldId="264"/>
            <ac:grpSpMk id="7" creationId="{5A021745-D824-7168-549F-9FFEB17D9D60}"/>
          </ac:grpSpMkLst>
        </pc:grpChg>
        <pc:grpChg chg="del mod topLvl">
          <ac:chgData name="Rita Tam" userId="a11fa42d-2320-45aa-b44e-2f74874cff07" providerId="ADAL" clId="{B0D44799-FFDC-4888-B186-527C11C808E6}" dt="2022-11-28T04:09:55.457" v="623" actId="478"/>
          <ac:grpSpMkLst>
            <pc:docMk/>
            <pc:sldMk cId="3256978973" sldId="264"/>
            <ac:grpSpMk id="8" creationId="{37E354F7-8F78-39E4-CBDF-E3499B9AE923}"/>
          </ac:grpSpMkLst>
        </pc:grpChg>
        <pc:grpChg chg="del mod">
          <ac:chgData name="Rita Tam" userId="a11fa42d-2320-45aa-b44e-2f74874cff07" providerId="ADAL" clId="{B0D44799-FFDC-4888-B186-527C11C808E6}" dt="2022-11-28T04:09:22.357" v="615" actId="478"/>
          <ac:grpSpMkLst>
            <pc:docMk/>
            <pc:sldMk cId="3256978973" sldId="264"/>
            <ac:grpSpMk id="19" creationId="{00E7170F-CB28-3881-A74F-6A70B5603784}"/>
          </ac:grpSpMkLst>
        </pc:grpChg>
        <pc:grpChg chg="del mod">
          <ac:chgData name="Rita Tam" userId="a11fa42d-2320-45aa-b44e-2f74874cff07" providerId="ADAL" clId="{B0D44799-FFDC-4888-B186-527C11C808E6}" dt="2022-11-28T04:09:51.455" v="620" actId="478"/>
          <ac:grpSpMkLst>
            <pc:docMk/>
            <pc:sldMk cId="3256978973" sldId="264"/>
            <ac:grpSpMk id="20" creationId="{898E407F-9A29-B560-95F9-287EE86BDE4B}"/>
          </ac:grpSpMkLst>
        </pc:grpChg>
        <pc:grpChg chg="add mod">
          <ac:chgData name="Rita Tam" userId="a11fa42d-2320-45aa-b44e-2f74874cff07" providerId="ADAL" clId="{B0D44799-FFDC-4888-B186-527C11C808E6}" dt="2022-11-28T04:10:27.888" v="630" actId="14100"/>
          <ac:grpSpMkLst>
            <pc:docMk/>
            <pc:sldMk cId="3256978973" sldId="264"/>
            <ac:grpSpMk id="30" creationId="{9B188F8A-30F4-313E-D3D8-1B8890C0E7D1}"/>
          </ac:grpSpMkLst>
        </pc:grpChg>
        <pc:grpChg chg="add del mod">
          <ac:chgData name="Rita Tam" userId="a11fa42d-2320-45aa-b44e-2f74874cff07" providerId="ADAL" clId="{B0D44799-FFDC-4888-B186-527C11C808E6}" dt="2022-11-28T04:12:28.300" v="671" actId="21"/>
          <ac:grpSpMkLst>
            <pc:docMk/>
            <pc:sldMk cId="3256978973" sldId="264"/>
            <ac:grpSpMk id="31" creationId="{8E286665-A30D-E87D-955C-41C4D98A2BA2}"/>
          </ac:grpSpMkLst>
        </pc:grpChg>
        <pc:grpChg chg="mod">
          <ac:chgData name="Rita Tam" userId="a11fa42d-2320-45aa-b44e-2f74874cff07" providerId="ADAL" clId="{B0D44799-FFDC-4888-B186-527C11C808E6}" dt="2022-11-28T04:10:07.754" v="626"/>
          <ac:grpSpMkLst>
            <pc:docMk/>
            <pc:sldMk cId="3256978973" sldId="264"/>
            <ac:grpSpMk id="32" creationId="{26EAAE2B-57DE-1247-33B0-A775BF3D2D2D}"/>
          </ac:grpSpMkLst>
        </pc:grpChg>
        <pc:grpChg chg="mod">
          <ac:chgData name="Rita Tam" userId="a11fa42d-2320-45aa-b44e-2f74874cff07" providerId="ADAL" clId="{B0D44799-FFDC-4888-B186-527C11C808E6}" dt="2022-11-28T04:10:07.754" v="626"/>
          <ac:grpSpMkLst>
            <pc:docMk/>
            <pc:sldMk cId="3256978973" sldId="264"/>
            <ac:grpSpMk id="33" creationId="{097B3B8E-B2C8-8C76-0DF3-AEC3DD87BE5A}"/>
          </ac:grpSpMkLst>
        </pc:grpChg>
        <pc:grpChg chg="add mod">
          <ac:chgData name="Rita Tam" userId="a11fa42d-2320-45aa-b44e-2f74874cff07" providerId="ADAL" clId="{B0D44799-FFDC-4888-B186-527C11C808E6}" dt="2022-11-28T04:10:40.353" v="638" actId="688"/>
          <ac:grpSpMkLst>
            <pc:docMk/>
            <pc:sldMk cId="3256978973" sldId="264"/>
            <ac:grpSpMk id="42" creationId="{F661284F-9A58-990A-C7E1-0F2455638CE0}"/>
          </ac:grpSpMkLst>
        </pc:grpChg>
        <pc:grpChg chg="mod">
          <ac:chgData name="Rita Tam" userId="a11fa42d-2320-45aa-b44e-2f74874cff07" providerId="ADAL" clId="{B0D44799-FFDC-4888-B186-527C11C808E6}" dt="2022-11-28T04:10:33.851" v="633"/>
          <ac:grpSpMkLst>
            <pc:docMk/>
            <pc:sldMk cId="3256978973" sldId="264"/>
            <ac:grpSpMk id="43" creationId="{23E3A93D-D9D2-6218-7963-88B02BBE0C2F}"/>
          </ac:grpSpMkLst>
        </pc:grpChg>
        <pc:grpChg chg="mod">
          <ac:chgData name="Rita Tam" userId="a11fa42d-2320-45aa-b44e-2f74874cff07" providerId="ADAL" clId="{B0D44799-FFDC-4888-B186-527C11C808E6}" dt="2022-11-28T04:10:33.851" v="633"/>
          <ac:grpSpMkLst>
            <pc:docMk/>
            <pc:sldMk cId="3256978973" sldId="264"/>
            <ac:grpSpMk id="44" creationId="{37CF4FAA-9569-7BBD-2726-9EFF3388BECC}"/>
          </ac:grpSpMkLst>
        </pc:grpChg>
        <pc:grpChg chg="add mod">
          <ac:chgData name="Rita Tam" userId="a11fa42d-2320-45aa-b44e-2f74874cff07" providerId="ADAL" clId="{B0D44799-FFDC-4888-B186-527C11C808E6}" dt="2022-11-28T04:10:45.071" v="642" actId="1076"/>
          <ac:grpSpMkLst>
            <pc:docMk/>
            <pc:sldMk cId="3256978973" sldId="264"/>
            <ac:grpSpMk id="52" creationId="{EE610830-C416-307E-DFFD-1F84C3D101DE}"/>
          </ac:grpSpMkLst>
        </pc:grpChg>
        <pc:grpChg chg="mod">
          <ac:chgData name="Rita Tam" userId="a11fa42d-2320-45aa-b44e-2f74874cff07" providerId="ADAL" clId="{B0D44799-FFDC-4888-B186-527C11C808E6}" dt="2022-11-28T04:10:42.001" v="639"/>
          <ac:grpSpMkLst>
            <pc:docMk/>
            <pc:sldMk cId="3256978973" sldId="264"/>
            <ac:grpSpMk id="53" creationId="{58BE6CBC-6631-70D0-654A-394623C2F132}"/>
          </ac:grpSpMkLst>
        </pc:grpChg>
        <pc:grpChg chg="mod">
          <ac:chgData name="Rita Tam" userId="a11fa42d-2320-45aa-b44e-2f74874cff07" providerId="ADAL" clId="{B0D44799-FFDC-4888-B186-527C11C808E6}" dt="2022-11-28T04:10:42.001" v="639"/>
          <ac:grpSpMkLst>
            <pc:docMk/>
            <pc:sldMk cId="3256978973" sldId="264"/>
            <ac:grpSpMk id="54" creationId="{8C958B98-7200-1C01-815F-A728E329E33C}"/>
          </ac:grpSpMkLst>
        </pc:grpChg>
        <pc:grpChg chg="add mod">
          <ac:chgData name="Rita Tam" userId="a11fa42d-2320-45aa-b44e-2f74874cff07" providerId="ADAL" clId="{B0D44799-FFDC-4888-B186-527C11C808E6}" dt="2022-11-28T04:11:39.616" v="660" actId="1076"/>
          <ac:grpSpMkLst>
            <pc:docMk/>
            <pc:sldMk cId="3256978973" sldId="264"/>
            <ac:grpSpMk id="62" creationId="{2B9B6DA5-C8A7-F1FC-05A5-14376BFD6112}"/>
          </ac:grpSpMkLst>
        </pc:grpChg>
        <pc:grpChg chg="mod">
          <ac:chgData name="Rita Tam" userId="a11fa42d-2320-45aa-b44e-2f74874cff07" providerId="ADAL" clId="{B0D44799-FFDC-4888-B186-527C11C808E6}" dt="2022-11-28T04:10:46.663" v="643"/>
          <ac:grpSpMkLst>
            <pc:docMk/>
            <pc:sldMk cId="3256978973" sldId="264"/>
            <ac:grpSpMk id="63" creationId="{A5BDE4C5-BA8E-7852-5DFE-E948AB41B58F}"/>
          </ac:grpSpMkLst>
        </pc:grpChg>
        <pc:grpChg chg="mod">
          <ac:chgData name="Rita Tam" userId="a11fa42d-2320-45aa-b44e-2f74874cff07" providerId="ADAL" clId="{B0D44799-FFDC-4888-B186-527C11C808E6}" dt="2022-11-28T04:10:46.663" v="643"/>
          <ac:grpSpMkLst>
            <pc:docMk/>
            <pc:sldMk cId="3256978973" sldId="264"/>
            <ac:grpSpMk id="704" creationId="{1E01A414-85D7-283A-1897-7542849D183A}"/>
          </ac:grpSpMkLst>
        </pc:grpChg>
        <pc:grpChg chg="add mod">
          <ac:chgData name="Rita Tam" userId="a11fa42d-2320-45aa-b44e-2f74874cff07" providerId="ADAL" clId="{B0D44799-FFDC-4888-B186-527C11C808E6}" dt="2022-11-28T04:11:08.185" v="647" actId="1076"/>
          <ac:grpSpMkLst>
            <pc:docMk/>
            <pc:sldMk cId="3256978973" sldId="264"/>
            <ac:grpSpMk id="712" creationId="{44964478-F5ED-99FC-0F71-E8045F9CE363}"/>
          </ac:grpSpMkLst>
        </pc:grpChg>
        <pc:grpChg chg="mod">
          <ac:chgData name="Rita Tam" userId="a11fa42d-2320-45aa-b44e-2f74874cff07" providerId="ADAL" clId="{B0D44799-FFDC-4888-B186-527C11C808E6}" dt="2022-11-28T04:11:03.852" v="646"/>
          <ac:grpSpMkLst>
            <pc:docMk/>
            <pc:sldMk cId="3256978973" sldId="264"/>
            <ac:grpSpMk id="713" creationId="{6080557F-6B84-678D-03A0-154BF3D9C49E}"/>
          </ac:grpSpMkLst>
        </pc:grpChg>
        <pc:grpChg chg="mod">
          <ac:chgData name="Rita Tam" userId="a11fa42d-2320-45aa-b44e-2f74874cff07" providerId="ADAL" clId="{B0D44799-FFDC-4888-B186-527C11C808E6}" dt="2022-11-28T04:11:03.852" v="646"/>
          <ac:grpSpMkLst>
            <pc:docMk/>
            <pc:sldMk cId="3256978973" sldId="264"/>
            <ac:grpSpMk id="714" creationId="{014600D1-3589-AEA1-64E8-F42F623109D7}"/>
          </ac:grpSpMkLst>
        </pc:grpChg>
        <pc:grpChg chg="add mod">
          <ac:chgData name="Rita Tam" userId="a11fa42d-2320-45aa-b44e-2f74874cff07" providerId="ADAL" clId="{B0D44799-FFDC-4888-B186-527C11C808E6}" dt="2022-11-28T04:11:14.378" v="649" actId="1076"/>
          <ac:grpSpMkLst>
            <pc:docMk/>
            <pc:sldMk cId="3256978973" sldId="264"/>
            <ac:grpSpMk id="722" creationId="{66F6408F-EA08-6195-E921-531F9C8EA680}"/>
          </ac:grpSpMkLst>
        </pc:grpChg>
        <pc:grpChg chg="mod">
          <ac:chgData name="Rita Tam" userId="a11fa42d-2320-45aa-b44e-2f74874cff07" providerId="ADAL" clId="{B0D44799-FFDC-4888-B186-527C11C808E6}" dt="2022-11-28T04:11:09.139" v="648"/>
          <ac:grpSpMkLst>
            <pc:docMk/>
            <pc:sldMk cId="3256978973" sldId="264"/>
            <ac:grpSpMk id="723" creationId="{4340D378-1431-AE83-4282-0232948A615F}"/>
          </ac:grpSpMkLst>
        </pc:grpChg>
        <pc:grpChg chg="mod">
          <ac:chgData name="Rita Tam" userId="a11fa42d-2320-45aa-b44e-2f74874cff07" providerId="ADAL" clId="{B0D44799-FFDC-4888-B186-527C11C808E6}" dt="2022-11-28T04:11:09.139" v="648"/>
          <ac:grpSpMkLst>
            <pc:docMk/>
            <pc:sldMk cId="3256978973" sldId="264"/>
            <ac:grpSpMk id="724" creationId="{BCEE2EAA-4323-6DD7-BB9A-9241E1572235}"/>
          </ac:grpSpMkLst>
        </pc:grpChg>
        <pc:grpChg chg="add mod">
          <ac:chgData name="Rita Tam" userId="a11fa42d-2320-45aa-b44e-2f74874cff07" providerId="ADAL" clId="{B0D44799-FFDC-4888-B186-527C11C808E6}" dt="2022-11-28T04:11:25.240" v="653" actId="1076"/>
          <ac:grpSpMkLst>
            <pc:docMk/>
            <pc:sldMk cId="3256978973" sldId="264"/>
            <ac:grpSpMk id="732" creationId="{8664BD08-D98B-31F6-2E3B-0F4385E11397}"/>
          </ac:grpSpMkLst>
        </pc:grpChg>
        <pc:grpChg chg="mod">
          <ac:chgData name="Rita Tam" userId="a11fa42d-2320-45aa-b44e-2f74874cff07" providerId="ADAL" clId="{B0D44799-FFDC-4888-B186-527C11C808E6}" dt="2022-11-28T04:11:15.360" v="650"/>
          <ac:grpSpMkLst>
            <pc:docMk/>
            <pc:sldMk cId="3256978973" sldId="264"/>
            <ac:grpSpMk id="733" creationId="{9ABD186B-2E18-4FCE-629D-0AD8CB1EC97B}"/>
          </ac:grpSpMkLst>
        </pc:grpChg>
        <pc:grpChg chg="mod">
          <ac:chgData name="Rita Tam" userId="a11fa42d-2320-45aa-b44e-2f74874cff07" providerId="ADAL" clId="{B0D44799-FFDC-4888-B186-527C11C808E6}" dt="2022-11-28T04:11:15.360" v="650"/>
          <ac:grpSpMkLst>
            <pc:docMk/>
            <pc:sldMk cId="3256978973" sldId="264"/>
            <ac:grpSpMk id="734" creationId="{1DF792C4-4997-75D8-6F9A-0ECA5B39D101}"/>
          </ac:grpSpMkLst>
        </pc:grpChg>
        <pc:grpChg chg="add del mod">
          <ac:chgData name="Rita Tam" userId="a11fa42d-2320-45aa-b44e-2f74874cff07" providerId="ADAL" clId="{B0D44799-FFDC-4888-B186-527C11C808E6}" dt="2022-11-28T04:11:27.509" v="655"/>
          <ac:grpSpMkLst>
            <pc:docMk/>
            <pc:sldMk cId="3256978973" sldId="264"/>
            <ac:grpSpMk id="742" creationId="{2174DD7B-5A1E-954C-0509-1D5017ADC504}"/>
          </ac:grpSpMkLst>
        </pc:grpChg>
        <pc:grpChg chg="mod">
          <ac:chgData name="Rita Tam" userId="a11fa42d-2320-45aa-b44e-2f74874cff07" providerId="ADAL" clId="{B0D44799-FFDC-4888-B186-527C11C808E6}" dt="2022-11-28T04:11:26.540" v="654"/>
          <ac:grpSpMkLst>
            <pc:docMk/>
            <pc:sldMk cId="3256978973" sldId="264"/>
            <ac:grpSpMk id="743" creationId="{E06FDE7D-68EA-F4FB-90DB-8E2F7E494131}"/>
          </ac:grpSpMkLst>
        </pc:grpChg>
        <pc:grpChg chg="mod">
          <ac:chgData name="Rita Tam" userId="a11fa42d-2320-45aa-b44e-2f74874cff07" providerId="ADAL" clId="{B0D44799-FFDC-4888-B186-527C11C808E6}" dt="2022-11-28T04:11:26.540" v="654"/>
          <ac:grpSpMkLst>
            <pc:docMk/>
            <pc:sldMk cId="3256978973" sldId="264"/>
            <ac:grpSpMk id="745" creationId="{B229B9D0-2F40-C9ED-587E-C3148B86433E}"/>
          </ac:grpSpMkLst>
        </pc:grpChg>
        <pc:grpChg chg="add mod">
          <ac:chgData name="Rita Tam" userId="a11fa42d-2320-45aa-b44e-2f74874cff07" providerId="ADAL" clId="{B0D44799-FFDC-4888-B186-527C11C808E6}" dt="2022-11-28T04:11:30.561" v="657" actId="1076"/>
          <ac:grpSpMkLst>
            <pc:docMk/>
            <pc:sldMk cId="3256978973" sldId="264"/>
            <ac:grpSpMk id="753" creationId="{AAF374AD-83B1-2E93-D829-CD807D864683}"/>
          </ac:grpSpMkLst>
        </pc:grpChg>
        <pc:grpChg chg="mod">
          <ac:chgData name="Rita Tam" userId="a11fa42d-2320-45aa-b44e-2f74874cff07" providerId="ADAL" clId="{B0D44799-FFDC-4888-B186-527C11C808E6}" dt="2022-11-28T04:11:28.512" v="656"/>
          <ac:grpSpMkLst>
            <pc:docMk/>
            <pc:sldMk cId="3256978973" sldId="264"/>
            <ac:grpSpMk id="754" creationId="{E68670ED-1CA4-10F8-348E-00B0420FFBCB}"/>
          </ac:grpSpMkLst>
        </pc:grpChg>
        <pc:grpChg chg="mod">
          <ac:chgData name="Rita Tam" userId="a11fa42d-2320-45aa-b44e-2f74874cff07" providerId="ADAL" clId="{B0D44799-FFDC-4888-B186-527C11C808E6}" dt="2022-11-28T04:11:28.512" v="656"/>
          <ac:grpSpMkLst>
            <pc:docMk/>
            <pc:sldMk cId="3256978973" sldId="264"/>
            <ac:grpSpMk id="755" creationId="{096CE915-46E9-02FF-5C34-1F8C5A308480}"/>
          </ac:grpSpMkLst>
        </pc:grpChg>
        <pc:grpChg chg="add mod">
          <ac:chgData name="Rita Tam" userId="a11fa42d-2320-45aa-b44e-2f74874cff07" providerId="ADAL" clId="{B0D44799-FFDC-4888-B186-527C11C808E6}" dt="2022-11-28T04:11:41.617" v="661" actId="1076"/>
          <ac:grpSpMkLst>
            <pc:docMk/>
            <pc:sldMk cId="3256978973" sldId="264"/>
            <ac:grpSpMk id="763" creationId="{7D2A9244-8C5E-BD81-384F-2BAA34230F41}"/>
          </ac:grpSpMkLst>
        </pc:grpChg>
        <pc:grpChg chg="mod">
          <ac:chgData name="Rita Tam" userId="a11fa42d-2320-45aa-b44e-2f74874cff07" providerId="ADAL" clId="{B0D44799-FFDC-4888-B186-527C11C808E6}" dt="2022-11-28T04:11:31.537" v="658"/>
          <ac:grpSpMkLst>
            <pc:docMk/>
            <pc:sldMk cId="3256978973" sldId="264"/>
            <ac:grpSpMk id="764" creationId="{4E3651EA-3377-2AE9-0FBD-7A5FA13C9C97}"/>
          </ac:grpSpMkLst>
        </pc:grpChg>
        <pc:grpChg chg="mod">
          <ac:chgData name="Rita Tam" userId="a11fa42d-2320-45aa-b44e-2f74874cff07" providerId="ADAL" clId="{B0D44799-FFDC-4888-B186-527C11C808E6}" dt="2022-11-28T04:11:31.537" v="658"/>
          <ac:grpSpMkLst>
            <pc:docMk/>
            <pc:sldMk cId="3256978973" sldId="264"/>
            <ac:grpSpMk id="765" creationId="{C235DE08-BC18-3130-9CBA-50AE66F17F44}"/>
          </ac:grpSpMkLst>
        </pc:grpChg>
        <pc:grpChg chg="add mod">
          <ac:chgData name="Rita Tam" userId="a11fa42d-2320-45aa-b44e-2f74874cff07" providerId="ADAL" clId="{B0D44799-FFDC-4888-B186-527C11C808E6}" dt="2022-11-28T04:11:55.042" v="663" actId="1076"/>
          <ac:grpSpMkLst>
            <pc:docMk/>
            <pc:sldMk cId="3256978973" sldId="264"/>
            <ac:grpSpMk id="773" creationId="{BE5D6303-C79A-ED8C-388D-AE1CEBA86BCD}"/>
          </ac:grpSpMkLst>
        </pc:grpChg>
        <pc:grpChg chg="mod">
          <ac:chgData name="Rita Tam" userId="a11fa42d-2320-45aa-b44e-2f74874cff07" providerId="ADAL" clId="{B0D44799-FFDC-4888-B186-527C11C808E6}" dt="2022-11-28T04:11:51.916" v="662"/>
          <ac:grpSpMkLst>
            <pc:docMk/>
            <pc:sldMk cId="3256978973" sldId="264"/>
            <ac:grpSpMk id="774" creationId="{DEF6FFF2-44D1-17B8-FECD-CF3ED50BF354}"/>
          </ac:grpSpMkLst>
        </pc:grpChg>
        <pc:grpChg chg="mod">
          <ac:chgData name="Rita Tam" userId="a11fa42d-2320-45aa-b44e-2f74874cff07" providerId="ADAL" clId="{B0D44799-FFDC-4888-B186-527C11C808E6}" dt="2022-11-28T04:11:51.916" v="662"/>
          <ac:grpSpMkLst>
            <pc:docMk/>
            <pc:sldMk cId="3256978973" sldId="264"/>
            <ac:grpSpMk id="775" creationId="{BDC07D57-0162-CBC2-2170-F6111F0DCFBA}"/>
          </ac:grpSpMkLst>
        </pc:grpChg>
        <pc:grpChg chg="add mod">
          <ac:chgData name="Rita Tam" userId="a11fa42d-2320-45aa-b44e-2f74874cff07" providerId="ADAL" clId="{B0D44799-FFDC-4888-B186-527C11C808E6}" dt="2022-11-28T04:12:01.098" v="665" actId="1076"/>
          <ac:grpSpMkLst>
            <pc:docMk/>
            <pc:sldMk cId="3256978973" sldId="264"/>
            <ac:grpSpMk id="783" creationId="{03C7F04F-081B-D5D7-37BD-717CFF6C20E4}"/>
          </ac:grpSpMkLst>
        </pc:grpChg>
        <pc:grpChg chg="mod">
          <ac:chgData name="Rita Tam" userId="a11fa42d-2320-45aa-b44e-2f74874cff07" providerId="ADAL" clId="{B0D44799-FFDC-4888-B186-527C11C808E6}" dt="2022-11-28T04:11:56.194" v="664"/>
          <ac:grpSpMkLst>
            <pc:docMk/>
            <pc:sldMk cId="3256978973" sldId="264"/>
            <ac:grpSpMk id="784" creationId="{5204890F-D243-D616-66CC-8838E293A562}"/>
          </ac:grpSpMkLst>
        </pc:grpChg>
        <pc:grpChg chg="mod">
          <ac:chgData name="Rita Tam" userId="a11fa42d-2320-45aa-b44e-2f74874cff07" providerId="ADAL" clId="{B0D44799-FFDC-4888-B186-527C11C808E6}" dt="2022-11-28T04:11:56.194" v="664"/>
          <ac:grpSpMkLst>
            <pc:docMk/>
            <pc:sldMk cId="3256978973" sldId="264"/>
            <ac:grpSpMk id="785" creationId="{C4FB7175-9006-A5ED-0466-501161B031A3}"/>
          </ac:grpSpMkLst>
        </pc:grpChg>
        <pc:grpChg chg="del">
          <ac:chgData name="Rita Tam" userId="a11fa42d-2320-45aa-b44e-2f74874cff07" providerId="ADAL" clId="{B0D44799-FFDC-4888-B186-527C11C808E6}" dt="2022-11-28T04:08:14.462" v="601" actId="478"/>
          <ac:grpSpMkLst>
            <pc:docMk/>
            <pc:sldMk cId="3256978973" sldId="264"/>
            <ac:grpSpMk id="789" creationId="{8096DFBF-7190-3BF7-8BCD-8874E1AB49C6}"/>
          </ac:grpSpMkLst>
        </pc:grpChg>
        <pc:grpChg chg="add mod">
          <ac:chgData name="Rita Tam" userId="a11fa42d-2320-45aa-b44e-2f74874cff07" providerId="ADAL" clId="{B0D44799-FFDC-4888-B186-527C11C808E6}" dt="2022-11-28T04:12:05.146" v="667" actId="1076"/>
          <ac:grpSpMkLst>
            <pc:docMk/>
            <pc:sldMk cId="3256978973" sldId="264"/>
            <ac:grpSpMk id="806" creationId="{CE14B9AD-5220-4F21-D6C8-4A0BC295FEA7}"/>
          </ac:grpSpMkLst>
        </pc:grpChg>
        <pc:grpChg chg="mod">
          <ac:chgData name="Rita Tam" userId="a11fa42d-2320-45aa-b44e-2f74874cff07" providerId="ADAL" clId="{B0D44799-FFDC-4888-B186-527C11C808E6}" dt="2022-11-28T04:12:02.878" v="666"/>
          <ac:grpSpMkLst>
            <pc:docMk/>
            <pc:sldMk cId="3256978973" sldId="264"/>
            <ac:grpSpMk id="807" creationId="{727DF774-A240-F50D-9D99-6A21A590B0D6}"/>
          </ac:grpSpMkLst>
        </pc:grpChg>
        <pc:grpChg chg="mod">
          <ac:chgData name="Rita Tam" userId="a11fa42d-2320-45aa-b44e-2f74874cff07" providerId="ADAL" clId="{B0D44799-FFDC-4888-B186-527C11C808E6}" dt="2022-11-28T04:12:02.878" v="666"/>
          <ac:grpSpMkLst>
            <pc:docMk/>
            <pc:sldMk cId="3256978973" sldId="264"/>
            <ac:grpSpMk id="808" creationId="{EEF6DDC6-A820-0ABB-65A1-526886F71E08}"/>
          </ac:grpSpMkLst>
        </pc:grpChg>
        <pc:picChg chg="add mod">
          <ac:chgData name="Rita Tam" userId="a11fa42d-2320-45aa-b44e-2f74874cff07" providerId="ADAL" clId="{B0D44799-FFDC-4888-B186-527C11C808E6}" dt="2022-11-28T04:12:43.930" v="676" actId="1076"/>
          <ac:picMkLst>
            <pc:docMk/>
            <pc:sldMk cId="3256978973" sldId="264"/>
            <ac:picMk id="816" creationId="{70FDAD3D-7BE0-B920-BF45-ABC92B942CF4}"/>
          </ac:picMkLst>
        </pc:picChg>
        <pc:picChg chg="add mod">
          <ac:chgData name="Rita Tam" userId="a11fa42d-2320-45aa-b44e-2f74874cff07" providerId="ADAL" clId="{B0D44799-FFDC-4888-B186-527C11C808E6}" dt="2022-11-28T04:12:46.202" v="677" actId="1076"/>
          <ac:picMkLst>
            <pc:docMk/>
            <pc:sldMk cId="3256978973" sldId="264"/>
            <ac:picMk id="817" creationId="{38B94983-AB91-2743-BCBB-AB366F8EDF4C}"/>
          </ac:picMkLst>
        </pc:picChg>
        <pc:inkChg chg="del mod">
          <ac:chgData name="Rita Tam" userId="a11fa42d-2320-45aa-b44e-2f74874cff07" providerId="ADAL" clId="{B0D44799-FFDC-4888-B186-527C11C808E6}" dt="2022-11-28T04:09:52.968" v="621" actId="478"/>
          <ac:inkMkLst>
            <pc:docMk/>
            <pc:sldMk cId="3256978973" sldId="264"/>
            <ac:inkMk id="24" creationId="{DAEB0041-73D6-6D09-D58D-7EF09A5E9582}"/>
          </ac:inkMkLst>
        </pc:inkChg>
        <pc:inkChg chg="del mod">
          <ac:chgData name="Rita Tam" userId="a11fa42d-2320-45aa-b44e-2f74874cff07" providerId="ADAL" clId="{B0D44799-FFDC-4888-B186-527C11C808E6}" dt="2022-11-28T04:09:22.357" v="615" actId="478"/>
          <ac:inkMkLst>
            <pc:docMk/>
            <pc:sldMk cId="3256978973" sldId="264"/>
            <ac:inkMk id="27" creationId="{1A2AE560-1036-8A15-AEBE-8E37C71D2460}"/>
          </ac:inkMkLst>
        </pc:inkChg>
      </pc:sldChg>
      <pc:sldChg chg="addSp delSp modSp mod">
        <pc:chgData name="Rita Tam" userId="a11fa42d-2320-45aa-b44e-2f74874cff07" providerId="ADAL" clId="{B0D44799-FFDC-4888-B186-527C11C808E6}" dt="2022-11-28T03:27:52.930" v="180" actId="20577"/>
        <pc:sldMkLst>
          <pc:docMk/>
          <pc:sldMk cId="1259095162" sldId="277"/>
        </pc:sldMkLst>
        <pc:grpChg chg="add del mod">
          <ac:chgData name="Rita Tam" userId="a11fa42d-2320-45aa-b44e-2f74874cff07" providerId="ADAL" clId="{B0D44799-FFDC-4888-B186-527C11C808E6}" dt="2022-11-28T03:20:45.481" v="33"/>
          <ac:grpSpMkLst>
            <pc:docMk/>
            <pc:sldMk cId="1259095162" sldId="277"/>
            <ac:grpSpMk id="6" creationId="{40042834-D171-9160-F284-7D0415A0BC65}"/>
          </ac:grpSpMkLst>
        </pc:grpChg>
        <pc:graphicFrameChg chg="mod">
          <ac:chgData name="Rita Tam" userId="a11fa42d-2320-45aa-b44e-2f74874cff07" providerId="ADAL" clId="{B0D44799-FFDC-4888-B186-527C11C808E6}" dt="2022-11-28T03:27:52.930" v="180" actId="20577"/>
          <ac:graphicFrameMkLst>
            <pc:docMk/>
            <pc:sldMk cId="1259095162" sldId="277"/>
            <ac:graphicFrameMk id="4" creationId="{A473372B-0EE3-33E2-507D-0CD64C424EB3}"/>
          </ac:graphicFrameMkLst>
        </pc:graphicFrameChg>
        <pc:picChg chg="add del mod">
          <ac:chgData name="Rita Tam" userId="a11fa42d-2320-45aa-b44e-2f74874cff07" providerId="ADAL" clId="{B0D44799-FFDC-4888-B186-527C11C808E6}" dt="2022-11-28T03:20:54.408" v="42" actId="478"/>
          <ac:picMkLst>
            <pc:docMk/>
            <pc:sldMk cId="1259095162" sldId="277"/>
            <ac:picMk id="5" creationId="{596A37CF-B8AE-74C3-F231-1B5DD9D27D06}"/>
          </ac:picMkLst>
        </pc:picChg>
        <pc:picChg chg="mod">
          <ac:chgData name="Rita Tam" userId="a11fa42d-2320-45aa-b44e-2f74874cff07" providerId="ADAL" clId="{B0D44799-FFDC-4888-B186-527C11C808E6}" dt="2022-11-28T03:20:41.821" v="30"/>
          <ac:picMkLst>
            <pc:docMk/>
            <pc:sldMk cId="1259095162" sldId="277"/>
            <ac:picMk id="7" creationId="{77291346-DACA-9447-066B-46730746A69C}"/>
          </ac:picMkLst>
        </pc:picChg>
        <pc:picChg chg="mod">
          <ac:chgData name="Rita Tam" userId="a11fa42d-2320-45aa-b44e-2f74874cff07" providerId="ADAL" clId="{B0D44799-FFDC-4888-B186-527C11C808E6}" dt="2022-11-28T03:20:41.821" v="30"/>
          <ac:picMkLst>
            <pc:docMk/>
            <pc:sldMk cId="1259095162" sldId="277"/>
            <ac:picMk id="8" creationId="{58AB64F5-B1EF-9423-CDEA-53C5C345F107}"/>
          </ac:picMkLst>
        </pc:picChg>
        <pc:picChg chg="mod">
          <ac:chgData name="Rita Tam" userId="a11fa42d-2320-45aa-b44e-2f74874cff07" providerId="ADAL" clId="{B0D44799-FFDC-4888-B186-527C11C808E6}" dt="2022-11-28T03:20:41.821" v="30"/>
          <ac:picMkLst>
            <pc:docMk/>
            <pc:sldMk cId="1259095162" sldId="277"/>
            <ac:picMk id="9" creationId="{3B0EEB37-0229-EC50-2D48-296BFBBD1643}"/>
          </ac:picMkLst>
        </pc:picChg>
        <pc:picChg chg="mod">
          <ac:chgData name="Rita Tam" userId="a11fa42d-2320-45aa-b44e-2f74874cff07" providerId="ADAL" clId="{B0D44799-FFDC-4888-B186-527C11C808E6}" dt="2022-11-28T03:20:41.821" v="30"/>
          <ac:picMkLst>
            <pc:docMk/>
            <pc:sldMk cId="1259095162" sldId="277"/>
            <ac:picMk id="10" creationId="{6B1C6A4C-EFEE-F3CA-3AED-6DE64616A26A}"/>
          </ac:picMkLst>
        </pc:picChg>
        <pc:picChg chg="mod">
          <ac:chgData name="Rita Tam" userId="a11fa42d-2320-45aa-b44e-2f74874cff07" providerId="ADAL" clId="{B0D44799-FFDC-4888-B186-527C11C808E6}" dt="2022-11-28T03:20:41.821" v="30"/>
          <ac:picMkLst>
            <pc:docMk/>
            <pc:sldMk cId="1259095162" sldId="277"/>
            <ac:picMk id="11" creationId="{B8471266-52C2-136D-7818-7C85D6DF2B50}"/>
          </ac:picMkLst>
        </pc:picChg>
        <pc:picChg chg="mod">
          <ac:chgData name="Rita Tam" userId="a11fa42d-2320-45aa-b44e-2f74874cff07" providerId="ADAL" clId="{B0D44799-FFDC-4888-B186-527C11C808E6}" dt="2022-11-28T03:20:41.821" v="30"/>
          <ac:picMkLst>
            <pc:docMk/>
            <pc:sldMk cId="1259095162" sldId="277"/>
            <ac:picMk id="12" creationId="{AB1F2BCF-BE00-95BC-67AB-2FD72BE00D59}"/>
          </ac:picMkLst>
        </pc:picChg>
        <pc:picChg chg="mod">
          <ac:chgData name="Rita Tam" userId="a11fa42d-2320-45aa-b44e-2f74874cff07" providerId="ADAL" clId="{B0D44799-FFDC-4888-B186-527C11C808E6}" dt="2022-11-28T03:20:41.821" v="30"/>
          <ac:picMkLst>
            <pc:docMk/>
            <pc:sldMk cId="1259095162" sldId="277"/>
            <ac:picMk id="13" creationId="{11706990-C94A-DD2F-3DAE-1CAB0F2C2B14}"/>
          </ac:picMkLst>
        </pc:picChg>
        <pc:picChg chg="mod">
          <ac:chgData name="Rita Tam" userId="a11fa42d-2320-45aa-b44e-2f74874cff07" providerId="ADAL" clId="{B0D44799-FFDC-4888-B186-527C11C808E6}" dt="2022-11-28T03:20:41.821" v="30"/>
          <ac:picMkLst>
            <pc:docMk/>
            <pc:sldMk cId="1259095162" sldId="277"/>
            <ac:picMk id="14" creationId="{3ACDB5EE-9B73-9881-1090-380C03B1E39D}"/>
          </ac:picMkLst>
        </pc:picChg>
        <pc:picChg chg="mod">
          <ac:chgData name="Rita Tam" userId="a11fa42d-2320-45aa-b44e-2f74874cff07" providerId="ADAL" clId="{B0D44799-FFDC-4888-B186-527C11C808E6}" dt="2022-11-28T03:20:41.821" v="30"/>
          <ac:picMkLst>
            <pc:docMk/>
            <pc:sldMk cId="1259095162" sldId="277"/>
            <ac:picMk id="15" creationId="{E3317B15-FEA0-4881-6D63-16DF2709E5F9}"/>
          </ac:picMkLst>
        </pc:picChg>
        <pc:picChg chg="mod">
          <ac:chgData name="Rita Tam" userId="a11fa42d-2320-45aa-b44e-2f74874cff07" providerId="ADAL" clId="{B0D44799-FFDC-4888-B186-527C11C808E6}" dt="2022-11-28T03:20:41.821" v="30"/>
          <ac:picMkLst>
            <pc:docMk/>
            <pc:sldMk cId="1259095162" sldId="277"/>
            <ac:picMk id="16" creationId="{96A53307-021E-7EB6-5398-487DCBD6AEA5}"/>
          </ac:picMkLst>
        </pc:picChg>
        <pc:picChg chg="mod">
          <ac:chgData name="Rita Tam" userId="a11fa42d-2320-45aa-b44e-2f74874cff07" providerId="ADAL" clId="{B0D44799-FFDC-4888-B186-527C11C808E6}" dt="2022-11-28T03:20:41.821" v="30"/>
          <ac:picMkLst>
            <pc:docMk/>
            <pc:sldMk cId="1259095162" sldId="277"/>
            <ac:picMk id="17" creationId="{00A16035-F7BB-D455-7D97-1AC98AEB8F78}"/>
          </ac:picMkLst>
        </pc:picChg>
        <pc:picChg chg="add del mod">
          <ac:chgData name="Rita Tam" userId="a11fa42d-2320-45aa-b44e-2f74874cff07" providerId="ADAL" clId="{B0D44799-FFDC-4888-B186-527C11C808E6}" dt="2022-11-28T03:20:54.408" v="42" actId="478"/>
          <ac:picMkLst>
            <pc:docMk/>
            <pc:sldMk cId="1259095162" sldId="277"/>
            <ac:picMk id="18" creationId="{EF6329CE-F02D-C409-5008-79B099988678}"/>
          </ac:picMkLst>
        </pc:picChg>
        <pc:picChg chg="add del mod ord modCrop">
          <ac:chgData name="Rita Tam" userId="a11fa42d-2320-45aa-b44e-2f74874cff07" providerId="ADAL" clId="{B0D44799-FFDC-4888-B186-527C11C808E6}" dt="2022-11-28T03:24:36.813" v="115" actId="478"/>
          <ac:picMkLst>
            <pc:docMk/>
            <pc:sldMk cId="1259095162" sldId="277"/>
            <ac:picMk id="19" creationId="{FF1C9582-DE95-959F-4EFE-1D3263DB0E56}"/>
          </ac:picMkLst>
        </pc:picChg>
        <pc:picChg chg="add del mod">
          <ac:chgData name="Rita Tam" userId="a11fa42d-2320-45aa-b44e-2f74874cff07" providerId="ADAL" clId="{B0D44799-FFDC-4888-B186-527C11C808E6}" dt="2022-11-28T03:20:54.408" v="42" actId="478"/>
          <ac:picMkLst>
            <pc:docMk/>
            <pc:sldMk cId="1259095162" sldId="277"/>
            <ac:picMk id="20" creationId="{644C2F62-FFBE-1B6F-B525-543CEC420003}"/>
          </ac:picMkLst>
        </pc:picChg>
        <pc:picChg chg="add del mod">
          <ac:chgData name="Rita Tam" userId="a11fa42d-2320-45aa-b44e-2f74874cff07" providerId="ADAL" clId="{B0D44799-FFDC-4888-B186-527C11C808E6}" dt="2022-11-28T03:21:35.148" v="52" actId="22"/>
          <ac:picMkLst>
            <pc:docMk/>
            <pc:sldMk cId="1259095162" sldId="277"/>
            <ac:picMk id="22" creationId="{7E705D7D-6581-6133-3241-051D0771444B}"/>
          </ac:picMkLst>
        </pc:picChg>
        <pc:picChg chg="add del mod">
          <ac:chgData name="Rita Tam" userId="a11fa42d-2320-45aa-b44e-2f74874cff07" providerId="ADAL" clId="{B0D44799-FFDC-4888-B186-527C11C808E6}" dt="2022-11-28T03:24:36.813" v="115" actId="478"/>
          <ac:picMkLst>
            <pc:docMk/>
            <pc:sldMk cId="1259095162" sldId="277"/>
            <ac:picMk id="24" creationId="{A7F7FE13-AC49-791E-125B-E91AF7A690CE}"/>
          </ac:picMkLst>
        </pc:picChg>
        <pc:picChg chg="add mod">
          <ac:chgData name="Rita Tam" userId="a11fa42d-2320-45aa-b44e-2f74874cff07" providerId="ADAL" clId="{B0D44799-FFDC-4888-B186-527C11C808E6}" dt="2022-11-28T03:27:11.266" v="165" actId="1076"/>
          <ac:picMkLst>
            <pc:docMk/>
            <pc:sldMk cId="1259095162" sldId="277"/>
            <ac:picMk id="26" creationId="{554187F4-C4A2-527A-2DA8-4FCD35394EB7}"/>
          </ac:picMkLst>
        </pc:picChg>
        <pc:picChg chg="add del mod">
          <ac:chgData name="Rita Tam" userId="a11fa42d-2320-45aa-b44e-2f74874cff07" providerId="ADAL" clId="{B0D44799-FFDC-4888-B186-527C11C808E6}" dt="2022-11-28T03:25:40.223" v="157" actId="478"/>
          <ac:picMkLst>
            <pc:docMk/>
            <pc:sldMk cId="1259095162" sldId="277"/>
            <ac:picMk id="28" creationId="{0C54DD4C-12BE-A188-8C37-EAA5421D7ECB}"/>
          </ac:picMkLst>
        </pc:picChg>
        <pc:picChg chg="add del mod">
          <ac:chgData name="Rita Tam" userId="a11fa42d-2320-45aa-b44e-2f74874cff07" providerId="ADAL" clId="{B0D44799-FFDC-4888-B186-527C11C808E6}" dt="2022-11-28T03:19:21.963" v="18" actId="478"/>
          <ac:picMkLst>
            <pc:docMk/>
            <pc:sldMk cId="1259095162" sldId="277"/>
            <ac:picMk id="1026" creationId="{5EEE1AA1-459F-6FA3-0C8A-D25D07E200ED}"/>
          </ac:picMkLst>
        </pc:picChg>
        <pc:picChg chg="add del mod">
          <ac:chgData name="Rita Tam" userId="a11fa42d-2320-45aa-b44e-2f74874cff07" providerId="ADAL" clId="{B0D44799-FFDC-4888-B186-527C11C808E6}" dt="2022-11-28T03:20:56.709" v="44" actId="478"/>
          <ac:picMkLst>
            <pc:docMk/>
            <pc:sldMk cId="1259095162" sldId="277"/>
            <ac:picMk id="1028" creationId="{1E195993-E428-CC32-880C-1BC97EB9BEFE}"/>
          </ac:picMkLst>
        </pc:picChg>
        <pc:picChg chg="add del mod">
          <ac:chgData name="Rita Tam" userId="a11fa42d-2320-45aa-b44e-2f74874cff07" providerId="ADAL" clId="{B0D44799-FFDC-4888-B186-527C11C808E6}" dt="2022-11-28T03:25:39.759" v="156" actId="478"/>
          <ac:picMkLst>
            <pc:docMk/>
            <pc:sldMk cId="1259095162" sldId="277"/>
            <ac:picMk id="1030" creationId="{2D25B37E-3488-598F-39B8-6E70C2548B7D}"/>
          </ac:picMkLst>
        </pc:picChg>
        <pc:picChg chg="add del mod">
          <ac:chgData name="Rita Tam" userId="a11fa42d-2320-45aa-b44e-2f74874cff07" providerId="ADAL" clId="{B0D44799-FFDC-4888-B186-527C11C808E6}" dt="2022-11-28T03:22:04.860" v="68"/>
          <ac:picMkLst>
            <pc:docMk/>
            <pc:sldMk cId="1259095162" sldId="277"/>
            <ac:picMk id="1032" creationId="{529FC58A-05A6-9A4E-63E6-C3D5D8117842}"/>
          </ac:picMkLst>
        </pc:picChg>
        <pc:picChg chg="add del">
          <ac:chgData name="Rita Tam" userId="a11fa42d-2320-45aa-b44e-2f74874cff07" providerId="ADAL" clId="{B0D44799-FFDC-4888-B186-527C11C808E6}" dt="2022-11-28T03:22:54.557" v="87"/>
          <ac:picMkLst>
            <pc:docMk/>
            <pc:sldMk cId="1259095162" sldId="277"/>
            <ac:picMk id="1034" creationId="{07ECA0DF-B2EA-9944-63B4-5F3EDD56BD6B}"/>
          </ac:picMkLst>
        </pc:picChg>
        <pc:picChg chg="add mod">
          <ac:chgData name="Rita Tam" userId="a11fa42d-2320-45aa-b44e-2f74874cff07" providerId="ADAL" clId="{B0D44799-FFDC-4888-B186-527C11C808E6}" dt="2022-11-28T03:27:38.754" v="169" actId="14100"/>
          <ac:picMkLst>
            <pc:docMk/>
            <pc:sldMk cId="1259095162" sldId="277"/>
            <ac:picMk id="1036" creationId="{C7EE6403-7128-F09B-3EF5-0F68D2E98B4E}"/>
          </ac:picMkLst>
        </pc:picChg>
      </pc:sldChg>
      <pc:sldChg chg="addSp delSp modSp add del mod delAnim modAnim">
        <pc:chgData name="Rita Tam" userId="a11fa42d-2320-45aa-b44e-2f74874cff07" providerId="ADAL" clId="{B0D44799-FFDC-4888-B186-527C11C808E6}" dt="2022-11-29T01:15:06.052" v="4897" actId="478"/>
        <pc:sldMkLst>
          <pc:docMk/>
          <pc:sldMk cId="833752899" sldId="280"/>
        </pc:sldMkLst>
        <pc:spChg chg="mod">
          <ac:chgData name="Rita Tam" userId="a11fa42d-2320-45aa-b44e-2f74874cff07" providerId="ADAL" clId="{B0D44799-FFDC-4888-B186-527C11C808E6}" dt="2022-11-28T05:27:01.289" v="1674" actId="1076"/>
          <ac:spMkLst>
            <pc:docMk/>
            <pc:sldMk cId="833752899" sldId="280"/>
            <ac:spMk id="9" creationId="{BF36500F-41EF-1CA2-2341-B11830628B21}"/>
          </ac:spMkLst>
        </pc:spChg>
        <pc:spChg chg="mod">
          <ac:chgData name="Rita Tam" userId="a11fa42d-2320-45aa-b44e-2f74874cff07" providerId="ADAL" clId="{B0D44799-FFDC-4888-B186-527C11C808E6}" dt="2022-11-28T05:27:01.289" v="1674" actId="1076"/>
          <ac:spMkLst>
            <pc:docMk/>
            <pc:sldMk cId="833752899" sldId="280"/>
            <ac:spMk id="24" creationId="{6E9D6688-B4A3-9AFE-0D0F-BC14C218FB9D}"/>
          </ac:spMkLst>
        </pc:spChg>
        <pc:spChg chg="mod">
          <ac:chgData name="Rita Tam" userId="a11fa42d-2320-45aa-b44e-2f74874cff07" providerId="ADAL" clId="{B0D44799-FFDC-4888-B186-527C11C808E6}" dt="2022-11-28T05:27:01.289" v="1674" actId="1076"/>
          <ac:spMkLst>
            <pc:docMk/>
            <pc:sldMk cId="833752899" sldId="280"/>
            <ac:spMk id="26" creationId="{3E5E4FBE-0773-4E2D-9C8D-7B1FFA957649}"/>
          </ac:spMkLst>
        </pc:spChg>
        <pc:spChg chg="mod">
          <ac:chgData name="Rita Tam" userId="a11fa42d-2320-45aa-b44e-2f74874cff07" providerId="ADAL" clId="{B0D44799-FFDC-4888-B186-527C11C808E6}" dt="2022-11-28T04:58:33.397" v="1278"/>
          <ac:spMkLst>
            <pc:docMk/>
            <pc:sldMk cId="833752899" sldId="280"/>
            <ac:spMk id="28" creationId="{89FD4E5C-CB9C-168B-1343-75A80DC90D1D}"/>
          </ac:spMkLst>
        </pc:spChg>
        <pc:spChg chg="mod">
          <ac:chgData name="Rita Tam" userId="a11fa42d-2320-45aa-b44e-2f74874cff07" providerId="ADAL" clId="{B0D44799-FFDC-4888-B186-527C11C808E6}" dt="2022-11-28T04:58:33.397" v="1278"/>
          <ac:spMkLst>
            <pc:docMk/>
            <pc:sldMk cId="833752899" sldId="280"/>
            <ac:spMk id="29" creationId="{E3966BB4-914E-EDF6-7679-D7B64DA6DDC1}"/>
          </ac:spMkLst>
        </pc:spChg>
        <pc:spChg chg="mod">
          <ac:chgData name="Rita Tam" userId="a11fa42d-2320-45aa-b44e-2f74874cff07" providerId="ADAL" clId="{B0D44799-FFDC-4888-B186-527C11C808E6}" dt="2022-11-28T04:58:33.397" v="1278"/>
          <ac:spMkLst>
            <pc:docMk/>
            <pc:sldMk cId="833752899" sldId="280"/>
            <ac:spMk id="31" creationId="{3B4BCC33-3333-3197-86CF-8B2FA04DAA1B}"/>
          </ac:spMkLst>
        </pc:spChg>
        <pc:spChg chg="mod">
          <ac:chgData name="Rita Tam" userId="a11fa42d-2320-45aa-b44e-2f74874cff07" providerId="ADAL" clId="{B0D44799-FFDC-4888-B186-527C11C808E6}" dt="2022-11-28T04:58:33.397" v="1278"/>
          <ac:spMkLst>
            <pc:docMk/>
            <pc:sldMk cId="833752899" sldId="280"/>
            <ac:spMk id="33" creationId="{CA966DC9-DCC7-09EF-5A64-D44166B64ABA}"/>
          </ac:spMkLst>
        </pc:spChg>
        <pc:spChg chg="mod">
          <ac:chgData name="Rita Tam" userId="a11fa42d-2320-45aa-b44e-2f74874cff07" providerId="ADAL" clId="{B0D44799-FFDC-4888-B186-527C11C808E6}" dt="2022-11-28T04:58:33.397" v="1278"/>
          <ac:spMkLst>
            <pc:docMk/>
            <pc:sldMk cId="833752899" sldId="280"/>
            <ac:spMk id="34" creationId="{0FC0CDF4-0686-4CD7-77AF-9C93E8F42637}"/>
          </ac:spMkLst>
        </pc:spChg>
        <pc:spChg chg="mod">
          <ac:chgData name="Rita Tam" userId="a11fa42d-2320-45aa-b44e-2f74874cff07" providerId="ADAL" clId="{B0D44799-FFDC-4888-B186-527C11C808E6}" dt="2022-11-28T04:58:33.397" v="1278"/>
          <ac:spMkLst>
            <pc:docMk/>
            <pc:sldMk cId="833752899" sldId="280"/>
            <ac:spMk id="35" creationId="{37DF3B16-D3C4-D1E0-A17C-3A19D33FEF38}"/>
          </ac:spMkLst>
        </pc:spChg>
        <pc:spChg chg="mod">
          <ac:chgData name="Rita Tam" userId="a11fa42d-2320-45aa-b44e-2f74874cff07" providerId="ADAL" clId="{B0D44799-FFDC-4888-B186-527C11C808E6}" dt="2022-11-28T05:04:45.533" v="1366"/>
          <ac:spMkLst>
            <pc:docMk/>
            <pc:sldMk cId="833752899" sldId="280"/>
            <ac:spMk id="38" creationId="{A3EE2A5F-6D05-9A35-6BE2-7C72596134C5}"/>
          </ac:spMkLst>
        </pc:spChg>
        <pc:spChg chg="mod">
          <ac:chgData name="Rita Tam" userId="a11fa42d-2320-45aa-b44e-2f74874cff07" providerId="ADAL" clId="{B0D44799-FFDC-4888-B186-527C11C808E6}" dt="2022-11-28T05:04:45.533" v="1366"/>
          <ac:spMkLst>
            <pc:docMk/>
            <pc:sldMk cId="833752899" sldId="280"/>
            <ac:spMk id="39" creationId="{04B613A1-079B-1064-147B-BB08E89B4755}"/>
          </ac:spMkLst>
        </pc:spChg>
        <pc:spChg chg="mod">
          <ac:chgData name="Rita Tam" userId="a11fa42d-2320-45aa-b44e-2f74874cff07" providerId="ADAL" clId="{B0D44799-FFDC-4888-B186-527C11C808E6}" dt="2022-11-28T05:04:45.533" v="1366"/>
          <ac:spMkLst>
            <pc:docMk/>
            <pc:sldMk cId="833752899" sldId="280"/>
            <ac:spMk id="40" creationId="{6051DE4A-4C18-9FBE-0DCE-73341BED432F}"/>
          </ac:spMkLst>
        </pc:spChg>
        <pc:spChg chg="mod">
          <ac:chgData name="Rita Tam" userId="a11fa42d-2320-45aa-b44e-2f74874cff07" providerId="ADAL" clId="{B0D44799-FFDC-4888-B186-527C11C808E6}" dt="2022-11-28T05:27:01.289" v="1674" actId="1076"/>
          <ac:spMkLst>
            <pc:docMk/>
            <pc:sldMk cId="833752899" sldId="280"/>
            <ac:spMk id="47" creationId="{5C3EAEB4-063A-87AA-175D-01023CBE9E1C}"/>
          </ac:spMkLst>
        </pc:spChg>
        <pc:spChg chg="mod">
          <ac:chgData name="Rita Tam" userId="a11fa42d-2320-45aa-b44e-2f74874cff07" providerId="ADAL" clId="{B0D44799-FFDC-4888-B186-527C11C808E6}" dt="2022-11-28T05:27:01.289" v="1674" actId="1076"/>
          <ac:spMkLst>
            <pc:docMk/>
            <pc:sldMk cId="833752899" sldId="280"/>
            <ac:spMk id="48" creationId="{FA22B6D3-5982-B8E5-A06C-3B183B315453}"/>
          </ac:spMkLst>
        </pc:spChg>
        <pc:spChg chg="mod">
          <ac:chgData name="Rita Tam" userId="a11fa42d-2320-45aa-b44e-2f74874cff07" providerId="ADAL" clId="{B0D44799-FFDC-4888-B186-527C11C808E6}" dt="2022-11-28T05:27:01.289" v="1674" actId="1076"/>
          <ac:spMkLst>
            <pc:docMk/>
            <pc:sldMk cId="833752899" sldId="280"/>
            <ac:spMk id="49" creationId="{34B0F7AD-1FD8-1EC0-B942-ECD91CFEBE3B}"/>
          </ac:spMkLst>
        </pc:spChg>
        <pc:spChg chg="mod">
          <ac:chgData name="Rita Tam" userId="a11fa42d-2320-45aa-b44e-2f74874cff07" providerId="ADAL" clId="{B0D44799-FFDC-4888-B186-527C11C808E6}" dt="2022-11-28T05:27:01.289" v="1674" actId="1076"/>
          <ac:spMkLst>
            <pc:docMk/>
            <pc:sldMk cId="833752899" sldId="280"/>
            <ac:spMk id="50" creationId="{C6ECE78E-4294-051F-5430-BFDA14C462FD}"/>
          </ac:spMkLst>
        </pc:spChg>
        <pc:spChg chg="mod">
          <ac:chgData name="Rita Tam" userId="a11fa42d-2320-45aa-b44e-2f74874cff07" providerId="ADAL" clId="{B0D44799-FFDC-4888-B186-527C11C808E6}" dt="2022-11-28T05:04:45.533" v="1366"/>
          <ac:spMkLst>
            <pc:docMk/>
            <pc:sldMk cId="833752899" sldId="280"/>
            <ac:spMk id="52" creationId="{FBBDEF22-1CFF-40F9-D074-BBEBDD8E9790}"/>
          </ac:spMkLst>
        </pc:spChg>
        <pc:spChg chg="mod">
          <ac:chgData name="Rita Tam" userId="a11fa42d-2320-45aa-b44e-2f74874cff07" providerId="ADAL" clId="{B0D44799-FFDC-4888-B186-527C11C808E6}" dt="2022-11-28T05:04:45.533" v="1366"/>
          <ac:spMkLst>
            <pc:docMk/>
            <pc:sldMk cId="833752899" sldId="280"/>
            <ac:spMk id="53" creationId="{B5A549E7-D738-1C70-4200-8A57405F09E3}"/>
          </ac:spMkLst>
        </pc:spChg>
        <pc:spChg chg="mod">
          <ac:chgData name="Rita Tam" userId="a11fa42d-2320-45aa-b44e-2f74874cff07" providerId="ADAL" clId="{B0D44799-FFDC-4888-B186-527C11C808E6}" dt="2022-11-28T05:04:45.533" v="1366"/>
          <ac:spMkLst>
            <pc:docMk/>
            <pc:sldMk cId="833752899" sldId="280"/>
            <ac:spMk id="54" creationId="{E1193437-40B9-1E5C-6018-9BA9CDEDB9E7}"/>
          </ac:spMkLst>
        </pc:spChg>
        <pc:spChg chg="mod">
          <ac:chgData name="Rita Tam" userId="a11fa42d-2320-45aa-b44e-2f74874cff07" providerId="ADAL" clId="{B0D44799-FFDC-4888-B186-527C11C808E6}" dt="2022-11-28T05:04:45.533" v="1366"/>
          <ac:spMkLst>
            <pc:docMk/>
            <pc:sldMk cId="833752899" sldId="280"/>
            <ac:spMk id="55" creationId="{ADB9F625-3AB3-6070-1C36-9A958FDB5B38}"/>
          </ac:spMkLst>
        </pc:spChg>
        <pc:spChg chg="mod">
          <ac:chgData name="Rita Tam" userId="a11fa42d-2320-45aa-b44e-2f74874cff07" providerId="ADAL" clId="{B0D44799-FFDC-4888-B186-527C11C808E6}" dt="2022-11-28T05:04:45.533" v="1366"/>
          <ac:spMkLst>
            <pc:docMk/>
            <pc:sldMk cId="833752899" sldId="280"/>
            <ac:spMk id="56" creationId="{30351634-4CEE-D410-DA2C-856D87677076}"/>
          </ac:spMkLst>
        </pc:spChg>
        <pc:spChg chg="mod">
          <ac:chgData name="Rita Tam" userId="a11fa42d-2320-45aa-b44e-2f74874cff07" providerId="ADAL" clId="{B0D44799-FFDC-4888-B186-527C11C808E6}" dt="2022-11-28T05:04:45.533" v="1366"/>
          <ac:spMkLst>
            <pc:docMk/>
            <pc:sldMk cId="833752899" sldId="280"/>
            <ac:spMk id="57" creationId="{1324C6A7-7902-034A-6A5D-2E4BF29D1CC5}"/>
          </ac:spMkLst>
        </pc:spChg>
        <pc:spChg chg="mod">
          <ac:chgData name="Rita Tam" userId="a11fa42d-2320-45aa-b44e-2f74874cff07" providerId="ADAL" clId="{B0D44799-FFDC-4888-B186-527C11C808E6}" dt="2022-11-28T05:04:45.533" v="1366"/>
          <ac:spMkLst>
            <pc:docMk/>
            <pc:sldMk cId="833752899" sldId="280"/>
            <ac:spMk id="58" creationId="{22B8D8A0-B7B6-7326-EEC4-E73DBFC263D5}"/>
          </ac:spMkLst>
        </pc:spChg>
        <pc:spChg chg="mod">
          <ac:chgData name="Rita Tam" userId="a11fa42d-2320-45aa-b44e-2f74874cff07" providerId="ADAL" clId="{B0D44799-FFDC-4888-B186-527C11C808E6}" dt="2022-11-28T05:04:45.533" v="1366"/>
          <ac:spMkLst>
            <pc:docMk/>
            <pc:sldMk cId="833752899" sldId="280"/>
            <ac:spMk id="59" creationId="{2B9B81BB-2134-39E5-1BD3-0D1408C6DAAC}"/>
          </ac:spMkLst>
        </pc:spChg>
        <pc:spChg chg="del mod">
          <ac:chgData name="Rita Tam" userId="a11fa42d-2320-45aa-b44e-2f74874cff07" providerId="ADAL" clId="{B0D44799-FFDC-4888-B186-527C11C808E6}" dt="2022-11-28T05:28:30.608" v="1713" actId="21"/>
          <ac:spMkLst>
            <pc:docMk/>
            <pc:sldMk cId="833752899" sldId="280"/>
            <ac:spMk id="61" creationId="{1C1F2AAD-461E-E618-8180-64E344866923}"/>
          </ac:spMkLst>
        </pc:spChg>
        <pc:spChg chg="del mod">
          <ac:chgData name="Rita Tam" userId="a11fa42d-2320-45aa-b44e-2f74874cff07" providerId="ADAL" clId="{B0D44799-FFDC-4888-B186-527C11C808E6}" dt="2022-11-28T05:28:30.608" v="1713" actId="21"/>
          <ac:spMkLst>
            <pc:docMk/>
            <pc:sldMk cId="833752899" sldId="280"/>
            <ac:spMk id="62" creationId="{D089DC7F-E083-E734-E564-3F83003131F3}"/>
          </ac:spMkLst>
        </pc:spChg>
        <pc:spChg chg="del mod">
          <ac:chgData name="Rita Tam" userId="a11fa42d-2320-45aa-b44e-2f74874cff07" providerId="ADAL" clId="{B0D44799-FFDC-4888-B186-527C11C808E6}" dt="2022-11-28T05:28:30.608" v="1713" actId="21"/>
          <ac:spMkLst>
            <pc:docMk/>
            <pc:sldMk cId="833752899" sldId="280"/>
            <ac:spMk id="63" creationId="{949266E9-6985-FD88-6171-355145DA1132}"/>
          </ac:spMkLst>
        </pc:spChg>
        <pc:spChg chg="del mod">
          <ac:chgData name="Rita Tam" userId="a11fa42d-2320-45aa-b44e-2f74874cff07" providerId="ADAL" clId="{B0D44799-FFDC-4888-B186-527C11C808E6}" dt="2022-11-28T05:28:30.608" v="1713" actId="21"/>
          <ac:spMkLst>
            <pc:docMk/>
            <pc:sldMk cId="833752899" sldId="280"/>
            <ac:spMk id="64" creationId="{B69491BE-96E3-92A7-C84E-AB2231CF5AC8}"/>
          </ac:spMkLst>
        </pc:spChg>
        <pc:spChg chg="del mod">
          <ac:chgData name="Rita Tam" userId="a11fa42d-2320-45aa-b44e-2f74874cff07" providerId="ADAL" clId="{B0D44799-FFDC-4888-B186-527C11C808E6}" dt="2022-11-28T05:28:30.608" v="1713" actId="21"/>
          <ac:spMkLst>
            <pc:docMk/>
            <pc:sldMk cId="833752899" sldId="280"/>
            <ac:spMk id="65" creationId="{96D893E5-D04D-501E-88D0-3AB99B1B826C}"/>
          </ac:spMkLst>
        </pc:spChg>
        <pc:spChg chg="mod">
          <ac:chgData name="Rita Tam" userId="a11fa42d-2320-45aa-b44e-2f74874cff07" providerId="ADAL" clId="{B0D44799-FFDC-4888-B186-527C11C808E6}" dt="2022-11-28T05:07:17.266" v="1391"/>
          <ac:spMkLst>
            <pc:docMk/>
            <pc:sldMk cId="833752899" sldId="280"/>
            <ac:spMk id="66" creationId="{6293169D-0D4F-45E2-7D75-87E77A243F34}"/>
          </ac:spMkLst>
        </pc:spChg>
        <pc:spChg chg="mod">
          <ac:chgData name="Rita Tam" userId="a11fa42d-2320-45aa-b44e-2f74874cff07" providerId="ADAL" clId="{B0D44799-FFDC-4888-B186-527C11C808E6}" dt="2022-11-28T05:07:17.266" v="1391"/>
          <ac:spMkLst>
            <pc:docMk/>
            <pc:sldMk cId="833752899" sldId="280"/>
            <ac:spMk id="67" creationId="{A0BB9572-1EB8-9EEC-2FCF-7574612E886A}"/>
          </ac:spMkLst>
        </pc:spChg>
        <pc:spChg chg="mod">
          <ac:chgData name="Rita Tam" userId="a11fa42d-2320-45aa-b44e-2f74874cff07" providerId="ADAL" clId="{B0D44799-FFDC-4888-B186-527C11C808E6}" dt="2022-11-28T05:07:17.266" v="1391"/>
          <ac:spMkLst>
            <pc:docMk/>
            <pc:sldMk cId="833752899" sldId="280"/>
            <ac:spMk id="68" creationId="{2D878D85-06E8-122F-AB8C-9C6747B3AAFE}"/>
          </ac:spMkLst>
        </pc:spChg>
        <pc:spChg chg="mod">
          <ac:chgData name="Rita Tam" userId="a11fa42d-2320-45aa-b44e-2f74874cff07" providerId="ADAL" clId="{B0D44799-FFDC-4888-B186-527C11C808E6}" dt="2022-11-28T05:07:17.266" v="1391"/>
          <ac:spMkLst>
            <pc:docMk/>
            <pc:sldMk cId="833752899" sldId="280"/>
            <ac:spMk id="69" creationId="{9CE0737C-EBB0-DA24-C017-2AE138388675}"/>
          </ac:spMkLst>
        </pc:spChg>
        <pc:spChg chg="mod">
          <ac:chgData name="Rita Tam" userId="a11fa42d-2320-45aa-b44e-2f74874cff07" providerId="ADAL" clId="{B0D44799-FFDC-4888-B186-527C11C808E6}" dt="2022-11-28T05:07:17.266" v="1391"/>
          <ac:spMkLst>
            <pc:docMk/>
            <pc:sldMk cId="833752899" sldId="280"/>
            <ac:spMk id="70" creationId="{5C6E66CA-ED37-BDB5-34AE-FAA1F2E9EC20}"/>
          </ac:spMkLst>
        </pc:spChg>
        <pc:spChg chg="mod">
          <ac:chgData name="Rita Tam" userId="a11fa42d-2320-45aa-b44e-2f74874cff07" providerId="ADAL" clId="{B0D44799-FFDC-4888-B186-527C11C808E6}" dt="2022-11-28T05:07:17.266" v="1391"/>
          <ac:spMkLst>
            <pc:docMk/>
            <pc:sldMk cId="833752899" sldId="280"/>
            <ac:spMk id="71" creationId="{23929A36-FD0A-CA40-A856-5497CFF4119D}"/>
          </ac:spMkLst>
        </pc:spChg>
        <pc:spChg chg="add del mod">
          <ac:chgData name="Rita Tam" userId="a11fa42d-2320-45aa-b44e-2f74874cff07" providerId="ADAL" clId="{B0D44799-FFDC-4888-B186-527C11C808E6}" dt="2022-11-28T05:26:40.390" v="1663"/>
          <ac:spMkLst>
            <pc:docMk/>
            <pc:sldMk cId="833752899" sldId="280"/>
            <ac:spMk id="72" creationId="{304D9FCB-0FA8-A4D9-2F19-A9FBD0C31D48}"/>
          </ac:spMkLst>
        </pc:spChg>
        <pc:spChg chg="add del mod">
          <ac:chgData name="Rita Tam" userId="a11fa42d-2320-45aa-b44e-2f74874cff07" providerId="ADAL" clId="{B0D44799-FFDC-4888-B186-527C11C808E6}" dt="2022-11-28T05:26:40.390" v="1663"/>
          <ac:spMkLst>
            <pc:docMk/>
            <pc:sldMk cId="833752899" sldId="280"/>
            <ac:spMk id="73" creationId="{9A40A897-9FD8-271D-3CE0-7F83446FD6A5}"/>
          </ac:spMkLst>
        </pc:spChg>
        <pc:spChg chg="add del mod">
          <ac:chgData name="Rita Tam" userId="a11fa42d-2320-45aa-b44e-2f74874cff07" providerId="ADAL" clId="{B0D44799-FFDC-4888-B186-527C11C808E6}" dt="2022-11-28T05:26:40.390" v="1663"/>
          <ac:spMkLst>
            <pc:docMk/>
            <pc:sldMk cId="833752899" sldId="280"/>
            <ac:spMk id="74" creationId="{11B4F4C3-7431-FD65-0091-3922D836DD8E}"/>
          </ac:spMkLst>
        </pc:spChg>
        <pc:spChg chg="add del mod">
          <ac:chgData name="Rita Tam" userId="a11fa42d-2320-45aa-b44e-2f74874cff07" providerId="ADAL" clId="{B0D44799-FFDC-4888-B186-527C11C808E6}" dt="2022-11-28T05:26:40.390" v="1663"/>
          <ac:spMkLst>
            <pc:docMk/>
            <pc:sldMk cId="833752899" sldId="280"/>
            <ac:spMk id="75" creationId="{B0E5BADA-9BB8-3CE1-E3DC-888CBBE24DDE}"/>
          </ac:spMkLst>
        </pc:spChg>
        <pc:spChg chg="mod">
          <ac:chgData name="Rita Tam" userId="a11fa42d-2320-45aa-b44e-2f74874cff07" providerId="ADAL" clId="{B0D44799-FFDC-4888-B186-527C11C808E6}" dt="2022-11-28T05:24:57.868" v="1620"/>
          <ac:spMkLst>
            <pc:docMk/>
            <pc:sldMk cId="833752899" sldId="280"/>
            <ac:spMk id="78" creationId="{67A180D7-7892-F9CC-AB86-2C1649D7DF60}"/>
          </ac:spMkLst>
        </pc:spChg>
        <pc:spChg chg="add mod">
          <ac:chgData name="Rita Tam" userId="a11fa42d-2320-45aa-b44e-2f74874cff07" providerId="ADAL" clId="{B0D44799-FFDC-4888-B186-527C11C808E6}" dt="2022-11-28T05:28:32.333" v="1714"/>
          <ac:spMkLst>
            <pc:docMk/>
            <pc:sldMk cId="833752899" sldId="280"/>
            <ac:spMk id="79" creationId="{D104F95D-6648-C270-AD6A-9CFFB8AFEFD8}"/>
          </ac:spMkLst>
        </pc:spChg>
        <pc:spChg chg="add del mod">
          <ac:chgData name="Rita Tam" userId="a11fa42d-2320-45aa-b44e-2f74874cff07" providerId="ADAL" clId="{B0D44799-FFDC-4888-B186-527C11C808E6}" dt="2022-11-29T01:15:01.977" v="4896" actId="478"/>
          <ac:spMkLst>
            <pc:docMk/>
            <pc:sldMk cId="833752899" sldId="280"/>
            <ac:spMk id="80" creationId="{C195D5C1-2807-DC1D-2087-0F073DD348B3}"/>
          </ac:spMkLst>
        </pc:spChg>
        <pc:spChg chg="add del mod">
          <ac:chgData name="Rita Tam" userId="a11fa42d-2320-45aa-b44e-2f74874cff07" providerId="ADAL" clId="{B0D44799-FFDC-4888-B186-527C11C808E6}" dt="2022-11-29T01:14:59.663" v="4895" actId="478"/>
          <ac:spMkLst>
            <pc:docMk/>
            <pc:sldMk cId="833752899" sldId="280"/>
            <ac:spMk id="81" creationId="{2A1B0425-EABB-FD48-75FA-2D2A53BFB255}"/>
          </ac:spMkLst>
        </pc:spChg>
        <pc:spChg chg="add del mod">
          <ac:chgData name="Rita Tam" userId="a11fa42d-2320-45aa-b44e-2f74874cff07" providerId="ADAL" clId="{B0D44799-FFDC-4888-B186-527C11C808E6}" dt="2022-11-29T01:15:06.052" v="4897" actId="478"/>
          <ac:spMkLst>
            <pc:docMk/>
            <pc:sldMk cId="833752899" sldId="280"/>
            <ac:spMk id="82" creationId="{52878819-8214-0230-E5DB-7DB631A5884C}"/>
          </ac:spMkLst>
        </pc:spChg>
        <pc:spChg chg="add mod">
          <ac:chgData name="Rita Tam" userId="a11fa42d-2320-45aa-b44e-2f74874cff07" providerId="ADAL" clId="{B0D44799-FFDC-4888-B186-527C11C808E6}" dt="2022-11-28T05:28:32.333" v="1714"/>
          <ac:spMkLst>
            <pc:docMk/>
            <pc:sldMk cId="833752899" sldId="280"/>
            <ac:spMk id="83" creationId="{84D535DD-68F8-7F2D-3735-5CD0D02E1DD0}"/>
          </ac:spMkLst>
        </pc:spChg>
        <pc:grpChg chg="mod">
          <ac:chgData name="Rita Tam" userId="a11fa42d-2320-45aa-b44e-2f74874cff07" providerId="ADAL" clId="{B0D44799-FFDC-4888-B186-527C11C808E6}" dt="2022-11-28T05:27:01.289" v="1674" actId="1076"/>
          <ac:grpSpMkLst>
            <pc:docMk/>
            <pc:sldMk cId="833752899" sldId="280"/>
            <ac:grpSpMk id="2" creationId="{D2F5FDB5-9CE1-286D-E558-FA13157F5739}"/>
          </ac:grpSpMkLst>
        </pc:grpChg>
        <pc:grpChg chg="add mod">
          <ac:chgData name="Rita Tam" userId="a11fa42d-2320-45aa-b44e-2f74874cff07" providerId="ADAL" clId="{B0D44799-FFDC-4888-B186-527C11C808E6}" dt="2022-11-28T05:28:47.801" v="1715" actId="164"/>
          <ac:grpSpMkLst>
            <pc:docMk/>
            <pc:sldMk cId="833752899" sldId="280"/>
            <ac:grpSpMk id="15" creationId="{2837F5B9-CA3E-640C-F9C5-30803B14D288}"/>
          </ac:grpSpMkLst>
        </pc:grpChg>
        <pc:grpChg chg="del">
          <ac:chgData name="Rita Tam" userId="a11fa42d-2320-45aa-b44e-2f74874cff07" providerId="ADAL" clId="{B0D44799-FFDC-4888-B186-527C11C808E6}" dt="2022-11-28T04:49:03.676" v="1256" actId="478"/>
          <ac:grpSpMkLst>
            <pc:docMk/>
            <pc:sldMk cId="833752899" sldId="280"/>
            <ac:grpSpMk id="19" creationId="{D054838D-743B-FFEB-AE18-54062F78DD67}"/>
          </ac:grpSpMkLst>
        </pc:grpChg>
        <pc:grpChg chg="add del mod">
          <ac:chgData name="Rita Tam" userId="a11fa42d-2320-45aa-b44e-2f74874cff07" providerId="ADAL" clId="{B0D44799-FFDC-4888-B186-527C11C808E6}" dt="2022-11-28T05:05:35.131" v="1375" actId="478"/>
          <ac:grpSpMkLst>
            <pc:docMk/>
            <pc:sldMk cId="833752899" sldId="280"/>
            <ac:grpSpMk id="37" creationId="{CFF16EF8-C216-BA04-80C0-423C34122670}"/>
          </ac:grpSpMkLst>
        </pc:grpChg>
        <pc:grpChg chg="add mod">
          <ac:chgData name="Rita Tam" userId="a11fa42d-2320-45aa-b44e-2f74874cff07" providerId="ADAL" clId="{B0D44799-FFDC-4888-B186-527C11C808E6}" dt="2022-11-28T05:28:47.801" v="1715" actId="164"/>
          <ac:grpSpMkLst>
            <pc:docMk/>
            <pc:sldMk cId="833752899" sldId="280"/>
            <ac:grpSpMk id="60" creationId="{1BAFCCB7-8FF8-8019-5C08-58CA2DB545E2}"/>
          </ac:grpSpMkLst>
        </pc:grpChg>
        <pc:grpChg chg="add del mod">
          <ac:chgData name="Rita Tam" userId="a11fa42d-2320-45aa-b44e-2f74874cff07" providerId="ADAL" clId="{B0D44799-FFDC-4888-B186-527C11C808E6}" dt="2022-11-28T05:26:40.390" v="1663"/>
          <ac:grpSpMkLst>
            <pc:docMk/>
            <pc:sldMk cId="833752899" sldId="280"/>
            <ac:grpSpMk id="76" creationId="{94F9F9EC-CE3E-43EE-56C3-A5C82EFB3020}"/>
          </ac:grpSpMkLst>
        </pc:grpChg>
        <pc:grpChg chg="add mod">
          <ac:chgData name="Rita Tam" userId="a11fa42d-2320-45aa-b44e-2f74874cff07" providerId="ADAL" clId="{B0D44799-FFDC-4888-B186-527C11C808E6}" dt="2022-11-28T05:28:47.801" v="1715" actId="164"/>
          <ac:grpSpMkLst>
            <pc:docMk/>
            <pc:sldMk cId="833752899" sldId="280"/>
            <ac:grpSpMk id="84" creationId="{826A5D03-33F4-8508-9B70-D1FC4BCDE183}"/>
          </ac:grpSpMkLst>
        </pc:grpChg>
        <pc:picChg chg="mod">
          <ac:chgData name="Rita Tam" userId="a11fa42d-2320-45aa-b44e-2f74874cff07" providerId="ADAL" clId="{B0D44799-FFDC-4888-B186-527C11C808E6}" dt="2022-11-28T05:27:01.289" v="1674" actId="1076"/>
          <ac:picMkLst>
            <pc:docMk/>
            <pc:sldMk cId="833752899" sldId="280"/>
            <ac:picMk id="8" creationId="{5C086214-44A3-4AB7-3101-6E8A46392D65}"/>
          </ac:picMkLst>
        </pc:picChg>
        <pc:picChg chg="mod">
          <ac:chgData name="Rita Tam" userId="a11fa42d-2320-45aa-b44e-2f74874cff07" providerId="ADAL" clId="{B0D44799-FFDC-4888-B186-527C11C808E6}" dt="2022-11-28T05:24:57.868" v="1620"/>
          <ac:picMkLst>
            <pc:docMk/>
            <pc:sldMk cId="833752899" sldId="280"/>
            <ac:picMk id="77" creationId="{D36D8235-09B8-13AB-E35C-51DC0606801D}"/>
          </ac:picMkLst>
        </pc:picChg>
      </pc:sldChg>
      <pc:sldChg chg="addSp delSp modSp mod delAnim modAnim">
        <pc:chgData name="Rita Tam" userId="a11fa42d-2320-45aa-b44e-2f74874cff07" providerId="ADAL" clId="{B0D44799-FFDC-4888-B186-527C11C808E6}" dt="2022-11-29T01:18:02.504" v="4997"/>
        <pc:sldMkLst>
          <pc:docMk/>
          <pc:sldMk cId="1961333361" sldId="281"/>
        </pc:sldMkLst>
        <pc:spChg chg="del">
          <ac:chgData name="Rita Tam" userId="a11fa42d-2320-45aa-b44e-2f74874cff07" providerId="ADAL" clId="{B0D44799-FFDC-4888-B186-527C11C808E6}" dt="2022-11-28T05:00:53.483" v="1314" actId="478"/>
          <ac:spMkLst>
            <pc:docMk/>
            <pc:sldMk cId="1961333361" sldId="281"/>
            <ac:spMk id="9" creationId="{BF36500F-41EF-1CA2-2341-B11830628B21}"/>
          </ac:spMkLst>
        </pc:spChg>
        <pc:spChg chg="del">
          <ac:chgData name="Rita Tam" userId="a11fa42d-2320-45aa-b44e-2f74874cff07" providerId="ADAL" clId="{B0D44799-FFDC-4888-B186-527C11C808E6}" dt="2022-11-28T05:00:53.483" v="1314" actId="478"/>
          <ac:spMkLst>
            <pc:docMk/>
            <pc:sldMk cId="1961333361" sldId="281"/>
            <ac:spMk id="24" creationId="{6E9D6688-B4A3-9AFE-0D0F-BC14C218FB9D}"/>
          </ac:spMkLst>
        </pc:spChg>
        <pc:spChg chg="del">
          <ac:chgData name="Rita Tam" userId="a11fa42d-2320-45aa-b44e-2f74874cff07" providerId="ADAL" clId="{B0D44799-FFDC-4888-B186-527C11C808E6}" dt="2022-11-28T05:00:53.483" v="1314" actId="478"/>
          <ac:spMkLst>
            <pc:docMk/>
            <pc:sldMk cId="1961333361" sldId="281"/>
            <ac:spMk id="26" creationId="{3E5E4FBE-0773-4E2D-9C8D-7B1FFA957649}"/>
          </ac:spMkLst>
        </pc:spChg>
        <pc:spChg chg="del">
          <ac:chgData name="Rita Tam" userId="a11fa42d-2320-45aa-b44e-2f74874cff07" providerId="ADAL" clId="{B0D44799-FFDC-4888-B186-527C11C808E6}" dt="2022-11-28T05:00:53.483" v="1314" actId="478"/>
          <ac:spMkLst>
            <pc:docMk/>
            <pc:sldMk cId="1961333361" sldId="281"/>
            <ac:spMk id="28" creationId="{3C84E84B-839F-364A-A0FA-402949C21A8D}"/>
          </ac:spMkLst>
        </pc:spChg>
        <pc:spChg chg="mod">
          <ac:chgData name="Rita Tam" userId="a11fa42d-2320-45aa-b44e-2f74874cff07" providerId="ADAL" clId="{B0D44799-FFDC-4888-B186-527C11C808E6}" dt="2022-11-28T05:08:19.231" v="1403" actId="1076"/>
          <ac:spMkLst>
            <pc:docMk/>
            <pc:sldMk cId="1961333361" sldId="281"/>
            <ac:spMk id="29" creationId="{5FC5D292-2817-86B0-457C-D98931E0E030}"/>
          </ac:spMkLst>
        </pc:spChg>
        <pc:spChg chg="mod">
          <ac:chgData name="Rita Tam" userId="a11fa42d-2320-45aa-b44e-2f74874cff07" providerId="ADAL" clId="{B0D44799-FFDC-4888-B186-527C11C808E6}" dt="2022-11-29T01:17:31.714" v="4987" actId="14100"/>
          <ac:spMkLst>
            <pc:docMk/>
            <pc:sldMk cId="1961333361" sldId="281"/>
            <ac:spMk id="31" creationId="{7826A779-98D1-B375-1543-FB76504EB7C1}"/>
          </ac:spMkLst>
        </pc:spChg>
        <pc:spChg chg="add mod">
          <ac:chgData name="Rita Tam" userId="a11fa42d-2320-45aa-b44e-2f74874cff07" providerId="ADAL" clId="{B0D44799-FFDC-4888-B186-527C11C808E6}" dt="2022-11-28T05:10:14.117" v="1436" actId="1076"/>
          <ac:spMkLst>
            <pc:docMk/>
            <pc:sldMk cId="1961333361" sldId="281"/>
            <ac:spMk id="34" creationId="{272E3098-D8C6-128A-11F7-D67D6A5BB978}"/>
          </ac:spMkLst>
        </pc:spChg>
        <pc:spChg chg="add mod">
          <ac:chgData name="Rita Tam" userId="a11fa42d-2320-45aa-b44e-2f74874cff07" providerId="ADAL" clId="{B0D44799-FFDC-4888-B186-527C11C808E6}" dt="2022-11-28T05:09:28.421" v="1423" actId="207"/>
          <ac:spMkLst>
            <pc:docMk/>
            <pc:sldMk cId="1961333361" sldId="281"/>
            <ac:spMk id="35" creationId="{B9F6AB33-02E6-8EF5-6086-B0DE35CBAC93}"/>
          </ac:spMkLst>
        </pc:spChg>
        <pc:spChg chg="add mod">
          <ac:chgData name="Rita Tam" userId="a11fa42d-2320-45aa-b44e-2f74874cff07" providerId="ADAL" clId="{B0D44799-FFDC-4888-B186-527C11C808E6}" dt="2022-11-28T05:10:00.442" v="1429" actId="207"/>
          <ac:spMkLst>
            <pc:docMk/>
            <pc:sldMk cId="1961333361" sldId="281"/>
            <ac:spMk id="37" creationId="{9A45F10D-C2F5-A814-444F-7258C6081805}"/>
          </ac:spMkLst>
        </pc:spChg>
        <pc:spChg chg="mod">
          <ac:chgData name="Rita Tam" userId="a11fa42d-2320-45aa-b44e-2f74874cff07" providerId="ADAL" clId="{B0D44799-FFDC-4888-B186-527C11C808E6}" dt="2022-11-28T05:10:42.178" v="1441" actId="208"/>
          <ac:spMkLst>
            <pc:docMk/>
            <pc:sldMk cId="1961333361" sldId="281"/>
            <ac:spMk id="39" creationId="{170256A0-B1CF-81FD-ADA7-FFA814C7B29E}"/>
          </ac:spMkLst>
        </pc:spChg>
        <pc:spChg chg="mod">
          <ac:chgData name="Rita Tam" userId="a11fa42d-2320-45aa-b44e-2f74874cff07" providerId="ADAL" clId="{B0D44799-FFDC-4888-B186-527C11C808E6}" dt="2022-11-28T05:10:42.178" v="1441" actId="208"/>
          <ac:spMkLst>
            <pc:docMk/>
            <pc:sldMk cId="1961333361" sldId="281"/>
            <ac:spMk id="40" creationId="{26B0A3B0-C78D-BFE5-D72A-F1C800FE5AB3}"/>
          </ac:spMkLst>
        </pc:spChg>
        <pc:spChg chg="del">
          <ac:chgData name="Rita Tam" userId="a11fa42d-2320-45aa-b44e-2f74874cff07" providerId="ADAL" clId="{B0D44799-FFDC-4888-B186-527C11C808E6}" dt="2022-11-28T05:00:53.483" v="1314" actId="478"/>
          <ac:spMkLst>
            <pc:docMk/>
            <pc:sldMk cId="1961333361" sldId="281"/>
            <ac:spMk id="48" creationId="{E87782FD-735F-23DC-1D18-D5FC3B2446C6}"/>
          </ac:spMkLst>
        </pc:spChg>
        <pc:spChg chg="del">
          <ac:chgData name="Rita Tam" userId="a11fa42d-2320-45aa-b44e-2f74874cff07" providerId="ADAL" clId="{B0D44799-FFDC-4888-B186-527C11C808E6}" dt="2022-11-28T05:00:53.483" v="1314" actId="478"/>
          <ac:spMkLst>
            <pc:docMk/>
            <pc:sldMk cId="1961333361" sldId="281"/>
            <ac:spMk id="49" creationId="{5F48535A-920D-A49A-7298-1EAE232E93B1}"/>
          </ac:spMkLst>
        </pc:spChg>
        <pc:spChg chg="del">
          <ac:chgData name="Rita Tam" userId="a11fa42d-2320-45aa-b44e-2f74874cff07" providerId="ADAL" clId="{B0D44799-FFDC-4888-B186-527C11C808E6}" dt="2022-11-28T05:00:53.483" v="1314" actId="478"/>
          <ac:spMkLst>
            <pc:docMk/>
            <pc:sldMk cId="1961333361" sldId="281"/>
            <ac:spMk id="50" creationId="{1F03FC16-F7CD-8C74-5525-05DE9753BD82}"/>
          </ac:spMkLst>
        </pc:spChg>
        <pc:spChg chg="mod">
          <ac:chgData name="Rita Tam" userId="a11fa42d-2320-45aa-b44e-2f74874cff07" providerId="ADAL" clId="{B0D44799-FFDC-4888-B186-527C11C808E6}" dt="2022-11-28T05:10:42.178" v="1441" actId="208"/>
          <ac:spMkLst>
            <pc:docMk/>
            <pc:sldMk cId="1961333361" sldId="281"/>
            <ac:spMk id="60" creationId="{76F89DD8-A771-E3CA-2F45-20D1783063F0}"/>
          </ac:spMkLst>
        </pc:spChg>
        <pc:spChg chg="mod">
          <ac:chgData name="Rita Tam" userId="a11fa42d-2320-45aa-b44e-2f74874cff07" providerId="ADAL" clId="{B0D44799-FFDC-4888-B186-527C11C808E6}" dt="2022-11-28T05:10:42.178" v="1441" actId="208"/>
          <ac:spMkLst>
            <pc:docMk/>
            <pc:sldMk cId="1961333361" sldId="281"/>
            <ac:spMk id="61" creationId="{8B07D04F-2707-92CA-0A6C-7A7FC96BB332}"/>
          </ac:spMkLst>
        </pc:spChg>
        <pc:spChg chg="del">
          <ac:chgData name="Rita Tam" userId="a11fa42d-2320-45aa-b44e-2f74874cff07" providerId="ADAL" clId="{B0D44799-FFDC-4888-B186-527C11C808E6}" dt="2022-11-28T05:01:58.947" v="1329" actId="478"/>
          <ac:spMkLst>
            <pc:docMk/>
            <pc:sldMk cId="1961333361" sldId="281"/>
            <ac:spMk id="66" creationId="{E3D5DE83-6B5A-5219-D2B7-8959E1C46CCA}"/>
          </ac:spMkLst>
        </pc:spChg>
        <pc:spChg chg="mod">
          <ac:chgData name="Rita Tam" userId="a11fa42d-2320-45aa-b44e-2f74874cff07" providerId="ADAL" clId="{B0D44799-FFDC-4888-B186-527C11C808E6}" dt="2022-11-28T05:10:42.178" v="1441" actId="208"/>
          <ac:spMkLst>
            <pc:docMk/>
            <pc:sldMk cId="1961333361" sldId="281"/>
            <ac:spMk id="67" creationId="{ED5F2A36-A988-79C5-7F6E-5D5FCFA4168D}"/>
          </ac:spMkLst>
        </pc:spChg>
        <pc:spChg chg="mod">
          <ac:chgData name="Rita Tam" userId="a11fa42d-2320-45aa-b44e-2f74874cff07" providerId="ADAL" clId="{B0D44799-FFDC-4888-B186-527C11C808E6}" dt="2022-11-28T05:10:42.178" v="1441" actId="208"/>
          <ac:spMkLst>
            <pc:docMk/>
            <pc:sldMk cId="1961333361" sldId="281"/>
            <ac:spMk id="68" creationId="{D2F9C39A-D4BE-BFD7-5D99-7B0BAC79F6C1}"/>
          </ac:spMkLst>
        </pc:spChg>
        <pc:spChg chg="mod">
          <ac:chgData name="Rita Tam" userId="a11fa42d-2320-45aa-b44e-2f74874cff07" providerId="ADAL" clId="{B0D44799-FFDC-4888-B186-527C11C808E6}" dt="2022-11-28T05:10:42.178" v="1441" actId="208"/>
          <ac:spMkLst>
            <pc:docMk/>
            <pc:sldMk cId="1961333361" sldId="281"/>
            <ac:spMk id="69" creationId="{DB06D336-9E34-871D-63DA-468A339222F0}"/>
          </ac:spMkLst>
        </pc:spChg>
        <pc:spChg chg="del">
          <ac:chgData name="Rita Tam" userId="a11fa42d-2320-45aa-b44e-2f74874cff07" providerId="ADAL" clId="{B0D44799-FFDC-4888-B186-527C11C808E6}" dt="2022-11-28T05:02:00.722" v="1331" actId="478"/>
          <ac:spMkLst>
            <pc:docMk/>
            <pc:sldMk cId="1961333361" sldId="281"/>
            <ac:spMk id="70" creationId="{21206545-1D49-5C54-5A00-61EA00AC07C7}"/>
          </ac:spMkLst>
        </pc:spChg>
        <pc:spChg chg="del">
          <ac:chgData name="Rita Tam" userId="a11fa42d-2320-45aa-b44e-2f74874cff07" providerId="ADAL" clId="{B0D44799-FFDC-4888-B186-527C11C808E6}" dt="2022-11-28T05:02:00.061" v="1330" actId="478"/>
          <ac:spMkLst>
            <pc:docMk/>
            <pc:sldMk cId="1961333361" sldId="281"/>
            <ac:spMk id="71" creationId="{B5114A5B-3D10-2F78-5C0B-8649F87F751D}"/>
          </ac:spMkLst>
        </pc:spChg>
        <pc:spChg chg="mod">
          <ac:chgData name="Rita Tam" userId="a11fa42d-2320-45aa-b44e-2f74874cff07" providerId="ADAL" clId="{B0D44799-FFDC-4888-B186-527C11C808E6}" dt="2022-11-28T05:10:42.178" v="1441" actId="208"/>
          <ac:spMkLst>
            <pc:docMk/>
            <pc:sldMk cId="1961333361" sldId="281"/>
            <ac:spMk id="72" creationId="{F5C2BC37-18E9-7BD9-7CD4-EA5BA1B1FAE2}"/>
          </ac:spMkLst>
        </pc:spChg>
        <pc:spChg chg="mod">
          <ac:chgData name="Rita Tam" userId="a11fa42d-2320-45aa-b44e-2f74874cff07" providerId="ADAL" clId="{B0D44799-FFDC-4888-B186-527C11C808E6}" dt="2022-11-28T05:10:42.178" v="1441" actId="208"/>
          <ac:spMkLst>
            <pc:docMk/>
            <pc:sldMk cId="1961333361" sldId="281"/>
            <ac:spMk id="74" creationId="{A0A6F5B5-B718-B912-8A72-0AC126D507CE}"/>
          </ac:spMkLst>
        </pc:spChg>
        <pc:spChg chg="mod">
          <ac:chgData name="Rita Tam" userId="a11fa42d-2320-45aa-b44e-2f74874cff07" providerId="ADAL" clId="{B0D44799-FFDC-4888-B186-527C11C808E6}" dt="2022-11-28T05:10:42.178" v="1441" actId="208"/>
          <ac:spMkLst>
            <pc:docMk/>
            <pc:sldMk cId="1961333361" sldId="281"/>
            <ac:spMk id="77" creationId="{92CC6310-0693-583F-4FF2-97D20326FA7A}"/>
          </ac:spMkLst>
        </pc:spChg>
        <pc:spChg chg="mod">
          <ac:chgData name="Rita Tam" userId="a11fa42d-2320-45aa-b44e-2f74874cff07" providerId="ADAL" clId="{B0D44799-FFDC-4888-B186-527C11C808E6}" dt="2022-11-28T05:10:42.178" v="1441" actId="208"/>
          <ac:spMkLst>
            <pc:docMk/>
            <pc:sldMk cId="1961333361" sldId="281"/>
            <ac:spMk id="80" creationId="{11266D2D-7053-0830-273F-5203EB6A624A}"/>
          </ac:spMkLst>
        </pc:spChg>
        <pc:spChg chg="mod">
          <ac:chgData name="Rita Tam" userId="a11fa42d-2320-45aa-b44e-2f74874cff07" providerId="ADAL" clId="{B0D44799-FFDC-4888-B186-527C11C808E6}" dt="2022-11-28T05:10:42.178" v="1441" actId="208"/>
          <ac:spMkLst>
            <pc:docMk/>
            <pc:sldMk cId="1961333361" sldId="281"/>
            <ac:spMk id="82" creationId="{C7C030D6-A8DC-6FCB-1A20-19E408165546}"/>
          </ac:spMkLst>
        </pc:spChg>
        <pc:spChg chg="mod">
          <ac:chgData name="Rita Tam" userId="a11fa42d-2320-45aa-b44e-2f74874cff07" providerId="ADAL" clId="{B0D44799-FFDC-4888-B186-527C11C808E6}" dt="2022-11-28T05:10:42.178" v="1441" actId="208"/>
          <ac:spMkLst>
            <pc:docMk/>
            <pc:sldMk cId="1961333361" sldId="281"/>
            <ac:spMk id="83" creationId="{F14190F4-FAC7-E508-B75C-B99A876FA619}"/>
          </ac:spMkLst>
        </pc:spChg>
        <pc:spChg chg="mod">
          <ac:chgData name="Rita Tam" userId="a11fa42d-2320-45aa-b44e-2f74874cff07" providerId="ADAL" clId="{B0D44799-FFDC-4888-B186-527C11C808E6}" dt="2022-11-28T05:10:42.178" v="1441" actId="208"/>
          <ac:spMkLst>
            <pc:docMk/>
            <pc:sldMk cId="1961333361" sldId="281"/>
            <ac:spMk id="84" creationId="{3C7AC15E-96FC-E7E7-4F91-0B5DA5123EFF}"/>
          </ac:spMkLst>
        </pc:spChg>
        <pc:spChg chg="mod">
          <ac:chgData name="Rita Tam" userId="a11fa42d-2320-45aa-b44e-2f74874cff07" providerId="ADAL" clId="{B0D44799-FFDC-4888-B186-527C11C808E6}" dt="2022-11-28T05:10:42.178" v="1441" actId="208"/>
          <ac:spMkLst>
            <pc:docMk/>
            <pc:sldMk cId="1961333361" sldId="281"/>
            <ac:spMk id="85" creationId="{95DEC6F6-6ABD-070A-C2D6-576A5E998278}"/>
          </ac:spMkLst>
        </pc:spChg>
        <pc:spChg chg="mod">
          <ac:chgData name="Rita Tam" userId="a11fa42d-2320-45aa-b44e-2f74874cff07" providerId="ADAL" clId="{B0D44799-FFDC-4888-B186-527C11C808E6}" dt="2022-11-28T05:10:42.178" v="1441" actId="208"/>
          <ac:spMkLst>
            <pc:docMk/>
            <pc:sldMk cId="1961333361" sldId="281"/>
            <ac:spMk id="86" creationId="{A1AD8D82-B1A1-B6FF-37F5-BB5C83361A95}"/>
          </ac:spMkLst>
        </pc:spChg>
        <pc:spChg chg="mod">
          <ac:chgData name="Rita Tam" userId="a11fa42d-2320-45aa-b44e-2f74874cff07" providerId="ADAL" clId="{B0D44799-FFDC-4888-B186-527C11C808E6}" dt="2022-11-28T05:10:42.178" v="1441" actId="208"/>
          <ac:spMkLst>
            <pc:docMk/>
            <pc:sldMk cId="1961333361" sldId="281"/>
            <ac:spMk id="87" creationId="{3D138410-1E05-3927-CF38-555577910D98}"/>
          </ac:spMkLst>
        </pc:spChg>
        <pc:spChg chg="mod">
          <ac:chgData name="Rita Tam" userId="a11fa42d-2320-45aa-b44e-2f74874cff07" providerId="ADAL" clId="{B0D44799-FFDC-4888-B186-527C11C808E6}" dt="2022-11-28T05:10:42.178" v="1441" actId="208"/>
          <ac:spMkLst>
            <pc:docMk/>
            <pc:sldMk cId="1961333361" sldId="281"/>
            <ac:spMk id="88" creationId="{F0D588FF-169F-1667-6E1B-C9A8937B8234}"/>
          </ac:spMkLst>
        </pc:spChg>
        <pc:spChg chg="mod">
          <ac:chgData name="Rita Tam" userId="a11fa42d-2320-45aa-b44e-2f74874cff07" providerId="ADAL" clId="{B0D44799-FFDC-4888-B186-527C11C808E6}" dt="2022-11-28T05:10:36.045" v="1438" actId="207"/>
          <ac:spMkLst>
            <pc:docMk/>
            <pc:sldMk cId="1961333361" sldId="281"/>
            <ac:spMk id="89" creationId="{E87113ED-140B-D25F-3161-5F1B9ABF87E2}"/>
          </ac:spMkLst>
        </pc:spChg>
        <pc:spChg chg="add mod">
          <ac:chgData name="Rita Tam" userId="a11fa42d-2320-45aa-b44e-2f74874cff07" providerId="ADAL" clId="{B0D44799-FFDC-4888-B186-527C11C808E6}" dt="2022-11-28T05:09:28.421" v="1423" actId="207"/>
          <ac:spMkLst>
            <pc:docMk/>
            <pc:sldMk cId="1961333361" sldId="281"/>
            <ac:spMk id="90" creationId="{AA372851-24B0-798B-3177-ED50036A3BF4}"/>
          </ac:spMkLst>
        </pc:spChg>
        <pc:spChg chg="add mod">
          <ac:chgData name="Rita Tam" userId="a11fa42d-2320-45aa-b44e-2f74874cff07" providerId="ADAL" clId="{B0D44799-FFDC-4888-B186-527C11C808E6}" dt="2022-11-28T05:10:00.442" v="1429" actId="207"/>
          <ac:spMkLst>
            <pc:docMk/>
            <pc:sldMk cId="1961333361" sldId="281"/>
            <ac:spMk id="91" creationId="{1C21DE78-4424-72C8-F99D-CC4184A7F553}"/>
          </ac:spMkLst>
        </pc:spChg>
        <pc:spChg chg="add mod">
          <ac:chgData name="Rita Tam" userId="a11fa42d-2320-45aa-b44e-2f74874cff07" providerId="ADAL" clId="{B0D44799-FFDC-4888-B186-527C11C808E6}" dt="2022-11-28T05:09:53.352" v="1428" actId="2085"/>
          <ac:spMkLst>
            <pc:docMk/>
            <pc:sldMk cId="1961333361" sldId="281"/>
            <ac:spMk id="92" creationId="{6E9164C5-F745-0724-6785-705FA8678AC0}"/>
          </ac:spMkLst>
        </pc:spChg>
        <pc:spChg chg="add mod">
          <ac:chgData name="Rita Tam" userId="a11fa42d-2320-45aa-b44e-2f74874cff07" providerId="ADAL" clId="{B0D44799-FFDC-4888-B186-527C11C808E6}" dt="2022-11-28T05:09:28.421" v="1423" actId="207"/>
          <ac:spMkLst>
            <pc:docMk/>
            <pc:sldMk cId="1961333361" sldId="281"/>
            <ac:spMk id="93" creationId="{707C5706-786D-2688-E606-B6246C8D4BBB}"/>
          </ac:spMkLst>
        </pc:spChg>
        <pc:spChg chg="mod">
          <ac:chgData name="Rita Tam" userId="a11fa42d-2320-45aa-b44e-2f74874cff07" providerId="ADAL" clId="{B0D44799-FFDC-4888-B186-527C11C808E6}" dt="2022-11-28T05:09:28.421" v="1423" actId="207"/>
          <ac:spMkLst>
            <pc:docMk/>
            <pc:sldMk cId="1961333361" sldId="281"/>
            <ac:spMk id="95" creationId="{27157946-66A7-573D-C988-140FEF9C0F15}"/>
          </ac:spMkLst>
        </pc:spChg>
        <pc:spChg chg="mod">
          <ac:chgData name="Rita Tam" userId="a11fa42d-2320-45aa-b44e-2f74874cff07" providerId="ADAL" clId="{B0D44799-FFDC-4888-B186-527C11C808E6}" dt="2022-11-28T05:09:28.421" v="1423" actId="207"/>
          <ac:spMkLst>
            <pc:docMk/>
            <pc:sldMk cId="1961333361" sldId="281"/>
            <ac:spMk id="96" creationId="{61E5C76C-C488-5AAD-1C8E-08FA9D876CC5}"/>
          </ac:spMkLst>
        </pc:spChg>
        <pc:spChg chg="mod">
          <ac:chgData name="Rita Tam" userId="a11fa42d-2320-45aa-b44e-2f74874cff07" providerId="ADAL" clId="{B0D44799-FFDC-4888-B186-527C11C808E6}" dt="2022-11-28T05:09:28.421" v="1423" actId="207"/>
          <ac:spMkLst>
            <pc:docMk/>
            <pc:sldMk cId="1961333361" sldId="281"/>
            <ac:spMk id="97" creationId="{A53CDCC3-56D5-93C1-5DAD-2F8DE83067FE}"/>
          </ac:spMkLst>
        </pc:spChg>
        <pc:spChg chg="mod">
          <ac:chgData name="Rita Tam" userId="a11fa42d-2320-45aa-b44e-2f74874cff07" providerId="ADAL" clId="{B0D44799-FFDC-4888-B186-527C11C808E6}" dt="2022-11-28T05:09:28.421" v="1423" actId="207"/>
          <ac:spMkLst>
            <pc:docMk/>
            <pc:sldMk cId="1961333361" sldId="281"/>
            <ac:spMk id="98" creationId="{13C0A9AA-588F-1CBC-5ED9-3010AD81001E}"/>
          </ac:spMkLst>
        </pc:spChg>
        <pc:spChg chg="mod">
          <ac:chgData name="Rita Tam" userId="a11fa42d-2320-45aa-b44e-2f74874cff07" providerId="ADAL" clId="{B0D44799-FFDC-4888-B186-527C11C808E6}" dt="2022-11-28T05:09:28.421" v="1423" actId="207"/>
          <ac:spMkLst>
            <pc:docMk/>
            <pc:sldMk cId="1961333361" sldId="281"/>
            <ac:spMk id="99" creationId="{5D5BCE64-C179-4B39-7F29-2BF81EC975A1}"/>
          </ac:spMkLst>
        </pc:spChg>
        <pc:spChg chg="mod">
          <ac:chgData name="Rita Tam" userId="a11fa42d-2320-45aa-b44e-2f74874cff07" providerId="ADAL" clId="{B0D44799-FFDC-4888-B186-527C11C808E6}" dt="2022-11-28T05:09:28.421" v="1423" actId="207"/>
          <ac:spMkLst>
            <pc:docMk/>
            <pc:sldMk cId="1961333361" sldId="281"/>
            <ac:spMk id="100" creationId="{1FF7361C-2E77-64EE-FBA6-0B92AB79B575}"/>
          </ac:spMkLst>
        </pc:spChg>
        <pc:spChg chg="mod">
          <ac:chgData name="Rita Tam" userId="a11fa42d-2320-45aa-b44e-2f74874cff07" providerId="ADAL" clId="{B0D44799-FFDC-4888-B186-527C11C808E6}" dt="2022-11-28T05:02:17.628" v="1334"/>
          <ac:spMkLst>
            <pc:docMk/>
            <pc:sldMk cId="1961333361" sldId="281"/>
            <ac:spMk id="103" creationId="{6C6BC658-AE60-D741-05B0-32536069E5B3}"/>
          </ac:spMkLst>
        </pc:spChg>
        <pc:spChg chg="mod">
          <ac:chgData name="Rita Tam" userId="a11fa42d-2320-45aa-b44e-2f74874cff07" providerId="ADAL" clId="{B0D44799-FFDC-4888-B186-527C11C808E6}" dt="2022-11-28T05:02:17.628" v="1334"/>
          <ac:spMkLst>
            <pc:docMk/>
            <pc:sldMk cId="1961333361" sldId="281"/>
            <ac:spMk id="104" creationId="{B1325F14-4493-B54E-55A2-0460C1C73B0B}"/>
          </ac:spMkLst>
        </pc:spChg>
        <pc:spChg chg="mod">
          <ac:chgData name="Rita Tam" userId="a11fa42d-2320-45aa-b44e-2f74874cff07" providerId="ADAL" clId="{B0D44799-FFDC-4888-B186-527C11C808E6}" dt="2022-11-28T05:02:17.628" v="1334"/>
          <ac:spMkLst>
            <pc:docMk/>
            <pc:sldMk cId="1961333361" sldId="281"/>
            <ac:spMk id="105" creationId="{488A944C-87C1-23A6-DA75-48E3A8D764E5}"/>
          </ac:spMkLst>
        </pc:spChg>
        <pc:spChg chg="mod">
          <ac:chgData name="Rita Tam" userId="a11fa42d-2320-45aa-b44e-2f74874cff07" providerId="ADAL" clId="{B0D44799-FFDC-4888-B186-527C11C808E6}" dt="2022-11-28T05:02:17.628" v="1334"/>
          <ac:spMkLst>
            <pc:docMk/>
            <pc:sldMk cId="1961333361" sldId="281"/>
            <ac:spMk id="106" creationId="{F9F7C481-74C4-FCCC-F6F1-F3D2F8C65678}"/>
          </ac:spMkLst>
        </pc:spChg>
        <pc:spChg chg="mod">
          <ac:chgData name="Rita Tam" userId="a11fa42d-2320-45aa-b44e-2f74874cff07" providerId="ADAL" clId="{B0D44799-FFDC-4888-B186-527C11C808E6}" dt="2022-11-28T05:02:17.628" v="1334"/>
          <ac:spMkLst>
            <pc:docMk/>
            <pc:sldMk cId="1961333361" sldId="281"/>
            <ac:spMk id="107" creationId="{D97D0D06-1232-D1A9-E6BC-C688A5E9327D}"/>
          </ac:spMkLst>
        </pc:spChg>
        <pc:spChg chg="mod">
          <ac:chgData name="Rita Tam" userId="a11fa42d-2320-45aa-b44e-2f74874cff07" providerId="ADAL" clId="{B0D44799-FFDC-4888-B186-527C11C808E6}" dt="2022-11-28T05:02:17.628" v="1334"/>
          <ac:spMkLst>
            <pc:docMk/>
            <pc:sldMk cId="1961333361" sldId="281"/>
            <ac:spMk id="108" creationId="{A648F40D-6CD3-DD68-DC6E-A49F4FF0F858}"/>
          </ac:spMkLst>
        </pc:spChg>
        <pc:spChg chg="add del mod">
          <ac:chgData name="Rita Tam" userId="a11fa42d-2320-45aa-b44e-2f74874cff07" providerId="ADAL" clId="{B0D44799-FFDC-4888-B186-527C11C808E6}" dt="2022-11-28T05:04:18.024" v="1364" actId="478"/>
          <ac:spMkLst>
            <pc:docMk/>
            <pc:sldMk cId="1961333361" sldId="281"/>
            <ac:spMk id="110" creationId="{C2B7FBE1-793F-7D38-0BF3-D3988FFF1794}"/>
          </ac:spMkLst>
        </pc:spChg>
        <pc:spChg chg="add mod">
          <ac:chgData name="Rita Tam" userId="a11fa42d-2320-45aa-b44e-2f74874cff07" providerId="ADAL" clId="{B0D44799-FFDC-4888-B186-527C11C808E6}" dt="2022-11-28T05:09:13.138" v="1417" actId="2085"/>
          <ac:spMkLst>
            <pc:docMk/>
            <pc:sldMk cId="1961333361" sldId="281"/>
            <ac:spMk id="111" creationId="{7B6ECDDE-77A5-0502-0592-6F7DA032B061}"/>
          </ac:spMkLst>
        </pc:spChg>
        <pc:spChg chg="add del mod">
          <ac:chgData name="Rita Tam" userId="a11fa42d-2320-45aa-b44e-2f74874cff07" providerId="ADAL" clId="{B0D44799-FFDC-4888-B186-527C11C808E6}" dt="2022-11-28T05:04:14.883" v="1362" actId="478"/>
          <ac:spMkLst>
            <pc:docMk/>
            <pc:sldMk cId="1961333361" sldId="281"/>
            <ac:spMk id="112" creationId="{A151C150-9ACA-27AC-4A90-5888D1AA023A}"/>
          </ac:spMkLst>
        </pc:spChg>
        <pc:spChg chg="add del mod">
          <ac:chgData name="Rita Tam" userId="a11fa42d-2320-45aa-b44e-2f74874cff07" providerId="ADAL" clId="{B0D44799-FFDC-4888-B186-527C11C808E6}" dt="2022-11-28T05:04:14.883" v="1362" actId="478"/>
          <ac:spMkLst>
            <pc:docMk/>
            <pc:sldMk cId="1961333361" sldId="281"/>
            <ac:spMk id="113" creationId="{04A4935F-D6BB-A889-7C62-744DEC679A5E}"/>
          </ac:spMkLst>
        </pc:spChg>
        <pc:spChg chg="add del mod">
          <ac:chgData name="Rita Tam" userId="a11fa42d-2320-45aa-b44e-2f74874cff07" providerId="ADAL" clId="{B0D44799-FFDC-4888-B186-527C11C808E6}" dt="2022-11-28T05:04:14.883" v="1362" actId="478"/>
          <ac:spMkLst>
            <pc:docMk/>
            <pc:sldMk cId="1961333361" sldId="281"/>
            <ac:spMk id="114" creationId="{F052D9B9-2F9B-F5C0-6993-A8C19E2CF4CC}"/>
          </ac:spMkLst>
        </pc:spChg>
        <pc:spChg chg="add del mod">
          <ac:chgData name="Rita Tam" userId="a11fa42d-2320-45aa-b44e-2f74874cff07" providerId="ADAL" clId="{B0D44799-FFDC-4888-B186-527C11C808E6}" dt="2022-11-28T05:04:14.883" v="1362" actId="478"/>
          <ac:spMkLst>
            <pc:docMk/>
            <pc:sldMk cId="1961333361" sldId="281"/>
            <ac:spMk id="115" creationId="{71E284A7-38EB-5B4B-26E4-5CAA62EB132A}"/>
          </ac:spMkLst>
        </pc:spChg>
        <pc:spChg chg="add del mod">
          <ac:chgData name="Rita Tam" userId="a11fa42d-2320-45aa-b44e-2f74874cff07" providerId="ADAL" clId="{B0D44799-FFDC-4888-B186-527C11C808E6}" dt="2022-11-28T05:04:14.883" v="1362" actId="478"/>
          <ac:spMkLst>
            <pc:docMk/>
            <pc:sldMk cId="1961333361" sldId="281"/>
            <ac:spMk id="116" creationId="{980240D4-FCE9-B279-D17F-BCC53BAAECD6}"/>
          </ac:spMkLst>
        </pc:spChg>
        <pc:spChg chg="add del mod">
          <ac:chgData name="Rita Tam" userId="a11fa42d-2320-45aa-b44e-2f74874cff07" providerId="ADAL" clId="{B0D44799-FFDC-4888-B186-527C11C808E6}" dt="2022-11-28T05:04:16.524" v="1363" actId="478"/>
          <ac:spMkLst>
            <pc:docMk/>
            <pc:sldMk cId="1961333361" sldId="281"/>
            <ac:spMk id="117" creationId="{7699DA25-BDB4-7B41-BB5A-66E0844FE78F}"/>
          </ac:spMkLst>
        </pc:spChg>
        <pc:spChg chg="add del mod">
          <ac:chgData name="Rita Tam" userId="a11fa42d-2320-45aa-b44e-2f74874cff07" providerId="ADAL" clId="{B0D44799-FFDC-4888-B186-527C11C808E6}" dt="2022-11-29T01:15:12.221" v="4898" actId="478"/>
          <ac:spMkLst>
            <pc:docMk/>
            <pc:sldMk cId="1961333361" sldId="281"/>
            <ac:spMk id="118" creationId="{DCBC82A4-AC40-50B6-8C37-A29FFCEEAD43}"/>
          </ac:spMkLst>
        </pc:spChg>
        <pc:spChg chg="add del mod">
          <ac:chgData name="Rita Tam" userId="a11fa42d-2320-45aa-b44e-2f74874cff07" providerId="ADAL" clId="{B0D44799-FFDC-4888-B186-527C11C808E6}" dt="2022-11-29T01:15:17.221" v="4899" actId="478"/>
          <ac:spMkLst>
            <pc:docMk/>
            <pc:sldMk cId="1961333361" sldId="281"/>
            <ac:spMk id="119" creationId="{3D8B4A5D-77D9-9E69-E497-15A27785ED9F}"/>
          </ac:spMkLst>
        </pc:spChg>
        <pc:spChg chg="add mod">
          <ac:chgData name="Rita Tam" userId="a11fa42d-2320-45aa-b44e-2f74874cff07" providerId="ADAL" clId="{B0D44799-FFDC-4888-B186-527C11C808E6}" dt="2022-11-28T05:09:13.138" v="1417" actId="2085"/>
          <ac:spMkLst>
            <pc:docMk/>
            <pc:sldMk cId="1961333361" sldId="281"/>
            <ac:spMk id="120" creationId="{850ABBDB-922D-B240-4B13-8DC3EF9491FC}"/>
          </ac:spMkLst>
        </pc:spChg>
        <pc:spChg chg="add mod">
          <ac:chgData name="Rita Tam" userId="a11fa42d-2320-45aa-b44e-2f74874cff07" providerId="ADAL" clId="{B0D44799-FFDC-4888-B186-527C11C808E6}" dt="2022-11-28T05:09:13.138" v="1417" actId="2085"/>
          <ac:spMkLst>
            <pc:docMk/>
            <pc:sldMk cId="1961333361" sldId="281"/>
            <ac:spMk id="121" creationId="{07CDAF27-B045-0C23-A844-C5378D5FFAA2}"/>
          </ac:spMkLst>
        </pc:spChg>
        <pc:spChg chg="add mod">
          <ac:chgData name="Rita Tam" userId="a11fa42d-2320-45aa-b44e-2f74874cff07" providerId="ADAL" clId="{B0D44799-FFDC-4888-B186-527C11C808E6}" dt="2022-11-28T05:09:13.138" v="1417" actId="2085"/>
          <ac:spMkLst>
            <pc:docMk/>
            <pc:sldMk cId="1961333361" sldId="281"/>
            <ac:spMk id="122" creationId="{62E80841-3066-7D7E-C27D-D361D58BB1FE}"/>
          </ac:spMkLst>
        </pc:spChg>
        <pc:spChg chg="add mod">
          <ac:chgData name="Rita Tam" userId="a11fa42d-2320-45aa-b44e-2f74874cff07" providerId="ADAL" clId="{B0D44799-FFDC-4888-B186-527C11C808E6}" dt="2022-11-28T05:09:13.138" v="1417" actId="2085"/>
          <ac:spMkLst>
            <pc:docMk/>
            <pc:sldMk cId="1961333361" sldId="281"/>
            <ac:spMk id="123" creationId="{11F20458-CA2F-A7AD-25A5-CA762B897EE8}"/>
          </ac:spMkLst>
        </pc:spChg>
        <pc:spChg chg="add mod">
          <ac:chgData name="Rita Tam" userId="a11fa42d-2320-45aa-b44e-2f74874cff07" providerId="ADAL" clId="{B0D44799-FFDC-4888-B186-527C11C808E6}" dt="2022-11-28T05:09:13.138" v="1417" actId="2085"/>
          <ac:spMkLst>
            <pc:docMk/>
            <pc:sldMk cId="1961333361" sldId="281"/>
            <ac:spMk id="124" creationId="{4DF4D2D0-7C3C-518E-99FA-CF53BE2CACB5}"/>
          </ac:spMkLst>
        </pc:spChg>
        <pc:spChg chg="add mod">
          <ac:chgData name="Rita Tam" userId="a11fa42d-2320-45aa-b44e-2f74874cff07" providerId="ADAL" clId="{B0D44799-FFDC-4888-B186-527C11C808E6}" dt="2022-11-28T05:09:13.138" v="1417" actId="2085"/>
          <ac:spMkLst>
            <pc:docMk/>
            <pc:sldMk cId="1961333361" sldId="281"/>
            <ac:spMk id="125" creationId="{DE450AF0-BF22-4A76-915F-8AEB381CDD1A}"/>
          </ac:spMkLst>
        </pc:spChg>
        <pc:spChg chg="add mod">
          <ac:chgData name="Rita Tam" userId="a11fa42d-2320-45aa-b44e-2f74874cff07" providerId="ADAL" clId="{B0D44799-FFDC-4888-B186-527C11C808E6}" dt="2022-11-28T05:09:13.138" v="1417" actId="2085"/>
          <ac:spMkLst>
            <pc:docMk/>
            <pc:sldMk cId="1961333361" sldId="281"/>
            <ac:spMk id="126" creationId="{1F8802FF-ED5C-F7FF-F06C-833B03090494}"/>
          </ac:spMkLst>
        </pc:spChg>
        <pc:spChg chg="add mod">
          <ac:chgData name="Rita Tam" userId="a11fa42d-2320-45aa-b44e-2f74874cff07" providerId="ADAL" clId="{B0D44799-FFDC-4888-B186-527C11C808E6}" dt="2022-11-28T05:09:13.138" v="1417" actId="2085"/>
          <ac:spMkLst>
            <pc:docMk/>
            <pc:sldMk cId="1961333361" sldId="281"/>
            <ac:spMk id="127" creationId="{FB38CF55-A652-12F5-6DFF-671ED42CC72D}"/>
          </ac:spMkLst>
        </pc:spChg>
        <pc:spChg chg="mod">
          <ac:chgData name="Rita Tam" userId="a11fa42d-2320-45aa-b44e-2f74874cff07" providerId="ADAL" clId="{B0D44799-FFDC-4888-B186-527C11C808E6}" dt="2022-11-28T05:05:05.318" v="1367"/>
          <ac:spMkLst>
            <pc:docMk/>
            <pc:sldMk cId="1961333361" sldId="281"/>
            <ac:spMk id="131" creationId="{F8026CB5-66B8-14A9-7247-5B88DA172DF5}"/>
          </ac:spMkLst>
        </pc:spChg>
        <pc:spChg chg="mod">
          <ac:chgData name="Rita Tam" userId="a11fa42d-2320-45aa-b44e-2f74874cff07" providerId="ADAL" clId="{B0D44799-FFDC-4888-B186-527C11C808E6}" dt="2022-11-28T05:05:05.318" v="1367"/>
          <ac:spMkLst>
            <pc:docMk/>
            <pc:sldMk cId="1961333361" sldId="281"/>
            <ac:spMk id="132" creationId="{E2ECDF7F-1FE5-8C56-8735-E40A9EF3CBAF}"/>
          </ac:spMkLst>
        </pc:spChg>
        <pc:spChg chg="mod">
          <ac:chgData name="Rita Tam" userId="a11fa42d-2320-45aa-b44e-2f74874cff07" providerId="ADAL" clId="{B0D44799-FFDC-4888-B186-527C11C808E6}" dt="2022-11-28T05:05:05.318" v="1367"/>
          <ac:spMkLst>
            <pc:docMk/>
            <pc:sldMk cId="1961333361" sldId="281"/>
            <ac:spMk id="133" creationId="{860EFF21-7D08-3ED5-517A-D39DCA548E33}"/>
          </ac:spMkLst>
        </pc:spChg>
        <pc:spChg chg="mod">
          <ac:chgData name="Rita Tam" userId="a11fa42d-2320-45aa-b44e-2f74874cff07" providerId="ADAL" clId="{B0D44799-FFDC-4888-B186-527C11C808E6}" dt="2022-11-28T05:05:05.318" v="1367"/>
          <ac:spMkLst>
            <pc:docMk/>
            <pc:sldMk cId="1961333361" sldId="281"/>
            <ac:spMk id="134" creationId="{DC1A9DE1-5EA9-DB42-6E7C-0A32F1293961}"/>
          </ac:spMkLst>
        </pc:spChg>
        <pc:spChg chg="mod">
          <ac:chgData name="Rita Tam" userId="a11fa42d-2320-45aa-b44e-2f74874cff07" providerId="ADAL" clId="{B0D44799-FFDC-4888-B186-527C11C808E6}" dt="2022-11-28T05:05:05.318" v="1367"/>
          <ac:spMkLst>
            <pc:docMk/>
            <pc:sldMk cId="1961333361" sldId="281"/>
            <ac:spMk id="135" creationId="{C99E4A5C-AA57-6FDE-9758-96B0B203962B}"/>
          </ac:spMkLst>
        </pc:spChg>
        <pc:spChg chg="mod">
          <ac:chgData name="Rita Tam" userId="a11fa42d-2320-45aa-b44e-2f74874cff07" providerId="ADAL" clId="{B0D44799-FFDC-4888-B186-527C11C808E6}" dt="2022-11-28T05:05:05.318" v="1367"/>
          <ac:spMkLst>
            <pc:docMk/>
            <pc:sldMk cId="1961333361" sldId="281"/>
            <ac:spMk id="136" creationId="{E8F7C8B5-CB78-3EE0-19CA-936239BBBF24}"/>
          </ac:spMkLst>
        </pc:spChg>
        <pc:spChg chg="mod">
          <ac:chgData name="Rita Tam" userId="a11fa42d-2320-45aa-b44e-2f74874cff07" providerId="ADAL" clId="{B0D44799-FFDC-4888-B186-527C11C808E6}" dt="2022-11-28T05:05:09.429" v="1369"/>
          <ac:spMkLst>
            <pc:docMk/>
            <pc:sldMk cId="1961333361" sldId="281"/>
            <ac:spMk id="138" creationId="{2F660EBB-F469-CEB5-B111-FDD3C728CC05}"/>
          </ac:spMkLst>
        </pc:spChg>
        <pc:spChg chg="del mod">
          <ac:chgData name="Rita Tam" userId="a11fa42d-2320-45aa-b44e-2f74874cff07" providerId="ADAL" clId="{B0D44799-FFDC-4888-B186-527C11C808E6}" dt="2022-11-29T01:15:23.750" v="4900" actId="478"/>
          <ac:spMkLst>
            <pc:docMk/>
            <pc:sldMk cId="1961333361" sldId="281"/>
            <ac:spMk id="139" creationId="{74BB7597-BF5D-6453-823E-32C32B68AF39}"/>
          </ac:spMkLst>
        </pc:spChg>
        <pc:spChg chg="del mod">
          <ac:chgData name="Rita Tam" userId="a11fa42d-2320-45aa-b44e-2f74874cff07" providerId="ADAL" clId="{B0D44799-FFDC-4888-B186-527C11C808E6}" dt="2022-11-29T01:15:29.763" v="4904" actId="478"/>
          <ac:spMkLst>
            <pc:docMk/>
            <pc:sldMk cId="1961333361" sldId="281"/>
            <ac:spMk id="140" creationId="{DF20F945-C494-AC1E-2867-6E632F5FAA1A}"/>
          </ac:spMkLst>
        </pc:spChg>
        <pc:spChg chg="mod">
          <ac:chgData name="Rita Tam" userId="a11fa42d-2320-45aa-b44e-2f74874cff07" providerId="ADAL" clId="{B0D44799-FFDC-4888-B186-527C11C808E6}" dt="2022-11-28T05:05:09.429" v="1369"/>
          <ac:spMkLst>
            <pc:docMk/>
            <pc:sldMk cId="1961333361" sldId="281"/>
            <ac:spMk id="141" creationId="{13FF8765-83FF-984B-4E7A-1F66E8BD50B3}"/>
          </ac:spMkLst>
        </pc:spChg>
        <pc:spChg chg="mod">
          <ac:chgData name="Rita Tam" userId="a11fa42d-2320-45aa-b44e-2f74874cff07" providerId="ADAL" clId="{B0D44799-FFDC-4888-B186-527C11C808E6}" dt="2022-11-28T05:05:09.429" v="1369"/>
          <ac:spMkLst>
            <pc:docMk/>
            <pc:sldMk cId="1961333361" sldId="281"/>
            <ac:spMk id="142" creationId="{1EDE3550-1C87-9243-41AF-B0EE66D66755}"/>
          </ac:spMkLst>
        </pc:spChg>
        <pc:spChg chg="mod">
          <ac:chgData name="Rita Tam" userId="a11fa42d-2320-45aa-b44e-2f74874cff07" providerId="ADAL" clId="{B0D44799-FFDC-4888-B186-527C11C808E6}" dt="2022-11-28T05:05:09.429" v="1369"/>
          <ac:spMkLst>
            <pc:docMk/>
            <pc:sldMk cId="1961333361" sldId="281"/>
            <ac:spMk id="143" creationId="{AB6ECC25-EADC-67B7-B230-C2DD95E726E2}"/>
          </ac:spMkLst>
        </pc:spChg>
        <pc:spChg chg="mod">
          <ac:chgData name="Rita Tam" userId="a11fa42d-2320-45aa-b44e-2f74874cff07" providerId="ADAL" clId="{B0D44799-FFDC-4888-B186-527C11C808E6}" dt="2022-11-28T05:05:09.429" v="1369"/>
          <ac:spMkLst>
            <pc:docMk/>
            <pc:sldMk cId="1961333361" sldId="281"/>
            <ac:spMk id="144" creationId="{E6D41FAA-553D-5714-9FCD-F98792053616}"/>
          </ac:spMkLst>
        </pc:spChg>
        <pc:spChg chg="mod">
          <ac:chgData name="Rita Tam" userId="a11fa42d-2320-45aa-b44e-2f74874cff07" providerId="ADAL" clId="{B0D44799-FFDC-4888-B186-527C11C808E6}" dt="2022-11-28T05:05:09.429" v="1369"/>
          <ac:spMkLst>
            <pc:docMk/>
            <pc:sldMk cId="1961333361" sldId="281"/>
            <ac:spMk id="145" creationId="{651EE05B-8765-7BBD-902A-9849A406C5CA}"/>
          </ac:spMkLst>
        </pc:spChg>
        <pc:spChg chg="mod">
          <ac:chgData name="Rita Tam" userId="a11fa42d-2320-45aa-b44e-2f74874cff07" providerId="ADAL" clId="{B0D44799-FFDC-4888-B186-527C11C808E6}" dt="2022-11-28T05:05:09.429" v="1369"/>
          <ac:spMkLst>
            <pc:docMk/>
            <pc:sldMk cId="1961333361" sldId="281"/>
            <ac:spMk id="146" creationId="{EE3D5029-F812-0ABE-51A9-3449DB2F4669}"/>
          </ac:spMkLst>
        </pc:spChg>
        <pc:spChg chg="mod">
          <ac:chgData name="Rita Tam" userId="a11fa42d-2320-45aa-b44e-2f74874cff07" providerId="ADAL" clId="{B0D44799-FFDC-4888-B186-527C11C808E6}" dt="2022-11-28T05:05:09.429" v="1369"/>
          <ac:spMkLst>
            <pc:docMk/>
            <pc:sldMk cId="1961333361" sldId="281"/>
            <ac:spMk id="147" creationId="{A2E87FB5-DA40-4FD8-8CD4-B383F9748D90}"/>
          </ac:spMkLst>
        </pc:spChg>
        <pc:spChg chg="mod">
          <ac:chgData name="Rita Tam" userId="a11fa42d-2320-45aa-b44e-2f74874cff07" providerId="ADAL" clId="{B0D44799-FFDC-4888-B186-527C11C808E6}" dt="2022-11-28T05:05:09.429" v="1369"/>
          <ac:spMkLst>
            <pc:docMk/>
            <pc:sldMk cId="1961333361" sldId="281"/>
            <ac:spMk id="148" creationId="{A945F200-B13C-5126-5724-0E0725D1D28B}"/>
          </ac:spMkLst>
        </pc:spChg>
        <pc:spChg chg="add mod ord">
          <ac:chgData name="Rita Tam" userId="a11fa42d-2320-45aa-b44e-2f74874cff07" providerId="ADAL" clId="{B0D44799-FFDC-4888-B186-527C11C808E6}" dt="2022-11-29T01:15:31.305" v="4905" actId="1076"/>
          <ac:spMkLst>
            <pc:docMk/>
            <pc:sldMk cId="1961333361" sldId="281"/>
            <ac:spMk id="150" creationId="{3F2CFF25-568E-3922-D748-13CD76FE1F24}"/>
          </ac:spMkLst>
        </pc:spChg>
        <pc:spChg chg="mod">
          <ac:chgData name="Rita Tam" userId="a11fa42d-2320-45aa-b44e-2f74874cff07" providerId="ADAL" clId="{B0D44799-FFDC-4888-B186-527C11C808E6}" dt="2022-11-28T05:08:44.221" v="1404"/>
          <ac:spMkLst>
            <pc:docMk/>
            <pc:sldMk cId="1961333361" sldId="281"/>
            <ac:spMk id="153" creationId="{37FB0C99-55C9-DAF1-AC53-F84445F415DE}"/>
          </ac:spMkLst>
        </pc:spChg>
        <pc:spChg chg="mod">
          <ac:chgData name="Rita Tam" userId="a11fa42d-2320-45aa-b44e-2f74874cff07" providerId="ADAL" clId="{B0D44799-FFDC-4888-B186-527C11C808E6}" dt="2022-11-28T05:08:44.221" v="1404"/>
          <ac:spMkLst>
            <pc:docMk/>
            <pc:sldMk cId="1961333361" sldId="281"/>
            <ac:spMk id="154" creationId="{76A61527-716F-FC81-648A-49A16AD55604}"/>
          </ac:spMkLst>
        </pc:spChg>
        <pc:spChg chg="mod">
          <ac:chgData name="Rita Tam" userId="a11fa42d-2320-45aa-b44e-2f74874cff07" providerId="ADAL" clId="{B0D44799-FFDC-4888-B186-527C11C808E6}" dt="2022-11-28T05:08:44.221" v="1404"/>
          <ac:spMkLst>
            <pc:docMk/>
            <pc:sldMk cId="1961333361" sldId="281"/>
            <ac:spMk id="155" creationId="{35879D32-A563-E407-7CD1-60B5883F90D0}"/>
          </ac:spMkLst>
        </pc:spChg>
        <pc:spChg chg="mod">
          <ac:chgData name="Rita Tam" userId="a11fa42d-2320-45aa-b44e-2f74874cff07" providerId="ADAL" clId="{B0D44799-FFDC-4888-B186-527C11C808E6}" dt="2022-11-28T05:08:44.221" v="1404"/>
          <ac:spMkLst>
            <pc:docMk/>
            <pc:sldMk cId="1961333361" sldId="281"/>
            <ac:spMk id="157" creationId="{5410BC3B-0BAE-E334-83D1-63083D7B66B2}"/>
          </ac:spMkLst>
        </pc:spChg>
        <pc:spChg chg="mod">
          <ac:chgData name="Rita Tam" userId="a11fa42d-2320-45aa-b44e-2f74874cff07" providerId="ADAL" clId="{B0D44799-FFDC-4888-B186-527C11C808E6}" dt="2022-11-28T05:08:44.221" v="1404"/>
          <ac:spMkLst>
            <pc:docMk/>
            <pc:sldMk cId="1961333361" sldId="281"/>
            <ac:spMk id="158" creationId="{0CF36FEE-1104-2ED7-3B5C-FB121DD7484A}"/>
          </ac:spMkLst>
        </pc:spChg>
        <pc:spChg chg="mod">
          <ac:chgData name="Rita Tam" userId="a11fa42d-2320-45aa-b44e-2f74874cff07" providerId="ADAL" clId="{B0D44799-FFDC-4888-B186-527C11C808E6}" dt="2022-11-28T05:08:44.221" v="1404"/>
          <ac:spMkLst>
            <pc:docMk/>
            <pc:sldMk cId="1961333361" sldId="281"/>
            <ac:spMk id="159" creationId="{849BB1EC-9BE9-0978-3518-86998EDFF63B}"/>
          </ac:spMkLst>
        </pc:spChg>
        <pc:spChg chg="mod">
          <ac:chgData name="Rita Tam" userId="a11fa42d-2320-45aa-b44e-2f74874cff07" providerId="ADAL" clId="{B0D44799-FFDC-4888-B186-527C11C808E6}" dt="2022-11-28T05:08:44.221" v="1404"/>
          <ac:spMkLst>
            <pc:docMk/>
            <pc:sldMk cId="1961333361" sldId="281"/>
            <ac:spMk id="160" creationId="{01654D69-28CF-2B1B-673A-64F27CD17BD2}"/>
          </ac:spMkLst>
        </pc:spChg>
        <pc:spChg chg="mod">
          <ac:chgData name="Rita Tam" userId="a11fa42d-2320-45aa-b44e-2f74874cff07" providerId="ADAL" clId="{B0D44799-FFDC-4888-B186-527C11C808E6}" dt="2022-11-28T05:08:44.221" v="1404"/>
          <ac:spMkLst>
            <pc:docMk/>
            <pc:sldMk cId="1961333361" sldId="281"/>
            <ac:spMk id="162" creationId="{FE935E6F-C8E9-057F-F1FB-BF156FA27F4A}"/>
          </ac:spMkLst>
        </pc:spChg>
        <pc:spChg chg="mod">
          <ac:chgData name="Rita Tam" userId="a11fa42d-2320-45aa-b44e-2f74874cff07" providerId="ADAL" clId="{B0D44799-FFDC-4888-B186-527C11C808E6}" dt="2022-11-28T05:08:44.221" v="1404"/>
          <ac:spMkLst>
            <pc:docMk/>
            <pc:sldMk cId="1961333361" sldId="281"/>
            <ac:spMk id="163" creationId="{403550F5-BA06-D1C8-ECEE-22E238BBF88C}"/>
          </ac:spMkLst>
        </pc:spChg>
        <pc:spChg chg="mod">
          <ac:chgData name="Rita Tam" userId="a11fa42d-2320-45aa-b44e-2f74874cff07" providerId="ADAL" clId="{B0D44799-FFDC-4888-B186-527C11C808E6}" dt="2022-11-28T05:08:44.221" v="1404"/>
          <ac:spMkLst>
            <pc:docMk/>
            <pc:sldMk cId="1961333361" sldId="281"/>
            <ac:spMk id="164" creationId="{7322CDE0-539C-6276-B0EE-A5438EF54A52}"/>
          </ac:spMkLst>
        </pc:spChg>
        <pc:spChg chg="mod">
          <ac:chgData name="Rita Tam" userId="a11fa42d-2320-45aa-b44e-2f74874cff07" providerId="ADAL" clId="{B0D44799-FFDC-4888-B186-527C11C808E6}" dt="2022-11-28T05:08:44.221" v="1404"/>
          <ac:spMkLst>
            <pc:docMk/>
            <pc:sldMk cId="1961333361" sldId="281"/>
            <ac:spMk id="165" creationId="{0C53B1A9-C5BC-4697-9237-CC73CC94E0AE}"/>
          </ac:spMkLst>
        </pc:spChg>
        <pc:spChg chg="mod">
          <ac:chgData name="Rita Tam" userId="a11fa42d-2320-45aa-b44e-2f74874cff07" providerId="ADAL" clId="{B0D44799-FFDC-4888-B186-527C11C808E6}" dt="2022-11-28T05:08:44.221" v="1404"/>
          <ac:spMkLst>
            <pc:docMk/>
            <pc:sldMk cId="1961333361" sldId="281"/>
            <ac:spMk id="166" creationId="{D6F5A41D-2AD2-B9AB-F03F-8AAC4F64783A}"/>
          </ac:spMkLst>
        </pc:spChg>
        <pc:spChg chg="mod">
          <ac:chgData name="Rita Tam" userId="a11fa42d-2320-45aa-b44e-2f74874cff07" providerId="ADAL" clId="{B0D44799-FFDC-4888-B186-527C11C808E6}" dt="2022-11-28T05:08:44.221" v="1404"/>
          <ac:spMkLst>
            <pc:docMk/>
            <pc:sldMk cId="1961333361" sldId="281"/>
            <ac:spMk id="167" creationId="{42F915F6-7AD0-85B8-E5E5-E9F1F7AA5FF7}"/>
          </ac:spMkLst>
        </pc:spChg>
        <pc:spChg chg="mod">
          <ac:chgData name="Rita Tam" userId="a11fa42d-2320-45aa-b44e-2f74874cff07" providerId="ADAL" clId="{B0D44799-FFDC-4888-B186-527C11C808E6}" dt="2022-11-28T05:08:44.221" v="1404"/>
          <ac:spMkLst>
            <pc:docMk/>
            <pc:sldMk cId="1961333361" sldId="281"/>
            <ac:spMk id="168" creationId="{A4DDBEA6-0571-0FEA-4464-2F433347E876}"/>
          </ac:spMkLst>
        </pc:spChg>
        <pc:spChg chg="mod">
          <ac:chgData name="Rita Tam" userId="a11fa42d-2320-45aa-b44e-2f74874cff07" providerId="ADAL" clId="{B0D44799-FFDC-4888-B186-527C11C808E6}" dt="2022-11-28T05:08:44.221" v="1404"/>
          <ac:spMkLst>
            <pc:docMk/>
            <pc:sldMk cId="1961333361" sldId="281"/>
            <ac:spMk id="169" creationId="{0F4FB72F-1A62-600F-E284-A772862CB67E}"/>
          </ac:spMkLst>
        </pc:spChg>
        <pc:spChg chg="mod">
          <ac:chgData name="Rita Tam" userId="a11fa42d-2320-45aa-b44e-2f74874cff07" providerId="ADAL" clId="{B0D44799-FFDC-4888-B186-527C11C808E6}" dt="2022-11-28T05:08:44.221" v="1404"/>
          <ac:spMkLst>
            <pc:docMk/>
            <pc:sldMk cId="1961333361" sldId="281"/>
            <ac:spMk id="170" creationId="{6AA8C2C3-E932-9332-7110-3A7287F2F45F}"/>
          </ac:spMkLst>
        </pc:spChg>
        <pc:spChg chg="mod">
          <ac:chgData name="Rita Tam" userId="a11fa42d-2320-45aa-b44e-2f74874cff07" providerId="ADAL" clId="{B0D44799-FFDC-4888-B186-527C11C808E6}" dt="2022-11-28T05:08:44.221" v="1404"/>
          <ac:spMkLst>
            <pc:docMk/>
            <pc:sldMk cId="1961333361" sldId="281"/>
            <ac:spMk id="171" creationId="{3C173F0F-F54D-E557-BAC3-2BE8A93BFE37}"/>
          </ac:spMkLst>
        </pc:spChg>
        <pc:spChg chg="mod">
          <ac:chgData name="Rita Tam" userId="a11fa42d-2320-45aa-b44e-2f74874cff07" providerId="ADAL" clId="{B0D44799-FFDC-4888-B186-527C11C808E6}" dt="2022-11-28T05:08:44.221" v="1404"/>
          <ac:spMkLst>
            <pc:docMk/>
            <pc:sldMk cId="1961333361" sldId="281"/>
            <ac:spMk id="172" creationId="{A9ECCAB9-7691-DE17-B973-14C3A9D47FBE}"/>
          </ac:spMkLst>
        </pc:spChg>
        <pc:spChg chg="mod">
          <ac:chgData name="Rita Tam" userId="a11fa42d-2320-45aa-b44e-2f74874cff07" providerId="ADAL" clId="{B0D44799-FFDC-4888-B186-527C11C808E6}" dt="2022-11-28T05:08:44.221" v="1404"/>
          <ac:spMkLst>
            <pc:docMk/>
            <pc:sldMk cId="1961333361" sldId="281"/>
            <ac:spMk id="173" creationId="{2EAE8C23-FF3E-8AE2-34BC-DF9560E27434}"/>
          </ac:spMkLst>
        </pc:spChg>
        <pc:spChg chg="mod">
          <ac:chgData name="Rita Tam" userId="a11fa42d-2320-45aa-b44e-2f74874cff07" providerId="ADAL" clId="{B0D44799-FFDC-4888-B186-527C11C808E6}" dt="2022-11-28T05:08:44.221" v="1404"/>
          <ac:spMkLst>
            <pc:docMk/>
            <pc:sldMk cId="1961333361" sldId="281"/>
            <ac:spMk id="174" creationId="{BA036A6D-7514-65BD-F0A9-AB240CE01CA9}"/>
          </ac:spMkLst>
        </pc:spChg>
        <pc:spChg chg="mod">
          <ac:chgData name="Rita Tam" userId="a11fa42d-2320-45aa-b44e-2f74874cff07" providerId="ADAL" clId="{B0D44799-FFDC-4888-B186-527C11C808E6}" dt="2022-11-28T05:08:44.221" v="1404"/>
          <ac:spMkLst>
            <pc:docMk/>
            <pc:sldMk cId="1961333361" sldId="281"/>
            <ac:spMk id="175" creationId="{B069FBAE-A28C-0B85-764B-E86AD15E6317}"/>
          </ac:spMkLst>
        </pc:spChg>
        <pc:spChg chg="mod">
          <ac:chgData name="Rita Tam" userId="a11fa42d-2320-45aa-b44e-2f74874cff07" providerId="ADAL" clId="{B0D44799-FFDC-4888-B186-527C11C808E6}" dt="2022-11-28T05:08:44.221" v="1404"/>
          <ac:spMkLst>
            <pc:docMk/>
            <pc:sldMk cId="1961333361" sldId="281"/>
            <ac:spMk id="176" creationId="{C1BA4A69-A6D0-F351-5250-E3C073F5A4B6}"/>
          </ac:spMkLst>
        </pc:spChg>
        <pc:spChg chg="mod">
          <ac:chgData name="Rita Tam" userId="a11fa42d-2320-45aa-b44e-2f74874cff07" providerId="ADAL" clId="{B0D44799-FFDC-4888-B186-527C11C808E6}" dt="2022-11-28T05:08:44.221" v="1404"/>
          <ac:spMkLst>
            <pc:docMk/>
            <pc:sldMk cId="1961333361" sldId="281"/>
            <ac:spMk id="177" creationId="{2EB13ED9-A975-91F5-B879-7550424D4724}"/>
          </ac:spMkLst>
        </pc:spChg>
        <pc:spChg chg="mod">
          <ac:chgData name="Rita Tam" userId="a11fa42d-2320-45aa-b44e-2f74874cff07" providerId="ADAL" clId="{B0D44799-FFDC-4888-B186-527C11C808E6}" dt="2022-11-28T05:08:44.221" v="1404"/>
          <ac:spMkLst>
            <pc:docMk/>
            <pc:sldMk cId="1961333361" sldId="281"/>
            <ac:spMk id="178" creationId="{BBD05EB0-2403-8EE4-09EC-A8275C21D9C1}"/>
          </ac:spMkLst>
        </pc:spChg>
        <pc:spChg chg="mod">
          <ac:chgData name="Rita Tam" userId="a11fa42d-2320-45aa-b44e-2f74874cff07" providerId="ADAL" clId="{B0D44799-FFDC-4888-B186-527C11C808E6}" dt="2022-11-28T05:08:44.221" v="1404"/>
          <ac:spMkLst>
            <pc:docMk/>
            <pc:sldMk cId="1961333361" sldId="281"/>
            <ac:spMk id="179" creationId="{CB89C463-D2B6-E3EE-FC85-022B10F9F04E}"/>
          </ac:spMkLst>
        </pc:spChg>
        <pc:spChg chg="mod">
          <ac:chgData name="Rita Tam" userId="a11fa42d-2320-45aa-b44e-2f74874cff07" providerId="ADAL" clId="{B0D44799-FFDC-4888-B186-527C11C808E6}" dt="2022-11-28T05:08:44.221" v="1404"/>
          <ac:spMkLst>
            <pc:docMk/>
            <pc:sldMk cId="1961333361" sldId="281"/>
            <ac:spMk id="180" creationId="{117C8C62-955C-5A07-B6AB-4D5925F4B6D9}"/>
          </ac:spMkLst>
        </pc:spChg>
        <pc:spChg chg="mod">
          <ac:chgData name="Rita Tam" userId="a11fa42d-2320-45aa-b44e-2f74874cff07" providerId="ADAL" clId="{B0D44799-FFDC-4888-B186-527C11C808E6}" dt="2022-11-28T05:08:44.221" v="1404"/>
          <ac:spMkLst>
            <pc:docMk/>
            <pc:sldMk cId="1961333361" sldId="281"/>
            <ac:spMk id="181" creationId="{3B295C52-2AAF-9A3C-D2F7-E02E4D93EABD}"/>
          </ac:spMkLst>
        </pc:spChg>
        <pc:spChg chg="mod">
          <ac:chgData name="Rita Tam" userId="a11fa42d-2320-45aa-b44e-2f74874cff07" providerId="ADAL" clId="{B0D44799-FFDC-4888-B186-527C11C808E6}" dt="2022-11-28T05:08:44.221" v="1404"/>
          <ac:spMkLst>
            <pc:docMk/>
            <pc:sldMk cId="1961333361" sldId="281"/>
            <ac:spMk id="182" creationId="{A5C33640-59C3-2E95-2BC9-46CC9BD091A3}"/>
          </ac:spMkLst>
        </pc:spChg>
        <pc:spChg chg="mod">
          <ac:chgData name="Rita Tam" userId="a11fa42d-2320-45aa-b44e-2f74874cff07" providerId="ADAL" clId="{B0D44799-FFDC-4888-B186-527C11C808E6}" dt="2022-11-28T05:08:44.221" v="1404"/>
          <ac:spMkLst>
            <pc:docMk/>
            <pc:sldMk cId="1961333361" sldId="281"/>
            <ac:spMk id="183" creationId="{4A13C261-C3A4-6D61-F1ED-65D8385013F5}"/>
          </ac:spMkLst>
        </pc:spChg>
        <pc:spChg chg="mod">
          <ac:chgData name="Rita Tam" userId="a11fa42d-2320-45aa-b44e-2f74874cff07" providerId="ADAL" clId="{B0D44799-FFDC-4888-B186-527C11C808E6}" dt="2022-11-28T05:08:44.221" v="1404"/>
          <ac:spMkLst>
            <pc:docMk/>
            <pc:sldMk cId="1961333361" sldId="281"/>
            <ac:spMk id="184" creationId="{8335A734-AFC0-B3F6-7FB1-7D058BE701D6}"/>
          </ac:spMkLst>
        </pc:spChg>
        <pc:spChg chg="mod">
          <ac:chgData name="Rita Tam" userId="a11fa42d-2320-45aa-b44e-2f74874cff07" providerId="ADAL" clId="{B0D44799-FFDC-4888-B186-527C11C808E6}" dt="2022-11-28T05:08:44.221" v="1404"/>
          <ac:spMkLst>
            <pc:docMk/>
            <pc:sldMk cId="1961333361" sldId="281"/>
            <ac:spMk id="185" creationId="{6F495852-5582-FA1B-E6E8-ED3FFE50AF5A}"/>
          </ac:spMkLst>
        </pc:spChg>
        <pc:spChg chg="mod">
          <ac:chgData name="Rita Tam" userId="a11fa42d-2320-45aa-b44e-2f74874cff07" providerId="ADAL" clId="{B0D44799-FFDC-4888-B186-527C11C808E6}" dt="2022-11-28T05:08:44.221" v="1404"/>
          <ac:spMkLst>
            <pc:docMk/>
            <pc:sldMk cId="1961333361" sldId="281"/>
            <ac:spMk id="186" creationId="{0ADE5C3A-5035-9742-87CA-DC8405FA5C79}"/>
          </ac:spMkLst>
        </pc:spChg>
        <pc:spChg chg="add mod">
          <ac:chgData name="Rita Tam" userId="a11fa42d-2320-45aa-b44e-2f74874cff07" providerId="ADAL" clId="{B0D44799-FFDC-4888-B186-527C11C808E6}" dt="2022-11-28T05:12:18.001" v="1459" actId="113"/>
          <ac:spMkLst>
            <pc:docMk/>
            <pc:sldMk cId="1961333361" sldId="281"/>
            <ac:spMk id="188" creationId="{CD47A22E-AA2A-592E-8B22-14898A9BE685}"/>
          </ac:spMkLst>
        </pc:spChg>
        <pc:spChg chg="add del mod">
          <ac:chgData name="Rita Tam" userId="a11fa42d-2320-45aa-b44e-2f74874cff07" providerId="ADAL" clId="{B0D44799-FFDC-4888-B186-527C11C808E6}" dt="2022-11-28T05:13:23.439" v="1462" actId="478"/>
          <ac:spMkLst>
            <pc:docMk/>
            <pc:sldMk cId="1961333361" sldId="281"/>
            <ac:spMk id="189" creationId="{6D9F9BBF-607C-97CA-A7F2-AF963590884F}"/>
          </ac:spMkLst>
        </pc:spChg>
        <pc:spChg chg="add mod">
          <ac:chgData name="Rita Tam" userId="a11fa42d-2320-45aa-b44e-2f74874cff07" providerId="ADAL" clId="{B0D44799-FFDC-4888-B186-527C11C808E6}" dt="2022-11-28T05:20:25.835" v="1584" actId="1035"/>
          <ac:spMkLst>
            <pc:docMk/>
            <pc:sldMk cId="1961333361" sldId="281"/>
            <ac:spMk id="191" creationId="{8AB19D52-30E8-4471-329F-E6B2FB693F8B}"/>
          </ac:spMkLst>
        </pc:spChg>
        <pc:grpChg chg="del">
          <ac:chgData name="Rita Tam" userId="a11fa42d-2320-45aa-b44e-2f74874cff07" providerId="ADAL" clId="{B0D44799-FFDC-4888-B186-527C11C808E6}" dt="2022-11-28T05:00:53.483" v="1314" actId="478"/>
          <ac:grpSpMkLst>
            <pc:docMk/>
            <pc:sldMk cId="1961333361" sldId="281"/>
            <ac:grpSpMk id="3" creationId="{3F4481D8-006D-5FB8-FD05-5D094FFFA7D7}"/>
          </ac:grpSpMkLst>
        </pc:grpChg>
        <pc:grpChg chg="del">
          <ac:chgData name="Rita Tam" userId="a11fa42d-2320-45aa-b44e-2f74874cff07" providerId="ADAL" clId="{B0D44799-FFDC-4888-B186-527C11C808E6}" dt="2022-11-28T05:00:52.186" v="1313" actId="478"/>
          <ac:grpSpMkLst>
            <pc:docMk/>
            <pc:sldMk cId="1961333361" sldId="281"/>
            <ac:grpSpMk id="19" creationId="{D054838D-743B-FFEB-AE18-54062F78DD67}"/>
          </ac:grpSpMkLst>
        </pc:grpChg>
        <pc:grpChg chg="add mod">
          <ac:chgData name="Rita Tam" userId="a11fa42d-2320-45aa-b44e-2f74874cff07" providerId="ADAL" clId="{B0D44799-FFDC-4888-B186-527C11C808E6}" dt="2022-11-28T05:09:28.421" v="1423" actId="207"/>
          <ac:grpSpMkLst>
            <pc:docMk/>
            <pc:sldMk cId="1961333361" sldId="281"/>
            <ac:grpSpMk id="38" creationId="{A4A44339-E5BD-3D42-7E59-F91298802A77}"/>
          </ac:grpSpMkLst>
        </pc:grpChg>
        <pc:grpChg chg="del">
          <ac:chgData name="Rita Tam" userId="a11fa42d-2320-45aa-b44e-2f74874cff07" providerId="ADAL" clId="{B0D44799-FFDC-4888-B186-527C11C808E6}" dt="2022-11-28T05:01:58.947" v="1329" actId="478"/>
          <ac:grpSpMkLst>
            <pc:docMk/>
            <pc:sldMk cId="1961333361" sldId="281"/>
            <ac:grpSpMk id="81" creationId="{392CF76F-AE7A-8509-04CE-05875DB44940}"/>
          </ac:grpSpMkLst>
        </pc:grpChg>
        <pc:grpChg chg="add mod">
          <ac:chgData name="Rita Tam" userId="a11fa42d-2320-45aa-b44e-2f74874cff07" providerId="ADAL" clId="{B0D44799-FFDC-4888-B186-527C11C808E6}" dt="2022-11-28T05:09:28.421" v="1423" actId="207"/>
          <ac:grpSpMkLst>
            <pc:docMk/>
            <pc:sldMk cId="1961333361" sldId="281"/>
            <ac:grpSpMk id="94" creationId="{929E9C30-7F27-7C0F-C779-EB38C71D10DE}"/>
          </ac:grpSpMkLst>
        </pc:grpChg>
        <pc:grpChg chg="add mod">
          <ac:chgData name="Rita Tam" userId="a11fa42d-2320-45aa-b44e-2f74874cff07" providerId="ADAL" clId="{B0D44799-FFDC-4888-B186-527C11C808E6}" dt="2022-11-28T05:09:28.421" v="1423" actId="207"/>
          <ac:grpSpMkLst>
            <pc:docMk/>
            <pc:sldMk cId="1961333361" sldId="281"/>
            <ac:grpSpMk id="101" creationId="{023FF31C-E9BA-98B9-2324-6089511858B1}"/>
          </ac:grpSpMkLst>
        </pc:grpChg>
        <pc:grpChg chg="add del mod">
          <ac:chgData name="Rita Tam" userId="a11fa42d-2320-45aa-b44e-2f74874cff07" providerId="ADAL" clId="{B0D44799-FFDC-4888-B186-527C11C808E6}" dt="2022-11-28T05:04:14.883" v="1362" actId="478"/>
          <ac:grpSpMkLst>
            <pc:docMk/>
            <pc:sldMk cId="1961333361" sldId="281"/>
            <ac:grpSpMk id="102" creationId="{68F60D9F-7A8D-EA39-A947-4619ABFC6206}"/>
          </ac:grpSpMkLst>
        </pc:grpChg>
        <pc:grpChg chg="add mod">
          <ac:chgData name="Rita Tam" userId="a11fa42d-2320-45aa-b44e-2f74874cff07" providerId="ADAL" clId="{B0D44799-FFDC-4888-B186-527C11C808E6}" dt="2022-11-28T05:09:11.675" v="1416" actId="207"/>
          <ac:grpSpMkLst>
            <pc:docMk/>
            <pc:sldMk cId="1961333361" sldId="281"/>
            <ac:grpSpMk id="128" creationId="{ECC4DDB2-CAF4-4869-9B26-B55E1B1AEB1A}"/>
          </ac:grpSpMkLst>
        </pc:grpChg>
        <pc:grpChg chg="add mod">
          <ac:chgData name="Rita Tam" userId="a11fa42d-2320-45aa-b44e-2f74874cff07" providerId="ADAL" clId="{B0D44799-FFDC-4888-B186-527C11C808E6}" dt="2022-11-28T05:07:38.252" v="1394" actId="164"/>
          <ac:grpSpMkLst>
            <pc:docMk/>
            <pc:sldMk cId="1961333361" sldId="281"/>
            <ac:grpSpMk id="130" creationId="{8EB4AA37-5836-05C3-CCF0-C949C6893871}"/>
          </ac:grpSpMkLst>
        </pc:grpChg>
        <pc:grpChg chg="add mod">
          <ac:chgData name="Rita Tam" userId="a11fa42d-2320-45aa-b44e-2f74874cff07" providerId="ADAL" clId="{B0D44799-FFDC-4888-B186-527C11C808E6}" dt="2022-11-28T05:07:38.252" v="1394" actId="164"/>
          <ac:grpSpMkLst>
            <pc:docMk/>
            <pc:sldMk cId="1961333361" sldId="281"/>
            <ac:grpSpMk id="137" creationId="{21095FBA-2C06-FBCE-83A4-A45419AD0CB6}"/>
          </ac:grpSpMkLst>
        </pc:grpChg>
        <pc:grpChg chg="add mod">
          <ac:chgData name="Rita Tam" userId="a11fa42d-2320-45aa-b44e-2f74874cff07" providerId="ADAL" clId="{B0D44799-FFDC-4888-B186-527C11C808E6}" dt="2022-11-28T05:07:42.719" v="1396" actId="1076"/>
          <ac:grpSpMkLst>
            <pc:docMk/>
            <pc:sldMk cId="1961333361" sldId="281"/>
            <ac:grpSpMk id="149" creationId="{6ABECB3E-6BF4-E4DB-C4F1-639391CEC5C9}"/>
          </ac:grpSpMkLst>
        </pc:grpChg>
        <pc:grpChg chg="add del mod">
          <ac:chgData name="Rita Tam" userId="a11fa42d-2320-45aa-b44e-2f74874cff07" providerId="ADAL" clId="{B0D44799-FFDC-4888-B186-527C11C808E6}" dt="2022-11-28T05:08:46.296" v="1407"/>
          <ac:grpSpMkLst>
            <pc:docMk/>
            <pc:sldMk cId="1961333361" sldId="281"/>
            <ac:grpSpMk id="151" creationId="{4F4DE9A8-5665-51F8-0A15-E27AD17D0D15}"/>
          </ac:grpSpMkLst>
        </pc:grpChg>
        <pc:grpChg chg="mod">
          <ac:chgData name="Rita Tam" userId="a11fa42d-2320-45aa-b44e-2f74874cff07" providerId="ADAL" clId="{B0D44799-FFDC-4888-B186-527C11C808E6}" dt="2022-11-28T05:08:44.221" v="1404"/>
          <ac:grpSpMkLst>
            <pc:docMk/>
            <pc:sldMk cId="1961333361" sldId="281"/>
            <ac:grpSpMk id="156" creationId="{F8E04FC7-CCB3-AE1B-EA09-4ADB5CC156E3}"/>
          </ac:grpSpMkLst>
        </pc:grpChg>
        <pc:grpChg chg="mod">
          <ac:chgData name="Rita Tam" userId="a11fa42d-2320-45aa-b44e-2f74874cff07" providerId="ADAL" clId="{B0D44799-FFDC-4888-B186-527C11C808E6}" dt="2022-11-28T05:08:44.221" v="1404"/>
          <ac:grpSpMkLst>
            <pc:docMk/>
            <pc:sldMk cId="1961333361" sldId="281"/>
            <ac:grpSpMk id="161" creationId="{A47504EA-3E00-3995-FA7A-311927586DB2}"/>
          </ac:grpSpMkLst>
        </pc:grpChg>
        <pc:grpChg chg="add mod">
          <ac:chgData name="Rita Tam" userId="a11fa42d-2320-45aa-b44e-2f74874cff07" providerId="ADAL" clId="{B0D44799-FFDC-4888-B186-527C11C808E6}" dt="2022-11-28T05:19:33.521" v="1570" actId="164"/>
          <ac:grpSpMkLst>
            <pc:docMk/>
            <pc:sldMk cId="1961333361" sldId="281"/>
            <ac:grpSpMk id="192" creationId="{E7C0A8DE-FFE3-6C7C-E925-6088556F5B34}"/>
          </ac:grpSpMkLst>
        </pc:grpChg>
        <pc:picChg chg="del">
          <ac:chgData name="Rita Tam" userId="a11fa42d-2320-45aa-b44e-2f74874cff07" providerId="ADAL" clId="{B0D44799-FFDC-4888-B186-527C11C808E6}" dt="2022-11-28T05:00:53.483" v="1314" actId="478"/>
          <ac:picMkLst>
            <pc:docMk/>
            <pc:sldMk cId="1961333361" sldId="281"/>
            <ac:picMk id="8" creationId="{5C086214-44A3-4AB7-3101-6E8A46392D65}"/>
          </ac:picMkLst>
        </pc:picChg>
        <pc:picChg chg="add mod">
          <ac:chgData name="Rita Tam" userId="a11fa42d-2320-45aa-b44e-2f74874cff07" providerId="ADAL" clId="{B0D44799-FFDC-4888-B186-527C11C808E6}" dt="2022-11-28T05:09:37.042" v="1424"/>
          <ac:picMkLst>
            <pc:docMk/>
            <pc:sldMk cId="1961333361" sldId="281"/>
            <ac:picMk id="33" creationId="{617974E1-18A2-7DE7-A979-A7601448275F}"/>
          </ac:picMkLst>
        </pc:picChg>
        <pc:picChg chg="add del">
          <ac:chgData name="Rita Tam" userId="a11fa42d-2320-45aa-b44e-2f74874cff07" providerId="ADAL" clId="{B0D44799-FFDC-4888-B186-527C11C808E6}" dt="2022-11-28T05:00:51.401" v="1312" actId="478"/>
          <ac:picMkLst>
            <pc:docMk/>
            <pc:sldMk cId="1961333361" sldId="281"/>
            <ac:picMk id="73" creationId="{0E85058F-0C7A-48C3-7EA7-58E97F9F99E9}"/>
          </ac:picMkLst>
        </pc:picChg>
        <pc:picChg chg="add del mod">
          <ac:chgData name="Rita Tam" userId="a11fa42d-2320-45aa-b44e-2f74874cff07" providerId="ADAL" clId="{B0D44799-FFDC-4888-B186-527C11C808E6}" dt="2022-11-28T05:04:14.883" v="1362" actId="478"/>
          <ac:picMkLst>
            <pc:docMk/>
            <pc:sldMk cId="1961333361" sldId="281"/>
            <ac:picMk id="109" creationId="{08DE3420-2BB2-6C25-F873-E1D2D5026FCA}"/>
          </ac:picMkLst>
        </pc:picChg>
        <pc:picChg chg="add mod">
          <ac:chgData name="Rita Tam" userId="a11fa42d-2320-45aa-b44e-2f74874cff07" providerId="ADAL" clId="{B0D44799-FFDC-4888-B186-527C11C808E6}" dt="2022-11-28T05:07:38.252" v="1394" actId="164"/>
          <ac:picMkLst>
            <pc:docMk/>
            <pc:sldMk cId="1961333361" sldId="281"/>
            <ac:picMk id="129" creationId="{ECA7CF6E-3450-E5A5-2C6F-DE334BEFF326}"/>
          </ac:picMkLst>
        </pc:picChg>
        <pc:picChg chg="mod">
          <ac:chgData name="Rita Tam" userId="a11fa42d-2320-45aa-b44e-2f74874cff07" providerId="ADAL" clId="{B0D44799-FFDC-4888-B186-527C11C808E6}" dt="2022-11-28T05:08:44.221" v="1404"/>
          <ac:picMkLst>
            <pc:docMk/>
            <pc:sldMk cId="1961333361" sldId="281"/>
            <ac:picMk id="152" creationId="{A46BA548-0577-24CC-5037-FB44E28F8C77}"/>
          </ac:picMkLst>
        </pc:picChg>
        <pc:picChg chg="add del mod">
          <ac:chgData name="Rita Tam" userId="a11fa42d-2320-45aa-b44e-2f74874cff07" providerId="ADAL" clId="{B0D44799-FFDC-4888-B186-527C11C808E6}" dt="2022-11-28T05:08:57.939" v="1415" actId="478"/>
          <ac:picMkLst>
            <pc:docMk/>
            <pc:sldMk cId="1961333361" sldId="281"/>
            <ac:picMk id="187" creationId="{6163BBA6-3586-EA9E-B436-1309A5712796}"/>
          </ac:picMkLst>
        </pc:picChg>
        <pc:picChg chg="add mod">
          <ac:chgData name="Rita Tam" userId="a11fa42d-2320-45aa-b44e-2f74874cff07" providerId="ADAL" clId="{B0D44799-FFDC-4888-B186-527C11C808E6}" dt="2022-11-28T05:32:42.462" v="1787" actId="29295"/>
          <ac:picMkLst>
            <pc:docMk/>
            <pc:sldMk cId="1961333361" sldId="281"/>
            <ac:picMk id="190" creationId="{8D6A15A6-CFCE-6C8F-524F-5B82CE79763C}"/>
          </ac:picMkLst>
        </pc:picChg>
      </pc:sldChg>
      <pc:sldChg chg="addSp delSp modSp mod addAnim delAnim modAnim">
        <pc:chgData name="Rita Tam" userId="a11fa42d-2320-45aa-b44e-2f74874cff07" providerId="ADAL" clId="{B0D44799-FFDC-4888-B186-527C11C808E6}" dt="2022-11-29T01:10:13.634" v="4853" actId="478"/>
        <pc:sldMkLst>
          <pc:docMk/>
          <pc:sldMk cId="4029672065" sldId="282"/>
        </pc:sldMkLst>
        <pc:graphicFrameChg chg="add del mod">
          <ac:chgData name="Rita Tam" userId="a11fa42d-2320-45aa-b44e-2f74874cff07" providerId="ADAL" clId="{B0D44799-FFDC-4888-B186-527C11C808E6}" dt="2022-11-29T01:10:09.334" v="4849"/>
          <ac:graphicFrameMkLst>
            <pc:docMk/>
            <pc:sldMk cId="4029672065" sldId="282"/>
            <ac:graphicFrameMk id="4" creationId="{BDBD1B4E-A93B-5FD3-C0C5-D9406D9ECF70}"/>
          </ac:graphicFrameMkLst>
        </pc:graphicFrameChg>
        <pc:graphicFrameChg chg="add del mod">
          <ac:chgData name="Rita Tam" userId="a11fa42d-2320-45aa-b44e-2f74874cff07" providerId="ADAL" clId="{B0D44799-FFDC-4888-B186-527C11C808E6}" dt="2022-11-29T01:10:13.634" v="4853" actId="478"/>
          <ac:graphicFrameMkLst>
            <pc:docMk/>
            <pc:sldMk cId="4029672065" sldId="282"/>
            <ac:graphicFrameMk id="5" creationId="{9EE74BFC-FB27-8F32-1378-68E86B14DFB9}"/>
          </ac:graphicFrameMkLst>
        </pc:graphicFrameChg>
        <pc:graphicFrameChg chg="add del mod">
          <ac:chgData name="Rita Tam" userId="a11fa42d-2320-45aa-b44e-2f74874cff07" providerId="ADAL" clId="{B0D44799-FFDC-4888-B186-527C11C808E6}" dt="2022-11-29T01:10:13.444" v="4852"/>
          <ac:graphicFrameMkLst>
            <pc:docMk/>
            <pc:sldMk cId="4029672065" sldId="282"/>
            <ac:graphicFrameMk id="8" creationId="{B93C8895-08DC-90DA-E734-2E04FFB60E4F}"/>
          </ac:graphicFrameMkLst>
        </pc:graphicFrameChg>
        <pc:picChg chg="add del mod">
          <ac:chgData name="Rita Tam" userId="a11fa42d-2320-45aa-b44e-2f74874cff07" providerId="ADAL" clId="{B0D44799-FFDC-4888-B186-527C11C808E6}" dt="2022-11-28T03:28:32.259" v="184"/>
          <ac:picMkLst>
            <pc:docMk/>
            <pc:sldMk cId="4029672065" sldId="282"/>
            <ac:picMk id="4" creationId="{A6F03101-0763-0D36-E2A2-9E8CB10386A5}"/>
          </ac:picMkLst>
        </pc:picChg>
        <pc:picChg chg="add mod">
          <ac:chgData name="Rita Tam" userId="a11fa42d-2320-45aa-b44e-2f74874cff07" providerId="ADAL" clId="{B0D44799-FFDC-4888-B186-527C11C808E6}" dt="2022-11-28T03:32:44.085" v="197" actId="1076"/>
          <ac:picMkLst>
            <pc:docMk/>
            <pc:sldMk cId="4029672065" sldId="282"/>
            <ac:picMk id="6" creationId="{C99C8B2F-E200-3452-452B-C8DEAE1B0A19}"/>
          </ac:picMkLst>
        </pc:picChg>
        <pc:picChg chg="add mod">
          <ac:chgData name="Rita Tam" userId="a11fa42d-2320-45aa-b44e-2f74874cff07" providerId="ADAL" clId="{B0D44799-FFDC-4888-B186-527C11C808E6}" dt="2022-11-28T03:32:43.913" v="196" actId="1076"/>
          <ac:picMkLst>
            <pc:docMk/>
            <pc:sldMk cId="4029672065" sldId="282"/>
            <ac:picMk id="7" creationId="{924EF857-7793-B723-06DA-9D6BE24F6BA8}"/>
          </ac:picMkLst>
        </pc:picChg>
      </pc:sldChg>
      <pc:sldChg chg="del">
        <pc:chgData name="Rita Tam" userId="a11fa42d-2320-45aa-b44e-2f74874cff07" providerId="ADAL" clId="{B0D44799-FFDC-4888-B186-527C11C808E6}" dt="2022-11-28T05:30:26.529" v="1765" actId="47"/>
        <pc:sldMkLst>
          <pc:docMk/>
          <pc:sldMk cId="1891202018" sldId="283"/>
        </pc:sldMkLst>
      </pc:sldChg>
      <pc:sldChg chg="addSp delSp modSp del mod">
        <pc:chgData name="Rita Tam" userId="a11fa42d-2320-45aa-b44e-2f74874cff07" providerId="ADAL" clId="{B0D44799-FFDC-4888-B186-527C11C808E6}" dt="2022-11-28T04:41:12.544" v="1184" actId="47"/>
        <pc:sldMkLst>
          <pc:docMk/>
          <pc:sldMk cId="3173553073" sldId="284"/>
        </pc:sldMkLst>
        <pc:spChg chg="mod">
          <ac:chgData name="Rita Tam" userId="a11fa42d-2320-45aa-b44e-2f74874cff07" providerId="ADAL" clId="{B0D44799-FFDC-4888-B186-527C11C808E6}" dt="2022-11-28T04:12:30.313" v="672"/>
          <ac:spMkLst>
            <pc:docMk/>
            <pc:sldMk cId="3173553073" sldId="284"/>
            <ac:spMk id="63" creationId="{461B6FB9-C094-4B87-F798-1070D39D1FDF}"/>
          </ac:spMkLst>
        </pc:spChg>
        <pc:spChg chg="mod">
          <ac:chgData name="Rita Tam" userId="a11fa42d-2320-45aa-b44e-2f74874cff07" providerId="ADAL" clId="{B0D44799-FFDC-4888-B186-527C11C808E6}" dt="2022-11-28T04:12:30.313" v="672"/>
          <ac:spMkLst>
            <pc:docMk/>
            <pc:sldMk cId="3173553073" sldId="284"/>
            <ac:spMk id="704" creationId="{D4A2D3F5-2AD2-CD30-D63D-BDBF97E1189F}"/>
          </ac:spMkLst>
        </pc:spChg>
        <pc:spChg chg="mod">
          <ac:chgData name="Rita Tam" userId="a11fa42d-2320-45aa-b44e-2f74874cff07" providerId="ADAL" clId="{B0D44799-FFDC-4888-B186-527C11C808E6}" dt="2022-11-28T04:12:30.313" v="672"/>
          <ac:spMkLst>
            <pc:docMk/>
            <pc:sldMk cId="3173553073" sldId="284"/>
            <ac:spMk id="705" creationId="{89CB0882-FBCD-30BE-53BC-C181A9EDBBEE}"/>
          </ac:spMkLst>
        </pc:spChg>
        <pc:spChg chg="mod">
          <ac:chgData name="Rita Tam" userId="a11fa42d-2320-45aa-b44e-2f74874cff07" providerId="ADAL" clId="{B0D44799-FFDC-4888-B186-527C11C808E6}" dt="2022-11-28T04:12:30.313" v="672"/>
          <ac:spMkLst>
            <pc:docMk/>
            <pc:sldMk cId="3173553073" sldId="284"/>
            <ac:spMk id="706" creationId="{9F82FCE4-5A93-BC9D-C22B-1619BF66906F}"/>
          </ac:spMkLst>
        </pc:spChg>
        <pc:spChg chg="mod">
          <ac:chgData name="Rita Tam" userId="a11fa42d-2320-45aa-b44e-2f74874cff07" providerId="ADAL" clId="{B0D44799-FFDC-4888-B186-527C11C808E6}" dt="2022-11-28T04:12:30.313" v="672"/>
          <ac:spMkLst>
            <pc:docMk/>
            <pc:sldMk cId="3173553073" sldId="284"/>
            <ac:spMk id="707" creationId="{FDA1DAFF-CE75-CB5C-860E-522E8D8BAAA1}"/>
          </ac:spMkLst>
        </pc:spChg>
        <pc:spChg chg="mod">
          <ac:chgData name="Rita Tam" userId="a11fa42d-2320-45aa-b44e-2f74874cff07" providerId="ADAL" clId="{B0D44799-FFDC-4888-B186-527C11C808E6}" dt="2022-11-28T04:12:30.313" v="672"/>
          <ac:spMkLst>
            <pc:docMk/>
            <pc:sldMk cId="3173553073" sldId="284"/>
            <ac:spMk id="708" creationId="{6B5339E1-CAF6-99AA-A882-E6F6C07BBF2D}"/>
          </ac:spMkLst>
        </pc:spChg>
        <pc:spChg chg="mod">
          <ac:chgData name="Rita Tam" userId="a11fa42d-2320-45aa-b44e-2f74874cff07" providerId="ADAL" clId="{B0D44799-FFDC-4888-B186-527C11C808E6}" dt="2022-11-28T04:12:30.313" v="672"/>
          <ac:spMkLst>
            <pc:docMk/>
            <pc:sldMk cId="3173553073" sldId="284"/>
            <ac:spMk id="709" creationId="{985CBDE8-9B10-A53F-EED8-E9491772CD1B}"/>
          </ac:spMkLst>
        </pc:spChg>
        <pc:spChg chg="mod">
          <ac:chgData name="Rita Tam" userId="a11fa42d-2320-45aa-b44e-2f74874cff07" providerId="ADAL" clId="{B0D44799-FFDC-4888-B186-527C11C808E6}" dt="2022-11-28T04:31:34.033" v="970"/>
          <ac:spMkLst>
            <pc:docMk/>
            <pc:sldMk cId="3173553073" sldId="284"/>
            <ac:spMk id="713" creationId="{6B6FDBCF-A4B1-1147-AC5A-5EFBCCFB92CA}"/>
          </ac:spMkLst>
        </pc:spChg>
        <pc:spChg chg="mod">
          <ac:chgData name="Rita Tam" userId="a11fa42d-2320-45aa-b44e-2f74874cff07" providerId="ADAL" clId="{B0D44799-FFDC-4888-B186-527C11C808E6}" dt="2022-11-28T04:31:34.033" v="970"/>
          <ac:spMkLst>
            <pc:docMk/>
            <pc:sldMk cId="3173553073" sldId="284"/>
            <ac:spMk id="714" creationId="{B973E26B-F2B3-7EA1-9C06-A2DCB8FB4616}"/>
          </ac:spMkLst>
        </pc:spChg>
        <pc:spChg chg="mod">
          <ac:chgData name="Rita Tam" userId="a11fa42d-2320-45aa-b44e-2f74874cff07" providerId="ADAL" clId="{B0D44799-FFDC-4888-B186-527C11C808E6}" dt="2022-11-28T04:31:34.033" v="970"/>
          <ac:spMkLst>
            <pc:docMk/>
            <pc:sldMk cId="3173553073" sldId="284"/>
            <ac:spMk id="715" creationId="{E7065BA4-2D47-FC3D-EFE7-1616C852935D}"/>
          </ac:spMkLst>
        </pc:spChg>
        <pc:spChg chg="mod">
          <ac:chgData name="Rita Tam" userId="a11fa42d-2320-45aa-b44e-2f74874cff07" providerId="ADAL" clId="{B0D44799-FFDC-4888-B186-527C11C808E6}" dt="2022-11-28T04:31:34.033" v="970"/>
          <ac:spMkLst>
            <pc:docMk/>
            <pc:sldMk cId="3173553073" sldId="284"/>
            <ac:spMk id="716" creationId="{0C52A908-566A-1BD7-FB80-07E1B0A9420B}"/>
          </ac:spMkLst>
        </pc:spChg>
        <pc:spChg chg="mod">
          <ac:chgData name="Rita Tam" userId="a11fa42d-2320-45aa-b44e-2f74874cff07" providerId="ADAL" clId="{B0D44799-FFDC-4888-B186-527C11C808E6}" dt="2022-11-28T04:31:34.033" v="970"/>
          <ac:spMkLst>
            <pc:docMk/>
            <pc:sldMk cId="3173553073" sldId="284"/>
            <ac:spMk id="717" creationId="{F43C74A0-10AA-434E-011E-969F317CE07E}"/>
          </ac:spMkLst>
        </pc:spChg>
        <pc:spChg chg="mod">
          <ac:chgData name="Rita Tam" userId="a11fa42d-2320-45aa-b44e-2f74874cff07" providerId="ADAL" clId="{B0D44799-FFDC-4888-B186-527C11C808E6}" dt="2022-11-28T04:31:34.033" v="970"/>
          <ac:spMkLst>
            <pc:docMk/>
            <pc:sldMk cId="3173553073" sldId="284"/>
            <ac:spMk id="718" creationId="{BD0DD460-316D-6B13-CCCB-97F716D78B85}"/>
          </ac:spMkLst>
        </pc:spChg>
        <pc:spChg chg="mod">
          <ac:chgData name="Rita Tam" userId="a11fa42d-2320-45aa-b44e-2f74874cff07" providerId="ADAL" clId="{B0D44799-FFDC-4888-B186-527C11C808E6}" dt="2022-11-28T04:31:34.033" v="970"/>
          <ac:spMkLst>
            <pc:docMk/>
            <pc:sldMk cId="3173553073" sldId="284"/>
            <ac:spMk id="719" creationId="{82680919-34CA-3E26-51A3-6870FB47ECEE}"/>
          </ac:spMkLst>
        </pc:spChg>
        <pc:grpChg chg="add mod">
          <ac:chgData name="Rita Tam" userId="a11fa42d-2320-45aa-b44e-2f74874cff07" providerId="ADAL" clId="{B0D44799-FFDC-4888-B186-527C11C808E6}" dt="2022-11-28T04:12:30.313" v="672"/>
          <ac:grpSpMkLst>
            <pc:docMk/>
            <pc:sldMk cId="3173553073" sldId="284"/>
            <ac:grpSpMk id="60" creationId="{16CEB7E9-6232-55B4-948B-9EC3E8A04A7E}"/>
          </ac:grpSpMkLst>
        </pc:grpChg>
        <pc:grpChg chg="mod">
          <ac:chgData name="Rita Tam" userId="a11fa42d-2320-45aa-b44e-2f74874cff07" providerId="ADAL" clId="{B0D44799-FFDC-4888-B186-527C11C808E6}" dt="2022-11-28T04:12:30.313" v="672"/>
          <ac:grpSpMkLst>
            <pc:docMk/>
            <pc:sldMk cId="3173553073" sldId="284"/>
            <ac:grpSpMk id="61" creationId="{4B6B7160-8B0D-6959-82C7-0232E0EFEC1E}"/>
          </ac:grpSpMkLst>
        </pc:grpChg>
        <pc:grpChg chg="mod">
          <ac:chgData name="Rita Tam" userId="a11fa42d-2320-45aa-b44e-2f74874cff07" providerId="ADAL" clId="{B0D44799-FFDC-4888-B186-527C11C808E6}" dt="2022-11-28T04:12:30.313" v="672"/>
          <ac:grpSpMkLst>
            <pc:docMk/>
            <pc:sldMk cId="3173553073" sldId="284"/>
            <ac:grpSpMk id="62" creationId="{48431BB1-96A2-0400-65B3-38A50337C73D}"/>
          </ac:grpSpMkLst>
        </pc:grpChg>
        <pc:grpChg chg="add del mod">
          <ac:chgData name="Rita Tam" userId="a11fa42d-2320-45aa-b44e-2f74874cff07" providerId="ADAL" clId="{B0D44799-FFDC-4888-B186-527C11C808E6}" dt="2022-11-28T04:31:37.672" v="973"/>
          <ac:grpSpMkLst>
            <pc:docMk/>
            <pc:sldMk cId="3173553073" sldId="284"/>
            <ac:grpSpMk id="710" creationId="{97998B8A-43F8-D9F0-B86E-D1C63B995338}"/>
          </ac:grpSpMkLst>
        </pc:grpChg>
        <pc:grpChg chg="mod">
          <ac:chgData name="Rita Tam" userId="a11fa42d-2320-45aa-b44e-2f74874cff07" providerId="ADAL" clId="{B0D44799-FFDC-4888-B186-527C11C808E6}" dt="2022-11-28T04:31:34.033" v="970"/>
          <ac:grpSpMkLst>
            <pc:docMk/>
            <pc:sldMk cId="3173553073" sldId="284"/>
            <ac:grpSpMk id="711" creationId="{8CFB829D-0537-674F-E92D-AA2D0EDE8437}"/>
          </ac:grpSpMkLst>
        </pc:grpChg>
        <pc:grpChg chg="mod">
          <ac:chgData name="Rita Tam" userId="a11fa42d-2320-45aa-b44e-2f74874cff07" providerId="ADAL" clId="{B0D44799-FFDC-4888-B186-527C11C808E6}" dt="2022-11-28T04:31:34.033" v="970"/>
          <ac:grpSpMkLst>
            <pc:docMk/>
            <pc:sldMk cId="3173553073" sldId="284"/>
            <ac:grpSpMk id="712" creationId="{5E0016E4-219E-DC55-690F-C8DB053AA1E4}"/>
          </ac:grpSpMkLst>
        </pc:grpChg>
      </pc:sldChg>
      <pc:sldChg chg="modSp del mod">
        <pc:chgData name="Rita Tam" userId="a11fa42d-2320-45aa-b44e-2f74874cff07" providerId="ADAL" clId="{B0D44799-FFDC-4888-B186-527C11C808E6}" dt="2022-11-28T05:30:27.649" v="1766" actId="47"/>
        <pc:sldMkLst>
          <pc:docMk/>
          <pc:sldMk cId="630122859" sldId="285"/>
        </pc:sldMkLst>
        <pc:grpChg chg="mod">
          <ac:chgData name="Rita Tam" userId="a11fa42d-2320-45aa-b44e-2f74874cff07" providerId="ADAL" clId="{B0D44799-FFDC-4888-B186-527C11C808E6}" dt="2022-11-28T05:29:53.657" v="1754" actId="1076"/>
          <ac:grpSpMkLst>
            <pc:docMk/>
            <pc:sldMk cId="630122859" sldId="285"/>
            <ac:grpSpMk id="43" creationId="{4F357EC7-7B49-DB6D-F22A-C6F2CBEF35E9}"/>
          </ac:grpSpMkLst>
        </pc:grpChg>
      </pc:sldChg>
      <pc:sldChg chg="del">
        <pc:chgData name="Rita Tam" userId="a11fa42d-2320-45aa-b44e-2f74874cff07" providerId="ADAL" clId="{B0D44799-FFDC-4888-B186-527C11C808E6}" dt="2022-11-28T04:41:11.117" v="1183" actId="47"/>
        <pc:sldMkLst>
          <pc:docMk/>
          <pc:sldMk cId="2310241555" sldId="286"/>
        </pc:sldMkLst>
      </pc:sldChg>
      <pc:sldChg chg="del modAnim">
        <pc:chgData name="Rita Tam" userId="a11fa42d-2320-45aa-b44e-2f74874cff07" providerId="ADAL" clId="{B0D44799-FFDC-4888-B186-527C11C808E6}" dt="2022-11-28T04:07:53.864" v="600" actId="47"/>
        <pc:sldMkLst>
          <pc:docMk/>
          <pc:sldMk cId="1221046822" sldId="289"/>
        </pc:sldMkLst>
      </pc:sldChg>
      <pc:sldChg chg="del">
        <pc:chgData name="Rita Tam" userId="a11fa42d-2320-45aa-b44e-2f74874cff07" providerId="ADAL" clId="{B0D44799-FFDC-4888-B186-527C11C808E6}" dt="2022-11-28T04:41:09.746" v="1182" actId="47"/>
        <pc:sldMkLst>
          <pc:docMk/>
          <pc:sldMk cId="4108227800" sldId="290"/>
        </pc:sldMkLst>
      </pc:sldChg>
      <pc:sldChg chg="del">
        <pc:chgData name="Rita Tam" userId="a11fa42d-2320-45aa-b44e-2f74874cff07" providerId="ADAL" clId="{B0D44799-FFDC-4888-B186-527C11C808E6}" dt="2022-11-28T04:41:13.783" v="1185" actId="47"/>
        <pc:sldMkLst>
          <pc:docMk/>
          <pc:sldMk cId="2180758278" sldId="291"/>
        </pc:sldMkLst>
      </pc:sldChg>
      <pc:sldChg chg="addSp delSp modSp mod delAnim modAnim">
        <pc:chgData name="Rita Tam" userId="a11fa42d-2320-45aa-b44e-2f74874cff07" providerId="ADAL" clId="{B0D44799-FFDC-4888-B186-527C11C808E6}" dt="2022-11-29T01:12:30.582" v="4884" actId="20577"/>
        <pc:sldMkLst>
          <pc:docMk/>
          <pc:sldMk cId="150167242" sldId="292"/>
        </pc:sldMkLst>
        <pc:spChg chg="add mod">
          <ac:chgData name="Rita Tam" userId="a11fa42d-2320-45aa-b44e-2f74874cff07" providerId="ADAL" clId="{B0D44799-FFDC-4888-B186-527C11C808E6}" dt="2022-11-28T04:42:50.431" v="1196" actId="164"/>
          <ac:spMkLst>
            <pc:docMk/>
            <pc:sldMk cId="150167242" sldId="292"/>
            <ac:spMk id="5" creationId="{6710BF33-A53A-8D51-82DA-38814EE94402}"/>
          </ac:spMkLst>
        </pc:spChg>
        <pc:spChg chg="add mod">
          <ac:chgData name="Rita Tam" userId="a11fa42d-2320-45aa-b44e-2f74874cff07" providerId="ADAL" clId="{B0D44799-FFDC-4888-B186-527C11C808E6}" dt="2022-11-28T04:42:50.431" v="1196" actId="164"/>
          <ac:spMkLst>
            <pc:docMk/>
            <pc:sldMk cId="150167242" sldId="292"/>
            <ac:spMk id="6" creationId="{3554DC69-C297-B1B8-823D-431C0C124450}"/>
          </ac:spMkLst>
        </pc:spChg>
        <pc:spChg chg="add mod">
          <ac:chgData name="Rita Tam" userId="a11fa42d-2320-45aa-b44e-2f74874cff07" providerId="ADAL" clId="{B0D44799-FFDC-4888-B186-527C11C808E6}" dt="2022-11-28T04:42:50.431" v="1196" actId="164"/>
          <ac:spMkLst>
            <pc:docMk/>
            <pc:sldMk cId="150167242" sldId="292"/>
            <ac:spMk id="7" creationId="{178C722A-DAC1-967D-62A9-9E1897D5412E}"/>
          </ac:spMkLst>
        </pc:spChg>
        <pc:spChg chg="mod">
          <ac:chgData name="Rita Tam" userId="a11fa42d-2320-45aa-b44e-2f74874cff07" providerId="ADAL" clId="{B0D44799-FFDC-4888-B186-527C11C808E6}" dt="2022-11-28T04:42:58.776" v="1198"/>
          <ac:spMkLst>
            <pc:docMk/>
            <pc:sldMk cId="150167242" sldId="292"/>
            <ac:spMk id="10" creationId="{CBD13D55-EC70-6FA9-D38C-C2B0AB272943}"/>
          </ac:spMkLst>
        </pc:spChg>
        <pc:spChg chg="mod">
          <ac:chgData name="Rita Tam" userId="a11fa42d-2320-45aa-b44e-2f74874cff07" providerId="ADAL" clId="{B0D44799-FFDC-4888-B186-527C11C808E6}" dt="2022-11-28T04:42:58.776" v="1198"/>
          <ac:spMkLst>
            <pc:docMk/>
            <pc:sldMk cId="150167242" sldId="292"/>
            <ac:spMk id="11" creationId="{6A8B4763-AAB1-47AD-2CE9-E4D4B8EF4D55}"/>
          </ac:spMkLst>
        </pc:spChg>
        <pc:spChg chg="mod">
          <ac:chgData name="Rita Tam" userId="a11fa42d-2320-45aa-b44e-2f74874cff07" providerId="ADAL" clId="{B0D44799-FFDC-4888-B186-527C11C808E6}" dt="2022-11-28T04:42:58.776" v="1198"/>
          <ac:spMkLst>
            <pc:docMk/>
            <pc:sldMk cId="150167242" sldId="292"/>
            <ac:spMk id="12" creationId="{0D31B890-DD6D-11C7-91CC-C4F74D557680}"/>
          </ac:spMkLst>
        </pc:spChg>
        <pc:spChg chg="mod">
          <ac:chgData name="Rita Tam" userId="a11fa42d-2320-45aa-b44e-2f74874cff07" providerId="ADAL" clId="{B0D44799-FFDC-4888-B186-527C11C808E6}" dt="2022-11-28T04:43:02.858" v="1200"/>
          <ac:spMkLst>
            <pc:docMk/>
            <pc:sldMk cId="150167242" sldId="292"/>
            <ac:spMk id="14" creationId="{707FB44E-05F5-099E-7F45-592FAF06C047}"/>
          </ac:spMkLst>
        </pc:spChg>
        <pc:spChg chg="mod">
          <ac:chgData name="Rita Tam" userId="a11fa42d-2320-45aa-b44e-2f74874cff07" providerId="ADAL" clId="{B0D44799-FFDC-4888-B186-527C11C808E6}" dt="2022-11-28T04:43:02.858" v="1200"/>
          <ac:spMkLst>
            <pc:docMk/>
            <pc:sldMk cId="150167242" sldId="292"/>
            <ac:spMk id="15" creationId="{E34CAACB-AE7E-E3A3-9220-E70472548DCF}"/>
          </ac:spMkLst>
        </pc:spChg>
        <pc:spChg chg="mod">
          <ac:chgData name="Rita Tam" userId="a11fa42d-2320-45aa-b44e-2f74874cff07" providerId="ADAL" clId="{B0D44799-FFDC-4888-B186-527C11C808E6}" dt="2022-11-28T04:43:02.858" v="1200"/>
          <ac:spMkLst>
            <pc:docMk/>
            <pc:sldMk cId="150167242" sldId="292"/>
            <ac:spMk id="16" creationId="{25EA4677-EA1B-2315-F90F-952B03F2D712}"/>
          </ac:spMkLst>
        </pc:spChg>
        <pc:spChg chg="mod">
          <ac:chgData name="Rita Tam" userId="a11fa42d-2320-45aa-b44e-2f74874cff07" providerId="ADAL" clId="{B0D44799-FFDC-4888-B186-527C11C808E6}" dt="2022-11-28T04:43:05.972" v="1202"/>
          <ac:spMkLst>
            <pc:docMk/>
            <pc:sldMk cId="150167242" sldId="292"/>
            <ac:spMk id="18" creationId="{F62ECA6A-C80C-3B06-356E-60A1791C03DF}"/>
          </ac:spMkLst>
        </pc:spChg>
        <pc:spChg chg="mod">
          <ac:chgData name="Rita Tam" userId="a11fa42d-2320-45aa-b44e-2f74874cff07" providerId="ADAL" clId="{B0D44799-FFDC-4888-B186-527C11C808E6}" dt="2022-11-28T04:43:05.972" v="1202"/>
          <ac:spMkLst>
            <pc:docMk/>
            <pc:sldMk cId="150167242" sldId="292"/>
            <ac:spMk id="19" creationId="{594F6679-4BDF-D5A0-F4E2-F606AACEA062}"/>
          </ac:spMkLst>
        </pc:spChg>
        <pc:spChg chg="mod">
          <ac:chgData name="Rita Tam" userId="a11fa42d-2320-45aa-b44e-2f74874cff07" providerId="ADAL" clId="{B0D44799-FFDC-4888-B186-527C11C808E6}" dt="2022-11-28T04:43:05.972" v="1202"/>
          <ac:spMkLst>
            <pc:docMk/>
            <pc:sldMk cId="150167242" sldId="292"/>
            <ac:spMk id="20" creationId="{B5A9CC14-70EC-2F16-E3A6-1C761B34D5CD}"/>
          </ac:spMkLst>
        </pc:spChg>
        <pc:spChg chg="mod">
          <ac:chgData name="Rita Tam" userId="a11fa42d-2320-45aa-b44e-2f74874cff07" providerId="ADAL" clId="{B0D44799-FFDC-4888-B186-527C11C808E6}" dt="2022-11-28T04:43:11.754" v="1205"/>
          <ac:spMkLst>
            <pc:docMk/>
            <pc:sldMk cId="150167242" sldId="292"/>
            <ac:spMk id="22" creationId="{FBE81BE6-E826-9EF1-D2A1-B80981790D1B}"/>
          </ac:spMkLst>
        </pc:spChg>
        <pc:spChg chg="mod">
          <ac:chgData name="Rita Tam" userId="a11fa42d-2320-45aa-b44e-2f74874cff07" providerId="ADAL" clId="{B0D44799-FFDC-4888-B186-527C11C808E6}" dt="2022-11-28T04:43:11.754" v="1205"/>
          <ac:spMkLst>
            <pc:docMk/>
            <pc:sldMk cId="150167242" sldId="292"/>
            <ac:spMk id="23" creationId="{2D5814E1-FC3E-CA4C-57AC-C0A34F17F6A1}"/>
          </ac:spMkLst>
        </pc:spChg>
        <pc:spChg chg="mod">
          <ac:chgData name="Rita Tam" userId="a11fa42d-2320-45aa-b44e-2f74874cff07" providerId="ADAL" clId="{B0D44799-FFDC-4888-B186-527C11C808E6}" dt="2022-11-28T04:43:11.754" v="1205"/>
          <ac:spMkLst>
            <pc:docMk/>
            <pc:sldMk cId="150167242" sldId="292"/>
            <ac:spMk id="24" creationId="{D2B7DB97-D8E3-B77D-BAC4-2FCDA562F72E}"/>
          </ac:spMkLst>
        </pc:spChg>
        <pc:spChg chg="mod">
          <ac:chgData name="Rita Tam" userId="a11fa42d-2320-45aa-b44e-2f74874cff07" providerId="ADAL" clId="{B0D44799-FFDC-4888-B186-527C11C808E6}" dt="2022-11-28T04:43:16.367" v="1207"/>
          <ac:spMkLst>
            <pc:docMk/>
            <pc:sldMk cId="150167242" sldId="292"/>
            <ac:spMk id="26" creationId="{8FF128B6-06F0-A642-3BD3-F27598FF9AE2}"/>
          </ac:spMkLst>
        </pc:spChg>
        <pc:spChg chg="mod">
          <ac:chgData name="Rita Tam" userId="a11fa42d-2320-45aa-b44e-2f74874cff07" providerId="ADAL" clId="{B0D44799-FFDC-4888-B186-527C11C808E6}" dt="2022-11-28T04:43:16.367" v="1207"/>
          <ac:spMkLst>
            <pc:docMk/>
            <pc:sldMk cId="150167242" sldId="292"/>
            <ac:spMk id="27" creationId="{DA693C9B-C441-5CF0-EC47-175001A45A0F}"/>
          </ac:spMkLst>
        </pc:spChg>
        <pc:spChg chg="mod">
          <ac:chgData name="Rita Tam" userId="a11fa42d-2320-45aa-b44e-2f74874cff07" providerId="ADAL" clId="{B0D44799-FFDC-4888-B186-527C11C808E6}" dt="2022-11-28T04:43:16.367" v="1207"/>
          <ac:spMkLst>
            <pc:docMk/>
            <pc:sldMk cId="150167242" sldId="292"/>
            <ac:spMk id="28" creationId="{FE38F7F7-11BA-6F69-17C6-839857C1A37F}"/>
          </ac:spMkLst>
        </pc:spChg>
        <pc:spChg chg="mod">
          <ac:chgData name="Rita Tam" userId="a11fa42d-2320-45aa-b44e-2f74874cff07" providerId="ADAL" clId="{B0D44799-FFDC-4888-B186-527C11C808E6}" dt="2022-11-29T01:12:30.582" v="4884" actId="20577"/>
          <ac:spMkLst>
            <pc:docMk/>
            <pc:sldMk cId="150167242" sldId="292"/>
            <ac:spMk id="713" creationId="{0DEF2D44-CC5D-ED10-E636-122BB624CD90}"/>
          </ac:spMkLst>
        </pc:spChg>
        <pc:grpChg chg="add mod">
          <ac:chgData name="Rita Tam" userId="a11fa42d-2320-45aa-b44e-2f74874cff07" providerId="ADAL" clId="{B0D44799-FFDC-4888-B186-527C11C808E6}" dt="2022-11-28T04:43:22.962" v="1209" actId="164"/>
          <ac:grpSpMkLst>
            <pc:docMk/>
            <pc:sldMk cId="150167242" sldId="292"/>
            <ac:grpSpMk id="8" creationId="{854B7B07-7C44-9AF7-89E0-6FBA711EF02B}"/>
          </ac:grpSpMkLst>
        </pc:grpChg>
        <pc:grpChg chg="add mod">
          <ac:chgData name="Rita Tam" userId="a11fa42d-2320-45aa-b44e-2f74874cff07" providerId="ADAL" clId="{B0D44799-FFDC-4888-B186-527C11C808E6}" dt="2022-11-28T04:43:22.962" v="1209" actId="164"/>
          <ac:grpSpMkLst>
            <pc:docMk/>
            <pc:sldMk cId="150167242" sldId="292"/>
            <ac:grpSpMk id="9" creationId="{7F9A1175-1C63-316A-C4C9-144040A209E2}"/>
          </ac:grpSpMkLst>
        </pc:grpChg>
        <pc:grpChg chg="add mod">
          <ac:chgData name="Rita Tam" userId="a11fa42d-2320-45aa-b44e-2f74874cff07" providerId="ADAL" clId="{B0D44799-FFDC-4888-B186-527C11C808E6}" dt="2022-11-28T04:43:22.962" v="1209" actId="164"/>
          <ac:grpSpMkLst>
            <pc:docMk/>
            <pc:sldMk cId="150167242" sldId="292"/>
            <ac:grpSpMk id="13" creationId="{1FD75767-E602-370B-B68D-6FBBECAB16C3}"/>
          </ac:grpSpMkLst>
        </pc:grpChg>
        <pc:grpChg chg="add mod">
          <ac:chgData name="Rita Tam" userId="a11fa42d-2320-45aa-b44e-2f74874cff07" providerId="ADAL" clId="{B0D44799-FFDC-4888-B186-527C11C808E6}" dt="2022-11-28T04:43:22.962" v="1209" actId="164"/>
          <ac:grpSpMkLst>
            <pc:docMk/>
            <pc:sldMk cId="150167242" sldId="292"/>
            <ac:grpSpMk id="17" creationId="{6E8BF23A-DF32-EA33-D113-0002ED9F68CF}"/>
          </ac:grpSpMkLst>
        </pc:grpChg>
        <pc:grpChg chg="add mod">
          <ac:chgData name="Rita Tam" userId="a11fa42d-2320-45aa-b44e-2f74874cff07" providerId="ADAL" clId="{B0D44799-FFDC-4888-B186-527C11C808E6}" dt="2022-11-28T04:43:22.962" v="1209" actId="164"/>
          <ac:grpSpMkLst>
            <pc:docMk/>
            <pc:sldMk cId="150167242" sldId="292"/>
            <ac:grpSpMk id="21" creationId="{5F547DA0-13F0-7678-8300-75F45F92C5A9}"/>
          </ac:grpSpMkLst>
        </pc:grpChg>
        <pc:grpChg chg="add mod">
          <ac:chgData name="Rita Tam" userId="a11fa42d-2320-45aa-b44e-2f74874cff07" providerId="ADAL" clId="{B0D44799-FFDC-4888-B186-527C11C808E6}" dt="2022-11-28T04:43:22.962" v="1209" actId="164"/>
          <ac:grpSpMkLst>
            <pc:docMk/>
            <pc:sldMk cId="150167242" sldId="292"/>
            <ac:grpSpMk id="25" creationId="{781CE90F-7B62-2B0E-6C67-A644BE8A6E74}"/>
          </ac:grpSpMkLst>
        </pc:grpChg>
        <pc:grpChg chg="add mod">
          <ac:chgData name="Rita Tam" userId="a11fa42d-2320-45aa-b44e-2f74874cff07" providerId="ADAL" clId="{B0D44799-FFDC-4888-B186-527C11C808E6}" dt="2022-11-28T04:43:26.869" v="1211" actId="1076"/>
          <ac:grpSpMkLst>
            <pc:docMk/>
            <pc:sldMk cId="150167242" sldId="292"/>
            <ac:grpSpMk id="29" creationId="{629B56D6-BDC2-D551-F291-7254516CFCA6}"/>
          </ac:grpSpMkLst>
        </pc:grpChg>
        <pc:picChg chg="add del mod">
          <ac:chgData name="Rita Tam" userId="a11fa42d-2320-45aa-b44e-2f74874cff07" providerId="ADAL" clId="{B0D44799-FFDC-4888-B186-527C11C808E6}" dt="2022-11-28T04:41:55.724" v="1188" actId="478"/>
          <ac:picMkLst>
            <pc:docMk/>
            <pc:sldMk cId="150167242" sldId="292"/>
            <ac:picMk id="2" creationId="{5119F490-F581-B80B-0D0C-E78AC4216ACC}"/>
          </ac:picMkLst>
        </pc:picChg>
        <pc:picChg chg="add del mod">
          <ac:chgData name="Rita Tam" userId="a11fa42d-2320-45aa-b44e-2f74874cff07" providerId="ADAL" clId="{B0D44799-FFDC-4888-B186-527C11C808E6}" dt="2022-11-28T04:41:55.724" v="1188" actId="478"/>
          <ac:picMkLst>
            <pc:docMk/>
            <pc:sldMk cId="150167242" sldId="292"/>
            <ac:picMk id="3" creationId="{75668CE4-F194-F515-D296-C7E1C3C4C63C}"/>
          </ac:picMkLst>
        </pc:picChg>
        <pc:picChg chg="del">
          <ac:chgData name="Rita Tam" userId="a11fa42d-2320-45aa-b44e-2f74874cff07" providerId="ADAL" clId="{B0D44799-FFDC-4888-B186-527C11C808E6}" dt="2022-11-28T04:42:40.102" v="1191" actId="478"/>
          <ac:picMkLst>
            <pc:docMk/>
            <pc:sldMk cId="150167242" sldId="292"/>
            <ac:picMk id="720" creationId="{BBFB7997-B1A7-7B25-319C-5C8AD85981B8}"/>
          </ac:picMkLst>
        </pc:picChg>
      </pc:sldChg>
      <pc:sldChg chg="addSp delSp modSp mod delAnim modAnim">
        <pc:chgData name="Rita Tam" userId="a11fa42d-2320-45aa-b44e-2f74874cff07" providerId="ADAL" clId="{B0D44799-FFDC-4888-B186-527C11C808E6}" dt="2022-11-28T04:59:57.671" v="1309"/>
        <pc:sldMkLst>
          <pc:docMk/>
          <pc:sldMk cId="1896707827" sldId="293"/>
        </pc:sldMkLst>
        <pc:spChg chg="add mod">
          <ac:chgData name="Rita Tam" userId="a11fa42d-2320-45aa-b44e-2f74874cff07" providerId="ADAL" clId="{B0D44799-FFDC-4888-B186-527C11C808E6}" dt="2022-11-28T04:59:12.254" v="1294" actId="1076"/>
          <ac:spMkLst>
            <pc:docMk/>
            <pc:sldMk cId="1896707827" sldId="293"/>
            <ac:spMk id="8" creationId="{D743AF01-5826-975F-4BF4-C762AA2CA847}"/>
          </ac:spMkLst>
        </pc:spChg>
        <pc:spChg chg="mod">
          <ac:chgData name="Rita Tam" userId="a11fa42d-2320-45aa-b44e-2f74874cff07" providerId="ADAL" clId="{B0D44799-FFDC-4888-B186-527C11C808E6}" dt="2022-11-28T04:48:20.859" v="1251" actId="164"/>
          <ac:spMkLst>
            <pc:docMk/>
            <pc:sldMk cId="1896707827" sldId="293"/>
            <ac:spMk id="17" creationId="{7183B504-824D-DA15-4444-425715D133D5}"/>
          </ac:spMkLst>
        </pc:spChg>
        <pc:spChg chg="mod">
          <ac:chgData name="Rita Tam" userId="a11fa42d-2320-45aa-b44e-2f74874cff07" providerId="ADAL" clId="{B0D44799-FFDC-4888-B186-527C11C808E6}" dt="2022-11-28T04:48:20.859" v="1251" actId="164"/>
          <ac:spMkLst>
            <pc:docMk/>
            <pc:sldMk cId="1896707827" sldId="293"/>
            <ac:spMk id="18" creationId="{75E7D467-9B78-B400-A097-166E194376E6}"/>
          </ac:spMkLst>
        </pc:spChg>
        <pc:spChg chg="mod">
          <ac:chgData name="Rita Tam" userId="a11fa42d-2320-45aa-b44e-2f74874cff07" providerId="ADAL" clId="{B0D44799-FFDC-4888-B186-527C11C808E6}" dt="2022-11-28T04:48:20.859" v="1251" actId="164"/>
          <ac:spMkLst>
            <pc:docMk/>
            <pc:sldMk cId="1896707827" sldId="293"/>
            <ac:spMk id="19" creationId="{EE29E731-AC81-D010-789F-400989386634}"/>
          </ac:spMkLst>
        </pc:spChg>
        <pc:spChg chg="mod">
          <ac:chgData name="Rita Tam" userId="a11fa42d-2320-45aa-b44e-2f74874cff07" providerId="ADAL" clId="{B0D44799-FFDC-4888-B186-527C11C808E6}" dt="2022-11-28T04:48:20.859" v="1251" actId="164"/>
          <ac:spMkLst>
            <pc:docMk/>
            <pc:sldMk cId="1896707827" sldId="293"/>
            <ac:spMk id="20" creationId="{C743473F-4ACB-3FEB-E261-796A63F1E2A3}"/>
          </ac:spMkLst>
        </pc:spChg>
        <pc:spChg chg="mod">
          <ac:chgData name="Rita Tam" userId="a11fa42d-2320-45aa-b44e-2f74874cff07" providerId="ADAL" clId="{B0D44799-FFDC-4888-B186-527C11C808E6}" dt="2022-11-28T04:48:20.859" v="1251" actId="164"/>
          <ac:spMkLst>
            <pc:docMk/>
            <pc:sldMk cId="1896707827" sldId="293"/>
            <ac:spMk id="21" creationId="{BD4FB569-A00F-45B8-6533-A662EFEC9B61}"/>
          </ac:spMkLst>
        </pc:spChg>
        <pc:spChg chg="mod">
          <ac:chgData name="Rita Tam" userId="a11fa42d-2320-45aa-b44e-2f74874cff07" providerId="ADAL" clId="{B0D44799-FFDC-4888-B186-527C11C808E6}" dt="2022-11-28T04:48:20.859" v="1251" actId="164"/>
          <ac:spMkLst>
            <pc:docMk/>
            <pc:sldMk cId="1896707827" sldId="293"/>
            <ac:spMk id="27" creationId="{814C5683-5937-D7E4-4E73-E999F9877C26}"/>
          </ac:spMkLst>
        </pc:spChg>
        <pc:spChg chg="mod">
          <ac:chgData name="Rita Tam" userId="a11fa42d-2320-45aa-b44e-2f74874cff07" providerId="ADAL" clId="{B0D44799-FFDC-4888-B186-527C11C808E6}" dt="2022-11-28T04:48:20.859" v="1251" actId="164"/>
          <ac:spMkLst>
            <pc:docMk/>
            <pc:sldMk cId="1896707827" sldId="293"/>
            <ac:spMk id="28" creationId="{E6491282-451D-1F63-44C8-6E04447EAC30}"/>
          </ac:spMkLst>
        </pc:spChg>
        <pc:spChg chg="mod">
          <ac:chgData name="Rita Tam" userId="a11fa42d-2320-45aa-b44e-2f74874cff07" providerId="ADAL" clId="{B0D44799-FFDC-4888-B186-527C11C808E6}" dt="2022-11-28T04:48:20.859" v="1251" actId="164"/>
          <ac:spMkLst>
            <pc:docMk/>
            <pc:sldMk cId="1896707827" sldId="293"/>
            <ac:spMk id="29" creationId="{825AE4D5-7A51-7AB6-281B-E9F5997A8066}"/>
          </ac:spMkLst>
        </pc:spChg>
        <pc:spChg chg="mod">
          <ac:chgData name="Rita Tam" userId="a11fa42d-2320-45aa-b44e-2f74874cff07" providerId="ADAL" clId="{B0D44799-FFDC-4888-B186-527C11C808E6}" dt="2022-11-28T04:48:20.859" v="1251" actId="164"/>
          <ac:spMkLst>
            <pc:docMk/>
            <pc:sldMk cId="1896707827" sldId="293"/>
            <ac:spMk id="30" creationId="{F6D1F706-9725-232C-349A-D4FBA89F9469}"/>
          </ac:spMkLst>
        </pc:spChg>
        <pc:spChg chg="mod">
          <ac:chgData name="Rita Tam" userId="a11fa42d-2320-45aa-b44e-2f74874cff07" providerId="ADAL" clId="{B0D44799-FFDC-4888-B186-527C11C808E6}" dt="2022-11-28T04:48:20.859" v="1251" actId="164"/>
          <ac:spMkLst>
            <pc:docMk/>
            <pc:sldMk cId="1896707827" sldId="293"/>
            <ac:spMk id="36" creationId="{E91F327D-522A-2283-7901-1F12C3633BF6}"/>
          </ac:spMkLst>
        </pc:spChg>
        <pc:spChg chg="mod">
          <ac:chgData name="Rita Tam" userId="a11fa42d-2320-45aa-b44e-2f74874cff07" providerId="ADAL" clId="{B0D44799-FFDC-4888-B186-527C11C808E6}" dt="2022-11-28T04:48:20.859" v="1251" actId="164"/>
          <ac:spMkLst>
            <pc:docMk/>
            <pc:sldMk cId="1896707827" sldId="293"/>
            <ac:spMk id="37" creationId="{CAE2D299-954D-92FC-9E94-070F998FAD93}"/>
          </ac:spMkLst>
        </pc:spChg>
        <pc:spChg chg="mod">
          <ac:chgData name="Rita Tam" userId="a11fa42d-2320-45aa-b44e-2f74874cff07" providerId="ADAL" clId="{B0D44799-FFDC-4888-B186-527C11C808E6}" dt="2022-11-28T04:48:20.859" v="1251" actId="164"/>
          <ac:spMkLst>
            <pc:docMk/>
            <pc:sldMk cId="1896707827" sldId="293"/>
            <ac:spMk id="38" creationId="{048D522B-60E6-73B7-B21C-31F74B36ECB5}"/>
          </ac:spMkLst>
        </pc:spChg>
        <pc:spChg chg="mod">
          <ac:chgData name="Rita Tam" userId="a11fa42d-2320-45aa-b44e-2f74874cff07" providerId="ADAL" clId="{B0D44799-FFDC-4888-B186-527C11C808E6}" dt="2022-11-28T04:48:20.859" v="1251" actId="164"/>
          <ac:spMkLst>
            <pc:docMk/>
            <pc:sldMk cId="1896707827" sldId="293"/>
            <ac:spMk id="39" creationId="{C77BC1B9-C186-476D-E16C-A03B47B0DFAA}"/>
          </ac:spMkLst>
        </pc:spChg>
        <pc:spChg chg="mod">
          <ac:chgData name="Rita Tam" userId="a11fa42d-2320-45aa-b44e-2f74874cff07" providerId="ADAL" clId="{B0D44799-FFDC-4888-B186-527C11C808E6}" dt="2022-11-28T04:48:20.859" v="1251" actId="164"/>
          <ac:spMkLst>
            <pc:docMk/>
            <pc:sldMk cId="1896707827" sldId="293"/>
            <ac:spMk id="40" creationId="{7E0C8983-1D06-B38A-8F1F-FC90A9CF7F89}"/>
          </ac:spMkLst>
        </pc:spChg>
        <pc:spChg chg="mod">
          <ac:chgData name="Rita Tam" userId="a11fa42d-2320-45aa-b44e-2f74874cff07" providerId="ADAL" clId="{B0D44799-FFDC-4888-B186-527C11C808E6}" dt="2022-11-28T04:48:20.859" v="1251" actId="164"/>
          <ac:spMkLst>
            <pc:docMk/>
            <pc:sldMk cId="1896707827" sldId="293"/>
            <ac:spMk id="41" creationId="{30BF0D13-F636-F96A-7DCD-90FB3790D5D2}"/>
          </ac:spMkLst>
        </pc:spChg>
        <pc:spChg chg="mod">
          <ac:chgData name="Rita Tam" userId="a11fa42d-2320-45aa-b44e-2f74874cff07" providerId="ADAL" clId="{B0D44799-FFDC-4888-B186-527C11C808E6}" dt="2022-11-28T04:48:20.859" v="1251" actId="164"/>
          <ac:spMkLst>
            <pc:docMk/>
            <pc:sldMk cId="1896707827" sldId="293"/>
            <ac:spMk id="42" creationId="{849F624C-C3A4-BA0D-909A-9901E656DB36}"/>
          </ac:spMkLst>
        </pc:spChg>
        <pc:spChg chg="mod">
          <ac:chgData name="Rita Tam" userId="a11fa42d-2320-45aa-b44e-2f74874cff07" providerId="ADAL" clId="{B0D44799-FFDC-4888-B186-527C11C808E6}" dt="2022-11-28T04:48:20.859" v="1251" actId="164"/>
          <ac:spMkLst>
            <pc:docMk/>
            <pc:sldMk cId="1896707827" sldId="293"/>
            <ac:spMk id="43" creationId="{0CABEDDB-5E80-F1E5-9B39-EE1FBB2B795B}"/>
          </ac:spMkLst>
        </pc:spChg>
        <pc:spChg chg="mod">
          <ac:chgData name="Rita Tam" userId="a11fa42d-2320-45aa-b44e-2f74874cff07" providerId="ADAL" clId="{B0D44799-FFDC-4888-B186-527C11C808E6}" dt="2022-11-28T04:48:20.859" v="1251" actId="164"/>
          <ac:spMkLst>
            <pc:docMk/>
            <pc:sldMk cId="1896707827" sldId="293"/>
            <ac:spMk id="44" creationId="{9CC935ED-1D34-E1BC-D79E-BF0841C518AC}"/>
          </ac:spMkLst>
        </pc:spChg>
        <pc:spChg chg="mod">
          <ac:chgData name="Rita Tam" userId="a11fa42d-2320-45aa-b44e-2f74874cff07" providerId="ADAL" clId="{B0D44799-FFDC-4888-B186-527C11C808E6}" dt="2022-11-28T04:48:20.859" v="1251" actId="164"/>
          <ac:spMkLst>
            <pc:docMk/>
            <pc:sldMk cId="1896707827" sldId="293"/>
            <ac:spMk id="45" creationId="{64107960-6DD4-8AB3-EAE6-F1FD337AC00E}"/>
          </ac:spMkLst>
        </pc:spChg>
        <pc:spChg chg="mod">
          <ac:chgData name="Rita Tam" userId="a11fa42d-2320-45aa-b44e-2f74874cff07" providerId="ADAL" clId="{B0D44799-FFDC-4888-B186-527C11C808E6}" dt="2022-11-28T04:48:20.859" v="1251" actId="164"/>
          <ac:spMkLst>
            <pc:docMk/>
            <pc:sldMk cId="1896707827" sldId="293"/>
            <ac:spMk id="46" creationId="{A26C8D2E-AC98-55E0-5863-6E7CD8BC0CFB}"/>
          </ac:spMkLst>
        </pc:spChg>
        <pc:spChg chg="mod">
          <ac:chgData name="Rita Tam" userId="a11fa42d-2320-45aa-b44e-2f74874cff07" providerId="ADAL" clId="{B0D44799-FFDC-4888-B186-527C11C808E6}" dt="2022-11-28T04:48:20.859" v="1251" actId="164"/>
          <ac:spMkLst>
            <pc:docMk/>
            <pc:sldMk cId="1896707827" sldId="293"/>
            <ac:spMk id="47" creationId="{E03BECBF-060E-4A8C-9D13-7C094B2D6C9E}"/>
          </ac:spMkLst>
        </pc:spChg>
        <pc:spChg chg="mod">
          <ac:chgData name="Rita Tam" userId="a11fa42d-2320-45aa-b44e-2f74874cff07" providerId="ADAL" clId="{B0D44799-FFDC-4888-B186-527C11C808E6}" dt="2022-11-28T04:48:20.859" v="1251" actId="164"/>
          <ac:spMkLst>
            <pc:docMk/>
            <pc:sldMk cId="1896707827" sldId="293"/>
            <ac:spMk id="48" creationId="{CD7A9EF8-9C2C-3B34-952D-6B001826E00D}"/>
          </ac:spMkLst>
        </pc:spChg>
        <pc:spChg chg="mod">
          <ac:chgData name="Rita Tam" userId="a11fa42d-2320-45aa-b44e-2f74874cff07" providerId="ADAL" clId="{B0D44799-FFDC-4888-B186-527C11C808E6}" dt="2022-11-28T04:48:20.859" v="1251" actId="164"/>
          <ac:spMkLst>
            <pc:docMk/>
            <pc:sldMk cId="1896707827" sldId="293"/>
            <ac:spMk id="49" creationId="{C10B33B4-3CAF-DD36-9ACE-8E1144B43966}"/>
          </ac:spMkLst>
        </pc:spChg>
        <pc:spChg chg="mod">
          <ac:chgData name="Rita Tam" userId="a11fa42d-2320-45aa-b44e-2f74874cff07" providerId="ADAL" clId="{B0D44799-FFDC-4888-B186-527C11C808E6}" dt="2022-11-28T04:48:20.859" v="1251" actId="164"/>
          <ac:spMkLst>
            <pc:docMk/>
            <pc:sldMk cId="1896707827" sldId="293"/>
            <ac:spMk id="50" creationId="{56C8C99E-5C01-F345-44D1-A0FE5BF3C468}"/>
          </ac:spMkLst>
        </pc:spChg>
        <pc:spChg chg="mod">
          <ac:chgData name="Rita Tam" userId="a11fa42d-2320-45aa-b44e-2f74874cff07" providerId="ADAL" clId="{B0D44799-FFDC-4888-B186-527C11C808E6}" dt="2022-11-28T04:48:20.859" v="1251" actId="164"/>
          <ac:spMkLst>
            <pc:docMk/>
            <pc:sldMk cId="1896707827" sldId="293"/>
            <ac:spMk id="51" creationId="{B3156F9D-62BB-DC38-04D0-BAF6F3F8A167}"/>
          </ac:spMkLst>
        </pc:spChg>
        <pc:spChg chg="mod">
          <ac:chgData name="Rita Tam" userId="a11fa42d-2320-45aa-b44e-2f74874cff07" providerId="ADAL" clId="{B0D44799-FFDC-4888-B186-527C11C808E6}" dt="2022-11-28T04:48:20.859" v="1251" actId="164"/>
          <ac:spMkLst>
            <pc:docMk/>
            <pc:sldMk cId="1896707827" sldId="293"/>
            <ac:spMk id="52" creationId="{56909073-9E83-FE80-E45D-FC3A8B9DA742}"/>
          </ac:spMkLst>
        </pc:spChg>
        <pc:spChg chg="mod">
          <ac:chgData name="Rita Tam" userId="a11fa42d-2320-45aa-b44e-2f74874cff07" providerId="ADAL" clId="{B0D44799-FFDC-4888-B186-527C11C808E6}" dt="2022-11-28T04:48:20.859" v="1251" actId="164"/>
          <ac:spMkLst>
            <pc:docMk/>
            <pc:sldMk cId="1896707827" sldId="293"/>
            <ac:spMk id="53" creationId="{436B82EF-8139-3D7A-DDB2-7BCD559759F6}"/>
          </ac:spMkLst>
        </pc:spChg>
        <pc:spChg chg="mod">
          <ac:chgData name="Rita Tam" userId="a11fa42d-2320-45aa-b44e-2f74874cff07" providerId="ADAL" clId="{B0D44799-FFDC-4888-B186-527C11C808E6}" dt="2022-11-28T04:48:25.563" v="1252" actId="164"/>
          <ac:spMkLst>
            <pc:docMk/>
            <pc:sldMk cId="1896707827" sldId="293"/>
            <ac:spMk id="55" creationId="{7AB2FE65-D4C8-16E6-5D11-B0AE25EEA349}"/>
          </ac:spMkLst>
        </pc:spChg>
        <pc:spChg chg="mod">
          <ac:chgData name="Rita Tam" userId="a11fa42d-2320-45aa-b44e-2f74874cff07" providerId="ADAL" clId="{B0D44799-FFDC-4888-B186-527C11C808E6}" dt="2022-11-28T04:48:25.563" v="1252" actId="164"/>
          <ac:spMkLst>
            <pc:docMk/>
            <pc:sldMk cId="1896707827" sldId="293"/>
            <ac:spMk id="56" creationId="{045D8AE6-18AF-C2A5-5A9F-0995C6C7A206}"/>
          </ac:spMkLst>
        </pc:spChg>
        <pc:spChg chg="mod">
          <ac:chgData name="Rita Tam" userId="a11fa42d-2320-45aa-b44e-2f74874cff07" providerId="ADAL" clId="{B0D44799-FFDC-4888-B186-527C11C808E6}" dt="2022-11-28T04:48:25.563" v="1252" actId="164"/>
          <ac:spMkLst>
            <pc:docMk/>
            <pc:sldMk cId="1896707827" sldId="293"/>
            <ac:spMk id="57" creationId="{5E16B71F-A81E-AA3A-914B-9D0E218EE68E}"/>
          </ac:spMkLst>
        </pc:spChg>
        <pc:spChg chg="mod">
          <ac:chgData name="Rita Tam" userId="a11fa42d-2320-45aa-b44e-2f74874cff07" providerId="ADAL" clId="{B0D44799-FFDC-4888-B186-527C11C808E6}" dt="2022-11-28T04:48:25.563" v="1252" actId="164"/>
          <ac:spMkLst>
            <pc:docMk/>
            <pc:sldMk cId="1896707827" sldId="293"/>
            <ac:spMk id="58" creationId="{20B2276D-C57C-38F3-C1A3-B1AE92CDE015}"/>
          </ac:spMkLst>
        </pc:spChg>
        <pc:spChg chg="mod">
          <ac:chgData name="Rita Tam" userId="a11fa42d-2320-45aa-b44e-2f74874cff07" providerId="ADAL" clId="{B0D44799-FFDC-4888-B186-527C11C808E6}" dt="2022-11-28T04:48:25.563" v="1252" actId="164"/>
          <ac:spMkLst>
            <pc:docMk/>
            <pc:sldMk cId="1896707827" sldId="293"/>
            <ac:spMk id="59" creationId="{70A22577-F2EC-B9CB-AE6B-92CED63E099A}"/>
          </ac:spMkLst>
        </pc:spChg>
        <pc:spChg chg="mod">
          <ac:chgData name="Rita Tam" userId="a11fa42d-2320-45aa-b44e-2f74874cff07" providerId="ADAL" clId="{B0D44799-FFDC-4888-B186-527C11C808E6}" dt="2022-11-28T04:48:25.563" v="1252" actId="164"/>
          <ac:spMkLst>
            <pc:docMk/>
            <pc:sldMk cId="1896707827" sldId="293"/>
            <ac:spMk id="60" creationId="{3C4ED8EB-DE9F-A7B4-C97C-645C757EE26B}"/>
          </ac:spMkLst>
        </pc:spChg>
        <pc:spChg chg="mod">
          <ac:chgData name="Rita Tam" userId="a11fa42d-2320-45aa-b44e-2f74874cff07" providerId="ADAL" clId="{B0D44799-FFDC-4888-B186-527C11C808E6}" dt="2022-11-28T04:48:25.563" v="1252" actId="164"/>
          <ac:spMkLst>
            <pc:docMk/>
            <pc:sldMk cId="1896707827" sldId="293"/>
            <ac:spMk id="61" creationId="{F3A8FE9B-A559-10BB-FEA1-CB1CA9BD6D95}"/>
          </ac:spMkLst>
        </pc:spChg>
        <pc:spChg chg="mod">
          <ac:chgData name="Rita Tam" userId="a11fa42d-2320-45aa-b44e-2f74874cff07" providerId="ADAL" clId="{B0D44799-FFDC-4888-B186-527C11C808E6}" dt="2022-11-28T04:48:25.563" v="1252" actId="164"/>
          <ac:spMkLst>
            <pc:docMk/>
            <pc:sldMk cId="1896707827" sldId="293"/>
            <ac:spMk id="62" creationId="{1BC6EF10-B7CB-25E1-9C48-642DC489FE0B}"/>
          </ac:spMkLst>
        </pc:spChg>
        <pc:spChg chg="mod">
          <ac:chgData name="Rita Tam" userId="a11fa42d-2320-45aa-b44e-2f74874cff07" providerId="ADAL" clId="{B0D44799-FFDC-4888-B186-527C11C808E6}" dt="2022-11-28T04:48:25.563" v="1252" actId="164"/>
          <ac:spMkLst>
            <pc:docMk/>
            <pc:sldMk cId="1896707827" sldId="293"/>
            <ac:spMk id="63" creationId="{6433C1AA-61A4-13CF-30A1-D8F4860F8A5C}"/>
          </ac:spMkLst>
        </pc:spChg>
        <pc:spChg chg="mod">
          <ac:chgData name="Rita Tam" userId="a11fa42d-2320-45aa-b44e-2f74874cff07" providerId="ADAL" clId="{B0D44799-FFDC-4888-B186-527C11C808E6}" dt="2022-11-28T04:48:25.563" v="1252" actId="164"/>
          <ac:spMkLst>
            <pc:docMk/>
            <pc:sldMk cId="1896707827" sldId="293"/>
            <ac:spMk id="64" creationId="{59C49323-5601-C09C-2E82-84E0C78580E5}"/>
          </ac:spMkLst>
        </pc:spChg>
        <pc:spChg chg="mod">
          <ac:chgData name="Rita Tam" userId="a11fa42d-2320-45aa-b44e-2f74874cff07" providerId="ADAL" clId="{B0D44799-FFDC-4888-B186-527C11C808E6}" dt="2022-11-28T04:48:25.563" v="1252" actId="164"/>
          <ac:spMkLst>
            <pc:docMk/>
            <pc:sldMk cId="1896707827" sldId="293"/>
            <ac:spMk id="65" creationId="{DB839DC4-78D8-75DE-A7DD-E0F386061650}"/>
          </ac:spMkLst>
        </pc:spChg>
        <pc:spChg chg="mod">
          <ac:chgData name="Rita Tam" userId="a11fa42d-2320-45aa-b44e-2f74874cff07" providerId="ADAL" clId="{B0D44799-FFDC-4888-B186-527C11C808E6}" dt="2022-11-28T04:48:25.563" v="1252" actId="164"/>
          <ac:spMkLst>
            <pc:docMk/>
            <pc:sldMk cId="1896707827" sldId="293"/>
            <ac:spMk id="66" creationId="{048CC4DA-F3A8-E566-4C3D-00AB2B984D71}"/>
          </ac:spMkLst>
        </pc:spChg>
        <pc:spChg chg="mod">
          <ac:chgData name="Rita Tam" userId="a11fa42d-2320-45aa-b44e-2f74874cff07" providerId="ADAL" clId="{B0D44799-FFDC-4888-B186-527C11C808E6}" dt="2022-11-28T04:48:25.563" v="1252" actId="164"/>
          <ac:spMkLst>
            <pc:docMk/>
            <pc:sldMk cId="1896707827" sldId="293"/>
            <ac:spMk id="67" creationId="{6185C843-A2B3-1CF9-61AC-6FD4182E5BCE}"/>
          </ac:spMkLst>
        </pc:spChg>
        <pc:spChg chg="mod">
          <ac:chgData name="Rita Tam" userId="a11fa42d-2320-45aa-b44e-2f74874cff07" providerId="ADAL" clId="{B0D44799-FFDC-4888-B186-527C11C808E6}" dt="2022-11-28T04:48:25.563" v="1252" actId="164"/>
          <ac:spMkLst>
            <pc:docMk/>
            <pc:sldMk cId="1896707827" sldId="293"/>
            <ac:spMk id="68" creationId="{E56EFC9A-5D7B-5259-0182-2171A1B3CB65}"/>
          </ac:spMkLst>
        </pc:spChg>
        <pc:spChg chg="mod">
          <ac:chgData name="Rita Tam" userId="a11fa42d-2320-45aa-b44e-2f74874cff07" providerId="ADAL" clId="{B0D44799-FFDC-4888-B186-527C11C808E6}" dt="2022-11-28T04:48:25.563" v="1252" actId="164"/>
          <ac:spMkLst>
            <pc:docMk/>
            <pc:sldMk cId="1896707827" sldId="293"/>
            <ac:spMk id="69" creationId="{5A2CE1D1-9C6D-5C4E-578A-B797558ECFE5}"/>
          </ac:spMkLst>
        </pc:spChg>
        <pc:spChg chg="mod">
          <ac:chgData name="Rita Tam" userId="a11fa42d-2320-45aa-b44e-2f74874cff07" providerId="ADAL" clId="{B0D44799-FFDC-4888-B186-527C11C808E6}" dt="2022-11-28T04:48:25.563" v="1252" actId="164"/>
          <ac:spMkLst>
            <pc:docMk/>
            <pc:sldMk cId="1896707827" sldId="293"/>
            <ac:spMk id="70" creationId="{92B4749B-30AE-163A-1FE0-399DF0CD13DB}"/>
          </ac:spMkLst>
        </pc:spChg>
        <pc:spChg chg="mod">
          <ac:chgData name="Rita Tam" userId="a11fa42d-2320-45aa-b44e-2f74874cff07" providerId="ADAL" clId="{B0D44799-FFDC-4888-B186-527C11C808E6}" dt="2022-11-28T04:48:25.563" v="1252" actId="164"/>
          <ac:spMkLst>
            <pc:docMk/>
            <pc:sldMk cId="1896707827" sldId="293"/>
            <ac:spMk id="71" creationId="{6388EC93-6114-8DC8-8145-ECEE9118D2E6}"/>
          </ac:spMkLst>
        </pc:spChg>
        <pc:spChg chg="mod">
          <ac:chgData name="Rita Tam" userId="a11fa42d-2320-45aa-b44e-2f74874cff07" providerId="ADAL" clId="{B0D44799-FFDC-4888-B186-527C11C808E6}" dt="2022-11-28T04:48:25.563" v="1252" actId="164"/>
          <ac:spMkLst>
            <pc:docMk/>
            <pc:sldMk cId="1896707827" sldId="293"/>
            <ac:spMk id="76" creationId="{6B0C3D08-E8D1-51ED-87DB-279A6CC4C274}"/>
          </ac:spMkLst>
        </pc:spChg>
        <pc:spChg chg="mod">
          <ac:chgData name="Rita Tam" userId="a11fa42d-2320-45aa-b44e-2f74874cff07" providerId="ADAL" clId="{B0D44799-FFDC-4888-B186-527C11C808E6}" dt="2022-11-28T04:48:25.563" v="1252" actId="164"/>
          <ac:spMkLst>
            <pc:docMk/>
            <pc:sldMk cId="1896707827" sldId="293"/>
            <ac:spMk id="77" creationId="{266DE669-D076-4E84-E3B5-B3E22CCDF079}"/>
          </ac:spMkLst>
        </pc:spChg>
        <pc:spChg chg="mod">
          <ac:chgData name="Rita Tam" userId="a11fa42d-2320-45aa-b44e-2f74874cff07" providerId="ADAL" clId="{B0D44799-FFDC-4888-B186-527C11C808E6}" dt="2022-11-28T04:48:25.563" v="1252" actId="164"/>
          <ac:spMkLst>
            <pc:docMk/>
            <pc:sldMk cId="1896707827" sldId="293"/>
            <ac:spMk id="78" creationId="{B4F8BF7E-3253-B98B-3DDE-20B2D4AF0570}"/>
          </ac:spMkLst>
        </pc:spChg>
        <pc:spChg chg="mod">
          <ac:chgData name="Rita Tam" userId="a11fa42d-2320-45aa-b44e-2f74874cff07" providerId="ADAL" clId="{B0D44799-FFDC-4888-B186-527C11C808E6}" dt="2022-11-28T04:48:25.563" v="1252" actId="164"/>
          <ac:spMkLst>
            <pc:docMk/>
            <pc:sldMk cId="1896707827" sldId="293"/>
            <ac:spMk id="79" creationId="{C93F490C-175D-C043-17BA-17F6C0034088}"/>
          </ac:spMkLst>
        </pc:spChg>
        <pc:spChg chg="mod">
          <ac:chgData name="Rita Tam" userId="a11fa42d-2320-45aa-b44e-2f74874cff07" providerId="ADAL" clId="{B0D44799-FFDC-4888-B186-527C11C808E6}" dt="2022-11-28T04:48:25.563" v="1252" actId="164"/>
          <ac:spMkLst>
            <pc:docMk/>
            <pc:sldMk cId="1896707827" sldId="293"/>
            <ac:spMk id="80" creationId="{8666F309-EC78-1C19-9BD7-73EA3BADD018}"/>
          </ac:spMkLst>
        </pc:spChg>
        <pc:spChg chg="mod">
          <ac:chgData name="Rita Tam" userId="a11fa42d-2320-45aa-b44e-2f74874cff07" providerId="ADAL" clId="{B0D44799-FFDC-4888-B186-527C11C808E6}" dt="2022-11-28T04:48:25.563" v="1252" actId="164"/>
          <ac:spMkLst>
            <pc:docMk/>
            <pc:sldMk cId="1896707827" sldId="293"/>
            <ac:spMk id="81" creationId="{ABBB49BC-81A0-51A5-7F2C-12A36DBA30FC}"/>
          </ac:spMkLst>
        </pc:spChg>
        <pc:spChg chg="mod">
          <ac:chgData name="Rita Tam" userId="a11fa42d-2320-45aa-b44e-2f74874cff07" providerId="ADAL" clId="{B0D44799-FFDC-4888-B186-527C11C808E6}" dt="2022-11-28T04:48:25.563" v="1252" actId="164"/>
          <ac:spMkLst>
            <pc:docMk/>
            <pc:sldMk cId="1896707827" sldId="293"/>
            <ac:spMk id="82" creationId="{E1872ADC-CADE-CA6E-7A39-5332CA28C0F1}"/>
          </ac:spMkLst>
        </pc:spChg>
        <pc:spChg chg="mod">
          <ac:chgData name="Rita Tam" userId="a11fa42d-2320-45aa-b44e-2f74874cff07" providerId="ADAL" clId="{B0D44799-FFDC-4888-B186-527C11C808E6}" dt="2022-11-28T04:48:25.563" v="1252" actId="164"/>
          <ac:spMkLst>
            <pc:docMk/>
            <pc:sldMk cId="1896707827" sldId="293"/>
            <ac:spMk id="83" creationId="{91ADDD7B-0118-3D10-DDEC-7A37007B9E51}"/>
          </ac:spMkLst>
        </pc:spChg>
        <pc:spChg chg="mod">
          <ac:chgData name="Rita Tam" userId="a11fa42d-2320-45aa-b44e-2f74874cff07" providerId="ADAL" clId="{B0D44799-FFDC-4888-B186-527C11C808E6}" dt="2022-11-28T04:48:25.563" v="1252" actId="164"/>
          <ac:spMkLst>
            <pc:docMk/>
            <pc:sldMk cId="1896707827" sldId="293"/>
            <ac:spMk id="84" creationId="{049C5155-083B-DE02-5161-A7CE532B5AA7}"/>
          </ac:spMkLst>
        </pc:spChg>
        <pc:spChg chg="mod">
          <ac:chgData name="Rita Tam" userId="a11fa42d-2320-45aa-b44e-2f74874cff07" providerId="ADAL" clId="{B0D44799-FFDC-4888-B186-527C11C808E6}" dt="2022-11-28T04:48:25.563" v="1252" actId="164"/>
          <ac:spMkLst>
            <pc:docMk/>
            <pc:sldMk cId="1896707827" sldId="293"/>
            <ac:spMk id="85" creationId="{1637F211-5B4A-84D6-7E94-8A6014DA09CD}"/>
          </ac:spMkLst>
        </pc:spChg>
        <pc:spChg chg="mod">
          <ac:chgData name="Rita Tam" userId="a11fa42d-2320-45aa-b44e-2f74874cff07" providerId="ADAL" clId="{B0D44799-FFDC-4888-B186-527C11C808E6}" dt="2022-11-28T04:48:25.563" v="1252" actId="164"/>
          <ac:spMkLst>
            <pc:docMk/>
            <pc:sldMk cId="1896707827" sldId="293"/>
            <ac:spMk id="86" creationId="{7043F7ED-D99F-CD63-172A-E84BE81FE28B}"/>
          </ac:spMkLst>
        </pc:spChg>
        <pc:spChg chg="mod">
          <ac:chgData name="Rita Tam" userId="a11fa42d-2320-45aa-b44e-2f74874cff07" providerId="ADAL" clId="{B0D44799-FFDC-4888-B186-527C11C808E6}" dt="2022-11-28T04:48:25.563" v="1252" actId="164"/>
          <ac:spMkLst>
            <pc:docMk/>
            <pc:sldMk cId="1896707827" sldId="293"/>
            <ac:spMk id="87" creationId="{FED121ED-8092-345A-6DCA-E42E608E3FBE}"/>
          </ac:spMkLst>
        </pc:spChg>
        <pc:grpChg chg="add mod">
          <ac:chgData name="Rita Tam" userId="a11fa42d-2320-45aa-b44e-2f74874cff07" providerId="ADAL" clId="{B0D44799-FFDC-4888-B186-527C11C808E6}" dt="2022-11-28T04:48:20.859" v="1251" actId="164"/>
          <ac:grpSpMkLst>
            <pc:docMk/>
            <pc:sldMk cId="1896707827" sldId="293"/>
            <ac:grpSpMk id="9" creationId="{63F1F7A5-2CD1-1070-F900-2E66A621DA99}"/>
          </ac:grpSpMkLst>
        </pc:grpChg>
        <pc:grpChg chg="add mod">
          <ac:chgData name="Rita Tam" userId="a11fa42d-2320-45aa-b44e-2f74874cff07" providerId="ADAL" clId="{B0D44799-FFDC-4888-B186-527C11C808E6}" dt="2022-11-28T04:48:25.563" v="1252" actId="164"/>
          <ac:grpSpMkLst>
            <pc:docMk/>
            <pc:sldMk cId="1896707827" sldId="293"/>
            <ac:grpSpMk id="10" creationId="{0D675930-D3CB-75EC-BC23-0EF2E802DCDC}"/>
          </ac:grpSpMkLst>
        </pc:grpChg>
        <pc:picChg chg="add del mod">
          <ac:chgData name="Rita Tam" userId="a11fa42d-2320-45aa-b44e-2f74874cff07" providerId="ADAL" clId="{B0D44799-FFDC-4888-B186-527C11C808E6}" dt="2022-11-28T04:58:57.135" v="1287" actId="478"/>
          <ac:picMkLst>
            <pc:docMk/>
            <pc:sldMk cId="1896707827" sldId="293"/>
            <ac:picMk id="6" creationId="{6441488D-DFE7-B020-A6A4-5AC3535ED6D4}"/>
          </ac:picMkLst>
        </pc:picChg>
      </pc:sldChg>
      <pc:sldChg chg="addSp delSp modSp mod modAnim">
        <pc:chgData name="Rita Tam" userId="a11fa42d-2320-45aa-b44e-2f74874cff07" providerId="ADAL" clId="{B0D44799-FFDC-4888-B186-527C11C808E6}" dt="2022-11-28T04:59:49.298" v="1308"/>
        <pc:sldMkLst>
          <pc:docMk/>
          <pc:sldMk cId="2883051866" sldId="294"/>
        </pc:sldMkLst>
        <pc:spChg chg="mod">
          <ac:chgData name="Rita Tam" userId="a11fa42d-2320-45aa-b44e-2f74874cff07" providerId="ADAL" clId="{B0D44799-FFDC-4888-B186-527C11C808E6}" dt="2022-11-28T04:59:28.806" v="1299" actId="164"/>
          <ac:spMkLst>
            <pc:docMk/>
            <pc:sldMk cId="2883051866" sldId="294"/>
            <ac:spMk id="5" creationId="{809452A5-706B-8195-B209-5B1E2FE1748E}"/>
          </ac:spMkLst>
        </pc:spChg>
        <pc:spChg chg="mod">
          <ac:chgData name="Rita Tam" userId="a11fa42d-2320-45aa-b44e-2f74874cff07" providerId="ADAL" clId="{B0D44799-FFDC-4888-B186-527C11C808E6}" dt="2022-11-28T04:59:28.806" v="1299" actId="164"/>
          <ac:spMkLst>
            <pc:docMk/>
            <pc:sldMk cId="2883051866" sldId="294"/>
            <ac:spMk id="10" creationId="{A169456B-EFD3-B199-DDF1-2D96463FB09A}"/>
          </ac:spMkLst>
        </pc:spChg>
        <pc:spChg chg="mod">
          <ac:chgData name="Rita Tam" userId="a11fa42d-2320-45aa-b44e-2f74874cff07" providerId="ADAL" clId="{B0D44799-FFDC-4888-B186-527C11C808E6}" dt="2022-11-28T04:59:28.806" v="1299" actId="164"/>
          <ac:spMkLst>
            <pc:docMk/>
            <pc:sldMk cId="2883051866" sldId="294"/>
            <ac:spMk id="11" creationId="{DA422A33-D107-E768-0A2F-FE0FE9B25F0A}"/>
          </ac:spMkLst>
        </pc:spChg>
        <pc:spChg chg="add del mod">
          <ac:chgData name="Rita Tam" userId="a11fa42d-2320-45aa-b44e-2f74874cff07" providerId="ADAL" clId="{B0D44799-FFDC-4888-B186-527C11C808E6}" dt="2022-11-28T04:58:53.494" v="1286" actId="478"/>
          <ac:spMkLst>
            <pc:docMk/>
            <pc:sldMk cId="2883051866" sldId="294"/>
            <ac:spMk id="25" creationId="{0B6A7799-CD56-8782-54FA-0117E987C967}"/>
          </ac:spMkLst>
        </pc:spChg>
        <pc:spChg chg="add del mod">
          <ac:chgData name="Rita Tam" userId="a11fa42d-2320-45aa-b44e-2f74874cff07" providerId="ADAL" clId="{B0D44799-FFDC-4888-B186-527C11C808E6}" dt="2022-11-28T04:59:01.819" v="1290"/>
          <ac:spMkLst>
            <pc:docMk/>
            <pc:sldMk cId="2883051866" sldId="294"/>
            <ac:spMk id="26" creationId="{F7A0B57C-4FA2-2764-6E63-1C21BFD7E2F7}"/>
          </ac:spMkLst>
        </pc:spChg>
        <pc:spChg chg="add mod">
          <ac:chgData name="Rita Tam" userId="a11fa42d-2320-45aa-b44e-2f74874cff07" providerId="ADAL" clId="{B0D44799-FFDC-4888-B186-527C11C808E6}" dt="2022-11-28T04:59:13.949" v="1295"/>
          <ac:spMkLst>
            <pc:docMk/>
            <pc:sldMk cId="2883051866" sldId="294"/>
            <ac:spMk id="31" creationId="{EF842294-D3C0-BD6C-0186-A990D45FE2FB}"/>
          </ac:spMkLst>
        </pc:spChg>
        <pc:spChg chg="mod">
          <ac:chgData name="Rita Tam" userId="a11fa42d-2320-45aa-b44e-2f74874cff07" providerId="ADAL" clId="{B0D44799-FFDC-4888-B186-527C11C808E6}" dt="2022-11-28T04:59:28.806" v="1299" actId="164"/>
          <ac:spMkLst>
            <pc:docMk/>
            <pc:sldMk cId="2883051866" sldId="294"/>
            <ac:spMk id="93" creationId="{314D64BE-FAA0-3E55-3D90-9BA9A937A58E}"/>
          </ac:spMkLst>
        </pc:spChg>
        <pc:grpChg chg="add mod">
          <ac:chgData name="Rita Tam" userId="a11fa42d-2320-45aa-b44e-2f74874cff07" providerId="ADAL" clId="{B0D44799-FFDC-4888-B186-527C11C808E6}" dt="2022-11-28T04:59:30.479" v="1300" actId="1076"/>
          <ac:grpSpMkLst>
            <pc:docMk/>
            <pc:sldMk cId="2883051866" sldId="294"/>
            <ac:grpSpMk id="32" creationId="{D771AD6A-56AA-5E80-8A35-7E482AE6B9F5}"/>
          </ac:grpSpMkLst>
        </pc:grpChg>
        <pc:picChg chg="add del">
          <ac:chgData name="Rita Tam" userId="a11fa42d-2320-45aa-b44e-2f74874cff07" providerId="ADAL" clId="{B0D44799-FFDC-4888-B186-527C11C808E6}" dt="2022-11-28T04:46:34.275" v="1234" actId="22"/>
          <ac:picMkLst>
            <pc:docMk/>
            <pc:sldMk cId="2883051866" sldId="294"/>
            <ac:picMk id="12" creationId="{9264BAEA-47E6-C3E2-4DA7-DE4C067882A5}"/>
          </ac:picMkLst>
        </pc:picChg>
        <pc:picChg chg="add del mod">
          <ac:chgData name="Rita Tam" userId="a11fa42d-2320-45aa-b44e-2f74874cff07" providerId="ADAL" clId="{B0D44799-FFDC-4888-B186-527C11C808E6}" dt="2022-11-28T04:58:52.886" v="1285" actId="478"/>
          <ac:picMkLst>
            <pc:docMk/>
            <pc:sldMk cId="2883051866" sldId="294"/>
            <ac:picMk id="16" creationId="{1203B38C-DCF2-AA88-5AB4-950F32AA1B63}"/>
          </ac:picMkLst>
        </pc:picChg>
      </pc:sldChg>
      <pc:sldChg chg="addSp delSp modSp mod modAnim">
        <pc:chgData name="Rita Tam" userId="a11fa42d-2320-45aa-b44e-2f74874cff07" providerId="ADAL" clId="{B0D44799-FFDC-4888-B186-527C11C808E6}" dt="2022-11-28T04:59:47.946" v="1307"/>
        <pc:sldMkLst>
          <pc:docMk/>
          <pc:sldMk cId="2133084170" sldId="295"/>
        </pc:sldMkLst>
        <pc:spChg chg="del">
          <ac:chgData name="Rita Tam" userId="a11fa42d-2320-45aa-b44e-2f74874cff07" providerId="ADAL" clId="{B0D44799-FFDC-4888-B186-527C11C808E6}" dt="2022-11-28T04:59:39.754" v="1303" actId="478"/>
          <ac:spMkLst>
            <pc:docMk/>
            <pc:sldMk cId="2133084170" sldId="295"/>
            <ac:spMk id="5" creationId="{809452A5-706B-8195-B209-5B1E2FE1748E}"/>
          </ac:spMkLst>
        </pc:spChg>
        <pc:spChg chg="del">
          <ac:chgData name="Rita Tam" userId="a11fa42d-2320-45aa-b44e-2f74874cff07" providerId="ADAL" clId="{B0D44799-FFDC-4888-B186-527C11C808E6}" dt="2022-11-28T04:59:39.754" v="1303" actId="478"/>
          <ac:spMkLst>
            <pc:docMk/>
            <pc:sldMk cId="2133084170" sldId="295"/>
            <ac:spMk id="10" creationId="{A169456B-EFD3-B199-DDF1-2D96463FB09A}"/>
          </ac:spMkLst>
        </pc:spChg>
        <pc:spChg chg="add del mod">
          <ac:chgData name="Rita Tam" userId="a11fa42d-2320-45aa-b44e-2f74874cff07" providerId="ADAL" clId="{B0D44799-FFDC-4888-B186-527C11C808E6}" dt="2022-11-28T04:58:50.370" v="1283" actId="478"/>
          <ac:spMkLst>
            <pc:docMk/>
            <pc:sldMk cId="2133084170" sldId="295"/>
            <ac:spMk id="11" creationId="{C7A0BF2B-F018-A774-C76C-AD44F2331D0D}"/>
          </ac:spMkLst>
        </pc:spChg>
        <pc:spChg chg="add mod">
          <ac:chgData name="Rita Tam" userId="a11fa42d-2320-45aa-b44e-2f74874cff07" providerId="ADAL" clId="{B0D44799-FFDC-4888-B186-527C11C808E6}" dt="2022-11-28T04:59:15.335" v="1296"/>
          <ac:spMkLst>
            <pc:docMk/>
            <pc:sldMk cId="2133084170" sldId="295"/>
            <ac:spMk id="12" creationId="{E1F9A025-148F-36AC-0AB2-D5DA3A0CC75E}"/>
          </ac:spMkLst>
        </pc:spChg>
        <pc:spChg chg="add del mod">
          <ac:chgData name="Rita Tam" userId="a11fa42d-2320-45aa-b44e-2f74874cff07" providerId="ADAL" clId="{B0D44799-FFDC-4888-B186-527C11C808E6}" dt="2022-11-28T04:59:41.327" v="1305"/>
          <ac:spMkLst>
            <pc:docMk/>
            <pc:sldMk cId="2133084170" sldId="295"/>
            <ac:spMk id="16" creationId="{85EE4DCB-1D40-7E26-7098-AEE3B6894055}"/>
          </ac:spMkLst>
        </pc:spChg>
        <pc:spChg chg="del">
          <ac:chgData name="Rita Tam" userId="a11fa42d-2320-45aa-b44e-2f74874cff07" providerId="ADAL" clId="{B0D44799-FFDC-4888-B186-527C11C808E6}" dt="2022-11-28T04:59:38.699" v="1302" actId="478"/>
          <ac:spMkLst>
            <pc:docMk/>
            <pc:sldMk cId="2133084170" sldId="295"/>
            <ac:spMk id="22" creationId="{8C5332DF-822D-7DB3-5499-2932ABD5CAA5}"/>
          </ac:spMkLst>
        </pc:spChg>
        <pc:spChg chg="del">
          <ac:chgData name="Rita Tam" userId="a11fa42d-2320-45aa-b44e-2f74874cff07" providerId="ADAL" clId="{B0D44799-FFDC-4888-B186-527C11C808E6}" dt="2022-11-28T04:59:37.866" v="1301" actId="478"/>
          <ac:spMkLst>
            <pc:docMk/>
            <pc:sldMk cId="2133084170" sldId="295"/>
            <ac:spMk id="23" creationId="{7A051EC5-B432-0D3E-F6BD-15C6845CB2A1}"/>
          </ac:spMkLst>
        </pc:spChg>
        <pc:spChg chg="mod">
          <ac:chgData name="Rita Tam" userId="a11fa42d-2320-45aa-b44e-2f74874cff07" providerId="ADAL" clId="{B0D44799-FFDC-4888-B186-527C11C808E6}" dt="2022-11-28T04:59:45.103" v="1306"/>
          <ac:spMkLst>
            <pc:docMk/>
            <pc:sldMk cId="2133084170" sldId="295"/>
            <ac:spMk id="35" creationId="{1AA41D09-6CEF-C18D-917E-F3E93CB1F185}"/>
          </ac:spMkLst>
        </pc:spChg>
        <pc:spChg chg="mod">
          <ac:chgData name="Rita Tam" userId="a11fa42d-2320-45aa-b44e-2f74874cff07" providerId="ADAL" clId="{B0D44799-FFDC-4888-B186-527C11C808E6}" dt="2022-11-28T04:59:45.103" v="1306"/>
          <ac:spMkLst>
            <pc:docMk/>
            <pc:sldMk cId="2133084170" sldId="295"/>
            <ac:spMk id="54" creationId="{A35BA64A-0B92-1D5A-8570-5192AD195615}"/>
          </ac:spMkLst>
        </pc:spChg>
        <pc:spChg chg="mod">
          <ac:chgData name="Rita Tam" userId="a11fa42d-2320-45aa-b44e-2f74874cff07" providerId="ADAL" clId="{B0D44799-FFDC-4888-B186-527C11C808E6}" dt="2022-11-28T04:59:45.103" v="1306"/>
          <ac:spMkLst>
            <pc:docMk/>
            <pc:sldMk cId="2133084170" sldId="295"/>
            <ac:spMk id="72" creationId="{65BA4AA6-2045-90E0-D4B0-4FBAC11F2243}"/>
          </ac:spMkLst>
        </pc:spChg>
        <pc:spChg chg="mod">
          <ac:chgData name="Rita Tam" userId="a11fa42d-2320-45aa-b44e-2f74874cff07" providerId="ADAL" clId="{B0D44799-FFDC-4888-B186-527C11C808E6}" dt="2022-11-28T04:59:45.103" v="1306"/>
          <ac:spMkLst>
            <pc:docMk/>
            <pc:sldMk cId="2133084170" sldId="295"/>
            <ac:spMk id="73" creationId="{EA615916-085F-0D14-4C70-38AF6D06C884}"/>
          </ac:spMkLst>
        </pc:spChg>
        <pc:grpChg chg="add mod">
          <ac:chgData name="Rita Tam" userId="a11fa42d-2320-45aa-b44e-2f74874cff07" providerId="ADAL" clId="{B0D44799-FFDC-4888-B186-527C11C808E6}" dt="2022-11-28T04:59:45.103" v="1306"/>
          <ac:grpSpMkLst>
            <pc:docMk/>
            <pc:sldMk cId="2133084170" sldId="295"/>
            <ac:grpSpMk id="34" creationId="{787056AF-58EE-F764-91A3-5CBA368C2B0E}"/>
          </ac:grpSpMkLst>
        </pc:grpChg>
        <pc:picChg chg="add del mod">
          <ac:chgData name="Rita Tam" userId="a11fa42d-2320-45aa-b44e-2f74874cff07" providerId="ADAL" clId="{B0D44799-FFDC-4888-B186-527C11C808E6}" dt="2022-11-28T04:58:50.777" v="1284" actId="478"/>
          <ac:picMkLst>
            <pc:docMk/>
            <pc:sldMk cId="2133084170" sldId="295"/>
            <ac:picMk id="4" creationId="{1C8BEF2B-5E63-0527-D0E0-582F59618057}"/>
          </ac:picMkLst>
        </pc:picChg>
      </pc:sldChg>
      <pc:sldChg chg="addSp delSp modSp del mod delAnim modAnim">
        <pc:chgData name="Rita Tam" userId="a11fa42d-2320-45aa-b44e-2f74874cff07" providerId="ADAL" clId="{B0D44799-FFDC-4888-B186-527C11C808E6}" dt="2022-11-28T05:06:05.903" v="1377" actId="47"/>
        <pc:sldMkLst>
          <pc:docMk/>
          <pc:sldMk cId="959233778" sldId="296"/>
        </pc:sldMkLst>
        <pc:spChg chg="mod">
          <ac:chgData name="Rita Tam" userId="a11fa42d-2320-45aa-b44e-2f74874cff07" providerId="ADAL" clId="{B0D44799-FFDC-4888-B186-527C11C808E6}" dt="2022-11-28T04:57:41.537" v="1262"/>
          <ac:spMkLst>
            <pc:docMk/>
            <pc:sldMk cId="959233778" sldId="296"/>
            <ac:spMk id="28" creationId="{859FDEEC-165F-13AB-61BF-0A1379127AFE}"/>
          </ac:spMkLst>
        </pc:spChg>
        <pc:spChg chg="del mod">
          <ac:chgData name="Rita Tam" userId="a11fa42d-2320-45aa-b44e-2f74874cff07" providerId="ADAL" clId="{B0D44799-FFDC-4888-B186-527C11C808E6}" dt="2022-11-28T04:58:22.608" v="1275" actId="478"/>
          <ac:spMkLst>
            <pc:docMk/>
            <pc:sldMk cId="959233778" sldId="296"/>
            <ac:spMk id="29" creationId="{8CB13CF9-1566-2F7B-6C26-B1C642ABF810}"/>
          </ac:spMkLst>
        </pc:spChg>
        <pc:spChg chg="del mod">
          <ac:chgData name="Rita Tam" userId="a11fa42d-2320-45aa-b44e-2f74874cff07" providerId="ADAL" clId="{B0D44799-FFDC-4888-B186-527C11C808E6}" dt="2022-11-28T04:58:25.333" v="1276" actId="478"/>
          <ac:spMkLst>
            <pc:docMk/>
            <pc:sldMk cId="959233778" sldId="296"/>
            <ac:spMk id="31" creationId="{0CC1CD39-D993-2AD6-E78F-8A101C8DA295}"/>
          </ac:spMkLst>
        </pc:spChg>
        <pc:spChg chg="mod">
          <ac:chgData name="Rita Tam" userId="a11fa42d-2320-45aa-b44e-2f74874cff07" providerId="ADAL" clId="{B0D44799-FFDC-4888-B186-527C11C808E6}" dt="2022-11-28T04:57:41.537" v="1262"/>
          <ac:spMkLst>
            <pc:docMk/>
            <pc:sldMk cId="959233778" sldId="296"/>
            <ac:spMk id="33" creationId="{F48276FF-189F-C3A1-5A9C-34AC6E691221}"/>
          </ac:spMkLst>
        </pc:spChg>
        <pc:spChg chg="del mod">
          <ac:chgData name="Rita Tam" userId="a11fa42d-2320-45aa-b44e-2f74874cff07" providerId="ADAL" clId="{B0D44799-FFDC-4888-B186-527C11C808E6}" dt="2022-11-28T04:58:21.606" v="1274" actId="478"/>
          <ac:spMkLst>
            <pc:docMk/>
            <pc:sldMk cId="959233778" sldId="296"/>
            <ac:spMk id="34" creationId="{C37A536B-83FB-7F93-F611-9A323F372DC5}"/>
          </ac:spMkLst>
        </pc:spChg>
        <pc:spChg chg="del mod">
          <ac:chgData name="Rita Tam" userId="a11fa42d-2320-45aa-b44e-2f74874cff07" providerId="ADAL" clId="{B0D44799-FFDC-4888-B186-527C11C808E6}" dt="2022-11-28T04:58:25.333" v="1276" actId="478"/>
          <ac:spMkLst>
            <pc:docMk/>
            <pc:sldMk cId="959233778" sldId="296"/>
            <ac:spMk id="35" creationId="{D9F17010-C4BB-A15B-72C9-1C8F74F80ED3}"/>
          </ac:spMkLst>
        </pc:spChg>
        <pc:spChg chg="mod">
          <ac:chgData name="Rita Tam" userId="a11fa42d-2320-45aa-b44e-2f74874cff07" providerId="ADAL" clId="{B0D44799-FFDC-4888-B186-527C11C808E6}" dt="2022-11-28T04:57:41.537" v="1262"/>
          <ac:spMkLst>
            <pc:docMk/>
            <pc:sldMk cId="959233778" sldId="296"/>
            <ac:spMk id="37" creationId="{859FEE6B-8706-B9A6-93C8-6EBC9F08B01D}"/>
          </ac:spMkLst>
        </pc:spChg>
        <pc:spChg chg="del mod">
          <ac:chgData name="Rita Tam" userId="a11fa42d-2320-45aa-b44e-2f74874cff07" providerId="ADAL" clId="{B0D44799-FFDC-4888-B186-527C11C808E6}" dt="2022-11-28T04:58:20.562" v="1273" actId="478"/>
          <ac:spMkLst>
            <pc:docMk/>
            <pc:sldMk cId="959233778" sldId="296"/>
            <ac:spMk id="38" creationId="{06EFF6F1-0EAE-46A2-6023-965FBF01CBE5}"/>
          </ac:spMkLst>
        </pc:spChg>
        <pc:spChg chg="del mod">
          <ac:chgData name="Rita Tam" userId="a11fa42d-2320-45aa-b44e-2f74874cff07" providerId="ADAL" clId="{B0D44799-FFDC-4888-B186-527C11C808E6}" dt="2022-11-28T04:58:25.333" v="1276" actId="478"/>
          <ac:spMkLst>
            <pc:docMk/>
            <pc:sldMk cId="959233778" sldId="296"/>
            <ac:spMk id="39" creationId="{3FA7B7B9-57B2-742D-6DC7-F0682C677F06}"/>
          </ac:spMkLst>
        </pc:spChg>
        <pc:spChg chg="mod">
          <ac:chgData name="Rita Tam" userId="a11fa42d-2320-45aa-b44e-2f74874cff07" providerId="ADAL" clId="{B0D44799-FFDC-4888-B186-527C11C808E6}" dt="2022-11-28T04:57:41.537" v="1262"/>
          <ac:spMkLst>
            <pc:docMk/>
            <pc:sldMk cId="959233778" sldId="296"/>
            <ac:spMk id="40" creationId="{B6E04B17-D445-90AD-73F0-6EFD906BB1BC}"/>
          </ac:spMkLst>
        </pc:spChg>
        <pc:spChg chg="del mod">
          <ac:chgData name="Rita Tam" userId="a11fa42d-2320-45aa-b44e-2f74874cff07" providerId="ADAL" clId="{B0D44799-FFDC-4888-B186-527C11C808E6}" dt="2022-11-28T04:58:19.538" v="1272" actId="478"/>
          <ac:spMkLst>
            <pc:docMk/>
            <pc:sldMk cId="959233778" sldId="296"/>
            <ac:spMk id="50" creationId="{0CBF8C4D-4648-82DA-5101-B3CCBD015ACD}"/>
          </ac:spMkLst>
        </pc:spChg>
        <pc:spChg chg="del mod">
          <ac:chgData name="Rita Tam" userId="a11fa42d-2320-45aa-b44e-2f74874cff07" providerId="ADAL" clId="{B0D44799-FFDC-4888-B186-527C11C808E6}" dt="2022-11-28T04:58:25.333" v="1276" actId="478"/>
          <ac:spMkLst>
            <pc:docMk/>
            <pc:sldMk cId="959233778" sldId="296"/>
            <ac:spMk id="51" creationId="{941891F4-2ADD-2337-8055-0D1D68B2EEC6}"/>
          </ac:spMkLst>
        </pc:spChg>
        <pc:spChg chg="mod">
          <ac:chgData name="Rita Tam" userId="a11fa42d-2320-45aa-b44e-2f74874cff07" providerId="ADAL" clId="{B0D44799-FFDC-4888-B186-527C11C808E6}" dt="2022-11-28T04:57:41.537" v="1262"/>
          <ac:spMkLst>
            <pc:docMk/>
            <pc:sldMk cId="959233778" sldId="296"/>
            <ac:spMk id="52" creationId="{0E237DB5-D457-8BAE-9D2E-C902900A127A}"/>
          </ac:spMkLst>
        </pc:spChg>
        <pc:spChg chg="del mod">
          <ac:chgData name="Rita Tam" userId="a11fa42d-2320-45aa-b44e-2f74874cff07" providerId="ADAL" clId="{B0D44799-FFDC-4888-B186-527C11C808E6}" dt="2022-11-28T04:58:18.675" v="1271" actId="478"/>
          <ac:spMkLst>
            <pc:docMk/>
            <pc:sldMk cId="959233778" sldId="296"/>
            <ac:spMk id="53" creationId="{961C7AD6-1B5F-5B82-D27C-BF9DCFE3EEEF}"/>
          </ac:spMkLst>
        </pc:spChg>
        <pc:spChg chg="del mod">
          <ac:chgData name="Rita Tam" userId="a11fa42d-2320-45aa-b44e-2f74874cff07" providerId="ADAL" clId="{B0D44799-FFDC-4888-B186-527C11C808E6}" dt="2022-11-28T04:58:17.509" v="1270" actId="478"/>
          <ac:spMkLst>
            <pc:docMk/>
            <pc:sldMk cId="959233778" sldId="296"/>
            <ac:spMk id="54" creationId="{3B571402-8B91-9EAD-F3C4-5CA080F6A5C2}"/>
          </ac:spMkLst>
        </pc:spChg>
        <pc:spChg chg="mod">
          <ac:chgData name="Rita Tam" userId="a11fa42d-2320-45aa-b44e-2f74874cff07" providerId="ADAL" clId="{B0D44799-FFDC-4888-B186-527C11C808E6}" dt="2022-11-28T04:57:41.537" v="1262"/>
          <ac:spMkLst>
            <pc:docMk/>
            <pc:sldMk cId="959233778" sldId="296"/>
            <ac:spMk id="55" creationId="{62541D4F-FFE2-AD8C-493B-9D9FE58E1399}"/>
          </ac:spMkLst>
        </pc:spChg>
        <pc:spChg chg="del mod">
          <ac:chgData name="Rita Tam" userId="a11fa42d-2320-45aa-b44e-2f74874cff07" providerId="ADAL" clId="{B0D44799-FFDC-4888-B186-527C11C808E6}" dt="2022-11-28T04:58:14.539" v="1268" actId="478"/>
          <ac:spMkLst>
            <pc:docMk/>
            <pc:sldMk cId="959233778" sldId="296"/>
            <ac:spMk id="56" creationId="{AC5AE07A-2FB6-6DC1-0ACF-775A6C36267C}"/>
          </ac:spMkLst>
        </pc:spChg>
        <pc:spChg chg="del mod">
          <ac:chgData name="Rita Tam" userId="a11fa42d-2320-45aa-b44e-2f74874cff07" providerId="ADAL" clId="{B0D44799-FFDC-4888-B186-527C11C808E6}" dt="2022-11-28T04:58:16.166" v="1269" actId="478"/>
          <ac:spMkLst>
            <pc:docMk/>
            <pc:sldMk cId="959233778" sldId="296"/>
            <ac:spMk id="57" creationId="{18FED199-424A-258B-0B4E-08A4A5EBBCA6}"/>
          </ac:spMkLst>
        </pc:spChg>
        <pc:grpChg chg="add del mod">
          <ac:chgData name="Rita Tam" userId="a11fa42d-2320-45aa-b44e-2f74874cff07" providerId="ADAL" clId="{B0D44799-FFDC-4888-B186-527C11C808E6}" dt="2022-11-28T04:58:31.581" v="1277" actId="21"/>
          <ac:grpSpMkLst>
            <pc:docMk/>
            <pc:sldMk cId="959233778" sldId="296"/>
            <ac:grpSpMk id="10" creationId="{6FD97CBC-6834-9E36-FDAF-477B6C2E06ED}"/>
          </ac:grpSpMkLst>
        </pc:grpChg>
        <pc:grpChg chg="del mod">
          <ac:chgData name="Rita Tam" userId="a11fa42d-2320-45aa-b44e-2f74874cff07" providerId="ADAL" clId="{B0D44799-FFDC-4888-B186-527C11C808E6}" dt="2022-11-28T04:58:16.166" v="1269" actId="478"/>
          <ac:grpSpMkLst>
            <pc:docMk/>
            <pc:sldMk cId="959233778" sldId="296"/>
            <ac:grpSpMk id="11" creationId="{48E407AA-C127-6A6C-9094-A4D2D1B8FC3F}"/>
          </ac:grpSpMkLst>
        </pc:grpChg>
        <pc:grpChg chg="del mod">
          <ac:chgData name="Rita Tam" userId="a11fa42d-2320-45aa-b44e-2f74874cff07" providerId="ADAL" clId="{B0D44799-FFDC-4888-B186-527C11C808E6}" dt="2022-11-28T04:58:18.675" v="1271" actId="478"/>
          <ac:grpSpMkLst>
            <pc:docMk/>
            <pc:sldMk cId="959233778" sldId="296"/>
            <ac:grpSpMk id="12" creationId="{AF181E78-7676-D0CB-C376-8F7B288DC0FD}"/>
          </ac:grpSpMkLst>
        </pc:grpChg>
        <pc:grpChg chg="del mod">
          <ac:chgData name="Rita Tam" userId="a11fa42d-2320-45aa-b44e-2f74874cff07" providerId="ADAL" clId="{B0D44799-FFDC-4888-B186-527C11C808E6}" dt="2022-11-28T04:58:25.333" v="1276" actId="478"/>
          <ac:grpSpMkLst>
            <pc:docMk/>
            <pc:sldMk cId="959233778" sldId="296"/>
            <ac:grpSpMk id="13" creationId="{F7683750-3254-064B-CE2F-0979C36E2502}"/>
          </ac:grpSpMkLst>
        </pc:grpChg>
        <pc:grpChg chg="del mod">
          <ac:chgData name="Rita Tam" userId="a11fa42d-2320-45aa-b44e-2f74874cff07" providerId="ADAL" clId="{B0D44799-FFDC-4888-B186-527C11C808E6}" dt="2022-11-28T04:58:25.333" v="1276" actId="478"/>
          <ac:grpSpMkLst>
            <pc:docMk/>
            <pc:sldMk cId="959233778" sldId="296"/>
            <ac:grpSpMk id="14" creationId="{9E9BD939-70C0-14F1-70CA-463132E0B5D7}"/>
          </ac:grpSpMkLst>
        </pc:grpChg>
        <pc:grpChg chg="del mod">
          <ac:chgData name="Rita Tam" userId="a11fa42d-2320-45aa-b44e-2f74874cff07" providerId="ADAL" clId="{B0D44799-FFDC-4888-B186-527C11C808E6}" dt="2022-11-28T04:58:25.333" v="1276" actId="478"/>
          <ac:grpSpMkLst>
            <pc:docMk/>
            <pc:sldMk cId="959233778" sldId="296"/>
            <ac:grpSpMk id="19" creationId="{D860B6E2-83F5-88E0-221D-3F51191D6D16}"/>
          </ac:grpSpMkLst>
        </pc:grpChg>
        <pc:grpChg chg="del mod">
          <ac:chgData name="Rita Tam" userId="a11fa42d-2320-45aa-b44e-2f74874cff07" providerId="ADAL" clId="{B0D44799-FFDC-4888-B186-527C11C808E6}" dt="2022-11-28T04:58:25.333" v="1276" actId="478"/>
          <ac:grpSpMkLst>
            <pc:docMk/>
            <pc:sldMk cId="959233778" sldId="296"/>
            <ac:grpSpMk id="26" creationId="{4291177A-E862-FA81-E4B0-2A0FA9CD1DA2}"/>
          </ac:grpSpMkLst>
        </pc:grpChg>
        <pc:picChg chg="del">
          <ac:chgData name="Rita Tam" userId="a11fa42d-2320-45aa-b44e-2f74874cff07" providerId="ADAL" clId="{B0D44799-FFDC-4888-B186-527C11C808E6}" dt="2022-11-28T04:58:46.008" v="1281" actId="478"/>
          <ac:picMkLst>
            <pc:docMk/>
            <pc:sldMk cId="959233778" sldId="296"/>
            <ac:picMk id="8" creationId="{5C086214-44A3-4AB7-3101-6E8A46392D65}"/>
          </ac:picMkLst>
        </pc:picChg>
        <pc:picChg chg="add mod">
          <ac:chgData name="Rita Tam" userId="a11fa42d-2320-45aa-b44e-2f74874cff07" providerId="ADAL" clId="{B0D44799-FFDC-4888-B186-527C11C808E6}" dt="2022-11-28T04:58:46.244" v="1282"/>
          <ac:picMkLst>
            <pc:docMk/>
            <pc:sldMk cId="959233778" sldId="296"/>
            <ac:picMk id="58" creationId="{077D91B1-1D9C-8992-22E0-69D8876A8C1D}"/>
          </ac:picMkLst>
        </pc:picChg>
      </pc:sldChg>
      <pc:sldChg chg="addSp delSp modSp mod modAnim">
        <pc:chgData name="Rita Tam" userId="a11fa42d-2320-45aa-b44e-2f74874cff07" providerId="ADAL" clId="{B0D44799-FFDC-4888-B186-527C11C808E6}" dt="2022-11-28T06:23:24.069" v="2180" actId="1076"/>
        <pc:sldMkLst>
          <pc:docMk/>
          <pc:sldMk cId="1617475835" sldId="297"/>
        </pc:sldMkLst>
        <pc:spChg chg="mod">
          <ac:chgData name="Rita Tam" userId="a11fa42d-2320-45aa-b44e-2f74874cff07" providerId="ADAL" clId="{B0D44799-FFDC-4888-B186-527C11C808E6}" dt="2022-11-28T05:37:39.287" v="1817" actId="1076"/>
          <ac:spMkLst>
            <pc:docMk/>
            <pc:sldMk cId="1617475835" sldId="297"/>
            <ac:spMk id="3" creationId="{AEE2A628-6EB8-0484-2590-944C25797C1A}"/>
          </ac:spMkLst>
        </pc:spChg>
        <pc:spChg chg="mod">
          <ac:chgData name="Rita Tam" userId="a11fa42d-2320-45aa-b44e-2f74874cff07" providerId="ADAL" clId="{B0D44799-FFDC-4888-B186-527C11C808E6}" dt="2022-11-28T06:22:05.892" v="2108" actId="1076"/>
          <ac:spMkLst>
            <pc:docMk/>
            <pc:sldMk cId="1617475835" sldId="297"/>
            <ac:spMk id="5" creationId="{A214CC9A-3F4D-9254-BF31-DDD0FB1A46BE}"/>
          </ac:spMkLst>
        </pc:spChg>
        <pc:spChg chg="mod">
          <ac:chgData name="Rita Tam" userId="a11fa42d-2320-45aa-b44e-2f74874cff07" providerId="ADAL" clId="{B0D44799-FFDC-4888-B186-527C11C808E6}" dt="2022-11-28T06:22:07.291" v="2109" actId="1076"/>
          <ac:spMkLst>
            <pc:docMk/>
            <pc:sldMk cId="1617475835" sldId="297"/>
            <ac:spMk id="6" creationId="{9F4FC7AF-8C17-9709-EAE2-BBE5DFD97E65}"/>
          </ac:spMkLst>
        </pc:spChg>
        <pc:spChg chg="add del mod">
          <ac:chgData name="Rita Tam" userId="a11fa42d-2320-45aa-b44e-2f74874cff07" providerId="ADAL" clId="{B0D44799-FFDC-4888-B186-527C11C808E6}" dt="2022-11-28T05:33:41.329" v="1795" actId="478"/>
          <ac:spMkLst>
            <pc:docMk/>
            <pc:sldMk cId="1617475835" sldId="297"/>
            <ac:spMk id="8" creationId="{141274CE-D86C-467A-1F69-0FECCA032C5E}"/>
          </ac:spMkLst>
        </pc:spChg>
        <pc:spChg chg="add mod">
          <ac:chgData name="Rita Tam" userId="a11fa42d-2320-45aa-b44e-2f74874cff07" providerId="ADAL" clId="{B0D44799-FFDC-4888-B186-527C11C808E6}" dt="2022-11-28T06:22:13.836" v="2112" actId="1076"/>
          <ac:spMkLst>
            <pc:docMk/>
            <pc:sldMk cId="1617475835" sldId="297"/>
            <ac:spMk id="11" creationId="{A269882C-5798-2A02-085F-5389D70C6358}"/>
          </ac:spMkLst>
        </pc:spChg>
        <pc:spChg chg="add mod">
          <ac:chgData name="Rita Tam" userId="a11fa42d-2320-45aa-b44e-2f74874cff07" providerId="ADAL" clId="{B0D44799-FFDC-4888-B186-527C11C808E6}" dt="2022-11-28T06:23:24.069" v="2180" actId="1076"/>
          <ac:spMkLst>
            <pc:docMk/>
            <pc:sldMk cId="1617475835" sldId="297"/>
            <ac:spMk id="12" creationId="{7D937B6B-9A37-FD6C-09CD-5ACFF6B86249}"/>
          </ac:spMkLst>
        </pc:spChg>
        <pc:spChg chg="mod">
          <ac:chgData name="Rita Tam" userId="a11fa42d-2320-45aa-b44e-2f74874cff07" providerId="ADAL" clId="{B0D44799-FFDC-4888-B186-527C11C808E6}" dt="2022-11-28T05:37:39.287" v="1817" actId="1076"/>
          <ac:spMkLst>
            <pc:docMk/>
            <pc:sldMk cId="1617475835" sldId="297"/>
            <ac:spMk id="22" creationId="{14FCABF5-E84E-77B7-39AE-309CF33BE0F7}"/>
          </ac:spMkLst>
        </pc:spChg>
        <pc:spChg chg="mod">
          <ac:chgData name="Rita Tam" userId="a11fa42d-2320-45aa-b44e-2f74874cff07" providerId="ADAL" clId="{B0D44799-FFDC-4888-B186-527C11C808E6}" dt="2022-11-28T05:37:39.287" v="1817" actId="1076"/>
          <ac:spMkLst>
            <pc:docMk/>
            <pc:sldMk cId="1617475835" sldId="297"/>
            <ac:spMk id="23" creationId="{197FCC81-FB9D-74DF-6F81-B7ABB93CCE05}"/>
          </ac:spMkLst>
        </pc:spChg>
        <pc:graphicFrameChg chg="mod">
          <ac:chgData name="Rita Tam" userId="a11fa42d-2320-45aa-b44e-2f74874cff07" providerId="ADAL" clId="{B0D44799-FFDC-4888-B186-527C11C808E6}" dt="2022-11-28T05:37:39.287" v="1817" actId="1076"/>
          <ac:graphicFrameMkLst>
            <pc:docMk/>
            <pc:sldMk cId="1617475835" sldId="297"/>
            <ac:graphicFrameMk id="2" creationId="{7DF6F09C-79BA-98CC-3503-0CF51D843232}"/>
          </ac:graphicFrameMkLst>
        </pc:graphicFrameChg>
        <pc:graphicFrameChg chg="del">
          <ac:chgData name="Rita Tam" userId="a11fa42d-2320-45aa-b44e-2f74874cff07" providerId="ADAL" clId="{B0D44799-FFDC-4888-B186-527C11C808E6}" dt="2022-11-28T05:33:36.738" v="1792" actId="478"/>
          <ac:graphicFrameMkLst>
            <pc:docMk/>
            <pc:sldMk cId="1617475835" sldId="297"/>
            <ac:graphicFrameMk id="4" creationId="{6753E02E-A704-171F-3D32-9516CD1A598B}"/>
          </ac:graphicFrameMkLst>
        </pc:graphicFrameChg>
        <pc:graphicFrameChg chg="add del mod">
          <ac:chgData name="Rita Tam" userId="a11fa42d-2320-45aa-b44e-2f74874cff07" providerId="ADAL" clId="{B0D44799-FFDC-4888-B186-527C11C808E6}" dt="2022-11-28T05:33:38.453" v="1794"/>
          <ac:graphicFrameMkLst>
            <pc:docMk/>
            <pc:sldMk cId="1617475835" sldId="297"/>
            <ac:graphicFrameMk id="9" creationId="{31A9CD05-38ED-AD5B-03B9-0D224851C509}"/>
          </ac:graphicFrameMkLst>
        </pc:graphicFrameChg>
        <pc:graphicFrameChg chg="add mod modGraphic">
          <ac:chgData name="Rita Tam" userId="a11fa42d-2320-45aa-b44e-2f74874cff07" providerId="ADAL" clId="{B0D44799-FFDC-4888-B186-527C11C808E6}" dt="2022-11-28T05:36:47.617" v="1815" actId="113"/>
          <ac:graphicFrameMkLst>
            <pc:docMk/>
            <pc:sldMk cId="1617475835" sldId="297"/>
            <ac:graphicFrameMk id="10" creationId="{C42A8BAF-5599-7144-F167-2BE6BA2D76A6}"/>
          </ac:graphicFrameMkLst>
        </pc:graphicFrameChg>
      </pc:sldChg>
      <pc:sldChg chg="modSp add del mod addCm delCm">
        <pc:chgData name="Rita Tam" userId="a11fa42d-2320-45aa-b44e-2f74874cff07" providerId="ADAL" clId="{B0D44799-FFDC-4888-B186-527C11C808E6}" dt="2022-11-28T07:22:01.241" v="3163"/>
        <pc:sldMkLst>
          <pc:docMk/>
          <pc:sldMk cId="651558852" sldId="298"/>
        </pc:sldMkLst>
        <pc:spChg chg="mod">
          <ac:chgData name="Rita Tam" userId="a11fa42d-2320-45aa-b44e-2f74874cff07" providerId="ADAL" clId="{B0D44799-FFDC-4888-B186-527C11C808E6}" dt="2022-11-28T07:20:25.799" v="3161" actId="20577"/>
          <ac:spMkLst>
            <pc:docMk/>
            <pc:sldMk cId="651558852" sldId="298"/>
            <ac:spMk id="2" creationId="{EB745608-F203-42A3-D3ED-7344B7727FEF}"/>
          </ac:spMkLst>
        </pc:spChg>
        <pc:picChg chg="mod">
          <ac:chgData name="Rita Tam" userId="a11fa42d-2320-45aa-b44e-2f74874cff07" providerId="ADAL" clId="{B0D44799-FFDC-4888-B186-527C11C808E6}" dt="2022-11-28T06:21:12.673" v="1997" actId="1076"/>
          <ac:picMkLst>
            <pc:docMk/>
            <pc:sldMk cId="651558852" sldId="298"/>
            <ac:picMk id="7" creationId="{27F04098-2721-E8CF-7518-F23FD6C61326}"/>
          </ac:picMkLst>
        </pc:picChg>
      </pc:sldChg>
      <pc:sldChg chg="addSp delSp modSp add mod delAnim modAnim">
        <pc:chgData name="Rita Tam" userId="a11fa42d-2320-45aa-b44e-2f74874cff07" providerId="ADAL" clId="{B0D44799-FFDC-4888-B186-527C11C808E6}" dt="2022-11-28T04:38:07.554" v="1167" actId="478"/>
        <pc:sldMkLst>
          <pc:docMk/>
          <pc:sldMk cId="4278244566" sldId="299"/>
        </pc:sldMkLst>
        <pc:spChg chg="add del mod">
          <ac:chgData name="Rita Tam" userId="a11fa42d-2320-45aa-b44e-2f74874cff07" providerId="ADAL" clId="{B0D44799-FFDC-4888-B186-527C11C808E6}" dt="2022-11-28T03:42:28.982" v="273" actId="478"/>
          <ac:spMkLst>
            <pc:docMk/>
            <pc:sldMk cId="4278244566" sldId="299"/>
            <ac:spMk id="6" creationId="{EDE4890E-1942-318C-A640-8E92E7DA6388}"/>
          </ac:spMkLst>
        </pc:spChg>
        <pc:spChg chg="del">
          <ac:chgData name="Rita Tam" userId="a11fa42d-2320-45aa-b44e-2f74874cff07" providerId="ADAL" clId="{B0D44799-FFDC-4888-B186-527C11C808E6}" dt="2022-11-28T03:42:27.485" v="272" actId="478"/>
          <ac:spMkLst>
            <pc:docMk/>
            <pc:sldMk cId="4278244566" sldId="299"/>
            <ac:spMk id="8" creationId="{F98B6612-A9E9-4573-DE25-5636575580AE}"/>
          </ac:spMkLst>
        </pc:spChg>
        <pc:spChg chg="mod">
          <ac:chgData name="Rita Tam" userId="a11fa42d-2320-45aa-b44e-2f74874cff07" providerId="ADAL" clId="{B0D44799-FFDC-4888-B186-527C11C808E6}" dt="2022-11-28T03:45:24.623" v="300"/>
          <ac:spMkLst>
            <pc:docMk/>
            <pc:sldMk cId="4278244566" sldId="299"/>
            <ac:spMk id="12" creationId="{2C82FA73-2A36-DBCF-14FB-0D2CA7340C1A}"/>
          </ac:spMkLst>
        </pc:spChg>
        <pc:spChg chg="mod">
          <ac:chgData name="Rita Tam" userId="a11fa42d-2320-45aa-b44e-2f74874cff07" providerId="ADAL" clId="{B0D44799-FFDC-4888-B186-527C11C808E6}" dt="2022-11-28T03:45:24.623" v="300"/>
          <ac:spMkLst>
            <pc:docMk/>
            <pc:sldMk cId="4278244566" sldId="299"/>
            <ac:spMk id="13" creationId="{E17AE4A9-4826-4838-AEFA-19D29E9CF8D0}"/>
          </ac:spMkLst>
        </pc:spChg>
        <pc:spChg chg="del">
          <ac:chgData name="Rita Tam" userId="a11fa42d-2320-45aa-b44e-2f74874cff07" providerId="ADAL" clId="{B0D44799-FFDC-4888-B186-527C11C808E6}" dt="2022-11-28T03:42:25.407" v="271" actId="478"/>
          <ac:spMkLst>
            <pc:docMk/>
            <pc:sldMk cId="4278244566" sldId="299"/>
            <ac:spMk id="14" creationId="{328119DF-09B7-855C-B62F-63EE08A5456B}"/>
          </ac:spMkLst>
        </pc:spChg>
        <pc:spChg chg="del">
          <ac:chgData name="Rita Tam" userId="a11fa42d-2320-45aa-b44e-2f74874cff07" providerId="ADAL" clId="{B0D44799-FFDC-4888-B186-527C11C808E6}" dt="2022-11-28T03:42:25.407" v="271" actId="478"/>
          <ac:spMkLst>
            <pc:docMk/>
            <pc:sldMk cId="4278244566" sldId="299"/>
            <ac:spMk id="15" creationId="{7B07907C-DC57-DAF8-7CED-41B433CF9B68}"/>
          </ac:spMkLst>
        </pc:spChg>
        <pc:spChg chg="mod">
          <ac:chgData name="Rita Tam" userId="a11fa42d-2320-45aa-b44e-2f74874cff07" providerId="ADAL" clId="{B0D44799-FFDC-4888-B186-527C11C808E6}" dt="2022-11-28T03:45:24.623" v="300"/>
          <ac:spMkLst>
            <pc:docMk/>
            <pc:sldMk cId="4278244566" sldId="299"/>
            <ac:spMk id="16" creationId="{761AF48E-A575-E009-EC50-4FB51DCE765B}"/>
          </ac:spMkLst>
        </pc:spChg>
        <pc:spChg chg="mod">
          <ac:chgData name="Rita Tam" userId="a11fa42d-2320-45aa-b44e-2f74874cff07" providerId="ADAL" clId="{B0D44799-FFDC-4888-B186-527C11C808E6}" dt="2022-11-28T03:45:24.623" v="300"/>
          <ac:spMkLst>
            <pc:docMk/>
            <pc:sldMk cId="4278244566" sldId="299"/>
            <ac:spMk id="19" creationId="{A184EC02-70A5-8F9C-79AC-DD1D6C8A7559}"/>
          </ac:spMkLst>
        </pc:spChg>
        <pc:spChg chg="del">
          <ac:chgData name="Rita Tam" userId="a11fa42d-2320-45aa-b44e-2f74874cff07" providerId="ADAL" clId="{B0D44799-FFDC-4888-B186-527C11C808E6}" dt="2022-11-28T03:42:27.485" v="272" actId="478"/>
          <ac:spMkLst>
            <pc:docMk/>
            <pc:sldMk cId="4278244566" sldId="299"/>
            <ac:spMk id="20" creationId="{D29E9D21-384C-16AE-EF58-2DF579C9B8F4}"/>
          </ac:spMkLst>
        </pc:spChg>
        <pc:spChg chg="mod">
          <ac:chgData name="Rita Tam" userId="a11fa42d-2320-45aa-b44e-2f74874cff07" providerId="ADAL" clId="{B0D44799-FFDC-4888-B186-527C11C808E6}" dt="2022-11-28T03:45:24.623" v="300"/>
          <ac:spMkLst>
            <pc:docMk/>
            <pc:sldMk cId="4278244566" sldId="299"/>
            <ac:spMk id="23" creationId="{7D9016E9-CCA1-30E6-8807-BB0D7AD3933A}"/>
          </ac:spMkLst>
        </pc:spChg>
        <pc:spChg chg="mod">
          <ac:chgData name="Rita Tam" userId="a11fa42d-2320-45aa-b44e-2f74874cff07" providerId="ADAL" clId="{B0D44799-FFDC-4888-B186-527C11C808E6}" dt="2022-11-28T03:45:24.623" v="300"/>
          <ac:spMkLst>
            <pc:docMk/>
            <pc:sldMk cId="4278244566" sldId="299"/>
            <ac:spMk id="24" creationId="{6F6786EC-F9B2-4BD1-6CD6-2C2F64AF099B}"/>
          </ac:spMkLst>
        </pc:spChg>
        <pc:spChg chg="mod">
          <ac:chgData name="Rita Tam" userId="a11fa42d-2320-45aa-b44e-2f74874cff07" providerId="ADAL" clId="{B0D44799-FFDC-4888-B186-527C11C808E6}" dt="2022-11-28T03:45:24.623" v="300"/>
          <ac:spMkLst>
            <pc:docMk/>
            <pc:sldMk cId="4278244566" sldId="299"/>
            <ac:spMk id="26" creationId="{5284496A-7243-7C9D-D8BF-26E51BAF10EA}"/>
          </ac:spMkLst>
        </pc:spChg>
        <pc:spChg chg="add del mod">
          <ac:chgData name="Rita Tam" userId="a11fa42d-2320-45aa-b44e-2f74874cff07" providerId="ADAL" clId="{B0D44799-FFDC-4888-B186-527C11C808E6}" dt="2022-11-28T03:45:43.829" v="308" actId="478"/>
          <ac:spMkLst>
            <pc:docMk/>
            <pc:sldMk cId="4278244566" sldId="299"/>
            <ac:spMk id="27" creationId="{FCFEF1FF-6317-1CFA-D394-440F7D48435F}"/>
          </ac:spMkLst>
        </pc:spChg>
        <pc:spChg chg="mod">
          <ac:chgData name="Rita Tam" userId="a11fa42d-2320-45aa-b44e-2f74874cff07" providerId="ADAL" clId="{B0D44799-FFDC-4888-B186-527C11C808E6}" dt="2022-11-28T03:47:14.439" v="337" actId="164"/>
          <ac:spMkLst>
            <pc:docMk/>
            <pc:sldMk cId="4278244566" sldId="299"/>
            <ac:spMk id="31" creationId="{BB780ECA-9D89-427C-4914-9CDA800FBE48}"/>
          </ac:spMkLst>
        </pc:spChg>
        <pc:spChg chg="mod">
          <ac:chgData name="Rita Tam" userId="a11fa42d-2320-45aa-b44e-2f74874cff07" providerId="ADAL" clId="{B0D44799-FFDC-4888-B186-527C11C808E6}" dt="2022-11-28T03:47:14.439" v="337" actId="164"/>
          <ac:spMkLst>
            <pc:docMk/>
            <pc:sldMk cId="4278244566" sldId="299"/>
            <ac:spMk id="32" creationId="{1CABE297-71E4-681D-D7C2-88928DF8D799}"/>
          </ac:spMkLst>
        </pc:spChg>
        <pc:spChg chg="add del mod">
          <ac:chgData name="Rita Tam" userId="a11fa42d-2320-45aa-b44e-2f74874cff07" providerId="ADAL" clId="{B0D44799-FFDC-4888-B186-527C11C808E6}" dt="2022-11-28T03:47:16.393" v="347" actId="478"/>
          <ac:spMkLst>
            <pc:docMk/>
            <pc:sldMk cId="4278244566" sldId="299"/>
            <ac:spMk id="33" creationId="{E9ADE79F-4DD0-6D97-C3C6-26E32D7012B4}"/>
          </ac:spMkLst>
        </pc:spChg>
        <pc:spChg chg="del">
          <ac:chgData name="Rita Tam" userId="a11fa42d-2320-45aa-b44e-2f74874cff07" providerId="ADAL" clId="{B0D44799-FFDC-4888-B186-527C11C808E6}" dt="2022-11-28T03:42:25.407" v="271" actId="478"/>
          <ac:spMkLst>
            <pc:docMk/>
            <pc:sldMk cId="4278244566" sldId="299"/>
            <ac:spMk id="34" creationId="{DA3A12EE-1093-78B8-483E-FEFC99544E8A}"/>
          </ac:spMkLst>
        </pc:spChg>
        <pc:spChg chg="mod">
          <ac:chgData name="Rita Tam" userId="a11fa42d-2320-45aa-b44e-2f74874cff07" providerId="ADAL" clId="{B0D44799-FFDC-4888-B186-527C11C808E6}" dt="2022-11-28T03:47:14.439" v="337" actId="164"/>
          <ac:spMkLst>
            <pc:docMk/>
            <pc:sldMk cId="4278244566" sldId="299"/>
            <ac:spMk id="35" creationId="{D4EC26D6-EFFC-DAD7-4702-D0CA1D09DFBC}"/>
          </ac:spMkLst>
        </pc:spChg>
        <pc:spChg chg="mod">
          <ac:chgData name="Rita Tam" userId="a11fa42d-2320-45aa-b44e-2f74874cff07" providerId="ADAL" clId="{B0D44799-FFDC-4888-B186-527C11C808E6}" dt="2022-11-28T03:47:14.439" v="337" actId="164"/>
          <ac:spMkLst>
            <pc:docMk/>
            <pc:sldMk cId="4278244566" sldId="299"/>
            <ac:spMk id="1030" creationId="{4EB08F5C-25EC-DE61-553E-2462CC96158A}"/>
          </ac:spMkLst>
        </pc:spChg>
        <pc:spChg chg="mod">
          <ac:chgData name="Rita Tam" userId="a11fa42d-2320-45aa-b44e-2f74874cff07" providerId="ADAL" clId="{B0D44799-FFDC-4888-B186-527C11C808E6}" dt="2022-11-28T03:47:14.439" v="337" actId="164"/>
          <ac:spMkLst>
            <pc:docMk/>
            <pc:sldMk cId="4278244566" sldId="299"/>
            <ac:spMk id="1031" creationId="{C51E711B-3CA7-912F-E200-5F2E389A85C0}"/>
          </ac:spMkLst>
        </pc:spChg>
        <pc:spChg chg="mod">
          <ac:chgData name="Rita Tam" userId="a11fa42d-2320-45aa-b44e-2f74874cff07" providerId="ADAL" clId="{B0D44799-FFDC-4888-B186-527C11C808E6}" dt="2022-11-28T03:47:14.439" v="337" actId="164"/>
          <ac:spMkLst>
            <pc:docMk/>
            <pc:sldMk cId="4278244566" sldId="299"/>
            <ac:spMk id="1033" creationId="{FF15609C-324D-CC8F-39CA-AC6A494DD82A}"/>
          </ac:spMkLst>
        </pc:spChg>
        <pc:spChg chg="mod">
          <ac:chgData name="Rita Tam" userId="a11fa42d-2320-45aa-b44e-2f74874cff07" providerId="ADAL" clId="{B0D44799-FFDC-4888-B186-527C11C808E6}" dt="2022-11-28T03:47:14.439" v="337" actId="164"/>
          <ac:spMkLst>
            <pc:docMk/>
            <pc:sldMk cId="4278244566" sldId="299"/>
            <ac:spMk id="1037" creationId="{8505FE75-C903-5433-4CD6-793E0BDEA465}"/>
          </ac:spMkLst>
        </pc:spChg>
        <pc:spChg chg="mod">
          <ac:chgData name="Rita Tam" userId="a11fa42d-2320-45aa-b44e-2f74874cff07" providerId="ADAL" clId="{B0D44799-FFDC-4888-B186-527C11C808E6}" dt="2022-11-28T03:47:14.439" v="337" actId="164"/>
          <ac:spMkLst>
            <pc:docMk/>
            <pc:sldMk cId="4278244566" sldId="299"/>
            <ac:spMk id="1038" creationId="{AD668BFC-F8B3-D851-9600-41ACE3367544}"/>
          </ac:spMkLst>
        </pc:spChg>
        <pc:spChg chg="mod">
          <ac:chgData name="Rita Tam" userId="a11fa42d-2320-45aa-b44e-2f74874cff07" providerId="ADAL" clId="{B0D44799-FFDC-4888-B186-527C11C808E6}" dt="2022-11-28T03:47:14.439" v="337" actId="164"/>
          <ac:spMkLst>
            <pc:docMk/>
            <pc:sldMk cId="4278244566" sldId="299"/>
            <ac:spMk id="1039" creationId="{1684F574-4559-908F-1EEA-BBFE7F7D1DEB}"/>
          </ac:spMkLst>
        </pc:spChg>
        <pc:spChg chg="mod">
          <ac:chgData name="Rita Tam" userId="a11fa42d-2320-45aa-b44e-2f74874cff07" providerId="ADAL" clId="{B0D44799-FFDC-4888-B186-527C11C808E6}" dt="2022-11-28T03:47:14.439" v="337" actId="164"/>
          <ac:spMkLst>
            <pc:docMk/>
            <pc:sldMk cId="4278244566" sldId="299"/>
            <ac:spMk id="1040" creationId="{97067EDB-601F-B2A9-0343-CA72061F6F92}"/>
          </ac:spMkLst>
        </pc:spChg>
        <pc:spChg chg="add del mod">
          <ac:chgData name="Rita Tam" userId="a11fa42d-2320-45aa-b44e-2f74874cff07" providerId="ADAL" clId="{B0D44799-FFDC-4888-B186-527C11C808E6}" dt="2022-11-28T03:47:15.844" v="344" actId="478"/>
          <ac:spMkLst>
            <pc:docMk/>
            <pc:sldMk cId="4278244566" sldId="299"/>
            <ac:spMk id="1041" creationId="{4C45AC75-C6B8-10C3-88C8-F94BEE400989}"/>
          </ac:spMkLst>
        </pc:spChg>
        <pc:spChg chg="add del mod">
          <ac:chgData name="Rita Tam" userId="a11fa42d-2320-45aa-b44e-2f74874cff07" providerId="ADAL" clId="{B0D44799-FFDC-4888-B186-527C11C808E6}" dt="2022-11-28T03:47:15.706" v="343" actId="478"/>
          <ac:spMkLst>
            <pc:docMk/>
            <pc:sldMk cId="4278244566" sldId="299"/>
            <ac:spMk id="1042" creationId="{C1A86F72-8105-3B74-A1E2-75397CFB6557}"/>
          </ac:spMkLst>
        </pc:spChg>
        <pc:spChg chg="add del mod">
          <ac:chgData name="Rita Tam" userId="a11fa42d-2320-45aa-b44e-2f74874cff07" providerId="ADAL" clId="{B0D44799-FFDC-4888-B186-527C11C808E6}" dt="2022-11-28T03:47:16.159" v="346" actId="478"/>
          <ac:spMkLst>
            <pc:docMk/>
            <pc:sldMk cId="4278244566" sldId="299"/>
            <ac:spMk id="1043" creationId="{310B3F7B-52DE-9240-0089-27F1FA180718}"/>
          </ac:spMkLst>
        </pc:spChg>
        <pc:spChg chg="add del mod">
          <ac:chgData name="Rita Tam" userId="a11fa42d-2320-45aa-b44e-2f74874cff07" providerId="ADAL" clId="{B0D44799-FFDC-4888-B186-527C11C808E6}" dt="2022-11-28T03:47:15.996" v="345" actId="478"/>
          <ac:spMkLst>
            <pc:docMk/>
            <pc:sldMk cId="4278244566" sldId="299"/>
            <ac:spMk id="1044" creationId="{0888256F-AAE6-7A13-2061-0CC0AB40360A}"/>
          </ac:spMkLst>
        </pc:spChg>
        <pc:spChg chg="mod">
          <ac:chgData name="Rita Tam" userId="a11fa42d-2320-45aa-b44e-2f74874cff07" providerId="ADAL" clId="{B0D44799-FFDC-4888-B186-527C11C808E6}" dt="2022-11-28T03:47:14.439" v="337" actId="164"/>
          <ac:spMkLst>
            <pc:docMk/>
            <pc:sldMk cId="4278244566" sldId="299"/>
            <ac:spMk id="1045" creationId="{8E32FBA3-BDE3-6102-A3E0-0BABDD0C09D4}"/>
          </ac:spMkLst>
        </pc:spChg>
        <pc:spChg chg="mod">
          <ac:chgData name="Rita Tam" userId="a11fa42d-2320-45aa-b44e-2f74874cff07" providerId="ADAL" clId="{B0D44799-FFDC-4888-B186-527C11C808E6}" dt="2022-11-28T03:47:14.439" v="337" actId="164"/>
          <ac:spMkLst>
            <pc:docMk/>
            <pc:sldMk cId="4278244566" sldId="299"/>
            <ac:spMk id="1046" creationId="{14F4B76D-7A8A-8042-CF6B-949832FCEFB5}"/>
          </ac:spMkLst>
        </pc:spChg>
        <pc:spChg chg="mod">
          <ac:chgData name="Rita Tam" userId="a11fa42d-2320-45aa-b44e-2f74874cff07" providerId="ADAL" clId="{B0D44799-FFDC-4888-B186-527C11C808E6}" dt="2022-11-28T03:47:14.439" v="337" actId="164"/>
          <ac:spMkLst>
            <pc:docMk/>
            <pc:sldMk cId="4278244566" sldId="299"/>
            <ac:spMk id="1047" creationId="{226FB7D5-B898-4525-8261-E564C376B8B1}"/>
          </ac:spMkLst>
        </pc:spChg>
        <pc:spChg chg="del">
          <ac:chgData name="Rita Tam" userId="a11fa42d-2320-45aa-b44e-2f74874cff07" providerId="ADAL" clId="{B0D44799-FFDC-4888-B186-527C11C808E6}" dt="2022-11-28T03:42:29.728" v="274" actId="478"/>
          <ac:spMkLst>
            <pc:docMk/>
            <pc:sldMk cId="4278244566" sldId="299"/>
            <ac:spMk id="1052" creationId="{383E3259-C8EC-37B9-5374-F9AF14F75124}"/>
          </ac:spMkLst>
        </pc:spChg>
        <pc:spChg chg="mod">
          <ac:chgData name="Rita Tam" userId="a11fa42d-2320-45aa-b44e-2f74874cff07" providerId="ADAL" clId="{B0D44799-FFDC-4888-B186-527C11C808E6}" dt="2022-11-28T03:47:14.439" v="337" actId="164"/>
          <ac:spMkLst>
            <pc:docMk/>
            <pc:sldMk cId="4278244566" sldId="299"/>
            <ac:spMk id="1053" creationId="{D8B7AAA2-2CE0-23DA-EFDA-99A3ABA52CED}"/>
          </ac:spMkLst>
        </pc:spChg>
        <pc:spChg chg="mod">
          <ac:chgData name="Rita Tam" userId="a11fa42d-2320-45aa-b44e-2f74874cff07" providerId="ADAL" clId="{B0D44799-FFDC-4888-B186-527C11C808E6}" dt="2022-11-28T03:47:14.439" v="337" actId="164"/>
          <ac:spMkLst>
            <pc:docMk/>
            <pc:sldMk cId="4278244566" sldId="299"/>
            <ac:spMk id="1054" creationId="{0A5DB4E2-36B3-60AA-3FEA-AD580C6A14AF}"/>
          </ac:spMkLst>
        </pc:spChg>
        <pc:spChg chg="del">
          <ac:chgData name="Rita Tam" userId="a11fa42d-2320-45aa-b44e-2f74874cff07" providerId="ADAL" clId="{B0D44799-FFDC-4888-B186-527C11C808E6}" dt="2022-11-28T03:42:25.407" v="271" actId="478"/>
          <ac:spMkLst>
            <pc:docMk/>
            <pc:sldMk cId="4278244566" sldId="299"/>
            <ac:spMk id="1056" creationId="{63E2E0EF-C789-375F-8E5F-0429E4A17BF7}"/>
          </ac:spMkLst>
        </pc:spChg>
        <pc:spChg chg="del">
          <ac:chgData name="Rita Tam" userId="a11fa42d-2320-45aa-b44e-2f74874cff07" providerId="ADAL" clId="{B0D44799-FFDC-4888-B186-527C11C808E6}" dt="2022-11-28T03:42:25.407" v="271" actId="478"/>
          <ac:spMkLst>
            <pc:docMk/>
            <pc:sldMk cId="4278244566" sldId="299"/>
            <ac:spMk id="1057" creationId="{846CBCB7-179A-ECA1-68EB-4C3AD9FDA215}"/>
          </ac:spMkLst>
        </pc:spChg>
        <pc:spChg chg="del">
          <ac:chgData name="Rita Tam" userId="a11fa42d-2320-45aa-b44e-2f74874cff07" providerId="ADAL" clId="{B0D44799-FFDC-4888-B186-527C11C808E6}" dt="2022-11-28T03:42:25.407" v="271" actId="478"/>
          <ac:spMkLst>
            <pc:docMk/>
            <pc:sldMk cId="4278244566" sldId="299"/>
            <ac:spMk id="1058" creationId="{01C83797-7676-EB2E-0238-CA013EC960FF}"/>
          </ac:spMkLst>
        </pc:spChg>
        <pc:spChg chg="mod">
          <ac:chgData name="Rita Tam" userId="a11fa42d-2320-45aa-b44e-2f74874cff07" providerId="ADAL" clId="{B0D44799-FFDC-4888-B186-527C11C808E6}" dt="2022-11-28T03:47:14.439" v="337" actId="164"/>
          <ac:spMkLst>
            <pc:docMk/>
            <pc:sldMk cId="4278244566" sldId="299"/>
            <ac:spMk id="1059" creationId="{3E3E80FF-262E-C642-162B-9F0476B1CBD2}"/>
          </ac:spMkLst>
        </pc:spChg>
        <pc:spChg chg="mod">
          <ac:chgData name="Rita Tam" userId="a11fa42d-2320-45aa-b44e-2f74874cff07" providerId="ADAL" clId="{B0D44799-FFDC-4888-B186-527C11C808E6}" dt="2022-11-28T03:46:39.628" v="317"/>
          <ac:spMkLst>
            <pc:docMk/>
            <pc:sldMk cId="4278244566" sldId="299"/>
            <ac:spMk id="1068" creationId="{292907E2-5B7A-47E6-1B4F-B1FFA67742F1}"/>
          </ac:spMkLst>
        </pc:spChg>
        <pc:spChg chg="mod">
          <ac:chgData name="Rita Tam" userId="a11fa42d-2320-45aa-b44e-2f74874cff07" providerId="ADAL" clId="{B0D44799-FFDC-4888-B186-527C11C808E6}" dt="2022-11-28T03:46:39.628" v="317"/>
          <ac:spMkLst>
            <pc:docMk/>
            <pc:sldMk cId="4278244566" sldId="299"/>
            <ac:spMk id="1069" creationId="{2CA3542E-7661-CFB4-28E8-64B3382F94F1}"/>
          </ac:spMkLst>
        </pc:spChg>
        <pc:spChg chg="del">
          <ac:chgData name="Rita Tam" userId="a11fa42d-2320-45aa-b44e-2f74874cff07" providerId="ADAL" clId="{B0D44799-FFDC-4888-B186-527C11C808E6}" dt="2022-11-28T03:42:25.407" v="271" actId="478"/>
          <ac:spMkLst>
            <pc:docMk/>
            <pc:sldMk cId="4278244566" sldId="299"/>
            <ac:spMk id="1074" creationId="{EF666B58-A48E-B75D-9EBA-B25424AB64E5}"/>
          </ac:spMkLst>
        </pc:spChg>
        <pc:spChg chg="del">
          <ac:chgData name="Rita Tam" userId="a11fa42d-2320-45aa-b44e-2f74874cff07" providerId="ADAL" clId="{B0D44799-FFDC-4888-B186-527C11C808E6}" dt="2022-11-28T03:42:25.407" v="271" actId="478"/>
          <ac:spMkLst>
            <pc:docMk/>
            <pc:sldMk cId="4278244566" sldId="299"/>
            <ac:spMk id="1075" creationId="{715D6F5C-4B58-C87D-1389-EFA510EDE23C}"/>
          </ac:spMkLst>
        </pc:spChg>
        <pc:spChg chg="del">
          <ac:chgData name="Rita Tam" userId="a11fa42d-2320-45aa-b44e-2f74874cff07" providerId="ADAL" clId="{B0D44799-FFDC-4888-B186-527C11C808E6}" dt="2022-11-28T03:42:25.407" v="271" actId="478"/>
          <ac:spMkLst>
            <pc:docMk/>
            <pc:sldMk cId="4278244566" sldId="299"/>
            <ac:spMk id="1076" creationId="{4FF25D52-88E7-1642-5EB2-9063F3758FAA}"/>
          </ac:spMkLst>
        </pc:spChg>
        <pc:spChg chg="del">
          <ac:chgData name="Rita Tam" userId="a11fa42d-2320-45aa-b44e-2f74874cff07" providerId="ADAL" clId="{B0D44799-FFDC-4888-B186-527C11C808E6}" dt="2022-11-28T03:42:25.407" v="271" actId="478"/>
          <ac:spMkLst>
            <pc:docMk/>
            <pc:sldMk cId="4278244566" sldId="299"/>
            <ac:spMk id="1077" creationId="{6848F3D9-5188-DC52-3995-AF99C308E2FA}"/>
          </ac:spMkLst>
        </pc:spChg>
        <pc:spChg chg="mod">
          <ac:chgData name="Rita Tam" userId="a11fa42d-2320-45aa-b44e-2f74874cff07" providerId="ADAL" clId="{B0D44799-FFDC-4888-B186-527C11C808E6}" dt="2022-11-28T03:46:39.628" v="317"/>
          <ac:spMkLst>
            <pc:docMk/>
            <pc:sldMk cId="4278244566" sldId="299"/>
            <ac:spMk id="1080" creationId="{66D24FAB-C716-DDDE-C3CF-8CAB4AC9D759}"/>
          </ac:spMkLst>
        </pc:spChg>
        <pc:spChg chg="mod">
          <ac:chgData name="Rita Tam" userId="a11fa42d-2320-45aa-b44e-2f74874cff07" providerId="ADAL" clId="{B0D44799-FFDC-4888-B186-527C11C808E6}" dt="2022-11-28T03:46:39.628" v="317"/>
          <ac:spMkLst>
            <pc:docMk/>
            <pc:sldMk cId="4278244566" sldId="299"/>
            <ac:spMk id="1081" creationId="{BBAAEDFE-B3D4-AB92-5B9D-B97242ECA86B}"/>
          </ac:spMkLst>
        </pc:spChg>
        <pc:spChg chg="mod">
          <ac:chgData name="Rita Tam" userId="a11fa42d-2320-45aa-b44e-2f74874cff07" providerId="ADAL" clId="{B0D44799-FFDC-4888-B186-527C11C808E6}" dt="2022-11-28T03:46:39.628" v="317"/>
          <ac:spMkLst>
            <pc:docMk/>
            <pc:sldMk cId="4278244566" sldId="299"/>
            <ac:spMk id="1082" creationId="{4430ED48-D53B-277F-9E4B-75AD4C6ECA3F}"/>
          </ac:spMkLst>
        </pc:spChg>
        <pc:spChg chg="mod">
          <ac:chgData name="Rita Tam" userId="a11fa42d-2320-45aa-b44e-2f74874cff07" providerId="ADAL" clId="{B0D44799-FFDC-4888-B186-527C11C808E6}" dt="2022-11-28T03:46:39.628" v="317"/>
          <ac:spMkLst>
            <pc:docMk/>
            <pc:sldMk cId="4278244566" sldId="299"/>
            <ac:spMk id="1083" creationId="{EBC61AEC-9463-D47C-2C87-718BAF7CF199}"/>
          </ac:spMkLst>
        </pc:spChg>
        <pc:spChg chg="mod">
          <ac:chgData name="Rita Tam" userId="a11fa42d-2320-45aa-b44e-2f74874cff07" providerId="ADAL" clId="{B0D44799-FFDC-4888-B186-527C11C808E6}" dt="2022-11-28T03:46:39.628" v="317"/>
          <ac:spMkLst>
            <pc:docMk/>
            <pc:sldMk cId="4278244566" sldId="299"/>
            <ac:spMk id="1084" creationId="{188D38FF-9728-75F6-815B-55569C562EEC}"/>
          </ac:spMkLst>
        </pc:spChg>
        <pc:spChg chg="mod">
          <ac:chgData name="Rita Tam" userId="a11fa42d-2320-45aa-b44e-2f74874cff07" providerId="ADAL" clId="{B0D44799-FFDC-4888-B186-527C11C808E6}" dt="2022-11-28T03:46:39.628" v="317"/>
          <ac:spMkLst>
            <pc:docMk/>
            <pc:sldMk cId="4278244566" sldId="299"/>
            <ac:spMk id="1085" creationId="{1EAB5FAA-C94E-D376-C101-963C982BCAF0}"/>
          </ac:spMkLst>
        </pc:spChg>
        <pc:spChg chg="mod">
          <ac:chgData name="Rita Tam" userId="a11fa42d-2320-45aa-b44e-2f74874cff07" providerId="ADAL" clId="{B0D44799-FFDC-4888-B186-527C11C808E6}" dt="2022-11-28T03:46:39.628" v="317"/>
          <ac:spMkLst>
            <pc:docMk/>
            <pc:sldMk cId="4278244566" sldId="299"/>
            <ac:spMk id="1086" creationId="{325FCFD7-C3F4-189F-B92C-8A5C6CBC6101}"/>
          </ac:spMkLst>
        </pc:spChg>
        <pc:spChg chg="mod">
          <ac:chgData name="Rita Tam" userId="a11fa42d-2320-45aa-b44e-2f74874cff07" providerId="ADAL" clId="{B0D44799-FFDC-4888-B186-527C11C808E6}" dt="2022-11-28T03:46:39.628" v="317"/>
          <ac:spMkLst>
            <pc:docMk/>
            <pc:sldMk cId="4278244566" sldId="299"/>
            <ac:spMk id="1087" creationId="{C840C7F7-33B7-37B6-E2E4-55B99C1D1F24}"/>
          </ac:spMkLst>
        </pc:spChg>
        <pc:spChg chg="mod">
          <ac:chgData name="Rita Tam" userId="a11fa42d-2320-45aa-b44e-2f74874cff07" providerId="ADAL" clId="{B0D44799-FFDC-4888-B186-527C11C808E6}" dt="2022-11-28T03:46:39.628" v="317"/>
          <ac:spMkLst>
            <pc:docMk/>
            <pc:sldMk cId="4278244566" sldId="299"/>
            <ac:spMk id="1090" creationId="{1A70C86F-7539-EBEB-B546-C7DAC3DB8785}"/>
          </ac:spMkLst>
        </pc:spChg>
        <pc:spChg chg="mod">
          <ac:chgData name="Rita Tam" userId="a11fa42d-2320-45aa-b44e-2f74874cff07" providerId="ADAL" clId="{B0D44799-FFDC-4888-B186-527C11C808E6}" dt="2022-11-28T03:46:39.628" v="317"/>
          <ac:spMkLst>
            <pc:docMk/>
            <pc:sldMk cId="4278244566" sldId="299"/>
            <ac:spMk id="1091" creationId="{9943D42E-6DE8-6F79-1197-7FC78F8C0190}"/>
          </ac:spMkLst>
        </pc:spChg>
        <pc:spChg chg="mod">
          <ac:chgData name="Rita Tam" userId="a11fa42d-2320-45aa-b44e-2f74874cff07" providerId="ADAL" clId="{B0D44799-FFDC-4888-B186-527C11C808E6}" dt="2022-11-28T03:46:39.628" v="317"/>
          <ac:spMkLst>
            <pc:docMk/>
            <pc:sldMk cId="4278244566" sldId="299"/>
            <ac:spMk id="1092" creationId="{E3C505BD-CBA8-2124-C745-5288C3B1E481}"/>
          </ac:spMkLst>
        </pc:spChg>
        <pc:spChg chg="mod">
          <ac:chgData name="Rita Tam" userId="a11fa42d-2320-45aa-b44e-2f74874cff07" providerId="ADAL" clId="{B0D44799-FFDC-4888-B186-527C11C808E6}" dt="2022-11-28T03:46:39.628" v="317"/>
          <ac:spMkLst>
            <pc:docMk/>
            <pc:sldMk cId="4278244566" sldId="299"/>
            <ac:spMk id="1094" creationId="{9AE7674C-52AF-74F4-A08A-A3EA38DA73CA}"/>
          </ac:spMkLst>
        </pc:spChg>
        <pc:spChg chg="mod">
          <ac:chgData name="Rita Tam" userId="a11fa42d-2320-45aa-b44e-2f74874cff07" providerId="ADAL" clId="{B0D44799-FFDC-4888-B186-527C11C808E6}" dt="2022-11-28T03:46:39.628" v="317"/>
          <ac:spMkLst>
            <pc:docMk/>
            <pc:sldMk cId="4278244566" sldId="299"/>
            <ac:spMk id="1095" creationId="{487A17D0-DC9B-0E69-D224-5E4C41A37DD7}"/>
          </ac:spMkLst>
        </pc:spChg>
        <pc:spChg chg="mod">
          <ac:chgData name="Rita Tam" userId="a11fa42d-2320-45aa-b44e-2f74874cff07" providerId="ADAL" clId="{B0D44799-FFDC-4888-B186-527C11C808E6}" dt="2022-11-28T03:46:39.628" v="317"/>
          <ac:spMkLst>
            <pc:docMk/>
            <pc:sldMk cId="4278244566" sldId="299"/>
            <ac:spMk id="1098" creationId="{D756E7D7-1B04-FC37-31D5-5FB9E94904F7}"/>
          </ac:spMkLst>
        </pc:spChg>
        <pc:spChg chg="mod">
          <ac:chgData name="Rita Tam" userId="a11fa42d-2320-45aa-b44e-2f74874cff07" providerId="ADAL" clId="{B0D44799-FFDC-4888-B186-527C11C808E6}" dt="2022-11-28T03:46:41.607" v="319"/>
          <ac:spMkLst>
            <pc:docMk/>
            <pc:sldMk cId="4278244566" sldId="299"/>
            <ac:spMk id="1111" creationId="{4109BC71-579D-BE76-C4AF-51F79F03EFA2}"/>
          </ac:spMkLst>
        </pc:spChg>
        <pc:spChg chg="mod">
          <ac:chgData name="Rita Tam" userId="a11fa42d-2320-45aa-b44e-2f74874cff07" providerId="ADAL" clId="{B0D44799-FFDC-4888-B186-527C11C808E6}" dt="2022-11-28T03:46:41.607" v="319"/>
          <ac:spMkLst>
            <pc:docMk/>
            <pc:sldMk cId="4278244566" sldId="299"/>
            <ac:spMk id="1112" creationId="{12BE286D-5EE9-C018-53FE-C17D0F25FDBA}"/>
          </ac:spMkLst>
        </pc:spChg>
        <pc:spChg chg="mod">
          <ac:chgData name="Rita Tam" userId="a11fa42d-2320-45aa-b44e-2f74874cff07" providerId="ADAL" clId="{B0D44799-FFDC-4888-B186-527C11C808E6}" dt="2022-11-28T03:46:41.607" v="319"/>
          <ac:spMkLst>
            <pc:docMk/>
            <pc:sldMk cId="4278244566" sldId="299"/>
            <ac:spMk id="1113" creationId="{ECBD8939-82C6-D8E1-A434-2C5068D7C82D}"/>
          </ac:spMkLst>
        </pc:spChg>
        <pc:spChg chg="mod">
          <ac:chgData name="Rita Tam" userId="a11fa42d-2320-45aa-b44e-2f74874cff07" providerId="ADAL" clId="{B0D44799-FFDC-4888-B186-527C11C808E6}" dt="2022-11-28T03:46:41.607" v="319"/>
          <ac:spMkLst>
            <pc:docMk/>
            <pc:sldMk cId="4278244566" sldId="299"/>
            <ac:spMk id="1114" creationId="{6559994D-0BF0-8CAD-14C8-29ACF7D8095D}"/>
          </ac:spMkLst>
        </pc:spChg>
        <pc:spChg chg="mod">
          <ac:chgData name="Rita Tam" userId="a11fa42d-2320-45aa-b44e-2f74874cff07" providerId="ADAL" clId="{B0D44799-FFDC-4888-B186-527C11C808E6}" dt="2022-11-28T03:46:41.607" v="319"/>
          <ac:spMkLst>
            <pc:docMk/>
            <pc:sldMk cId="4278244566" sldId="299"/>
            <ac:spMk id="1115" creationId="{B972E2AE-1C6C-77C3-ED41-8E902BCBE4CB}"/>
          </ac:spMkLst>
        </pc:spChg>
        <pc:spChg chg="mod">
          <ac:chgData name="Rita Tam" userId="a11fa42d-2320-45aa-b44e-2f74874cff07" providerId="ADAL" clId="{B0D44799-FFDC-4888-B186-527C11C808E6}" dt="2022-11-28T03:46:41.607" v="319"/>
          <ac:spMkLst>
            <pc:docMk/>
            <pc:sldMk cId="4278244566" sldId="299"/>
            <ac:spMk id="1116" creationId="{7BDC8B14-14B0-9013-1C2A-EAF34720666F}"/>
          </ac:spMkLst>
        </pc:spChg>
        <pc:spChg chg="mod">
          <ac:chgData name="Rita Tam" userId="a11fa42d-2320-45aa-b44e-2f74874cff07" providerId="ADAL" clId="{B0D44799-FFDC-4888-B186-527C11C808E6}" dt="2022-11-28T03:43:32.214" v="283" actId="164"/>
          <ac:spMkLst>
            <pc:docMk/>
            <pc:sldMk cId="4278244566" sldId="299"/>
            <ac:spMk id="1121" creationId="{6BF122D8-8DBF-79BC-A2FE-EB9E5EF56F31}"/>
          </ac:spMkLst>
        </pc:spChg>
        <pc:spChg chg="mod">
          <ac:chgData name="Rita Tam" userId="a11fa42d-2320-45aa-b44e-2f74874cff07" providerId="ADAL" clId="{B0D44799-FFDC-4888-B186-527C11C808E6}" dt="2022-11-28T03:43:32.214" v="283" actId="164"/>
          <ac:spMkLst>
            <pc:docMk/>
            <pc:sldMk cId="4278244566" sldId="299"/>
            <ac:spMk id="1122" creationId="{732E037D-0068-13BC-C115-B339B684FDB6}"/>
          </ac:spMkLst>
        </pc:spChg>
        <pc:spChg chg="mod">
          <ac:chgData name="Rita Tam" userId="a11fa42d-2320-45aa-b44e-2f74874cff07" providerId="ADAL" clId="{B0D44799-FFDC-4888-B186-527C11C808E6}" dt="2022-11-28T03:43:32.214" v="283" actId="164"/>
          <ac:spMkLst>
            <pc:docMk/>
            <pc:sldMk cId="4278244566" sldId="299"/>
            <ac:spMk id="1123" creationId="{3FE11F5C-C19B-BBB8-AA6E-CB123B3831F7}"/>
          </ac:spMkLst>
        </pc:spChg>
        <pc:spChg chg="mod">
          <ac:chgData name="Rita Tam" userId="a11fa42d-2320-45aa-b44e-2f74874cff07" providerId="ADAL" clId="{B0D44799-FFDC-4888-B186-527C11C808E6}" dt="2022-11-28T03:43:32.214" v="283" actId="164"/>
          <ac:spMkLst>
            <pc:docMk/>
            <pc:sldMk cId="4278244566" sldId="299"/>
            <ac:spMk id="1125" creationId="{EA7CD225-A320-7DB3-16CB-0FA9AF8B1E78}"/>
          </ac:spMkLst>
        </pc:spChg>
        <pc:spChg chg="mod">
          <ac:chgData name="Rita Tam" userId="a11fa42d-2320-45aa-b44e-2f74874cff07" providerId="ADAL" clId="{B0D44799-FFDC-4888-B186-527C11C808E6}" dt="2022-11-28T03:43:32.214" v="283" actId="164"/>
          <ac:spMkLst>
            <pc:docMk/>
            <pc:sldMk cId="4278244566" sldId="299"/>
            <ac:spMk id="1126" creationId="{4313F509-FF40-E555-25C8-8D9F559F6ACE}"/>
          </ac:spMkLst>
        </pc:spChg>
        <pc:spChg chg="mod">
          <ac:chgData name="Rita Tam" userId="a11fa42d-2320-45aa-b44e-2f74874cff07" providerId="ADAL" clId="{B0D44799-FFDC-4888-B186-527C11C808E6}" dt="2022-11-28T03:43:32.214" v="283" actId="164"/>
          <ac:spMkLst>
            <pc:docMk/>
            <pc:sldMk cId="4278244566" sldId="299"/>
            <ac:spMk id="1127" creationId="{2C596C53-5231-7D58-6B95-FF216A3976A6}"/>
          </ac:spMkLst>
        </pc:spChg>
        <pc:spChg chg="mod">
          <ac:chgData name="Rita Tam" userId="a11fa42d-2320-45aa-b44e-2f74874cff07" providerId="ADAL" clId="{B0D44799-FFDC-4888-B186-527C11C808E6}" dt="2022-11-28T03:43:32.214" v="283" actId="164"/>
          <ac:spMkLst>
            <pc:docMk/>
            <pc:sldMk cId="4278244566" sldId="299"/>
            <ac:spMk id="1128" creationId="{765D47B0-BC5F-454D-CDFE-21C0DDB95C6C}"/>
          </ac:spMkLst>
        </pc:spChg>
        <pc:spChg chg="mod">
          <ac:chgData name="Rita Tam" userId="a11fa42d-2320-45aa-b44e-2f74874cff07" providerId="ADAL" clId="{B0D44799-FFDC-4888-B186-527C11C808E6}" dt="2022-11-28T03:43:32.214" v="283" actId="164"/>
          <ac:spMkLst>
            <pc:docMk/>
            <pc:sldMk cId="4278244566" sldId="299"/>
            <ac:spMk id="1129" creationId="{47099C3B-2C15-9B9F-B72E-855F58A72FD3}"/>
          </ac:spMkLst>
        </pc:spChg>
        <pc:spChg chg="mod">
          <ac:chgData name="Rita Tam" userId="a11fa42d-2320-45aa-b44e-2f74874cff07" providerId="ADAL" clId="{B0D44799-FFDC-4888-B186-527C11C808E6}" dt="2022-11-28T03:43:32.214" v="283" actId="164"/>
          <ac:spMkLst>
            <pc:docMk/>
            <pc:sldMk cId="4278244566" sldId="299"/>
            <ac:spMk id="1130" creationId="{A5BB48BA-242A-D7C2-2376-560F82921091}"/>
          </ac:spMkLst>
        </pc:spChg>
        <pc:spChg chg="mod">
          <ac:chgData name="Rita Tam" userId="a11fa42d-2320-45aa-b44e-2f74874cff07" providerId="ADAL" clId="{B0D44799-FFDC-4888-B186-527C11C808E6}" dt="2022-11-28T03:43:32.214" v="283" actId="164"/>
          <ac:spMkLst>
            <pc:docMk/>
            <pc:sldMk cId="4278244566" sldId="299"/>
            <ac:spMk id="1131" creationId="{142AFF23-60A5-EDFD-D922-5BDD4523B933}"/>
          </ac:spMkLst>
        </pc:spChg>
        <pc:spChg chg="mod">
          <ac:chgData name="Rita Tam" userId="a11fa42d-2320-45aa-b44e-2f74874cff07" providerId="ADAL" clId="{B0D44799-FFDC-4888-B186-527C11C808E6}" dt="2022-11-28T03:46:41.607" v="319"/>
          <ac:spMkLst>
            <pc:docMk/>
            <pc:sldMk cId="4278244566" sldId="299"/>
            <ac:spMk id="1133" creationId="{FB9C9ACF-05A6-FEE7-1A76-37CF930BE014}"/>
          </ac:spMkLst>
        </pc:spChg>
        <pc:spChg chg="mod">
          <ac:chgData name="Rita Tam" userId="a11fa42d-2320-45aa-b44e-2f74874cff07" providerId="ADAL" clId="{B0D44799-FFDC-4888-B186-527C11C808E6}" dt="2022-11-28T03:46:41.607" v="319"/>
          <ac:spMkLst>
            <pc:docMk/>
            <pc:sldMk cId="4278244566" sldId="299"/>
            <ac:spMk id="1134" creationId="{77AC7E3A-8B60-FF58-8EE5-BC7587676D4B}"/>
          </ac:spMkLst>
        </pc:spChg>
        <pc:spChg chg="mod">
          <ac:chgData name="Rita Tam" userId="a11fa42d-2320-45aa-b44e-2f74874cff07" providerId="ADAL" clId="{B0D44799-FFDC-4888-B186-527C11C808E6}" dt="2022-11-28T03:46:41.607" v="319"/>
          <ac:spMkLst>
            <pc:docMk/>
            <pc:sldMk cId="4278244566" sldId="299"/>
            <ac:spMk id="1135" creationId="{02D1A1EB-3FFF-4EBF-E0A0-822110D26D9C}"/>
          </ac:spMkLst>
        </pc:spChg>
        <pc:spChg chg="mod">
          <ac:chgData name="Rita Tam" userId="a11fa42d-2320-45aa-b44e-2f74874cff07" providerId="ADAL" clId="{B0D44799-FFDC-4888-B186-527C11C808E6}" dt="2022-11-28T03:46:41.607" v="319"/>
          <ac:spMkLst>
            <pc:docMk/>
            <pc:sldMk cId="4278244566" sldId="299"/>
            <ac:spMk id="1136" creationId="{A54B3A02-25F4-2853-2CC4-3F8837ACE147}"/>
          </ac:spMkLst>
        </pc:spChg>
        <pc:spChg chg="mod">
          <ac:chgData name="Rita Tam" userId="a11fa42d-2320-45aa-b44e-2f74874cff07" providerId="ADAL" clId="{B0D44799-FFDC-4888-B186-527C11C808E6}" dt="2022-11-28T03:46:41.607" v="319"/>
          <ac:spMkLst>
            <pc:docMk/>
            <pc:sldMk cId="4278244566" sldId="299"/>
            <ac:spMk id="1139" creationId="{5A75EA1F-33C1-BBEA-69E2-C969A71A130F}"/>
          </ac:spMkLst>
        </pc:spChg>
        <pc:spChg chg="mod">
          <ac:chgData name="Rita Tam" userId="a11fa42d-2320-45aa-b44e-2f74874cff07" providerId="ADAL" clId="{B0D44799-FFDC-4888-B186-527C11C808E6}" dt="2022-11-28T03:46:41.607" v="319"/>
          <ac:spMkLst>
            <pc:docMk/>
            <pc:sldMk cId="4278244566" sldId="299"/>
            <ac:spMk id="1140" creationId="{8056FD1E-0D76-D0E5-5790-2E611EF5C3D4}"/>
          </ac:spMkLst>
        </pc:spChg>
        <pc:spChg chg="mod">
          <ac:chgData name="Rita Tam" userId="a11fa42d-2320-45aa-b44e-2f74874cff07" providerId="ADAL" clId="{B0D44799-FFDC-4888-B186-527C11C808E6}" dt="2022-11-28T03:43:32.214" v="283" actId="164"/>
          <ac:spMkLst>
            <pc:docMk/>
            <pc:sldMk cId="4278244566" sldId="299"/>
            <ac:spMk id="1142" creationId="{C09AA4AD-25B9-715D-8E2D-3D6B6DD31654}"/>
          </ac:spMkLst>
        </pc:spChg>
        <pc:spChg chg="mod">
          <ac:chgData name="Rita Tam" userId="a11fa42d-2320-45aa-b44e-2f74874cff07" providerId="ADAL" clId="{B0D44799-FFDC-4888-B186-527C11C808E6}" dt="2022-11-28T03:43:32.214" v="283" actId="164"/>
          <ac:spMkLst>
            <pc:docMk/>
            <pc:sldMk cId="4278244566" sldId="299"/>
            <ac:spMk id="1144" creationId="{478FB757-52ED-2D0B-6676-EB5DC2C3066B}"/>
          </ac:spMkLst>
        </pc:spChg>
        <pc:spChg chg="mod">
          <ac:chgData name="Rita Tam" userId="a11fa42d-2320-45aa-b44e-2f74874cff07" providerId="ADAL" clId="{B0D44799-FFDC-4888-B186-527C11C808E6}" dt="2022-11-28T03:43:32.214" v="283" actId="164"/>
          <ac:spMkLst>
            <pc:docMk/>
            <pc:sldMk cId="4278244566" sldId="299"/>
            <ac:spMk id="1146" creationId="{64C6EB1D-0380-8286-5576-7E2C247A21FA}"/>
          </ac:spMkLst>
        </pc:spChg>
        <pc:spChg chg="mod">
          <ac:chgData name="Rita Tam" userId="a11fa42d-2320-45aa-b44e-2f74874cff07" providerId="ADAL" clId="{B0D44799-FFDC-4888-B186-527C11C808E6}" dt="2022-11-28T03:43:32.214" v="283" actId="164"/>
          <ac:spMkLst>
            <pc:docMk/>
            <pc:sldMk cId="4278244566" sldId="299"/>
            <ac:spMk id="1148" creationId="{631F2577-DC7A-4105-0C65-478191F44BFF}"/>
          </ac:spMkLst>
        </pc:spChg>
        <pc:spChg chg="mod">
          <ac:chgData name="Rita Tam" userId="a11fa42d-2320-45aa-b44e-2f74874cff07" providerId="ADAL" clId="{B0D44799-FFDC-4888-B186-527C11C808E6}" dt="2022-11-28T03:43:32.214" v="283" actId="164"/>
          <ac:spMkLst>
            <pc:docMk/>
            <pc:sldMk cId="4278244566" sldId="299"/>
            <ac:spMk id="1149" creationId="{5A490C98-8E51-CAD0-9D3E-3F735CC4FF18}"/>
          </ac:spMkLst>
        </pc:spChg>
        <pc:spChg chg="mod">
          <ac:chgData name="Rita Tam" userId="a11fa42d-2320-45aa-b44e-2f74874cff07" providerId="ADAL" clId="{B0D44799-FFDC-4888-B186-527C11C808E6}" dt="2022-11-28T03:43:32.214" v="283" actId="164"/>
          <ac:spMkLst>
            <pc:docMk/>
            <pc:sldMk cId="4278244566" sldId="299"/>
            <ac:spMk id="1150" creationId="{01F7EEBE-684F-4161-6063-F5638B4CC1AD}"/>
          </ac:spMkLst>
        </pc:spChg>
        <pc:spChg chg="mod">
          <ac:chgData name="Rita Tam" userId="a11fa42d-2320-45aa-b44e-2f74874cff07" providerId="ADAL" clId="{B0D44799-FFDC-4888-B186-527C11C808E6}" dt="2022-11-28T03:46:41.607" v="319"/>
          <ac:spMkLst>
            <pc:docMk/>
            <pc:sldMk cId="4278244566" sldId="299"/>
            <ac:spMk id="1153" creationId="{34EB4019-27FF-EE7B-7443-694DAC076453}"/>
          </ac:spMkLst>
        </pc:spChg>
        <pc:spChg chg="mod">
          <ac:chgData name="Rita Tam" userId="a11fa42d-2320-45aa-b44e-2f74874cff07" providerId="ADAL" clId="{B0D44799-FFDC-4888-B186-527C11C808E6}" dt="2022-11-28T03:46:41.607" v="319"/>
          <ac:spMkLst>
            <pc:docMk/>
            <pc:sldMk cId="4278244566" sldId="299"/>
            <ac:spMk id="1163" creationId="{1AAED14D-FB2B-2505-3817-238F71BE42BE}"/>
          </ac:spMkLst>
        </pc:spChg>
        <pc:spChg chg="mod">
          <ac:chgData name="Rita Tam" userId="a11fa42d-2320-45aa-b44e-2f74874cff07" providerId="ADAL" clId="{B0D44799-FFDC-4888-B186-527C11C808E6}" dt="2022-11-28T03:46:41.607" v="319"/>
          <ac:spMkLst>
            <pc:docMk/>
            <pc:sldMk cId="4278244566" sldId="299"/>
            <ac:spMk id="1164" creationId="{82A9BE33-DF05-46BA-0F8C-D83B70065486}"/>
          </ac:spMkLst>
        </pc:spChg>
        <pc:spChg chg="mod">
          <ac:chgData name="Rita Tam" userId="a11fa42d-2320-45aa-b44e-2f74874cff07" providerId="ADAL" clId="{B0D44799-FFDC-4888-B186-527C11C808E6}" dt="2022-11-28T03:46:41.607" v="319"/>
          <ac:spMkLst>
            <pc:docMk/>
            <pc:sldMk cId="4278244566" sldId="299"/>
            <ac:spMk id="1169" creationId="{E76F41BC-8572-6CBE-773D-64C5D525E46C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178" creationId="{D03A5486-32C9-95C3-C5F4-1599DA5BE4AF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179" creationId="{66634869-6474-ED86-3186-74084B6D3C5F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180" creationId="{849DCDD7-C7FC-72EF-3E46-4B0D5764BF20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181" creationId="{2CDE653D-B301-07E3-B85C-4AF341974334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182" creationId="{0B306FE4-64A2-1827-DF40-1BCD2C7F8AA3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183" creationId="{8D88DDE8-80BB-A553-3191-F51313249EA0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184" creationId="{73C13248-CCCD-99C1-2410-255EF36BB680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185" creationId="{1C18FE57-5532-BE7D-3A7F-AE1D8A478CCE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186" creationId="{BEF221B3-E79E-BF9D-89D9-B97A0B5446DF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187" creationId="{B3F3925F-F5AC-3386-3233-B92F95790BD4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190" creationId="{6F8360F9-0D41-5DE4-9277-AC97F2E7B90B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191" creationId="{96A8191C-26F6-014B-582A-A70C45BDDEA6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192" creationId="{FAF2F917-F6BE-5B46-F458-18F5F559BB25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194" creationId="{4BA156B8-3B30-5279-E989-2A36A37C5A07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195" creationId="{BF8AC876-CF73-849F-E4F1-951508BF6F6A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197" creationId="{55213061-5BE4-301C-DD3A-A7B8E3F6368A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203" creationId="{232E6E70-AE83-A715-8905-E902A3D643EA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204" creationId="{090D534E-B4B0-D2F5-32C4-64AF458795CF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205" creationId="{F542B357-B508-8660-05B8-56C38C4094E4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206" creationId="{5B32A71F-DCD7-981F-411C-2A20795CBA98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207" creationId="{E4DF1208-CC81-D270-D282-F7BEE13ED99E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208" creationId="{CF3919AD-361D-B82C-BDCC-B209CDC7C5C4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209" creationId="{38E383CD-2F29-C7C3-0037-F9A17FB029B9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210" creationId="{0EF14AF3-2E74-5066-ED42-91828CAFBE7B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211" creationId="{7CAA19F6-D983-9D89-C9C3-55521E633B19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212" creationId="{0C5DFFE8-B58F-3C24-1610-9458B5B77076}"/>
          </ac:spMkLst>
        </pc:spChg>
        <pc:spChg chg="del">
          <ac:chgData name="Rita Tam" userId="a11fa42d-2320-45aa-b44e-2f74874cff07" providerId="ADAL" clId="{B0D44799-FFDC-4888-B186-527C11C808E6}" dt="2022-11-28T04:38:04.663" v="1165" actId="478"/>
          <ac:spMkLst>
            <pc:docMk/>
            <pc:sldMk cId="4278244566" sldId="299"/>
            <ac:spMk id="1213" creationId="{2FDEEB2C-1971-3250-C00F-14A709310D80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216" creationId="{5A6C757E-034C-4685-9CFA-DBCDF341FBF5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217" creationId="{D86B5511-EE50-E010-47B8-D5CFF8339DA2}"/>
          </ac:spMkLst>
        </pc:spChg>
        <pc:spChg chg="del">
          <ac:chgData name="Rita Tam" userId="a11fa42d-2320-45aa-b44e-2f74874cff07" providerId="ADAL" clId="{B0D44799-FFDC-4888-B186-527C11C808E6}" dt="2022-11-28T03:42:23.440" v="270" actId="478"/>
          <ac:spMkLst>
            <pc:docMk/>
            <pc:sldMk cId="4278244566" sldId="299"/>
            <ac:spMk id="1218" creationId="{49C65C57-27E5-9CB8-47BB-40EAEA087032}"/>
          </ac:spMkLst>
        </pc:spChg>
        <pc:spChg chg="del">
          <ac:chgData name="Rita Tam" userId="a11fa42d-2320-45aa-b44e-2f74874cff07" providerId="ADAL" clId="{B0D44799-FFDC-4888-B186-527C11C808E6}" dt="2022-11-28T03:42:22.331" v="269" actId="478"/>
          <ac:spMkLst>
            <pc:docMk/>
            <pc:sldMk cId="4278244566" sldId="299"/>
            <ac:spMk id="1219" creationId="{DF60F6FE-DC5C-09A9-21BE-85D1F274CBA3}"/>
          </ac:spMkLst>
        </pc:spChg>
        <pc:spChg chg="del">
          <ac:chgData name="Rita Tam" userId="a11fa42d-2320-45aa-b44e-2f74874cff07" providerId="ADAL" clId="{B0D44799-FFDC-4888-B186-527C11C808E6}" dt="2022-11-28T03:42:20.977" v="268" actId="478"/>
          <ac:spMkLst>
            <pc:docMk/>
            <pc:sldMk cId="4278244566" sldId="299"/>
            <ac:spMk id="1220" creationId="{7D673101-6AED-AD33-F41F-57462FE998BE}"/>
          </ac:spMkLst>
        </pc:spChg>
        <pc:spChg chg="del">
          <ac:chgData name="Rita Tam" userId="a11fa42d-2320-45aa-b44e-2f74874cff07" providerId="ADAL" clId="{B0D44799-FFDC-4888-B186-527C11C808E6}" dt="2022-11-28T03:42:12.651" v="264" actId="478"/>
          <ac:spMkLst>
            <pc:docMk/>
            <pc:sldMk cId="4278244566" sldId="299"/>
            <ac:spMk id="1221" creationId="{A593C43C-2900-EB9E-E857-097DE686089B}"/>
          </ac:spMkLst>
        </pc:spChg>
        <pc:spChg chg="del">
          <ac:chgData name="Rita Tam" userId="a11fa42d-2320-45aa-b44e-2f74874cff07" providerId="ADAL" clId="{B0D44799-FFDC-4888-B186-527C11C808E6}" dt="2022-11-28T03:42:14.502" v="265" actId="478"/>
          <ac:spMkLst>
            <pc:docMk/>
            <pc:sldMk cId="4278244566" sldId="299"/>
            <ac:spMk id="1222" creationId="{25CF4FEC-9E98-D699-45CC-0A060623DCEC}"/>
          </ac:spMkLst>
        </pc:spChg>
        <pc:spChg chg="del">
          <ac:chgData name="Rita Tam" userId="a11fa42d-2320-45aa-b44e-2f74874cff07" providerId="ADAL" clId="{B0D44799-FFDC-4888-B186-527C11C808E6}" dt="2022-11-28T03:42:19.585" v="267" actId="478"/>
          <ac:spMkLst>
            <pc:docMk/>
            <pc:sldMk cId="4278244566" sldId="299"/>
            <ac:spMk id="1223" creationId="{500683E3-C716-4F7F-0B42-02C79B46BA76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229" creationId="{6AFECA63-147C-A043-3626-5BDA0862151E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231" creationId="{3B054F70-BFCC-84AA-DA37-0BF71E81E444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232" creationId="{01F394A9-B69B-99BF-0BDB-A4F85BBB5927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234" creationId="{85DA21BD-8894-97FB-C6AD-A8A56AF84D88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240" creationId="{E1A00D67-C112-1813-20D8-ECC61FEBE83B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241" creationId="{900AD8C1-BB55-FF97-0DFE-437713C3B61F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242" creationId="{AC340D8E-9C73-958A-00AC-7047C625753E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243" creationId="{606B297E-E2C0-070F-FC88-FF2199FB746A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244" creationId="{FE409CE7-DB77-9B61-C70D-6A30BCC5DD3D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245" creationId="{BE955885-F9D5-BF3D-F80B-C7DD2B727A07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246" creationId="{91B42D5D-C396-95D1-4B5C-EAAD767B0E4C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247" creationId="{2C9B4712-98C5-889C-E637-7350714B9408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248" creationId="{13EBF7DA-784F-CCDE-A508-E0F6F08648A2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249" creationId="{EF3F82FB-4B38-CA86-19BB-A43C22878002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252" creationId="{95CA4053-4DE1-5A4F-48EC-F800F23D5473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253" creationId="{CD6A4319-0630-98DC-5E8C-798F41C573D8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254" creationId="{D6B418B7-52DA-608A-2C1F-B8E7D488D361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256" creationId="{3F39CA1F-4A2E-621B-ABFB-B4752DC77008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257" creationId="{90B59CCB-EF2D-9090-CB25-B7B3EB957140}"/>
          </ac:spMkLst>
        </pc:spChg>
        <pc:spChg chg="mod">
          <ac:chgData name="Rita Tam" userId="a11fa42d-2320-45aa-b44e-2f74874cff07" providerId="ADAL" clId="{B0D44799-FFDC-4888-B186-527C11C808E6}" dt="2022-11-28T03:46:56.140" v="323"/>
          <ac:spMkLst>
            <pc:docMk/>
            <pc:sldMk cId="4278244566" sldId="299"/>
            <ac:spMk id="1259" creationId="{6FC6BEFA-9F3C-6C3A-39D1-BBC3E5D7DEC5}"/>
          </ac:spMkLst>
        </pc:spChg>
        <pc:spChg chg="mod">
          <ac:chgData name="Rita Tam" userId="a11fa42d-2320-45aa-b44e-2f74874cff07" providerId="ADAL" clId="{B0D44799-FFDC-4888-B186-527C11C808E6}" dt="2022-11-28T03:49:55.859" v="369"/>
          <ac:spMkLst>
            <pc:docMk/>
            <pc:sldMk cId="4278244566" sldId="299"/>
            <ac:spMk id="1265" creationId="{49071B4E-7314-CE22-A7D6-F87A5F6FB0EE}"/>
          </ac:spMkLst>
        </pc:spChg>
        <pc:spChg chg="mod">
          <ac:chgData name="Rita Tam" userId="a11fa42d-2320-45aa-b44e-2f74874cff07" providerId="ADAL" clId="{B0D44799-FFDC-4888-B186-527C11C808E6}" dt="2022-11-28T03:49:55.859" v="369"/>
          <ac:spMkLst>
            <pc:docMk/>
            <pc:sldMk cId="4278244566" sldId="299"/>
            <ac:spMk id="1266" creationId="{6DB99CE9-3754-E444-83AD-771A0CFBC180}"/>
          </ac:spMkLst>
        </pc:spChg>
        <pc:spChg chg="mod">
          <ac:chgData name="Rita Tam" userId="a11fa42d-2320-45aa-b44e-2f74874cff07" providerId="ADAL" clId="{B0D44799-FFDC-4888-B186-527C11C808E6}" dt="2022-11-28T03:49:55.859" v="369"/>
          <ac:spMkLst>
            <pc:docMk/>
            <pc:sldMk cId="4278244566" sldId="299"/>
            <ac:spMk id="1267" creationId="{07FF58F5-A534-D657-8D1A-9C2B2144D000}"/>
          </ac:spMkLst>
        </pc:spChg>
        <pc:spChg chg="mod">
          <ac:chgData name="Rita Tam" userId="a11fa42d-2320-45aa-b44e-2f74874cff07" providerId="ADAL" clId="{B0D44799-FFDC-4888-B186-527C11C808E6}" dt="2022-11-28T03:49:55.859" v="369"/>
          <ac:spMkLst>
            <pc:docMk/>
            <pc:sldMk cId="4278244566" sldId="299"/>
            <ac:spMk id="1268" creationId="{33C022E2-731F-FADE-03D4-5E7003A4444F}"/>
          </ac:spMkLst>
        </pc:spChg>
        <pc:spChg chg="mod">
          <ac:chgData name="Rita Tam" userId="a11fa42d-2320-45aa-b44e-2f74874cff07" providerId="ADAL" clId="{B0D44799-FFDC-4888-B186-527C11C808E6}" dt="2022-11-28T03:49:55.859" v="369"/>
          <ac:spMkLst>
            <pc:docMk/>
            <pc:sldMk cId="4278244566" sldId="299"/>
            <ac:spMk id="1269" creationId="{724167DD-55CB-8376-2272-ED7E85BC3CA5}"/>
          </ac:spMkLst>
        </pc:spChg>
        <pc:spChg chg="mod">
          <ac:chgData name="Rita Tam" userId="a11fa42d-2320-45aa-b44e-2f74874cff07" providerId="ADAL" clId="{B0D44799-FFDC-4888-B186-527C11C808E6}" dt="2022-11-28T03:49:55.859" v="369"/>
          <ac:spMkLst>
            <pc:docMk/>
            <pc:sldMk cId="4278244566" sldId="299"/>
            <ac:spMk id="1270" creationId="{8465AFA6-D413-F314-3E88-72735FC41558}"/>
          </ac:spMkLst>
        </pc:spChg>
        <pc:spChg chg="mod">
          <ac:chgData name="Rita Tam" userId="a11fa42d-2320-45aa-b44e-2f74874cff07" providerId="ADAL" clId="{B0D44799-FFDC-4888-B186-527C11C808E6}" dt="2022-11-28T03:49:55.859" v="369"/>
          <ac:spMkLst>
            <pc:docMk/>
            <pc:sldMk cId="4278244566" sldId="299"/>
            <ac:spMk id="1271" creationId="{B11E337C-FF73-E5D4-A909-7DED5DF23EFA}"/>
          </ac:spMkLst>
        </pc:spChg>
        <pc:spChg chg="mod">
          <ac:chgData name="Rita Tam" userId="a11fa42d-2320-45aa-b44e-2f74874cff07" providerId="ADAL" clId="{B0D44799-FFDC-4888-B186-527C11C808E6}" dt="2022-11-28T03:49:55.859" v="369"/>
          <ac:spMkLst>
            <pc:docMk/>
            <pc:sldMk cId="4278244566" sldId="299"/>
            <ac:spMk id="1272" creationId="{A4528F23-13CC-A021-933D-90C602279465}"/>
          </ac:spMkLst>
        </pc:spChg>
        <pc:spChg chg="mod">
          <ac:chgData name="Rita Tam" userId="a11fa42d-2320-45aa-b44e-2f74874cff07" providerId="ADAL" clId="{B0D44799-FFDC-4888-B186-527C11C808E6}" dt="2022-11-28T03:49:55.859" v="369"/>
          <ac:spMkLst>
            <pc:docMk/>
            <pc:sldMk cId="4278244566" sldId="299"/>
            <ac:spMk id="1273" creationId="{D0A7901A-5C72-329B-E6F3-BEEBAB67A720}"/>
          </ac:spMkLst>
        </pc:spChg>
        <pc:spChg chg="mod">
          <ac:chgData name="Rita Tam" userId="a11fa42d-2320-45aa-b44e-2f74874cff07" providerId="ADAL" clId="{B0D44799-FFDC-4888-B186-527C11C808E6}" dt="2022-11-28T03:49:55.859" v="369"/>
          <ac:spMkLst>
            <pc:docMk/>
            <pc:sldMk cId="4278244566" sldId="299"/>
            <ac:spMk id="1274" creationId="{96727F7A-889D-C95B-96D9-285463AC7219}"/>
          </ac:spMkLst>
        </pc:spChg>
        <pc:spChg chg="mod">
          <ac:chgData name="Rita Tam" userId="a11fa42d-2320-45aa-b44e-2f74874cff07" providerId="ADAL" clId="{B0D44799-FFDC-4888-B186-527C11C808E6}" dt="2022-11-28T03:49:55.859" v="369"/>
          <ac:spMkLst>
            <pc:docMk/>
            <pc:sldMk cId="4278244566" sldId="299"/>
            <ac:spMk id="1277" creationId="{A18140FB-3CBC-11D9-55B2-156C96D7EF06}"/>
          </ac:spMkLst>
        </pc:spChg>
        <pc:spChg chg="mod">
          <ac:chgData name="Rita Tam" userId="a11fa42d-2320-45aa-b44e-2f74874cff07" providerId="ADAL" clId="{B0D44799-FFDC-4888-B186-527C11C808E6}" dt="2022-11-28T03:49:55.859" v="369"/>
          <ac:spMkLst>
            <pc:docMk/>
            <pc:sldMk cId="4278244566" sldId="299"/>
            <ac:spMk id="1278" creationId="{4D559440-C9EA-235E-85CC-50853DD6F095}"/>
          </ac:spMkLst>
        </pc:spChg>
        <pc:spChg chg="mod">
          <ac:chgData name="Rita Tam" userId="a11fa42d-2320-45aa-b44e-2f74874cff07" providerId="ADAL" clId="{B0D44799-FFDC-4888-B186-527C11C808E6}" dt="2022-11-28T03:49:55.859" v="369"/>
          <ac:spMkLst>
            <pc:docMk/>
            <pc:sldMk cId="4278244566" sldId="299"/>
            <ac:spMk id="1279" creationId="{C666F0F5-98B3-AC9B-E2E8-802B12EBF520}"/>
          </ac:spMkLst>
        </pc:spChg>
        <pc:spChg chg="mod">
          <ac:chgData name="Rita Tam" userId="a11fa42d-2320-45aa-b44e-2f74874cff07" providerId="ADAL" clId="{B0D44799-FFDC-4888-B186-527C11C808E6}" dt="2022-11-28T03:49:55.859" v="369"/>
          <ac:spMkLst>
            <pc:docMk/>
            <pc:sldMk cId="4278244566" sldId="299"/>
            <ac:spMk id="1281" creationId="{46CFDC1A-B4AE-6954-192D-183857CBB489}"/>
          </ac:spMkLst>
        </pc:spChg>
        <pc:spChg chg="mod">
          <ac:chgData name="Rita Tam" userId="a11fa42d-2320-45aa-b44e-2f74874cff07" providerId="ADAL" clId="{B0D44799-FFDC-4888-B186-527C11C808E6}" dt="2022-11-28T03:49:55.859" v="369"/>
          <ac:spMkLst>
            <pc:docMk/>
            <pc:sldMk cId="4278244566" sldId="299"/>
            <ac:spMk id="1282" creationId="{FB2534D5-48DC-567A-8C8F-F91E96A7AEC7}"/>
          </ac:spMkLst>
        </pc:spChg>
        <pc:spChg chg="mod">
          <ac:chgData name="Rita Tam" userId="a11fa42d-2320-45aa-b44e-2f74874cff07" providerId="ADAL" clId="{B0D44799-FFDC-4888-B186-527C11C808E6}" dt="2022-11-28T03:49:55.859" v="369"/>
          <ac:spMkLst>
            <pc:docMk/>
            <pc:sldMk cId="4278244566" sldId="299"/>
            <ac:spMk id="1284" creationId="{E6272FA6-55E9-730D-9944-FF964AC8FC94}"/>
          </ac:spMkLst>
        </pc:spChg>
        <pc:spChg chg="mod">
          <ac:chgData name="Rita Tam" userId="a11fa42d-2320-45aa-b44e-2f74874cff07" providerId="ADAL" clId="{B0D44799-FFDC-4888-B186-527C11C808E6}" dt="2022-11-28T04:03:22.560" v="524" actId="164"/>
          <ac:spMkLst>
            <pc:docMk/>
            <pc:sldMk cId="4278244566" sldId="299"/>
            <ac:spMk id="1290" creationId="{A912B782-A244-7826-E474-70393194D09B}"/>
          </ac:spMkLst>
        </pc:spChg>
        <pc:spChg chg="mod">
          <ac:chgData name="Rita Tam" userId="a11fa42d-2320-45aa-b44e-2f74874cff07" providerId="ADAL" clId="{B0D44799-FFDC-4888-B186-527C11C808E6}" dt="2022-11-28T04:03:22.560" v="524" actId="164"/>
          <ac:spMkLst>
            <pc:docMk/>
            <pc:sldMk cId="4278244566" sldId="299"/>
            <ac:spMk id="1291" creationId="{A90FFB67-4268-C382-5E7F-597477F81EFA}"/>
          </ac:spMkLst>
        </pc:spChg>
        <pc:spChg chg="mod">
          <ac:chgData name="Rita Tam" userId="a11fa42d-2320-45aa-b44e-2f74874cff07" providerId="ADAL" clId="{B0D44799-FFDC-4888-B186-527C11C808E6}" dt="2022-11-28T04:03:22.560" v="524" actId="164"/>
          <ac:spMkLst>
            <pc:docMk/>
            <pc:sldMk cId="4278244566" sldId="299"/>
            <ac:spMk id="1292" creationId="{2FCC1E83-2FD3-712B-087B-35803E2F0756}"/>
          </ac:spMkLst>
        </pc:spChg>
        <pc:spChg chg="mod">
          <ac:chgData name="Rita Tam" userId="a11fa42d-2320-45aa-b44e-2f74874cff07" providerId="ADAL" clId="{B0D44799-FFDC-4888-B186-527C11C808E6}" dt="2022-11-28T04:03:22.560" v="524" actId="164"/>
          <ac:spMkLst>
            <pc:docMk/>
            <pc:sldMk cId="4278244566" sldId="299"/>
            <ac:spMk id="1293" creationId="{644F160B-C344-06BF-2514-E5D8112443F7}"/>
          </ac:spMkLst>
        </pc:spChg>
        <pc:spChg chg="mod">
          <ac:chgData name="Rita Tam" userId="a11fa42d-2320-45aa-b44e-2f74874cff07" providerId="ADAL" clId="{B0D44799-FFDC-4888-B186-527C11C808E6}" dt="2022-11-28T04:03:22.560" v="524" actId="164"/>
          <ac:spMkLst>
            <pc:docMk/>
            <pc:sldMk cId="4278244566" sldId="299"/>
            <ac:spMk id="1294" creationId="{A748C0FF-1B35-2A6A-92CC-AAA128F6936A}"/>
          </ac:spMkLst>
        </pc:spChg>
        <pc:spChg chg="mod">
          <ac:chgData name="Rita Tam" userId="a11fa42d-2320-45aa-b44e-2f74874cff07" providerId="ADAL" clId="{B0D44799-FFDC-4888-B186-527C11C808E6}" dt="2022-11-28T04:03:22.560" v="524" actId="164"/>
          <ac:spMkLst>
            <pc:docMk/>
            <pc:sldMk cId="4278244566" sldId="299"/>
            <ac:spMk id="1295" creationId="{990C7767-8A7E-B95F-A6FC-3678720AC6CA}"/>
          </ac:spMkLst>
        </pc:spChg>
        <pc:spChg chg="mod">
          <ac:chgData name="Rita Tam" userId="a11fa42d-2320-45aa-b44e-2f74874cff07" providerId="ADAL" clId="{B0D44799-FFDC-4888-B186-527C11C808E6}" dt="2022-11-28T04:03:22.560" v="524" actId="164"/>
          <ac:spMkLst>
            <pc:docMk/>
            <pc:sldMk cId="4278244566" sldId="299"/>
            <ac:spMk id="1296" creationId="{7119393A-94A3-2C7A-18F8-25922228FA0A}"/>
          </ac:spMkLst>
        </pc:spChg>
        <pc:spChg chg="mod">
          <ac:chgData name="Rita Tam" userId="a11fa42d-2320-45aa-b44e-2f74874cff07" providerId="ADAL" clId="{B0D44799-FFDC-4888-B186-527C11C808E6}" dt="2022-11-28T04:03:22.560" v="524" actId="164"/>
          <ac:spMkLst>
            <pc:docMk/>
            <pc:sldMk cId="4278244566" sldId="299"/>
            <ac:spMk id="1297" creationId="{D9F5ABE2-D183-6421-CF89-498E086E32D4}"/>
          </ac:spMkLst>
        </pc:spChg>
        <pc:spChg chg="mod">
          <ac:chgData name="Rita Tam" userId="a11fa42d-2320-45aa-b44e-2f74874cff07" providerId="ADAL" clId="{B0D44799-FFDC-4888-B186-527C11C808E6}" dt="2022-11-28T04:03:22.560" v="524" actId="164"/>
          <ac:spMkLst>
            <pc:docMk/>
            <pc:sldMk cId="4278244566" sldId="299"/>
            <ac:spMk id="1298" creationId="{9C1F5F0B-C45A-5598-EF48-0A064B202023}"/>
          </ac:spMkLst>
        </pc:spChg>
        <pc:spChg chg="mod">
          <ac:chgData name="Rita Tam" userId="a11fa42d-2320-45aa-b44e-2f74874cff07" providerId="ADAL" clId="{B0D44799-FFDC-4888-B186-527C11C808E6}" dt="2022-11-28T04:03:22.560" v="524" actId="164"/>
          <ac:spMkLst>
            <pc:docMk/>
            <pc:sldMk cId="4278244566" sldId="299"/>
            <ac:spMk id="1299" creationId="{411B6D29-B71F-2A7A-8981-28F4C4A8B296}"/>
          </ac:spMkLst>
        </pc:spChg>
        <pc:spChg chg="mod">
          <ac:chgData name="Rita Tam" userId="a11fa42d-2320-45aa-b44e-2f74874cff07" providerId="ADAL" clId="{B0D44799-FFDC-4888-B186-527C11C808E6}" dt="2022-11-28T04:03:22.560" v="524" actId="164"/>
          <ac:spMkLst>
            <pc:docMk/>
            <pc:sldMk cId="4278244566" sldId="299"/>
            <ac:spMk id="1302" creationId="{F2667AF1-060A-53DC-76E0-6F9F11A4F22C}"/>
          </ac:spMkLst>
        </pc:spChg>
        <pc:spChg chg="mod">
          <ac:chgData name="Rita Tam" userId="a11fa42d-2320-45aa-b44e-2f74874cff07" providerId="ADAL" clId="{B0D44799-FFDC-4888-B186-527C11C808E6}" dt="2022-11-28T04:03:22.560" v="524" actId="164"/>
          <ac:spMkLst>
            <pc:docMk/>
            <pc:sldMk cId="4278244566" sldId="299"/>
            <ac:spMk id="1303" creationId="{90C17FF8-4DE6-EB29-189B-557FA6B568A0}"/>
          </ac:spMkLst>
        </pc:spChg>
        <pc:spChg chg="mod">
          <ac:chgData name="Rita Tam" userId="a11fa42d-2320-45aa-b44e-2f74874cff07" providerId="ADAL" clId="{B0D44799-FFDC-4888-B186-527C11C808E6}" dt="2022-11-28T04:03:22.560" v="524" actId="164"/>
          <ac:spMkLst>
            <pc:docMk/>
            <pc:sldMk cId="4278244566" sldId="299"/>
            <ac:spMk id="1304" creationId="{5126881D-B69A-C2BB-2A64-884E80EED24D}"/>
          </ac:spMkLst>
        </pc:spChg>
        <pc:spChg chg="mod">
          <ac:chgData name="Rita Tam" userId="a11fa42d-2320-45aa-b44e-2f74874cff07" providerId="ADAL" clId="{B0D44799-FFDC-4888-B186-527C11C808E6}" dt="2022-11-28T04:03:22.560" v="524" actId="164"/>
          <ac:spMkLst>
            <pc:docMk/>
            <pc:sldMk cId="4278244566" sldId="299"/>
            <ac:spMk id="1306" creationId="{002B2F01-8A2B-DC09-C1EE-CA1ECF54E22A}"/>
          </ac:spMkLst>
        </pc:spChg>
        <pc:spChg chg="mod">
          <ac:chgData name="Rita Tam" userId="a11fa42d-2320-45aa-b44e-2f74874cff07" providerId="ADAL" clId="{B0D44799-FFDC-4888-B186-527C11C808E6}" dt="2022-11-28T04:03:22.560" v="524" actId="164"/>
          <ac:spMkLst>
            <pc:docMk/>
            <pc:sldMk cId="4278244566" sldId="299"/>
            <ac:spMk id="1307" creationId="{2CB2E642-D3E5-62B5-0160-5FFED9CEB6FA}"/>
          </ac:spMkLst>
        </pc:spChg>
        <pc:spChg chg="mod">
          <ac:chgData name="Rita Tam" userId="a11fa42d-2320-45aa-b44e-2f74874cff07" providerId="ADAL" clId="{B0D44799-FFDC-4888-B186-527C11C808E6}" dt="2022-11-28T04:03:22.560" v="524" actId="164"/>
          <ac:spMkLst>
            <pc:docMk/>
            <pc:sldMk cId="4278244566" sldId="299"/>
            <ac:spMk id="1309" creationId="{7F986751-032C-3FEB-4EC7-E408CFB47388}"/>
          </ac:spMkLst>
        </pc:spChg>
        <pc:spChg chg="mod">
          <ac:chgData name="Rita Tam" userId="a11fa42d-2320-45aa-b44e-2f74874cff07" providerId="ADAL" clId="{B0D44799-FFDC-4888-B186-527C11C808E6}" dt="2022-11-28T03:51:17.768" v="393"/>
          <ac:spMkLst>
            <pc:docMk/>
            <pc:sldMk cId="4278244566" sldId="299"/>
            <ac:spMk id="1315" creationId="{A919BBB8-DFB6-81BE-6D7A-11CA534812B6}"/>
          </ac:spMkLst>
        </pc:spChg>
        <pc:spChg chg="mod">
          <ac:chgData name="Rita Tam" userId="a11fa42d-2320-45aa-b44e-2f74874cff07" providerId="ADAL" clId="{B0D44799-FFDC-4888-B186-527C11C808E6}" dt="2022-11-28T03:51:17.768" v="393"/>
          <ac:spMkLst>
            <pc:docMk/>
            <pc:sldMk cId="4278244566" sldId="299"/>
            <ac:spMk id="1316" creationId="{A688112C-9631-0305-1899-9002E8FE18D0}"/>
          </ac:spMkLst>
        </pc:spChg>
        <pc:spChg chg="mod">
          <ac:chgData name="Rita Tam" userId="a11fa42d-2320-45aa-b44e-2f74874cff07" providerId="ADAL" clId="{B0D44799-FFDC-4888-B186-527C11C808E6}" dt="2022-11-28T03:51:17.768" v="393"/>
          <ac:spMkLst>
            <pc:docMk/>
            <pc:sldMk cId="4278244566" sldId="299"/>
            <ac:spMk id="1317" creationId="{10BB5D72-639E-0827-A5DA-9AE7B93AA80E}"/>
          </ac:spMkLst>
        </pc:spChg>
        <pc:spChg chg="mod">
          <ac:chgData name="Rita Tam" userId="a11fa42d-2320-45aa-b44e-2f74874cff07" providerId="ADAL" clId="{B0D44799-FFDC-4888-B186-527C11C808E6}" dt="2022-11-28T03:51:17.768" v="393"/>
          <ac:spMkLst>
            <pc:docMk/>
            <pc:sldMk cId="4278244566" sldId="299"/>
            <ac:spMk id="1318" creationId="{447891C6-0B47-C056-A6B9-C3B844E4CA9B}"/>
          </ac:spMkLst>
        </pc:spChg>
        <pc:spChg chg="mod">
          <ac:chgData name="Rita Tam" userId="a11fa42d-2320-45aa-b44e-2f74874cff07" providerId="ADAL" clId="{B0D44799-FFDC-4888-B186-527C11C808E6}" dt="2022-11-28T03:51:17.768" v="393"/>
          <ac:spMkLst>
            <pc:docMk/>
            <pc:sldMk cId="4278244566" sldId="299"/>
            <ac:spMk id="1319" creationId="{8617B764-F937-4986-61C6-DC7807005BE7}"/>
          </ac:spMkLst>
        </pc:spChg>
        <pc:spChg chg="mod">
          <ac:chgData name="Rita Tam" userId="a11fa42d-2320-45aa-b44e-2f74874cff07" providerId="ADAL" clId="{B0D44799-FFDC-4888-B186-527C11C808E6}" dt="2022-11-28T03:51:17.768" v="393"/>
          <ac:spMkLst>
            <pc:docMk/>
            <pc:sldMk cId="4278244566" sldId="299"/>
            <ac:spMk id="1320" creationId="{91D92033-D568-CD7A-0E6C-CD6ECC863A5F}"/>
          </ac:spMkLst>
        </pc:spChg>
        <pc:spChg chg="mod">
          <ac:chgData name="Rita Tam" userId="a11fa42d-2320-45aa-b44e-2f74874cff07" providerId="ADAL" clId="{B0D44799-FFDC-4888-B186-527C11C808E6}" dt="2022-11-28T03:51:17.768" v="393"/>
          <ac:spMkLst>
            <pc:docMk/>
            <pc:sldMk cId="4278244566" sldId="299"/>
            <ac:spMk id="1321" creationId="{22DB6D7F-F78C-4DBA-DE2A-3963F6D222AD}"/>
          </ac:spMkLst>
        </pc:spChg>
        <pc:spChg chg="mod">
          <ac:chgData name="Rita Tam" userId="a11fa42d-2320-45aa-b44e-2f74874cff07" providerId="ADAL" clId="{B0D44799-FFDC-4888-B186-527C11C808E6}" dt="2022-11-28T03:51:17.768" v="393"/>
          <ac:spMkLst>
            <pc:docMk/>
            <pc:sldMk cId="4278244566" sldId="299"/>
            <ac:spMk id="1322" creationId="{874A8A78-DBED-5CD4-CE56-ADCB57CEBF32}"/>
          </ac:spMkLst>
        </pc:spChg>
        <pc:spChg chg="mod">
          <ac:chgData name="Rita Tam" userId="a11fa42d-2320-45aa-b44e-2f74874cff07" providerId="ADAL" clId="{B0D44799-FFDC-4888-B186-527C11C808E6}" dt="2022-11-28T03:51:17.768" v="393"/>
          <ac:spMkLst>
            <pc:docMk/>
            <pc:sldMk cId="4278244566" sldId="299"/>
            <ac:spMk id="1323" creationId="{F3E90573-F7EC-20D2-3FDC-EB5DF5F3DB91}"/>
          </ac:spMkLst>
        </pc:spChg>
        <pc:spChg chg="mod">
          <ac:chgData name="Rita Tam" userId="a11fa42d-2320-45aa-b44e-2f74874cff07" providerId="ADAL" clId="{B0D44799-FFDC-4888-B186-527C11C808E6}" dt="2022-11-28T03:51:17.768" v="393"/>
          <ac:spMkLst>
            <pc:docMk/>
            <pc:sldMk cId="4278244566" sldId="299"/>
            <ac:spMk id="1324" creationId="{245FB31D-3B52-8FD1-7ED3-3A63A9AAE7FF}"/>
          </ac:spMkLst>
        </pc:spChg>
        <pc:spChg chg="mod">
          <ac:chgData name="Rita Tam" userId="a11fa42d-2320-45aa-b44e-2f74874cff07" providerId="ADAL" clId="{B0D44799-FFDC-4888-B186-527C11C808E6}" dt="2022-11-28T03:51:17.768" v="393"/>
          <ac:spMkLst>
            <pc:docMk/>
            <pc:sldMk cId="4278244566" sldId="299"/>
            <ac:spMk id="1327" creationId="{C50C3000-E946-3616-DC53-8C12D44AF1E4}"/>
          </ac:spMkLst>
        </pc:spChg>
        <pc:spChg chg="mod">
          <ac:chgData name="Rita Tam" userId="a11fa42d-2320-45aa-b44e-2f74874cff07" providerId="ADAL" clId="{B0D44799-FFDC-4888-B186-527C11C808E6}" dt="2022-11-28T03:51:17.768" v="393"/>
          <ac:spMkLst>
            <pc:docMk/>
            <pc:sldMk cId="4278244566" sldId="299"/>
            <ac:spMk id="1328" creationId="{1939CDA1-29B5-721E-A924-2D23AC69675A}"/>
          </ac:spMkLst>
        </pc:spChg>
        <pc:spChg chg="mod">
          <ac:chgData name="Rita Tam" userId="a11fa42d-2320-45aa-b44e-2f74874cff07" providerId="ADAL" clId="{B0D44799-FFDC-4888-B186-527C11C808E6}" dt="2022-11-28T03:51:17.768" v="393"/>
          <ac:spMkLst>
            <pc:docMk/>
            <pc:sldMk cId="4278244566" sldId="299"/>
            <ac:spMk id="1329" creationId="{D319664E-CE6F-CBCB-EE34-6FC5F6EE143C}"/>
          </ac:spMkLst>
        </pc:spChg>
        <pc:spChg chg="mod">
          <ac:chgData name="Rita Tam" userId="a11fa42d-2320-45aa-b44e-2f74874cff07" providerId="ADAL" clId="{B0D44799-FFDC-4888-B186-527C11C808E6}" dt="2022-11-28T03:51:17.768" v="393"/>
          <ac:spMkLst>
            <pc:docMk/>
            <pc:sldMk cId="4278244566" sldId="299"/>
            <ac:spMk id="1331" creationId="{4579B7EA-594D-5448-1EC4-8D9B2ED62BAB}"/>
          </ac:spMkLst>
        </pc:spChg>
        <pc:spChg chg="mod">
          <ac:chgData name="Rita Tam" userId="a11fa42d-2320-45aa-b44e-2f74874cff07" providerId="ADAL" clId="{B0D44799-FFDC-4888-B186-527C11C808E6}" dt="2022-11-28T03:51:17.768" v="393"/>
          <ac:spMkLst>
            <pc:docMk/>
            <pc:sldMk cId="4278244566" sldId="299"/>
            <ac:spMk id="1332" creationId="{24C77E11-310F-178A-55B7-0964D0F21C84}"/>
          </ac:spMkLst>
        </pc:spChg>
        <pc:spChg chg="mod">
          <ac:chgData name="Rita Tam" userId="a11fa42d-2320-45aa-b44e-2f74874cff07" providerId="ADAL" clId="{B0D44799-FFDC-4888-B186-527C11C808E6}" dt="2022-11-28T03:51:17.768" v="393"/>
          <ac:spMkLst>
            <pc:docMk/>
            <pc:sldMk cId="4278244566" sldId="299"/>
            <ac:spMk id="1334" creationId="{007E8985-AA4C-5277-CC9F-AC2A823E6404}"/>
          </ac:spMkLst>
        </pc:spChg>
        <pc:spChg chg="mod">
          <ac:chgData name="Rita Tam" userId="a11fa42d-2320-45aa-b44e-2f74874cff07" providerId="ADAL" clId="{B0D44799-FFDC-4888-B186-527C11C808E6}" dt="2022-11-28T03:51:30.875" v="398"/>
          <ac:spMkLst>
            <pc:docMk/>
            <pc:sldMk cId="4278244566" sldId="299"/>
            <ac:spMk id="1340" creationId="{9A3721D3-802E-A188-4435-0084E38C80A1}"/>
          </ac:spMkLst>
        </pc:spChg>
        <pc:spChg chg="mod">
          <ac:chgData name="Rita Tam" userId="a11fa42d-2320-45aa-b44e-2f74874cff07" providerId="ADAL" clId="{B0D44799-FFDC-4888-B186-527C11C808E6}" dt="2022-11-28T03:51:30.875" v="398"/>
          <ac:spMkLst>
            <pc:docMk/>
            <pc:sldMk cId="4278244566" sldId="299"/>
            <ac:spMk id="1341" creationId="{4D7A74CB-127F-FCF0-4905-430E0CDC92A6}"/>
          </ac:spMkLst>
        </pc:spChg>
        <pc:spChg chg="mod">
          <ac:chgData name="Rita Tam" userId="a11fa42d-2320-45aa-b44e-2f74874cff07" providerId="ADAL" clId="{B0D44799-FFDC-4888-B186-527C11C808E6}" dt="2022-11-28T03:51:30.875" v="398"/>
          <ac:spMkLst>
            <pc:docMk/>
            <pc:sldMk cId="4278244566" sldId="299"/>
            <ac:spMk id="1342" creationId="{EC3E8E6F-3640-DC25-FF9E-A8FCD7E3F9C6}"/>
          </ac:spMkLst>
        </pc:spChg>
        <pc:spChg chg="mod">
          <ac:chgData name="Rita Tam" userId="a11fa42d-2320-45aa-b44e-2f74874cff07" providerId="ADAL" clId="{B0D44799-FFDC-4888-B186-527C11C808E6}" dt="2022-11-28T03:51:30.875" v="398"/>
          <ac:spMkLst>
            <pc:docMk/>
            <pc:sldMk cId="4278244566" sldId="299"/>
            <ac:spMk id="1343" creationId="{6EABBDE2-DE4B-C207-B4C6-512CCAD654F2}"/>
          </ac:spMkLst>
        </pc:spChg>
        <pc:spChg chg="mod">
          <ac:chgData name="Rita Tam" userId="a11fa42d-2320-45aa-b44e-2f74874cff07" providerId="ADAL" clId="{B0D44799-FFDC-4888-B186-527C11C808E6}" dt="2022-11-28T03:51:30.875" v="398"/>
          <ac:spMkLst>
            <pc:docMk/>
            <pc:sldMk cId="4278244566" sldId="299"/>
            <ac:spMk id="1344" creationId="{2FE4C497-9523-AAF9-20EB-07B1BD79515B}"/>
          </ac:spMkLst>
        </pc:spChg>
        <pc:spChg chg="mod">
          <ac:chgData name="Rita Tam" userId="a11fa42d-2320-45aa-b44e-2f74874cff07" providerId="ADAL" clId="{B0D44799-FFDC-4888-B186-527C11C808E6}" dt="2022-11-28T03:51:30.875" v="398"/>
          <ac:spMkLst>
            <pc:docMk/>
            <pc:sldMk cId="4278244566" sldId="299"/>
            <ac:spMk id="1345" creationId="{12EB6FB1-8B39-4DF2-EB48-8CB9ABA85084}"/>
          </ac:spMkLst>
        </pc:spChg>
        <pc:spChg chg="mod">
          <ac:chgData name="Rita Tam" userId="a11fa42d-2320-45aa-b44e-2f74874cff07" providerId="ADAL" clId="{B0D44799-FFDC-4888-B186-527C11C808E6}" dt="2022-11-28T03:51:30.875" v="398"/>
          <ac:spMkLst>
            <pc:docMk/>
            <pc:sldMk cId="4278244566" sldId="299"/>
            <ac:spMk id="1346" creationId="{A15FDA32-7A91-CBF1-45C0-0A80A7F15BA6}"/>
          </ac:spMkLst>
        </pc:spChg>
        <pc:spChg chg="mod">
          <ac:chgData name="Rita Tam" userId="a11fa42d-2320-45aa-b44e-2f74874cff07" providerId="ADAL" clId="{B0D44799-FFDC-4888-B186-527C11C808E6}" dt="2022-11-28T03:51:30.875" v="398"/>
          <ac:spMkLst>
            <pc:docMk/>
            <pc:sldMk cId="4278244566" sldId="299"/>
            <ac:spMk id="1347" creationId="{3B89D47C-AD3E-C96C-CA0F-0C93BD01046A}"/>
          </ac:spMkLst>
        </pc:spChg>
        <pc:spChg chg="mod">
          <ac:chgData name="Rita Tam" userId="a11fa42d-2320-45aa-b44e-2f74874cff07" providerId="ADAL" clId="{B0D44799-FFDC-4888-B186-527C11C808E6}" dt="2022-11-28T03:51:30.875" v="398"/>
          <ac:spMkLst>
            <pc:docMk/>
            <pc:sldMk cId="4278244566" sldId="299"/>
            <ac:spMk id="1348" creationId="{F1C17989-F1BE-CDBD-682B-4EFE831B5A0A}"/>
          </ac:spMkLst>
        </pc:spChg>
        <pc:spChg chg="mod">
          <ac:chgData name="Rita Tam" userId="a11fa42d-2320-45aa-b44e-2f74874cff07" providerId="ADAL" clId="{B0D44799-FFDC-4888-B186-527C11C808E6}" dt="2022-11-28T03:51:30.875" v="398"/>
          <ac:spMkLst>
            <pc:docMk/>
            <pc:sldMk cId="4278244566" sldId="299"/>
            <ac:spMk id="1349" creationId="{6730B873-E06D-267A-43AD-D0AF88D288E6}"/>
          </ac:spMkLst>
        </pc:spChg>
        <pc:spChg chg="mod">
          <ac:chgData name="Rita Tam" userId="a11fa42d-2320-45aa-b44e-2f74874cff07" providerId="ADAL" clId="{B0D44799-FFDC-4888-B186-527C11C808E6}" dt="2022-11-28T03:51:30.875" v="398"/>
          <ac:spMkLst>
            <pc:docMk/>
            <pc:sldMk cId="4278244566" sldId="299"/>
            <ac:spMk id="1352" creationId="{3E2773C3-1916-1370-BD76-DB42EAB20809}"/>
          </ac:spMkLst>
        </pc:spChg>
        <pc:spChg chg="mod">
          <ac:chgData name="Rita Tam" userId="a11fa42d-2320-45aa-b44e-2f74874cff07" providerId="ADAL" clId="{B0D44799-FFDC-4888-B186-527C11C808E6}" dt="2022-11-28T03:51:30.875" v="398"/>
          <ac:spMkLst>
            <pc:docMk/>
            <pc:sldMk cId="4278244566" sldId="299"/>
            <ac:spMk id="1353" creationId="{1BA8F25C-02DC-E0B3-50EC-6653409BA1A2}"/>
          </ac:spMkLst>
        </pc:spChg>
        <pc:spChg chg="mod">
          <ac:chgData name="Rita Tam" userId="a11fa42d-2320-45aa-b44e-2f74874cff07" providerId="ADAL" clId="{B0D44799-FFDC-4888-B186-527C11C808E6}" dt="2022-11-28T03:51:30.875" v="398"/>
          <ac:spMkLst>
            <pc:docMk/>
            <pc:sldMk cId="4278244566" sldId="299"/>
            <ac:spMk id="1354" creationId="{77E1EA18-16CB-934F-D549-4B9AA6908088}"/>
          </ac:spMkLst>
        </pc:spChg>
        <pc:spChg chg="mod">
          <ac:chgData name="Rita Tam" userId="a11fa42d-2320-45aa-b44e-2f74874cff07" providerId="ADAL" clId="{B0D44799-FFDC-4888-B186-527C11C808E6}" dt="2022-11-28T03:51:30.875" v="398"/>
          <ac:spMkLst>
            <pc:docMk/>
            <pc:sldMk cId="4278244566" sldId="299"/>
            <ac:spMk id="1356" creationId="{58E6CD1E-38DE-5A84-063F-1591E8B67545}"/>
          </ac:spMkLst>
        </pc:spChg>
        <pc:spChg chg="mod">
          <ac:chgData name="Rita Tam" userId="a11fa42d-2320-45aa-b44e-2f74874cff07" providerId="ADAL" clId="{B0D44799-FFDC-4888-B186-527C11C808E6}" dt="2022-11-28T03:51:30.875" v="398"/>
          <ac:spMkLst>
            <pc:docMk/>
            <pc:sldMk cId="4278244566" sldId="299"/>
            <ac:spMk id="1357" creationId="{8B0A77A3-E14C-0E63-12B6-BDE5642E1256}"/>
          </ac:spMkLst>
        </pc:spChg>
        <pc:spChg chg="mod">
          <ac:chgData name="Rita Tam" userId="a11fa42d-2320-45aa-b44e-2f74874cff07" providerId="ADAL" clId="{B0D44799-FFDC-4888-B186-527C11C808E6}" dt="2022-11-28T03:51:30.875" v="398"/>
          <ac:spMkLst>
            <pc:docMk/>
            <pc:sldMk cId="4278244566" sldId="299"/>
            <ac:spMk id="1359" creationId="{3694B793-9C81-FD85-0AA7-A7A681013762}"/>
          </ac:spMkLst>
        </pc:spChg>
        <pc:spChg chg="mod">
          <ac:chgData name="Rita Tam" userId="a11fa42d-2320-45aa-b44e-2f74874cff07" providerId="ADAL" clId="{B0D44799-FFDC-4888-B186-527C11C808E6}" dt="2022-11-28T03:52:27.774" v="409" actId="207"/>
          <ac:spMkLst>
            <pc:docMk/>
            <pc:sldMk cId="4278244566" sldId="299"/>
            <ac:spMk id="1365" creationId="{47471CC2-DEDE-211C-D22A-F9559772471C}"/>
          </ac:spMkLst>
        </pc:spChg>
        <pc:spChg chg="mod">
          <ac:chgData name="Rita Tam" userId="a11fa42d-2320-45aa-b44e-2f74874cff07" providerId="ADAL" clId="{B0D44799-FFDC-4888-B186-527C11C808E6}" dt="2022-11-28T03:52:27.774" v="409" actId="207"/>
          <ac:spMkLst>
            <pc:docMk/>
            <pc:sldMk cId="4278244566" sldId="299"/>
            <ac:spMk id="1366" creationId="{6B34A767-F715-FF80-936F-99661E9A2A0E}"/>
          </ac:spMkLst>
        </pc:spChg>
        <pc:spChg chg="mod">
          <ac:chgData name="Rita Tam" userId="a11fa42d-2320-45aa-b44e-2f74874cff07" providerId="ADAL" clId="{B0D44799-FFDC-4888-B186-527C11C808E6}" dt="2022-11-28T03:52:27.774" v="409" actId="207"/>
          <ac:spMkLst>
            <pc:docMk/>
            <pc:sldMk cId="4278244566" sldId="299"/>
            <ac:spMk id="1367" creationId="{1ACB7333-966B-5F47-85A5-8484EBB62C2E}"/>
          </ac:spMkLst>
        </pc:spChg>
        <pc:spChg chg="mod">
          <ac:chgData name="Rita Tam" userId="a11fa42d-2320-45aa-b44e-2f74874cff07" providerId="ADAL" clId="{B0D44799-FFDC-4888-B186-527C11C808E6}" dt="2022-11-28T03:52:27.774" v="409" actId="207"/>
          <ac:spMkLst>
            <pc:docMk/>
            <pc:sldMk cId="4278244566" sldId="299"/>
            <ac:spMk id="1368" creationId="{D3A4AB78-DC02-9F9F-1421-770FD2AE54F7}"/>
          </ac:spMkLst>
        </pc:spChg>
        <pc:spChg chg="mod">
          <ac:chgData name="Rita Tam" userId="a11fa42d-2320-45aa-b44e-2f74874cff07" providerId="ADAL" clId="{B0D44799-FFDC-4888-B186-527C11C808E6}" dt="2022-11-28T03:52:16.003" v="407"/>
          <ac:spMkLst>
            <pc:docMk/>
            <pc:sldMk cId="4278244566" sldId="299"/>
            <ac:spMk id="1369" creationId="{9305899A-4E27-9D61-4BA4-2242345CAC9F}"/>
          </ac:spMkLst>
        </pc:spChg>
        <pc:spChg chg="mod">
          <ac:chgData name="Rita Tam" userId="a11fa42d-2320-45aa-b44e-2f74874cff07" providerId="ADAL" clId="{B0D44799-FFDC-4888-B186-527C11C808E6}" dt="2022-11-28T03:52:16.003" v="407"/>
          <ac:spMkLst>
            <pc:docMk/>
            <pc:sldMk cId="4278244566" sldId="299"/>
            <ac:spMk id="1370" creationId="{C2CD1F5E-359D-D776-175C-DDF5904B6067}"/>
          </ac:spMkLst>
        </pc:spChg>
        <pc:spChg chg="mod">
          <ac:chgData name="Rita Tam" userId="a11fa42d-2320-45aa-b44e-2f74874cff07" providerId="ADAL" clId="{B0D44799-FFDC-4888-B186-527C11C808E6}" dt="2022-11-28T03:52:16.003" v="407"/>
          <ac:spMkLst>
            <pc:docMk/>
            <pc:sldMk cId="4278244566" sldId="299"/>
            <ac:spMk id="1371" creationId="{49CDBB08-C4BF-ACA5-2E26-A4325518674D}"/>
          </ac:spMkLst>
        </pc:spChg>
        <pc:spChg chg="mod">
          <ac:chgData name="Rita Tam" userId="a11fa42d-2320-45aa-b44e-2f74874cff07" providerId="ADAL" clId="{B0D44799-FFDC-4888-B186-527C11C808E6}" dt="2022-11-28T03:52:16.003" v="407"/>
          <ac:spMkLst>
            <pc:docMk/>
            <pc:sldMk cId="4278244566" sldId="299"/>
            <ac:spMk id="1372" creationId="{47470040-360D-BBF7-037B-B9EA9CEB0637}"/>
          </ac:spMkLst>
        </pc:spChg>
        <pc:spChg chg="mod">
          <ac:chgData name="Rita Tam" userId="a11fa42d-2320-45aa-b44e-2f74874cff07" providerId="ADAL" clId="{B0D44799-FFDC-4888-B186-527C11C808E6}" dt="2022-11-28T03:52:16.003" v="407"/>
          <ac:spMkLst>
            <pc:docMk/>
            <pc:sldMk cId="4278244566" sldId="299"/>
            <ac:spMk id="1373" creationId="{50833DE8-A34E-E951-2E70-0A3130EDEDB1}"/>
          </ac:spMkLst>
        </pc:spChg>
        <pc:spChg chg="mod">
          <ac:chgData name="Rita Tam" userId="a11fa42d-2320-45aa-b44e-2f74874cff07" providerId="ADAL" clId="{B0D44799-FFDC-4888-B186-527C11C808E6}" dt="2022-11-28T03:52:16.003" v="407"/>
          <ac:spMkLst>
            <pc:docMk/>
            <pc:sldMk cId="4278244566" sldId="299"/>
            <ac:spMk id="1374" creationId="{269B4851-F132-069C-8C23-E5710F8C1EB7}"/>
          </ac:spMkLst>
        </pc:spChg>
        <pc:spChg chg="mod">
          <ac:chgData name="Rita Tam" userId="a11fa42d-2320-45aa-b44e-2f74874cff07" providerId="ADAL" clId="{B0D44799-FFDC-4888-B186-527C11C808E6}" dt="2022-11-28T03:52:16.003" v="407"/>
          <ac:spMkLst>
            <pc:docMk/>
            <pc:sldMk cId="4278244566" sldId="299"/>
            <ac:spMk id="1377" creationId="{0FB38D24-9CFC-E74B-E3FE-A2E92D4FAC32}"/>
          </ac:spMkLst>
        </pc:spChg>
        <pc:spChg chg="mod">
          <ac:chgData name="Rita Tam" userId="a11fa42d-2320-45aa-b44e-2f74874cff07" providerId="ADAL" clId="{B0D44799-FFDC-4888-B186-527C11C808E6}" dt="2022-11-28T03:52:16.003" v="407"/>
          <ac:spMkLst>
            <pc:docMk/>
            <pc:sldMk cId="4278244566" sldId="299"/>
            <ac:spMk id="1378" creationId="{AB1907C9-C1FE-5FA0-95DE-E6B5BACFCA4B}"/>
          </ac:spMkLst>
        </pc:spChg>
        <pc:spChg chg="mod">
          <ac:chgData name="Rita Tam" userId="a11fa42d-2320-45aa-b44e-2f74874cff07" providerId="ADAL" clId="{B0D44799-FFDC-4888-B186-527C11C808E6}" dt="2022-11-28T03:52:16.003" v="407"/>
          <ac:spMkLst>
            <pc:docMk/>
            <pc:sldMk cId="4278244566" sldId="299"/>
            <ac:spMk id="1379" creationId="{03CF9019-549E-24C7-98BE-F167223429B6}"/>
          </ac:spMkLst>
        </pc:spChg>
        <pc:spChg chg="mod">
          <ac:chgData name="Rita Tam" userId="a11fa42d-2320-45aa-b44e-2f74874cff07" providerId="ADAL" clId="{B0D44799-FFDC-4888-B186-527C11C808E6}" dt="2022-11-28T03:52:16.003" v="407"/>
          <ac:spMkLst>
            <pc:docMk/>
            <pc:sldMk cId="4278244566" sldId="299"/>
            <ac:spMk id="1381" creationId="{1A5D990C-05FF-204E-C312-5C480554517F}"/>
          </ac:spMkLst>
        </pc:spChg>
        <pc:spChg chg="mod">
          <ac:chgData name="Rita Tam" userId="a11fa42d-2320-45aa-b44e-2f74874cff07" providerId="ADAL" clId="{B0D44799-FFDC-4888-B186-527C11C808E6}" dt="2022-11-28T03:52:16.003" v="407"/>
          <ac:spMkLst>
            <pc:docMk/>
            <pc:sldMk cId="4278244566" sldId="299"/>
            <ac:spMk id="1382" creationId="{6D7FDBBE-DF10-DC4C-39EC-6D5D831123EA}"/>
          </ac:spMkLst>
        </pc:spChg>
        <pc:spChg chg="mod">
          <ac:chgData name="Rita Tam" userId="a11fa42d-2320-45aa-b44e-2f74874cff07" providerId="ADAL" clId="{B0D44799-FFDC-4888-B186-527C11C808E6}" dt="2022-11-28T03:52:16.003" v="407"/>
          <ac:spMkLst>
            <pc:docMk/>
            <pc:sldMk cId="4278244566" sldId="299"/>
            <ac:spMk id="1384" creationId="{4B512017-647B-1591-C174-50E1E0765958}"/>
          </ac:spMkLst>
        </pc:spChg>
        <pc:spChg chg="mod">
          <ac:chgData name="Rita Tam" userId="a11fa42d-2320-45aa-b44e-2f74874cff07" providerId="ADAL" clId="{B0D44799-FFDC-4888-B186-527C11C808E6}" dt="2022-11-28T03:53:18.174" v="414"/>
          <ac:spMkLst>
            <pc:docMk/>
            <pc:sldMk cId="4278244566" sldId="299"/>
            <ac:spMk id="1390" creationId="{4B0203D9-FCF3-1C68-3871-E58C348A6710}"/>
          </ac:spMkLst>
        </pc:spChg>
        <pc:spChg chg="mod">
          <ac:chgData name="Rita Tam" userId="a11fa42d-2320-45aa-b44e-2f74874cff07" providerId="ADAL" clId="{B0D44799-FFDC-4888-B186-527C11C808E6}" dt="2022-11-28T03:53:18.174" v="414"/>
          <ac:spMkLst>
            <pc:docMk/>
            <pc:sldMk cId="4278244566" sldId="299"/>
            <ac:spMk id="1391" creationId="{953778EE-4D93-996E-A812-2BDA79BA24CB}"/>
          </ac:spMkLst>
        </pc:spChg>
        <pc:spChg chg="mod">
          <ac:chgData name="Rita Tam" userId="a11fa42d-2320-45aa-b44e-2f74874cff07" providerId="ADAL" clId="{B0D44799-FFDC-4888-B186-527C11C808E6}" dt="2022-11-28T03:53:18.174" v="414"/>
          <ac:spMkLst>
            <pc:docMk/>
            <pc:sldMk cId="4278244566" sldId="299"/>
            <ac:spMk id="1392" creationId="{39E9ECA1-1804-6D45-68A2-A663FB750147}"/>
          </ac:spMkLst>
        </pc:spChg>
        <pc:spChg chg="mod">
          <ac:chgData name="Rita Tam" userId="a11fa42d-2320-45aa-b44e-2f74874cff07" providerId="ADAL" clId="{B0D44799-FFDC-4888-B186-527C11C808E6}" dt="2022-11-28T03:53:18.174" v="414"/>
          <ac:spMkLst>
            <pc:docMk/>
            <pc:sldMk cId="4278244566" sldId="299"/>
            <ac:spMk id="1393" creationId="{E6A90165-EEA2-0B34-57DA-AC43519D03E4}"/>
          </ac:spMkLst>
        </pc:spChg>
        <pc:spChg chg="mod">
          <ac:chgData name="Rita Tam" userId="a11fa42d-2320-45aa-b44e-2f74874cff07" providerId="ADAL" clId="{B0D44799-FFDC-4888-B186-527C11C808E6}" dt="2022-11-28T03:53:18.174" v="414"/>
          <ac:spMkLst>
            <pc:docMk/>
            <pc:sldMk cId="4278244566" sldId="299"/>
            <ac:spMk id="1394" creationId="{4E0207B9-EBA4-748C-4991-5B46A7264E52}"/>
          </ac:spMkLst>
        </pc:spChg>
        <pc:spChg chg="mod">
          <ac:chgData name="Rita Tam" userId="a11fa42d-2320-45aa-b44e-2f74874cff07" providerId="ADAL" clId="{B0D44799-FFDC-4888-B186-527C11C808E6}" dt="2022-11-28T03:53:18.174" v="414"/>
          <ac:spMkLst>
            <pc:docMk/>
            <pc:sldMk cId="4278244566" sldId="299"/>
            <ac:spMk id="1395" creationId="{C9ED587F-0898-B88D-133A-F34A479A1591}"/>
          </ac:spMkLst>
        </pc:spChg>
        <pc:spChg chg="mod">
          <ac:chgData name="Rita Tam" userId="a11fa42d-2320-45aa-b44e-2f74874cff07" providerId="ADAL" clId="{B0D44799-FFDC-4888-B186-527C11C808E6}" dt="2022-11-28T03:53:18.174" v="414"/>
          <ac:spMkLst>
            <pc:docMk/>
            <pc:sldMk cId="4278244566" sldId="299"/>
            <ac:spMk id="1396" creationId="{A45322B4-06B1-1788-8B77-2FBA19CAC30C}"/>
          </ac:spMkLst>
        </pc:spChg>
        <pc:spChg chg="mod">
          <ac:chgData name="Rita Tam" userId="a11fa42d-2320-45aa-b44e-2f74874cff07" providerId="ADAL" clId="{B0D44799-FFDC-4888-B186-527C11C808E6}" dt="2022-11-28T03:53:18.174" v="414"/>
          <ac:spMkLst>
            <pc:docMk/>
            <pc:sldMk cId="4278244566" sldId="299"/>
            <ac:spMk id="1397" creationId="{7F1E1D86-1050-7523-A62B-2DF1146C5C28}"/>
          </ac:spMkLst>
        </pc:spChg>
        <pc:spChg chg="mod">
          <ac:chgData name="Rita Tam" userId="a11fa42d-2320-45aa-b44e-2f74874cff07" providerId="ADAL" clId="{B0D44799-FFDC-4888-B186-527C11C808E6}" dt="2022-11-28T03:53:18.174" v="414"/>
          <ac:spMkLst>
            <pc:docMk/>
            <pc:sldMk cId="4278244566" sldId="299"/>
            <ac:spMk id="1398" creationId="{22D9648B-ECBC-EF4E-4F78-DCF5063989D7}"/>
          </ac:spMkLst>
        </pc:spChg>
        <pc:spChg chg="mod">
          <ac:chgData name="Rita Tam" userId="a11fa42d-2320-45aa-b44e-2f74874cff07" providerId="ADAL" clId="{B0D44799-FFDC-4888-B186-527C11C808E6}" dt="2022-11-28T03:53:18.174" v="414"/>
          <ac:spMkLst>
            <pc:docMk/>
            <pc:sldMk cId="4278244566" sldId="299"/>
            <ac:spMk id="1399" creationId="{B72DEE58-9F5E-8757-3A47-AE862924304C}"/>
          </ac:spMkLst>
        </pc:spChg>
        <pc:spChg chg="mod">
          <ac:chgData name="Rita Tam" userId="a11fa42d-2320-45aa-b44e-2f74874cff07" providerId="ADAL" clId="{B0D44799-FFDC-4888-B186-527C11C808E6}" dt="2022-11-28T03:53:18.174" v="414"/>
          <ac:spMkLst>
            <pc:docMk/>
            <pc:sldMk cId="4278244566" sldId="299"/>
            <ac:spMk id="1402" creationId="{389D37ED-D45E-23E6-0C6A-C1259DF2BF39}"/>
          </ac:spMkLst>
        </pc:spChg>
        <pc:spChg chg="mod">
          <ac:chgData name="Rita Tam" userId="a11fa42d-2320-45aa-b44e-2f74874cff07" providerId="ADAL" clId="{B0D44799-FFDC-4888-B186-527C11C808E6}" dt="2022-11-28T03:53:18.174" v="414"/>
          <ac:spMkLst>
            <pc:docMk/>
            <pc:sldMk cId="4278244566" sldId="299"/>
            <ac:spMk id="1403" creationId="{A75B6E36-BE2F-C2ED-4B6B-97CAF703B20D}"/>
          </ac:spMkLst>
        </pc:spChg>
        <pc:spChg chg="mod">
          <ac:chgData name="Rita Tam" userId="a11fa42d-2320-45aa-b44e-2f74874cff07" providerId="ADAL" clId="{B0D44799-FFDC-4888-B186-527C11C808E6}" dt="2022-11-28T03:53:18.174" v="414"/>
          <ac:spMkLst>
            <pc:docMk/>
            <pc:sldMk cId="4278244566" sldId="299"/>
            <ac:spMk id="1404" creationId="{B8770871-292F-BA6C-D5B8-8D755F46AD00}"/>
          </ac:spMkLst>
        </pc:spChg>
        <pc:spChg chg="mod">
          <ac:chgData name="Rita Tam" userId="a11fa42d-2320-45aa-b44e-2f74874cff07" providerId="ADAL" clId="{B0D44799-FFDC-4888-B186-527C11C808E6}" dt="2022-11-28T03:53:18.174" v="414"/>
          <ac:spMkLst>
            <pc:docMk/>
            <pc:sldMk cId="4278244566" sldId="299"/>
            <ac:spMk id="1406" creationId="{EB3FFBF2-A688-9B51-0612-3BB74F36DAE6}"/>
          </ac:spMkLst>
        </pc:spChg>
        <pc:spChg chg="mod">
          <ac:chgData name="Rita Tam" userId="a11fa42d-2320-45aa-b44e-2f74874cff07" providerId="ADAL" clId="{B0D44799-FFDC-4888-B186-527C11C808E6}" dt="2022-11-28T03:53:18.174" v="414"/>
          <ac:spMkLst>
            <pc:docMk/>
            <pc:sldMk cId="4278244566" sldId="299"/>
            <ac:spMk id="1407" creationId="{ADD684FB-CF52-5797-0E00-C7158CD9A067}"/>
          </ac:spMkLst>
        </pc:spChg>
        <pc:spChg chg="mod">
          <ac:chgData name="Rita Tam" userId="a11fa42d-2320-45aa-b44e-2f74874cff07" providerId="ADAL" clId="{B0D44799-FFDC-4888-B186-527C11C808E6}" dt="2022-11-28T03:53:18.174" v="414"/>
          <ac:spMkLst>
            <pc:docMk/>
            <pc:sldMk cId="4278244566" sldId="299"/>
            <ac:spMk id="1409" creationId="{52F6EEE8-DA3C-8BE2-2DF1-66B521EA9886}"/>
          </ac:spMkLst>
        </pc:spChg>
        <pc:spChg chg="mod">
          <ac:chgData name="Rita Tam" userId="a11fa42d-2320-45aa-b44e-2f74874cff07" providerId="ADAL" clId="{B0D44799-FFDC-4888-B186-527C11C808E6}" dt="2022-11-28T03:53:31.931" v="417"/>
          <ac:spMkLst>
            <pc:docMk/>
            <pc:sldMk cId="4278244566" sldId="299"/>
            <ac:spMk id="1415" creationId="{3796DC8D-3863-AA4E-E959-F6CE9EFFA40A}"/>
          </ac:spMkLst>
        </pc:spChg>
        <pc:spChg chg="mod">
          <ac:chgData name="Rita Tam" userId="a11fa42d-2320-45aa-b44e-2f74874cff07" providerId="ADAL" clId="{B0D44799-FFDC-4888-B186-527C11C808E6}" dt="2022-11-28T03:53:31.931" v="417"/>
          <ac:spMkLst>
            <pc:docMk/>
            <pc:sldMk cId="4278244566" sldId="299"/>
            <ac:spMk id="1416" creationId="{D83B1739-3547-3E62-F063-E51F1A5952A3}"/>
          </ac:spMkLst>
        </pc:spChg>
        <pc:spChg chg="mod">
          <ac:chgData name="Rita Tam" userId="a11fa42d-2320-45aa-b44e-2f74874cff07" providerId="ADAL" clId="{B0D44799-FFDC-4888-B186-527C11C808E6}" dt="2022-11-28T03:53:31.931" v="417"/>
          <ac:spMkLst>
            <pc:docMk/>
            <pc:sldMk cId="4278244566" sldId="299"/>
            <ac:spMk id="1417" creationId="{4B09940D-B754-E819-10F8-420827F34C61}"/>
          </ac:spMkLst>
        </pc:spChg>
        <pc:spChg chg="mod">
          <ac:chgData name="Rita Tam" userId="a11fa42d-2320-45aa-b44e-2f74874cff07" providerId="ADAL" clId="{B0D44799-FFDC-4888-B186-527C11C808E6}" dt="2022-11-28T03:53:31.931" v="417"/>
          <ac:spMkLst>
            <pc:docMk/>
            <pc:sldMk cId="4278244566" sldId="299"/>
            <ac:spMk id="1418" creationId="{FAD62827-03F7-FDFE-18A2-1E85054B8BE3}"/>
          </ac:spMkLst>
        </pc:spChg>
        <pc:spChg chg="mod">
          <ac:chgData name="Rita Tam" userId="a11fa42d-2320-45aa-b44e-2f74874cff07" providerId="ADAL" clId="{B0D44799-FFDC-4888-B186-527C11C808E6}" dt="2022-11-28T03:53:31.931" v="417"/>
          <ac:spMkLst>
            <pc:docMk/>
            <pc:sldMk cId="4278244566" sldId="299"/>
            <ac:spMk id="1419" creationId="{CBEE3023-FC3C-15D7-FD05-38A3222C30AF}"/>
          </ac:spMkLst>
        </pc:spChg>
        <pc:spChg chg="mod">
          <ac:chgData name="Rita Tam" userId="a11fa42d-2320-45aa-b44e-2f74874cff07" providerId="ADAL" clId="{B0D44799-FFDC-4888-B186-527C11C808E6}" dt="2022-11-28T03:53:31.931" v="417"/>
          <ac:spMkLst>
            <pc:docMk/>
            <pc:sldMk cId="4278244566" sldId="299"/>
            <ac:spMk id="1420" creationId="{1DCCB54A-3FDD-7F42-82E6-6A9025A32803}"/>
          </ac:spMkLst>
        </pc:spChg>
        <pc:spChg chg="mod">
          <ac:chgData name="Rita Tam" userId="a11fa42d-2320-45aa-b44e-2f74874cff07" providerId="ADAL" clId="{B0D44799-FFDC-4888-B186-527C11C808E6}" dt="2022-11-28T03:53:31.931" v="417"/>
          <ac:spMkLst>
            <pc:docMk/>
            <pc:sldMk cId="4278244566" sldId="299"/>
            <ac:spMk id="1421" creationId="{1AA54AF4-A24C-5905-D5C0-AB786D51FA61}"/>
          </ac:spMkLst>
        </pc:spChg>
        <pc:spChg chg="mod">
          <ac:chgData name="Rita Tam" userId="a11fa42d-2320-45aa-b44e-2f74874cff07" providerId="ADAL" clId="{B0D44799-FFDC-4888-B186-527C11C808E6}" dt="2022-11-28T03:53:31.931" v="417"/>
          <ac:spMkLst>
            <pc:docMk/>
            <pc:sldMk cId="4278244566" sldId="299"/>
            <ac:spMk id="1422" creationId="{A9061E69-8996-D4A8-16E6-ED20CDC69AED}"/>
          </ac:spMkLst>
        </pc:spChg>
        <pc:spChg chg="mod">
          <ac:chgData name="Rita Tam" userId="a11fa42d-2320-45aa-b44e-2f74874cff07" providerId="ADAL" clId="{B0D44799-FFDC-4888-B186-527C11C808E6}" dt="2022-11-28T03:53:31.931" v="417"/>
          <ac:spMkLst>
            <pc:docMk/>
            <pc:sldMk cId="4278244566" sldId="299"/>
            <ac:spMk id="1423" creationId="{95760631-4FA8-49BD-6287-9B6A8E9F0743}"/>
          </ac:spMkLst>
        </pc:spChg>
        <pc:spChg chg="mod">
          <ac:chgData name="Rita Tam" userId="a11fa42d-2320-45aa-b44e-2f74874cff07" providerId="ADAL" clId="{B0D44799-FFDC-4888-B186-527C11C808E6}" dt="2022-11-28T03:53:31.931" v="417"/>
          <ac:spMkLst>
            <pc:docMk/>
            <pc:sldMk cId="4278244566" sldId="299"/>
            <ac:spMk id="1424" creationId="{6A68CAAD-D09B-BFDF-6D70-7846D0E2EE59}"/>
          </ac:spMkLst>
        </pc:spChg>
        <pc:spChg chg="mod">
          <ac:chgData name="Rita Tam" userId="a11fa42d-2320-45aa-b44e-2f74874cff07" providerId="ADAL" clId="{B0D44799-FFDC-4888-B186-527C11C808E6}" dt="2022-11-28T03:53:31.931" v="417"/>
          <ac:spMkLst>
            <pc:docMk/>
            <pc:sldMk cId="4278244566" sldId="299"/>
            <ac:spMk id="1427" creationId="{54909DE8-AA95-D1B9-4087-E0571D2C1A09}"/>
          </ac:spMkLst>
        </pc:spChg>
        <pc:spChg chg="mod">
          <ac:chgData name="Rita Tam" userId="a11fa42d-2320-45aa-b44e-2f74874cff07" providerId="ADAL" clId="{B0D44799-FFDC-4888-B186-527C11C808E6}" dt="2022-11-28T03:53:31.931" v="417"/>
          <ac:spMkLst>
            <pc:docMk/>
            <pc:sldMk cId="4278244566" sldId="299"/>
            <ac:spMk id="1428" creationId="{E0E293B7-E516-47F1-8C0A-94F4A89F383D}"/>
          </ac:spMkLst>
        </pc:spChg>
        <pc:spChg chg="mod">
          <ac:chgData name="Rita Tam" userId="a11fa42d-2320-45aa-b44e-2f74874cff07" providerId="ADAL" clId="{B0D44799-FFDC-4888-B186-527C11C808E6}" dt="2022-11-28T03:53:31.931" v="417"/>
          <ac:spMkLst>
            <pc:docMk/>
            <pc:sldMk cId="4278244566" sldId="299"/>
            <ac:spMk id="1429" creationId="{5A238EA1-B192-CDE6-6149-049BF8D932B8}"/>
          </ac:spMkLst>
        </pc:spChg>
        <pc:spChg chg="mod">
          <ac:chgData name="Rita Tam" userId="a11fa42d-2320-45aa-b44e-2f74874cff07" providerId="ADAL" clId="{B0D44799-FFDC-4888-B186-527C11C808E6}" dt="2022-11-28T03:53:31.931" v="417"/>
          <ac:spMkLst>
            <pc:docMk/>
            <pc:sldMk cId="4278244566" sldId="299"/>
            <ac:spMk id="1431" creationId="{7EA42236-2D94-87E1-F50D-A88A4E2C0E50}"/>
          </ac:spMkLst>
        </pc:spChg>
        <pc:spChg chg="mod">
          <ac:chgData name="Rita Tam" userId="a11fa42d-2320-45aa-b44e-2f74874cff07" providerId="ADAL" clId="{B0D44799-FFDC-4888-B186-527C11C808E6}" dt="2022-11-28T03:53:31.931" v="417"/>
          <ac:spMkLst>
            <pc:docMk/>
            <pc:sldMk cId="4278244566" sldId="299"/>
            <ac:spMk id="1432" creationId="{B79DD953-E194-83B1-AC74-240AB3D690C0}"/>
          </ac:spMkLst>
        </pc:spChg>
        <pc:spChg chg="mod">
          <ac:chgData name="Rita Tam" userId="a11fa42d-2320-45aa-b44e-2f74874cff07" providerId="ADAL" clId="{B0D44799-FFDC-4888-B186-527C11C808E6}" dt="2022-11-28T03:53:31.931" v="417"/>
          <ac:spMkLst>
            <pc:docMk/>
            <pc:sldMk cId="4278244566" sldId="299"/>
            <ac:spMk id="1434" creationId="{C438B5C2-D319-6B90-00E5-0DF9570C90D0}"/>
          </ac:spMkLst>
        </pc:spChg>
        <pc:spChg chg="mod">
          <ac:chgData name="Rita Tam" userId="a11fa42d-2320-45aa-b44e-2f74874cff07" providerId="ADAL" clId="{B0D44799-FFDC-4888-B186-527C11C808E6}" dt="2022-11-28T03:54:17.777" v="425" actId="207"/>
          <ac:spMkLst>
            <pc:docMk/>
            <pc:sldMk cId="4278244566" sldId="299"/>
            <ac:spMk id="1440" creationId="{D746EC67-4CFF-0511-14ED-FE7465A7FC33}"/>
          </ac:spMkLst>
        </pc:spChg>
        <pc:spChg chg="mod">
          <ac:chgData name="Rita Tam" userId="a11fa42d-2320-45aa-b44e-2f74874cff07" providerId="ADAL" clId="{B0D44799-FFDC-4888-B186-527C11C808E6}" dt="2022-11-28T03:54:17.777" v="425" actId="207"/>
          <ac:spMkLst>
            <pc:docMk/>
            <pc:sldMk cId="4278244566" sldId="299"/>
            <ac:spMk id="1441" creationId="{17944B97-0521-1B91-93FE-44668DB398DB}"/>
          </ac:spMkLst>
        </pc:spChg>
        <pc:spChg chg="mod">
          <ac:chgData name="Rita Tam" userId="a11fa42d-2320-45aa-b44e-2f74874cff07" providerId="ADAL" clId="{B0D44799-FFDC-4888-B186-527C11C808E6}" dt="2022-11-28T03:54:17.777" v="425" actId="207"/>
          <ac:spMkLst>
            <pc:docMk/>
            <pc:sldMk cId="4278244566" sldId="299"/>
            <ac:spMk id="1442" creationId="{821B5377-AC6B-9987-0841-244BFF94BB9D}"/>
          </ac:spMkLst>
        </pc:spChg>
        <pc:spChg chg="mod">
          <ac:chgData name="Rita Tam" userId="a11fa42d-2320-45aa-b44e-2f74874cff07" providerId="ADAL" clId="{B0D44799-FFDC-4888-B186-527C11C808E6}" dt="2022-11-28T03:54:17.777" v="425" actId="207"/>
          <ac:spMkLst>
            <pc:docMk/>
            <pc:sldMk cId="4278244566" sldId="299"/>
            <ac:spMk id="1443" creationId="{6E89C183-5BD5-EDFF-D4E2-5B79D8D14820}"/>
          </ac:spMkLst>
        </pc:spChg>
        <pc:spChg chg="mod">
          <ac:chgData name="Rita Tam" userId="a11fa42d-2320-45aa-b44e-2f74874cff07" providerId="ADAL" clId="{B0D44799-FFDC-4888-B186-527C11C808E6}" dt="2022-11-28T03:54:02.458" v="423"/>
          <ac:spMkLst>
            <pc:docMk/>
            <pc:sldMk cId="4278244566" sldId="299"/>
            <ac:spMk id="1444" creationId="{85804554-5ECE-11C4-105C-B5761A99A2BB}"/>
          </ac:spMkLst>
        </pc:spChg>
        <pc:spChg chg="mod">
          <ac:chgData name="Rita Tam" userId="a11fa42d-2320-45aa-b44e-2f74874cff07" providerId="ADAL" clId="{B0D44799-FFDC-4888-B186-527C11C808E6}" dt="2022-11-28T03:54:02.458" v="423"/>
          <ac:spMkLst>
            <pc:docMk/>
            <pc:sldMk cId="4278244566" sldId="299"/>
            <ac:spMk id="1445" creationId="{27967C15-F88A-B54B-541B-36093A34C5DD}"/>
          </ac:spMkLst>
        </pc:spChg>
        <pc:spChg chg="mod">
          <ac:chgData name="Rita Tam" userId="a11fa42d-2320-45aa-b44e-2f74874cff07" providerId="ADAL" clId="{B0D44799-FFDC-4888-B186-527C11C808E6}" dt="2022-11-28T03:54:02.458" v="423"/>
          <ac:spMkLst>
            <pc:docMk/>
            <pc:sldMk cId="4278244566" sldId="299"/>
            <ac:spMk id="1446" creationId="{2E42DA13-32DD-21B8-006A-18C5132098FD}"/>
          </ac:spMkLst>
        </pc:spChg>
        <pc:spChg chg="mod">
          <ac:chgData name="Rita Tam" userId="a11fa42d-2320-45aa-b44e-2f74874cff07" providerId="ADAL" clId="{B0D44799-FFDC-4888-B186-527C11C808E6}" dt="2022-11-28T03:54:02.458" v="423"/>
          <ac:spMkLst>
            <pc:docMk/>
            <pc:sldMk cId="4278244566" sldId="299"/>
            <ac:spMk id="1447" creationId="{95A60A32-44B1-09CA-3440-D13396474BC0}"/>
          </ac:spMkLst>
        </pc:spChg>
        <pc:spChg chg="mod">
          <ac:chgData name="Rita Tam" userId="a11fa42d-2320-45aa-b44e-2f74874cff07" providerId="ADAL" clId="{B0D44799-FFDC-4888-B186-527C11C808E6}" dt="2022-11-28T03:54:02.458" v="423"/>
          <ac:spMkLst>
            <pc:docMk/>
            <pc:sldMk cId="4278244566" sldId="299"/>
            <ac:spMk id="1448" creationId="{F060B16D-C2DA-A754-2EAF-FEFD34C1CF3A}"/>
          </ac:spMkLst>
        </pc:spChg>
        <pc:spChg chg="mod">
          <ac:chgData name="Rita Tam" userId="a11fa42d-2320-45aa-b44e-2f74874cff07" providerId="ADAL" clId="{B0D44799-FFDC-4888-B186-527C11C808E6}" dt="2022-11-28T03:54:02.458" v="423"/>
          <ac:spMkLst>
            <pc:docMk/>
            <pc:sldMk cId="4278244566" sldId="299"/>
            <ac:spMk id="1449" creationId="{A8A245BE-B60E-5A92-2AD4-37B4008BDC78}"/>
          </ac:spMkLst>
        </pc:spChg>
        <pc:spChg chg="mod">
          <ac:chgData name="Rita Tam" userId="a11fa42d-2320-45aa-b44e-2f74874cff07" providerId="ADAL" clId="{B0D44799-FFDC-4888-B186-527C11C808E6}" dt="2022-11-28T03:54:02.458" v="423"/>
          <ac:spMkLst>
            <pc:docMk/>
            <pc:sldMk cId="4278244566" sldId="299"/>
            <ac:spMk id="1452" creationId="{A6174BAA-D629-EF3E-C4C8-FB34E732A0CF}"/>
          </ac:spMkLst>
        </pc:spChg>
        <pc:spChg chg="mod">
          <ac:chgData name="Rita Tam" userId="a11fa42d-2320-45aa-b44e-2f74874cff07" providerId="ADAL" clId="{B0D44799-FFDC-4888-B186-527C11C808E6}" dt="2022-11-28T03:54:02.458" v="423"/>
          <ac:spMkLst>
            <pc:docMk/>
            <pc:sldMk cId="4278244566" sldId="299"/>
            <ac:spMk id="1453" creationId="{2DA21C2C-7078-1AE7-719A-A10F1DBF2388}"/>
          </ac:spMkLst>
        </pc:spChg>
        <pc:spChg chg="mod">
          <ac:chgData name="Rita Tam" userId="a11fa42d-2320-45aa-b44e-2f74874cff07" providerId="ADAL" clId="{B0D44799-FFDC-4888-B186-527C11C808E6}" dt="2022-11-28T03:54:02.458" v="423"/>
          <ac:spMkLst>
            <pc:docMk/>
            <pc:sldMk cId="4278244566" sldId="299"/>
            <ac:spMk id="1454" creationId="{61230413-67A1-5E73-1B44-8EB695FB2B4E}"/>
          </ac:spMkLst>
        </pc:spChg>
        <pc:spChg chg="mod">
          <ac:chgData name="Rita Tam" userId="a11fa42d-2320-45aa-b44e-2f74874cff07" providerId="ADAL" clId="{B0D44799-FFDC-4888-B186-527C11C808E6}" dt="2022-11-28T03:54:02.458" v="423"/>
          <ac:spMkLst>
            <pc:docMk/>
            <pc:sldMk cId="4278244566" sldId="299"/>
            <ac:spMk id="1456" creationId="{E882AF5C-A46A-7337-3F91-7AA51500B88E}"/>
          </ac:spMkLst>
        </pc:spChg>
        <pc:spChg chg="mod">
          <ac:chgData name="Rita Tam" userId="a11fa42d-2320-45aa-b44e-2f74874cff07" providerId="ADAL" clId="{B0D44799-FFDC-4888-B186-527C11C808E6}" dt="2022-11-28T03:54:02.458" v="423"/>
          <ac:spMkLst>
            <pc:docMk/>
            <pc:sldMk cId="4278244566" sldId="299"/>
            <ac:spMk id="1457" creationId="{BA8928F1-D686-4FE1-46B5-0F3EA695E0AE}"/>
          </ac:spMkLst>
        </pc:spChg>
        <pc:spChg chg="mod">
          <ac:chgData name="Rita Tam" userId="a11fa42d-2320-45aa-b44e-2f74874cff07" providerId="ADAL" clId="{B0D44799-FFDC-4888-B186-527C11C808E6}" dt="2022-11-28T03:54:02.458" v="423"/>
          <ac:spMkLst>
            <pc:docMk/>
            <pc:sldMk cId="4278244566" sldId="299"/>
            <ac:spMk id="1459" creationId="{D45E920A-1636-294A-4F67-CD6D1C995334}"/>
          </ac:spMkLst>
        </pc:spChg>
        <pc:spChg chg="mod">
          <ac:chgData name="Rita Tam" userId="a11fa42d-2320-45aa-b44e-2f74874cff07" providerId="ADAL" clId="{B0D44799-FFDC-4888-B186-527C11C808E6}" dt="2022-11-28T03:54:33.441" v="428"/>
          <ac:spMkLst>
            <pc:docMk/>
            <pc:sldMk cId="4278244566" sldId="299"/>
            <ac:spMk id="1465" creationId="{F3F805EC-085C-EA03-C7D3-05A9CBA2962B}"/>
          </ac:spMkLst>
        </pc:spChg>
        <pc:spChg chg="mod">
          <ac:chgData name="Rita Tam" userId="a11fa42d-2320-45aa-b44e-2f74874cff07" providerId="ADAL" clId="{B0D44799-FFDC-4888-B186-527C11C808E6}" dt="2022-11-28T03:54:33.441" v="428"/>
          <ac:spMkLst>
            <pc:docMk/>
            <pc:sldMk cId="4278244566" sldId="299"/>
            <ac:spMk id="1466" creationId="{37E6F1C9-6E71-E03B-33AE-AF22BBCD5123}"/>
          </ac:spMkLst>
        </pc:spChg>
        <pc:spChg chg="mod">
          <ac:chgData name="Rita Tam" userId="a11fa42d-2320-45aa-b44e-2f74874cff07" providerId="ADAL" clId="{B0D44799-FFDC-4888-B186-527C11C808E6}" dt="2022-11-28T03:54:33.441" v="428"/>
          <ac:spMkLst>
            <pc:docMk/>
            <pc:sldMk cId="4278244566" sldId="299"/>
            <ac:spMk id="1467" creationId="{07F03F76-F060-C9DC-EC39-35A747302091}"/>
          </ac:spMkLst>
        </pc:spChg>
        <pc:spChg chg="mod">
          <ac:chgData name="Rita Tam" userId="a11fa42d-2320-45aa-b44e-2f74874cff07" providerId="ADAL" clId="{B0D44799-FFDC-4888-B186-527C11C808E6}" dt="2022-11-28T03:54:33.441" v="428"/>
          <ac:spMkLst>
            <pc:docMk/>
            <pc:sldMk cId="4278244566" sldId="299"/>
            <ac:spMk id="1468" creationId="{B2267C23-4898-8EB1-4B73-26243AD2BE63}"/>
          </ac:spMkLst>
        </pc:spChg>
        <pc:spChg chg="mod">
          <ac:chgData name="Rita Tam" userId="a11fa42d-2320-45aa-b44e-2f74874cff07" providerId="ADAL" clId="{B0D44799-FFDC-4888-B186-527C11C808E6}" dt="2022-11-28T03:54:33.441" v="428"/>
          <ac:spMkLst>
            <pc:docMk/>
            <pc:sldMk cId="4278244566" sldId="299"/>
            <ac:spMk id="1469" creationId="{D1B6B07C-5EE2-24BA-5195-AEBD990904C8}"/>
          </ac:spMkLst>
        </pc:spChg>
        <pc:spChg chg="mod">
          <ac:chgData name="Rita Tam" userId="a11fa42d-2320-45aa-b44e-2f74874cff07" providerId="ADAL" clId="{B0D44799-FFDC-4888-B186-527C11C808E6}" dt="2022-11-28T03:54:33.441" v="428"/>
          <ac:spMkLst>
            <pc:docMk/>
            <pc:sldMk cId="4278244566" sldId="299"/>
            <ac:spMk id="1470" creationId="{3E0C2CED-D7E8-06D1-10DB-4BB7801430F5}"/>
          </ac:spMkLst>
        </pc:spChg>
        <pc:spChg chg="mod">
          <ac:chgData name="Rita Tam" userId="a11fa42d-2320-45aa-b44e-2f74874cff07" providerId="ADAL" clId="{B0D44799-FFDC-4888-B186-527C11C808E6}" dt="2022-11-28T03:54:33.441" v="428"/>
          <ac:spMkLst>
            <pc:docMk/>
            <pc:sldMk cId="4278244566" sldId="299"/>
            <ac:spMk id="1471" creationId="{D3D3FB36-51B8-388D-0CD3-175D8C5DCF33}"/>
          </ac:spMkLst>
        </pc:spChg>
        <pc:spChg chg="mod">
          <ac:chgData name="Rita Tam" userId="a11fa42d-2320-45aa-b44e-2f74874cff07" providerId="ADAL" clId="{B0D44799-FFDC-4888-B186-527C11C808E6}" dt="2022-11-28T03:54:33.441" v="428"/>
          <ac:spMkLst>
            <pc:docMk/>
            <pc:sldMk cId="4278244566" sldId="299"/>
            <ac:spMk id="1472" creationId="{F54042DB-6E47-EC97-B6D1-B3549D65D4DF}"/>
          </ac:spMkLst>
        </pc:spChg>
        <pc:spChg chg="mod">
          <ac:chgData name="Rita Tam" userId="a11fa42d-2320-45aa-b44e-2f74874cff07" providerId="ADAL" clId="{B0D44799-FFDC-4888-B186-527C11C808E6}" dt="2022-11-28T03:54:33.441" v="428"/>
          <ac:spMkLst>
            <pc:docMk/>
            <pc:sldMk cId="4278244566" sldId="299"/>
            <ac:spMk id="1473" creationId="{996965DA-1D7B-284F-B2D1-2144CB5DF785}"/>
          </ac:spMkLst>
        </pc:spChg>
        <pc:spChg chg="mod">
          <ac:chgData name="Rita Tam" userId="a11fa42d-2320-45aa-b44e-2f74874cff07" providerId="ADAL" clId="{B0D44799-FFDC-4888-B186-527C11C808E6}" dt="2022-11-28T03:54:33.441" v="428"/>
          <ac:spMkLst>
            <pc:docMk/>
            <pc:sldMk cId="4278244566" sldId="299"/>
            <ac:spMk id="1474" creationId="{103295CC-06EF-E88F-2DA9-5B5A1D4C4D38}"/>
          </ac:spMkLst>
        </pc:spChg>
        <pc:spChg chg="mod">
          <ac:chgData name="Rita Tam" userId="a11fa42d-2320-45aa-b44e-2f74874cff07" providerId="ADAL" clId="{B0D44799-FFDC-4888-B186-527C11C808E6}" dt="2022-11-28T03:54:33.441" v="428"/>
          <ac:spMkLst>
            <pc:docMk/>
            <pc:sldMk cId="4278244566" sldId="299"/>
            <ac:spMk id="1477" creationId="{964181E2-3800-60E0-67FC-3AF852F897E9}"/>
          </ac:spMkLst>
        </pc:spChg>
        <pc:spChg chg="mod">
          <ac:chgData name="Rita Tam" userId="a11fa42d-2320-45aa-b44e-2f74874cff07" providerId="ADAL" clId="{B0D44799-FFDC-4888-B186-527C11C808E6}" dt="2022-11-28T03:54:33.441" v="428"/>
          <ac:spMkLst>
            <pc:docMk/>
            <pc:sldMk cId="4278244566" sldId="299"/>
            <ac:spMk id="1478" creationId="{D0B420A5-09F0-4E68-16D1-FC200D274E5A}"/>
          </ac:spMkLst>
        </pc:spChg>
        <pc:spChg chg="mod">
          <ac:chgData name="Rita Tam" userId="a11fa42d-2320-45aa-b44e-2f74874cff07" providerId="ADAL" clId="{B0D44799-FFDC-4888-B186-527C11C808E6}" dt="2022-11-28T03:54:33.441" v="428"/>
          <ac:spMkLst>
            <pc:docMk/>
            <pc:sldMk cId="4278244566" sldId="299"/>
            <ac:spMk id="1479" creationId="{639895F5-E413-096E-10AA-57A26BB161B1}"/>
          </ac:spMkLst>
        </pc:spChg>
        <pc:spChg chg="mod">
          <ac:chgData name="Rita Tam" userId="a11fa42d-2320-45aa-b44e-2f74874cff07" providerId="ADAL" clId="{B0D44799-FFDC-4888-B186-527C11C808E6}" dt="2022-11-28T03:54:33.441" v="428"/>
          <ac:spMkLst>
            <pc:docMk/>
            <pc:sldMk cId="4278244566" sldId="299"/>
            <ac:spMk id="1481" creationId="{3D8877B2-F1D1-9ACC-6232-B1E590D2A0E1}"/>
          </ac:spMkLst>
        </pc:spChg>
        <pc:spChg chg="mod">
          <ac:chgData name="Rita Tam" userId="a11fa42d-2320-45aa-b44e-2f74874cff07" providerId="ADAL" clId="{B0D44799-FFDC-4888-B186-527C11C808E6}" dt="2022-11-28T03:54:33.441" v="428"/>
          <ac:spMkLst>
            <pc:docMk/>
            <pc:sldMk cId="4278244566" sldId="299"/>
            <ac:spMk id="1482" creationId="{8B8189DD-D615-4999-E5D0-6D6587AE58E4}"/>
          </ac:spMkLst>
        </pc:spChg>
        <pc:spChg chg="mod">
          <ac:chgData name="Rita Tam" userId="a11fa42d-2320-45aa-b44e-2f74874cff07" providerId="ADAL" clId="{B0D44799-FFDC-4888-B186-527C11C808E6}" dt="2022-11-28T03:54:33.441" v="428"/>
          <ac:spMkLst>
            <pc:docMk/>
            <pc:sldMk cId="4278244566" sldId="299"/>
            <ac:spMk id="1484" creationId="{213A3E40-9CE0-73A6-8EA2-43C258B6CAAE}"/>
          </ac:spMkLst>
        </pc:spChg>
        <pc:spChg chg="mod">
          <ac:chgData name="Rita Tam" userId="a11fa42d-2320-45aa-b44e-2f74874cff07" providerId="ADAL" clId="{B0D44799-FFDC-4888-B186-527C11C808E6}" dt="2022-11-28T03:54:45.946" v="431"/>
          <ac:spMkLst>
            <pc:docMk/>
            <pc:sldMk cId="4278244566" sldId="299"/>
            <ac:spMk id="1490" creationId="{7E1C32EF-7350-EC35-5D99-316551B0997B}"/>
          </ac:spMkLst>
        </pc:spChg>
        <pc:spChg chg="mod">
          <ac:chgData name="Rita Tam" userId="a11fa42d-2320-45aa-b44e-2f74874cff07" providerId="ADAL" clId="{B0D44799-FFDC-4888-B186-527C11C808E6}" dt="2022-11-28T03:54:45.946" v="431"/>
          <ac:spMkLst>
            <pc:docMk/>
            <pc:sldMk cId="4278244566" sldId="299"/>
            <ac:spMk id="1491" creationId="{4CC8FAD0-0262-3EAD-FFAB-B427523310F2}"/>
          </ac:spMkLst>
        </pc:spChg>
        <pc:spChg chg="mod">
          <ac:chgData name="Rita Tam" userId="a11fa42d-2320-45aa-b44e-2f74874cff07" providerId="ADAL" clId="{B0D44799-FFDC-4888-B186-527C11C808E6}" dt="2022-11-28T03:54:45.946" v="431"/>
          <ac:spMkLst>
            <pc:docMk/>
            <pc:sldMk cId="4278244566" sldId="299"/>
            <ac:spMk id="1492" creationId="{06A28FB7-8E64-50C4-EB19-63BE07DAC4B6}"/>
          </ac:spMkLst>
        </pc:spChg>
        <pc:spChg chg="mod">
          <ac:chgData name="Rita Tam" userId="a11fa42d-2320-45aa-b44e-2f74874cff07" providerId="ADAL" clId="{B0D44799-FFDC-4888-B186-527C11C808E6}" dt="2022-11-28T03:54:45.946" v="431"/>
          <ac:spMkLst>
            <pc:docMk/>
            <pc:sldMk cId="4278244566" sldId="299"/>
            <ac:spMk id="1493" creationId="{8CAEE331-AF4A-109C-2230-1203BEE44FBC}"/>
          </ac:spMkLst>
        </pc:spChg>
        <pc:spChg chg="mod">
          <ac:chgData name="Rita Tam" userId="a11fa42d-2320-45aa-b44e-2f74874cff07" providerId="ADAL" clId="{B0D44799-FFDC-4888-B186-527C11C808E6}" dt="2022-11-28T03:54:45.946" v="431"/>
          <ac:spMkLst>
            <pc:docMk/>
            <pc:sldMk cId="4278244566" sldId="299"/>
            <ac:spMk id="1494" creationId="{5A4527EC-39EB-E96C-B7C1-DC682A91E619}"/>
          </ac:spMkLst>
        </pc:spChg>
        <pc:spChg chg="mod">
          <ac:chgData name="Rita Tam" userId="a11fa42d-2320-45aa-b44e-2f74874cff07" providerId="ADAL" clId="{B0D44799-FFDC-4888-B186-527C11C808E6}" dt="2022-11-28T03:54:45.946" v="431"/>
          <ac:spMkLst>
            <pc:docMk/>
            <pc:sldMk cId="4278244566" sldId="299"/>
            <ac:spMk id="1495" creationId="{147C0D99-8BE8-EC4E-F67D-A9493FAEA982}"/>
          </ac:spMkLst>
        </pc:spChg>
        <pc:spChg chg="mod">
          <ac:chgData name="Rita Tam" userId="a11fa42d-2320-45aa-b44e-2f74874cff07" providerId="ADAL" clId="{B0D44799-FFDC-4888-B186-527C11C808E6}" dt="2022-11-28T03:54:45.946" v="431"/>
          <ac:spMkLst>
            <pc:docMk/>
            <pc:sldMk cId="4278244566" sldId="299"/>
            <ac:spMk id="1496" creationId="{1DE5D28F-878E-6C8E-CEBB-C148413FB42C}"/>
          </ac:spMkLst>
        </pc:spChg>
        <pc:spChg chg="mod">
          <ac:chgData name="Rita Tam" userId="a11fa42d-2320-45aa-b44e-2f74874cff07" providerId="ADAL" clId="{B0D44799-FFDC-4888-B186-527C11C808E6}" dt="2022-11-28T03:54:45.946" v="431"/>
          <ac:spMkLst>
            <pc:docMk/>
            <pc:sldMk cId="4278244566" sldId="299"/>
            <ac:spMk id="1497" creationId="{D2B41159-25FD-FB76-A2A5-B5576077D76A}"/>
          </ac:spMkLst>
        </pc:spChg>
        <pc:spChg chg="mod">
          <ac:chgData name="Rita Tam" userId="a11fa42d-2320-45aa-b44e-2f74874cff07" providerId="ADAL" clId="{B0D44799-FFDC-4888-B186-527C11C808E6}" dt="2022-11-28T03:54:45.946" v="431"/>
          <ac:spMkLst>
            <pc:docMk/>
            <pc:sldMk cId="4278244566" sldId="299"/>
            <ac:spMk id="1498" creationId="{51B1BD33-F18F-541F-B287-57F2E4BDFDAF}"/>
          </ac:spMkLst>
        </pc:spChg>
        <pc:spChg chg="mod">
          <ac:chgData name="Rita Tam" userId="a11fa42d-2320-45aa-b44e-2f74874cff07" providerId="ADAL" clId="{B0D44799-FFDC-4888-B186-527C11C808E6}" dt="2022-11-28T03:54:45.946" v="431"/>
          <ac:spMkLst>
            <pc:docMk/>
            <pc:sldMk cId="4278244566" sldId="299"/>
            <ac:spMk id="1499" creationId="{D2E369E4-822D-026F-8918-98F4555CA219}"/>
          </ac:spMkLst>
        </pc:spChg>
        <pc:spChg chg="mod">
          <ac:chgData name="Rita Tam" userId="a11fa42d-2320-45aa-b44e-2f74874cff07" providerId="ADAL" clId="{B0D44799-FFDC-4888-B186-527C11C808E6}" dt="2022-11-28T03:54:45.946" v="431"/>
          <ac:spMkLst>
            <pc:docMk/>
            <pc:sldMk cId="4278244566" sldId="299"/>
            <ac:spMk id="1502" creationId="{8EEB3340-D1B6-1DB4-A9E6-9CD6E6E5CC08}"/>
          </ac:spMkLst>
        </pc:spChg>
        <pc:spChg chg="mod">
          <ac:chgData name="Rita Tam" userId="a11fa42d-2320-45aa-b44e-2f74874cff07" providerId="ADAL" clId="{B0D44799-FFDC-4888-B186-527C11C808E6}" dt="2022-11-28T03:54:45.946" v="431"/>
          <ac:spMkLst>
            <pc:docMk/>
            <pc:sldMk cId="4278244566" sldId="299"/>
            <ac:spMk id="1503" creationId="{A1C09F12-6268-136B-395C-4984E47D30C2}"/>
          </ac:spMkLst>
        </pc:spChg>
        <pc:spChg chg="mod">
          <ac:chgData name="Rita Tam" userId="a11fa42d-2320-45aa-b44e-2f74874cff07" providerId="ADAL" clId="{B0D44799-FFDC-4888-B186-527C11C808E6}" dt="2022-11-28T03:54:45.946" v="431"/>
          <ac:spMkLst>
            <pc:docMk/>
            <pc:sldMk cId="4278244566" sldId="299"/>
            <ac:spMk id="1504" creationId="{B41C20BD-D808-AB17-4650-109D09AF1160}"/>
          </ac:spMkLst>
        </pc:spChg>
        <pc:spChg chg="mod">
          <ac:chgData name="Rita Tam" userId="a11fa42d-2320-45aa-b44e-2f74874cff07" providerId="ADAL" clId="{B0D44799-FFDC-4888-B186-527C11C808E6}" dt="2022-11-28T03:54:45.946" v="431"/>
          <ac:spMkLst>
            <pc:docMk/>
            <pc:sldMk cId="4278244566" sldId="299"/>
            <ac:spMk id="1506" creationId="{F13AB7E0-7994-38AE-7E7D-7C834C79A4E4}"/>
          </ac:spMkLst>
        </pc:spChg>
        <pc:spChg chg="mod">
          <ac:chgData name="Rita Tam" userId="a11fa42d-2320-45aa-b44e-2f74874cff07" providerId="ADAL" clId="{B0D44799-FFDC-4888-B186-527C11C808E6}" dt="2022-11-28T03:54:45.946" v="431"/>
          <ac:spMkLst>
            <pc:docMk/>
            <pc:sldMk cId="4278244566" sldId="299"/>
            <ac:spMk id="1507" creationId="{54C7255E-9B80-5638-1C36-6D7861476A41}"/>
          </ac:spMkLst>
        </pc:spChg>
        <pc:spChg chg="mod">
          <ac:chgData name="Rita Tam" userId="a11fa42d-2320-45aa-b44e-2f74874cff07" providerId="ADAL" clId="{B0D44799-FFDC-4888-B186-527C11C808E6}" dt="2022-11-28T03:54:45.946" v="431"/>
          <ac:spMkLst>
            <pc:docMk/>
            <pc:sldMk cId="4278244566" sldId="299"/>
            <ac:spMk id="1509" creationId="{6485DAB7-E979-8CAD-9F44-28F776464BEC}"/>
          </ac:spMkLst>
        </pc:spChg>
        <pc:spChg chg="mod">
          <ac:chgData name="Rita Tam" userId="a11fa42d-2320-45aa-b44e-2f74874cff07" providerId="ADAL" clId="{B0D44799-FFDC-4888-B186-527C11C808E6}" dt="2022-11-28T03:56:46.994" v="439"/>
          <ac:spMkLst>
            <pc:docMk/>
            <pc:sldMk cId="4278244566" sldId="299"/>
            <ac:spMk id="1515" creationId="{53A68856-01F1-A360-A767-7E5AD7AD423E}"/>
          </ac:spMkLst>
        </pc:spChg>
        <pc:spChg chg="mod">
          <ac:chgData name="Rita Tam" userId="a11fa42d-2320-45aa-b44e-2f74874cff07" providerId="ADAL" clId="{B0D44799-FFDC-4888-B186-527C11C808E6}" dt="2022-11-28T03:56:46.994" v="439"/>
          <ac:spMkLst>
            <pc:docMk/>
            <pc:sldMk cId="4278244566" sldId="299"/>
            <ac:spMk id="1516" creationId="{62C043B7-678B-4F71-3800-7B7DBCB48726}"/>
          </ac:spMkLst>
        </pc:spChg>
        <pc:spChg chg="mod">
          <ac:chgData name="Rita Tam" userId="a11fa42d-2320-45aa-b44e-2f74874cff07" providerId="ADAL" clId="{B0D44799-FFDC-4888-B186-527C11C808E6}" dt="2022-11-28T03:56:46.994" v="439"/>
          <ac:spMkLst>
            <pc:docMk/>
            <pc:sldMk cId="4278244566" sldId="299"/>
            <ac:spMk id="1517" creationId="{BE62F404-0E10-7B1C-9F19-6077C4AA4993}"/>
          </ac:spMkLst>
        </pc:spChg>
        <pc:spChg chg="mod">
          <ac:chgData name="Rita Tam" userId="a11fa42d-2320-45aa-b44e-2f74874cff07" providerId="ADAL" clId="{B0D44799-FFDC-4888-B186-527C11C808E6}" dt="2022-11-28T03:56:46.994" v="439"/>
          <ac:spMkLst>
            <pc:docMk/>
            <pc:sldMk cId="4278244566" sldId="299"/>
            <ac:spMk id="1518" creationId="{3642B4C6-6EE7-57D1-3DF9-74511B34FE3C}"/>
          </ac:spMkLst>
        </pc:spChg>
        <pc:spChg chg="mod">
          <ac:chgData name="Rita Tam" userId="a11fa42d-2320-45aa-b44e-2f74874cff07" providerId="ADAL" clId="{B0D44799-FFDC-4888-B186-527C11C808E6}" dt="2022-11-28T03:56:46.994" v="439"/>
          <ac:spMkLst>
            <pc:docMk/>
            <pc:sldMk cId="4278244566" sldId="299"/>
            <ac:spMk id="1519" creationId="{01AD8CCE-DBC5-8262-D8E6-803CFF029AC6}"/>
          </ac:spMkLst>
        </pc:spChg>
        <pc:spChg chg="mod">
          <ac:chgData name="Rita Tam" userId="a11fa42d-2320-45aa-b44e-2f74874cff07" providerId="ADAL" clId="{B0D44799-FFDC-4888-B186-527C11C808E6}" dt="2022-11-28T03:56:46.994" v="439"/>
          <ac:spMkLst>
            <pc:docMk/>
            <pc:sldMk cId="4278244566" sldId="299"/>
            <ac:spMk id="1520" creationId="{7B80EE73-BA76-9F79-FE50-8F7A35B7CE65}"/>
          </ac:spMkLst>
        </pc:spChg>
        <pc:spChg chg="mod">
          <ac:chgData name="Rita Tam" userId="a11fa42d-2320-45aa-b44e-2f74874cff07" providerId="ADAL" clId="{B0D44799-FFDC-4888-B186-527C11C808E6}" dt="2022-11-28T03:56:46.994" v="439"/>
          <ac:spMkLst>
            <pc:docMk/>
            <pc:sldMk cId="4278244566" sldId="299"/>
            <ac:spMk id="1521" creationId="{2F95E066-ED06-B6EC-03A7-CBA6BF9BF159}"/>
          </ac:spMkLst>
        </pc:spChg>
        <pc:spChg chg="mod">
          <ac:chgData name="Rita Tam" userId="a11fa42d-2320-45aa-b44e-2f74874cff07" providerId="ADAL" clId="{B0D44799-FFDC-4888-B186-527C11C808E6}" dt="2022-11-28T03:56:46.994" v="439"/>
          <ac:spMkLst>
            <pc:docMk/>
            <pc:sldMk cId="4278244566" sldId="299"/>
            <ac:spMk id="1522" creationId="{6EDBDC3E-904F-1AFD-19DB-7A3E4EE96D2F}"/>
          </ac:spMkLst>
        </pc:spChg>
        <pc:spChg chg="mod">
          <ac:chgData name="Rita Tam" userId="a11fa42d-2320-45aa-b44e-2f74874cff07" providerId="ADAL" clId="{B0D44799-FFDC-4888-B186-527C11C808E6}" dt="2022-11-28T03:56:46.994" v="439"/>
          <ac:spMkLst>
            <pc:docMk/>
            <pc:sldMk cId="4278244566" sldId="299"/>
            <ac:spMk id="1523" creationId="{182ED688-CA7C-02A8-ABAC-2FEA6CE7E340}"/>
          </ac:spMkLst>
        </pc:spChg>
        <pc:spChg chg="mod">
          <ac:chgData name="Rita Tam" userId="a11fa42d-2320-45aa-b44e-2f74874cff07" providerId="ADAL" clId="{B0D44799-FFDC-4888-B186-527C11C808E6}" dt="2022-11-28T03:56:46.994" v="439"/>
          <ac:spMkLst>
            <pc:docMk/>
            <pc:sldMk cId="4278244566" sldId="299"/>
            <ac:spMk id="1524" creationId="{6B3650A7-6CAF-CE39-5860-FFDDD8C63A52}"/>
          </ac:spMkLst>
        </pc:spChg>
        <pc:spChg chg="mod">
          <ac:chgData name="Rita Tam" userId="a11fa42d-2320-45aa-b44e-2f74874cff07" providerId="ADAL" clId="{B0D44799-FFDC-4888-B186-527C11C808E6}" dt="2022-11-28T03:56:46.994" v="439"/>
          <ac:spMkLst>
            <pc:docMk/>
            <pc:sldMk cId="4278244566" sldId="299"/>
            <ac:spMk id="1527" creationId="{809AA2EE-2560-76C9-C4FA-4708D8FE57A0}"/>
          </ac:spMkLst>
        </pc:spChg>
        <pc:spChg chg="mod">
          <ac:chgData name="Rita Tam" userId="a11fa42d-2320-45aa-b44e-2f74874cff07" providerId="ADAL" clId="{B0D44799-FFDC-4888-B186-527C11C808E6}" dt="2022-11-28T03:56:46.994" v="439"/>
          <ac:spMkLst>
            <pc:docMk/>
            <pc:sldMk cId="4278244566" sldId="299"/>
            <ac:spMk id="1528" creationId="{C39888E7-C6C9-84F0-38B3-DA988F5A3100}"/>
          </ac:spMkLst>
        </pc:spChg>
        <pc:spChg chg="mod">
          <ac:chgData name="Rita Tam" userId="a11fa42d-2320-45aa-b44e-2f74874cff07" providerId="ADAL" clId="{B0D44799-FFDC-4888-B186-527C11C808E6}" dt="2022-11-28T03:56:46.994" v="439"/>
          <ac:spMkLst>
            <pc:docMk/>
            <pc:sldMk cId="4278244566" sldId="299"/>
            <ac:spMk id="1529" creationId="{9E9F1B25-BC3D-89E7-06E5-E1E0A148E44A}"/>
          </ac:spMkLst>
        </pc:spChg>
        <pc:spChg chg="mod">
          <ac:chgData name="Rita Tam" userId="a11fa42d-2320-45aa-b44e-2f74874cff07" providerId="ADAL" clId="{B0D44799-FFDC-4888-B186-527C11C808E6}" dt="2022-11-28T03:56:46.994" v="439"/>
          <ac:spMkLst>
            <pc:docMk/>
            <pc:sldMk cId="4278244566" sldId="299"/>
            <ac:spMk id="1531" creationId="{866C794D-5530-636B-F4DA-A42AF3895F28}"/>
          </ac:spMkLst>
        </pc:spChg>
        <pc:spChg chg="mod">
          <ac:chgData name="Rita Tam" userId="a11fa42d-2320-45aa-b44e-2f74874cff07" providerId="ADAL" clId="{B0D44799-FFDC-4888-B186-527C11C808E6}" dt="2022-11-28T03:56:46.994" v="439"/>
          <ac:spMkLst>
            <pc:docMk/>
            <pc:sldMk cId="4278244566" sldId="299"/>
            <ac:spMk id="1532" creationId="{36A0ACC0-7498-0193-9A9F-9DCEA97A5643}"/>
          </ac:spMkLst>
        </pc:spChg>
        <pc:spChg chg="mod">
          <ac:chgData name="Rita Tam" userId="a11fa42d-2320-45aa-b44e-2f74874cff07" providerId="ADAL" clId="{B0D44799-FFDC-4888-B186-527C11C808E6}" dt="2022-11-28T03:56:46.994" v="439"/>
          <ac:spMkLst>
            <pc:docMk/>
            <pc:sldMk cId="4278244566" sldId="299"/>
            <ac:spMk id="1534" creationId="{6047F5CA-F4F0-85B9-491E-B754FF3FF53B}"/>
          </ac:spMkLst>
        </pc:spChg>
        <pc:spChg chg="add del mod">
          <ac:chgData name="Rita Tam" userId="a11fa42d-2320-45aa-b44e-2f74874cff07" providerId="ADAL" clId="{B0D44799-FFDC-4888-B186-527C11C808E6}" dt="2022-11-28T03:56:48.636" v="440"/>
          <ac:spMkLst>
            <pc:docMk/>
            <pc:sldMk cId="4278244566" sldId="299"/>
            <ac:spMk id="1535" creationId="{325A1198-783D-72AB-1DEB-64977E483EC6}"/>
          </ac:spMkLst>
        </pc:spChg>
        <pc:spChg chg="add del mod">
          <ac:chgData name="Rita Tam" userId="a11fa42d-2320-45aa-b44e-2f74874cff07" providerId="ADAL" clId="{B0D44799-FFDC-4888-B186-527C11C808E6}" dt="2022-11-28T03:56:48.636" v="440"/>
          <ac:spMkLst>
            <pc:docMk/>
            <pc:sldMk cId="4278244566" sldId="299"/>
            <ac:spMk id="1536" creationId="{0283EFFC-31EB-0BC7-D11C-5B280B0706EB}"/>
          </ac:spMkLst>
        </pc:spChg>
        <pc:spChg chg="mod">
          <ac:chgData name="Rita Tam" userId="a11fa42d-2320-45aa-b44e-2f74874cff07" providerId="ADAL" clId="{B0D44799-FFDC-4888-B186-527C11C808E6}" dt="2022-11-28T03:56:55.161" v="441"/>
          <ac:spMkLst>
            <pc:docMk/>
            <pc:sldMk cId="4278244566" sldId="299"/>
            <ac:spMk id="1545" creationId="{9B9E2684-27A9-2C1C-F93E-0486587CFC6F}"/>
          </ac:spMkLst>
        </pc:spChg>
        <pc:spChg chg="mod">
          <ac:chgData name="Rita Tam" userId="a11fa42d-2320-45aa-b44e-2f74874cff07" providerId="ADAL" clId="{B0D44799-FFDC-4888-B186-527C11C808E6}" dt="2022-11-28T03:56:55.161" v="441"/>
          <ac:spMkLst>
            <pc:docMk/>
            <pc:sldMk cId="4278244566" sldId="299"/>
            <ac:spMk id="1546" creationId="{B645C1C2-565E-BEB0-54E0-A9509BA9F563}"/>
          </ac:spMkLst>
        </pc:spChg>
        <pc:spChg chg="mod">
          <ac:chgData name="Rita Tam" userId="a11fa42d-2320-45aa-b44e-2f74874cff07" providerId="ADAL" clId="{B0D44799-FFDC-4888-B186-527C11C808E6}" dt="2022-11-28T03:56:55.161" v="441"/>
          <ac:spMkLst>
            <pc:docMk/>
            <pc:sldMk cId="4278244566" sldId="299"/>
            <ac:spMk id="1547" creationId="{A2527572-6D5C-B970-EBC6-7301C30BD60E}"/>
          </ac:spMkLst>
        </pc:spChg>
        <pc:spChg chg="mod">
          <ac:chgData name="Rita Tam" userId="a11fa42d-2320-45aa-b44e-2f74874cff07" providerId="ADAL" clId="{B0D44799-FFDC-4888-B186-527C11C808E6}" dt="2022-11-28T03:56:55.161" v="441"/>
          <ac:spMkLst>
            <pc:docMk/>
            <pc:sldMk cId="4278244566" sldId="299"/>
            <ac:spMk id="1548" creationId="{3BF50BE3-2106-3623-9386-578F2875F7CB}"/>
          </ac:spMkLst>
        </pc:spChg>
        <pc:spChg chg="mod">
          <ac:chgData name="Rita Tam" userId="a11fa42d-2320-45aa-b44e-2f74874cff07" providerId="ADAL" clId="{B0D44799-FFDC-4888-B186-527C11C808E6}" dt="2022-11-28T03:56:55.161" v="441"/>
          <ac:spMkLst>
            <pc:docMk/>
            <pc:sldMk cId="4278244566" sldId="299"/>
            <ac:spMk id="1549" creationId="{B885C197-E24F-0F15-9D12-B29E77781F93}"/>
          </ac:spMkLst>
        </pc:spChg>
        <pc:spChg chg="mod">
          <ac:chgData name="Rita Tam" userId="a11fa42d-2320-45aa-b44e-2f74874cff07" providerId="ADAL" clId="{B0D44799-FFDC-4888-B186-527C11C808E6}" dt="2022-11-28T03:56:55.161" v="441"/>
          <ac:spMkLst>
            <pc:docMk/>
            <pc:sldMk cId="4278244566" sldId="299"/>
            <ac:spMk id="1550" creationId="{E1037C94-1EE4-649F-01E5-5C6CAED6C220}"/>
          </ac:spMkLst>
        </pc:spChg>
        <pc:spChg chg="mod">
          <ac:chgData name="Rita Tam" userId="a11fa42d-2320-45aa-b44e-2f74874cff07" providerId="ADAL" clId="{B0D44799-FFDC-4888-B186-527C11C808E6}" dt="2022-11-28T03:56:55.161" v="441"/>
          <ac:spMkLst>
            <pc:docMk/>
            <pc:sldMk cId="4278244566" sldId="299"/>
            <ac:spMk id="1551" creationId="{F4041FF7-C992-552A-C69B-55D402D9CDD9}"/>
          </ac:spMkLst>
        </pc:spChg>
        <pc:spChg chg="mod">
          <ac:chgData name="Rita Tam" userId="a11fa42d-2320-45aa-b44e-2f74874cff07" providerId="ADAL" clId="{B0D44799-FFDC-4888-B186-527C11C808E6}" dt="2022-11-28T03:56:55.161" v="441"/>
          <ac:spMkLst>
            <pc:docMk/>
            <pc:sldMk cId="4278244566" sldId="299"/>
            <ac:spMk id="1552" creationId="{32B97576-2605-7D58-D75A-8E5485AD32B5}"/>
          </ac:spMkLst>
        </pc:spChg>
        <pc:spChg chg="mod">
          <ac:chgData name="Rita Tam" userId="a11fa42d-2320-45aa-b44e-2f74874cff07" providerId="ADAL" clId="{B0D44799-FFDC-4888-B186-527C11C808E6}" dt="2022-11-28T03:56:55.161" v="441"/>
          <ac:spMkLst>
            <pc:docMk/>
            <pc:sldMk cId="4278244566" sldId="299"/>
            <ac:spMk id="1553" creationId="{7BFEB23A-A72E-ACCB-D4C0-E6E818D079FD}"/>
          </ac:spMkLst>
        </pc:spChg>
        <pc:spChg chg="mod">
          <ac:chgData name="Rita Tam" userId="a11fa42d-2320-45aa-b44e-2f74874cff07" providerId="ADAL" clId="{B0D44799-FFDC-4888-B186-527C11C808E6}" dt="2022-11-28T03:56:55.161" v="441"/>
          <ac:spMkLst>
            <pc:docMk/>
            <pc:sldMk cId="4278244566" sldId="299"/>
            <ac:spMk id="1554" creationId="{F1F77C44-BC17-A052-35A4-5C21E359055A}"/>
          </ac:spMkLst>
        </pc:spChg>
        <pc:spChg chg="mod">
          <ac:chgData name="Rita Tam" userId="a11fa42d-2320-45aa-b44e-2f74874cff07" providerId="ADAL" clId="{B0D44799-FFDC-4888-B186-527C11C808E6}" dt="2022-11-28T03:56:55.161" v="441"/>
          <ac:spMkLst>
            <pc:docMk/>
            <pc:sldMk cId="4278244566" sldId="299"/>
            <ac:spMk id="1557" creationId="{1C107F32-B2E7-419F-B3B8-1DFEC15CBE95}"/>
          </ac:spMkLst>
        </pc:spChg>
        <pc:spChg chg="mod">
          <ac:chgData name="Rita Tam" userId="a11fa42d-2320-45aa-b44e-2f74874cff07" providerId="ADAL" clId="{B0D44799-FFDC-4888-B186-527C11C808E6}" dt="2022-11-28T03:56:55.161" v="441"/>
          <ac:spMkLst>
            <pc:docMk/>
            <pc:sldMk cId="4278244566" sldId="299"/>
            <ac:spMk id="1558" creationId="{2D3B853F-96B2-F8A2-8AE9-A8CE55C8CBD7}"/>
          </ac:spMkLst>
        </pc:spChg>
        <pc:spChg chg="mod">
          <ac:chgData name="Rita Tam" userId="a11fa42d-2320-45aa-b44e-2f74874cff07" providerId="ADAL" clId="{B0D44799-FFDC-4888-B186-527C11C808E6}" dt="2022-11-28T03:56:55.161" v="441"/>
          <ac:spMkLst>
            <pc:docMk/>
            <pc:sldMk cId="4278244566" sldId="299"/>
            <ac:spMk id="1559" creationId="{CA942493-EAE4-E521-22E9-707CBFCB5C03}"/>
          </ac:spMkLst>
        </pc:spChg>
        <pc:spChg chg="mod">
          <ac:chgData name="Rita Tam" userId="a11fa42d-2320-45aa-b44e-2f74874cff07" providerId="ADAL" clId="{B0D44799-FFDC-4888-B186-527C11C808E6}" dt="2022-11-28T03:56:55.161" v="441"/>
          <ac:spMkLst>
            <pc:docMk/>
            <pc:sldMk cId="4278244566" sldId="299"/>
            <ac:spMk id="1561" creationId="{F31C9097-FB42-B300-FB63-C6388ED2D8E8}"/>
          </ac:spMkLst>
        </pc:spChg>
        <pc:spChg chg="mod">
          <ac:chgData name="Rita Tam" userId="a11fa42d-2320-45aa-b44e-2f74874cff07" providerId="ADAL" clId="{B0D44799-FFDC-4888-B186-527C11C808E6}" dt="2022-11-28T03:56:55.161" v="441"/>
          <ac:spMkLst>
            <pc:docMk/>
            <pc:sldMk cId="4278244566" sldId="299"/>
            <ac:spMk id="1562" creationId="{06D2D27F-C890-31E9-05A3-906E2EA739D6}"/>
          </ac:spMkLst>
        </pc:spChg>
        <pc:spChg chg="mod">
          <ac:chgData name="Rita Tam" userId="a11fa42d-2320-45aa-b44e-2f74874cff07" providerId="ADAL" clId="{B0D44799-FFDC-4888-B186-527C11C808E6}" dt="2022-11-28T03:56:55.161" v="441"/>
          <ac:spMkLst>
            <pc:docMk/>
            <pc:sldMk cId="4278244566" sldId="299"/>
            <ac:spMk id="1564" creationId="{427FDAF6-66AB-5D01-8477-82FE6DCF1A38}"/>
          </ac:spMkLst>
        </pc:spChg>
        <pc:spChg chg="add del mod">
          <ac:chgData name="Rita Tam" userId="a11fa42d-2320-45aa-b44e-2f74874cff07" providerId="ADAL" clId="{B0D44799-FFDC-4888-B186-527C11C808E6}" dt="2022-11-28T03:57:10.620" v="444"/>
          <ac:spMkLst>
            <pc:docMk/>
            <pc:sldMk cId="4278244566" sldId="299"/>
            <ac:spMk id="1565" creationId="{0D866144-E8BB-353C-BD29-03FDD0FCACFE}"/>
          </ac:spMkLst>
        </pc:spChg>
        <pc:spChg chg="add del mod">
          <ac:chgData name="Rita Tam" userId="a11fa42d-2320-45aa-b44e-2f74874cff07" providerId="ADAL" clId="{B0D44799-FFDC-4888-B186-527C11C808E6}" dt="2022-11-28T03:57:10.620" v="444"/>
          <ac:spMkLst>
            <pc:docMk/>
            <pc:sldMk cId="4278244566" sldId="299"/>
            <ac:spMk id="1566" creationId="{D4704A7D-774A-4521-83C2-8A560AC741DA}"/>
          </ac:spMkLst>
        </pc:spChg>
        <pc:spChg chg="add mod">
          <ac:chgData name="Rita Tam" userId="a11fa42d-2320-45aa-b44e-2f74874cff07" providerId="ADAL" clId="{B0D44799-FFDC-4888-B186-527C11C808E6}" dt="2022-11-28T04:07:25.004" v="591" actId="1076"/>
          <ac:spMkLst>
            <pc:docMk/>
            <pc:sldMk cId="4278244566" sldId="299"/>
            <ac:spMk id="1571" creationId="{E04106EF-E313-D31E-D88F-5113C0580488}"/>
          </ac:spMkLst>
        </pc:spChg>
        <pc:spChg chg="add mod">
          <ac:chgData name="Rita Tam" userId="a11fa42d-2320-45aa-b44e-2f74874cff07" providerId="ADAL" clId="{B0D44799-FFDC-4888-B186-527C11C808E6}" dt="2022-11-28T04:07:51.343" v="599" actId="20577"/>
          <ac:spMkLst>
            <pc:docMk/>
            <pc:sldMk cId="4278244566" sldId="299"/>
            <ac:spMk id="1572" creationId="{DA54C3E9-0707-FDBA-8340-00D5832D7838}"/>
          </ac:spMkLst>
        </pc:spChg>
        <pc:spChg chg="add del mod">
          <ac:chgData name="Rita Tam" userId="a11fa42d-2320-45aa-b44e-2f74874cff07" providerId="ADAL" clId="{B0D44799-FFDC-4888-B186-527C11C808E6}" dt="2022-11-28T03:57:36.309" v="447"/>
          <ac:spMkLst>
            <pc:docMk/>
            <pc:sldMk cId="4278244566" sldId="299"/>
            <ac:spMk id="1576" creationId="{CEA4287F-B4BE-7B75-13CB-E6052BDB3863}"/>
          </ac:spMkLst>
        </pc:spChg>
        <pc:spChg chg="add del mod">
          <ac:chgData name="Rita Tam" userId="a11fa42d-2320-45aa-b44e-2f74874cff07" providerId="ADAL" clId="{B0D44799-FFDC-4888-B186-527C11C808E6}" dt="2022-11-28T03:57:36.309" v="447"/>
          <ac:spMkLst>
            <pc:docMk/>
            <pc:sldMk cId="4278244566" sldId="299"/>
            <ac:spMk id="1577" creationId="{3F22374F-9E8F-091D-0E93-CCFA0D1B07CC}"/>
          </ac:spMkLst>
        </pc:spChg>
        <pc:spChg chg="add del mod">
          <ac:chgData name="Rita Tam" userId="a11fa42d-2320-45aa-b44e-2f74874cff07" providerId="ADAL" clId="{B0D44799-FFDC-4888-B186-527C11C808E6}" dt="2022-11-28T04:38:07.554" v="1167" actId="478"/>
          <ac:spMkLst>
            <pc:docMk/>
            <pc:sldMk cId="4278244566" sldId="299"/>
            <ac:spMk id="1591" creationId="{71978004-01AF-A39F-9AE8-BBF74EBBAE12}"/>
          </ac:spMkLst>
        </pc:spChg>
        <pc:spChg chg="mod">
          <ac:chgData name="Rita Tam" userId="a11fa42d-2320-45aa-b44e-2f74874cff07" providerId="ADAL" clId="{B0D44799-FFDC-4888-B186-527C11C808E6}" dt="2022-11-28T04:38:05.624" v="1166"/>
          <ac:spMkLst>
            <pc:docMk/>
            <pc:sldMk cId="4278244566" sldId="299"/>
            <ac:spMk id="1593" creationId="{1317896A-58A5-003C-6D07-3D03FBE6AF5C}"/>
          </ac:spMkLst>
        </pc:spChg>
        <pc:spChg chg="mod">
          <ac:chgData name="Rita Tam" userId="a11fa42d-2320-45aa-b44e-2f74874cff07" providerId="ADAL" clId="{B0D44799-FFDC-4888-B186-527C11C808E6}" dt="2022-11-28T04:38:05.624" v="1166"/>
          <ac:spMkLst>
            <pc:docMk/>
            <pc:sldMk cId="4278244566" sldId="299"/>
            <ac:spMk id="1594" creationId="{23363A2E-820C-A166-457D-427BCF10B9F5}"/>
          </ac:spMkLst>
        </pc:spChg>
        <pc:grpChg chg="mod">
          <ac:chgData name="Rita Tam" userId="a11fa42d-2320-45aa-b44e-2f74874cff07" providerId="ADAL" clId="{B0D44799-FFDC-4888-B186-527C11C808E6}" dt="2022-11-28T03:43:34.740" v="284" actId="164"/>
          <ac:grpSpMkLst>
            <pc:docMk/>
            <pc:sldMk cId="4278244566" sldId="299"/>
            <ac:grpSpMk id="2" creationId="{8EBE21CA-2352-17F0-30BF-38B393E2473D}"/>
          </ac:grpSpMkLst>
        </pc:grpChg>
        <pc:grpChg chg="mod">
          <ac:chgData name="Rita Tam" userId="a11fa42d-2320-45aa-b44e-2f74874cff07" providerId="ADAL" clId="{B0D44799-FFDC-4888-B186-527C11C808E6}" dt="2022-11-28T03:43:34.740" v="284" actId="164"/>
          <ac:grpSpMkLst>
            <pc:docMk/>
            <pc:sldMk cId="4278244566" sldId="299"/>
            <ac:grpSpMk id="3" creationId="{25E82C47-D218-F96B-B1E1-4B258DCE7BB6}"/>
          </ac:grpSpMkLst>
        </pc:grpChg>
        <pc:grpChg chg="del">
          <ac:chgData name="Rita Tam" userId="a11fa42d-2320-45aa-b44e-2f74874cff07" providerId="ADAL" clId="{B0D44799-FFDC-4888-B186-527C11C808E6}" dt="2022-11-28T03:42:31.198" v="275" actId="478"/>
          <ac:grpSpMkLst>
            <pc:docMk/>
            <pc:sldMk cId="4278244566" sldId="299"/>
            <ac:grpSpMk id="5" creationId="{928FFCD5-6A42-D47E-8540-E9B3302F85DB}"/>
          </ac:grpSpMkLst>
        </pc:grpChg>
        <pc:grpChg chg="add del mod">
          <ac:chgData name="Rita Tam" userId="a11fa42d-2320-45aa-b44e-2f74874cff07" providerId="ADAL" clId="{B0D44799-FFDC-4888-B186-527C11C808E6}" dt="2022-11-28T03:45:24.268" v="299" actId="478"/>
          <ac:grpSpMkLst>
            <pc:docMk/>
            <pc:sldMk cId="4278244566" sldId="299"/>
            <ac:grpSpMk id="7" creationId="{87165D74-B8BE-5AC3-9793-7CE4EA783AEB}"/>
          </ac:grpSpMkLst>
        </pc:grpChg>
        <pc:grpChg chg="add del mod">
          <ac:chgData name="Rita Tam" userId="a11fa42d-2320-45aa-b44e-2f74874cff07" providerId="ADAL" clId="{B0D44799-FFDC-4888-B186-527C11C808E6}" dt="2022-11-28T03:45:25.541" v="301"/>
          <ac:grpSpMkLst>
            <pc:docMk/>
            <pc:sldMk cId="4278244566" sldId="299"/>
            <ac:grpSpMk id="9" creationId="{06B54946-1FBB-C66F-AD17-7435F67E1755}"/>
          </ac:grpSpMkLst>
        </pc:grpChg>
        <pc:grpChg chg="mod">
          <ac:chgData name="Rita Tam" userId="a11fa42d-2320-45aa-b44e-2f74874cff07" providerId="ADAL" clId="{B0D44799-FFDC-4888-B186-527C11C808E6}" dt="2022-11-28T03:45:24.623" v="300"/>
          <ac:grpSpMkLst>
            <pc:docMk/>
            <pc:sldMk cId="4278244566" sldId="299"/>
            <ac:grpSpMk id="10" creationId="{3DB14256-126F-1660-9E0E-12F450506DAC}"/>
          </ac:grpSpMkLst>
        </pc:grpChg>
        <pc:grpChg chg="mod">
          <ac:chgData name="Rita Tam" userId="a11fa42d-2320-45aa-b44e-2f74874cff07" providerId="ADAL" clId="{B0D44799-FFDC-4888-B186-527C11C808E6}" dt="2022-11-28T03:45:24.623" v="300"/>
          <ac:grpSpMkLst>
            <pc:docMk/>
            <pc:sldMk cId="4278244566" sldId="299"/>
            <ac:grpSpMk id="11" creationId="{7623CBAD-B4B7-2488-F372-52E81CC5EC72}"/>
          </ac:grpSpMkLst>
        </pc:grpChg>
        <pc:grpChg chg="add mod">
          <ac:chgData name="Rita Tam" userId="a11fa42d-2320-45aa-b44e-2f74874cff07" providerId="ADAL" clId="{B0D44799-FFDC-4888-B186-527C11C808E6}" dt="2022-11-28T03:47:18.110" v="348" actId="164"/>
          <ac:grpSpMkLst>
            <pc:docMk/>
            <pc:sldMk cId="4278244566" sldId="299"/>
            <ac:grpSpMk id="28" creationId="{5A6EAF06-2DFF-0FEF-254E-C81C91EB19B8}"/>
          </ac:grpSpMkLst>
        </pc:grpChg>
        <pc:grpChg chg="mod">
          <ac:chgData name="Rita Tam" userId="a11fa42d-2320-45aa-b44e-2f74874cff07" providerId="ADAL" clId="{B0D44799-FFDC-4888-B186-527C11C808E6}" dt="2022-11-28T03:47:14.439" v="337" actId="164"/>
          <ac:grpSpMkLst>
            <pc:docMk/>
            <pc:sldMk cId="4278244566" sldId="299"/>
            <ac:grpSpMk id="29" creationId="{B728BD83-34D7-E606-C68C-59CE468D8670}"/>
          </ac:grpSpMkLst>
        </pc:grpChg>
        <pc:grpChg chg="mod">
          <ac:chgData name="Rita Tam" userId="a11fa42d-2320-45aa-b44e-2f74874cff07" providerId="ADAL" clId="{B0D44799-FFDC-4888-B186-527C11C808E6}" dt="2022-11-28T03:47:14.439" v="337" actId="164"/>
          <ac:grpSpMkLst>
            <pc:docMk/>
            <pc:sldMk cId="4278244566" sldId="299"/>
            <ac:grpSpMk id="30" creationId="{4276CEC8-3775-00C3-1C6F-2ECFBA519B6F}"/>
          </ac:grpSpMkLst>
        </pc:grpChg>
        <pc:grpChg chg="add mod">
          <ac:chgData name="Rita Tam" userId="a11fa42d-2320-45aa-b44e-2f74874cff07" providerId="ADAL" clId="{B0D44799-FFDC-4888-B186-527C11C808E6}" dt="2022-11-28T03:47:18.110" v="348" actId="164"/>
          <ac:grpSpMkLst>
            <pc:docMk/>
            <pc:sldMk cId="4278244566" sldId="299"/>
            <ac:grpSpMk id="1034" creationId="{ADBF44AF-28CC-6FFC-14AB-27CC6AE0BED3}"/>
          </ac:grpSpMkLst>
        </pc:grpChg>
        <pc:grpChg chg="mod">
          <ac:chgData name="Rita Tam" userId="a11fa42d-2320-45aa-b44e-2f74874cff07" providerId="ADAL" clId="{B0D44799-FFDC-4888-B186-527C11C808E6}" dt="2022-11-28T03:47:14.439" v="337" actId="164"/>
          <ac:grpSpMkLst>
            <pc:docMk/>
            <pc:sldMk cId="4278244566" sldId="299"/>
            <ac:grpSpMk id="1035" creationId="{5790E047-9FE1-2C1F-F188-F2DAA762BB34}"/>
          </ac:grpSpMkLst>
        </pc:grpChg>
        <pc:grpChg chg="mod">
          <ac:chgData name="Rita Tam" userId="a11fa42d-2320-45aa-b44e-2f74874cff07" providerId="ADAL" clId="{B0D44799-FFDC-4888-B186-527C11C808E6}" dt="2022-11-28T03:47:14.439" v="337" actId="164"/>
          <ac:grpSpMkLst>
            <pc:docMk/>
            <pc:sldMk cId="4278244566" sldId="299"/>
            <ac:grpSpMk id="1036" creationId="{DA50F605-D45C-90FC-CDD1-F974503D1DD9}"/>
          </ac:grpSpMkLst>
        </pc:grpChg>
        <pc:grpChg chg="del">
          <ac:chgData name="Rita Tam" userId="a11fa42d-2320-45aa-b44e-2f74874cff07" providerId="ADAL" clId="{B0D44799-FFDC-4888-B186-527C11C808E6}" dt="2022-11-28T03:42:25.407" v="271" actId="478"/>
          <ac:grpSpMkLst>
            <pc:docMk/>
            <pc:sldMk cId="4278244566" sldId="299"/>
            <ac:grpSpMk id="1055" creationId="{30A1AA2C-A4EF-3C5C-7CB7-D287AA6E4733}"/>
          </ac:grpSpMkLst>
        </pc:grpChg>
        <pc:grpChg chg="add del mod">
          <ac:chgData name="Rita Tam" userId="a11fa42d-2320-45aa-b44e-2f74874cff07" providerId="ADAL" clId="{B0D44799-FFDC-4888-B186-527C11C808E6}" dt="2022-11-28T04:02:23.794" v="511" actId="1076"/>
          <ac:grpSpMkLst>
            <pc:docMk/>
            <pc:sldMk cId="4278244566" sldId="299"/>
            <ac:grpSpMk id="1060" creationId="{D9F94A74-D1C9-A4D8-974E-6F25A39AC922}"/>
          </ac:grpSpMkLst>
        </pc:grpChg>
        <pc:grpChg chg="add del mod">
          <ac:chgData name="Rita Tam" userId="a11fa42d-2320-45aa-b44e-2f74874cff07" providerId="ADAL" clId="{B0D44799-FFDC-4888-B186-527C11C808E6}" dt="2022-11-28T03:47:14.334" v="334"/>
          <ac:grpSpMkLst>
            <pc:docMk/>
            <pc:sldMk cId="4278244566" sldId="299"/>
            <ac:grpSpMk id="1061" creationId="{63B4D154-04E1-2A3F-A495-F9BF6C89DA66}"/>
          </ac:grpSpMkLst>
        </pc:grpChg>
        <pc:grpChg chg="mod">
          <ac:chgData name="Rita Tam" userId="a11fa42d-2320-45aa-b44e-2f74874cff07" providerId="ADAL" clId="{B0D44799-FFDC-4888-B186-527C11C808E6}" dt="2022-11-28T03:46:39.628" v="317"/>
          <ac:grpSpMkLst>
            <pc:docMk/>
            <pc:sldMk cId="4278244566" sldId="299"/>
            <ac:grpSpMk id="1062" creationId="{F04339B3-C324-AA52-FDAB-7CFFD932422F}"/>
          </ac:grpSpMkLst>
        </pc:grpChg>
        <pc:grpChg chg="mod">
          <ac:chgData name="Rita Tam" userId="a11fa42d-2320-45aa-b44e-2f74874cff07" providerId="ADAL" clId="{B0D44799-FFDC-4888-B186-527C11C808E6}" dt="2022-11-28T03:46:39.628" v="317"/>
          <ac:grpSpMkLst>
            <pc:docMk/>
            <pc:sldMk cId="4278244566" sldId="299"/>
            <ac:grpSpMk id="1064" creationId="{CC56BCC1-83D3-A8B7-B880-666E0D9700AB}"/>
          </ac:grpSpMkLst>
        </pc:grpChg>
        <pc:grpChg chg="mod">
          <ac:chgData name="Rita Tam" userId="a11fa42d-2320-45aa-b44e-2f74874cff07" providerId="ADAL" clId="{B0D44799-FFDC-4888-B186-527C11C808E6}" dt="2022-11-28T03:46:39.628" v="317"/>
          <ac:grpSpMkLst>
            <pc:docMk/>
            <pc:sldMk cId="4278244566" sldId="299"/>
            <ac:grpSpMk id="1065" creationId="{0A55A2A9-0076-C807-2E95-BAA9288F2954}"/>
          </ac:grpSpMkLst>
        </pc:grpChg>
        <pc:grpChg chg="mod">
          <ac:chgData name="Rita Tam" userId="a11fa42d-2320-45aa-b44e-2f74874cff07" providerId="ADAL" clId="{B0D44799-FFDC-4888-B186-527C11C808E6}" dt="2022-11-28T03:46:39.628" v="317"/>
          <ac:grpSpMkLst>
            <pc:docMk/>
            <pc:sldMk cId="4278244566" sldId="299"/>
            <ac:grpSpMk id="1067" creationId="{07907B98-96C1-83BB-F413-89A737D8B98C}"/>
          </ac:grpSpMkLst>
        </pc:grpChg>
        <pc:grpChg chg="mod">
          <ac:chgData name="Rita Tam" userId="a11fa42d-2320-45aa-b44e-2f74874cff07" providerId="ADAL" clId="{B0D44799-FFDC-4888-B186-527C11C808E6}" dt="2022-11-28T03:46:39.628" v="317"/>
          <ac:grpSpMkLst>
            <pc:docMk/>
            <pc:sldMk cId="4278244566" sldId="299"/>
            <ac:grpSpMk id="1088" creationId="{93E88E40-F14A-0F2C-D756-98BF6BBA412C}"/>
          </ac:grpSpMkLst>
        </pc:grpChg>
        <pc:grpChg chg="mod">
          <ac:chgData name="Rita Tam" userId="a11fa42d-2320-45aa-b44e-2f74874cff07" providerId="ADAL" clId="{B0D44799-FFDC-4888-B186-527C11C808E6}" dt="2022-11-28T03:46:39.628" v="317"/>
          <ac:grpSpMkLst>
            <pc:docMk/>
            <pc:sldMk cId="4278244566" sldId="299"/>
            <ac:grpSpMk id="1089" creationId="{B48B2348-028F-E9B7-975D-4AF1DAF002E0}"/>
          </ac:grpSpMkLst>
        </pc:grpChg>
        <pc:grpChg chg="add del mod">
          <ac:chgData name="Rita Tam" userId="a11fa42d-2320-45aa-b44e-2f74874cff07" providerId="ADAL" clId="{B0D44799-FFDC-4888-B186-527C11C808E6}" dt="2022-11-28T03:47:13.674" v="332"/>
          <ac:grpSpMkLst>
            <pc:docMk/>
            <pc:sldMk cId="4278244566" sldId="299"/>
            <ac:grpSpMk id="1099" creationId="{AE9F90E4-737C-B7E2-BF73-7A887100D69A}"/>
          </ac:grpSpMkLst>
        </pc:grpChg>
        <pc:grpChg chg="mod">
          <ac:chgData name="Rita Tam" userId="a11fa42d-2320-45aa-b44e-2f74874cff07" providerId="ADAL" clId="{B0D44799-FFDC-4888-B186-527C11C808E6}" dt="2022-11-28T03:46:41.607" v="319"/>
          <ac:grpSpMkLst>
            <pc:docMk/>
            <pc:sldMk cId="4278244566" sldId="299"/>
            <ac:grpSpMk id="1100" creationId="{75C4A780-5040-6A39-B884-153ECDE9D0BF}"/>
          </ac:grpSpMkLst>
        </pc:grpChg>
        <pc:grpChg chg="mod">
          <ac:chgData name="Rita Tam" userId="a11fa42d-2320-45aa-b44e-2f74874cff07" providerId="ADAL" clId="{B0D44799-FFDC-4888-B186-527C11C808E6}" dt="2022-11-28T03:46:41.607" v="319"/>
          <ac:grpSpMkLst>
            <pc:docMk/>
            <pc:sldMk cId="4278244566" sldId="299"/>
            <ac:grpSpMk id="1101" creationId="{5D5389FF-E836-7335-DCDA-32ADE8193BA5}"/>
          </ac:grpSpMkLst>
        </pc:grpChg>
        <pc:grpChg chg="mod">
          <ac:chgData name="Rita Tam" userId="a11fa42d-2320-45aa-b44e-2f74874cff07" providerId="ADAL" clId="{B0D44799-FFDC-4888-B186-527C11C808E6}" dt="2022-11-28T03:46:41.607" v="319"/>
          <ac:grpSpMkLst>
            <pc:docMk/>
            <pc:sldMk cId="4278244566" sldId="299"/>
            <ac:grpSpMk id="1109" creationId="{0BFFBA7F-F990-0AFD-B2C0-6AEEF67D764A}"/>
          </ac:grpSpMkLst>
        </pc:grpChg>
        <pc:grpChg chg="mod">
          <ac:chgData name="Rita Tam" userId="a11fa42d-2320-45aa-b44e-2f74874cff07" providerId="ADAL" clId="{B0D44799-FFDC-4888-B186-527C11C808E6}" dt="2022-11-28T03:46:41.607" v="319"/>
          <ac:grpSpMkLst>
            <pc:docMk/>
            <pc:sldMk cId="4278244566" sldId="299"/>
            <ac:grpSpMk id="1110" creationId="{83DEC531-B297-92B9-BF6B-BE6570744BDE}"/>
          </ac:grpSpMkLst>
        </pc:grpChg>
        <pc:grpChg chg="mod">
          <ac:chgData name="Rita Tam" userId="a11fa42d-2320-45aa-b44e-2f74874cff07" providerId="ADAL" clId="{B0D44799-FFDC-4888-B186-527C11C808E6}" dt="2022-11-28T03:43:32.214" v="283" actId="164"/>
          <ac:grpSpMkLst>
            <pc:docMk/>
            <pc:sldMk cId="4278244566" sldId="299"/>
            <ac:grpSpMk id="1120" creationId="{7E6639BD-F097-CC2C-DE0B-9DD163DA06A2}"/>
          </ac:grpSpMkLst>
        </pc:grpChg>
        <pc:grpChg chg="mod">
          <ac:chgData name="Rita Tam" userId="a11fa42d-2320-45aa-b44e-2f74874cff07" providerId="ADAL" clId="{B0D44799-FFDC-4888-B186-527C11C808E6}" dt="2022-11-28T03:43:32.214" v="283" actId="164"/>
          <ac:grpSpMkLst>
            <pc:docMk/>
            <pc:sldMk cId="4278244566" sldId="299"/>
            <ac:grpSpMk id="1124" creationId="{310AA3FF-D4A5-4344-79F2-AB287686614F}"/>
          </ac:grpSpMkLst>
        </pc:grpChg>
        <pc:grpChg chg="mod">
          <ac:chgData name="Rita Tam" userId="a11fa42d-2320-45aa-b44e-2f74874cff07" providerId="ADAL" clId="{B0D44799-FFDC-4888-B186-527C11C808E6}" dt="2022-11-28T03:46:41.607" v="319"/>
          <ac:grpSpMkLst>
            <pc:docMk/>
            <pc:sldMk cId="4278244566" sldId="299"/>
            <ac:grpSpMk id="1137" creationId="{B3203F62-8DF3-0604-CDAC-0554BA29A7E9}"/>
          </ac:grpSpMkLst>
        </pc:grpChg>
        <pc:grpChg chg="mod">
          <ac:chgData name="Rita Tam" userId="a11fa42d-2320-45aa-b44e-2f74874cff07" providerId="ADAL" clId="{B0D44799-FFDC-4888-B186-527C11C808E6}" dt="2022-11-28T03:46:41.607" v="319"/>
          <ac:grpSpMkLst>
            <pc:docMk/>
            <pc:sldMk cId="4278244566" sldId="299"/>
            <ac:grpSpMk id="1138" creationId="{7C5414E4-FE39-F5C8-E1A7-3B36E8A4282A}"/>
          </ac:grpSpMkLst>
        </pc:grpChg>
        <pc:grpChg chg="mod">
          <ac:chgData name="Rita Tam" userId="a11fa42d-2320-45aa-b44e-2f74874cff07" providerId="ADAL" clId="{B0D44799-FFDC-4888-B186-527C11C808E6}" dt="2022-11-28T03:43:32.214" v="283" actId="164"/>
          <ac:grpSpMkLst>
            <pc:docMk/>
            <pc:sldMk cId="4278244566" sldId="299"/>
            <ac:grpSpMk id="1141" creationId="{0937B521-5C30-AF4B-B1CA-1030A9F534B7}"/>
          </ac:grpSpMkLst>
        </pc:grpChg>
        <pc:grpChg chg="mod">
          <ac:chgData name="Rita Tam" userId="a11fa42d-2320-45aa-b44e-2f74874cff07" providerId="ADAL" clId="{B0D44799-FFDC-4888-B186-527C11C808E6}" dt="2022-11-28T03:43:32.214" v="283" actId="164"/>
          <ac:grpSpMkLst>
            <pc:docMk/>
            <pc:sldMk cId="4278244566" sldId="299"/>
            <ac:grpSpMk id="1145" creationId="{0EF71D54-5FE8-A894-371B-91AA8E2658A7}"/>
          </ac:grpSpMkLst>
        </pc:grpChg>
        <pc:grpChg chg="add del mod">
          <ac:chgData name="Rita Tam" userId="a11fa42d-2320-45aa-b44e-2f74874cff07" providerId="ADAL" clId="{B0D44799-FFDC-4888-B186-527C11C808E6}" dt="2022-11-28T03:47:07.218" v="326"/>
          <ac:grpSpMkLst>
            <pc:docMk/>
            <pc:sldMk cId="4278244566" sldId="299"/>
            <ac:grpSpMk id="1173" creationId="{25AEA6F6-16CC-80E6-8564-D588510EB176}"/>
          </ac:grpSpMkLst>
        </pc:grpChg>
        <pc:grpChg chg="mod">
          <ac:chgData name="Rita Tam" userId="a11fa42d-2320-45aa-b44e-2f74874cff07" providerId="ADAL" clId="{B0D44799-FFDC-4888-B186-527C11C808E6}" dt="2022-11-28T03:46:56.140" v="323"/>
          <ac:grpSpMkLst>
            <pc:docMk/>
            <pc:sldMk cId="4278244566" sldId="299"/>
            <ac:grpSpMk id="1174" creationId="{C203E057-0177-EE2E-2C0A-C8BBD14F3B44}"/>
          </ac:grpSpMkLst>
        </pc:grpChg>
        <pc:grpChg chg="mod">
          <ac:chgData name="Rita Tam" userId="a11fa42d-2320-45aa-b44e-2f74874cff07" providerId="ADAL" clId="{B0D44799-FFDC-4888-B186-527C11C808E6}" dt="2022-11-28T03:46:56.140" v="323"/>
          <ac:grpSpMkLst>
            <pc:docMk/>
            <pc:sldMk cId="4278244566" sldId="299"/>
            <ac:grpSpMk id="1175" creationId="{098A8A7A-34B9-BF84-065C-E709F7B5E434}"/>
          </ac:grpSpMkLst>
        </pc:grpChg>
        <pc:grpChg chg="mod">
          <ac:chgData name="Rita Tam" userId="a11fa42d-2320-45aa-b44e-2f74874cff07" providerId="ADAL" clId="{B0D44799-FFDC-4888-B186-527C11C808E6}" dt="2022-11-28T03:46:56.140" v="323"/>
          <ac:grpSpMkLst>
            <pc:docMk/>
            <pc:sldMk cId="4278244566" sldId="299"/>
            <ac:grpSpMk id="1176" creationId="{F14B817C-204C-B0FF-60A7-D2DC23682CD6}"/>
          </ac:grpSpMkLst>
        </pc:grpChg>
        <pc:grpChg chg="mod">
          <ac:chgData name="Rita Tam" userId="a11fa42d-2320-45aa-b44e-2f74874cff07" providerId="ADAL" clId="{B0D44799-FFDC-4888-B186-527C11C808E6}" dt="2022-11-28T03:46:56.140" v="323"/>
          <ac:grpSpMkLst>
            <pc:docMk/>
            <pc:sldMk cId="4278244566" sldId="299"/>
            <ac:grpSpMk id="1177" creationId="{C64503D7-7672-01A1-079D-9A4A8B586374}"/>
          </ac:grpSpMkLst>
        </pc:grpChg>
        <pc:grpChg chg="mod">
          <ac:chgData name="Rita Tam" userId="a11fa42d-2320-45aa-b44e-2f74874cff07" providerId="ADAL" clId="{B0D44799-FFDC-4888-B186-527C11C808E6}" dt="2022-11-28T03:46:56.140" v="323"/>
          <ac:grpSpMkLst>
            <pc:docMk/>
            <pc:sldMk cId="4278244566" sldId="299"/>
            <ac:grpSpMk id="1188" creationId="{648AECCF-6359-DA14-99D4-1AF8D389B53C}"/>
          </ac:grpSpMkLst>
        </pc:grpChg>
        <pc:grpChg chg="mod">
          <ac:chgData name="Rita Tam" userId="a11fa42d-2320-45aa-b44e-2f74874cff07" providerId="ADAL" clId="{B0D44799-FFDC-4888-B186-527C11C808E6}" dt="2022-11-28T03:46:56.140" v="323"/>
          <ac:grpSpMkLst>
            <pc:docMk/>
            <pc:sldMk cId="4278244566" sldId="299"/>
            <ac:grpSpMk id="1189" creationId="{BDF3F5F2-BDF7-EC90-2891-CCEA4EB89D23}"/>
          </ac:grpSpMkLst>
        </pc:grpChg>
        <pc:grpChg chg="add del mod">
          <ac:chgData name="Rita Tam" userId="a11fa42d-2320-45aa-b44e-2f74874cff07" providerId="ADAL" clId="{B0D44799-FFDC-4888-B186-527C11C808E6}" dt="2022-11-28T03:47:07.218" v="326"/>
          <ac:grpSpMkLst>
            <pc:docMk/>
            <pc:sldMk cId="4278244566" sldId="299"/>
            <ac:grpSpMk id="1198" creationId="{F105579F-1AD1-C4EA-BBFD-56D17439F8A3}"/>
          </ac:grpSpMkLst>
        </pc:grpChg>
        <pc:grpChg chg="mod">
          <ac:chgData name="Rita Tam" userId="a11fa42d-2320-45aa-b44e-2f74874cff07" providerId="ADAL" clId="{B0D44799-FFDC-4888-B186-527C11C808E6}" dt="2022-11-28T03:46:56.140" v="323"/>
          <ac:grpSpMkLst>
            <pc:docMk/>
            <pc:sldMk cId="4278244566" sldId="299"/>
            <ac:grpSpMk id="1199" creationId="{B63DB159-696C-C0B7-5973-411546AAF379}"/>
          </ac:grpSpMkLst>
        </pc:grpChg>
        <pc:grpChg chg="mod">
          <ac:chgData name="Rita Tam" userId="a11fa42d-2320-45aa-b44e-2f74874cff07" providerId="ADAL" clId="{B0D44799-FFDC-4888-B186-527C11C808E6}" dt="2022-11-28T03:46:56.140" v="323"/>
          <ac:grpSpMkLst>
            <pc:docMk/>
            <pc:sldMk cId="4278244566" sldId="299"/>
            <ac:grpSpMk id="1200" creationId="{3EDFFC07-F202-913E-6759-9BF825381E62}"/>
          </ac:grpSpMkLst>
        </pc:grpChg>
        <pc:grpChg chg="mod">
          <ac:chgData name="Rita Tam" userId="a11fa42d-2320-45aa-b44e-2f74874cff07" providerId="ADAL" clId="{B0D44799-FFDC-4888-B186-527C11C808E6}" dt="2022-11-28T03:46:56.140" v="323"/>
          <ac:grpSpMkLst>
            <pc:docMk/>
            <pc:sldMk cId="4278244566" sldId="299"/>
            <ac:grpSpMk id="1201" creationId="{4651A07D-08C3-56A2-9CE0-9ADA09F1496D}"/>
          </ac:grpSpMkLst>
        </pc:grpChg>
        <pc:grpChg chg="mod">
          <ac:chgData name="Rita Tam" userId="a11fa42d-2320-45aa-b44e-2f74874cff07" providerId="ADAL" clId="{B0D44799-FFDC-4888-B186-527C11C808E6}" dt="2022-11-28T03:46:56.140" v="323"/>
          <ac:grpSpMkLst>
            <pc:docMk/>
            <pc:sldMk cId="4278244566" sldId="299"/>
            <ac:grpSpMk id="1202" creationId="{BEEBA447-C85C-3A9B-A3C8-9906B292E7C6}"/>
          </ac:grpSpMkLst>
        </pc:grpChg>
        <pc:grpChg chg="mod">
          <ac:chgData name="Rita Tam" userId="a11fa42d-2320-45aa-b44e-2f74874cff07" providerId="ADAL" clId="{B0D44799-FFDC-4888-B186-527C11C808E6}" dt="2022-11-28T03:46:56.140" v="323"/>
          <ac:grpSpMkLst>
            <pc:docMk/>
            <pc:sldMk cId="4278244566" sldId="299"/>
            <ac:grpSpMk id="1214" creationId="{CDA97639-4F26-3EBB-31AC-7374BBC9801C}"/>
          </ac:grpSpMkLst>
        </pc:grpChg>
        <pc:grpChg chg="mod">
          <ac:chgData name="Rita Tam" userId="a11fa42d-2320-45aa-b44e-2f74874cff07" providerId="ADAL" clId="{B0D44799-FFDC-4888-B186-527C11C808E6}" dt="2022-11-28T03:46:56.140" v="323"/>
          <ac:grpSpMkLst>
            <pc:docMk/>
            <pc:sldMk cId="4278244566" sldId="299"/>
            <ac:grpSpMk id="1215" creationId="{FB88A5D0-9B1E-00CC-BFB3-551908B00C69}"/>
          </ac:grpSpMkLst>
        </pc:grpChg>
        <pc:grpChg chg="del">
          <ac:chgData name="Rita Tam" userId="a11fa42d-2320-45aa-b44e-2f74874cff07" providerId="ADAL" clId="{B0D44799-FFDC-4888-B186-527C11C808E6}" dt="2022-11-28T03:42:25.407" v="271" actId="478"/>
          <ac:grpSpMkLst>
            <pc:docMk/>
            <pc:sldMk cId="4278244566" sldId="299"/>
            <ac:grpSpMk id="1226" creationId="{51B237FF-2B31-8F87-3E1C-BB3BDBFD47FC}"/>
          </ac:grpSpMkLst>
        </pc:grpChg>
        <pc:grpChg chg="del">
          <ac:chgData name="Rita Tam" userId="a11fa42d-2320-45aa-b44e-2f74874cff07" providerId="ADAL" clId="{B0D44799-FFDC-4888-B186-527C11C808E6}" dt="2022-11-28T03:42:25.407" v="271" actId="478"/>
          <ac:grpSpMkLst>
            <pc:docMk/>
            <pc:sldMk cId="4278244566" sldId="299"/>
            <ac:grpSpMk id="1227" creationId="{D0EB52F8-CE25-97D5-75CE-1C3A8A3949C7}"/>
          </ac:grpSpMkLst>
        </pc:grpChg>
        <pc:grpChg chg="del">
          <ac:chgData name="Rita Tam" userId="a11fa42d-2320-45aa-b44e-2f74874cff07" providerId="ADAL" clId="{B0D44799-FFDC-4888-B186-527C11C808E6}" dt="2022-11-28T03:42:25.407" v="271" actId="478"/>
          <ac:grpSpMkLst>
            <pc:docMk/>
            <pc:sldMk cId="4278244566" sldId="299"/>
            <ac:grpSpMk id="1228" creationId="{8BFEE414-5B15-06C6-B70A-269077FD3BBE}"/>
          </ac:grpSpMkLst>
        </pc:grpChg>
        <pc:grpChg chg="add del mod">
          <ac:chgData name="Rita Tam" userId="a11fa42d-2320-45aa-b44e-2f74874cff07" providerId="ADAL" clId="{B0D44799-FFDC-4888-B186-527C11C808E6}" dt="2022-11-28T03:47:07.218" v="326"/>
          <ac:grpSpMkLst>
            <pc:docMk/>
            <pc:sldMk cId="4278244566" sldId="299"/>
            <ac:grpSpMk id="1235" creationId="{91DEED3F-7DC2-E2F5-A989-FFDD5C274E0C}"/>
          </ac:grpSpMkLst>
        </pc:grpChg>
        <pc:grpChg chg="mod">
          <ac:chgData name="Rita Tam" userId="a11fa42d-2320-45aa-b44e-2f74874cff07" providerId="ADAL" clId="{B0D44799-FFDC-4888-B186-527C11C808E6}" dt="2022-11-28T03:46:56.140" v="323"/>
          <ac:grpSpMkLst>
            <pc:docMk/>
            <pc:sldMk cId="4278244566" sldId="299"/>
            <ac:grpSpMk id="1236" creationId="{E2DEE302-3CBC-687A-AF98-397DB02111C7}"/>
          </ac:grpSpMkLst>
        </pc:grpChg>
        <pc:grpChg chg="mod">
          <ac:chgData name="Rita Tam" userId="a11fa42d-2320-45aa-b44e-2f74874cff07" providerId="ADAL" clId="{B0D44799-FFDC-4888-B186-527C11C808E6}" dt="2022-11-28T03:46:56.140" v="323"/>
          <ac:grpSpMkLst>
            <pc:docMk/>
            <pc:sldMk cId="4278244566" sldId="299"/>
            <ac:grpSpMk id="1237" creationId="{97386F39-BACE-B01D-C474-44C3E237C66D}"/>
          </ac:grpSpMkLst>
        </pc:grpChg>
        <pc:grpChg chg="mod">
          <ac:chgData name="Rita Tam" userId="a11fa42d-2320-45aa-b44e-2f74874cff07" providerId="ADAL" clId="{B0D44799-FFDC-4888-B186-527C11C808E6}" dt="2022-11-28T03:46:56.140" v="323"/>
          <ac:grpSpMkLst>
            <pc:docMk/>
            <pc:sldMk cId="4278244566" sldId="299"/>
            <ac:grpSpMk id="1238" creationId="{4AA6E1A3-4560-89F8-4EB4-284AA03D5150}"/>
          </ac:grpSpMkLst>
        </pc:grpChg>
        <pc:grpChg chg="mod">
          <ac:chgData name="Rita Tam" userId="a11fa42d-2320-45aa-b44e-2f74874cff07" providerId="ADAL" clId="{B0D44799-FFDC-4888-B186-527C11C808E6}" dt="2022-11-28T03:46:56.140" v="323"/>
          <ac:grpSpMkLst>
            <pc:docMk/>
            <pc:sldMk cId="4278244566" sldId="299"/>
            <ac:grpSpMk id="1239" creationId="{9690B0CC-5C48-95DC-4B6E-1D14B344D047}"/>
          </ac:grpSpMkLst>
        </pc:grpChg>
        <pc:grpChg chg="mod">
          <ac:chgData name="Rita Tam" userId="a11fa42d-2320-45aa-b44e-2f74874cff07" providerId="ADAL" clId="{B0D44799-FFDC-4888-B186-527C11C808E6}" dt="2022-11-28T03:46:56.140" v="323"/>
          <ac:grpSpMkLst>
            <pc:docMk/>
            <pc:sldMk cId="4278244566" sldId="299"/>
            <ac:grpSpMk id="1250" creationId="{65931DCD-8639-82EA-0295-63ACB68C88B5}"/>
          </ac:grpSpMkLst>
        </pc:grpChg>
        <pc:grpChg chg="mod">
          <ac:chgData name="Rita Tam" userId="a11fa42d-2320-45aa-b44e-2f74874cff07" providerId="ADAL" clId="{B0D44799-FFDC-4888-B186-527C11C808E6}" dt="2022-11-28T03:46:56.140" v="323"/>
          <ac:grpSpMkLst>
            <pc:docMk/>
            <pc:sldMk cId="4278244566" sldId="299"/>
            <ac:grpSpMk id="1251" creationId="{BC1F02B7-BE1C-FB66-09C5-1617DE4CF664}"/>
          </ac:grpSpMkLst>
        </pc:grpChg>
        <pc:grpChg chg="add del mod">
          <ac:chgData name="Rita Tam" userId="a11fa42d-2320-45aa-b44e-2f74874cff07" providerId="ADAL" clId="{B0D44799-FFDC-4888-B186-527C11C808E6}" dt="2022-11-28T03:51:07.231" v="388" actId="478"/>
          <ac:grpSpMkLst>
            <pc:docMk/>
            <pc:sldMk cId="4278244566" sldId="299"/>
            <ac:grpSpMk id="1260" creationId="{9BE7791E-A4CF-3199-830A-B56635D6E0DD}"/>
          </ac:grpSpMkLst>
        </pc:grpChg>
        <pc:grpChg chg="mod">
          <ac:chgData name="Rita Tam" userId="a11fa42d-2320-45aa-b44e-2f74874cff07" providerId="ADAL" clId="{B0D44799-FFDC-4888-B186-527C11C808E6}" dt="2022-11-28T03:49:55.859" v="369"/>
          <ac:grpSpMkLst>
            <pc:docMk/>
            <pc:sldMk cId="4278244566" sldId="299"/>
            <ac:grpSpMk id="1261" creationId="{C6F3869D-A921-0B80-09F5-F0768BE8C689}"/>
          </ac:grpSpMkLst>
        </pc:grpChg>
        <pc:grpChg chg="mod">
          <ac:chgData name="Rita Tam" userId="a11fa42d-2320-45aa-b44e-2f74874cff07" providerId="ADAL" clId="{B0D44799-FFDC-4888-B186-527C11C808E6}" dt="2022-11-28T03:49:55.859" v="369"/>
          <ac:grpSpMkLst>
            <pc:docMk/>
            <pc:sldMk cId="4278244566" sldId="299"/>
            <ac:grpSpMk id="1262" creationId="{864C89D6-A55D-7E2A-C4DB-F86F0038912C}"/>
          </ac:grpSpMkLst>
        </pc:grpChg>
        <pc:grpChg chg="mod">
          <ac:chgData name="Rita Tam" userId="a11fa42d-2320-45aa-b44e-2f74874cff07" providerId="ADAL" clId="{B0D44799-FFDC-4888-B186-527C11C808E6}" dt="2022-11-28T03:49:55.859" v="369"/>
          <ac:grpSpMkLst>
            <pc:docMk/>
            <pc:sldMk cId="4278244566" sldId="299"/>
            <ac:grpSpMk id="1263" creationId="{87DD9D02-0730-F78C-A2F6-6E910FA2537C}"/>
          </ac:grpSpMkLst>
        </pc:grpChg>
        <pc:grpChg chg="mod">
          <ac:chgData name="Rita Tam" userId="a11fa42d-2320-45aa-b44e-2f74874cff07" providerId="ADAL" clId="{B0D44799-FFDC-4888-B186-527C11C808E6}" dt="2022-11-28T03:49:55.859" v="369"/>
          <ac:grpSpMkLst>
            <pc:docMk/>
            <pc:sldMk cId="4278244566" sldId="299"/>
            <ac:grpSpMk id="1264" creationId="{E2E0C9E7-0FCA-8A78-EDB4-4CB578C7C5E2}"/>
          </ac:grpSpMkLst>
        </pc:grpChg>
        <pc:grpChg chg="mod">
          <ac:chgData name="Rita Tam" userId="a11fa42d-2320-45aa-b44e-2f74874cff07" providerId="ADAL" clId="{B0D44799-FFDC-4888-B186-527C11C808E6}" dt="2022-11-28T03:49:55.859" v="369"/>
          <ac:grpSpMkLst>
            <pc:docMk/>
            <pc:sldMk cId="4278244566" sldId="299"/>
            <ac:grpSpMk id="1275" creationId="{41D5FFEF-D551-E865-8EB3-5C33F770DA73}"/>
          </ac:grpSpMkLst>
        </pc:grpChg>
        <pc:grpChg chg="mod">
          <ac:chgData name="Rita Tam" userId="a11fa42d-2320-45aa-b44e-2f74874cff07" providerId="ADAL" clId="{B0D44799-FFDC-4888-B186-527C11C808E6}" dt="2022-11-28T03:49:55.859" v="369"/>
          <ac:grpSpMkLst>
            <pc:docMk/>
            <pc:sldMk cId="4278244566" sldId="299"/>
            <ac:grpSpMk id="1276" creationId="{FC18BC1B-8A66-6176-AC0C-BC9F5A4BA8CD}"/>
          </ac:grpSpMkLst>
        </pc:grpChg>
        <pc:grpChg chg="add mod">
          <ac:chgData name="Rita Tam" userId="a11fa42d-2320-45aa-b44e-2f74874cff07" providerId="ADAL" clId="{B0D44799-FFDC-4888-B186-527C11C808E6}" dt="2022-11-28T04:03:22.560" v="524" actId="164"/>
          <ac:grpSpMkLst>
            <pc:docMk/>
            <pc:sldMk cId="4278244566" sldId="299"/>
            <ac:grpSpMk id="1285" creationId="{03D6EE78-16AA-5134-A507-ED003AB41AEC}"/>
          </ac:grpSpMkLst>
        </pc:grpChg>
        <pc:grpChg chg="mod">
          <ac:chgData name="Rita Tam" userId="a11fa42d-2320-45aa-b44e-2f74874cff07" providerId="ADAL" clId="{B0D44799-FFDC-4888-B186-527C11C808E6}" dt="2022-11-28T04:03:22.560" v="524" actId="164"/>
          <ac:grpSpMkLst>
            <pc:docMk/>
            <pc:sldMk cId="4278244566" sldId="299"/>
            <ac:grpSpMk id="1286" creationId="{1CD09717-FED3-D849-0EC6-31A91965E9FA}"/>
          </ac:grpSpMkLst>
        </pc:grpChg>
        <pc:grpChg chg="mod">
          <ac:chgData name="Rita Tam" userId="a11fa42d-2320-45aa-b44e-2f74874cff07" providerId="ADAL" clId="{B0D44799-FFDC-4888-B186-527C11C808E6}" dt="2022-11-28T04:03:22.560" v="524" actId="164"/>
          <ac:grpSpMkLst>
            <pc:docMk/>
            <pc:sldMk cId="4278244566" sldId="299"/>
            <ac:grpSpMk id="1287" creationId="{7DA28A42-D49A-0C6E-AAFE-5826052CF735}"/>
          </ac:grpSpMkLst>
        </pc:grpChg>
        <pc:grpChg chg="mod">
          <ac:chgData name="Rita Tam" userId="a11fa42d-2320-45aa-b44e-2f74874cff07" providerId="ADAL" clId="{B0D44799-FFDC-4888-B186-527C11C808E6}" dt="2022-11-28T04:03:22.560" v="524" actId="164"/>
          <ac:grpSpMkLst>
            <pc:docMk/>
            <pc:sldMk cId="4278244566" sldId="299"/>
            <ac:grpSpMk id="1288" creationId="{23AE7406-C855-9B0A-6BC6-6E550B9A7721}"/>
          </ac:grpSpMkLst>
        </pc:grpChg>
        <pc:grpChg chg="mod">
          <ac:chgData name="Rita Tam" userId="a11fa42d-2320-45aa-b44e-2f74874cff07" providerId="ADAL" clId="{B0D44799-FFDC-4888-B186-527C11C808E6}" dt="2022-11-28T04:03:22.560" v="524" actId="164"/>
          <ac:grpSpMkLst>
            <pc:docMk/>
            <pc:sldMk cId="4278244566" sldId="299"/>
            <ac:grpSpMk id="1289" creationId="{E3BD0FE5-C8FE-B6D3-A371-1A933591F0E1}"/>
          </ac:grpSpMkLst>
        </pc:grpChg>
        <pc:grpChg chg="mod">
          <ac:chgData name="Rita Tam" userId="a11fa42d-2320-45aa-b44e-2f74874cff07" providerId="ADAL" clId="{B0D44799-FFDC-4888-B186-527C11C808E6}" dt="2022-11-28T04:03:22.560" v="524" actId="164"/>
          <ac:grpSpMkLst>
            <pc:docMk/>
            <pc:sldMk cId="4278244566" sldId="299"/>
            <ac:grpSpMk id="1300" creationId="{A142CB9C-8937-04AD-C1D1-063228660430}"/>
          </ac:grpSpMkLst>
        </pc:grpChg>
        <pc:grpChg chg="mod">
          <ac:chgData name="Rita Tam" userId="a11fa42d-2320-45aa-b44e-2f74874cff07" providerId="ADAL" clId="{B0D44799-FFDC-4888-B186-527C11C808E6}" dt="2022-11-28T04:03:22.560" v="524" actId="164"/>
          <ac:grpSpMkLst>
            <pc:docMk/>
            <pc:sldMk cId="4278244566" sldId="299"/>
            <ac:grpSpMk id="1301" creationId="{562451B9-3576-A511-D28E-4CC0AEEE1A8F}"/>
          </ac:grpSpMkLst>
        </pc:grpChg>
        <pc:grpChg chg="add del mod">
          <ac:chgData name="Rita Tam" userId="a11fa42d-2320-45aa-b44e-2f74874cff07" providerId="ADAL" clId="{B0D44799-FFDC-4888-B186-527C11C808E6}" dt="2022-11-28T03:51:19.003" v="394"/>
          <ac:grpSpMkLst>
            <pc:docMk/>
            <pc:sldMk cId="4278244566" sldId="299"/>
            <ac:grpSpMk id="1310" creationId="{992DF65B-5228-A31F-289F-07CFFD9E2F31}"/>
          </ac:grpSpMkLst>
        </pc:grpChg>
        <pc:grpChg chg="mod">
          <ac:chgData name="Rita Tam" userId="a11fa42d-2320-45aa-b44e-2f74874cff07" providerId="ADAL" clId="{B0D44799-FFDC-4888-B186-527C11C808E6}" dt="2022-11-28T03:51:17.768" v="393"/>
          <ac:grpSpMkLst>
            <pc:docMk/>
            <pc:sldMk cId="4278244566" sldId="299"/>
            <ac:grpSpMk id="1311" creationId="{81457858-2058-F2CD-2C51-7B7503EBDBE7}"/>
          </ac:grpSpMkLst>
        </pc:grpChg>
        <pc:grpChg chg="mod">
          <ac:chgData name="Rita Tam" userId="a11fa42d-2320-45aa-b44e-2f74874cff07" providerId="ADAL" clId="{B0D44799-FFDC-4888-B186-527C11C808E6}" dt="2022-11-28T03:51:17.768" v="393"/>
          <ac:grpSpMkLst>
            <pc:docMk/>
            <pc:sldMk cId="4278244566" sldId="299"/>
            <ac:grpSpMk id="1312" creationId="{67C31B66-0A05-E417-DD95-20BDE1DE979B}"/>
          </ac:grpSpMkLst>
        </pc:grpChg>
        <pc:grpChg chg="mod">
          <ac:chgData name="Rita Tam" userId="a11fa42d-2320-45aa-b44e-2f74874cff07" providerId="ADAL" clId="{B0D44799-FFDC-4888-B186-527C11C808E6}" dt="2022-11-28T03:51:17.768" v="393"/>
          <ac:grpSpMkLst>
            <pc:docMk/>
            <pc:sldMk cId="4278244566" sldId="299"/>
            <ac:grpSpMk id="1313" creationId="{A9D5F426-BDC4-6532-DA6A-95D0EF1CBAB9}"/>
          </ac:grpSpMkLst>
        </pc:grpChg>
        <pc:grpChg chg="mod">
          <ac:chgData name="Rita Tam" userId="a11fa42d-2320-45aa-b44e-2f74874cff07" providerId="ADAL" clId="{B0D44799-FFDC-4888-B186-527C11C808E6}" dt="2022-11-28T03:51:17.768" v="393"/>
          <ac:grpSpMkLst>
            <pc:docMk/>
            <pc:sldMk cId="4278244566" sldId="299"/>
            <ac:grpSpMk id="1314" creationId="{2B5489B8-2497-5272-2D6C-2F58402A1B0F}"/>
          </ac:grpSpMkLst>
        </pc:grpChg>
        <pc:grpChg chg="mod">
          <ac:chgData name="Rita Tam" userId="a11fa42d-2320-45aa-b44e-2f74874cff07" providerId="ADAL" clId="{B0D44799-FFDC-4888-B186-527C11C808E6}" dt="2022-11-28T03:51:17.768" v="393"/>
          <ac:grpSpMkLst>
            <pc:docMk/>
            <pc:sldMk cId="4278244566" sldId="299"/>
            <ac:grpSpMk id="1325" creationId="{7B4A02F5-3D47-75B0-B183-1A348DA220A8}"/>
          </ac:grpSpMkLst>
        </pc:grpChg>
        <pc:grpChg chg="mod">
          <ac:chgData name="Rita Tam" userId="a11fa42d-2320-45aa-b44e-2f74874cff07" providerId="ADAL" clId="{B0D44799-FFDC-4888-B186-527C11C808E6}" dt="2022-11-28T03:51:17.768" v="393"/>
          <ac:grpSpMkLst>
            <pc:docMk/>
            <pc:sldMk cId="4278244566" sldId="299"/>
            <ac:grpSpMk id="1326" creationId="{D9E96C8E-6C73-7224-6C20-A4F85C78C05A}"/>
          </ac:grpSpMkLst>
        </pc:grpChg>
        <pc:grpChg chg="add mod">
          <ac:chgData name="Rita Tam" userId="a11fa42d-2320-45aa-b44e-2f74874cff07" providerId="ADAL" clId="{B0D44799-FFDC-4888-B186-527C11C808E6}" dt="2022-11-28T04:02:23.794" v="511" actId="1076"/>
          <ac:grpSpMkLst>
            <pc:docMk/>
            <pc:sldMk cId="4278244566" sldId="299"/>
            <ac:grpSpMk id="1335" creationId="{0BDB37A5-5569-BB44-2A9F-3286CE937F77}"/>
          </ac:grpSpMkLst>
        </pc:grpChg>
        <pc:grpChg chg="mod">
          <ac:chgData name="Rita Tam" userId="a11fa42d-2320-45aa-b44e-2f74874cff07" providerId="ADAL" clId="{B0D44799-FFDC-4888-B186-527C11C808E6}" dt="2022-11-28T03:51:30.875" v="398"/>
          <ac:grpSpMkLst>
            <pc:docMk/>
            <pc:sldMk cId="4278244566" sldId="299"/>
            <ac:grpSpMk id="1336" creationId="{F7314B02-EA4E-31CE-7B2F-552FBCA08844}"/>
          </ac:grpSpMkLst>
        </pc:grpChg>
        <pc:grpChg chg="mod">
          <ac:chgData name="Rita Tam" userId="a11fa42d-2320-45aa-b44e-2f74874cff07" providerId="ADAL" clId="{B0D44799-FFDC-4888-B186-527C11C808E6}" dt="2022-11-28T03:51:30.875" v="398"/>
          <ac:grpSpMkLst>
            <pc:docMk/>
            <pc:sldMk cId="4278244566" sldId="299"/>
            <ac:grpSpMk id="1337" creationId="{2856C9A9-8E0C-1236-CAE2-466DB5D4779D}"/>
          </ac:grpSpMkLst>
        </pc:grpChg>
        <pc:grpChg chg="mod">
          <ac:chgData name="Rita Tam" userId="a11fa42d-2320-45aa-b44e-2f74874cff07" providerId="ADAL" clId="{B0D44799-FFDC-4888-B186-527C11C808E6}" dt="2022-11-28T03:51:30.875" v="398"/>
          <ac:grpSpMkLst>
            <pc:docMk/>
            <pc:sldMk cId="4278244566" sldId="299"/>
            <ac:grpSpMk id="1338" creationId="{A20630FF-F3F5-7B96-6B4A-EF35C06B9CE0}"/>
          </ac:grpSpMkLst>
        </pc:grpChg>
        <pc:grpChg chg="mod">
          <ac:chgData name="Rita Tam" userId="a11fa42d-2320-45aa-b44e-2f74874cff07" providerId="ADAL" clId="{B0D44799-FFDC-4888-B186-527C11C808E6}" dt="2022-11-28T03:51:30.875" v="398"/>
          <ac:grpSpMkLst>
            <pc:docMk/>
            <pc:sldMk cId="4278244566" sldId="299"/>
            <ac:grpSpMk id="1339" creationId="{209D4252-354D-BA72-7AE2-30F229C477C2}"/>
          </ac:grpSpMkLst>
        </pc:grpChg>
        <pc:grpChg chg="mod">
          <ac:chgData name="Rita Tam" userId="a11fa42d-2320-45aa-b44e-2f74874cff07" providerId="ADAL" clId="{B0D44799-FFDC-4888-B186-527C11C808E6}" dt="2022-11-28T03:51:30.875" v="398"/>
          <ac:grpSpMkLst>
            <pc:docMk/>
            <pc:sldMk cId="4278244566" sldId="299"/>
            <ac:grpSpMk id="1350" creationId="{19C16922-5E62-04CB-A8A2-AF61F4E2FF6F}"/>
          </ac:grpSpMkLst>
        </pc:grpChg>
        <pc:grpChg chg="mod">
          <ac:chgData name="Rita Tam" userId="a11fa42d-2320-45aa-b44e-2f74874cff07" providerId="ADAL" clId="{B0D44799-FFDC-4888-B186-527C11C808E6}" dt="2022-11-28T03:51:30.875" v="398"/>
          <ac:grpSpMkLst>
            <pc:docMk/>
            <pc:sldMk cId="4278244566" sldId="299"/>
            <ac:grpSpMk id="1351" creationId="{99BA97CA-D8DE-86A4-9CB8-76952386FB6D}"/>
          </ac:grpSpMkLst>
        </pc:grpChg>
        <pc:grpChg chg="add mod">
          <ac:chgData name="Rita Tam" userId="a11fa42d-2320-45aa-b44e-2f74874cff07" providerId="ADAL" clId="{B0D44799-FFDC-4888-B186-527C11C808E6}" dt="2022-11-28T03:52:55.966" v="411" actId="1076"/>
          <ac:grpSpMkLst>
            <pc:docMk/>
            <pc:sldMk cId="4278244566" sldId="299"/>
            <ac:grpSpMk id="1360" creationId="{F3EC1BBA-853C-C0F1-030F-8864F90351EE}"/>
          </ac:grpSpMkLst>
        </pc:grpChg>
        <pc:grpChg chg="mod">
          <ac:chgData name="Rita Tam" userId="a11fa42d-2320-45aa-b44e-2f74874cff07" providerId="ADAL" clId="{B0D44799-FFDC-4888-B186-527C11C808E6}" dt="2022-11-28T03:52:16.003" v="407"/>
          <ac:grpSpMkLst>
            <pc:docMk/>
            <pc:sldMk cId="4278244566" sldId="299"/>
            <ac:grpSpMk id="1361" creationId="{D9FA9355-A54F-E2C6-4567-567978EBA80C}"/>
          </ac:grpSpMkLst>
        </pc:grpChg>
        <pc:grpChg chg="mod">
          <ac:chgData name="Rita Tam" userId="a11fa42d-2320-45aa-b44e-2f74874cff07" providerId="ADAL" clId="{B0D44799-FFDC-4888-B186-527C11C808E6}" dt="2022-11-28T03:52:16.003" v="407"/>
          <ac:grpSpMkLst>
            <pc:docMk/>
            <pc:sldMk cId="4278244566" sldId="299"/>
            <ac:grpSpMk id="1362" creationId="{D6E45D7C-F184-A15A-0730-2EB294F601D0}"/>
          </ac:grpSpMkLst>
        </pc:grpChg>
        <pc:grpChg chg="mod">
          <ac:chgData name="Rita Tam" userId="a11fa42d-2320-45aa-b44e-2f74874cff07" providerId="ADAL" clId="{B0D44799-FFDC-4888-B186-527C11C808E6}" dt="2022-11-28T03:52:16.003" v="407"/>
          <ac:grpSpMkLst>
            <pc:docMk/>
            <pc:sldMk cId="4278244566" sldId="299"/>
            <ac:grpSpMk id="1363" creationId="{D44A82A7-963B-DEF2-14B2-762FA9D67869}"/>
          </ac:grpSpMkLst>
        </pc:grpChg>
        <pc:grpChg chg="mod">
          <ac:chgData name="Rita Tam" userId="a11fa42d-2320-45aa-b44e-2f74874cff07" providerId="ADAL" clId="{B0D44799-FFDC-4888-B186-527C11C808E6}" dt="2022-11-28T03:52:16.003" v="407"/>
          <ac:grpSpMkLst>
            <pc:docMk/>
            <pc:sldMk cId="4278244566" sldId="299"/>
            <ac:grpSpMk id="1364" creationId="{5FA2F760-B825-8CDE-C02E-396C9CA38F88}"/>
          </ac:grpSpMkLst>
        </pc:grpChg>
        <pc:grpChg chg="mod">
          <ac:chgData name="Rita Tam" userId="a11fa42d-2320-45aa-b44e-2f74874cff07" providerId="ADAL" clId="{B0D44799-FFDC-4888-B186-527C11C808E6}" dt="2022-11-28T03:52:16.003" v="407"/>
          <ac:grpSpMkLst>
            <pc:docMk/>
            <pc:sldMk cId="4278244566" sldId="299"/>
            <ac:grpSpMk id="1375" creationId="{9560B54C-717A-32FB-CECE-248745525AD0}"/>
          </ac:grpSpMkLst>
        </pc:grpChg>
        <pc:grpChg chg="mod">
          <ac:chgData name="Rita Tam" userId="a11fa42d-2320-45aa-b44e-2f74874cff07" providerId="ADAL" clId="{B0D44799-FFDC-4888-B186-527C11C808E6}" dt="2022-11-28T03:52:16.003" v="407"/>
          <ac:grpSpMkLst>
            <pc:docMk/>
            <pc:sldMk cId="4278244566" sldId="299"/>
            <ac:grpSpMk id="1376" creationId="{7632873F-7A37-60B7-A3C4-6E9BCB91D5A9}"/>
          </ac:grpSpMkLst>
        </pc:grpChg>
        <pc:grpChg chg="add mod">
          <ac:chgData name="Rita Tam" userId="a11fa42d-2320-45aa-b44e-2f74874cff07" providerId="ADAL" clId="{B0D44799-FFDC-4888-B186-527C11C808E6}" dt="2022-11-28T03:53:20.542" v="415" actId="1076"/>
          <ac:grpSpMkLst>
            <pc:docMk/>
            <pc:sldMk cId="4278244566" sldId="299"/>
            <ac:grpSpMk id="1385" creationId="{0111B0C8-1A10-FB5D-C8FF-28DE7D6031AE}"/>
          </ac:grpSpMkLst>
        </pc:grpChg>
        <pc:grpChg chg="mod">
          <ac:chgData name="Rita Tam" userId="a11fa42d-2320-45aa-b44e-2f74874cff07" providerId="ADAL" clId="{B0D44799-FFDC-4888-B186-527C11C808E6}" dt="2022-11-28T03:53:18.174" v="414"/>
          <ac:grpSpMkLst>
            <pc:docMk/>
            <pc:sldMk cId="4278244566" sldId="299"/>
            <ac:grpSpMk id="1386" creationId="{8E52BB73-D350-A0A6-E64E-5166B1CA1F52}"/>
          </ac:grpSpMkLst>
        </pc:grpChg>
        <pc:grpChg chg="mod">
          <ac:chgData name="Rita Tam" userId="a11fa42d-2320-45aa-b44e-2f74874cff07" providerId="ADAL" clId="{B0D44799-FFDC-4888-B186-527C11C808E6}" dt="2022-11-28T03:53:18.174" v="414"/>
          <ac:grpSpMkLst>
            <pc:docMk/>
            <pc:sldMk cId="4278244566" sldId="299"/>
            <ac:grpSpMk id="1387" creationId="{0F8F1FC5-C094-9518-9496-17FD65881D7F}"/>
          </ac:grpSpMkLst>
        </pc:grpChg>
        <pc:grpChg chg="mod">
          <ac:chgData name="Rita Tam" userId="a11fa42d-2320-45aa-b44e-2f74874cff07" providerId="ADAL" clId="{B0D44799-FFDC-4888-B186-527C11C808E6}" dt="2022-11-28T03:53:18.174" v="414"/>
          <ac:grpSpMkLst>
            <pc:docMk/>
            <pc:sldMk cId="4278244566" sldId="299"/>
            <ac:grpSpMk id="1388" creationId="{5CFDFD90-CEFF-DBAE-4239-D3F631ADC5F9}"/>
          </ac:grpSpMkLst>
        </pc:grpChg>
        <pc:grpChg chg="mod">
          <ac:chgData name="Rita Tam" userId="a11fa42d-2320-45aa-b44e-2f74874cff07" providerId="ADAL" clId="{B0D44799-FFDC-4888-B186-527C11C808E6}" dt="2022-11-28T03:53:18.174" v="414"/>
          <ac:grpSpMkLst>
            <pc:docMk/>
            <pc:sldMk cId="4278244566" sldId="299"/>
            <ac:grpSpMk id="1389" creationId="{E6BE4CE8-E294-2275-2439-DB50DA6840E0}"/>
          </ac:grpSpMkLst>
        </pc:grpChg>
        <pc:grpChg chg="mod">
          <ac:chgData name="Rita Tam" userId="a11fa42d-2320-45aa-b44e-2f74874cff07" providerId="ADAL" clId="{B0D44799-FFDC-4888-B186-527C11C808E6}" dt="2022-11-28T03:53:18.174" v="414"/>
          <ac:grpSpMkLst>
            <pc:docMk/>
            <pc:sldMk cId="4278244566" sldId="299"/>
            <ac:grpSpMk id="1400" creationId="{D667D885-5C16-B76D-5316-C3044CBBC730}"/>
          </ac:grpSpMkLst>
        </pc:grpChg>
        <pc:grpChg chg="mod">
          <ac:chgData name="Rita Tam" userId="a11fa42d-2320-45aa-b44e-2f74874cff07" providerId="ADAL" clId="{B0D44799-FFDC-4888-B186-527C11C808E6}" dt="2022-11-28T03:53:18.174" v="414"/>
          <ac:grpSpMkLst>
            <pc:docMk/>
            <pc:sldMk cId="4278244566" sldId="299"/>
            <ac:grpSpMk id="1401" creationId="{BDEF8B43-4D6F-0C51-03A2-CD457B545AF4}"/>
          </ac:grpSpMkLst>
        </pc:grpChg>
        <pc:grpChg chg="add mod">
          <ac:chgData name="Rita Tam" userId="a11fa42d-2320-45aa-b44e-2f74874cff07" providerId="ADAL" clId="{B0D44799-FFDC-4888-B186-527C11C808E6}" dt="2022-11-28T03:53:40.118" v="418" actId="1076"/>
          <ac:grpSpMkLst>
            <pc:docMk/>
            <pc:sldMk cId="4278244566" sldId="299"/>
            <ac:grpSpMk id="1410" creationId="{4D2C5581-CDBB-32A9-3310-6A4064A38175}"/>
          </ac:grpSpMkLst>
        </pc:grpChg>
        <pc:grpChg chg="mod">
          <ac:chgData name="Rita Tam" userId="a11fa42d-2320-45aa-b44e-2f74874cff07" providerId="ADAL" clId="{B0D44799-FFDC-4888-B186-527C11C808E6}" dt="2022-11-28T03:53:31.931" v="417"/>
          <ac:grpSpMkLst>
            <pc:docMk/>
            <pc:sldMk cId="4278244566" sldId="299"/>
            <ac:grpSpMk id="1411" creationId="{70F3C8A4-6DC4-5E82-0644-F113510DDB6C}"/>
          </ac:grpSpMkLst>
        </pc:grpChg>
        <pc:grpChg chg="mod">
          <ac:chgData name="Rita Tam" userId="a11fa42d-2320-45aa-b44e-2f74874cff07" providerId="ADAL" clId="{B0D44799-FFDC-4888-B186-527C11C808E6}" dt="2022-11-28T03:53:31.931" v="417"/>
          <ac:grpSpMkLst>
            <pc:docMk/>
            <pc:sldMk cId="4278244566" sldId="299"/>
            <ac:grpSpMk id="1412" creationId="{B4809A56-6BD0-FEF3-4BF2-DBCE0FBC3B68}"/>
          </ac:grpSpMkLst>
        </pc:grpChg>
        <pc:grpChg chg="mod">
          <ac:chgData name="Rita Tam" userId="a11fa42d-2320-45aa-b44e-2f74874cff07" providerId="ADAL" clId="{B0D44799-FFDC-4888-B186-527C11C808E6}" dt="2022-11-28T03:53:31.931" v="417"/>
          <ac:grpSpMkLst>
            <pc:docMk/>
            <pc:sldMk cId="4278244566" sldId="299"/>
            <ac:grpSpMk id="1413" creationId="{3B0EA910-906C-6251-DEA4-8EF0BCA5D8B7}"/>
          </ac:grpSpMkLst>
        </pc:grpChg>
        <pc:grpChg chg="mod">
          <ac:chgData name="Rita Tam" userId="a11fa42d-2320-45aa-b44e-2f74874cff07" providerId="ADAL" clId="{B0D44799-FFDC-4888-B186-527C11C808E6}" dt="2022-11-28T03:53:31.931" v="417"/>
          <ac:grpSpMkLst>
            <pc:docMk/>
            <pc:sldMk cId="4278244566" sldId="299"/>
            <ac:grpSpMk id="1414" creationId="{B211AA18-0E8F-3AF1-1D13-5512B6384A26}"/>
          </ac:grpSpMkLst>
        </pc:grpChg>
        <pc:grpChg chg="mod">
          <ac:chgData name="Rita Tam" userId="a11fa42d-2320-45aa-b44e-2f74874cff07" providerId="ADAL" clId="{B0D44799-FFDC-4888-B186-527C11C808E6}" dt="2022-11-28T03:53:31.931" v="417"/>
          <ac:grpSpMkLst>
            <pc:docMk/>
            <pc:sldMk cId="4278244566" sldId="299"/>
            <ac:grpSpMk id="1425" creationId="{70592731-A76F-AEB5-3D7A-46E0CB6D69BA}"/>
          </ac:grpSpMkLst>
        </pc:grpChg>
        <pc:grpChg chg="mod">
          <ac:chgData name="Rita Tam" userId="a11fa42d-2320-45aa-b44e-2f74874cff07" providerId="ADAL" clId="{B0D44799-FFDC-4888-B186-527C11C808E6}" dt="2022-11-28T03:53:31.931" v="417"/>
          <ac:grpSpMkLst>
            <pc:docMk/>
            <pc:sldMk cId="4278244566" sldId="299"/>
            <ac:grpSpMk id="1426" creationId="{8FB9D07C-0F7E-3116-A46F-1F2F3DC31639}"/>
          </ac:grpSpMkLst>
        </pc:grpChg>
        <pc:grpChg chg="add mod">
          <ac:chgData name="Rita Tam" userId="a11fa42d-2320-45aa-b44e-2f74874cff07" providerId="ADAL" clId="{B0D44799-FFDC-4888-B186-527C11C808E6}" dt="2022-11-28T03:54:22.870" v="426" actId="1076"/>
          <ac:grpSpMkLst>
            <pc:docMk/>
            <pc:sldMk cId="4278244566" sldId="299"/>
            <ac:grpSpMk id="1435" creationId="{3BF86173-DB8C-52FE-C26C-69A07BEDDD3D}"/>
          </ac:grpSpMkLst>
        </pc:grpChg>
        <pc:grpChg chg="mod">
          <ac:chgData name="Rita Tam" userId="a11fa42d-2320-45aa-b44e-2f74874cff07" providerId="ADAL" clId="{B0D44799-FFDC-4888-B186-527C11C808E6}" dt="2022-11-28T03:54:02.458" v="423"/>
          <ac:grpSpMkLst>
            <pc:docMk/>
            <pc:sldMk cId="4278244566" sldId="299"/>
            <ac:grpSpMk id="1436" creationId="{5115BE78-E034-AB4C-43E2-385D035E58F2}"/>
          </ac:grpSpMkLst>
        </pc:grpChg>
        <pc:grpChg chg="mod">
          <ac:chgData name="Rita Tam" userId="a11fa42d-2320-45aa-b44e-2f74874cff07" providerId="ADAL" clId="{B0D44799-FFDC-4888-B186-527C11C808E6}" dt="2022-11-28T03:54:02.458" v="423"/>
          <ac:grpSpMkLst>
            <pc:docMk/>
            <pc:sldMk cId="4278244566" sldId="299"/>
            <ac:grpSpMk id="1437" creationId="{A0BAA68C-5425-1B9E-D830-9080C9B8ACE6}"/>
          </ac:grpSpMkLst>
        </pc:grpChg>
        <pc:grpChg chg="mod">
          <ac:chgData name="Rita Tam" userId="a11fa42d-2320-45aa-b44e-2f74874cff07" providerId="ADAL" clId="{B0D44799-FFDC-4888-B186-527C11C808E6}" dt="2022-11-28T03:54:02.458" v="423"/>
          <ac:grpSpMkLst>
            <pc:docMk/>
            <pc:sldMk cId="4278244566" sldId="299"/>
            <ac:grpSpMk id="1438" creationId="{01EF9706-D40E-CE07-8699-6ADFD971871B}"/>
          </ac:grpSpMkLst>
        </pc:grpChg>
        <pc:grpChg chg="mod">
          <ac:chgData name="Rita Tam" userId="a11fa42d-2320-45aa-b44e-2f74874cff07" providerId="ADAL" clId="{B0D44799-FFDC-4888-B186-527C11C808E6}" dt="2022-11-28T03:54:02.458" v="423"/>
          <ac:grpSpMkLst>
            <pc:docMk/>
            <pc:sldMk cId="4278244566" sldId="299"/>
            <ac:grpSpMk id="1439" creationId="{1277D98C-E60E-08A1-C52E-5A00C80EFFCF}"/>
          </ac:grpSpMkLst>
        </pc:grpChg>
        <pc:grpChg chg="mod">
          <ac:chgData name="Rita Tam" userId="a11fa42d-2320-45aa-b44e-2f74874cff07" providerId="ADAL" clId="{B0D44799-FFDC-4888-B186-527C11C808E6}" dt="2022-11-28T03:54:02.458" v="423"/>
          <ac:grpSpMkLst>
            <pc:docMk/>
            <pc:sldMk cId="4278244566" sldId="299"/>
            <ac:grpSpMk id="1450" creationId="{387033C6-6B41-8181-69E7-C2E576F5E3CA}"/>
          </ac:grpSpMkLst>
        </pc:grpChg>
        <pc:grpChg chg="mod">
          <ac:chgData name="Rita Tam" userId="a11fa42d-2320-45aa-b44e-2f74874cff07" providerId="ADAL" clId="{B0D44799-FFDC-4888-B186-527C11C808E6}" dt="2022-11-28T03:54:02.458" v="423"/>
          <ac:grpSpMkLst>
            <pc:docMk/>
            <pc:sldMk cId="4278244566" sldId="299"/>
            <ac:grpSpMk id="1451" creationId="{363D4201-D259-3DF2-3E7A-224FC0995EC2}"/>
          </ac:grpSpMkLst>
        </pc:grpChg>
        <pc:grpChg chg="add mod">
          <ac:chgData name="Rita Tam" userId="a11fa42d-2320-45aa-b44e-2f74874cff07" providerId="ADAL" clId="{B0D44799-FFDC-4888-B186-527C11C808E6}" dt="2022-11-28T03:54:34.999" v="429" actId="1076"/>
          <ac:grpSpMkLst>
            <pc:docMk/>
            <pc:sldMk cId="4278244566" sldId="299"/>
            <ac:grpSpMk id="1460" creationId="{199CE8CE-648F-C3A0-66F3-F7328FA00696}"/>
          </ac:grpSpMkLst>
        </pc:grpChg>
        <pc:grpChg chg="mod">
          <ac:chgData name="Rita Tam" userId="a11fa42d-2320-45aa-b44e-2f74874cff07" providerId="ADAL" clId="{B0D44799-FFDC-4888-B186-527C11C808E6}" dt="2022-11-28T03:54:33.441" v="428"/>
          <ac:grpSpMkLst>
            <pc:docMk/>
            <pc:sldMk cId="4278244566" sldId="299"/>
            <ac:grpSpMk id="1461" creationId="{ADD691BB-DC6A-B506-6D15-E54A27599A34}"/>
          </ac:grpSpMkLst>
        </pc:grpChg>
        <pc:grpChg chg="mod">
          <ac:chgData name="Rita Tam" userId="a11fa42d-2320-45aa-b44e-2f74874cff07" providerId="ADAL" clId="{B0D44799-FFDC-4888-B186-527C11C808E6}" dt="2022-11-28T03:54:33.441" v="428"/>
          <ac:grpSpMkLst>
            <pc:docMk/>
            <pc:sldMk cId="4278244566" sldId="299"/>
            <ac:grpSpMk id="1462" creationId="{587E6136-070C-0C47-CBA0-F02D55FFE82B}"/>
          </ac:grpSpMkLst>
        </pc:grpChg>
        <pc:grpChg chg="mod">
          <ac:chgData name="Rita Tam" userId="a11fa42d-2320-45aa-b44e-2f74874cff07" providerId="ADAL" clId="{B0D44799-FFDC-4888-B186-527C11C808E6}" dt="2022-11-28T03:54:33.441" v="428"/>
          <ac:grpSpMkLst>
            <pc:docMk/>
            <pc:sldMk cId="4278244566" sldId="299"/>
            <ac:grpSpMk id="1463" creationId="{5CD2FF12-9A7E-892A-9283-D7B242D19358}"/>
          </ac:grpSpMkLst>
        </pc:grpChg>
        <pc:grpChg chg="mod">
          <ac:chgData name="Rita Tam" userId="a11fa42d-2320-45aa-b44e-2f74874cff07" providerId="ADAL" clId="{B0D44799-FFDC-4888-B186-527C11C808E6}" dt="2022-11-28T03:54:33.441" v="428"/>
          <ac:grpSpMkLst>
            <pc:docMk/>
            <pc:sldMk cId="4278244566" sldId="299"/>
            <ac:grpSpMk id="1464" creationId="{A9510A30-C24F-CBC7-4032-1128AC2AADC9}"/>
          </ac:grpSpMkLst>
        </pc:grpChg>
        <pc:grpChg chg="mod">
          <ac:chgData name="Rita Tam" userId="a11fa42d-2320-45aa-b44e-2f74874cff07" providerId="ADAL" clId="{B0D44799-FFDC-4888-B186-527C11C808E6}" dt="2022-11-28T03:54:33.441" v="428"/>
          <ac:grpSpMkLst>
            <pc:docMk/>
            <pc:sldMk cId="4278244566" sldId="299"/>
            <ac:grpSpMk id="1475" creationId="{74F46C6C-7D78-DB15-6D40-6BC2D2E81DC8}"/>
          </ac:grpSpMkLst>
        </pc:grpChg>
        <pc:grpChg chg="mod">
          <ac:chgData name="Rita Tam" userId="a11fa42d-2320-45aa-b44e-2f74874cff07" providerId="ADAL" clId="{B0D44799-FFDC-4888-B186-527C11C808E6}" dt="2022-11-28T03:54:33.441" v="428"/>
          <ac:grpSpMkLst>
            <pc:docMk/>
            <pc:sldMk cId="4278244566" sldId="299"/>
            <ac:grpSpMk id="1476" creationId="{62D0DD5F-B8C0-7350-E4A2-4C540F98C6DC}"/>
          </ac:grpSpMkLst>
        </pc:grpChg>
        <pc:grpChg chg="add mod">
          <ac:chgData name="Rita Tam" userId="a11fa42d-2320-45aa-b44e-2f74874cff07" providerId="ADAL" clId="{B0D44799-FFDC-4888-B186-527C11C808E6}" dt="2022-11-28T03:55:01.478" v="436" actId="1076"/>
          <ac:grpSpMkLst>
            <pc:docMk/>
            <pc:sldMk cId="4278244566" sldId="299"/>
            <ac:grpSpMk id="1485" creationId="{A976D95C-F2A9-8EE0-4282-163E6D5CCBD4}"/>
          </ac:grpSpMkLst>
        </pc:grpChg>
        <pc:grpChg chg="mod">
          <ac:chgData name="Rita Tam" userId="a11fa42d-2320-45aa-b44e-2f74874cff07" providerId="ADAL" clId="{B0D44799-FFDC-4888-B186-527C11C808E6}" dt="2022-11-28T03:54:45.946" v="431"/>
          <ac:grpSpMkLst>
            <pc:docMk/>
            <pc:sldMk cId="4278244566" sldId="299"/>
            <ac:grpSpMk id="1486" creationId="{8E4B4FD3-F6E4-CD8D-0A8B-81099D26C12A}"/>
          </ac:grpSpMkLst>
        </pc:grpChg>
        <pc:grpChg chg="mod">
          <ac:chgData name="Rita Tam" userId="a11fa42d-2320-45aa-b44e-2f74874cff07" providerId="ADAL" clId="{B0D44799-FFDC-4888-B186-527C11C808E6}" dt="2022-11-28T03:54:45.946" v="431"/>
          <ac:grpSpMkLst>
            <pc:docMk/>
            <pc:sldMk cId="4278244566" sldId="299"/>
            <ac:grpSpMk id="1487" creationId="{B00C4147-0931-4115-6574-ACDB6D83E4B9}"/>
          </ac:grpSpMkLst>
        </pc:grpChg>
        <pc:grpChg chg="mod">
          <ac:chgData name="Rita Tam" userId="a11fa42d-2320-45aa-b44e-2f74874cff07" providerId="ADAL" clId="{B0D44799-FFDC-4888-B186-527C11C808E6}" dt="2022-11-28T03:54:45.946" v="431"/>
          <ac:grpSpMkLst>
            <pc:docMk/>
            <pc:sldMk cId="4278244566" sldId="299"/>
            <ac:grpSpMk id="1488" creationId="{9ED6A11B-A569-4730-CC5F-0C24C4992B4B}"/>
          </ac:grpSpMkLst>
        </pc:grpChg>
        <pc:grpChg chg="mod">
          <ac:chgData name="Rita Tam" userId="a11fa42d-2320-45aa-b44e-2f74874cff07" providerId="ADAL" clId="{B0D44799-FFDC-4888-B186-527C11C808E6}" dt="2022-11-28T03:54:45.946" v="431"/>
          <ac:grpSpMkLst>
            <pc:docMk/>
            <pc:sldMk cId="4278244566" sldId="299"/>
            <ac:grpSpMk id="1489" creationId="{07DFDEF6-06CE-8F2C-BDE1-9E54D9704381}"/>
          </ac:grpSpMkLst>
        </pc:grpChg>
        <pc:grpChg chg="mod">
          <ac:chgData name="Rita Tam" userId="a11fa42d-2320-45aa-b44e-2f74874cff07" providerId="ADAL" clId="{B0D44799-FFDC-4888-B186-527C11C808E6}" dt="2022-11-28T03:54:45.946" v="431"/>
          <ac:grpSpMkLst>
            <pc:docMk/>
            <pc:sldMk cId="4278244566" sldId="299"/>
            <ac:grpSpMk id="1500" creationId="{9AC82913-2144-AC03-D052-23E96564B12A}"/>
          </ac:grpSpMkLst>
        </pc:grpChg>
        <pc:grpChg chg="mod">
          <ac:chgData name="Rita Tam" userId="a11fa42d-2320-45aa-b44e-2f74874cff07" providerId="ADAL" clId="{B0D44799-FFDC-4888-B186-527C11C808E6}" dt="2022-11-28T03:54:45.946" v="431"/>
          <ac:grpSpMkLst>
            <pc:docMk/>
            <pc:sldMk cId="4278244566" sldId="299"/>
            <ac:grpSpMk id="1501" creationId="{8F337CA7-BA2E-C33F-937F-7963B1D5DE01}"/>
          </ac:grpSpMkLst>
        </pc:grpChg>
        <pc:grpChg chg="add del mod">
          <ac:chgData name="Rita Tam" userId="a11fa42d-2320-45aa-b44e-2f74874cff07" providerId="ADAL" clId="{B0D44799-FFDC-4888-B186-527C11C808E6}" dt="2022-11-28T03:56:48.636" v="440"/>
          <ac:grpSpMkLst>
            <pc:docMk/>
            <pc:sldMk cId="4278244566" sldId="299"/>
            <ac:grpSpMk id="1510" creationId="{0D67D992-DF86-CE5A-A8C9-58FD8299C7A8}"/>
          </ac:grpSpMkLst>
        </pc:grpChg>
        <pc:grpChg chg="mod">
          <ac:chgData name="Rita Tam" userId="a11fa42d-2320-45aa-b44e-2f74874cff07" providerId="ADAL" clId="{B0D44799-FFDC-4888-B186-527C11C808E6}" dt="2022-11-28T03:56:46.994" v="439"/>
          <ac:grpSpMkLst>
            <pc:docMk/>
            <pc:sldMk cId="4278244566" sldId="299"/>
            <ac:grpSpMk id="1511" creationId="{576FE09D-88FA-9E81-DD14-22F4E7831F0F}"/>
          </ac:grpSpMkLst>
        </pc:grpChg>
        <pc:grpChg chg="mod">
          <ac:chgData name="Rita Tam" userId="a11fa42d-2320-45aa-b44e-2f74874cff07" providerId="ADAL" clId="{B0D44799-FFDC-4888-B186-527C11C808E6}" dt="2022-11-28T03:56:46.994" v="439"/>
          <ac:grpSpMkLst>
            <pc:docMk/>
            <pc:sldMk cId="4278244566" sldId="299"/>
            <ac:grpSpMk id="1512" creationId="{8FBB635A-7EAE-A02A-6796-0416838D2FF4}"/>
          </ac:grpSpMkLst>
        </pc:grpChg>
        <pc:grpChg chg="mod">
          <ac:chgData name="Rita Tam" userId="a11fa42d-2320-45aa-b44e-2f74874cff07" providerId="ADAL" clId="{B0D44799-FFDC-4888-B186-527C11C808E6}" dt="2022-11-28T03:56:46.994" v="439"/>
          <ac:grpSpMkLst>
            <pc:docMk/>
            <pc:sldMk cId="4278244566" sldId="299"/>
            <ac:grpSpMk id="1513" creationId="{7BAFFD5E-461D-44FA-9A6F-E497D0C1843F}"/>
          </ac:grpSpMkLst>
        </pc:grpChg>
        <pc:grpChg chg="mod">
          <ac:chgData name="Rita Tam" userId="a11fa42d-2320-45aa-b44e-2f74874cff07" providerId="ADAL" clId="{B0D44799-FFDC-4888-B186-527C11C808E6}" dt="2022-11-28T03:56:46.994" v="439"/>
          <ac:grpSpMkLst>
            <pc:docMk/>
            <pc:sldMk cId="4278244566" sldId="299"/>
            <ac:grpSpMk id="1514" creationId="{EDA4ABE9-D36A-7C40-E53B-3EFE2EF6E892}"/>
          </ac:grpSpMkLst>
        </pc:grpChg>
        <pc:grpChg chg="mod">
          <ac:chgData name="Rita Tam" userId="a11fa42d-2320-45aa-b44e-2f74874cff07" providerId="ADAL" clId="{B0D44799-FFDC-4888-B186-527C11C808E6}" dt="2022-11-28T03:56:46.994" v="439"/>
          <ac:grpSpMkLst>
            <pc:docMk/>
            <pc:sldMk cId="4278244566" sldId="299"/>
            <ac:grpSpMk id="1525" creationId="{F0FC4826-E484-1BB5-122A-25E4E22EA34B}"/>
          </ac:grpSpMkLst>
        </pc:grpChg>
        <pc:grpChg chg="mod">
          <ac:chgData name="Rita Tam" userId="a11fa42d-2320-45aa-b44e-2f74874cff07" providerId="ADAL" clId="{B0D44799-FFDC-4888-B186-527C11C808E6}" dt="2022-11-28T03:56:46.994" v="439"/>
          <ac:grpSpMkLst>
            <pc:docMk/>
            <pc:sldMk cId="4278244566" sldId="299"/>
            <ac:grpSpMk id="1526" creationId="{63CB890A-471A-E438-55DD-B84484A7D68E}"/>
          </ac:grpSpMkLst>
        </pc:grpChg>
        <pc:grpChg chg="add del mod">
          <ac:chgData name="Rita Tam" userId="a11fa42d-2320-45aa-b44e-2f74874cff07" providerId="ADAL" clId="{B0D44799-FFDC-4888-B186-527C11C808E6}" dt="2022-11-28T03:57:10.620" v="444"/>
          <ac:grpSpMkLst>
            <pc:docMk/>
            <pc:sldMk cId="4278244566" sldId="299"/>
            <ac:grpSpMk id="1540" creationId="{C6D840A3-5BF5-37CC-C9E5-377380400D66}"/>
          </ac:grpSpMkLst>
        </pc:grpChg>
        <pc:grpChg chg="mod">
          <ac:chgData name="Rita Tam" userId="a11fa42d-2320-45aa-b44e-2f74874cff07" providerId="ADAL" clId="{B0D44799-FFDC-4888-B186-527C11C808E6}" dt="2022-11-28T03:56:55.161" v="441"/>
          <ac:grpSpMkLst>
            <pc:docMk/>
            <pc:sldMk cId="4278244566" sldId="299"/>
            <ac:grpSpMk id="1541" creationId="{069C628A-B2C2-EC3F-F068-AE1EDB65F830}"/>
          </ac:grpSpMkLst>
        </pc:grpChg>
        <pc:grpChg chg="mod">
          <ac:chgData name="Rita Tam" userId="a11fa42d-2320-45aa-b44e-2f74874cff07" providerId="ADAL" clId="{B0D44799-FFDC-4888-B186-527C11C808E6}" dt="2022-11-28T03:56:55.161" v="441"/>
          <ac:grpSpMkLst>
            <pc:docMk/>
            <pc:sldMk cId="4278244566" sldId="299"/>
            <ac:grpSpMk id="1542" creationId="{1521B54F-12F6-0DA1-1EAC-F334B96D782A}"/>
          </ac:grpSpMkLst>
        </pc:grpChg>
        <pc:grpChg chg="mod">
          <ac:chgData name="Rita Tam" userId="a11fa42d-2320-45aa-b44e-2f74874cff07" providerId="ADAL" clId="{B0D44799-FFDC-4888-B186-527C11C808E6}" dt="2022-11-28T03:56:55.161" v="441"/>
          <ac:grpSpMkLst>
            <pc:docMk/>
            <pc:sldMk cId="4278244566" sldId="299"/>
            <ac:grpSpMk id="1543" creationId="{30C77896-E584-65DC-E027-314A0D0BFFEF}"/>
          </ac:grpSpMkLst>
        </pc:grpChg>
        <pc:grpChg chg="mod">
          <ac:chgData name="Rita Tam" userId="a11fa42d-2320-45aa-b44e-2f74874cff07" providerId="ADAL" clId="{B0D44799-FFDC-4888-B186-527C11C808E6}" dt="2022-11-28T03:56:55.161" v="441"/>
          <ac:grpSpMkLst>
            <pc:docMk/>
            <pc:sldMk cId="4278244566" sldId="299"/>
            <ac:grpSpMk id="1544" creationId="{0677CF82-5D1D-2AD3-6741-78A24FEF5F00}"/>
          </ac:grpSpMkLst>
        </pc:grpChg>
        <pc:grpChg chg="mod">
          <ac:chgData name="Rita Tam" userId="a11fa42d-2320-45aa-b44e-2f74874cff07" providerId="ADAL" clId="{B0D44799-FFDC-4888-B186-527C11C808E6}" dt="2022-11-28T03:56:55.161" v="441"/>
          <ac:grpSpMkLst>
            <pc:docMk/>
            <pc:sldMk cId="4278244566" sldId="299"/>
            <ac:grpSpMk id="1555" creationId="{CF7213F2-70CA-884B-6E2A-40C9AA3F8785}"/>
          </ac:grpSpMkLst>
        </pc:grpChg>
        <pc:grpChg chg="mod">
          <ac:chgData name="Rita Tam" userId="a11fa42d-2320-45aa-b44e-2f74874cff07" providerId="ADAL" clId="{B0D44799-FFDC-4888-B186-527C11C808E6}" dt="2022-11-28T03:56:55.161" v="441"/>
          <ac:grpSpMkLst>
            <pc:docMk/>
            <pc:sldMk cId="4278244566" sldId="299"/>
            <ac:grpSpMk id="1556" creationId="{972BB069-8C04-C887-F0D4-55B3C6CD52BB}"/>
          </ac:grpSpMkLst>
        </pc:grpChg>
        <pc:grpChg chg="add mod">
          <ac:chgData name="Rita Tam" userId="a11fa42d-2320-45aa-b44e-2f74874cff07" providerId="ADAL" clId="{B0D44799-FFDC-4888-B186-527C11C808E6}" dt="2022-11-28T04:03:22.560" v="524" actId="164"/>
          <ac:grpSpMkLst>
            <pc:docMk/>
            <pc:sldMk cId="4278244566" sldId="299"/>
            <ac:grpSpMk id="1586" creationId="{F290A1D0-6BCF-ABC7-D8EC-C61D114CBF39}"/>
          </ac:grpSpMkLst>
        </pc:grpChg>
        <pc:grpChg chg="add mod">
          <ac:chgData name="Rita Tam" userId="a11fa42d-2320-45aa-b44e-2f74874cff07" providerId="ADAL" clId="{B0D44799-FFDC-4888-B186-527C11C808E6}" dt="2022-11-28T04:38:05.624" v="1166"/>
          <ac:grpSpMkLst>
            <pc:docMk/>
            <pc:sldMk cId="4278244566" sldId="299"/>
            <ac:grpSpMk id="1592" creationId="{F3C4D50B-CDF8-2536-FBC8-DB154E307E23}"/>
          </ac:grpSpMkLst>
        </pc:grpChg>
        <pc:picChg chg="add del mod">
          <ac:chgData name="Rita Tam" userId="a11fa42d-2320-45aa-b44e-2f74874cff07" providerId="ADAL" clId="{B0D44799-FFDC-4888-B186-527C11C808E6}" dt="2022-11-28T03:56:48.636" v="440"/>
          <ac:picMkLst>
            <pc:docMk/>
            <pc:sldMk cId="4278244566" sldId="299"/>
            <ac:picMk id="1538" creationId="{4BC71D31-B46F-28D4-BA55-4A7DD9B707C0}"/>
          </ac:picMkLst>
        </pc:picChg>
        <pc:picChg chg="add del mod">
          <ac:chgData name="Rita Tam" userId="a11fa42d-2320-45aa-b44e-2f74874cff07" providerId="ADAL" clId="{B0D44799-FFDC-4888-B186-527C11C808E6}" dt="2022-11-28T03:57:10.620" v="444"/>
          <ac:picMkLst>
            <pc:docMk/>
            <pc:sldMk cId="4278244566" sldId="299"/>
            <ac:picMk id="1568" creationId="{1E784D7B-5C71-2C1A-73C4-BC2323B26A55}"/>
          </ac:picMkLst>
        </pc:picChg>
        <pc:picChg chg="add del mod">
          <ac:chgData name="Rita Tam" userId="a11fa42d-2320-45aa-b44e-2f74874cff07" providerId="ADAL" clId="{B0D44799-FFDC-4888-B186-527C11C808E6}" dt="2022-11-28T04:02:02.352" v="505" actId="478"/>
          <ac:picMkLst>
            <pc:docMk/>
            <pc:sldMk cId="4278244566" sldId="299"/>
            <ac:picMk id="1573" creationId="{45E33578-C0DE-D015-0F02-198977F378D2}"/>
          </ac:picMkLst>
        </pc:picChg>
        <pc:picChg chg="add del mod">
          <ac:chgData name="Rita Tam" userId="a11fa42d-2320-45aa-b44e-2f74874cff07" providerId="ADAL" clId="{B0D44799-FFDC-4888-B186-527C11C808E6}" dt="2022-11-28T03:57:36.309" v="447"/>
          <ac:picMkLst>
            <pc:docMk/>
            <pc:sldMk cId="4278244566" sldId="299"/>
            <ac:picMk id="1578" creationId="{1B102F5B-97D4-23E7-0037-4F1E85B5F515}"/>
          </ac:picMkLst>
        </pc:picChg>
        <pc:picChg chg="add del mod">
          <ac:chgData name="Rita Tam" userId="a11fa42d-2320-45aa-b44e-2f74874cff07" providerId="ADAL" clId="{B0D44799-FFDC-4888-B186-527C11C808E6}" dt="2022-11-28T04:06:50.121" v="573" actId="478"/>
          <ac:picMkLst>
            <pc:docMk/>
            <pc:sldMk cId="4278244566" sldId="299"/>
            <ac:picMk id="1584" creationId="{38514134-8203-8CA1-F2D1-645158178488}"/>
          </ac:picMkLst>
        </pc:picChg>
        <pc:picChg chg="add mod">
          <ac:chgData name="Rita Tam" userId="a11fa42d-2320-45aa-b44e-2f74874cff07" providerId="ADAL" clId="{B0D44799-FFDC-4888-B186-527C11C808E6}" dt="2022-11-28T04:07:21.468" v="590" actId="1076"/>
          <ac:picMkLst>
            <pc:docMk/>
            <pc:sldMk cId="4278244566" sldId="299"/>
            <ac:picMk id="1585" creationId="{6CE8CA68-9F31-3BE8-59C9-602206060522}"/>
          </ac:picMkLst>
        </pc:picChg>
        <pc:picChg chg="add del mod">
          <ac:chgData name="Rita Tam" userId="a11fa42d-2320-45aa-b44e-2f74874cff07" providerId="ADAL" clId="{B0D44799-FFDC-4888-B186-527C11C808E6}" dt="2022-11-28T04:05:57.727" v="566"/>
          <ac:picMkLst>
            <pc:docMk/>
            <pc:sldMk cId="4278244566" sldId="299"/>
            <ac:picMk id="1589" creationId="{B158A4C0-ADFC-0D0B-64C4-17F86E99CBC1}"/>
          </ac:picMkLst>
        </pc:picChg>
        <pc:picChg chg="add del mod">
          <ac:chgData name="Rita Tam" userId="a11fa42d-2320-45aa-b44e-2f74874cff07" providerId="ADAL" clId="{B0D44799-FFDC-4888-B186-527C11C808E6}" dt="2022-11-28T04:01:17.254" v="504"/>
          <ac:picMkLst>
            <pc:docMk/>
            <pc:sldMk cId="4278244566" sldId="299"/>
            <ac:picMk id="2050" creationId="{74E786DA-4D14-0025-981D-05F49F9DACF9}"/>
          </ac:picMkLst>
        </pc:picChg>
        <pc:picChg chg="add mod">
          <ac:chgData name="Rita Tam" userId="a11fa42d-2320-45aa-b44e-2f74874cff07" providerId="ADAL" clId="{B0D44799-FFDC-4888-B186-527C11C808E6}" dt="2022-11-28T04:07:18.245" v="589" actId="1037"/>
          <ac:picMkLst>
            <pc:docMk/>
            <pc:sldMk cId="4278244566" sldId="299"/>
            <ac:picMk id="2052" creationId="{F4FB273F-5BCC-D652-71F0-4D6222780EFD}"/>
          </ac:picMkLst>
        </pc:picChg>
        <pc:inkChg chg="mod">
          <ac:chgData name="Rita Tam" userId="a11fa42d-2320-45aa-b44e-2f74874cff07" providerId="ADAL" clId="{B0D44799-FFDC-4888-B186-527C11C808E6}" dt="2022-11-28T03:45:24.623" v="300"/>
          <ac:inkMkLst>
            <pc:docMk/>
            <pc:sldMk cId="4278244566" sldId="299"/>
            <ac:inkMk id="22" creationId="{8427EF1B-F34E-C0A6-284A-DC7AE2B1C6CE}"/>
          </ac:inkMkLst>
        </pc:inkChg>
        <pc:inkChg chg="mod">
          <ac:chgData name="Rita Tam" userId="a11fa42d-2320-45aa-b44e-2f74874cff07" providerId="ADAL" clId="{B0D44799-FFDC-4888-B186-527C11C808E6}" dt="2022-11-28T03:45:24.623" v="300"/>
          <ac:inkMkLst>
            <pc:docMk/>
            <pc:sldMk cId="4278244566" sldId="299"/>
            <ac:inkMk id="25" creationId="{E1B0C5F4-B204-7292-F92E-46439546132C}"/>
          </ac:inkMkLst>
        </pc:inkChg>
        <pc:inkChg chg="mod">
          <ac:chgData name="Rita Tam" userId="a11fa42d-2320-45aa-b44e-2f74874cff07" providerId="ADAL" clId="{B0D44799-FFDC-4888-B186-527C11C808E6}" dt="2022-11-28T03:47:14.439" v="337" actId="164"/>
          <ac:inkMkLst>
            <pc:docMk/>
            <pc:sldMk cId="4278244566" sldId="299"/>
            <ac:inkMk id="1026" creationId="{DEA935FF-2381-BE35-33CC-3DC7772EACA4}"/>
          </ac:inkMkLst>
        </pc:inkChg>
        <pc:inkChg chg="mod">
          <ac:chgData name="Rita Tam" userId="a11fa42d-2320-45aa-b44e-2f74874cff07" providerId="ADAL" clId="{B0D44799-FFDC-4888-B186-527C11C808E6}" dt="2022-11-28T03:47:14.439" v="337" actId="164"/>
          <ac:inkMkLst>
            <pc:docMk/>
            <pc:sldMk cId="4278244566" sldId="299"/>
            <ac:inkMk id="1032" creationId="{79D5BA6E-1E27-70E7-4B70-BBE4BE000778}"/>
          </ac:inkMkLst>
        </pc:inkChg>
        <pc:inkChg chg="mod">
          <ac:chgData name="Rita Tam" userId="a11fa42d-2320-45aa-b44e-2f74874cff07" providerId="ADAL" clId="{B0D44799-FFDC-4888-B186-527C11C808E6}" dt="2022-11-28T03:46:39.628" v="317"/>
          <ac:inkMkLst>
            <pc:docMk/>
            <pc:sldMk cId="4278244566" sldId="299"/>
            <ac:inkMk id="1093" creationId="{2DF0074C-7CAB-3B1C-9495-A4A10358166E}"/>
          </ac:inkMkLst>
        </pc:inkChg>
        <pc:inkChg chg="mod">
          <ac:chgData name="Rita Tam" userId="a11fa42d-2320-45aa-b44e-2f74874cff07" providerId="ADAL" clId="{B0D44799-FFDC-4888-B186-527C11C808E6}" dt="2022-11-28T03:46:39.628" v="317"/>
          <ac:inkMkLst>
            <pc:docMk/>
            <pc:sldMk cId="4278244566" sldId="299"/>
            <ac:inkMk id="1096" creationId="{0F62519D-4689-0D7B-DA76-B26A381FF20C}"/>
          </ac:inkMkLst>
        </pc:inkChg>
        <pc:inkChg chg="mod">
          <ac:chgData name="Rita Tam" userId="a11fa42d-2320-45aa-b44e-2f74874cff07" providerId="ADAL" clId="{B0D44799-FFDC-4888-B186-527C11C808E6}" dt="2022-11-28T03:43:32.214" v="283" actId="164"/>
          <ac:inkMkLst>
            <pc:docMk/>
            <pc:sldMk cId="4278244566" sldId="299"/>
            <ac:inkMk id="1143" creationId="{6F435038-6456-92A3-A209-F189163B19BA}"/>
          </ac:inkMkLst>
        </pc:inkChg>
        <pc:inkChg chg="mod">
          <ac:chgData name="Rita Tam" userId="a11fa42d-2320-45aa-b44e-2f74874cff07" providerId="ADAL" clId="{B0D44799-FFDC-4888-B186-527C11C808E6}" dt="2022-11-28T03:43:32.214" v="283" actId="164"/>
          <ac:inkMkLst>
            <pc:docMk/>
            <pc:sldMk cId="4278244566" sldId="299"/>
            <ac:inkMk id="1147" creationId="{5D78F6B0-271B-513B-1683-9D0669F17302}"/>
          </ac:inkMkLst>
        </pc:inkChg>
        <pc:inkChg chg="mod">
          <ac:chgData name="Rita Tam" userId="a11fa42d-2320-45aa-b44e-2f74874cff07" providerId="ADAL" clId="{B0D44799-FFDC-4888-B186-527C11C808E6}" dt="2022-11-28T03:46:41.607" v="319"/>
          <ac:inkMkLst>
            <pc:docMk/>
            <pc:sldMk cId="4278244566" sldId="299"/>
            <ac:inkMk id="1162" creationId="{6C5D4206-B2B2-5272-8A16-8145D5A52865}"/>
          </ac:inkMkLst>
        </pc:inkChg>
        <pc:inkChg chg="mod">
          <ac:chgData name="Rita Tam" userId="a11fa42d-2320-45aa-b44e-2f74874cff07" providerId="ADAL" clId="{B0D44799-FFDC-4888-B186-527C11C808E6}" dt="2022-11-28T03:46:41.607" v="319"/>
          <ac:inkMkLst>
            <pc:docMk/>
            <pc:sldMk cId="4278244566" sldId="299"/>
            <ac:inkMk id="1168" creationId="{2F5BE235-6795-8293-2D26-4B1CDE9C9686}"/>
          </ac:inkMkLst>
        </pc:inkChg>
        <pc:inkChg chg="mod">
          <ac:chgData name="Rita Tam" userId="a11fa42d-2320-45aa-b44e-2f74874cff07" providerId="ADAL" clId="{B0D44799-FFDC-4888-B186-527C11C808E6}" dt="2022-11-28T03:46:56.140" v="323"/>
          <ac:inkMkLst>
            <pc:docMk/>
            <pc:sldMk cId="4278244566" sldId="299"/>
            <ac:inkMk id="1193" creationId="{3F55ECEB-927E-D1CD-BF36-D0CE0126273C}"/>
          </ac:inkMkLst>
        </pc:inkChg>
        <pc:inkChg chg="mod">
          <ac:chgData name="Rita Tam" userId="a11fa42d-2320-45aa-b44e-2f74874cff07" providerId="ADAL" clId="{B0D44799-FFDC-4888-B186-527C11C808E6}" dt="2022-11-28T03:46:56.140" v="323"/>
          <ac:inkMkLst>
            <pc:docMk/>
            <pc:sldMk cId="4278244566" sldId="299"/>
            <ac:inkMk id="1196" creationId="{93582F2C-B3A0-FE8D-A4CA-B1AFB7CE6D75}"/>
          </ac:inkMkLst>
        </pc:inkChg>
        <pc:inkChg chg="mod">
          <ac:chgData name="Rita Tam" userId="a11fa42d-2320-45aa-b44e-2f74874cff07" providerId="ADAL" clId="{B0D44799-FFDC-4888-B186-527C11C808E6}" dt="2022-11-28T03:46:56.140" v="323"/>
          <ac:inkMkLst>
            <pc:docMk/>
            <pc:sldMk cId="4278244566" sldId="299"/>
            <ac:inkMk id="1230" creationId="{589C3840-CBAF-05C6-EDA4-AB6F90BE4AC3}"/>
          </ac:inkMkLst>
        </pc:inkChg>
        <pc:inkChg chg="mod">
          <ac:chgData name="Rita Tam" userId="a11fa42d-2320-45aa-b44e-2f74874cff07" providerId="ADAL" clId="{B0D44799-FFDC-4888-B186-527C11C808E6}" dt="2022-11-28T03:46:56.140" v="323"/>
          <ac:inkMkLst>
            <pc:docMk/>
            <pc:sldMk cId="4278244566" sldId="299"/>
            <ac:inkMk id="1233" creationId="{D9F38BE5-BA55-9F10-D5FF-0BB19C42700E}"/>
          </ac:inkMkLst>
        </pc:inkChg>
        <pc:inkChg chg="mod">
          <ac:chgData name="Rita Tam" userId="a11fa42d-2320-45aa-b44e-2f74874cff07" providerId="ADAL" clId="{B0D44799-FFDC-4888-B186-527C11C808E6}" dt="2022-11-28T03:46:56.140" v="323"/>
          <ac:inkMkLst>
            <pc:docMk/>
            <pc:sldMk cId="4278244566" sldId="299"/>
            <ac:inkMk id="1255" creationId="{F7209481-00DA-5F53-9691-A2D28D872E84}"/>
          </ac:inkMkLst>
        </pc:inkChg>
        <pc:inkChg chg="mod">
          <ac:chgData name="Rita Tam" userId="a11fa42d-2320-45aa-b44e-2f74874cff07" providerId="ADAL" clId="{B0D44799-FFDC-4888-B186-527C11C808E6}" dt="2022-11-28T03:46:56.140" v="323"/>
          <ac:inkMkLst>
            <pc:docMk/>
            <pc:sldMk cId="4278244566" sldId="299"/>
            <ac:inkMk id="1258" creationId="{658DEE57-0EE6-C5FE-D235-AEDC2FB0A6F5}"/>
          </ac:inkMkLst>
        </pc:inkChg>
        <pc:inkChg chg="mod">
          <ac:chgData name="Rita Tam" userId="a11fa42d-2320-45aa-b44e-2f74874cff07" providerId="ADAL" clId="{B0D44799-FFDC-4888-B186-527C11C808E6}" dt="2022-11-28T03:49:55.859" v="369"/>
          <ac:inkMkLst>
            <pc:docMk/>
            <pc:sldMk cId="4278244566" sldId="299"/>
            <ac:inkMk id="1280" creationId="{B5727E70-1B1C-CDF1-25A4-83CA503AC526}"/>
          </ac:inkMkLst>
        </pc:inkChg>
        <pc:inkChg chg="mod">
          <ac:chgData name="Rita Tam" userId="a11fa42d-2320-45aa-b44e-2f74874cff07" providerId="ADAL" clId="{B0D44799-FFDC-4888-B186-527C11C808E6}" dt="2022-11-28T03:49:55.859" v="369"/>
          <ac:inkMkLst>
            <pc:docMk/>
            <pc:sldMk cId="4278244566" sldId="299"/>
            <ac:inkMk id="1283" creationId="{AE62F1A4-F89D-C2E6-336D-B4753C2D30C6}"/>
          </ac:inkMkLst>
        </pc:inkChg>
        <pc:inkChg chg="mod">
          <ac:chgData name="Rita Tam" userId="a11fa42d-2320-45aa-b44e-2f74874cff07" providerId="ADAL" clId="{B0D44799-FFDC-4888-B186-527C11C808E6}" dt="2022-11-28T04:03:22.560" v="524" actId="164"/>
          <ac:inkMkLst>
            <pc:docMk/>
            <pc:sldMk cId="4278244566" sldId="299"/>
            <ac:inkMk id="1305" creationId="{7FF1CEA1-8DF7-7BB7-6C90-0FE17E7BC10F}"/>
          </ac:inkMkLst>
        </pc:inkChg>
        <pc:inkChg chg="mod">
          <ac:chgData name="Rita Tam" userId="a11fa42d-2320-45aa-b44e-2f74874cff07" providerId="ADAL" clId="{B0D44799-FFDC-4888-B186-527C11C808E6}" dt="2022-11-28T04:03:22.560" v="524" actId="164"/>
          <ac:inkMkLst>
            <pc:docMk/>
            <pc:sldMk cId="4278244566" sldId="299"/>
            <ac:inkMk id="1308" creationId="{A2238E65-74CD-D9AD-C28C-251DD1E8E840}"/>
          </ac:inkMkLst>
        </pc:inkChg>
        <pc:inkChg chg="mod">
          <ac:chgData name="Rita Tam" userId="a11fa42d-2320-45aa-b44e-2f74874cff07" providerId="ADAL" clId="{B0D44799-FFDC-4888-B186-527C11C808E6}" dt="2022-11-28T03:51:17.768" v="393"/>
          <ac:inkMkLst>
            <pc:docMk/>
            <pc:sldMk cId="4278244566" sldId="299"/>
            <ac:inkMk id="1330" creationId="{A72DE330-8605-B1C0-F1D8-5EA730EF2555}"/>
          </ac:inkMkLst>
        </pc:inkChg>
        <pc:inkChg chg="mod">
          <ac:chgData name="Rita Tam" userId="a11fa42d-2320-45aa-b44e-2f74874cff07" providerId="ADAL" clId="{B0D44799-FFDC-4888-B186-527C11C808E6}" dt="2022-11-28T03:51:17.768" v="393"/>
          <ac:inkMkLst>
            <pc:docMk/>
            <pc:sldMk cId="4278244566" sldId="299"/>
            <ac:inkMk id="1333" creationId="{64AE0522-EBE0-3C46-06E0-D9F449FB05FD}"/>
          </ac:inkMkLst>
        </pc:inkChg>
        <pc:inkChg chg="mod">
          <ac:chgData name="Rita Tam" userId="a11fa42d-2320-45aa-b44e-2f74874cff07" providerId="ADAL" clId="{B0D44799-FFDC-4888-B186-527C11C808E6}" dt="2022-11-28T03:51:30.875" v="398"/>
          <ac:inkMkLst>
            <pc:docMk/>
            <pc:sldMk cId="4278244566" sldId="299"/>
            <ac:inkMk id="1355" creationId="{5CEC8186-22ED-D632-FD73-CA01FC602726}"/>
          </ac:inkMkLst>
        </pc:inkChg>
        <pc:inkChg chg="mod">
          <ac:chgData name="Rita Tam" userId="a11fa42d-2320-45aa-b44e-2f74874cff07" providerId="ADAL" clId="{B0D44799-FFDC-4888-B186-527C11C808E6}" dt="2022-11-28T03:51:30.875" v="398"/>
          <ac:inkMkLst>
            <pc:docMk/>
            <pc:sldMk cId="4278244566" sldId="299"/>
            <ac:inkMk id="1358" creationId="{ADDC701C-5EFC-FDA0-3130-F5EEAE3B62C4}"/>
          </ac:inkMkLst>
        </pc:inkChg>
        <pc:inkChg chg="mod">
          <ac:chgData name="Rita Tam" userId="a11fa42d-2320-45aa-b44e-2f74874cff07" providerId="ADAL" clId="{B0D44799-FFDC-4888-B186-527C11C808E6}" dt="2022-11-28T03:52:16.003" v="407"/>
          <ac:inkMkLst>
            <pc:docMk/>
            <pc:sldMk cId="4278244566" sldId="299"/>
            <ac:inkMk id="1380" creationId="{06BEE385-632F-90E5-CEDF-0E07C3943E50}"/>
          </ac:inkMkLst>
        </pc:inkChg>
        <pc:inkChg chg="mod">
          <ac:chgData name="Rita Tam" userId="a11fa42d-2320-45aa-b44e-2f74874cff07" providerId="ADAL" clId="{B0D44799-FFDC-4888-B186-527C11C808E6}" dt="2022-11-28T03:52:16.003" v="407"/>
          <ac:inkMkLst>
            <pc:docMk/>
            <pc:sldMk cId="4278244566" sldId="299"/>
            <ac:inkMk id="1383" creationId="{E52E126D-0030-3FBA-85E3-2ABCF0966A8B}"/>
          </ac:inkMkLst>
        </pc:inkChg>
        <pc:inkChg chg="mod">
          <ac:chgData name="Rita Tam" userId="a11fa42d-2320-45aa-b44e-2f74874cff07" providerId="ADAL" clId="{B0D44799-FFDC-4888-B186-527C11C808E6}" dt="2022-11-28T03:53:18.174" v="414"/>
          <ac:inkMkLst>
            <pc:docMk/>
            <pc:sldMk cId="4278244566" sldId="299"/>
            <ac:inkMk id="1405" creationId="{7EE9397F-BCBE-7A45-7122-8031D3420828}"/>
          </ac:inkMkLst>
        </pc:inkChg>
        <pc:inkChg chg="mod">
          <ac:chgData name="Rita Tam" userId="a11fa42d-2320-45aa-b44e-2f74874cff07" providerId="ADAL" clId="{B0D44799-FFDC-4888-B186-527C11C808E6}" dt="2022-11-28T03:53:18.174" v="414"/>
          <ac:inkMkLst>
            <pc:docMk/>
            <pc:sldMk cId="4278244566" sldId="299"/>
            <ac:inkMk id="1408" creationId="{E57A8524-052C-E601-093D-0399CE057AB0}"/>
          </ac:inkMkLst>
        </pc:inkChg>
        <pc:inkChg chg="mod">
          <ac:chgData name="Rita Tam" userId="a11fa42d-2320-45aa-b44e-2f74874cff07" providerId="ADAL" clId="{B0D44799-FFDC-4888-B186-527C11C808E6}" dt="2022-11-28T03:53:31.931" v="417"/>
          <ac:inkMkLst>
            <pc:docMk/>
            <pc:sldMk cId="4278244566" sldId="299"/>
            <ac:inkMk id="1430" creationId="{9C55D106-F2BB-0C63-6F05-5E0C7615A8A2}"/>
          </ac:inkMkLst>
        </pc:inkChg>
        <pc:inkChg chg="mod">
          <ac:chgData name="Rita Tam" userId="a11fa42d-2320-45aa-b44e-2f74874cff07" providerId="ADAL" clId="{B0D44799-FFDC-4888-B186-527C11C808E6}" dt="2022-11-28T03:53:31.931" v="417"/>
          <ac:inkMkLst>
            <pc:docMk/>
            <pc:sldMk cId="4278244566" sldId="299"/>
            <ac:inkMk id="1433" creationId="{A370AECA-9E5E-52B4-63FF-E9D4A7B3E6A1}"/>
          </ac:inkMkLst>
        </pc:inkChg>
        <pc:inkChg chg="mod">
          <ac:chgData name="Rita Tam" userId="a11fa42d-2320-45aa-b44e-2f74874cff07" providerId="ADAL" clId="{B0D44799-FFDC-4888-B186-527C11C808E6}" dt="2022-11-28T03:54:02.458" v="423"/>
          <ac:inkMkLst>
            <pc:docMk/>
            <pc:sldMk cId="4278244566" sldId="299"/>
            <ac:inkMk id="1455" creationId="{E273E6E8-EDD4-4163-BCD8-8BCF20E48606}"/>
          </ac:inkMkLst>
        </pc:inkChg>
        <pc:inkChg chg="mod">
          <ac:chgData name="Rita Tam" userId="a11fa42d-2320-45aa-b44e-2f74874cff07" providerId="ADAL" clId="{B0D44799-FFDC-4888-B186-527C11C808E6}" dt="2022-11-28T03:54:02.458" v="423"/>
          <ac:inkMkLst>
            <pc:docMk/>
            <pc:sldMk cId="4278244566" sldId="299"/>
            <ac:inkMk id="1458" creationId="{FCDC8DB0-0FFA-313C-6667-6C5392FB9CE4}"/>
          </ac:inkMkLst>
        </pc:inkChg>
        <pc:inkChg chg="mod">
          <ac:chgData name="Rita Tam" userId="a11fa42d-2320-45aa-b44e-2f74874cff07" providerId="ADAL" clId="{B0D44799-FFDC-4888-B186-527C11C808E6}" dt="2022-11-28T03:54:33.441" v="428"/>
          <ac:inkMkLst>
            <pc:docMk/>
            <pc:sldMk cId="4278244566" sldId="299"/>
            <ac:inkMk id="1480" creationId="{901BFDC9-A579-41E1-D24A-E70191A1F3AF}"/>
          </ac:inkMkLst>
        </pc:inkChg>
        <pc:inkChg chg="mod">
          <ac:chgData name="Rita Tam" userId="a11fa42d-2320-45aa-b44e-2f74874cff07" providerId="ADAL" clId="{B0D44799-FFDC-4888-B186-527C11C808E6}" dt="2022-11-28T03:54:33.441" v="428"/>
          <ac:inkMkLst>
            <pc:docMk/>
            <pc:sldMk cId="4278244566" sldId="299"/>
            <ac:inkMk id="1483" creationId="{4D2F0B9B-FEA2-E783-196D-3C6027B5ECC6}"/>
          </ac:inkMkLst>
        </pc:inkChg>
        <pc:inkChg chg="mod">
          <ac:chgData name="Rita Tam" userId="a11fa42d-2320-45aa-b44e-2f74874cff07" providerId="ADAL" clId="{B0D44799-FFDC-4888-B186-527C11C808E6}" dt="2022-11-28T03:54:45.946" v="431"/>
          <ac:inkMkLst>
            <pc:docMk/>
            <pc:sldMk cId="4278244566" sldId="299"/>
            <ac:inkMk id="1505" creationId="{189DC6BE-9D8D-23BD-E2EC-445924F48127}"/>
          </ac:inkMkLst>
        </pc:inkChg>
        <pc:inkChg chg="mod">
          <ac:chgData name="Rita Tam" userId="a11fa42d-2320-45aa-b44e-2f74874cff07" providerId="ADAL" clId="{B0D44799-FFDC-4888-B186-527C11C808E6}" dt="2022-11-28T03:54:45.946" v="431"/>
          <ac:inkMkLst>
            <pc:docMk/>
            <pc:sldMk cId="4278244566" sldId="299"/>
            <ac:inkMk id="1508" creationId="{2293CAA0-62B5-ADDE-998D-FF317961F2E9}"/>
          </ac:inkMkLst>
        </pc:inkChg>
        <pc:inkChg chg="mod">
          <ac:chgData name="Rita Tam" userId="a11fa42d-2320-45aa-b44e-2f74874cff07" providerId="ADAL" clId="{B0D44799-FFDC-4888-B186-527C11C808E6}" dt="2022-11-28T03:56:46.994" v="439"/>
          <ac:inkMkLst>
            <pc:docMk/>
            <pc:sldMk cId="4278244566" sldId="299"/>
            <ac:inkMk id="1530" creationId="{D0EE5741-AA15-83CB-7B0E-92EBF09C73BC}"/>
          </ac:inkMkLst>
        </pc:inkChg>
        <pc:inkChg chg="mod">
          <ac:chgData name="Rita Tam" userId="a11fa42d-2320-45aa-b44e-2f74874cff07" providerId="ADAL" clId="{B0D44799-FFDC-4888-B186-527C11C808E6}" dt="2022-11-28T03:56:46.994" v="439"/>
          <ac:inkMkLst>
            <pc:docMk/>
            <pc:sldMk cId="4278244566" sldId="299"/>
            <ac:inkMk id="1533" creationId="{760D9987-03D4-D04E-0220-3D01DDD3C11B}"/>
          </ac:inkMkLst>
        </pc:inkChg>
        <pc:inkChg chg="mod">
          <ac:chgData name="Rita Tam" userId="a11fa42d-2320-45aa-b44e-2f74874cff07" providerId="ADAL" clId="{B0D44799-FFDC-4888-B186-527C11C808E6}" dt="2022-11-28T03:56:55.161" v="441"/>
          <ac:inkMkLst>
            <pc:docMk/>
            <pc:sldMk cId="4278244566" sldId="299"/>
            <ac:inkMk id="1560" creationId="{750A69E2-D36A-5C7A-BDFD-E7B136541020}"/>
          </ac:inkMkLst>
        </pc:inkChg>
        <pc:inkChg chg="mod">
          <ac:chgData name="Rita Tam" userId="a11fa42d-2320-45aa-b44e-2f74874cff07" providerId="ADAL" clId="{B0D44799-FFDC-4888-B186-527C11C808E6}" dt="2022-11-28T03:56:55.161" v="441"/>
          <ac:inkMkLst>
            <pc:docMk/>
            <pc:sldMk cId="4278244566" sldId="299"/>
            <ac:inkMk id="1563" creationId="{E89C61FD-296A-7E99-BDFF-4D0BC7A4B886}"/>
          </ac:inkMkLst>
        </pc:inkChg>
        <pc:cxnChg chg="del">
          <ac:chgData name="Rita Tam" userId="a11fa42d-2320-45aa-b44e-2f74874cff07" providerId="ADAL" clId="{B0D44799-FFDC-4888-B186-527C11C808E6}" dt="2022-11-28T03:42:25.407" v="271" actId="478"/>
          <ac:cxnSpMkLst>
            <pc:docMk/>
            <pc:sldMk cId="4278244566" sldId="299"/>
            <ac:cxnSpMk id="17" creationId="{78969BE5-21A2-52D6-CF5C-1E3138D7EACB}"/>
          </ac:cxnSpMkLst>
        </pc:cxnChg>
        <pc:cxnChg chg="del">
          <ac:chgData name="Rita Tam" userId="a11fa42d-2320-45aa-b44e-2f74874cff07" providerId="ADAL" clId="{B0D44799-FFDC-4888-B186-527C11C808E6}" dt="2022-11-28T03:42:25.407" v="271" actId="478"/>
          <ac:cxnSpMkLst>
            <pc:docMk/>
            <pc:sldMk cId="4278244566" sldId="299"/>
            <ac:cxnSpMk id="18" creationId="{E9608BAC-A563-E182-3121-C2BDBB765F18}"/>
          </ac:cxnSpMkLst>
        </pc:cxnChg>
        <pc:cxnChg chg="del">
          <ac:chgData name="Rita Tam" userId="a11fa42d-2320-45aa-b44e-2f74874cff07" providerId="ADAL" clId="{B0D44799-FFDC-4888-B186-527C11C808E6}" dt="2022-11-28T03:42:25.407" v="271" actId="478"/>
          <ac:cxnSpMkLst>
            <pc:docMk/>
            <pc:sldMk cId="4278244566" sldId="299"/>
            <ac:cxnSpMk id="21" creationId="{B2B27BE6-1896-72C0-C535-E2A411EB9866}"/>
          </ac:cxnSpMkLst>
        </pc:cxnChg>
        <pc:cxnChg chg="del">
          <ac:chgData name="Rita Tam" userId="a11fa42d-2320-45aa-b44e-2f74874cff07" providerId="ADAL" clId="{B0D44799-FFDC-4888-B186-527C11C808E6}" dt="2022-11-28T03:42:25.407" v="271" actId="478"/>
          <ac:cxnSpMkLst>
            <pc:docMk/>
            <pc:sldMk cId="4278244566" sldId="299"/>
            <ac:cxnSpMk id="1063" creationId="{0329CA71-A6B0-995C-D063-B9F6C158E4E6}"/>
          </ac:cxnSpMkLst>
        </pc:cxnChg>
        <pc:cxnChg chg="del">
          <ac:chgData name="Rita Tam" userId="a11fa42d-2320-45aa-b44e-2f74874cff07" providerId="ADAL" clId="{B0D44799-FFDC-4888-B186-527C11C808E6}" dt="2022-11-28T03:42:25.407" v="271" actId="478"/>
          <ac:cxnSpMkLst>
            <pc:docMk/>
            <pc:sldMk cId="4278244566" sldId="299"/>
            <ac:cxnSpMk id="1066" creationId="{27B00648-2EB8-CEF0-76A0-5108452955B9}"/>
          </ac:cxnSpMkLst>
        </pc:cxnChg>
        <pc:cxnChg chg="add del mod">
          <ac:chgData name="Rita Tam" userId="a11fa42d-2320-45aa-b44e-2f74874cff07" providerId="ADAL" clId="{B0D44799-FFDC-4888-B186-527C11C808E6}" dt="2022-11-28T03:56:48.636" v="440"/>
          <ac:cxnSpMkLst>
            <pc:docMk/>
            <pc:sldMk cId="4278244566" sldId="299"/>
            <ac:cxnSpMk id="1537" creationId="{4DEE366A-15EE-B15A-E63D-4749D7BDDD87}"/>
          </ac:cxnSpMkLst>
        </pc:cxnChg>
        <pc:cxnChg chg="add del mod">
          <ac:chgData name="Rita Tam" userId="a11fa42d-2320-45aa-b44e-2f74874cff07" providerId="ADAL" clId="{B0D44799-FFDC-4888-B186-527C11C808E6}" dt="2022-11-28T03:56:48.636" v="440"/>
          <ac:cxnSpMkLst>
            <pc:docMk/>
            <pc:sldMk cId="4278244566" sldId="299"/>
            <ac:cxnSpMk id="1539" creationId="{96E53734-17C7-50D0-56F2-03955E9C4CF4}"/>
          </ac:cxnSpMkLst>
        </pc:cxnChg>
        <pc:cxnChg chg="add del mod">
          <ac:chgData name="Rita Tam" userId="a11fa42d-2320-45aa-b44e-2f74874cff07" providerId="ADAL" clId="{B0D44799-FFDC-4888-B186-527C11C808E6}" dt="2022-11-28T03:57:10.620" v="444"/>
          <ac:cxnSpMkLst>
            <pc:docMk/>
            <pc:sldMk cId="4278244566" sldId="299"/>
            <ac:cxnSpMk id="1567" creationId="{8D055013-B20A-45E0-09E4-76E50CC4EFA2}"/>
          </ac:cxnSpMkLst>
        </pc:cxnChg>
        <pc:cxnChg chg="add del mod">
          <ac:chgData name="Rita Tam" userId="a11fa42d-2320-45aa-b44e-2f74874cff07" providerId="ADAL" clId="{B0D44799-FFDC-4888-B186-527C11C808E6}" dt="2022-11-28T03:57:10.620" v="444"/>
          <ac:cxnSpMkLst>
            <pc:docMk/>
            <pc:sldMk cId="4278244566" sldId="299"/>
            <ac:cxnSpMk id="1569" creationId="{E93C83E7-E0FC-3B62-2F2D-6423F062C8EA}"/>
          </ac:cxnSpMkLst>
        </pc:cxnChg>
        <pc:cxnChg chg="add del mod">
          <ac:chgData name="Rita Tam" userId="a11fa42d-2320-45aa-b44e-2f74874cff07" providerId="ADAL" clId="{B0D44799-FFDC-4888-B186-527C11C808E6}" dt="2022-11-28T03:57:10.620" v="444"/>
          <ac:cxnSpMkLst>
            <pc:docMk/>
            <pc:sldMk cId="4278244566" sldId="299"/>
            <ac:cxnSpMk id="1570" creationId="{4F0DDC52-E00F-4E6F-64E2-19E47B2EE04B}"/>
          </ac:cxnSpMkLst>
        </pc:cxnChg>
        <pc:cxnChg chg="add mod">
          <ac:chgData name="Rita Tam" userId="a11fa42d-2320-45aa-b44e-2f74874cff07" providerId="ADAL" clId="{B0D44799-FFDC-4888-B186-527C11C808E6}" dt="2022-11-28T04:03:59.626" v="533" actId="14100"/>
          <ac:cxnSpMkLst>
            <pc:docMk/>
            <pc:sldMk cId="4278244566" sldId="299"/>
            <ac:cxnSpMk id="1574" creationId="{70CE8D3B-A86D-99B6-918A-88A45DA43B2C}"/>
          </ac:cxnSpMkLst>
        </pc:cxnChg>
        <pc:cxnChg chg="add mod">
          <ac:chgData name="Rita Tam" userId="a11fa42d-2320-45aa-b44e-2f74874cff07" providerId="ADAL" clId="{B0D44799-FFDC-4888-B186-527C11C808E6}" dt="2022-11-28T04:04:02.376" v="534" actId="14100"/>
          <ac:cxnSpMkLst>
            <pc:docMk/>
            <pc:sldMk cId="4278244566" sldId="299"/>
            <ac:cxnSpMk id="1575" creationId="{26D28DEA-0932-8659-1A1D-8834E1C40822}"/>
          </ac:cxnSpMkLst>
        </pc:cxnChg>
        <pc:cxnChg chg="add del mod">
          <ac:chgData name="Rita Tam" userId="a11fa42d-2320-45aa-b44e-2f74874cff07" providerId="ADAL" clId="{B0D44799-FFDC-4888-B186-527C11C808E6}" dt="2022-11-28T03:57:36.309" v="447"/>
          <ac:cxnSpMkLst>
            <pc:docMk/>
            <pc:sldMk cId="4278244566" sldId="299"/>
            <ac:cxnSpMk id="1579" creationId="{A10CE11E-FAF2-B518-5179-4AB2395C9D2E}"/>
          </ac:cxnSpMkLst>
        </pc:cxnChg>
        <pc:cxnChg chg="add del mod">
          <ac:chgData name="Rita Tam" userId="a11fa42d-2320-45aa-b44e-2f74874cff07" providerId="ADAL" clId="{B0D44799-FFDC-4888-B186-527C11C808E6}" dt="2022-11-28T03:57:36.309" v="447"/>
          <ac:cxnSpMkLst>
            <pc:docMk/>
            <pc:sldMk cId="4278244566" sldId="299"/>
            <ac:cxnSpMk id="1580" creationId="{E66F69FF-8824-CB16-4BBC-2FA66A721C05}"/>
          </ac:cxnSpMkLst>
        </pc:cxnChg>
        <pc:cxnChg chg="add del mod">
          <ac:chgData name="Rita Tam" userId="a11fa42d-2320-45aa-b44e-2f74874cff07" providerId="ADAL" clId="{B0D44799-FFDC-4888-B186-527C11C808E6}" dt="2022-11-28T03:57:50.851" v="451"/>
          <ac:cxnSpMkLst>
            <pc:docMk/>
            <pc:sldMk cId="4278244566" sldId="299"/>
            <ac:cxnSpMk id="1581" creationId="{CD2902F7-C895-117A-921B-664AAA39A5D5}"/>
          </ac:cxnSpMkLst>
        </pc:cxnChg>
        <pc:cxnChg chg="add mod">
          <ac:chgData name="Rita Tam" userId="a11fa42d-2320-45aa-b44e-2f74874cff07" providerId="ADAL" clId="{B0D44799-FFDC-4888-B186-527C11C808E6}" dt="2022-11-28T03:57:54.862" v="452"/>
          <ac:cxnSpMkLst>
            <pc:docMk/>
            <pc:sldMk cId="4278244566" sldId="299"/>
            <ac:cxnSpMk id="1582" creationId="{70AC4562-5ACA-6045-1EB4-EF9AAFF60FBE}"/>
          </ac:cxnSpMkLst>
        </pc:cxnChg>
      </pc:sldChg>
      <pc:sldChg chg="addSp delSp modSp add mod modTransition">
        <pc:chgData name="Rita Tam" userId="a11fa42d-2320-45aa-b44e-2f74874cff07" providerId="ADAL" clId="{B0D44799-FFDC-4888-B186-527C11C808E6}" dt="2022-11-28T04:39:56.703" v="1177" actId="1035"/>
        <pc:sldMkLst>
          <pc:docMk/>
          <pc:sldMk cId="2670264949" sldId="300"/>
        </pc:sldMkLst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29" creationId="{38EC8240-9C64-23A3-F75C-781C8B3F6032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31" creationId="{5DA7E219-3022-EA90-5FE0-001B6C6262BF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32" creationId="{3C5C28AA-EAFE-A19D-8A31-5CDC2798E02C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33" creationId="{A4D0383D-0902-067A-07E9-9077FBF93EC1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34" creationId="{39224BED-3CBE-1A61-84EE-366FD935DD11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35" creationId="{F77C07F3-CE8A-62EC-F892-E1D1C22A9003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36" creationId="{8A87CA94-1847-16C1-A7EE-E7E8628E0787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39" creationId="{38EC6966-BF57-03FD-185A-F0A801277CBF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40" creationId="{4AB1886C-B804-4B8D-24BF-24475D162C88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41" creationId="{846AFB57-358E-F222-709C-5CE7B4A22771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742" creationId="{A8105321-21B2-1B52-702D-1B478F9A48A5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743" creationId="{B40AAF73-BC7F-FFFE-B98C-917484E574B2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745" creationId="{43A7AFF1-11A6-F58E-F8FB-5A0479B631E3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746" creationId="{4F6C73D8-C447-FED1-749A-DE3353FC8DDC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749" creationId="{ECD99562-849E-80E1-8B26-2AD116AA905C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750" creationId="{DB02AB0F-E611-B712-1F86-1B36F5E6822D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751" creationId="{A1B85DB9-7DDD-6297-871E-2A8765CA80E4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752" creationId="{C9D8D03C-3954-B5AE-015A-AD8563E1AA20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789" creationId="{04DF4C5C-72BB-53BA-2FB6-A2F8D9BD0678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790" creationId="{92A233E1-D976-88E8-1DD8-4729654B7A2C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791" creationId="{7D4F43CD-E8C2-E604-ED41-00D805B42065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794" creationId="{9DEA3491-FB7B-821D-B26B-83FB97F6ABB7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795" creationId="{04597A4F-0C5C-C571-781C-9C8BE800F8B3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796" creationId="{3B1BF5CA-BD2E-387A-C7FD-94AA89D57727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797" creationId="{115976A8-3063-34E4-D119-2DC3E0A8D1ED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798" creationId="{510C120D-64BE-0371-3520-02BC02EA9F90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799" creationId="{07F2F381-3039-FAC3-4976-D88E97DF5981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00" creationId="{68CCBFB2-DCA6-F0EB-6834-36431FC0A51F}"/>
          </ac:spMkLst>
        </pc:spChg>
        <pc:spChg chg="mod">
          <ac:chgData name="Rita Tam" userId="a11fa42d-2320-45aa-b44e-2f74874cff07" providerId="ADAL" clId="{B0D44799-FFDC-4888-B186-527C11C808E6}" dt="2022-11-28T04:28:13.242" v="883" actId="1076"/>
          <ac:spMkLst>
            <pc:docMk/>
            <pc:sldMk cId="2670264949" sldId="300"/>
            <ac:spMk id="801" creationId="{9082EF9E-4B6F-E8B5-249E-7A51D44C9D21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20" creationId="{02422760-8843-BC45-2F0C-E94FFEB7EEEE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21" creationId="{C9CF0333-28C7-9524-3858-9E435A86F277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22" creationId="{EB5235EE-8A4E-2F47-7682-1C4748D96F52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23" creationId="{D3BDA7D6-438F-04FB-4C95-DF47C738D5C4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24" creationId="{4735D836-4DF8-1700-9C9A-E8A819C35782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25" creationId="{ABA3105D-B592-0604-DCE0-BA0097B64537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26" creationId="{5C8FEDB3-098E-A5BC-9DCD-37B66CDD7193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29" creationId="{FBE9B668-F7A2-3111-C558-FED80AAEE880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30" creationId="{A02AD018-3BFF-B853-FAED-3D91846DAFBF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31" creationId="{57E6FBD7-85FF-AF8E-CA27-7FB1FFB98FE3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32" creationId="{74877062-BEE8-B1AB-89B5-A102F9BCF122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33" creationId="{BDDDD7E2-3EFD-7BA0-004D-B1394B8576CE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34" creationId="{572ADE71-B4A2-3B6B-43EB-9FDEC6E0B265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35" creationId="{51959CF3-CA82-F3A0-A0A1-B38CF3767B07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38" creationId="{BACC64B4-1EEC-E863-6622-CA74F9B8FAB1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39" creationId="{EA666451-1077-4E2B-4B44-F2ADC2408E3B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40" creationId="{50B79C9F-7D31-5236-4D18-C08E3CC02A56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41" creationId="{E8308E96-3332-92FB-2688-3E4E07A144A6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42" creationId="{D26FB97A-7615-F1D5-7F98-259CC29085CB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43" creationId="{6A3F5736-000B-D361-0990-78879ADCE6FD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44" creationId="{1206ED5C-34B7-DEFE-30CD-E961AFD5F7DD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47" creationId="{0FAC0110-DF53-CD3A-E11F-995AD0D418AC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48" creationId="{410D1E98-576A-5725-9A44-B69DF5CFAA19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49" creationId="{0A1462A0-B5CF-3ECB-C135-7DEB55D5FEFB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50" creationId="{50FB2475-F32A-7C1F-D85A-C3C8C8C2C642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51" creationId="{06D188E8-746C-6B26-6ECB-EB4F8918BC5D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52" creationId="{3129FC89-CE0D-AF85-6B96-51B6FBB48FAC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53" creationId="{B57B5520-9F39-7743-BF60-04BB532868E5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56" creationId="{B864700D-6E08-6E5D-74B9-1C9B4749CAF7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57" creationId="{172208CA-8125-0775-FB7F-A66AD6E1E699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58" creationId="{28B14397-A3EC-F0CA-BC3E-5AC51E187022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59" creationId="{1FC2F956-0501-8F76-BD5D-3848443E83BD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60" creationId="{9096A1DB-C28A-1280-FBDD-0388665B974D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61" creationId="{31A16988-6545-118E-8ECB-30AFCFC9B8FB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62" creationId="{6FE65485-83FE-E79D-13DF-E7297B5F3CCB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65" creationId="{7ADD2EEC-9E0D-F3B3-9DE0-15AFFB05A192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66" creationId="{5FE231BC-4BE5-8BC2-18EE-59DC6DC2DBA1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67" creationId="{31DFD6EE-75F1-04BD-2BE8-7C0519CD77B9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68" creationId="{88C31544-93A8-E3DF-10C6-BC743D275FB8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69" creationId="{B0E99643-DC50-6D56-6452-D21230264338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70" creationId="{AA54608B-5D7F-8A8F-0C6C-5BD8F9E72A3A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71" creationId="{9AC2B2BC-24D1-6773-43DE-E25EEDF34307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74" creationId="{FFB3C838-DDD8-CBAA-F5B6-721B21B7862E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75" creationId="{E57F6382-F720-74B7-2357-AB213A4EE0BF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76" creationId="{F447291C-AE8A-4C2A-9C9C-DCBCE0B57804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77" creationId="{6A22D12F-7DFD-2222-8A22-F0A3681202E5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78" creationId="{017B1706-5F83-A426-CD23-61AC7AF553E8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79" creationId="{822526CC-4033-8B30-6D40-D2B0B30DC8EB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80" creationId="{409B7292-5ED7-752B-A1BD-3CDAA134AF47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83" creationId="{3059CEEE-699B-2793-A9E2-EE49FB2BD95B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84" creationId="{4F9AEAE6-2387-5A84-690A-0008050877C3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85" creationId="{AC6B6FF0-BF40-A461-CF01-C9253B2A2B1E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86" creationId="{EF28426E-A277-B872-5AB0-1190CEAC02AE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87" creationId="{043FAD7D-DEA9-BC56-9ECA-514CE918E358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88" creationId="{91E66988-417A-1E75-E506-5CD5D6AC000F}"/>
          </ac:spMkLst>
        </pc:spChg>
        <pc:spChg chg="mod">
          <ac:chgData name="Rita Tam" userId="a11fa42d-2320-45aa-b44e-2f74874cff07" providerId="ADAL" clId="{B0D44799-FFDC-4888-B186-527C11C808E6}" dt="2022-11-28T04:13:42.393" v="682"/>
          <ac:spMkLst>
            <pc:docMk/>
            <pc:sldMk cId="2670264949" sldId="300"/>
            <ac:spMk id="889" creationId="{930C6E33-2FAA-3F6B-2ECC-BB315EC73D14}"/>
          </ac:spMkLst>
        </pc:spChg>
        <pc:spChg chg="add mod">
          <ac:chgData name="Rita Tam" userId="a11fa42d-2320-45aa-b44e-2f74874cff07" providerId="ADAL" clId="{B0D44799-FFDC-4888-B186-527C11C808E6}" dt="2022-11-28T04:27:50.657" v="856" actId="1076"/>
          <ac:spMkLst>
            <pc:docMk/>
            <pc:sldMk cId="2670264949" sldId="300"/>
            <ac:spMk id="896" creationId="{4457F7A4-6577-419E-61D8-43329DB125A8}"/>
          </ac:spMkLst>
        </pc:spChg>
        <pc:spChg chg="add mod">
          <ac:chgData name="Rita Tam" userId="a11fa42d-2320-45aa-b44e-2f74874cff07" providerId="ADAL" clId="{B0D44799-FFDC-4888-B186-527C11C808E6}" dt="2022-11-28T04:39:14.070" v="1171" actId="1035"/>
          <ac:spMkLst>
            <pc:docMk/>
            <pc:sldMk cId="2670264949" sldId="300"/>
            <ac:spMk id="897" creationId="{72B17619-12E2-D45D-8858-B71783F480D0}"/>
          </ac:spMkLst>
        </pc:spChg>
        <pc:spChg chg="add mod">
          <ac:chgData name="Rita Tam" userId="a11fa42d-2320-45aa-b44e-2f74874cff07" providerId="ADAL" clId="{B0D44799-FFDC-4888-B186-527C11C808E6}" dt="2022-11-28T04:39:15.071" v="1172" actId="1035"/>
          <ac:spMkLst>
            <pc:docMk/>
            <pc:sldMk cId="2670264949" sldId="300"/>
            <ac:spMk id="898" creationId="{3BECDDAA-8745-9ECE-5076-52E9585E5077}"/>
          </ac:spMkLst>
        </pc:spChg>
        <pc:spChg chg="add mod">
          <ac:chgData name="Rita Tam" userId="a11fa42d-2320-45aa-b44e-2f74874cff07" providerId="ADAL" clId="{B0D44799-FFDC-4888-B186-527C11C808E6}" dt="2022-11-28T04:39:56.703" v="1177" actId="1035"/>
          <ac:spMkLst>
            <pc:docMk/>
            <pc:sldMk cId="2670264949" sldId="300"/>
            <ac:spMk id="899" creationId="{D0FE3BDD-3967-B436-0E8F-9B34DEFE134F}"/>
          </ac:spMkLst>
        </pc:spChg>
        <pc:grpChg chg="add mod">
          <ac:chgData name="Rita Tam" userId="a11fa42d-2320-45aa-b44e-2f74874cff07" providerId="ADAL" clId="{B0D44799-FFDC-4888-B186-527C11C808E6}" dt="2022-11-28T04:13:40.754" v="681" actId="164"/>
          <ac:grpSpMkLst>
            <pc:docMk/>
            <pc:sldMk cId="2670264949" sldId="300"/>
            <ac:grpSpMk id="3" creationId="{E7D0790E-29C6-D110-6CEE-6C09A9C59F5C}"/>
          </ac:grpSpMkLst>
        </pc:grpChg>
        <pc:grpChg chg="add del mod">
          <ac:chgData name="Rita Tam" userId="a11fa42d-2320-45aa-b44e-2f74874cff07" providerId="ADAL" clId="{B0D44799-FFDC-4888-B186-527C11C808E6}" dt="2022-11-28T04:13:44.310" v="683" actId="478"/>
          <ac:grpSpMkLst>
            <pc:docMk/>
            <pc:sldMk cId="2670264949" sldId="300"/>
            <ac:grpSpMk id="6" creationId="{B9A979C4-768D-8256-DF76-0C4755B4917C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8" creationId="{61CEAFEA-2DE9-3C9C-A776-AE955B8AA442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9" creationId="{3FC6B408-8702-30D4-E4AE-67313E56E363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12" creationId="{FF597463-0A16-6C65-695A-718DE3AA8428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13" creationId="{4DE3EBF0-B4E5-D33A-9623-25CEB7EA5DB1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14" creationId="{3B2E9F5F-9500-A92B-DE12-8FB54D2E55BE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15" creationId="{02EA6C0D-927D-B94D-7BB4-36AFF0CB3FFB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19" creationId="{892A5DF6-6567-4233-6152-F9ED553B0E34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20" creationId="{DC599E24-18CA-3F91-8E14-7C389575BD2A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22" creationId="{64D36122-8DF2-E6A9-0AD3-41F015148345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23" creationId="{C9D02DE5-32AB-06FB-B3B6-AED882CB7B3E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24" creationId="{411420D5-939A-8E12-28C1-95E04E12E900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25" creationId="{49F8830C-86FB-8208-A22A-3EB19AF709C7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27" creationId="{29D10794-677D-A203-F665-97502ABBBCE2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28" creationId="{AAE441F7-8E85-F251-BD3F-7206B92F807A}"/>
          </ac:grpSpMkLst>
        </pc:grpChg>
        <pc:grpChg chg="mod">
          <ac:chgData name="Rita Tam" userId="a11fa42d-2320-45aa-b44e-2f74874cff07" providerId="ADAL" clId="{B0D44799-FFDC-4888-B186-527C11C808E6}" dt="2022-11-28T04:13:40.754" v="681" actId="164"/>
          <ac:grpSpMkLst>
            <pc:docMk/>
            <pc:sldMk cId="2670264949" sldId="300"/>
            <ac:grpSpMk id="30" creationId="{9B188F8A-30F4-313E-D3D8-1B8890C0E7D1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37" creationId="{1C309FFB-CBBE-1987-64AF-EE9E6E58244B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38" creationId="{CC1A492C-9206-996D-44A1-E729787185E5}"/>
          </ac:grpSpMkLst>
        </pc:grpChg>
        <pc:grpChg chg="mod">
          <ac:chgData name="Rita Tam" userId="a11fa42d-2320-45aa-b44e-2f74874cff07" providerId="ADAL" clId="{B0D44799-FFDC-4888-B186-527C11C808E6}" dt="2022-11-28T04:13:40.754" v="681" actId="164"/>
          <ac:grpSpMkLst>
            <pc:docMk/>
            <pc:sldMk cId="2670264949" sldId="300"/>
            <ac:grpSpMk id="42" creationId="{F661284F-9A58-990A-C7E1-0F2455638CE0}"/>
          </ac:grpSpMkLst>
        </pc:grpChg>
        <pc:grpChg chg="mod">
          <ac:chgData name="Rita Tam" userId="a11fa42d-2320-45aa-b44e-2f74874cff07" providerId="ADAL" clId="{B0D44799-FFDC-4888-B186-527C11C808E6}" dt="2022-11-28T04:13:40.754" v="681" actId="164"/>
          <ac:grpSpMkLst>
            <pc:docMk/>
            <pc:sldMk cId="2670264949" sldId="300"/>
            <ac:grpSpMk id="52" creationId="{EE610830-C416-307E-DFFD-1F84C3D101DE}"/>
          </ac:grpSpMkLst>
        </pc:grpChg>
        <pc:grpChg chg="mod">
          <ac:chgData name="Rita Tam" userId="a11fa42d-2320-45aa-b44e-2f74874cff07" providerId="ADAL" clId="{B0D44799-FFDC-4888-B186-527C11C808E6}" dt="2022-11-28T04:13:40.754" v="681" actId="164"/>
          <ac:grpSpMkLst>
            <pc:docMk/>
            <pc:sldMk cId="2670264949" sldId="300"/>
            <ac:grpSpMk id="62" creationId="{2B9B6DA5-C8A7-F1FC-05A5-14376BFD6112}"/>
          </ac:grpSpMkLst>
        </pc:grpChg>
        <pc:grpChg chg="mod">
          <ac:chgData name="Rita Tam" userId="a11fa42d-2320-45aa-b44e-2f74874cff07" providerId="ADAL" clId="{B0D44799-FFDC-4888-B186-527C11C808E6}" dt="2022-11-28T04:13:40.754" v="681" actId="164"/>
          <ac:grpSpMkLst>
            <pc:docMk/>
            <pc:sldMk cId="2670264949" sldId="300"/>
            <ac:grpSpMk id="712" creationId="{44964478-F5ED-99FC-0F71-E8045F9CE363}"/>
          </ac:grpSpMkLst>
        </pc:grpChg>
        <pc:grpChg chg="mod">
          <ac:chgData name="Rita Tam" userId="a11fa42d-2320-45aa-b44e-2f74874cff07" providerId="ADAL" clId="{B0D44799-FFDC-4888-B186-527C11C808E6}" dt="2022-11-28T04:13:40.754" v="681" actId="164"/>
          <ac:grpSpMkLst>
            <pc:docMk/>
            <pc:sldMk cId="2670264949" sldId="300"/>
            <ac:grpSpMk id="722" creationId="{66F6408F-EA08-6195-E921-531F9C8EA680}"/>
          </ac:grpSpMkLst>
        </pc:grpChg>
        <pc:grpChg chg="mod">
          <ac:chgData name="Rita Tam" userId="a11fa42d-2320-45aa-b44e-2f74874cff07" providerId="ADAL" clId="{B0D44799-FFDC-4888-B186-527C11C808E6}" dt="2022-11-28T04:13:40.754" v="681" actId="164"/>
          <ac:grpSpMkLst>
            <pc:docMk/>
            <pc:sldMk cId="2670264949" sldId="300"/>
            <ac:grpSpMk id="732" creationId="{8664BD08-D98B-31F6-2E3B-0F4385E11397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747" creationId="{C609C78C-2ECB-B8A7-1D3E-9E132EBEC50E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748" creationId="{535ED4D3-1994-985E-FE6E-901FF50CD7F1}"/>
          </ac:grpSpMkLst>
        </pc:grpChg>
        <pc:grpChg chg="mod">
          <ac:chgData name="Rita Tam" userId="a11fa42d-2320-45aa-b44e-2f74874cff07" providerId="ADAL" clId="{B0D44799-FFDC-4888-B186-527C11C808E6}" dt="2022-11-28T04:13:40.754" v="681" actId="164"/>
          <ac:grpSpMkLst>
            <pc:docMk/>
            <pc:sldMk cId="2670264949" sldId="300"/>
            <ac:grpSpMk id="753" creationId="{AAF374AD-83B1-2E93-D829-CD807D864683}"/>
          </ac:grpSpMkLst>
        </pc:grpChg>
        <pc:grpChg chg="mod">
          <ac:chgData name="Rita Tam" userId="a11fa42d-2320-45aa-b44e-2f74874cff07" providerId="ADAL" clId="{B0D44799-FFDC-4888-B186-527C11C808E6}" dt="2022-11-28T04:13:40.754" v="681" actId="164"/>
          <ac:grpSpMkLst>
            <pc:docMk/>
            <pc:sldMk cId="2670264949" sldId="300"/>
            <ac:grpSpMk id="763" creationId="{7D2A9244-8C5E-BD81-384F-2BAA34230F41}"/>
          </ac:grpSpMkLst>
        </pc:grpChg>
        <pc:grpChg chg="mod">
          <ac:chgData name="Rita Tam" userId="a11fa42d-2320-45aa-b44e-2f74874cff07" providerId="ADAL" clId="{B0D44799-FFDC-4888-B186-527C11C808E6}" dt="2022-11-28T04:13:40.754" v="681" actId="164"/>
          <ac:grpSpMkLst>
            <pc:docMk/>
            <pc:sldMk cId="2670264949" sldId="300"/>
            <ac:grpSpMk id="773" creationId="{BE5D6303-C79A-ED8C-388D-AE1CEBA86BCD}"/>
          </ac:grpSpMkLst>
        </pc:grpChg>
        <pc:grpChg chg="mod">
          <ac:chgData name="Rita Tam" userId="a11fa42d-2320-45aa-b44e-2f74874cff07" providerId="ADAL" clId="{B0D44799-FFDC-4888-B186-527C11C808E6}" dt="2022-11-28T04:13:40.754" v="681" actId="164"/>
          <ac:grpSpMkLst>
            <pc:docMk/>
            <pc:sldMk cId="2670264949" sldId="300"/>
            <ac:grpSpMk id="783" creationId="{03C7F04F-081B-D5D7-37BD-717CFF6C20E4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792" creationId="{2F87DF42-6AB8-A182-C970-02BFE4F471FD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793" creationId="{727796FA-D275-F548-9ABB-4B66EEE42838}"/>
          </ac:grpSpMkLst>
        </pc:grpChg>
        <pc:grpChg chg="mod">
          <ac:chgData name="Rita Tam" userId="a11fa42d-2320-45aa-b44e-2f74874cff07" providerId="ADAL" clId="{B0D44799-FFDC-4888-B186-527C11C808E6}" dt="2022-11-28T04:13:40.754" v="681" actId="164"/>
          <ac:grpSpMkLst>
            <pc:docMk/>
            <pc:sldMk cId="2670264949" sldId="300"/>
            <ac:grpSpMk id="806" creationId="{CE14B9AD-5220-4F21-D6C8-4A0BC295FEA7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818" creationId="{30722400-62B7-F69F-9A35-EDC312ECA07C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819" creationId="{CDEE19BA-5939-8E41-ACE4-C273723FA6FA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827" creationId="{98B6421D-3832-BB09-A12E-86828CB5C114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828" creationId="{65E541B9-4FA6-693D-FAAF-9C3990CCD2E2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836" creationId="{99E6CC1E-71EE-000D-7114-F9D2260F280C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837" creationId="{F19D706E-24B4-7E7E-3C87-4C6789B664AA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845" creationId="{D56FC3E5-51EE-9E65-A8E3-304F598A0A99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846" creationId="{A27CBFF1-D288-0521-CAF3-E1C766E9E787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854" creationId="{1FC45967-B48A-8ADE-2201-46C6271DEAE5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855" creationId="{C397521B-D14C-ACB5-909F-EF41263F856E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863" creationId="{6CD971C7-AFEF-34E8-CA53-9E925B008BA0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864" creationId="{B4AF54CE-05F6-3049-CD08-A2B062F78780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872" creationId="{E3DC1DE3-2537-2B3B-488A-30F91D5AB559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873" creationId="{0ED1DCF5-3139-8235-0BAF-C0AC3AFD6DBE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881" creationId="{336FFC8C-0E0C-E153-A33F-A93815770FFD}"/>
          </ac:grpSpMkLst>
        </pc:grpChg>
        <pc:grpChg chg="mod">
          <ac:chgData name="Rita Tam" userId="a11fa42d-2320-45aa-b44e-2f74874cff07" providerId="ADAL" clId="{B0D44799-FFDC-4888-B186-527C11C808E6}" dt="2022-11-28T04:13:42.393" v="682"/>
          <ac:grpSpMkLst>
            <pc:docMk/>
            <pc:sldMk cId="2670264949" sldId="300"/>
            <ac:grpSpMk id="882" creationId="{9A952355-3E01-5656-BA57-33263D6FAE0E}"/>
          </ac:grpSpMkLst>
        </pc:grpChg>
        <pc:graphicFrameChg chg="mod">
          <ac:chgData name="Rita Tam" userId="a11fa42d-2320-45aa-b44e-2f74874cff07" providerId="ADAL" clId="{B0D44799-FFDC-4888-B186-527C11C808E6}" dt="2022-11-28T04:21:58.938" v="770" actId="207"/>
          <ac:graphicFrameMkLst>
            <pc:docMk/>
            <pc:sldMk cId="2670264949" sldId="300"/>
            <ac:graphicFrameMk id="4" creationId="{A473372B-0EE3-33E2-507D-0CD64C424EB3}"/>
          </ac:graphicFrameMkLst>
        </pc:graphicFrameChg>
        <pc:picChg chg="mod">
          <ac:chgData name="Rita Tam" userId="a11fa42d-2320-45aa-b44e-2f74874cff07" providerId="ADAL" clId="{B0D44799-FFDC-4888-B186-527C11C808E6}" dt="2022-11-28T04:22:03.049" v="771"/>
          <ac:picMkLst>
            <pc:docMk/>
            <pc:sldMk cId="2670264949" sldId="300"/>
            <ac:picMk id="817" creationId="{38B94983-AB91-2743-BCBB-AB366F8EDF4C}"/>
          </ac:picMkLst>
        </pc:picChg>
        <pc:picChg chg="add del mod">
          <ac:chgData name="Rita Tam" userId="a11fa42d-2320-45aa-b44e-2f74874cff07" providerId="ADAL" clId="{B0D44799-FFDC-4888-B186-527C11C808E6}" dt="2022-11-28T04:18:21.866" v="721" actId="478"/>
          <ac:picMkLst>
            <pc:docMk/>
            <pc:sldMk cId="2670264949" sldId="300"/>
            <ac:picMk id="891" creationId="{7A415185-45E5-D211-C63C-2261AF8556BE}"/>
          </ac:picMkLst>
        </pc:picChg>
        <pc:picChg chg="add del mod">
          <ac:chgData name="Rita Tam" userId="a11fa42d-2320-45aa-b44e-2f74874cff07" providerId="ADAL" clId="{B0D44799-FFDC-4888-B186-527C11C808E6}" dt="2022-11-28T04:19:36.478" v="727" actId="478"/>
          <ac:picMkLst>
            <pc:docMk/>
            <pc:sldMk cId="2670264949" sldId="300"/>
            <ac:picMk id="893" creationId="{69286065-E774-A920-93F1-067CAB1C4FD1}"/>
          </ac:picMkLst>
        </pc:picChg>
        <pc:picChg chg="add del mod">
          <ac:chgData name="Rita Tam" userId="a11fa42d-2320-45aa-b44e-2f74874cff07" providerId="ADAL" clId="{B0D44799-FFDC-4888-B186-527C11C808E6}" dt="2022-11-28T04:26:18.890" v="822" actId="478"/>
          <ac:picMkLst>
            <pc:docMk/>
            <pc:sldMk cId="2670264949" sldId="300"/>
            <ac:picMk id="895" creationId="{459CC534-BD63-6E7C-776D-F800334371A0}"/>
          </ac:picMkLst>
        </pc:picChg>
        <pc:picChg chg="add mod ord">
          <ac:chgData name="Rita Tam" userId="a11fa42d-2320-45aa-b44e-2f74874cff07" providerId="ADAL" clId="{B0D44799-FFDC-4888-B186-527C11C808E6}" dt="2022-11-28T04:27:08.549" v="848" actId="1036"/>
          <ac:picMkLst>
            <pc:docMk/>
            <pc:sldMk cId="2670264949" sldId="300"/>
            <ac:picMk id="901" creationId="{9D0843AD-830A-35C1-A0AF-EA3BBCDE1D5D}"/>
          </ac:picMkLst>
        </pc:picChg>
      </pc:sldChg>
      <pc:sldChg chg="addSp delSp modSp add mod modAnim">
        <pc:chgData name="Rita Tam" userId="a11fa42d-2320-45aa-b44e-2f74874cff07" providerId="ADAL" clId="{B0D44799-FFDC-4888-B186-527C11C808E6}" dt="2022-11-28T04:28:17.796" v="885"/>
        <pc:sldMkLst>
          <pc:docMk/>
          <pc:sldMk cId="465017879" sldId="301"/>
        </pc:sldMkLst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28" creationId="{BB406946-5AA4-5560-B6F2-224B76F50834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29" creationId="{A6B8EBEC-0A5B-F8AC-1C7D-DC3DC6640449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31" creationId="{7C2972F9-86D2-EDB1-A506-D56A7C5B5A42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32" creationId="{F99A69AC-3925-CF37-8E77-0E522DF345CD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33" creationId="{F03E9D66-A30A-12CD-8339-ED0E0E26CE4D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34" creationId="{15765F0E-12B3-285D-23ED-4BBD1E16EBAF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35" creationId="{7FDA90D3-741E-37F1-10B2-2117272C2428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38" creationId="{71BE72CC-5C37-1E79-10BE-41980ABCA78D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39" creationId="{0193009D-F374-5DD9-1B2A-70CD0BC83D08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40" creationId="{F5544889-92D3-82A0-A405-BA3B441003F3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41" creationId="{191DC2CD-95B7-EFF0-E603-34EDBCCB227A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742" creationId="{2F5DFE47-7C09-2406-324D-0098AD6C982F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743" creationId="{18252F74-1667-2624-7D41-87B9F774C3F5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745" creationId="{6DF02485-2B75-9AC1-EE74-C876115E441E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748" creationId="{171D4023-3E13-D256-C14E-CBBDCBA438BE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749" creationId="{E80B7ACA-D4F1-9C18-EE20-FA3469D2F564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750" creationId="{49B1C4D7-63E4-F5F3-88E3-0D79E851B16E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751" creationId="{2C3C59C9-BBFA-841B-4E74-ED8F24D29F44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752" creationId="{4781F2FB-23E7-AE06-3CA1-95901A0A3162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789" creationId="{336C7F57-AB48-65B2-A805-081AB6D2F1E3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790" creationId="{9685C2DF-457E-E6C9-2FD2-3EE20356EFD6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793" creationId="{3FD16D25-B5B6-AB48-4DAF-E6481D39DFF4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794" creationId="{773AA39E-BA9F-9AC8-58AA-5185E2ACA190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795" creationId="{889EAF52-032B-443F-161D-2FDB855C5C3E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796" creationId="{86CD02E4-B464-7943-9820-F891B49706C7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797" creationId="{6692D73A-4EC0-490E-B243-3129B0379119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798" creationId="{E9D0A967-A230-711B-AB46-DD4B92F1346B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799" creationId="{3D1D0D87-3375-C50B-FCD3-0DB4AFB54021}"/>
          </ac:spMkLst>
        </pc:spChg>
        <pc:spChg chg="del">
          <ac:chgData name="Rita Tam" userId="a11fa42d-2320-45aa-b44e-2f74874cff07" providerId="ADAL" clId="{B0D44799-FFDC-4888-B186-527C11C808E6}" dt="2022-11-28T04:28:17.524" v="884" actId="478"/>
          <ac:spMkLst>
            <pc:docMk/>
            <pc:sldMk cId="465017879" sldId="301"/>
            <ac:spMk id="801" creationId="{9082EF9E-4B6F-E8B5-249E-7A51D44C9D21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19" creationId="{1A419585-189F-264D-8D50-848CD9AA2ACD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20" creationId="{5A4A181D-0453-39FF-71A7-A5E078C65981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21" creationId="{4D164A43-5C68-2D6A-DC6B-20123F1C1959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22" creationId="{0CB88E72-FC30-8431-D18B-00F4C60297D5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23" creationId="{21E6669D-AE88-CF9E-D399-B08C8B5E9F94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24" creationId="{781B6ED4-B04E-E996-16DF-99C77FCFA96C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25" creationId="{365A0083-71F3-D2E2-7BB1-7EF66C2DCEB6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28" creationId="{36BFF133-871F-DBDA-8246-AD85BB97AEFB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29" creationId="{0BD7FCAA-FB04-B15A-ED09-3EE819584B30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30" creationId="{8A4A92B4-A6FD-CCA9-A7FD-A00243A39747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31" creationId="{B9BAF15B-5CCB-F000-DADB-89B9082BACA8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32" creationId="{B8FF6579-A824-DA8E-19CF-2D8E0A735FE6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33" creationId="{036BE875-08A8-AC1C-B15B-D493CFB10B33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34" creationId="{4C1004C4-AEC4-E7EE-3E71-3B629A0AD989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37" creationId="{7240DBD0-344A-755F-D6A3-8DB6E414480A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38" creationId="{F13AF30E-B286-27D2-1D8D-4F067E1C94C3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39" creationId="{7986395B-71C5-4FA1-0AE4-A597300216CA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40" creationId="{B2CFB2AF-F45F-63FD-96A5-B0AC88CA7D5C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41" creationId="{405CE020-3F79-317A-1B20-E3DCDE0817C5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42" creationId="{4F03F5C6-88AD-ED61-BDFE-DA90AA3253A5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43" creationId="{20202A1B-D7B0-8BDA-1414-328CC115818E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46" creationId="{6591749E-25A6-27E9-E90E-3CB86E581FD3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47" creationId="{696D4017-89FF-5329-22D7-049A4FDB6D7A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48" creationId="{5F23DC70-80DA-72D7-CB10-40CAA950094B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49" creationId="{ABAFB39F-CE1A-9CC1-A80F-DEF4DDE1FE0C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50" creationId="{6432D081-3711-4BBB-484B-C910938A19D8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51" creationId="{C7B5A963-EEC1-D585-F77E-BFF60060E07D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52" creationId="{DA71D177-34CD-D464-6478-C6A437F8D9CC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55" creationId="{79D17744-81C1-4390-544A-049242AD2691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56" creationId="{80475A66-431E-E836-E60F-E9E993910936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57" creationId="{7BD8659E-44F8-C9C4-F312-9B706D52AED6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58" creationId="{D66FDE4F-65FE-4300-7BD3-1F91C82FB13E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59" creationId="{AC7AAD90-11A6-01DE-AA2B-829CE244DF0D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60" creationId="{EC956CBC-8C1F-DDFC-ED50-A56E155F2466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61" creationId="{55A34420-F021-6E88-9204-E9A5DDC7C7ED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64" creationId="{25FECA2D-1AE0-6F82-BA97-EEC1258FA130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65" creationId="{D5FBC03D-0ED0-AEE2-81C1-2A0F1BDE2519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66" creationId="{AACB60F8-1BA5-7244-1789-5BE6C3074FE0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67" creationId="{93F1498C-D2A1-8B9E-DE01-C229C65335EB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68" creationId="{F7E833B6-CB25-D10F-9A8E-4384E00E9077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69" creationId="{9653E290-5809-EF75-AED2-BEA6FD4AEE49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70" creationId="{DEAFD812-8220-8CC8-5DEF-8BD3EC7C8A50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73" creationId="{026C222A-4F5B-EB72-ACBB-6712A51B83FE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74" creationId="{F4E08190-7789-601A-C45B-4328F566BF0F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75" creationId="{5D3D5287-3832-C451-AC12-31A096E434DA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76" creationId="{00A38D49-AB70-B9E3-FE92-5CE56843D91F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77" creationId="{A7FF067B-FD46-DF9F-AB47-B66AC085E43C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78" creationId="{E32952B9-7D23-F7CF-14B0-82D084EECD61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79" creationId="{F24BEBFD-0E94-2FCC-B4E7-D542207CEA80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82" creationId="{DD8B3259-2116-C114-431E-B54A5FD16085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83" creationId="{417A529D-A452-E2A0-30CA-FA2AC6BB2F68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84" creationId="{55437738-ABE8-081C-E942-503E139879F9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85" creationId="{9FC8CCA0-8A37-50CF-3DC1-A04E24240F36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86" creationId="{BDD58337-539B-8B17-89E0-90B8CBB79BE0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87" creationId="{8D800AD7-186F-87DF-F27E-4B2228273386}"/>
          </ac:spMkLst>
        </pc:spChg>
        <pc:spChg chg="mod">
          <ac:chgData name="Rita Tam" userId="a11fa42d-2320-45aa-b44e-2f74874cff07" providerId="ADAL" clId="{B0D44799-FFDC-4888-B186-527C11C808E6}" dt="2022-11-28T04:17:01.414" v="715"/>
          <ac:spMkLst>
            <pc:docMk/>
            <pc:sldMk cId="465017879" sldId="301"/>
            <ac:spMk id="888" creationId="{F59F0AE4-F742-185B-B3B1-9A21F98A4C68}"/>
          </ac:spMkLst>
        </pc:spChg>
        <pc:spChg chg="add mod">
          <ac:chgData name="Rita Tam" userId="a11fa42d-2320-45aa-b44e-2f74874cff07" providerId="ADAL" clId="{B0D44799-FFDC-4888-B186-527C11C808E6}" dt="2022-11-28T04:28:17.796" v="885"/>
          <ac:spMkLst>
            <pc:docMk/>
            <pc:sldMk cId="465017879" sldId="301"/>
            <ac:spMk id="891" creationId="{937D3B1B-F230-AC9C-2E8F-92C33CB5B7A4}"/>
          </ac:spMkLst>
        </pc:spChg>
        <pc:grpChg chg="add 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3" creationId="{BE4321EA-D966-7982-2699-A2B2041F5BA6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6" creationId="{F937AA02-E58E-AFF0-48FC-18896F89E964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8" creationId="{F1269CD2-B860-149C-B8F1-17150B0CDA34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9" creationId="{56FB1668-12E6-150A-75AB-8CFF4D0F9289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12" creationId="{35CB037A-4538-B07D-00E7-C2950C858559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13" creationId="{2D2EDFF7-1C96-F97D-85F4-AD36543FB425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14" creationId="{6DA7E7E0-9B69-A92C-56F9-C468B18B0906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15" creationId="{FFB2E930-003F-03FB-7CB5-FDC3B9E683AE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19" creationId="{334A57A5-22C6-E054-B88F-F6664D0BFEC4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20" creationId="{2FEE49BF-ADDB-BE0D-7F49-F8D2C150089F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22" creationId="{0EADD5A2-30D2-A05F-8621-C2F5EBCE2EC4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23" creationId="{97F95D20-6069-9B60-F709-CDA6C201BA4D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24" creationId="{7266D11B-3060-2CB3-8B55-0B8304F28488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25" creationId="{195CFDF3-6305-DEC7-D781-E8114A5A5608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27" creationId="{7CD6201E-C122-1867-0146-A24E565B8B42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36" creationId="{63F4789B-0B9C-EE47-AB16-63AE1A8B2433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37" creationId="{FB94B53B-325B-D539-2B4F-3FAE01F1A5A6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746" creationId="{B0267EC0-5249-06A6-5959-EC4198158659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747" creationId="{ECD35BDA-E031-7B1A-2FFC-949E81F7EAC5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791" creationId="{9997629A-B3EF-259A-173D-7E47AD9D3895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792" creationId="{D00410C8-2B2C-A56C-778E-0CA342442A3E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800" creationId="{C887E1CD-0666-5AC5-79BC-77D1EAB483D1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818" creationId="{4218BD20-6F88-B0CC-1BCF-1E97F1897A7B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826" creationId="{B360FF04-A07D-5411-703E-1A7841CAEAD2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827" creationId="{43F531EE-B2A0-78DA-CF8A-47743EC491FC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835" creationId="{EA87DB84-2FF1-A84E-A6DD-3CA91D570D9C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836" creationId="{96587C0E-4895-EB2A-0996-FCCEBB224C2A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844" creationId="{46278739-0EF7-7B95-BECE-A8BDCC0591E9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845" creationId="{159E4948-4B73-89DA-FA7B-F7020764D491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853" creationId="{904FCC07-7AE1-E7C9-B0C0-C88DB5EFF3AE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854" creationId="{F15B4AD2-986D-B1A7-550D-5B09F6EBB975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862" creationId="{9E2159B2-FACC-3536-87BD-98E31FD53053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863" creationId="{1091B5F0-EC5D-DB93-753D-CC8953057F24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871" creationId="{1CDB9826-6693-B3EF-A508-8FE1C71EABE1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872" creationId="{87E6B8E6-F150-9FEC-4593-378804F5412B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880" creationId="{CE3A47B6-4F86-00F7-9D11-D4684B9B8039}"/>
          </ac:grpSpMkLst>
        </pc:grpChg>
        <pc:grpChg chg="mod">
          <ac:chgData name="Rita Tam" userId="a11fa42d-2320-45aa-b44e-2f74874cff07" providerId="ADAL" clId="{B0D44799-FFDC-4888-B186-527C11C808E6}" dt="2022-11-28T04:17:01.414" v="715"/>
          <ac:grpSpMkLst>
            <pc:docMk/>
            <pc:sldMk cId="465017879" sldId="301"/>
            <ac:grpSpMk id="881" creationId="{A6D9A700-FFB3-8F4F-5D66-BE0395E94676}"/>
          </ac:grpSpMkLst>
        </pc:grpChg>
        <pc:picChg chg="add del">
          <ac:chgData name="Rita Tam" userId="a11fa42d-2320-45aa-b44e-2f74874cff07" providerId="ADAL" clId="{B0D44799-FFDC-4888-B186-527C11C808E6}" dt="2022-11-28T04:19:54.365" v="729" actId="22"/>
          <ac:picMkLst>
            <pc:docMk/>
            <pc:sldMk cId="465017879" sldId="301"/>
            <ac:picMk id="890" creationId="{4B2B35FC-4DB5-8CF6-2D72-13F391143268}"/>
          </ac:picMkLst>
        </pc:picChg>
      </pc:sldChg>
      <pc:sldChg chg="addSp delSp modSp add mod addAnim delAnim modAnim">
        <pc:chgData name="Rita Tam" userId="a11fa42d-2320-45aa-b44e-2f74874cff07" providerId="ADAL" clId="{B0D44799-FFDC-4888-B186-527C11C808E6}" dt="2022-11-29T01:13:20.262" v="4894" actId="20577"/>
        <pc:sldMkLst>
          <pc:docMk/>
          <pc:sldMk cId="999205431" sldId="302"/>
        </pc:sldMkLst>
        <pc:spChg chg="mod">
          <ac:chgData name="Rita Tam" userId="a11fa42d-2320-45aa-b44e-2f74874cff07" providerId="ADAL" clId="{B0D44799-FFDC-4888-B186-527C11C808E6}" dt="2022-11-29T01:13:20.262" v="4894" actId="20577"/>
          <ac:spMkLst>
            <pc:docMk/>
            <pc:sldMk cId="999205431" sldId="302"/>
            <ac:spMk id="6" creationId="{285D2452-B0B1-6C83-43DA-7144CC9F83F7}"/>
          </ac:spMkLst>
        </pc:spChg>
        <pc:spChg chg="add del mod topLvl">
          <ac:chgData name="Rita Tam" userId="a11fa42d-2320-45aa-b44e-2f74874cff07" providerId="ADAL" clId="{B0D44799-FFDC-4888-B186-527C11C808E6}" dt="2022-11-28T04:36:24.439" v="1135" actId="478"/>
          <ac:spMkLst>
            <pc:docMk/>
            <pc:sldMk cId="999205431" sldId="302"/>
            <ac:spMk id="15" creationId="{0C06F12C-9D1F-1920-82B7-9E0F514CBCAB}"/>
          </ac:spMkLst>
        </pc:spChg>
        <pc:spChg chg="mod">
          <ac:chgData name="Rita Tam" userId="a11fa42d-2320-45aa-b44e-2f74874cff07" providerId="ADAL" clId="{B0D44799-FFDC-4888-B186-527C11C808E6}" dt="2022-11-28T04:36:22.193" v="1133" actId="165"/>
          <ac:spMkLst>
            <pc:docMk/>
            <pc:sldMk cId="999205431" sldId="302"/>
            <ac:spMk id="33" creationId="{52749DED-D829-444E-1828-E12BF138C722}"/>
          </ac:spMkLst>
        </pc:spChg>
        <pc:spChg chg="mod">
          <ac:chgData name="Rita Tam" userId="a11fa42d-2320-45aa-b44e-2f74874cff07" providerId="ADAL" clId="{B0D44799-FFDC-4888-B186-527C11C808E6}" dt="2022-11-28T04:36:22.193" v="1133" actId="165"/>
          <ac:spMkLst>
            <pc:docMk/>
            <pc:sldMk cId="999205431" sldId="302"/>
            <ac:spMk id="34" creationId="{250C8213-7C4E-A536-3BD3-9D4FD819174D}"/>
          </ac:spMkLst>
        </pc:spChg>
        <pc:spChg chg="mod">
          <ac:chgData name="Rita Tam" userId="a11fa42d-2320-45aa-b44e-2f74874cff07" providerId="ADAL" clId="{B0D44799-FFDC-4888-B186-527C11C808E6}" dt="2022-11-28T04:36:22.193" v="1133" actId="165"/>
          <ac:spMkLst>
            <pc:docMk/>
            <pc:sldMk cId="999205431" sldId="302"/>
            <ac:spMk id="35" creationId="{315FA229-4296-40C2-CB2F-7E4574E9E68D}"/>
          </ac:spMkLst>
        </pc:spChg>
        <pc:spChg chg="mod">
          <ac:chgData name="Rita Tam" userId="a11fa42d-2320-45aa-b44e-2f74874cff07" providerId="ADAL" clId="{B0D44799-FFDC-4888-B186-527C11C808E6}" dt="2022-11-28T04:36:22.193" v="1133" actId="165"/>
          <ac:spMkLst>
            <pc:docMk/>
            <pc:sldMk cId="999205431" sldId="302"/>
            <ac:spMk id="36" creationId="{C1A1B096-4BA1-E511-9DCC-652051AB89EE}"/>
          </ac:spMkLst>
        </pc:spChg>
        <pc:spChg chg="mod">
          <ac:chgData name="Rita Tam" userId="a11fa42d-2320-45aa-b44e-2f74874cff07" providerId="ADAL" clId="{B0D44799-FFDC-4888-B186-527C11C808E6}" dt="2022-11-28T04:36:22.193" v="1133" actId="165"/>
          <ac:spMkLst>
            <pc:docMk/>
            <pc:sldMk cId="999205431" sldId="302"/>
            <ac:spMk id="37" creationId="{72F60CDE-643B-5A36-9E69-C4FFBA855E7F}"/>
          </ac:spMkLst>
        </pc:spChg>
        <pc:spChg chg="mod">
          <ac:chgData name="Rita Tam" userId="a11fa42d-2320-45aa-b44e-2f74874cff07" providerId="ADAL" clId="{B0D44799-FFDC-4888-B186-527C11C808E6}" dt="2022-11-28T04:36:22.193" v="1133" actId="165"/>
          <ac:spMkLst>
            <pc:docMk/>
            <pc:sldMk cId="999205431" sldId="302"/>
            <ac:spMk id="38" creationId="{B86D7FA0-6315-37C4-28DB-20A2B805FB4B}"/>
          </ac:spMkLst>
        </pc:spChg>
        <pc:spChg chg="mod">
          <ac:chgData name="Rita Tam" userId="a11fa42d-2320-45aa-b44e-2f74874cff07" providerId="ADAL" clId="{B0D44799-FFDC-4888-B186-527C11C808E6}" dt="2022-11-28T04:36:22.193" v="1133" actId="165"/>
          <ac:spMkLst>
            <pc:docMk/>
            <pc:sldMk cId="999205431" sldId="302"/>
            <ac:spMk id="39" creationId="{951A2873-E805-DDD4-89F3-94ED11402855}"/>
          </ac:spMkLst>
        </pc:spChg>
        <pc:spChg chg="mod topLvl">
          <ac:chgData name="Rita Tam" userId="a11fa42d-2320-45aa-b44e-2f74874cff07" providerId="ADAL" clId="{B0D44799-FFDC-4888-B186-527C11C808E6}" dt="2022-11-28T04:32:16.763" v="989" actId="1076"/>
          <ac:spMkLst>
            <pc:docMk/>
            <pc:sldMk cId="999205431" sldId="302"/>
            <ac:spMk id="41" creationId="{D28E565A-A3AC-0D27-5E39-587AA2F6DD91}"/>
          </ac:spMkLst>
        </pc:spChg>
        <pc:spChg chg="add del mod">
          <ac:chgData name="Rita Tam" userId="a11fa42d-2320-45aa-b44e-2f74874cff07" providerId="ADAL" clId="{B0D44799-FFDC-4888-B186-527C11C808E6}" dt="2022-11-28T04:36:30.965" v="1138"/>
          <ac:spMkLst>
            <pc:docMk/>
            <pc:sldMk cId="999205431" sldId="302"/>
            <ac:spMk id="791" creationId="{9E79BBD9-9E45-8978-9141-9C907E74C71B}"/>
          </ac:spMkLst>
        </pc:spChg>
        <pc:spChg chg="mod">
          <ac:chgData name="Rita Tam" userId="a11fa42d-2320-45aa-b44e-2f74874cff07" providerId="ADAL" clId="{B0D44799-FFDC-4888-B186-527C11C808E6}" dt="2022-11-28T04:36:35.731" v="1141"/>
          <ac:spMkLst>
            <pc:docMk/>
            <pc:sldMk cId="999205431" sldId="302"/>
            <ac:spMk id="795" creationId="{0898E9B0-8920-3CDE-849D-EC2BA8E24D93}"/>
          </ac:spMkLst>
        </pc:spChg>
        <pc:spChg chg="mod">
          <ac:chgData name="Rita Tam" userId="a11fa42d-2320-45aa-b44e-2f74874cff07" providerId="ADAL" clId="{B0D44799-FFDC-4888-B186-527C11C808E6}" dt="2022-11-28T04:36:35.731" v="1141"/>
          <ac:spMkLst>
            <pc:docMk/>
            <pc:sldMk cId="999205431" sldId="302"/>
            <ac:spMk id="796" creationId="{BA6941E2-B304-3832-32FC-6C93EB04CCBD}"/>
          </ac:spMkLst>
        </pc:spChg>
        <pc:spChg chg="mod">
          <ac:chgData name="Rita Tam" userId="a11fa42d-2320-45aa-b44e-2f74874cff07" providerId="ADAL" clId="{B0D44799-FFDC-4888-B186-527C11C808E6}" dt="2022-11-28T04:36:35.731" v="1141"/>
          <ac:spMkLst>
            <pc:docMk/>
            <pc:sldMk cId="999205431" sldId="302"/>
            <ac:spMk id="797" creationId="{1077EF9E-03BB-D780-243A-B3EBDAF8E695}"/>
          </ac:spMkLst>
        </pc:spChg>
        <pc:spChg chg="mod">
          <ac:chgData name="Rita Tam" userId="a11fa42d-2320-45aa-b44e-2f74874cff07" providerId="ADAL" clId="{B0D44799-FFDC-4888-B186-527C11C808E6}" dt="2022-11-28T04:36:35.731" v="1141"/>
          <ac:spMkLst>
            <pc:docMk/>
            <pc:sldMk cId="999205431" sldId="302"/>
            <ac:spMk id="798" creationId="{76C604D9-5AB9-4620-E678-56D01E8859F2}"/>
          </ac:spMkLst>
        </pc:spChg>
        <pc:spChg chg="mod">
          <ac:chgData name="Rita Tam" userId="a11fa42d-2320-45aa-b44e-2f74874cff07" providerId="ADAL" clId="{B0D44799-FFDC-4888-B186-527C11C808E6}" dt="2022-11-28T04:36:35.731" v="1141"/>
          <ac:spMkLst>
            <pc:docMk/>
            <pc:sldMk cId="999205431" sldId="302"/>
            <ac:spMk id="799" creationId="{2CD941D6-ED6E-E078-086F-C35899F90021}"/>
          </ac:spMkLst>
        </pc:spChg>
        <pc:spChg chg="mod">
          <ac:chgData name="Rita Tam" userId="a11fa42d-2320-45aa-b44e-2f74874cff07" providerId="ADAL" clId="{B0D44799-FFDC-4888-B186-527C11C808E6}" dt="2022-11-28T04:36:35.731" v="1141"/>
          <ac:spMkLst>
            <pc:docMk/>
            <pc:sldMk cId="999205431" sldId="302"/>
            <ac:spMk id="800" creationId="{372D12D9-5055-B2A6-BC24-1858EE5B9711}"/>
          </ac:spMkLst>
        </pc:spChg>
        <pc:spChg chg="mod">
          <ac:chgData name="Rita Tam" userId="a11fa42d-2320-45aa-b44e-2f74874cff07" providerId="ADAL" clId="{B0D44799-FFDC-4888-B186-527C11C808E6}" dt="2022-11-28T04:36:35.731" v="1141"/>
          <ac:spMkLst>
            <pc:docMk/>
            <pc:sldMk cId="999205431" sldId="302"/>
            <ac:spMk id="818" creationId="{CD85EE85-C140-7C6B-21D9-45CDAAFEAC58}"/>
          </ac:spMkLst>
        </pc:spChg>
        <pc:spChg chg="add mod">
          <ac:chgData name="Rita Tam" userId="a11fa42d-2320-45aa-b44e-2f74874cff07" providerId="ADAL" clId="{B0D44799-FFDC-4888-B186-527C11C808E6}" dt="2022-11-28T04:40:06.273" v="1179"/>
          <ac:spMkLst>
            <pc:docMk/>
            <pc:sldMk cId="999205431" sldId="302"/>
            <ac:spMk id="828" creationId="{2A707105-27C0-50E1-CAE7-5486C1E36FB2}"/>
          </ac:spMkLst>
        </pc:spChg>
        <pc:spChg chg="add mod">
          <ac:chgData name="Rita Tam" userId="a11fa42d-2320-45aa-b44e-2f74874cff07" providerId="ADAL" clId="{B0D44799-FFDC-4888-B186-527C11C808E6}" dt="2022-11-28T04:40:06.273" v="1179"/>
          <ac:spMkLst>
            <pc:docMk/>
            <pc:sldMk cId="999205431" sldId="302"/>
            <ac:spMk id="829" creationId="{3C3B390C-CB32-465C-AF7D-61D6F4CF134F}"/>
          </ac:spMkLst>
        </pc:spChg>
        <pc:spChg chg="add mod">
          <ac:chgData name="Rita Tam" userId="a11fa42d-2320-45aa-b44e-2f74874cff07" providerId="ADAL" clId="{B0D44799-FFDC-4888-B186-527C11C808E6}" dt="2022-11-28T04:40:06.273" v="1179"/>
          <ac:spMkLst>
            <pc:docMk/>
            <pc:sldMk cId="999205431" sldId="302"/>
            <ac:spMk id="830" creationId="{27A893B2-E701-DA42-1A33-E5C2FB9773AD}"/>
          </ac:spMkLst>
        </pc:spChg>
        <pc:spChg chg="del">
          <ac:chgData name="Rita Tam" userId="a11fa42d-2320-45aa-b44e-2f74874cff07" providerId="ADAL" clId="{B0D44799-FFDC-4888-B186-527C11C808E6}" dt="2022-11-28T04:40:05.603" v="1178" actId="478"/>
          <ac:spMkLst>
            <pc:docMk/>
            <pc:sldMk cId="999205431" sldId="302"/>
            <ac:spMk id="897" creationId="{72B17619-12E2-D45D-8858-B71783F480D0}"/>
          </ac:spMkLst>
        </pc:spChg>
        <pc:spChg chg="del">
          <ac:chgData name="Rita Tam" userId="a11fa42d-2320-45aa-b44e-2f74874cff07" providerId="ADAL" clId="{B0D44799-FFDC-4888-B186-527C11C808E6}" dt="2022-11-28T04:40:05.603" v="1178" actId="478"/>
          <ac:spMkLst>
            <pc:docMk/>
            <pc:sldMk cId="999205431" sldId="302"/>
            <ac:spMk id="898" creationId="{3BECDDAA-8745-9ECE-5076-52E9585E5077}"/>
          </ac:spMkLst>
        </pc:spChg>
        <pc:spChg chg="del">
          <ac:chgData name="Rita Tam" userId="a11fa42d-2320-45aa-b44e-2f74874cff07" providerId="ADAL" clId="{B0D44799-FFDC-4888-B186-527C11C808E6}" dt="2022-11-28T04:40:05.603" v="1178" actId="478"/>
          <ac:spMkLst>
            <pc:docMk/>
            <pc:sldMk cId="999205431" sldId="302"/>
            <ac:spMk id="899" creationId="{D0FE3BDD-3967-B436-0E8F-9B34DEFE134F}"/>
          </ac:spMkLst>
        </pc:spChg>
        <pc:spChg chg="del mod">
          <ac:chgData name="Rita Tam" userId="a11fa42d-2320-45aa-b44e-2f74874cff07" providerId="ADAL" clId="{B0D44799-FFDC-4888-B186-527C11C808E6}" dt="2022-11-28T04:31:14.575" v="968" actId="478"/>
          <ac:spMkLst>
            <pc:docMk/>
            <pc:sldMk cId="999205431" sldId="302"/>
            <ac:spMk id="902" creationId="{0C04D35F-B1C6-64C4-AACE-0B4DDF43CC04}"/>
          </ac:spMkLst>
        </pc:spChg>
        <pc:spChg chg="mod topLvl">
          <ac:chgData name="Rita Tam" userId="a11fa42d-2320-45aa-b44e-2f74874cff07" providerId="ADAL" clId="{B0D44799-FFDC-4888-B186-527C11C808E6}" dt="2022-11-28T04:36:13.499" v="1132" actId="1076"/>
          <ac:spMkLst>
            <pc:docMk/>
            <pc:sldMk cId="999205431" sldId="302"/>
            <ac:spMk id="904" creationId="{6C632412-3EE9-E9A1-1F2A-135D50CE3E47}"/>
          </ac:spMkLst>
        </pc:spChg>
        <pc:spChg chg="mod topLvl">
          <ac:chgData name="Rita Tam" userId="a11fa42d-2320-45aa-b44e-2f74874cff07" providerId="ADAL" clId="{B0D44799-FFDC-4888-B186-527C11C808E6}" dt="2022-11-28T04:32:23.330" v="992" actId="165"/>
          <ac:spMkLst>
            <pc:docMk/>
            <pc:sldMk cId="999205431" sldId="302"/>
            <ac:spMk id="905" creationId="{E528446F-D13E-8C9A-70BB-A18EAE5E3F40}"/>
          </ac:spMkLst>
        </pc:spChg>
        <pc:spChg chg="add del mod">
          <ac:chgData name="Rita Tam" userId="a11fa42d-2320-45aa-b44e-2f74874cff07" providerId="ADAL" clId="{B0D44799-FFDC-4888-B186-527C11C808E6}" dt="2022-11-28T04:29:09.871" v="895"/>
          <ac:spMkLst>
            <pc:docMk/>
            <pc:sldMk cId="999205431" sldId="302"/>
            <ac:spMk id="907" creationId="{3B1EB70B-6A94-7C22-1625-E89E070793A6}"/>
          </ac:spMkLst>
        </pc:spChg>
        <pc:spChg chg="add del mod">
          <ac:chgData name="Rita Tam" userId="a11fa42d-2320-45aa-b44e-2f74874cff07" providerId="ADAL" clId="{B0D44799-FFDC-4888-B186-527C11C808E6}" dt="2022-11-28T04:29:09.871" v="895"/>
          <ac:spMkLst>
            <pc:docMk/>
            <pc:sldMk cId="999205431" sldId="302"/>
            <ac:spMk id="908" creationId="{1DC5E627-B643-D039-9ACA-887DE0048322}"/>
          </ac:spMkLst>
        </pc:spChg>
        <pc:spChg chg="add del mod">
          <ac:chgData name="Rita Tam" userId="a11fa42d-2320-45aa-b44e-2f74874cff07" providerId="ADAL" clId="{B0D44799-FFDC-4888-B186-527C11C808E6}" dt="2022-11-28T04:29:09.871" v="895"/>
          <ac:spMkLst>
            <pc:docMk/>
            <pc:sldMk cId="999205431" sldId="302"/>
            <ac:spMk id="909" creationId="{B696BC5B-BC70-A3A8-8909-D433030B65E6}"/>
          </ac:spMkLst>
        </pc:spChg>
        <pc:spChg chg="add del mod">
          <ac:chgData name="Rita Tam" userId="a11fa42d-2320-45aa-b44e-2f74874cff07" providerId="ADAL" clId="{B0D44799-FFDC-4888-B186-527C11C808E6}" dt="2022-11-28T04:29:09.871" v="895"/>
          <ac:spMkLst>
            <pc:docMk/>
            <pc:sldMk cId="999205431" sldId="302"/>
            <ac:spMk id="910" creationId="{2869006B-5EF4-23B8-276C-07FC5C0EC851}"/>
          </ac:spMkLst>
        </pc:spChg>
        <pc:spChg chg="add del mod">
          <ac:chgData name="Rita Tam" userId="a11fa42d-2320-45aa-b44e-2f74874cff07" providerId="ADAL" clId="{B0D44799-FFDC-4888-B186-527C11C808E6}" dt="2022-11-28T04:29:09.871" v="895"/>
          <ac:spMkLst>
            <pc:docMk/>
            <pc:sldMk cId="999205431" sldId="302"/>
            <ac:spMk id="911" creationId="{E0653F1D-3F58-2A24-E1DC-ED9CDCF161D4}"/>
          </ac:spMkLst>
        </pc:spChg>
        <pc:spChg chg="mod">
          <ac:chgData name="Rita Tam" userId="a11fa42d-2320-45aa-b44e-2f74874cff07" providerId="ADAL" clId="{B0D44799-FFDC-4888-B186-527C11C808E6}" dt="2022-11-28T04:31:45.547" v="976"/>
          <ac:spMkLst>
            <pc:docMk/>
            <pc:sldMk cId="999205431" sldId="302"/>
            <ac:spMk id="921" creationId="{C8546AC8-B27A-35B3-EAE7-3005CA61CC7D}"/>
          </ac:spMkLst>
        </pc:spChg>
        <pc:spChg chg="mod">
          <ac:chgData name="Rita Tam" userId="a11fa42d-2320-45aa-b44e-2f74874cff07" providerId="ADAL" clId="{B0D44799-FFDC-4888-B186-527C11C808E6}" dt="2022-11-28T04:31:45.547" v="976"/>
          <ac:spMkLst>
            <pc:docMk/>
            <pc:sldMk cId="999205431" sldId="302"/>
            <ac:spMk id="922" creationId="{4251FA34-A3DE-418D-DC9E-4DABC0DC7721}"/>
          </ac:spMkLst>
        </pc:spChg>
        <pc:spChg chg="mod">
          <ac:chgData name="Rita Tam" userId="a11fa42d-2320-45aa-b44e-2f74874cff07" providerId="ADAL" clId="{B0D44799-FFDC-4888-B186-527C11C808E6}" dt="2022-11-28T04:31:45.547" v="976"/>
          <ac:spMkLst>
            <pc:docMk/>
            <pc:sldMk cId="999205431" sldId="302"/>
            <ac:spMk id="923" creationId="{90FFC870-7636-F659-DC57-58BC90638FD7}"/>
          </ac:spMkLst>
        </pc:spChg>
        <pc:spChg chg="mod">
          <ac:chgData name="Rita Tam" userId="a11fa42d-2320-45aa-b44e-2f74874cff07" providerId="ADAL" clId="{B0D44799-FFDC-4888-B186-527C11C808E6}" dt="2022-11-28T04:31:45.547" v="976"/>
          <ac:spMkLst>
            <pc:docMk/>
            <pc:sldMk cId="999205431" sldId="302"/>
            <ac:spMk id="924" creationId="{A82BCE64-8400-B97A-82C1-2C56C10378A3}"/>
          </ac:spMkLst>
        </pc:spChg>
        <pc:spChg chg="mod">
          <ac:chgData name="Rita Tam" userId="a11fa42d-2320-45aa-b44e-2f74874cff07" providerId="ADAL" clId="{B0D44799-FFDC-4888-B186-527C11C808E6}" dt="2022-11-28T04:31:45.547" v="976"/>
          <ac:spMkLst>
            <pc:docMk/>
            <pc:sldMk cId="999205431" sldId="302"/>
            <ac:spMk id="925" creationId="{1B20A4EC-677F-BC92-0B5E-35FDC31C47E3}"/>
          </ac:spMkLst>
        </pc:spChg>
        <pc:spChg chg="mod">
          <ac:chgData name="Rita Tam" userId="a11fa42d-2320-45aa-b44e-2f74874cff07" providerId="ADAL" clId="{B0D44799-FFDC-4888-B186-527C11C808E6}" dt="2022-11-28T04:31:45.547" v="976"/>
          <ac:spMkLst>
            <pc:docMk/>
            <pc:sldMk cId="999205431" sldId="302"/>
            <ac:spMk id="926" creationId="{55F58973-E9D6-C282-B263-1F673BE8B8EB}"/>
          </ac:spMkLst>
        </pc:spChg>
        <pc:spChg chg="mod">
          <ac:chgData name="Rita Tam" userId="a11fa42d-2320-45aa-b44e-2f74874cff07" providerId="ADAL" clId="{B0D44799-FFDC-4888-B186-527C11C808E6}" dt="2022-11-28T04:31:45.547" v="976"/>
          <ac:spMkLst>
            <pc:docMk/>
            <pc:sldMk cId="999205431" sldId="302"/>
            <ac:spMk id="927" creationId="{B7063288-1FD5-1B78-F533-223C0A9EACBA}"/>
          </ac:spMkLst>
        </pc:spChg>
        <pc:spChg chg="add mod">
          <ac:chgData name="Rita Tam" userId="a11fa42d-2320-45aa-b44e-2f74874cff07" providerId="ADAL" clId="{B0D44799-FFDC-4888-B186-527C11C808E6}" dt="2022-11-28T04:32:13.586" v="988" actId="1076"/>
          <ac:spMkLst>
            <pc:docMk/>
            <pc:sldMk cId="999205431" sldId="302"/>
            <ac:spMk id="928" creationId="{0CAB1C16-C32B-772A-8F11-63480F2A117B}"/>
          </ac:spMkLst>
        </pc:spChg>
        <pc:spChg chg="mod">
          <ac:chgData name="Rita Tam" userId="a11fa42d-2320-45aa-b44e-2f74874cff07" providerId="ADAL" clId="{B0D44799-FFDC-4888-B186-527C11C808E6}" dt="2022-11-28T04:32:40.228" v="996"/>
          <ac:spMkLst>
            <pc:docMk/>
            <pc:sldMk cId="999205431" sldId="302"/>
            <ac:spMk id="932" creationId="{806760A6-0A87-2139-72FB-07BD425BBCBB}"/>
          </ac:spMkLst>
        </pc:spChg>
        <pc:spChg chg="mod">
          <ac:chgData name="Rita Tam" userId="a11fa42d-2320-45aa-b44e-2f74874cff07" providerId="ADAL" clId="{B0D44799-FFDC-4888-B186-527C11C808E6}" dt="2022-11-28T04:32:40.228" v="996"/>
          <ac:spMkLst>
            <pc:docMk/>
            <pc:sldMk cId="999205431" sldId="302"/>
            <ac:spMk id="933" creationId="{24BA7DA9-C5B5-B4D3-AC18-69680E4B72EC}"/>
          </ac:spMkLst>
        </pc:spChg>
        <pc:spChg chg="mod">
          <ac:chgData name="Rita Tam" userId="a11fa42d-2320-45aa-b44e-2f74874cff07" providerId="ADAL" clId="{B0D44799-FFDC-4888-B186-527C11C808E6}" dt="2022-11-28T04:32:40.228" v="996"/>
          <ac:spMkLst>
            <pc:docMk/>
            <pc:sldMk cId="999205431" sldId="302"/>
            <ac:spMk id="934" creationId="{1E5BF2A8-FF3A-24DF-91F0-87FCE34D1559}"/>
          </ac:spMkLst>
        </pc:spChg>
        <pc:spChg chg="mod">
          <ac:chgData name="Rita Tam" userId="a11fa42d-2320-45aa-b44e-2f74874cff07" providerId="ADAL" clId="{B0D44799-FFDC-4888-B186-527C11C808E6}" dt="2022-11-28T04:32:40.228" v="996"/>
          <ac:spMkLst>
            <pc:docMk/>
            <pc:sldMk cId="999205431" sldId="302"/>
            <ac:spMk id="935" creationId="{0A9E1744-E190-E4B4-6608-B3FD8F11530E}"/>
          </ac:spMkLst>
        </pc:spChg>
        <pc:spChg chg="mod">
          <ac:chgData name="Rita Tam" userId="a11fa42d-2320-45aa-b44e-2f74874cff07" providerId="ADAL" clId="{B0D44799-FFDC-4888-B186-527C11C808E6}" dt="2022-11-28T04:32:40.228" v="996"/>
          <ac:spMkLst>
            <pc:docMk/>
            <pc:sldMk cId="999205431" sldId="302"/>
            <ac:spMk id="936" creationId="{202F321B-CC72-0D3D-301A-ADD4F6B0146D}"/>
          </ac:spMkLst>
        </pc:spChg>
        <pc:spChg chg="mod">
          <ac:chgData name="Rita Tam" userId="a11fa42d-2320-45aa-b44e-2f74874cff07" providerId="ADAL" clId="{B0D44799-FFDC-4888-B186-527C11C808E6}" dt="2022-11-28T04:32:40.228" v="996"/>
          <ac:spMkLst>
            <pc:docMk/>
            <pc:sldMk cId="999205431" sldId="302"/>
            <ac:spMk id="937" creationId="{7594C9E0-160D-ED88-E03E-D083E96D0392}"/>
          </ac:spMkLst>
        </pc:spChg>
        <pc:spChg chg="mod">
          <ac:chgData name="Rita Tam" userId="a11fa42d-2320-45aa-b44e-2f74874cff07" providerId="ADAL" clId="{B0D44799-FFDC-4888-B186-527C11C808E6}" dt="2022-11-28T04:32:40.228" v="996"/>
          <ac:spMkLst>
            <pc:docMk/>
            <pc:sldMk cId="999205431" sldId="302"/>
            <ac:spMk id="938" creationId="{A5EFD0D9-EF65-3E91-8F87-27F601172C80}"/>
          </ac:spMkLst>
        </pc:spChg>
        <pc:spChg chg="add del mod">
          <ac:chgData name="Rita Tam" userId="a11fa42d-2320-45aa-b44e-2f74874cff07" providerId="ADAL" clId="{B0D44799-FFDC-4888-B186-527C11C808E6}" dt="2022-11-28T04:34:17.085" v="1061" actId="478"/>
          <ac:spMkLst>
            <pc:docMk/>
            <pc:sldMk cId="999205431" sldId="302"/>
            <ac:spMk id="939" creationId="{27A703C2-EAAD-066F-1230-D11C2772CC8E}"/>
          </ac:spMkLst>
        </pc:spChg>
        <pc:spChg chg="add del mod">
          <ac:chgData name="Rita Tam" userId="a11fa42d-2320-45aa-b44e-2f74874cff07" providerId="ADAL" clId="{B0D44799-FFDC-4888-B186-527C11C808E6}" dt="2022-11-28T04:34:16.620" v="1060" actId="478"/>
          <ac:spMkLst>
            <pc:docMk/>
            <pc:sldMk cId="999205431" sldId="302"/>
            <ac:spMk id="940" creationId="{4B43B4D9-95ED-5005-D8BF-527C5A9F4F62}"/>
          </ac:spMkLst>
        </pc:spChg>
        <pc:spChg chg="add del mod">
          <ac:chgData name="Rita Tam" userId="a11fa42d-2320-45aa-b44e-2f74874cff07" providerId="ADAL" clId="{B0D44799-FFDC-4888-B186-527C11C808E6}" dt="2022-11-28T04:34:16.171" v="1059" actId="478"/>
          <ac:spMkLst>
            <pc:docMk/>
            <pc:sldMk cId="999205431" sldId="302"/>
            <ac:spMk id="941" creationId="{B15F08C8-8FC8-455E-1300-B6A026C270D9}"/>
          </ac:spMkLst>
        </pc:spChg>
        <pc:spChg chg="add del mod">
          <ac:chgData name="Rita Tam" userId="a11fa42d-2320-45aa-b44e-2f74874cff07" providerId="ADAL" clId="{B0D44799-FFDC-4888-B186-527C11C808E6}" dt="2022-11-28T04:34:15.573" v="1058" actId="478"/>
          <ac:spMkLst>
            <pc:docMk/>
            <pc:sldMk cId="999205431" sldId="302"/>
            <ac:spMk id="942" creationId="{FCE48AFD-44EA-75BE-EDBE-259480C99894}"/>
          </ac:spMkLst>
        </pc:spChg>
        <pc:spChg chg="add del mod">
          <ac:chgData name="Rita Tam" userId="a11fa42d-2320-45aa-b44e-2f74874cff07" providerId="ADAL" clId="{B0D44799-FFDC-4888-B186-527C11C808E6}" dt="2022-11-28T04:34:14.425" v="1057"/>
          <ac:spMkLst>
            <pc:docMk/>
            <pc:sldMk cId="999205431" sldId="302"/>
            <ac:spMk id="943" creationId="{7A2C08ED-DEFF-FB89-9234-F99F635E4A1A}"/>
          </ac:spMkLst>
        </pc:spChg>
        <pc:spChg chg="add del mod">
          <ac:chgData name="Rita Tam" userId="a11fa42d-2320-45aa-b44e-2f74874cff07" providerId="ADAL" clId="{B0D44799-FFDC-4888-B186-527C11C808E6}" dt="2022-11-28T04:34:13.785" v="1054"/>
          <ac:spMkLst>
            <pc:docMk/>
            <pc:sldMk cId="999205431" sldId="302"/>
            <ac:spMk id="944" creationId="{499E1AA7-6087-BB05-26A3-6DE6B90AB54F}"/>
          </ac:spMkLst>
        </pc:spChg>
        <pc:spChg chg="add del mod">
          <ac:chgData name="Rita Tam" userId="a11fa42d-2320-45aa-b44e-2f74874cff07" providerId="ADAL" clId="{B0D44799-FFDC-4888-B186-527C11C808E6}" dt="2022-11-28T04:34:13.184" v="1051"/>
          <ac:spMkLst>
            <pc:docMk/>
            <pc:sldMk cId="999205431" sldId="302"/>
            <ac:spMk id="945" creationId="{735BE796-A385-5BEC-22DC-1C6EC4EF8240}"/>
          </ac:spMkLst>
        </pc:spChg>
        <pc:spChg chg="add del mod">
          <ac:chgData name="Rita Tam" userId="a11fa42d-2320-45aa-b44e-2f74874cff07" providerId="ADAL" clId="{B0D44799-FFDC-4888-B186-527C11C808E6}" dt="2022-11-28T04:34:12.564" v="1048"/>
          <ac:spMkLst>
            <pc:docMk/>
            <pc:sldMk cId="999205431" sldId="302"/>
            <ac:spMk id="946" creationId="{07F25092-6255-1466-30A6-04648B190AFC}"/>
          </ac:spMkLst>
        </pc:spChg>
        <pc:spChg chg="add del mod">
          <ac:chgData name="Rita Tam" userId="a11fa42d-2320-45aa-b44e-2f74874cff07" providerId="ADAL" clId="{B0D44799-FFDC-4888-B186-527C11C808E6}" dt="2022-11-28T04:34:11.785" v="1044"/>
          <ac:spMkLst>
            <pc:docMk/>
            <pc:sldMk cId="999205431" sldId="302"/>
            <ac:spMk id="947" creationId="{45BF5070-CFCE-A11F-55D4-C992BA9F7E06}"/>
          </ac:spMkLst>
        </pc:spChg>
        <pc:spChg chg="add del mod">
          <ac:chgData name="Rita Tam" userId="a11fa42d-2320-45aa-b44e-2f74874cff07" providerId="ADAL" clId="{B0D44799-FFDC-4888-B186-527C11C808E6}" dt="2022-11-28T04:34:11.404" v="1042"/>
          <ac:spMkLst>
            <pc:docMk/>
            <pc:sldMk cId="999205431" sldId="302"/>
            <ac:spMk id="948" creationId="{F66A8320-FDD2-1121-40DB-2C9BA0B5DB82}"/>
          </ac:spMkLst>
        </pc:spChg>
        <pc:spChg chg="add del mod">
          <ac:chgData name="Rita Tam" userId="a11fa42d-2320-45aa-b44e-2f74874cff07" providerId="ADAL" clId="{B0D44799-FFDC-4888-B186-527C11C808E6}" dt="2022-11-28T04:34:11.028" v="1040"/>
          <ac:spMkLst>
            <pc:docMk/>
            <pc:sldMk cId="999205431" sldId="302"/>
            <ac:spMk id="949" creationId="{6D3C0803-ECC2-E528-E70D-3262701182D1}"/>
          </ac:spMkLst>
        </pc:spChg>
        <pc:grpChg chg="add del mod">
          <ac:chgData name="Rita Tam" userId="a11fa42d-2320-45aa-b44e-2f74874cff07" providerId="ADAL" clId="{B0D44799-FFDC-4888-B186-527C11C808E6}" dt="2022-11-28T04:36:22.193" v="1133" actId="165"/>
          <ac:grpSpMkLst>
            <pc:docMk/>
            <pc:sldMk cId="999205431" sldId="302"/>
            <ac:grpSpMk id="6" creationId="{0CF7445C-380D-68BC-0658-2CB8BC9D64CD}"/>
          </ac:grpSpMkLst>
        </pc:grpChg>
        <pc:grpChg chg="add del mod topLvl">
          <ac:chgData name="Rita Tam" userId="a11fa42d-2320-45aa-b44e-2f74874cff07" providerId="ADAL" clId="{B0D44799-FFDC-4888-B186-527C11C808E6}" dt="2022-11-28T04:36:33.005" v="1140" actId="478"/>
          <ac:grpSpMkLst>
            <pc:docMk/>
            <pc:sldMk cId="999205431" sldId="302"/>
            <ac:grpSpMk id="8" creationId="{F24C54A7-469C-3822-3843-BBAA8EE8E2EF}"/>
          </ac:grpSpMkLst>
        </pc:grpChg>
        <pc:grpChg chg="add del mod topLvl">
          <ac:chgData name="Rita Tam" userId="a11fa42d-2320-45aa-b44e-2f74874cff07" providerId="ADAL" clId="{B0D44799-FFDC-4888-B186-527C11C808E6}" dt="2022-11-28T04:37:01.723" v="1156" actId="1076"/>
          <ac:grpSpMkLst>
            <pc:docMk/>
            <pc:sldMk cId="999205431" sldId="302"/>
            <ac:grpSpMk id="9" creationId="{C714174A-A1AD-D30A-AA59-E0189D709F1C}"/>
          </ac:grpSpMkLst>
        </pc:grpChg>
        <pc:grpChg chg="add del mod topLvl">
          <ac:chgData name="Rita Tam" userId="a11fa42d-2320-45aa-b44e-2f74874cff07" providerId="ADAL" clId="{B0D44799-FFDC-4888-B186-527C11C808E6}" dt="2022-11-28T04:36:47.393" v="1144" actId="478"/>
          <ac:grpSpMkLst>
            <pc:docMk/>
            <pc:sldMk cId="999205431" sldId="302"/>
            <ac:grpSpMk id="12" creationId="{50920627-7B24-C217-ED78-B1D824CD3B81}"/>
          </ac:grpSpMkLst>
        </pc:grpChg>
        <pc:grpChg chg="mod">
          <ac:chgData name="Rita Tam" userId="a11fa42d-2320-45aa-b44e-2f74874cff07" providerId="ADAL" clId="{B0D44799-FFDC-4888-B186-527C11C808E6}" dt="2022-11-28T04:36:22.193" v="1133" actId="165"/>
          <ac:grpSpMkLst>
            <pc:docMk/>
            <pc:sldMk cId="999205431" sldId="302"/>
            <ac:grpSpMk id="32" creationId="{B86B121F-7CFD-75ED-8C44-E3E44095BBBE}"/>
          </ac:grpSpMkLst>
        </pc:grpChg>
        <pc:grpChg chg="add del mod">
          <ac:chgData name="Rita Tam" userId="a11fa42d-2320-45aa-b44e-2f74874cff07" providerId="ADAL" clId="{B0D44799-FFDC-4888-B186-527C11C808E6}" dt="2022-11-28T04:31:44.174" v="975" actId="478"/>
          <ac:grpSpMkLst>
            <pc:docMk/>
            <pc:sldMk cId="999205431" sldId="302"/>
            <ac:grpSpMk id="40" creationId="{65696F05-38D2-9511-2628-CF2E8E42B872}"/>
          </ac:grpSpMkLst>
        </pc:grpChg>
        <pc:grpChg chg="add mod ord">
          <ac:chgData name="Rita Tam" userId="a11fa42d-2320-45aa-b44e-2f74874cff07" providerId="ADAL" clId="{B0D44799-FFDC-4888-B186-527C11C808E6}" dt="2022-11-28T04:36:40.625" v="1143" actId="167"/>
          <ac:grpSpMkLst>
            <pc:docMk/>
            <pc:sldMk cId="999205431" sldId="302"/>
            <ac:grpSpMk id="792" creationId="{2587C344-81C9-579F-B46C-365ABCC4F840}"/>
          </ac:grpSpMkLst>
        </pc:grpChg>
        <pc:grpChg chg="mod">
          <ac:chgData name="Rita Tam" userId="a11fa42d-2320-45aa-b44e-2f74874cff07" providerId="ADAL" clId="{B0D44799-FFDC-4888-B186-527C11C808E6}" dt="2022-11-28T04:36:35.731" v="1141"/>
          <ac:grpSpMkLst>
            <pc:docMk/>
            <pc:sldMk cId="999205431" sldId="302"/>
            <ac:grpSpMk id="793" creationId="{CD899E09-717B-65F1-B247-3861789C3D5A}"/>
          </ac:grpSpMkLst>
        </pc:grpChg>
        <pc:grpChg chg="mod">
          <ac:chgData name="Rita Tam" userId="a11fa42d-2320-45aa-b44e-2f74874cff07" providerId="ADAL" clId="{B0D44799-FFDC-4888-B186-527C11C808E6}" dt="2022-11-28T04:36:35.731" v="1141"/>
          <ac:grpSpMkLst>
            <pc:docMk/>
            <pc:sldMk cId="999205431" sldId="302"/>
            <ac:grpSpMk id="794" creationId="{5532CF55-2CE7-91C0-AED1-2FC2B6D474D5}"/>
          </ac:grpSpMkLst>
        </pc:grpChg>
        <pc:grpChg chg="add mod">
          <ac:chgData name="Rita Tam" userId="a11fa42d-2320-45aa-b44e-2f74874cff07" providerId="ADAL" clId="{B0D44799-FFDC-4888-B186-527C11C808E6}" dt="2022-11-28T04:37:06.005" v="1158" actId="1076"/>
          <ac:grpSpMkLst>
            <pc:docMk/>
            <pc:sldMk cId="999205431" sldId="302"/>
            <ac:grpSpMk id="821" creationId="{F299FE3E-E472-7711-27D0-A8C46015E7C2}"/>
          </ac:grpSpMkLst>
        </pc:grpChg>
        <pc:grpChg chg="add del mod">
          <ac:chgData name="Rita Tam" userId="a11fa42d-2320-45aa-b44e-2f74874cff07" providerId="ADAL" clId="{B0D44799-FFDC-4888-B186-527C11C808E6}" dt="2022-11-28T04:32:23.330" v="992" actId="165"/>
          <ac:grpSpMkLst>
            <pc:docMk/>
            <pc:sldMk cId="999205431" sldId="302"/>
            <ac:grpSpMk id="903" creationId="{D6421684-E5B0-965D-83C7-DBDA931A3286}"/>
          </ac:grpSpMkLst>
        </pc:grpChg>
        <pc:grpChg chg="add mod">
          <ac:chgData name="Rita Tam" userId="a11fa42d-2320-45aa-b44e-2f74874cff07" providerId="ADAL" clId="{B0D44799-FFDC-4888-B186-527C11C808E6}" dt="2022-11-28T04:32:09.650" v="987" actId="1076"/>
          <ac:grpSpMkLst>
            <pc:docMk/>
            <pc:sldMk cId="999205431" sldId="302"/>
            <ac:grpSpMk id="917" creationId="{D2761116-0036-7DFE-046F-B8D102EE7EAD}"/>
          </ac:grpSpMkLst>
        </pc:grpChg>
        <pc:grpChg chg="add del mod">
          <ac:chgData name="Rita Tam" userId="a11fa42d-2320-45aa-b44e-2f74874cff07" providerId="ADAL" clId="{B0D44799-FFDC-4888-B186-527C11C808E6}" dt="2022-11-28T04:32:06.939" v="986" actId="478"/>
          <ac:grpSpMkLst>
            <pc:docMk/>
            <pc:sldMk cId="999205431" sldId="302"/>
            <ac:grpSpMk id="918" creationId="{DADA9950-17AA-8193-DC5E-9C72C442EEA4}"/>
          </ac:grpSpMkLst>
        </pc:grpChg>
        <pc:grpChg chg="mod">
          <ac:chgData name="Rita Tam" userId="a11fa42d-2320-45aa-b44e-2f74874cff07" providerId="ADAL" clId="{B0D44799-FFDC-4888-B186-527C11C808E6}" dt="2022-11-28T04:31:45.547" v="976"/>
          <ac:grpSpMkLst>
            <pc:docMk/>
            <pc:sldMk cId="999205431" sldId="302"/>
            <ac:grpSpMk id="919" creationId="{7E4B2D47-23F2-C0E7-45AC-80BA1C60378F}"/>
          </ac:grpSpMkLst>
        </pc:grpChg>
        <pc:grpChg chg="mod">
          <ac:chgData name="Rita Tam" userId="a11fa42d-2320-45aa-b44e-2f74874cff07" providerId="ADAL" clId="{B0D44799-FFDC-4888-B186-527C11C808E6}" dt="2022-11-28T04:31:45.547" v="976"/>
          <ac:grpSpMkLst>
            <pc:docMk/>
            <pc:sldMk cId="999205431" sldId="302"/>
            <ac:grpSpMk id="920" creationId="{06F32745-7D67-ABD0-F8B8-5BFF4A64DB11}"/>
          </ac:grpSpMkLst>
        </pc:grpChg>
        <pc:grpChg chg="add mod">
          <ac:chgData name="Rita Tam" userId="a11fa42d-2320-45aa-b44e-2f74874cff07" providerId="ADAL" clId="{B0D44799-FFDC-4888-B186-527C11C808E6}" dt="2022-11-28T04:32:55.507" v="1000" actId="1076"/>
          <ac:grpSpMkLst>
            <pc:docMk/>
            <pc:sldMk cId="999205431" sldId="302"/>
            <ac:grpSpMk id="929" creationId="{7D9C35AD-097A-48D0-49BE-0E4343C045EE}"/>
          </ac:grpSpMkLst>
        </pc:grpChg>
        <pc:grpChg chg="mod">
          <ac:chgData name="Rita Tam" userId="a11fa42d-2320-45aa-b44e-2f74874cff07" providerId="ADAL" clId="{B0D44799-FFDC-4888-B186-527C11C808E6}" dt="2022-11-28T04:32:40.228" v="996"/>
          <ac:grpSpMkLst>
            <pc:docMk/>
            <pc:sldMk cId="999205431" sldId="302"/>
            <ac:grpSpMk id="930" creationId="{6ED6D0F9-9F17-53C5-0A56-34BFB2C59517}"/>
          </ac:grpSpMkLst>
        </pc:grpChg>
        <pc:grpChg chg="mod">
          <ac:chgData name="Rita Tam" userId="a11fa42d-2320-45aa-b44e-2f74874cff07" providerId="ADAL" clId="{B0D44799-FFDC-4888-B186-527C11C808E6}" dt="2022-11-28T04:32:40.228" v="996"/>
          <ac:grpSpMkLst>
            <pc:docMk/>
            <pc:sldMk cId="999205431" sldId="302"/>
            <ac:grpSpMk id="931" creationId="{C58F7B0E-531B-0C5C-76E3-13991A8D22FA}"/>
          </ac:grpSpMkLst>
        </pc:grpChg>
        <pc:graphicFrameChg chg="mod">
          <ac:chgData name="Rita Tam" userId="a11fa42d-2320-45aa-b44e-2f74874cff07" providerId="ADAL" clId="{B0D44799-FFDC-4888-B186-527C11C808E6}" dt="2022-11-28T04:28:46.418" v="891" actId="207"/>
          <ac:graphicFrameMkLst>
            <pc:docMk/>
            <pc:sldMk cId="999205431" sldId="302"/>
            <ac:graphicFrameMk id="4" creationId="{A473372B-0EE3-33E2-507D-0CD64C424EB3}"/>
          </ac:graphicFrameMkLst>
        </pc:graphicFrameChg>
        <pc:picChg chg="add del mod topLvl">
          <ac:chgData name="Rita Tam" userId="a11fa42d-2320-45aa-b44e-2f74874cff07" providerId="ADAL" clId="{B0D44799-FFDC-4888-B186-527C11C808E6}" dt="2022-11-28T04:31:44.174" v="975" actId="478"/>
          <ac:picMkLst>
            <pc:docMk/>
            <pc:sldMk cId="999205431" sldId="302"/>
            <ac:picMk id="900" creationId="{FC8DB2D0-13F7-8884-A60C-A0227780DC40}"/>
          </ac:picMkLst>
        </pc:picChg>
        <pc:picChg chg="mod">
          <ac:chgData name="Rita Tam" userId="a11fa42d-2320-45aa-b44e-2f74874cff07" providerId="ADAL" clId="{B0D44799-FFDC-4888-B186-527C11C808E6}" dt="2022-11-28T04:29:44.761" v="908" actId="1076"/>
          <ac:picMkLst>
            <pc:docMk/>
            <pc:sldMk cId="999205431" sldId="302"/>
            <ac:picMk id="901" creationId="{9D0843AD-830A-35C1-A0AF-EA3BBCDE1D5D}"/>
          </ac:picMkLst>
        </pc:picChg>
        <pc:picChg chg="add del mod topLvl">
          <ac:chgData name="Rita Tam" userId="a11fa42d-2320-45aa-b44e-2f74874cff07" providerId="ADAL" clId="{B0D44799-FFDC-4888-B186-527C11C808E6}" dt="2022-11-28T04:32:27.886" v="995" actId="478"/>
          <ac:picMkLst>
            <pc:docMk/>
            <pc:sldMk cId="999205431" sldId="302"/>
            <ac:picMk id="906" creationId="{5F00CF75-42D6-C590-D4AD-F8894A4CFF96}"/>
          </ac:picMkLst>
        </pc:picChg>
        <pc:picChg chg="add del mod modCrop">
          <ac:chgData name="Rita Tam" userId="a11fa42d-2320-45aa-b44e-2f74874cff07" providerId="ADAL" clId="{B0D44799-FFDC-4888-B186-527C11C808E6}" dt="2022-11-28T04:30:54.128" v="946" actId="478"/>
          <ac:picMkLst>
            <pc:docMk/>
            <pc:sldMk cId="999205431" sldId="302"/>
            <ac:picMk id="912" creationId="{E27C721F-044F-4EEB-324B-F430BC8A7AAB}"/>
          </ac:picMkLst>
        </pc:picChg>
        <pc:picChg chg="add mod modCrop">
          <ac:chgData name="Rita Tam" userId="a11fa42d-2320-45aa-b44e-2f74874cff07" providerId="ADAL" clId="{B0D44799-FFDC-4888-B186-527C11C808E6}" dt="2022-11-28T04:31:09.327" v="967" actId="164"/>
          <ac:picMkLst>
            <pc:docMk/>
            <pc:sldMk cId="999205431" sldId="302"/>
            <ac:picMk id="914" creationId="{B4C929B2-5AF8-199B-50C0-50B6B07A82C5}"/>
          </ac:picMkLst>
        </pc:picChg>
        <pc:picChg chg="add mod">
          <ac:chgData name="Rita Tam" userId="a11fa42d-2320-45aa-b44e-2f74874cff07" providerId="ADAL" clId="{B0D44799-FFDC-4888-B186-527C11C808E6}" dt="2022-11-28T04:31:09.327" v="967" actId="164"/>
          <ac:picMkLst>
            <pc:docMk/>
            <pc:sldMk cId="999205431" sldId="302"/>
            <ac:picMk id="916" creationId="{B000F9C1-A619-20C9-934C-AA39A7F02D7A}"/>
          </ac:picMkLst>
        </pc:picChg>
        <pc:inkChg chg="add del mod topLvl">
          <ac:chgData name="Rita Tam" userId="a11fa42d-2320-45aa-b44e-2f74874cff07" providerId="ADAL" clId="{B0D44799-FFDC-4888-B186-527C11C808E6}" dt="2022-11-28T04:36:59.796" v="1155" actId="1076"/>
          <ac:inkMkLst>
            <pc:docMk/>
            <pc:sldMk cId="999205431" sldId="302"/>
            <ac:inkMk id="13" creationId="{5324B1B1-989B-48CD-E805-F8E99F7EB6CA}"/>
          </ac:inkMkLst>
        </pc:inkChg>
        <pc:inkChg chg="add del mod topLvl">
          <ac:chgData name="Rita Tam" userId="a11fa42d-2320-45aa-b44e-2f74874cff07" providerId="ADAL" clId="{B0D44799-FFDC-4888-B186-527C11C808E6}" dt="2022-11-28T04:36:47.393" v="1144" actId="478"/>
          <ac:inkMkLst>
            <pc:docMk/>
            <pc:sldMk cId="999205431" sldId="302"/>
            <ac:inkMk id="14" creationId="{6B379E74-72AA-0CA3-9C6B-37317BBA8141}"/>
          </ac:inkMkLst>
        </pc:inkChg>
        <pc:inkChg chg="mod">
          <ac:chgData name="Rita Tam" userId="a11fa42d-2320-45aa-b44e-2f74874cff07" providerId="ADAL" clId="{B0D44799-FFDC-4888-B186-527C11C808E6}" dt="2022-11-28T04:36:22.193" v="1133" actId="165"/>
          <ac:inkMkLst>
            <pc:docMk/>
            <pc:sldMk cId="999205431" sldId="302"/>
            <ac:inkMk id="19" creationId="{8E18F5A0-F24B-8C88-AC8E-20999ABFBD6F}"/>
          </ac:inkMkLst>
        </pc:inkChg>
        <pc:inkChg chg="mod">
          <ac:chgData name="Rita Tam" userId="a11fa42d-2320-45aa-b44e-2f74874cff07" providerId="ADAL" clId="{B0D44799-FFDC-4888-B186-527C11C808E6}" dt="2022-11-28T04:36:22.193" v="1133" actId="165"/>
          <ac:inkMkLst>
            <pc:docMk/>
            <pc:sldMk cId="999205431" sldId="302"/>
            <ac:inkMk id="20" creationId="{34282BB8-4432-87D3-0516-CBD08F1115F0}"/>
          </ac:inkMkLst>
        </pc:inkChg>
        <pc:inkChg chg="mod">
          <ac:chgData name="Rita Tam" userId="a11fa42d-2320-45aa-b44e-2f74874cff07" providerId="ADAL" clId="{B0D44799-FFDC-4888-B186-527C11C808E6}" dt="2022-11-28T04:36:22.193" v="1133" actId="165"/>
          <ac:inkMkLst>
            <pc:docMk/>
            <pc:sldMk cId="999205431" sldId="302"/>
            <ac:inkMk id="22" creationId="{314B01C4-0712-D8BF-EDB7-E6DAB183DCA1}"/>
          </ac:inkMkLst>
        </pc:inkChg>
        <pc:inkChg chg="mod">
          <ac:chgData name="Rita Tam" userId="a11fa42d-2320-45aa-b44e-2f74874cff07" providerId="ADAL" clId="{B0D44799-FFDC-4888-B186-527C11C808E6}" dt="2022-11-28T04:36:22.193" v="1133" actId="165"/>
          <ac:inkMkLst>
            <pc:docMk/>
            <pc:sldMk cId="999205431" sldId="302"/>
            <ac:inkMk id="23" creationId="{2E62F899-BFE6-B7F5-83EF-24EEB7E972CF}"/>
          </ac:inkMkLst>
        </pc:inkChg>
        <pc:inkChg chg="mod">
          <ac:chgData name="Rita Tam" userId="a11fa42d-2320-45aa-b44e-2f74874cff07" providerId="ADAL" clId="{B0D44799-FFDC-4888-B186-527C11C808E6}" dt="2022-11-28T04:36:22.193" v="1133" actId="165"/>
          <ac:inkMkLst>
            <pc:docMk/>
            <pc:sldMk cId="999205431" sldId="302"/>
            <ac:inkMk id="24" creationId="{066F9E92-E05C-7BEE-DF5F-C1BAA9BA990A}"/>
          </ac:inkMkLst>
        </pc:inkChg>
        <pc:inkChg chg="mod">
          <ac:chgData name="Rita Tam" userId="a11fa42d-2320-45aa-b44e-2f74874cff07" providerId="ADAL" clId="{B0D44799-FFDC-4888-B186-527C11C808E6}" dt="2022-11-28T04:36:22.193" v="1133" actId="165"/>
          <ac:inkMkLst>
            <pc:docMk/>
            <pc:sldMk cId="999205431" sldId="302"/>
            <ac:inkMk id="25" creationId="{8630E570-5C4E-E12F-553A-FEFF47338445}"/>
          </ac:inkMkLst>
        </pc:inkChg>
        <pc:inkChg chg="mod">
          <ac:chgData name="Rita Tam" userId="a11fa42d-2320-45aa-b44e-2f74874cff07" providerId="ADAL" clId="{B0D44799-FFDC-4888-B186-527C11C808E6}" dt="2022-11-28T04:36:22.193" v="1133" actId="165"/>
          <ac:inkMkLst>
            <pc:docMk/>
            <pc:sldMk cId="999205431" sldId="302"/>
            <ac:inkMk id="27" creationId="{42E4C757-09BF-3FBB-6DF5-1F467078676F}"/>
          </ac:inkMkLst>
        </pc:inkChg>
        <pc:inkChg chg="mod">
          <ac:chgData name="Rita Tam" userId="a11fa42d-2320-45aa-b44e-2f74874cff07" providerId="ADAL" clId="{B0D44799-FFDC-4888-B186-527C11C808E6}" dt="2022-11-28T04:36:22.193" v="1133" actId="165"/>
          <ac:inkMkLst>
            <pc:docMk/>
            <pc:sldMk cId="999205431" sldId="302"/>
            <ac:inkMk id="28" creationId="{003295DD-FBF7-F30A-8002-F9E7A93CD83D}"/>
          </ac:inkMkLst>
        </pc:inkChg>
        <pc:inkChg chg="mod">
          <ac:chgData name="Rita Tam" userId="a11fa42d-2320-45aa-b44e-2f74874cff07" providerId="ADAL" clId="{B0D44799-FFDC-4888-B186-527C11C808E6}" dt="2022-11-28T04:36:22.193" v="1133" actId="165"/>
          <ac:inkMkLst>
            <pc:docMk/>
            <pc:sldMk cId="999205431" sldId="302"/>
            <ac:inkMk id="29" creationId="{12278B40-CEF6-0C6D-B712-747B7E8F97FB}"/>
          </ac:inkMkLst>
        </pc:inkChg>
        <pc:inkChg chg="mod">
          <ac:chgData name="Rita Tam" userId="a11fa42d-2320-45aa-b44e-2f74874cff07" providerId="ADAL" clId="{B0D44799-FFDC-4888-B186-527C11C808E6}" dt="2022-11-28T04:36:22.193" v="1133" actId="165"/>
          <ac:inkMkLst>
            <pc:docMk/>
            <pc:sldMk cId="999205431" sldId="302"/>
            <ac:inkMk id="31" creationId="{0B9A4B5B-D2D4-9445-1019-4C143DDC73E9}"/>
          </ac:inkMkLst>
        </pc:inkChg>
        <pc:inkChg chg="add">
          <ac:chgData name="Rita Tam" userId="a11fa42d-2320-45aa-b44e-2f74874cff07" providerId="ADAL" clId="{B0D44799-FFDC-4888-B186-527C11C808E6}" dt="2022-11-28T04:34:47.553" v="1082" actId="9405"/>
          <ac:inkMkLst>
            <pc:docMk/>
            <pc:sldMk cId="999205431" sldId="302"/>
            <ac:inkMk id="742" creationId="{08949839-6594-3768-7EF3-828C38369C0A}"/>
          </ac:inkMkLst>
        </pc:inkChg>
        <pc:inkChg chg="add mod">
          <ac:chgData name="Rita Tam" userId="a11fa42d-2320-45aa-b44e-2f74874cff07" providerId="ADAL" clId="{B0D44799-FFDC-4888-B186-527C11C808E6}" dt="2022-11-28T04:35:03.026" v="1087" actId="1035"/>
          <ac:inkMkLst>
            <pc:docMk/>
            <pc:sldMk cId="999205431" sldId="302"/>
            <ac:inkMk id="743" creationId="{A2A22D32-58F8-2CC5-0CC5-97ECC8CD2690}"/>
          </ac:inkMkLst>
        </pc:inkChg>
        <pc:inkChg chg="add mod">
          <ac:chgData name="Rita Tam" userId="a11fa42d-2320-45aa-b44e-2f74874cff07" providerId="ADAL" clId="{B0D44799-FFDC-4888-B186-527C11C808E6}" dt="2022-11-28T04:35:10.093" v="1090" actId="1036"/>
          <ac:inkMkLst>
            <pc:docMk/>
            <pc:sldMk cId="999205431" sldId="302"/>
            <ac:inkMk id="745" creationId="{DE77C8C2-940B-FB49-399F-DC0919323689}"/>
          </ac:inkMkLst>
        </pc:inkChg>
        <pc:inkChg chg="add mod">
          <ac:chgData name="Rita Tam" userId="a11fa42d-2320-45aa-b44e-2f74874cff07" providerId="ADAL" clId="{B0D44799-FFDC-4888-B186-527C11C808E6}" dt="2022-11-28T04:35:17.328" v="1096" actId="1035"/>
          <ac:inkMkLst>
            <pc:docMk/>
            <pc:sldMk cId="999205431" sldId="302"/>
            <ac:inkMk id="746" creationId="{1308A483-BC50-3497-A9D8-28CA40A591D4}"/>
          </ac:inkMkLst>
        </pc:inkChg>
        <pc:inkChg chg="add mod">
          <ac:chgData name="Rita Tam" userId="a11fa42d-2320-45aa-b44e-2f74874cff07" providerId="ADAL" clId="{B0D44799-FFDC-4888-B186-527C11C808E6}" dt="2022-11-28T04:35:22.151" v="1102" actId="1036"/>
          <ac:inkMkLst>
            <pc:docMk/>
            <pc:sldMk cId="999205431" sldId="302"/>
            <ac:inkMk id="747" creationId="{E4678A12-3DE5-5C2E-2ECC-FA666D1E553B}"/>
          </ac:inkMkLst>
        </pc:inkChg>
        <pc:inkChg chg="add mod">
          <ac:chgData name="Rita Tam" userId="a11fa42d-2320-45aa-b44e-2f74874cff07" providerId="ADAL" clId="{B0D44799-FFDC-4888-B186-527C11C808E6}" dt="2022-11-28T04:35:32.515" v="1106" actId="1076"/>
          <ac:inkMkLst>
            <pc:docMk/>
            <pc:sldMk cId="999205431" sldId="302"/>
            <ac:inkMk id="748" creationId="{7858E1F2-1FC1-949F-4836-053B5749DF32}"/>
          </ac:inkMkLst>
        </pc:inkChg>
        <pc:inkChg chg="add mod">
          <ac:chgData name="Rita Tam" userId="a11fa42d-2320-45aa-b44e-2f74874cff07" providerId="ADAL" clId="{B0D44799-FFDC-4888-B186-527C11C808E6}" dt="2022-11-28T04:35:37.542" v="1111" actId="1035"/>
          <ac:inkMkLst>
            <pc:docMk/>
            <pc:sldMk cId="999205431" sldId="302"/>
            <ac:inkMk id="749" creationId="{291806A0-0E36-77DB-FBA9-AB374FC98451}"/>
          </ac:inkMkLst>
        </pc:inkChg>
        <pc:inkChg chg="add mod">
          <ac:chgData name="Rita Tam" userId="a11fa42d-2320-45aa-b44e-2f74874cff07" providerId="ADAL" clId="{B0D44799-FFDC-4888-B186-527C11C808E6}" dt="2022-11-28T04:35:49.763" v="1126" actId="1035"/>
          <ac:inkMkLst>
            <pc:docMk/>
            <pc:sldMk cId="999205431" sldId="302"/>
            <ac:inkMk id="750" creationId="{B5A79EC7-DB39-59B7-22CC-29E7DDB416EC}"/>
          </ac:inkMkLst>
        </pc:inkChg>
        <pc:inkChg chg="add mod">
          <ac:chgData name="Rita Tam" userId="a11fa42d-2320-45aa-b44e-2f74874cff07" providerId="ADAL" clId="{B0D44799-FFDC-4888-B186-527C11C808E6}" dt="2022-11-28T04:35:49.763" v="1126" actId="1035"/>
          <ac:inkMkLst>
            <pc:docMk/>
            <pc:sldMk cId="999205431" sldId="302"/>
            <ac:inkMk id="751" creationId="{01CB5378-3E86-63B0-B04C-2D66217289A5}"/>
          </ac:inkMkLst>
        </pc:inkChg>
        <pc:inkChg chg="add mod">
          <ac:chgData name="Rita Tam" userId="a11fa42d-2320-45aa-b44e-2f74874cff07" providerId="ADAL" clId="{B0D44799-FFDC-4888-B186-527C11C808E6}" dt="2022-11-28T04:35:55.877" v="1129" actId="1035"/>
          <ac:inkMkLst>
            <pc:docMk/>
            <pc:sldMk cId="999205431" sldId="302"/>
            <ac:inkMk id="752" creationId="{1F9C9C25-D57B-C9CB-8C00-B581B4954BC9}"/>
          </ac:inkMkLst>
        </pc:inkChg>
        <pc:inkChg chg="add mod">
          <ac:chgData name="Rita Tam" userId="a11fa42d-2320-45aa-b44e-2f74874cff07" providerId="ADAL" clId="{B0D44799-FFDC-4888-B186-527C11C808E6}" dt="2022-11-28T04:35:55.877" v="1129" actId="1035"/>
          <ac:inkMkLst>
            <pc:docMk/>
            <pc:sldMk cId="999205431" sldId="302"/>
            <ac:inkMk id="789" creationId="{1AD3C1F4-C1C2-5A5D-72A3-05316ABAB863}"/>
          </ac:inkMkLst>
        </pc:inkChg>
        <pc:inkChg chg="add mod">
          <ac:chgData name="Rita Tam" userId="a11fa42d-2320-45aa-b44e-2f74874cff07" providerId="ADAL" clId="{B0D44799-FFDC-4888-B186-527C11C808E6}" dt="2022-11-28T04:36:02.635" v="1131" actId="1076"/>
          <ac:inkMkLst>
            <pc:docMk/>
            <pc:sldMk cId="999205431" sldId="302"/>
            <ac:inkMk id="790" creationId="{57758343-DADB-668E-F578-B3FF5F8C09BC}"/>
          </ac:inkMkLst>
        </pc:inkChg>
        <pc:inkChg chg="add del">
          <ac:chgData name="Rita Tam" userId="a11fa42d-2320-45aa-b44e-2f74874cff07" providerId="ADAL" clId="{B0D44799-FFDC-4888-B186-527C11C808E6}" dt="2022-11-28T04:36:51.150" v="1148" actId="9405"/>
          <ac:inkMkLst>
            <pc:docMk/>
            <pc:sldMk cId="999205431" sldId="302"/>
            <ac:inkMk id="819" creationId="{1B12C9A0-A63C-D799-568E-D0B2F2A88117}"/>
          </ac:inkMkLst>
        </pc:inkChg>
        <pc:inkChg chg="add del">
          <ac:chgData name="Rita Tam" userId="a11fa42d-2320-45aa-b44e-2f74874cff07" providerId="ADAL" clId="{B0D44799-FFDC-4888-B186-527C11C808E6}" dt="2022-11-28T04:36:52.797" v="1150" actId="9405"/>
          <ac:inkMkLst>
            <pc:docMk/>
            <pc:sldMk cId="999205431" sldId="302"/>
            <ac:inkMk id="820" creationId="{AED08558-9239-9AFB-E33F-D2F1EEC2B838}"/>
          </ac:inkMkLst>
        </pc:inkChg>
        <pc:inkChg chg="mod">
          <ac:chgData name="Rita Tam" userId="a11fa42d-2320-45aa-b44e-2f74874cff07" providerId="ADAL" clId="{B0D44799-FFDC-4888-B186-527C11C808E6}" dt="2022-11-28T04:37:02.153" v="1157"/>
          <ac:inkMkLst>
            <pc:docMk/>
            <pc:sldMk cId="999205431" sldId="302"/>
            <ac:inkMk id="822" creationId="{77816497-CA92-366F-04AB-EE8103FC9B12}"/>
          </ac:inkMkLst>
        </pc:inkChg>
        <pc:inkChg chg="mod">
          <ac:chgData name="Rita Tam" userId="a11fa42d-2320-45aa-b44e-2f74874cff07" providerId="ADAL" clId="{B0D44799-FFDC-4888-B186-527C11C808E6}" dt="2022-11-28T04:37:02.153" v="1157"/>
          <ac:inkMkLst>
            <pc:docMk/>
            <pc:sldMk cId="999205431" sldId="302"/>
            <ac:inkMk id="823" creationId="{E7A771A7-5A02-BC58-7FF1-1A0768AAECAD}"/>
          </ac:inkMkLst>
        </pc:inkChg>
        <pc:inkChg chg="mod">
          <ac:chgData name="Rita Tam" userId="a11fa42d-2320-45aa-b44e-2f74874cff07" providerId="ADAL" clId="{B0D44799-FFDC-4888-B186-527C11C808E6}" dt="2022-11-28T04:37:02.153" v="1157"/>
          <ac:inkMkLst>
            <pc:docMk/>
            <pc:sldMk cId="999205431" sldId="302"/>
            <ac:inkMk id="824" creationId="{D165AE9C-B131-2FC5-D4AD-29EED2B2AFCD}"/>
          </ac:inkMkLst>
        </pc:inkChg>
        <pc:inkChg chg="mod">
          <ac:chgData name="Rita Tam" userId="a11fa42d-2320-45aa-b44e-2f74874cff07" providerId="ADAL" clId="{B0D44799-FFDC-4888-B186-527C11C808E6}" dt="2022-11-28T04:37:02.153" v="1157"/>
          <ac:inkMkLst>
            <pc:docMk/>
            <pc:sldMk cId="999205431" sldId="302"/>
            <ac:inkMk id="825" creationId="{1A1F6F95-A0AA-1A6A-B90A-5B958151CF58}"/>
          </ac:inkMkLst>
        </pc:inkChg>
        <pc:inkChg chg="mod">
          <ac:chgData name="Rita Tam" userId="a11fa42d-2320-45aa-b44e-2f74874cff07" providerId="ADAL" clId="{B0D44799-FFDC-4888-B186-527C11C808E6}" dt="2022-11-28T04:37:02.153" v="1157"/>
          <ac:inkMkLst>
            <pc:docMk/>
            <pc:sldMk cId="999205431" sldId="302"/>
            <ac:inkMk id="826" creationId="{89577BCF-4310-132F-0C5B-FD56084AEB9D}"/>
          </ac:inkMkLst>
        </pc:inkChg>
        <pc:inkChg chg="add mod">
          <ac:chgData name="Rita Tam" userId="a11fa42d-2320-45aa-b44e-2f74874cff07" providerId="ADAL" clId="{B0D44799-FFDC-4888-B186-527C11C808E6}" dt="2022-11-28T04:37:09.118" v="1160" actId="1076"/>
          <ac:inkMkLst>
            <pc:docMk/>
            <pc:sldMk cId="999205431" sldId="302"/>
            <ac:inkMk id="827" creationId="{AF532510-F49B-77ED-4F7D-BD41E2D1E8E3}"/>
          </ac:inkMkLst>
        </pc:inkChg>
        <pc:inkChg chg="add del">
          <ac:chgData name="Rita Tam" userId="a11fa42d-2320-45aa-b44e-2f74874cff07" providerId="ADAL" clId="{B0D44799-FFDC-4888-B186-527C11C808E6}" dt="2022-11-28T04:34:20.778" v="1063" actId="9405"/>
          <ac:inkMkLst>
            <pc:docMk/>
            <pc:sldMk cId="999205431" sldId="302"/>
            <ac:inkMk id="950" creationId="{30747933-5866-895B-9DF0-49A1EECAA57C}"/>
          </ac:inkMkLst>
        </pc:inkChg>
        <pc:inkChg chg="add del">
          <ac:chgData name="Rita Tam" userId="a11fa42d-2320-45aa-b44e-2f74874cff07" providerId="ADAL" clId="{B0D44799-FFDC-4888-B186-527C11C808E6}" dt="2022-11-28T04:34:21.963" v="1065" actId="9405"/>
          <ac:inkMkLst>
            <pc:docMk/>
            <pc:sldMk cId="999205431" sldId="302"/>
            <ac:inkMk id="951" creationId="{1CC5357C-D990-D861-60A8-E5656BEE53E4}"/>
          </ac:inkMkLst>
        </pc:inkChg>
        <pc:inkChg chg="add del">
          <ac:chgData name="Rita Tam" userId="a11fa42d-2320-45aa-b44e-2f74874cff07" providerId="ADAL" clId="{B0D44799-FFDC-4888-B186-527C11C808E6}" dt="2022-11-28T04:34:22.722" v="1067" actId="9405"/>
          <ac:inkMkLst>
            <pc:docMk/>
            <pc:sldMk cId="999205431" sldId="302"/>
            <ac:inkMk id="952" creationId="{1E7B84F2-6AFE-FA3A-6574-EB52A05C9548}"/>
          </ac:inkMkLst>
        </pc:inkChg>
        <pc:inkChg chg="add del">
          <ac:chgData name="Rita Tam" userId="a11fa42d-2320-45aa-b44e-2f74874cff07" providerId="ADAL" clId="{B0D44799-FFDC-4888-B186-527C11C808E6}" dt="2022-11-28T04:34:23.894" v="1069" actId="9405"/>
          <ac:inkMkLst>
            <pc:docMk/>
            <pc:sldMk cId="999205431" sldId="302"/>
            <ac:inkMk id="953" creationId="{2FC2647D-3B1E-69C6-F53D-D19661BA35EB}"/>
          </ac:inkMkLst>
        </pc:inkChg>
        <pc:inkChg chg="add del">
          <ac:chgData name="Rita Tam" userId="a11fa42d-2320-45aa-b44e-2f74874cff07" providerId="ADAL" clId="{B0D44799-FFDC-4888-B186-527C11C808E6}" dt="2022-11-28T04:34:32.307" v="1071" actId="9405"/>
          <ac:inkMkLst>
            <pc:docMk/>
            <pc:sldMk cId="999205431" sldId="302"/>
            <ac:inkMk id="954" creationId="{BD8754CA-21F4-2D46-3B1E-53ACB265863A}"/>
          </ac:inkMkLst>
        </pc:inkChg>
        <pc:inkChg chg="add del">
          <ac:chgData name="Rita Tam" userId="a11fa42d-2320-45aa-b44e-2f74874cff07" providerId="ADAL" clId="{B0D44799-FFDC-4888-B186-527C11C808E6}" dt="2022-11-28T04:34:36.421" v="1073" actId="9405"/>
          <ac:inkMkLst>
            <pc:docMk/>
            <pc:sldMk cId="999205431" sldId="302"/>
            <ac:inkMk id="955" creationId="{D4D01671-DCB4-4D66-EB67-A37800FD6420}"/>
          </ac:inkMkLst>
        </pc:inkChg>
        <pc:inkChg chg="add del">
          <ac:chgData name="Rita Tam" userId="a11fa42d-2320-45aa-b44e-2f74874cff07" providerId="ADAL" clId="{B0D44799-FFDC-4888-B186-527C11C808E6}" dt="2022-11-28T04:34:37.305" v="1075" actId="9405"/>
          <ac:inkMkLst>
            <pc:docMk/>
            <pc:sldMk cId="999205431" sldId="302"/>
            <ac:inkMk id="956" creationId="{A8862ABB-208C-B031-6DAA-EF83230CDD38}"/>
          </ac:inkMkLst>
        </pc:inkChg>
        <pc:inkChg chg="add del">
          <ac:chgData name="Rita Tam" userId="a11fa42d-2320-45aa-b44e-2f74874cff07" providerId="ADAL" clId="{B0D44799-FFDC-4888-B186-527C11C808E6}" dt="2022-11-28T04:34:44.694" v="1077" actId="9405"/>
          <ac:inkMkLst>
            <pc:docMk/>
            <pc:sldMk cId="999205431" sldId="302"/>
            <ac:inkMk id="957" creationId="{619EFD27-D8D5-9981-4DF7-BCEC2FB762FE}"/>
          </ac:inkMkLst>
        </pc:inkChg>
        <pc:inkChg chg="add del">
          <ac:chgData name="Rita Tam" userId="a11fa42d-2320-45aa-b44e-2f74874cff07" providerId="ADAL" clId="{B0D44799-FFDC-4888-B186-527C11C808E6}" dt="2022-11-28T04:34:45.504" v="1079" actId="9405"/>
          <ac:inkMkLst>
            <pc:docMk/>
            <pc:sldMk cId="999205431" sldId="302"/>
            <ac:inkMk id="958" creationId="{D5FE36A2-8BE2-B94B-3624-52FD708509C1}"/>
          </ac:inkMkLst>
        </pc:inkChg>
        <pc:inkChg chg="add del">
          <ac:chgData name="Rita Tam" userId="a11fa42d-2320-45aa-b44e-2f74874cff07" providerId="ADAL" clId="{B0D44799-FFDC-4888-B186-527C11C808E6}" dt="2022-11-28T04:34:46.416" v="1081" actId="9405"/>
          <ac:inkMkLst>
            <pc:docMk/>
            <pc:sldMk cId="999205431" sldId="302"/>
            <ac:inkMk id="959" creationId="{84D06A16-A7E2-C9F5-0A8A-998013963823}"/>
          </ac:inkMkLst>
        </pc:inkChg>
      </pc:sldChg>
      <pc:sldChg chg="addSp delSp modSp add mod">
        <pc:chgData name="Rita Tam" userId="a11fa42d-2320-45aa-b44e-2f74874cff07" providerId="ADAL" clId="{B0D44799-FFDC-4888-B186-527C11C808E6}" dt="2022-11-29T01:12:22.916" v="4874" actId="20577"/>
        <pc:sldMkLst>
          <pc:docMk/>
          <pc:sldMk cId="1677326285" sldId="303"/>
        </pc:sldMkLst>
        <pc:spChg chg="add del mod">
          <ac:chgData name="Rita Tam" userId="a11fa42d-2320-45aa-b44e-2f74874cff07" providerId="ADAL" clId="{B0D44799-FFDC-4888-B186-527C11C808E6}" dt="2022-11-28T04:42:21.474" v="1190"/>
          <ac:spMkLst>
            <pc:docMk/>
            <pc:sldMk cId="1677326285" sldId="303"/>
            <ac:spMk id="6" creationId="{579D45CB-03A7-46C9-8917-CA4D73D6ED2C}"/>
          </ac:spMkLst>
        </pc:spChg>
        <pc:spChg chg="mod">
          <ac:chgData name="Rita Tam" userId="a11fa42d-2320-45aa-b44e-2f74874cff07" providerId="ADAL" clId="{B0D44799-FFDC-4888-B186-527C11C808E6}" dt="2022-11-29T01:12:22.916" v="4874" actId="20577"/>
          <ac:spMkLst>
            <pc:docMk/>
            <pc:sldMk cId="1677326285" sldId="303"/>
            <ac:spMk id="8" creationId="{0E7A6BB5-EA48-E0F4-94DD-0F0630CC36CE}"/>
          </ac:spMkLst>
        </pc:spChg>
        <pc:graphicFrameChg chg="mod">
          <ac:chgData name="Rita Tam" userId="a11fa42d-2320-45aa-b44e-2f74874cff07" providerId="ADAL" clId="{B0D44799-FFDC-4888-B186-527C11C808E6}" dt="2022-11-28T04:40:28.144" v="1181" actId="207"/>
          <ac:graphicFrameMkLst>
            <pc:docMk/>
            <pc:sldMk cId="1677326285" sldId="303"/>
            <ac:graphicFrameMk id="4" creationId="{A473372B-0EE3-33E2-507D-0CD64C424EB3}"/>
          </ac:graphicFrameMkLst>
        </pc:graphicFrameChg>
      </pc:sldChg>
      <pc:sldChg chg="addSp delSp modSp add mod addAnim delAnim modAnim">
        <pc:chgData name="Rita Tam" userId="a11fa42d-2320-45aa-b44e-2f74874cff07" providerId="ADAL" clId="{B0D44799-FFDC-4888-B186-527C11C808E6}" dt="2022-11-29T01:19:05.208" v="5008" actId="478"/>
        <pc:sldMkLst>
          <pc:docMk/>
          <pc:sldMk cId="2789162131" sldId="304"/>
        </pc:sldMkLst>
        <pc:spChg chg="add del mod">
          <ac:chgData name="Rita Tam" userId="a11fa42d-2320-45aa-b44e-2f74874cff07" providerId="ADAL" clId="{B0D44799-FFDC-4888-B186-527C11C808E6}" dt="2022-11-29T01:19:05.208" v="5008" actId="478"/>
          <ac:spMkLst>
            <pc:docMk/>
            <pc:sldMk cId="2789162131" sldId="304"/>
            <ac:spMk id="2" creationId="{A3463DF6-E11C-8431-60B8-56A014F35552}"/>
          </ac:spMkLst>
        </pc:spChg>
        <pc:spChg chg="del">
          <ac:chgData name="Rita Tam" userId="a11fa42d-2320-45aa-b44e-2f74874cff07" providerId="ADAL" clId="{B0D44799-FFDC-4888-B186-527C11C808E6}" dt="2022-11-28T05:15:28.917" v="1497" actId="478"/>
          <ac:spMkLst>
            <pc:docMk/>
            <pc:sldMk cId="2789162131" sldId="304"/>
            <ac:spMk id="2" creationId="{F10A0AD9-97AE-0DB3-28D4-21AFA06CB549}"/>
          </ac:spMkLst>
        </pc:spChg>
        <pc:spChg chg="add del mod">
          <ac:chgData name="Rita Tam" userId="a11fa42d-2320-45aa-b44e-2f74874cff07" providerId="ADAL" clId="{B0D44799-FFDC-4888-B186-527C11C808E6}" dt="2022-11-29T01:19:05.208" v="5008" actId="478"/>
          <ac:spMkLst>
            <pc:docMk/>
            <pc:sldMk cId="2789162131" sldId="304"/>
            <ac:spMk id="3" creationId="{0D737309-D897-D645-83B0-598E8426B11C}"/>
          </ac:spMkLst>
        </pc:spChg>
        <pc:spChg chg="add del mod">
          <ac:chgData name="Rita Tam" userId="a11fa42d-2320-45aa-b44e-2f74874cff07" providerId="ADAL" clId="{B0D44799-FFDC-4888-B186-527C11C808E6}" dt="2022-11-28T05:15:49.163" v="1506" actId="478"/>
          <ac:spMkLst>
            <pc:docMk/>
            <pc:sldMk cId="2789162131" sldId="304"/>
            <ac:spMk id="4" creationId="{DE3DD98D-37C9-8630-0AD6-FEAC22D35393}"/>
          </ac:spMkLst>
        </pc:spChg>
        <pc:spChg chg="add mod">
          <ac:chgData name="Rita Tam" userId="a11fa42d-2320-45aa-b44e-2f74874cff07" providerId="ADAL" clId="{B0D44799-FFDC-4888-B186-527C11C808E6}" dt="2022-11-28T05:30:06.635" v="1758" actId="1076"/>
          <ac:spMkLst>
            <pc:docMk/>
            <pc:sldMk cId="2789162131" sldId="304"/>
            <ac:spMk id="5" creationId="{431AD7FE-18BF-A4CB-03FA-431AB7813E3D}"/>
          </ac:spMkLst>
        </pc:spChg>
        <pc:spChg chg="add mod">
          <ac:chgData name="Rita Tam" userId="a11fa42d-2320-45aa-b44e-2f74874cff07" providerId="ADAL" clId="{B0D44799-FFDC-4888-B186-527C11C808E6}" dt="2022-11-28T05:30:06.635" v="1758" actId="1076"/>
          <ac:spMkLst>
            <pc:docMk/>
            <pc:sldMk cId="2789162131" sldId="304"/>
            <ac:spMk id="6" creationId="{DF37F74F-F0F4-1DB8-7299-2F7676E27A8C}"/>
          </ac:spMkLst>
        </pc:spChg>
        <pc:spChg chg="mod">
          <ac:chgData name="Rita Tam" userId="a11fa42d-2320-45aa-b44e-2f74874cff07" providerId="ADAL" clId="{B0D44799-FFDC-4888-B186-527C11C808E6}" dt="2022-11-28T05:15:42.408" v="1501"/>
          <ac:spMkLst>
            <pc:docMk/>
            <pc:sldMk cId="2789162131" sldId="304"/>
            <ac:spMk id="8" creationId="{19C3516C-CD1C-5DB0-EA04-B477161FB9F0}"/>
          </ac:spMkLst>
        </pc:spChg>
        <pc:spChg chg="mod">
          <ac:chgData name="Rita Tam" userId="a11fa42d-2320-45aa-b44e-2f74874cff07" providerId="ADAL" clId="{B0D44799-FFDC-4888-B186-527C11C808E6}" dt="2022-11-28T05:15:42.408" v="1501"/>
          <ac:spMkLst>
            <pc:docMk/>
            <pc:sldMk cId="2789162131" sldId="304"/>
            <ac:spMk id="9" creationId="{D394F983-953E-40D8-F1CB-80070B7C65C1}"/>
          </ac:spMkLst>
        </pc:spChg>
        <pc:spChg chg="mod">
          <ac:chgData name="Rita Tam" userId="a11fa42d-2320-45aa-b44e-2f74874cff07" providerId="ADAL" clId="{B0D44799-FFDC-4888-B186-527C11C808E6}" dt="2022-11-28T05:15:42.408" v="1501"/>
          <ac:spMkLst>
            <pc:docMk/>
            <pc:sldMk cId="2789162131" sldId="304"/>
            <ac:spMk id="10" creationId="{41A95DBF-1115-3949-5036-88F19B77A5EC}"/>
          </ac:spMkLst>
        </pc:spChg>
        <pc:spChg chg="mod">
          <ac:chgData name="Rita Tam" userId="a11fa42d-2320-45aa-b44e-2f74874cff07" providerId="ADAL" clId="{B0D44799-FFDC-4888-B186-527C11C808E6}" dt="2022-11-28T05:15:42.408" v="1501"/>
          <ac:spMkLst>
            <pc:docMk/>
            <pc:sldMk cId="2789162131" sldId="304"/>
            <ac:spMk id="11" creationId="{A3EFE0E3-2FB2-8D98-5970-F84104089EFA}"/>
          </ac:spMkLst>
        </pc:spChg>
        <pc:spChg chg="mod">
          <ac:chgData name="Rita Tam" userId="a11fa42d-2320-45aa-b44e-2f74874cff07" providerId="ADAL" clId="{B0D44799-FFDC-4888-B186-527C11C808E6}" dt="2022-11-28T05:15:42.408" v="1501"/>
          <ac:spMkLst>
            <pc:docMk/>
            <pc:sldMk cId="2789162131" sldId="304"/>
            <ac:spMk id="12" creationId="{D8BD0CFE-318C-ED3E-2D51-863512FEA3B8}"/>
          </ac:spMkLst>
        </pc:spChg>
        <pc:spChg chg="mod">
          <ac:chgData name="Rita Tam" userId="a11fa42d-2320-45aa-b44e-2f74874cff07" providerId="ADAL" clId="{B0D44799-FFDC-4888-B186-527C11C808E6}" dt="2022-11-28T05:15:42.408" v="1501"/>
          <ac:spMkLst>
            <pc:docMk/>
            <pc:sldMk cId="2789162131" sldId="304"/>
            <ac:spMk id="13" creationId="{79843E3A-1C18-2D0D-324B-7B04AECCADEB}"/>
          </ac:spMkLst>
        </pc:spChg>
        <pc:spChg chg="mod">
          <ac:chgData name="Rita Tam" userId="a11fa42d-2320-45aa-b44e-2f74874cff07" providerId="ADAL" clId="{B0D44799-FFDC-4888-B186-527C11C808E6}" dt="2022-11-28T05:15:42.408" v="1501"/>
          <ac:spMkLst>
            <pc:docMk/>
            <pc:sldMk cId="2789162131" sldId="304"/>
            <ac:spMk id="14" creationId="{FEDE57E1-353F-7B64-583B-050BD9858FBB}"/>
          </ac:spMkLst>
        </pc:spChg>
        <pc:spChg chg="mod">
          <ac:chgData name="Rita Tam" userId="a11fa42d-2320-45aa-b44e-2f74874cff07" providerId="ADAL" clId="{B0D44799-FFDC-4888-B186-527C11C808E6}" dt="2022-11-28T05:15:42.408" v="1501"/>
          <ac:spMkLst>
            <pc:docMk/>
            <pc:sldMk cId="2789162131" sldId="304"/>
            <ac:spMk id="19" creationId="{ACD4BD64-9AAF-4A4D-EF13-FE4D7490057B}"/>
          </ac:spMkLst>
        </pc:spChg>
        <pc:spChg chg="mod">
          <ac:chgData name="Rita Tam" userId="a11fa42d-2320-45aa-b44e-2f74874cff07" providerId="ADAL" clId="{B0D44799-FFDC-4888-B186-527C11C808E6}" dt="2022-11-28T05:15:42.408" v="1501"/>
          <ac:spMkLst>
            <pc:docMk/>
            <pc:sldMk cId="2789162131" sldId="304"/>
            <ac:spMk id="20" creationId="{0ED92565-9BB3-8B19-9908-F2B4521FFBFA}"/>
          </ac:spMkLst>
        </pc:spChg>
        <pc:spChg chg="mod">
          <ac:chgData name="Rita Tam" userId="a11fa42d-2320-45aa-b44e-2f74874cff07" providerId="ADAL" clId="{B0D44799-FFDC-4888-B186-527C11C808E6}" dt="2022-11-28T05:15:42.408" v="1501"/>
          <ac:spMkLst>
            <pc:docMk/>
            <pc:sldMk cId="2789162131" sldId="304"/>
            <ac:spMk id="21" creationId="{02C76882-C709-A307-05F4-0E28EE321ED7}"/>
          </ac:spMkLst>
        </pc:spChg>
        <pc:spChg chg="mod">
          <ac:chgData name="Rita Tam" userId="a11fa42d-2320-45aa-b44e-2f74874cff07" providerId="ADAL" clId="{B0D44799-FFDC-4888-B186-527C11C808E6}" dt="2022-11-28T05:15:42.408" v="1501"/>
          <ac:spMkLst>
            <pc:docMk/>
            <pc:sldMk cId="2789162131" sldId="304"/>
            <ac:spMk id="23" creationId="{42E6079B-4C5A-D559-C607-A94EEC8A8BDE}"/>
          </ac:spMkLst>
        </pc:spChg>
        <pc:spChg chg="mod">
          <ac:chgData name="Rita Tam" userId="a11fa42d-2320-45aa-b44e-2f74874cff07" providerId="ADAL" clId="{B0D44799-FFDC-4888-B186-527C11C808E6}" dt="2022-11-28T05:15:42.408" v="1501"/>
          <ac:spMkLst>
            <pc:docMk/>
            <pc:sldMk cId="2789162131" sldId="304"/>
            <ac:spMk id="24" creationId="{82CDF1AA-E2A2-AD2A-5834-2EA9C7405782}"/>
          </ac:spMkLst>
        </pc:spChg>
        <pc:spChg chg="mod">
          <ac:chgData name="Rita Tam" userId="a11fa42d-2320-45aa-b44e-2f74874cff07" providerId="ADAL" clId="{B0D44799-FFDC-4888-B186-527C11C808E6}" dt="2022-11-28T05:15:42.408" v="1501"/>
          <ac:spMkLst>
            <pc:docMk/>
            <pc:sldMk cId="2789162131" sldId="304"/>
            <ac:spMk id="25" creationId="{44757641-C720-2379-6421-AC586E625FF1}"/>
          </ac:spMkLst>
        </pc:spChg>
        <pc:spChg chg="mod">
          <ac:chgData name="Rita Tam" userId="a11fa42d-2320-45aa-b44e-2f74874cff07" providerId="ADAL" clId="{B0D44799-FFDC-4888-B186-527C11C808E6}" dt="2022-11-28T05:15:42.408" v="1501"/>
          <ac:spMkLst>
            <pc:docMk/>
            <pc:sldMk cId="2789162131" sldId="304"/>
            <ac:spMk id="26" creationId="{E85D9BB8-3D04-11AB-B384-5A0B7FBCED5E}"/>
          </ac:spMkLst>
        </pc:spChg>
        <pc:spChg chg="mod">
          <ac:chgData name="Rita Tam" userId="a11fa42d-2320-45aa-b44e-2f74874cff07" providerId="ADAL" clId="{B0D44799-FFDC-4888-B186-527C11C808E6}" dt="2022-11-28T05:15:42.408" v="1501"/>
          <ac:spMkLst>
            <pc:docMk/>
            <pc:sldMk cId="2789162131" sldId="304"/>
            <ac:spMk id="27" creationId="{C4519901-9DFA-49AB-E26C-C6BCEE25C4FD}"/>
          </ac:spMkLst>
        </pc:spChg>
        <pc:spChg chg="mod">
          <ac:chgData name="Rita Tam" userId="a11fa42d-2320-45aa-b44e-2f74874cff07" providerId="ADAL" clId="{B0D44799-FFDC-4888-B186-527C11C808E6}" dt="2022-11-28T05:15:42.408" v="1501"/>
          <ac:spMkLst>
            <pc:docMk/>
            <pc:sldMk cId="2789162131" sldId="304"/>
            <ac:spMk id="28" creationId="{4DC03DB1-EB7D-5F5B-FF6D-10FEB0596A69}"/>
          </ac:spMkLst>
        </pc:spChg>
        <pc:spChg chg="del">
          <ac:chgData name="Rita Tam" userId="a11fa42d-2320-45aa-b44e-2f74874cff07" providerId="ADAL" clId="{B0D44799-FFDC-4888-B186-527C11C808E6}" dt="2022-11-28T05:15:28.917" v="1497" actId="478"/>
          <ac:spMkLst>
            <pc:docMk/>
            <pc:sldMk cId="2789162131" sldId="304"/>
            <ac:spMk id="29" creationId="{5FC5D292-2817-86B0-457C-D98931E0E030}"/>
          </ac:spMkLst>
        </pc:spChg>
        <pc:spChg chg="mod">
          <ac:chgData name="Rita Tam" userId="a11fa42d-2320-45aa-b44e-2f74874cff07" providerId="ADAL" clId="{B0D44799-FFDC-4888-B186-527C11C808E6}" dt="2022-11-28T05:15:42.408" v="1501"/>
          <ac:spMkLst>
            <pc:docMk/>
            <pc:sldMk cId="2789162131" sldId="304"/>
            <ac:spMk id="30" creationId="{B07B298F-A9D1-8BA0-8E96-92C0A4703094}"/>
          </ac:spMkLst>
        </pc:spChg>
        <pc:spChg chg="del">
          <ac:chgData name="Rita Tam" userId="a11fa42d-2320-45aa-b44e-2f74874cff07" providerId="ADAL" clId="{B0D44799-FFDC-4888-B186-527C11C808E6}" dt="2022-11-28T05:15:31.612" v="1499" actId="478"/>
          <ac:spMkLst>
            <pc:docMk/>
            <pc:sldMk cId="2789162131" sldId="304"/>
            <ac:spMk id="31" creationId="{7826A779-98D1-B375-1543-FB76504EB7C1}"/>
          </ac:spMkLst>
        </pc:spChg>
        <pc:spChg chg="mod">
          <ac:chgData name="Rita Tam" userId="a11fa42d-2320-45aa-b44e-2f74874cff07" providerId="ADAL" clId="{B0D44799-FFDC-4888-B186-527C11C808E6}" dt="2022-11-28T05:15:42.408" v="1501"/>
          <ac:spMkLst>
            <pc:docMk/>
            <pc:sldMk cId="2789162131" sldId="304"/>
            <ac:spMk id="32" creationId="{9B0D1337-4B63-A492-0359-3A096D21F9FB}"/>
          </ac:spMkLst>
        </pc:spChg>
        <pc:spChg chg="mod">
          <ac:chgData name="Rita Tam" userId="a11fa42d-2320-45aa-b44e-2f74874cff07" providerId="ADAL" clId="{B0D44799-FFDC-4888-B186-527C11C808E6}" dt="2022-11-28T05:15:42.408" v="1501"/>
          <ac:spMkLst>
            <pc:docMk/>
            <pc:sldMk cId="2789162131" sldId="304"/>
            <ac:spMk id="36" creationId="{73892FE2-7D07-5ABA-BE83-E5C3FA49DA7B}"/>
          </ac:spMkLst>
        </pc:spChg>
        <pc:spChg chg="add del mod">
          <ac:chgData name="Rita Tam" userId="a11fa42d-2320-45aa-b44e-2f74874cff07" providerId="ADAL" clId="{B0D44799-FFDC-4888-B186-527C11C808E6}" dt="2022-11-28T05:15:45.967" v="1503" actId="478"/>
          <ac:spMkLst>
            <pc:docMk/>
            <pc:sldMk cId="2789162131" sldId="304"/>
            <ac:spMk id="41" creationId="{D058D8FD-F141-72DC-4B8C-018DE4531AFE}"/>
          </ac:spMkLst>
        </pc:spChg>
        <pc:spChg chg="add del mod">
          <ac:chgData name="Rita Tam" userId="a11fa42d-2320-45aa-b44e-2f74874cff07" providerId="ADAL" clId="{B0D44799-FFDC-4888-B186-527C11C808E6}" dt="2022-11-28T05:15:46.744" v="1504" actId="478"/>
          <ac:spMkLst>
            <pc:docMk/>
            <pc:sldMk cId="2789162131" sldId="304"/>
            <ac:spMk id="42" creationId="{EFDECF81-AA56-B4FE-05AB-230E04A6CB89}"/>
          </ac:spMkLst>
        </pc:spChg>
        <pc:spChg chg="add del mod">
          <ac:chgData name="Rita Tam" userId="a11fa42d-2320-45aa-b44e-2f74874cff07" providerId="ADAL" clId="{B0D44799-FFDC-4888-B186-527C11C808E6}" dt="2022-11-28T05:15:47.758" v="1505" actId="478"/>
          <ac:spMkLst>
            <pc:docMk/>
            <pc:sldMk cId="2789162131" sldId="304"/>
            <ac:spMk id="43" creationId="{AD6DCCA5-451E-E671-D8C7-166FB8292765}"/>
          </ac:spMkLst>
        </pc:spChg>
        <pc:spChg chg="add mod">
          <ac:chgData name="Rita Tam" userId="a11fa42d-2320-45aa-b44e-2f74874cff07" providerId="ADAL" clId="{B0D44799-FFDC-4888-B186-527C11C808E6}" dt="2022-11-28T05:30:06.635" v="1758" actId="1076"/>
          <ac:spMkLst>
            <pc:docMk/>
            <pc:sldMk cId="2789162131" sldId="304"/>
            <ac:spMk id="44" creationId="{1B080703-5BCB-88ED-FC59-D4A8CDDC712D}"/>
          </ac:spMkLst>
        </pc:spChg>
        <pc:spChg chg="mod">
          <ac:chgData name="Rita Tam" userId="a11fa42d-2320-45aa-b44e-2f74874cff07" providerId="ADAL" clId="{B0D44799-FFDC-4888-B186-527C11C808E6}" dt="2022-11-28T05:15:42.408" v="1501"/>
          <ac:spMkLst>
            <pc:docMk/>
            <pc:sldMk cId="2789162131" sldId="304"/>
            <ac:spMk id="46" creationId="{C46083CD-2240-A20F-4A4E-B3F5CA46E971}"/>
          </ac:spMkLst>
        </pc:spChg>
        <pc:spChg chg="mod">
          <ac:chgData name="Rita Tam" userId="a11fa42d-2320-45aa-b44e-2f74874cff07" providerId="ADAL" clId="{B0D44799-FFDC-4888-B186-527C11C808E6}" dt="2022-11-28T05:15:42.408" v="1501"/>
          <ac:spMkLst>
            <pc:docMk/>
            <pc:sldMk cId="2789162131" sldId="304"/>
            <ac:spMk id="47" creationId="{A20AE5A9-9AF3-96FF-CF9C-191675DFA255}"/>
          </ac:spMkLst>
        </pc:spChg>
        <pc:spChg chg="mod">
          <ac:chgData name="Rita Tam" userId="a11fa42d-2320-45aa-b44e-2f74874cff07" providerId="ADAL" clId="{B0D44799-FFDC-4888-B186-527C11C808E6}" dt="2022-11-28T05:15:42.408" v="1501"/>
          <ac:spMkLst>
            <pc:docMk/>
            <pc:sldMk cId="2789162131" sldId="304"/>
            <ac:spMk id="48" creationId="{DFF51B59-47DD-EB49-578A-767611FCFDFC}"/>
          </ac:spMkLst>
        </pc:spChg>
        <pc:spChg chg="mod">
          <ac:chgData name="Rita Tam" userId="a11fa42d-2320-45aa-b44e-2f74874cff07" providerId="ADAL" clId="{B0D44799-FFDC-4888-B186-527C11C808E6}" dt="2022-11-28T05:15:42.408" v="1501"/>
          <ac:spMkLst>
            <pc:docMk/>
            <pc:sldMk cId="2789162131" sldId="304"/>
            <ac:spMk id="49" creationId="{CE935379-1906-52E5-936B-18CAB6FF0FE7}"/>
          </ac:spMkLst>
        </pc:spChg>
        <pc:spChg chg="mod">
          <ac:chgData name="Rita Tam" userId="a11fa42d-2320-45aa-b44e-2f74874cff07" providerId="ADAL" clId="{B0D44799-FFDC-4888-B186-527C11C808E6}" dt="2022-11-28T05:15:42.408" v="1501"/>
          <ac:spMkLst>
            <pc:docMk/>
            <pc:sldMk cId="2789162131" sldId="304"/>
            <ac:spMk id="50" creationId="{35B1F597-213E-8338-221E-67145F374589}"/>
          </ac:spMkLst>
        </pc:spChg>
        <pc:spChg chg="mod">
          <ac:chgData name="Rita Tam" userId="a11fa42d-2320-45aa-b44e-2f74874cff07" providerId="ADAL" clId="{B0D44799-FFDC-4888-B186-527C11C808E6}" dt="2022-11-28T05:15:42.408" v="1501"/>
          <ac:spMkLst>
            <pc:docMk/>
            <pc:sldMk cId="2789162131" sldId="304"/>
            <ac:spMk id="51" creationId="{93564E9D-EEA1-40C1-DBEC-73D2CA43E5DD}"/>
          </ac:spMkLst>
        </pc:spChg>
        <pc:spChg chg="del mod">
          <ac:chgData name="Rita Tam" userId="a11fa42d-2320-45aa-b44e-2f74874cff07" providerId="ADAL" clId="{B0D44799-FFDC-4888-B186-527C11C808E6}" dt="2022-11-28T05:17:04.344" v="1520" actId="478"/>
          <ac:spMkLst>
            <pc:docMk/>
            <pc:sldMk cId="2789162131" sldId="304"/>
            <ac:spMk id="53" creationId="{AA6654CA-CE14-D992-CC89-91C86731C780}"/>
          </ac:spMkLst>
        </pc:spChg>
        <pc:spChg chg="del mod">
          <ac:chgData name="Rita Tam" userId="a11fa42d-2320-45aa-b44e-2f74874cff07" providerId="ADAL" clId="{B0D44799-FFDC-4888-B186-527C11C808E6}" dt="2022-11-28T05:17:02.266" v="1519" actId="478"/>
          <ac:spMkLst>
            <pc:docMk/>
            <pc:sldMk cId="2789162131" sldId="304"/>
            <ac:spMk id="54" creationId="{B1BFE33E-845C-85FA-79AD-4ED4FDC6B554}"/>
          </ac:spMkLst>
        </pc:spChg>
        <pc:spChg chg="add del mod topLvl">
          <ac:chgData name="Rita Tam" userId="a11fa42d-2320-45aa-b44e-2f74874cff07" providerId="ADAL" clId="{B0D44799-FFDC-4888-B186-527C11C808E6}" dt="2022-11-28T05:31:36.222" v="1782" actId="478"/>
          <ac:spMkLst>
            <pc:docMk/>
            <pc:sldMk cId="2789162131" sldId="304"/>
            <ac:spMk id="55" creationId="{94939B7E-DBE9-62C0-AC88-676A41B87600}"/>
          </ac:spMkLst>
        </pc:spChg>
        <pc:spChg chg="del mod topLvl">
          <ac:chgData name="Rita Tam" userId="a11fa42d-2320-45aa-b44e-2f74874cff07" providerId="ADAL" clId="{B0D44799-FFDC-4888-B186-527C11C808E6}" dt="2022-11-28T05:30:59.279" v="1767" actId="478"/>
          <ac:spMkLst>
            <pc:docMk/>
            <pc:sldMk cId="2789162131" sldId="304"/>
            <ac:spMk id="56" creationId="{969C3963-FA77-0120-CE97-1B547419D675}"/>
          </ac:spMkLst>
        </pc:spChg>
        <pc:spChg chg="del mod">
          <ac:chgData name="Rita Tam" userId="a11fa42d-2320-45aa-b44e-2f74874cff07" providerId="ADAL" clId="{B0D44799-FFDC-4888-B186-527C11C808E6}" dt="2022-11-28T05:17:05.941" v="1521" actId="478"/>
          <ac:spMkLst>
            <pc:docMk/>
            <pc:sldMk cId="2789162131" sldId="304"/>
            <ac:spMk id="57" creationId="{389230F2-999E-768D-F244-9233BD4D1EFB}"/>
          </ac:spMkLst>
        </pc:spChg>
        <pc:spChg chg="mod topLvl">
          <ac:chgData name="Rita Tam" userId="a11fa42d-2320-45aa-b44e-2f74874cff07" providerId="ADAL" clId="{B0D44799-FFDC-4888-B186-527C11C808E6}" dt="2022-11-28T05:18:24.943" v="1552" actId="164"/>
          <ac:spMkLst>
            <pc:docMk/>
            <pc:sldMk cId="2789162131" sldId="304"/>
            <ac:spMk id="58" creationId="{3BFF8E48-67D5-052C-254B-ED3BF7A703AD}"/>
          </ac:spMkLst>
        </pc:spChg>
        <pc:spChg chg="mod topLvl">
          <ac:chgData name="Rita Tam" userId="a11fa42d-2320-45aa-b44e-2f74874cff07" providerId="ADAL" clId="{B0D44799-FFDC-4888-B186-527C11C808E6}" dt="2022-11-28T05:18:24.943" v="1552" actId="164"/>
          <ac:spMkLst>
            <pc:docMk/>
            <pc:sldMk cId="2789162131" sldId="304"/>
            <ac:spMk id="59" creationId="{0005773F-5B8A-F32C-6007-D55A2A5BBFE8}"/>
          </ac:spMkLst>
        </pc:spChg>
        <pc:spChg chg="mod topLvl">
          <ac:chgData name="Rita Tam" userId="a11fa42d-2320-45aa-b44e-2f74874cff07" providerId="ADAL" clId="{B0D44799-FFDC-4888-B186-527C11C808E6}" dt="2022-11-28T05:18:24.943" v="1552" actId="164"/>
          <ac:spMkLst>
            <pc:docMk/>
            <pc:sldMk cId="2789162131" sldId="304"/>
            <ac:spMk id="62" creationId="{3BD75BAF-CD4F-283D-DA0D-895C8AC64583}"/>
          </ac:spMkLst>
        </pc:spChg>
        <pc:spChg chg="mod topLvl">
          <ac:chgData name="Rita Tam" userId="a11fa42d-2320-45aa-b44e-2f74874cff07" providerId="ADAL" clId="{B0D44799-FFDC-4888-B186-527C11C808E6}" dt="2022-11-28T05:18:24.943" v="1552" actId="164"/>
          <ac:spMkLst>
            <pc:docMk/>
            <pc:sldMk cId="2789162131" sldId="304"/>
            <ac:spMk id="63" creationId="{1264B251-283E-E276-8D85-57FE3BA50D0F}"/>
          </ac:spMkLst>
        </pc:spChg>
        <pc:spChg chg="mod topLvl">
          <ac:chgData name="Rita Tam" userId="a11fa42d-2320-45aa-b44e-2f74874cff07" providerId="ADAL" clId="{B0D44799-FFDC-4888-B186-527C11C808E6}" dt="2022-11-28T05:18:24.943" v="1552" actId="164"/>
          <ac:spMkLst>
            <pc:docMk/>
            <pc:sldMk cId="2789162131" sldId="304"/>
            <ac:spMk id="64" creationId="{6D3D17E9-B595-ADA1-64B6-2797127309A3}"/>
          </ac:spMkLst>
        </pc:spChg>
        <pc:spChg chg="mod topLvl">
          <ac:chgData name="Rita Tam" userId="a11fa42d-2320-45aa-b44e-2f74874cff07" providerId="ADAL" clId="{B0D44799-FFDC-4888-B186-527C11C808E6}" dt="2022-11-28T05:18:24.943" v="1552" actId="164"/>
          <ac:spMkLst>
            <pc:docMk/>
            <pc:sldMk cId="2789162131" sldId="304"/>
            <ac:spMk id="65" creationId="{A5D58123-89B5-FAD4-FE1F-65196B5257CE}"/>
          </ac:spMkLst>
        </pc:spChg>
        <pc:spChg chg="mod">
          <ac:chgData name="Rita Tam" userId="a11fa42d-2320-45aa-b44e-2f74874cff07" providerId="ADAL" clId="{B0D44799-FFDC-4888-B186-527C11C808E6}" dt="2022-11-28T05:20:22.061" v="1582" actId="1035"/>
          <ac:spMkLst>
            <pc:docMk/>
            <pc:sldMk cId="2789162131" sldId="304"/>
            <ac:spMk id="73" creationId="{944B4920-3501-D318-55B2-3D295B33B04D}"/>
          </ac:spMkLst>
        </pc:spChg>
        <pc:spChg chg="add mod">
          <ac:chgData name="Rita Tam" userId="a11fa42d-2320-45aa-b44e-2f74874cff07" providerId="ADAL" clId="{B0D44799-FFDC-4888-B186-527C11C808E6}" dt="2022-11-28T05:30:06.635" v="1758" actId="1076"/>
          <ac:spMkLst>
            <pc:docMk/>
            <pc:sldMk cId="2789162131" sldId="304"/>
            <ac:spMk id="76" creationId="{881F09FA-6186-F202-1B08-B3863EA86CCA}"/>
          </ac:spMkLst>
        </pc:spChg>
        <pc:spChg chg="add del mod">
          <ac:chgData name="Rita Tam" userId="a11fa42d-2320-45aa-b44e-2f74874cff07" providerId="ADAL" clId="{B0D44799-FFDC-4888-B186-527C11C808E6}" dt="2022-11-28T05:31:42.085" v="1783" actId="1076"/>
          <ac:spMkLst>
            <pc:docMk/>
            <pc:sldMk cId="2789162131" sldId="304"/>
            <ac:spMk id="78" creationId="{F1861B26-5EA7-B9BA-2F98-012DB7A0A7B9}"/>
          </ac:spMkLst>
        </pc:spChg>
        <pc:spChg chg="add del mod">
          <ac:chgData name="Rita Tam" userId="a11fa42d-2320-45aa-b44e-2f74874cff07" providerId="ADAL" clId="{B0D44799-FFDC-4888-B186-527C11C808E6}" dt="2022-11-28T05:31:42.085" v="1783" actId="1076"/>
          <ac:spMkLst>
            <pc:docMk/>
            <pc:sldMk cId="2789162131" sldId="304"/>
            <ac:spMk id="79" creationId="{2F4A863E-3190-1371-D988-1CF9A17B4AE2}"/>
          </ac:spMkLst>
        </pc:spChg>
        <pc:spChg chg="add mod">
          <ac:chgData name="Rita Tam" userId="a11fa42d-2320-45aa-b44e-2f74874cff07" providerId="ADAL" clId="{B0D44799-FFDC-4888-B186-527C11C808E6}" dt="2022-11-28T05:33:12.414" v="1790" actId="1076"/>
          <ac:spMkLst>
            <pc:docMk/>
            <pc:sldMk cId="2789162131" sldId="304"/>
            <ac:spMk id="102" creationId="{22E6B3B9-A01A-5A7B-EF57-9A401A39B110}"/>
          </ac:spMkLst>
        </pc:spChg>
        <pc:spChg chg="mod">
          <ac:chgData name="Rita Tam" userId="a11fa42d-2320-45aa-b44e-2f74874cff07" providerId="ADAL" clId="{B0D44799-FFDC-4888-B186-527C11C808E6}" dt="2022-11-28T05:30:23.367" v="1764" actId="14100"/>
          <ac:spMkLst>
            <pc:docMk/>
            <pc:sldMk cId="2789162131" sldId="304"/>
            <ac:spMk id="105" creationId="{4D9FB617-7DB7-C081-CFBF-0D9DE9F24F05}"/>
          </ac:spMkLst>
        </pc:spChg>
        <pc:spChg chg="mod">
          <ac:chgData name="Rita Tam" userId="a11fa42d-2320-45aa-b44e-2f74874cff07" providerId="ADAL" clId="{B0D44799-FFDC-4888-B186-527C11C808E6}" dt="2022-11-28T05:29:55.847" v="1755"/>
          <ac:spMkLst>
            <pc:docMk/>
            <pc:sldMk cId="2789162131" sldId="304"/>
            <ac:spMk id="106" creationId="{736B43F3-C80D-2643-E951-54BFB0D5151A}"/>
          </ac:spMkLst>
        </pc:spChg>
        <pc:spChg chg="add del mod">
          <ac:chgData name="Rita Tam" userId="a11fa42d-2320-45aa-b44e-2f74874cff07" providerId="ADAL" clId="{B0D44799-FFDC-4888-B186-527C11C808E6}" dt="2022-11-28T05:31:23.530" v="1777"/>
          <ac:spMkLst>
            <pc:docMk/>
            <pc:sldMk cId="2789162131" sldId="304"/>
            <ac:spMk id="107" creationId="{3E6FD1B1-A40A-023B-2DA3-DE2EDC46E92D}"/>
          </ac:spMkLst>
        </pc:spChg>
        <pc:spChg chg="add del mod">
          <ac:chgData name="Rita Tam" userId="a11fa42d-2320-45aa-b44e-2f74874cff07" providerId="ADAL" clId="{B0D44799-FFDC-4888-B186-527C11C808E6}" dt="2022-11-28T05:31:23.530" v="1777"/>
          <ac:spMkLst>
            <pc:docMk/>
            <pc:sldMk cId="2789162131" sldId="304"/>
            <ac:spMk id="108" creationId="{AE03CCF6-F2C3-137D-7729-0FFB57B502E5}"/>
          </ac:spMkLst>
        </pc:spChg>
        <pc:spChg chg="del">
          <ac:chgData name="Rita Tam" userId="a11fa42d-2320-45aa-b44e-2f74874cff07" providerId="ADAL" clId="{B0D44799-FFDC-4888-B186-527C11C808E6}" dt="2022-11-28T05:15:29.900" v="1498" actId="478"/>
          <ac:spMkLst>
            <pc:docMk/>
            <pc:sldMk cId="2789162131" sldId="304"/>
            <ac:spMk id="150" creationId="{3F2CFF25-568E-3922-D748-13CD76FE1F24}"/>
          </ac:spMkLst>
        </pc:spChg>
        <pc:spChg chg="del">
          <ac:chgData name="Rita Tam" userId="a11fa42d-2320-45aa-b44e-2f74874cff07" providerId="ADAL" clId="{B0D44799-FFDC-4888-B186-527C11C808E6}" dt="2022-11-28T05:15:28.917" v="1497" actId="478"/>
          <ac:spMkLst>
            <pc:docMk/>
            <pc:sldMk cId="2789162131" sldId="304"/>
            <ac:spMk id="188" creationId="{CD47A22E-AA2A-592E-8B22-14898A9BE685}"/>
          </ac:spMkLst>
        </pc:spChg>
        <pc:spChg chg="del">
          <ac:chgData name="Rita Tam" userId="a11fa42d-2320-45aa-b44e-2f74874cff07" providerId="ADAL" clId="{B0D44799-FFDC-4888-B186-527C11C808E6}" dt="2022-11-28T05:17:32.367" v="1526" actId="478"/>
          <ac:spMkLst>
            <pc:docMk/>
            <pc:sldMk cId="2789162131" sldId="304"/>
            <ac:spMk id="191" creationId="{8AB19D52-30E8-4471-329F-E6B2FB693F8B}"/>
          </ac:spMkLst>
        </pc:spChg>
        <pc:grpChg chg="add del mod">
          <ac:chgData name="Rita Tam" userId="a11fa42d-2320-45aa-b44e-2f74874cff07" providerId="ADAL" clId="{B0D44799-FFDC-4888-B186-527C11C808E6}" dt="2022-11-28T05:15:45.350" v="1502" actId="478"/>
          <ac:grpSpMkLst>
            <pc:docMk/>
            <pc:sldMk cId="2789162131" sldId="304"/>
            <ac:grpSpMk id="7" creationId="{F13268DA-FEFB-1955-28C1-202EC00E45E0}"/>
          </ac:grpSpMkLst>
        </pc:grpChg>
        <pc:grpChg chg="add mod">
          <ac:chgData name="Rita Tam" userId="a11fa42d-2320-45aa-b44e-2f74874cff07" providerId="ADAL" clId="{B0D44799-FFDC-4888-B186-527C11C808E6}" dt="2022-11-28T05:18:24.943" v="1552" actId="164"/>
          <ac:grpSpMkLst>
            <pc:docMk/>
            <pc:sldMk cId="2789162131" sldId="304"/>
            <ac:grpSpMk id="45" creationId="{437DA48D-DDFE-FBE8-C3AB-6C99E360C273}"/>
          </ac:grpSpMkLst>
        </pc:grpChg>
        <pc:grpChg chg="add del mod">
          <ac:chgData name="Rita Tam" userId="a11fa42d-2320-45aa-b44e-2f74874cff07" providerId="ADAL" clId="{B0D44799-FFDC-4888-B186-527C11C808E6}" dt="2022-11-28T05:17:12.061" v="1522" actId="165"/>
          <ac:grpSpMkLst>
            <pc:docMk/>
            <pc:sldMk cId="2789162131" sldId="304"/>
            <ac:grpSpMk id="52" creationId="{09963612-A8DA-664E-8C14-221405BE536B}"/>
          </ac:grpSpMkLst>
        </pc:grpChg>
        <pc:grpChg chg="add mod">
          <ac:chgData name="Rita Tam" userId="a11fa42d-2320-45aa-b44e-2f74874cff07" providerId="ADAL" clId="{B0D44799-FFDC-4888-B186-527C11C808E6}" dt="2022-11-28T05:30:06.635" v="1758" actId="1076"/>
          <ac:grpSpMkLst>
            <pc:docMk/>
            <pc:sldMk cId="2789162131" sldId="304"/>
            <ac:grpSpMk id="66" creationId="{4943F15E-A5D7-15E7-DFB7-8ED4190513EA}"/>
          </ac:grpSpMkLst>
        </pc:grpChg>
        <pc:grpChg chg="add mod ord">
          <ac:chgData name="Rita Tam" userId="a11fa42d-2320-45aa-b44e-2f74874cff07" providerId="ADAL" clId="{B0D44799-FFDC-4888-B186-527C11C808E6}" dt="2022-11-28T05:30:06.635" v="1758" actId="1076"/>
          <ac:grpSpMkLst>
            <pc:docMk/>
            <pc:sldMk cId="2789162131" sldId="304"/>
            <ac:grpSpMk id="70" creationId="{B1FF1188-B7BF-43C5-422C-829677E0B347}"/>
          </ac:grpSpMkLst>
        </pc:grpChg>
        <pc:grpChg chg="del">
          <ac:chgData name="Rita Tam" userId="a11fa42d-2320-45aa-b44e-2f74874cff07" providerId="ADAL" clId="{B0D44799-FFDC-4888-B186-527C11C808E6}" dt="2022-11-28T05:15:42.088" v="1500" actId="478"/>
          <ac:grpSpMkLst>
            <pc:docMk/>
            <pc:sldMk cId="2789162131" sldId="304"/>
            <ac:grpSpMk id="101" creationId="{023FF31C-E9BA-98B9-2324-6089511858B1}"/>
          </ac:grpSpMkLst>
        </pc:grpChg>
        <pc:grpChg chg="add mod">
          <ac:chgData name="Rita Tam" userId="a11fa42d-2320-45aa-b44e-2f74874cff07" providerId="ADAL" clId="{B0D44799-FFDC-4888-B186-527C11C808E6}" dt="2022-11-28T05:33:16.005" v="1791" actId="1076"/>
          <ac:grpSpMkLst>
            <pc:docMk/>
            <pc:sldMk cId="2789162131" sldId="304"/>
            <ac:grpSpMk id="103" creationId="{F2014E03-9698-116A-8C4C-1F31A281766B}"/>
          </ac:grpSpMkLst>
        </pc:grpChg>
        <pc:grpChg chg="add mod">
          <ac:chgData name="Rita Tam" userId="a11fa42d-2320-45aa-b44e-2f74874cff07" providerId="ADAL" clId="{B0D44799-FFDC-4888-B186-527C11C808E6}" dt="2022-11-28T05:30:14.068" v="1761" actId="14100"/>
          <ac:grpSpMkLst>
            <pc:docMk/>
            <pc:sldMk cId="2789162131" sldId="304"/>
            <ac:grpSpMk id="104" creationId="{1B60A3ED-87FE-CBB5-4B5F-1947C78B0FE9}"/>
          </ac:grpSpMkLst>
        </pc:grpChg>
        <pc:grpChg chg="del">
          <ac:chgData name="Rita Tam" userId="a11fa42d-2320-45aa-b44e-2f74874cff07" providerId="ADAL" clId="{B0D44799-FFDC-4888-B186-527C11C808E6}" dt="2022-11-28T05:15:42.088" v="1500" actId="478"/>
          <ac:grpSpMkLst>
            <pc:docMk/>
            <pc:sldMk cId="2789162131" sldId="304"/>
            <ac:grpSpMk id="128" creationId="{ECC4DDB2-CAF4-4869-9B26-B55E1B1AEB1A}"/>
          </ac:grpSpMkLst>
        </pc:grpChg>
        <pc:grpChg chg="del">
          <ac:chgData name="Rita Tam" userId="a11fa42d-2320-45aa-b44e-2f74874cff07" providerId="ADAL" clId="{B0D44799-FFDC-4888-B186-527C11C808E6}" dt="2022-11-28T05:15:28.917" v="1497" actId="478"/>
          <ac:grpSpMkLst>
            <pc:docMk/>
            <pc:sldMk cId="2789162131" sldId="304"/>
            <ac:grpSpMk id="149" creationId="{6ABECB3E-6BF4-E4DB-C4F1-639391CEC5C9}"/>
          </ac:grpSpMkLst>
        </pc:grpChg>
        <pc:picChg chg="add del mod">
          <ac:chgData name="Rita Tam" userId="a11fa42d-2320-45aa-b44e-2f74874cff07" providerId="ADAL" clId="{B0D44799-FFDC-4888-B186-527C11C808E6}" dt="2022-11-28T05:15:51.236" v="1507" actId="478"/>
          <ac:picMkLst>
            <pc:docMk/>
            <pc:sldMk cId="2789162131" sldId="304"/>
            <ac:picMk id="3" creationId="{8EA42348-1584-35CC-52D3-2104B6A11214}"/>
          </ac:picMkLst>
        </pc:picChg>
        <pc:picChg chg="mod">
          <ac:chgData name="Rita Tam" userId="a11fa42d-2320-45aa-b44e-2f74874cff07" providerId="ADAL" clId="{B0D44799-FFDC-4888-B186-527C11C808E6}" dt="2022-11-28T05:32:47.175" v="1788" actId="29295"/>
          <ac:picMkLst>
            <pc:docMk/>
            <pc:sldMk cId="2789162131" sldId="304"/>
            <ac:picMk id="71" creationId="{0D9FC234-A4B3-33D1-E1B4-40FB7BDAD795}"/>
          </ac:picMkLst>
        </pc:picChg>
        <pc:picChg chg="add del mod">
          <ac:chgData name="Rita Tam" userId="a11fa42d-2320-45aa-b44e-2f74874cff07" providerId="ADAL" clId="{B0D44799-FFDC-4888-B186-527C11C808E6}" dt="2022-11-28T05:23:12.326" v="1603"/>
          <ac:picMkLst>
            <pc:docMk/>
            <pc:sldMk cId="2789162131" sldId="304"/>
            <ac:picMk id="75" creationId="{BAF1B1DD-7EFC-88FF-DBC4-24D772E2778D}"/>
          </ac:picMkLst>
        </pc:picChg>
        <pc:picChg chg="add mod">
          <ac:chgData name="Rita Tam" userId="a11fa42d-2320-45aa-b44e-2f74874cff07" providerId="ADAL" clId="{B0D44799-FFDC-4888-B186-527C11C808E6}" dt="2022-11-28T05:32:23.710" v="1786"/>
          <ac:picMkLst>
            <pc:docMk/>
            <pc:sldMk cId="2789162131" sldId="304"/>
            <ac:picMk id="81" creationId="{BAFE321C-D3EA-B7F6-69EC-C95D1CAD7A42}"/>
          </ac:picMkLst>
        </pc:picChg>
        <pc:picChg chg="del mod">
          <ac:chgData name="Rita Tam" userId="a11fa42d-2320-45aa-b44e-2f74874cff07" providerId="ADAL" clId="{B0D44799-FFDC-4888-B186-527C11C808E6}" dt="2022-11-28T05:19:41.081" v="1572" actId="478"/>
          <ac:picMkLst>
            <pc:docMk/>
            <pc:sldMk cId="2789162131" sldId="304"/>
            <ac:picMk id="190" creationId="{8D6A15A6-CFCE-6C8F-524F-5B82CE79763C}"/>
          </ac:picMkLst>
        </pc:picChg>
      </pc:sldChg>
      <pc:sldChg chg="addSp delSp modSp add del mod delAnim modAnim">
        <pc:chgData name="Rita Tam" userId="a11fa42d-2320-45aa-b44e-2f74874cff07" providerId="ADAL" clId="{B0D44799-FFDC-4888-B186-527C11C808E6}" dt="2022-11-28T05:28:07.420" v="1712" actId="47"/>
        <pc:sldMkLst>
          <pc:docMk/>
          <pc:sldMk cId="3228203998" sldId="305"/>
        </pc:sldMkLst>
        <pc:spChg chg="add mod">
          <ac:chgData name="Rita Tam" userId="a11fa42d-2320-45aa-b44e-2f74874cff07" providerId="ADAL" clId="{B0D44799-FFDC-4888-B186-527C11C808E6}" dt="2022-11-28T05:22:21.853" v="1593" actId="1076"/>
          <ac:spMkLst>
            <pc:docMk/>
            <pc:sldMk cId="3228203998" sldId="305"/>
            <ac:spMk id="2" creationId="{D203644C-A1B3-0112-88BA-F1B50A6106A7}"/>
          </ac:spMkLst>
        </pc:spChg>
        <pc:spChg chg="add mod">
          <ac:chgData name="Rita Tam" userId="a11fa42d-2320-45aa-b44e-2f74874cff07" providerId="ADAL" clId="{B0D44799-FFDC-4888-B186-527C11C808E6}" dt="2022-11-28T05:22:21.853" v="1593" actId="1076"/>
          <ac:spMkLst>
            <pc:docMk/>
            <pc:sldMk cId="3228203998" sldId="305"/>
            <ac:spMk id="3" creationId="{B1281390-D863-59E5-6840-FE9AB382A303}"/>
          </ac:spMkLst>
        </pc:spChg>
        <pc:spChg chg="add mod">
          <ac:chgData name="Rita Tam" userId="a11fa42d-2320-45aa-b44e-2f74874cff07" providerId="ADAL" clId="{B0D44799-FFDC-4888-B186-527C11C808E6}" dt="2022-11-28T05:22:21.853" v="1593" actId="1076"/>
          <ac:spMkLst>
            <pc:docMk/>
            <pc:sldMk cId="3228203998" sldId="305"/>
            <ac:spMk id="4" creationId="{2F3231C9-662B-4ED3-F5A3-44F2CEB65FDF}"/>
          </ac:spMkLst>
        </pc:spChg>
        <pc:spChg chg="del">
          <ac:chgData name="Rita Tam" userId="a11fa42d-2320-45aa-b44e-2f74874cff07" providerId="ADAL" clId="{B0D44799-FFDC-4888-B186-527C11C808E6}" dt="2022-11-28T05:22:02.783" v="1591" actId="478"/>
          <ac:spMkLst>
            <pc:docMk/>
            <pc:sldMk cId="3228203998" sldId="305"/>
            <ac:spMk id="44" creationId="{1B080703-5BCB-88ED-FC59-D4A8CDDC712D}"/>
          </ac:spMkLst>
        </pc:spChg>
        <pc:grpChg chg="del">
          <ac:chgData name="Rita Tam" userId="a11fa42d-2320-45aa-b44e-2f74874cff07" providerId="ADAL" clId="{B0D44799-FFDC-4888-B186-527C11C808E6}" dt="2022-11-28T05:23:05.390" v="1599" actId="478"/>
          <ac:grpSpMkLst>
            <pc:docMk/>
            <pc:sldMk cId="3228203998" sldId="305"/>
            <ac:grpSpMk id="70" creationId="{B1FF1188-B7BF-43C5-422C-829677E0B347}"/>
          </ac:grpSpMkLst>
        </pc:grpChg>
        <pc:picChg chg="add del mod">
          <ac:chgData name="Rita Tam" userId="a11fa42d-2320-45aa-b44e-2f74874cff07" providerId="ADAL" clId="{B0D44799-FFDC-4888-B186-527C11C808E6}" dt="2022-11-28T05:23:20.553" v="1607"/>
          <ac:picMkLst>
            <pc:docMk/>
            <pc:sldMk cId="3228203998" sldId="305"/>
            <ac:picMk id="7" creationId="{36512CAF-6D5F-ACC4-7CD2-30CEB615135E}"/>
          </ac:picMkLst>
        </pc:picChg>
        <pc:picChg chg="add mod">
          <ac:chgData name="Rita Tam" userId="a11fa42d-2320-45aa-b44e-2f74874cff07" providerId="ADAL" clId="{B0D44799-FFDC-4888-B186-527C11C808E6}" dt="2022-11-28T05:27:29.883" v="1709" actId="1035"/>
          <ac:picMkLst>
            <pc:docMk/>
            <pc:sldMk cId="3228203998" sldId="305"/>
            <ac:picMk id="8" creationId="{395EC296-98A4-F1BF-323D-D5CD90A266DF}"/>
          </ac:picMkLst>
        </pc:picChg>
      </pc:sldChg>
      <pc:sldChg chg="addSp delSp modSp add mod">
        <pc:chgData name="Rita Tam" userId="a11fa42d-2320-45aa-b44e-2f74874cff07" providerId="ADAL" clId="{B0D44799-FFDC-4888-B186-527C11C808E6}" dt="2022-11-28T06:49:52.970" v="2479" actId="1076"/>
        <pc:sldMkLst>
          <pc:docMk/>
          <pc:sldMk cId="3348278712" sldId="305"/>
        </pc:sldMkLst>
        <pc:spChg chg="del">
          <ac:chgData name="Rita Tam" userId="a11fa42d-2320-45aa-b44e-2f74874cff07" providerId="ADAL" clId="{B0D44799-FFDC-4888-B186-527C11C808E6}" dt="2022-11-28T06:09:36.424" v="1825" actId="478"/>
          <ac:spMkLst>
            <pc:docMk/>
            <pc:sldMk cId="3348278712" sldId="305"/>
            <ac:spMk id="3" creationId="{AEE2A628-6EB8-0484-2590-944C25797C1A}"/>
          </ac:spMkLst>
        </pc:spChg>
        <pc:spChg chg="del">
          <ac:chgData name="Rita Tam" userId="a11fa42d-2320-45aa-b44e-2f74874cff07" providerId="ADAL" clId="{B0D44799-FFDC-4888-B186-527C11C808E6}" dt="2022-11-28T06:09:35.378" v="1824" actId="478"/>
          <ac:spMkLst>
            <pc:docMk/>
            <pc:sldMk cId="3348278712" sldId="305"/>
            <ac:spMk id="5" creationId="{A214CC9A-3F4D-9254-BF31-DDD0FB1A46BE}"/>
          </ac:spMkLst>
        </pc:spChg>
        <pc:spChg chg="del">
          <ac:chgData name="Rita Tam" userId="a11fa42d-2320-45aa-b44e-2f74874cff07" providerId="ADAL" clId="{B0D44799-FFDC-4888-B186-527C11C808E6}" dt="2022-11-28T06:09:35.378" v="1824" actId="478"/>
          <ac:spMkLst>
            <pc:docMk/>
            <pc:sldMk cId="3348278712" sldId="305"/>
            <ac:spMk id="6" creationId="{9F4FC7AF-8C17-9709-EAE2-BBE5DFD97E65}"/>
          </ac:spMkLst>
        </pc:spChg>
        <pc:spChg chg="add del mod">
          <ac:chgData name="Rita Tam" userId="a11fa42d-2320-45aa-b44e-2f74874cff07" providerId="ADAL" clId="{B0D44799-FFDC-4888-B186-527C11C808E6}" dt="2022-11-28T06:31:26.581" v="2187" actId="478"/>
          <ac:spMkLst>
            <pc:docMk/>
            <pc:sldMk cId="3348278712" sldId="305"/>
            <ac:spMk id="15" creationId="{4D2812D0-257A-E048-DC7B-B583EAD4EC9B}"/>
          </ac:spMkLst>
        </pc:spChg>
        <pc:spChg chg="add mod">
          <ac:chgData name="Rita Tam" userId="a11fa42d-2320-45aa-b44e-2f74874cff07" providerId="ADAL" clId="{B0D44799-FFDC-4888-B186-527C11C808E6}" dt="2022-11-28T06:49:52.970" v="2479" actId="1076"/>
          <ac:spMkLst>
            <pc:docMk/>
            <pc:sldMk cId="3348278712" sldId="305"/>
            <ac:spMk id="16" creationId="{10B8E418-623B-D8A9-708E-B4825A1A4AD2}"/>
          </ac:spMkLst>
        </pc:spChg>
        <pc:spChg chg="del">
          <ac:chgData name="Rita Tam" userId="a11fa42d-2320-45aa-b44e-2f74874cff07" providerId="ADAL" clId="{B0D44799-FFDC-4888-B186-527C11C808E6}" dt="2022-11-28T06:09:35.378" v="1824" actId="478"/>
          <ac:spMkLst>
            <pc:docMk/>
            <pc:sldMk cId="3348278712" sldId="305"/>
            <ac:spMk id="22" creationId="{14FCABF5-E84E-77B7-39AE-309CF33BE0F7}"/>
          </ac:spMkLst>
        </pc:spChg>
        <pc:spChg chg="del">
          <ac:chgData name="Rita Tam" userId="a11fa42d-2320-45aa-b44e-2f74874cff07" providerId="ADAL" clId="{B0D44799-FFDC-4888-B186-527C11C808E6}" dt="2022-11-28T06:09:35.378" v="1824" actId="478"/>
          <ac:spMkLst>
            <pc:docMk/>
            <pc:sldMk cId="3348278712" sldId="305"/>
            <ac:spMk id="23" creationId="{197FCC81-FB9D-74DF-6F81-B7ABB93CCE05}"/>
          </ac:spMkLst>
        </pc:spChg>
        <pc:graphicFrameChg chg="del">
          <ac:chgData name="Rita Tam" userId="a11fa42d-2320-45aa-b44e-2f74874cff07" providerId="ADAL" clId="{B0D44799-FFDC-4888-B186-527C11C808E6}" dt="2022-11-28T06:09:35.378" v="1824" actId="478"/>
          <ac:graphicFrameMkLst>
            <pc:docMk/>
            <pc:sldMk cId="3348278712" sldId="305"/>
            <ac:graphicFrameMk id="2" creationId="{7DF6F09C-79BA-98CC-3503-0CF51D843232}"/>
          </ac:graphicFrameMkLst>
        </pc:graphicFrameChg>
        <pc:graphicFrameChg chg="del mod">
          <ac:chgData name="Rita Tam" userId="a11fa42d-2320-45aa-b44e-2f74874cff07" providerId="ADAL" clId="{B0D44799-FFDC-4888-B186-527C11C808E6}" dt="2022-11-28T06:31:23.009" v="2184" actId="478"/>
          <ac:graphicFrameMkLst>
            <pc:docMk/>
            <pc:sldMk cId="3348278712" sldId="305"/>
            <ac:graphicFrameMk id="10" creationId="{C42A8BAF-5599-7144-F167-2BE6BA2D76A6}"/>
          </ac:graphicFrameMkLst>
        </pc:graphicFrameChg>
        <pc:picChg chg="add del mod">
          <ac:chgData name="Rita Tam" userId="a11fa42d-2320-45aa-b44e-2f74874cff07" providerId="ADAL" clId="{B0D44799-FFDC-4888-B186-527C11C808E6}" dt="2022-11-28T06:17:11.606" v="1831" actId="478"/>
          <ac:picMkLst>
            <pc:docMk/>
            <pc:sldMk cId="3348278712" sldId="305"/>
            <ac:picMk id="4" creationId="{8DB2A4DB-1E18-4C68-F2A1-B60F7501368C}"/>
          </ac:picMkLst>
        </pc:picChg>
        <pc:picChg chg="add del mod">
          <ac:chgData name="Rita Tam" userId="a11fa42d-2320-45aa-b44e-2f74874cff07" providerId="ADAL" clId="{B0D44799-FFDC-4888-B186-527C11C808E6}" dt="2022-11-28T06:10:28.058" v="1830" actId="478"/>
          <ac:picMkLst>
            <pc:docMk/>
            <pc:sldMk cId="3348278712" sldId="305"/>
            <ac:picMk id="8" creationId="{4CC62DB2-C41D-62AC-CCBF-47589156D277}"/>
          </ac:picMkLst>
        </pc:picChg>
        <pc:picChg chg="add del mod">
          <ac:chgData name="Rita Tam" userId="a11fa42d-2320-45aa-b44e-2f74874cff07" providerId="ADAL" clId="{B0D44799-FFDC-4888-B186-527C11C808E6}" dt="2022-11-28T06:17:23.398" v="1835" actId="478"/>
          <ac:picMkLst>
            <pc:docMk/>
            <pc:sldMk cId="3348278712" sldId="305"/>
            <ac:picMk id="11" creationId="{C6348860-18E4-0DA0-5827-354552C54E5B}"/>
          </ac:picMkLst>
        </pc:picChg>
        <pc:picChg chg="add del mod modCrop">
          <ac:chgData name="Rita Tam" userId="a11fa42d-2320-45aa-b44e-2f74874cff07" providerId="ADAL" clId="{B0D44799-FFDC-4888-B186-527C11C808E6}" dt="2022-11-28T06:49:47.874" v="2478" actId="1076"/>
          <ac:picMkLst>
            <pc:docMk/>
            <pc:sldMk cId="3348278712" sldId="305"/>
            <ac:picMk id="13" creationId="{2C6B4F8B-4DCF-67DF-5F16-B7D6A1E242F4}"/>
          </ac:picMkLst>
        </pc:picChg>
      </pc:sldChg>
      <pc:sldChg chg="addSp delSp modSp add mod">
        <pc:chgData name="Rita Tam" userId="a11fa42d-2320-45aa-b44e-2f74874cff07" providerId="ADAL" clId="{B0D44799-FFDC-4888-B186-527C11C808E6}" dt="2022-11-28T07:48:15.751" v="4373" actId="20577"/>
        <pc:sldMkLst>
          <pc:docMk/>
          <pc:sldMk cId="3274992355" sldId="306"/>
        </pc:sldMkLst>
        <pc:spChg chg="del">
          <ac:chgData name="Rita Tam" userId="a11fa42d-2320-45aa-b44e-2f74874cff07" providerId="ADAL" clId="{B0D44799-FFDC-4888-B186-527C11C808E6}" dt="2022-11-28T06:45:07.744" v="2192" actId="478"/>
          <ac:spMkLst>
            <pc:docMk/>
            <pc:sldMk cId="3274992355" sldId="306"/>
            <ac:spMk id="2" creationId="{EB745608-F203-42A3-D3ED-7344B7727FEF}"/>
          </ac:spMkLst>
        </pc:spChg>
        <pc:spChg chg="add del mod">
          <ac:chgData name="Rita Tam" userId="a11fa42d-2320-45aa-b44e-2f74874cff07" providerId="ADAL" clId="{B0D44799-FFDC-4888-B186-527C11C808E6}" dt="2022-11-28T06:45:08.983" v="2193" actId="478"/>
          <ac:spMkLst>
            <pc:docMk/>
            <pc:sldMk cId="3274992355" sldId="306"/>
            <ac:spMk id="4" creationId="{0F50F7D6-266B-0600-FF73-740A5DE6BC13}"/>
          </ac:spMkLst>
        </pc:spChg>
        <pc:spChg chg="add del mod">
          <ac:chgData name="Rita Tam" userId="a11fa42d-2320-45aa-b44e-2f74874cff07" providerId="ADAL" clId="{B0D44799-FFDC-4888-B186-527C11C808E6}" dt="2022-11-28T06:45:17.915" v="2195"/>
          <ac:spMkLst>
            <pc:docMk/>
            <pc:sldMk cId="3274992355" sldId="306"/>
            <ac:spMk id="5" creationId="{7741C296-BCD7-AD21-7647-72240737A1EA}"/>
          </ac:spMkLst>
        </pc:spChg>
        <pc:spChg chg="add mod">
          <ac:chgData name="Rita Tam" userId="a11fa42d-2320-45aa-b44e-2f74874cff07" providerId="ADAL" clId="{B0D44799-FFDC-4888-B186-527C11C808E6}" dt="2022-11-28T07:46:09.656" v="4199" actId="20577"/>
          <ac:spMkLst>
            <pc:docMk/>
            <pc:sldMk cId="3274992355" sldId="306"/>
            <ac:spMk id="6" creationId="{14081A8A-993B-B67D-30F9-92D1F0691394}"/>
          </ac:spMkLst>
        </pc:spChg>
        <pc:spChg chg="add del mod">
          <ac:chgData name="Rita Tam" userId="a11fa42d-2320-45aa-b44e-2f74874cff07" providerId="ADAL" clId="{B0D44799-FFDC-4888-B186-527C11C808E6}" dt="2022-11-28T06:48:46.908" v="2337" actId="478"/>
          <ac:spMkLst>
            <pc:docMk/>
            <pc:sldMk cId="3274992355" sldId="306"/>
            <ac:spMk id="8" creationId="{93802F9F-C379-5459-0F4A-A1AE5453B44B}"/>
          </ac:spMkLst>
        </pc:spChg>
        <pc:spChg chg="add del mod">
          <ac:chgData name="Rita Tam" userId="a11fa42d-2320-45aa-b44e-2f74874cff07" providerId="ADAL" clId="{B0D44799-FFDC-4888-B186-527C11C808E6}" dt="2022-11-28T06:51:50.553" v="2577" actId="478"/>
          <ac:spMkLst>
            <pc:docMk/>
            <pc:sldMk cId="3274992355" sldId="306"/>
            <ac:spMk id="9" creationId="{A83C9F03-8B39-C376-5372-0A18B0C9D8E3}"/>
          </ac:spMkLst>
        </pc:spChg>
        <pc:spChg chg="add mod">
          <ac:chgData name="Rita Tam" userId="a11fa42d-2320-45aa-b44e-2f74874cff07" providerId="ADAL" clId="{B0D44799-FFDC-4888-B186-527C11C808E6}" dt="2022-11-28T07:48:15.751" v="4373" actId="20577"/>
          <ac:spMkLst>
            <pc:docMk/>
            <pc:sldMk cId="3274992355" sldId="306"/>
            <ac:spMk id="10" creationId="{FBB33AFE-935E-C475-B976-BE6877253855}"/>
          </ac:spMkLst>
        </pc:spChg>
        <pc:spChg chg="add del mod">
          <ac:chgData name="Rita Tam" userId="a11fa42d-2320-45aa-b44e-2f74874cff07" providerId="ADAL" clId="{B0D44799-FFDC-4888-B186-527C11C808E6}" dt="2022-11-28T06:52:47.707" v="2677" actId="478"/>
          <ac:spMkLst>
            <pc:docMk/>
            <pc:sldMk cId="3274992355" sldId="306"/>
            <ac:spMk id="11" creationId="{BE61A72B-FD62-108D-28C4-E3CC328597EE}"/>
          </ac:spMkLst>
        </pc:spChg>
        <pc:grpChg chg="add del mod">
          <ac:chgData name="Rita Tam" userId="a11fa42d-2320-45aa-b44e-2f74874cff07" providerId="ADAL" clId="{B0D44799-FFDC-4888-B186-527C11C808E6}" dt="2022-11-28T06:53:11.760" v="2681" actId="478"/>
          <ac:grpSpMkLst>
            <pc:docMk/>
            <pc:sldMk cId="3274992355" sldId="306"/>
            <ac:grpSpMk id="13" creationId="{CE2E19D0-1C6F-13AF-A17F-77C35FD26980}"/>
          </ac:grpSpMkLst>
        </pc:grpChg>
        <pc:picChg chg="add del mod">
          <ac:chgData name="Rita Tam" userId="a11fa42d-2320-45aa-b44e-2f74874cff07" providerId="ADAL" clId="{B0D44799-FFDC-4888-B186-527C11C808E6}" dt="2022-11-28T06:53:11.760" v="2681" actId="478"/>
          <ac:picMkLst>
            <pc:docMk/>
            <pc:sldMk cId="3274992355" sldId="306"/>
            <ac:picMk id="12" creationId="{753F278F-79B7-9B92-E3E6-6FFD0183E254}"/>
          </ac:picMkLst>
        </pc:picChg>
        <pc:picChg chg="mod">
          <ac:chgData name="Rita Tam" userId="a11fa42d-2320-45aa-b44e-2f74874cff07" providerId="ADAL" clId="{B0D44799-FFDC-4888-B186-527C11C808E6}" dt="2022-11-28T06:53:08.467" v="2679"/>
          <ac:picMkLst>
            <pc:docMk/>
            <pc:sldMk cId="3274992355" sldId="306"/>
            <ac:picMk id="14" creationId="{E2C0A836-F1DA-EC84-8115-E1487C231755}"/>
          </ac:picMkLst>
        </pc:picChg>
        <pc:picChg chg="mod">
          <ac:chgData name="Rita Tam" userId="a11fa42d-2320-45aa-b44e-2f74874cff07" providerId="ADAL" clId="{B0D44799-FFDC-4888-B186-527C11C808E6}" dt="2022-11-28T06:53:08.467" v="2679"/>
          <ac:picMkLst>
            <pc:docMk/>
            <pc:sldMk cId="3274992355" sldId="306"/>
            <ac:picMk id="15" creationId="{966A9ABF-D3A7-AB52-7C18-EE7FDB15CEB5}"/>
          </ac:picMkLst>
        </pc:picChg>
      </pc:sldChg>
      <pc:sldChg chg="delSp modSp add del mod">
        <pc:chgData name="Rita Tam" userId="a11fa42d-2320-45aa-b44e-2f74874cff07" providerId="ADAL" clId="{B0D44799-FFDC-4888-B186-527C11C808E6}" dt="2022-11-28T07:38:54.745" v="4138" actId="47"/>
        <pc:sldMkLst>
          <pc:docMk/>
          <pc:sldMk cId="2300792707" sldId="307"/>
        </pc:sldMkLst>
        <pc:spChg chg="mod">
          <ac:chgData name="Rita Tam" userId="a11fa42d-2320-45aa-b44e-2f74874cff07" providerId="ADAL" clId="{B0D44799-FFDC-4888-B186-527C11C808E6}" dt="2022-11-28T07:24:22.578" v="3191" actId="20577"/>
          <ac:spMkLst>
            <pc:docMk/>
            <pc:sldMk cId="2300792707" sldId="307"/>
            <ac:spMk id="6" creationId="{14081A8A-993B-B67D-30F9-92D1F0691394}"/>
          </ac:spMkLst>
        </pc:spChg>
        <pc:spChg chg="mod">
          <ac:chgData name="Rita Tam" userId="a11fa42d-2320-45aa-b44e-2f74874cff07" providerId="ADAL" clId="{B0D44799-FFDC-4888-B186-527C11C808E6}" dt="2022-11-28T07:26:24.184" v="3350" actId="403"/>
          <ac:spMkLst>
            <pc:docMk/>
            <pc:sldMk cId="2300792707" sldId="307"/>
            <ac:spMk id="10" creationId="{FBB33AFE-935E-C475-B976-BE6877253855}"/>
          </ac:spMkLst>
        </pc:spChg>
        <pc:picChg chg="del">
          <ac:chgData name="Rita Tam" userId="a11fa42d-2320-45aa-b44e-2f74874cff07" providerId="ADAL" clId="{B0D44799-FFDC-4888-B186-527C11C808E6}" dt="2022-11-28T07:26:50.465" v="3351" actId="478"/>
          <ac:picMkLst>
            <pc:docMk/>
            <pc:sldMk cId="2300792707" sldId="307"/>
            <ac:picMk id="7" creationId="{27F04098-2721-E8CF-7518-F23FD6C61326}"/>
          </ac:picMkLst>
        </pc:picChg>
      </pc:sldChg>
      <pc:sldChg chg="modSp add mod ord">
        <pc:chgData name="Rita Tam" userId="a11fa42d-2320-45aa-b44e-2f74874cff07" providerId="ADAL" clId="{B0D44799-FFDC-4888-B186-527C11C808E6}" dt="2022-11-28T07:53:30.947" v="4513"/>
        <pc:sldMkLst>
          <pc:docMk/>
          <pc:sldMk cId="586059656" sldId="308"/>
        </pc:sldMkLst>
        <pc:spChg chg="mod">
          <ac:chgData name="Rita Tam" userId="a11fa42d-2320-45aa-b44e-2f74874cff07" providerId="ADAL" clId="{B0D44799-FFDC-4888-B186-527C11C808E6}" dt="2022-11-28T07:47:54.913" v="4366" actId="1076"/>
          <ac:spMkLst>
            <pc:docMk/>
            <pc:sldMk cId="586059656" sldId="308"/>
            <ac:spMk id="6" creationId="{14081A8A-993B-B67D-30F9-92D1F0691394}"/>
          </ac:spMkLst>
        </pc:spChg>
        <pc:spChg chg="mod">
          <ac:chgData name="Rita Tam" userId="a11fa42d-2320-45aa-b44e-2f74874cff07" providerId="ADAL" clId="{B0D44799-FFDC-4888-B186-527C11C808E6}" dt="2022-11-28T07:48:17.269" v="4374" actId="14100"/>
          <ac:spMkLst>
            <pc:docMk/>
            <pc:sldMk cId="586059656" sldId="308"/>
            <ac:spMk id="10" creationId="{FBB33AFE-935E-C475-B976-BE6877253855}"/>
          </ac:spMkLst>
        </pc:spChg>
      </pc:sldChg>
      <pc:sldChg chg="add del">
        <pc:chgData name="Rita Tam" userId="a11fa42d-2320-45aa-b44e-2f74874cff07" providerId="ADAL" clId="{B0D44799-FFDC-4888-B186-527C11C808E6}" dt="2022-11-28T07:48:23.706" v="4375" actId="47"/>
        <pc:sldMkLst>
          <pc:docMk/>
          <pc:sldMk cId="1225069832" sldId="309"/>
        </pc:sldMkLst>
      </pc:sldChg>
      <pc:sldChg chg="delSp add del mod">
        <pc:chgData name="Rita Tam" userId="a11fa42d-2320-45aa-b44e-2f74874cff07" providerId="ADAL" clId="{B0D44799-FFDC-4888-B186-527C11C808E6}" dt="2022-11-28T07:54:45.726" v="4650" actId="47"/>
        <pc:sldMkLst>
          <pc:docMk/>
          <pc:sldMk cId="2985338124" sldId="309"/>
        </pc:sldMkLst>
        <pc:spChg chg="del">
          <ac:chgData name="Rita Tam" userId="a11fa42d-2320-45aa-b44e-2f74874cff07" providerId="ADAL" clId="{B0D44799-FFDC-4888-B186-527C11C808E6}" dt="2022-11-28T07:48:35.372" v="4377" actId="478"/>
          <ac:spMkLst>
            <pc:docMk/>
            <pc:sldMk cId="2985338124" sldId="309"/>
            <ac:spMk id="10" creationId="{FBB33AFE-935E-C475-B976-BE6877253855}"/>
          </ac:spMkLst>
        </pc:spChg>
      </pc:sldChg>
      <pc:sldChg chg="addSp delSp modSp add mod">
        <pc:chgData name="Rita Tam" userId="a11fa42d-2320-45aa-b44e-2f74874cff07" providerId="ADAL" clId="{B0D44799-FFDC-4888-B186-527C11C808E6}" dt="2022-11-28T07:53:37.365" v="4516" actId="1076"/>
        <pc:sldMkLst>
          <pc:docMk/>
          <pc:sldMk cId="659585880" sldId="310"/>
        </pc:sldMkLst>
        <pc:spChg chg="add mod">
          <ac:chgData name="Rita Tam" userId="a11fa42d-2320-45aa-b44e-2f74874cff07" providerId="ADAL" clId="{B0D44799-FFDC-4888-B186-527C11C808E6}" dt="2022-11-28T07:51:05.098" v="4491" actId="1076"/>
          <ac:spMkLst>
            <pc:docMk/>
            <pc:sldMk cId="659585880" sldId="310"/>
            <ac:spMk id="2" creationId="{236D48E6-69A6-49D1-5F52-E1CCBC372DF2}"/>
          </ac:spMkLst>
        </pc:spChg>
        <pc:spChg chg="add del mod">
          <ac:chgData name="Rita Tam" userId="a11fa42d-2320-45aa-b44e-2f74874cff07" providerId="ADAL" clId="{B0D44799-FFDC-4888-B186-527C11C808E6}" dt="2022-11-28T07:50:05.769" v="4445" actId="478"/>
          <ac:spMkLst>
            <pc:docMk/>
            <pc:sldMk cId="659585880" sldId="310"/>
            <ac:spMk id="4" creationId="{F7B15FBC-8F8C-5A98-D553-A45B5C089859}"/>
          </ac:spMkLst>
        </pc:spChg>
        <pc:spChg chg="mod">
          <ac:chgData name="Rita Tam" userId="a11fa42d-2320-45aa-b44e-2f74874cff07" providerId="ADAL" clId="{B0D44799-FFDC-4888-B186-527C11C808E6}" dt="2022-11-28T07:50:52.962" v="4486" actId="1076"/>
          <ac:spMkLst>
            <pc:docMk/>
            <pc:sldMk cId="659585880" sldId="310"/>
            <ac:spMk id="6" creationId="{14081A8A-993B-B67D-30F9-92D1F0691394}"/>
          </ac:spMkLst>
        </pc:spChg>
        <pc:spChg chg="add mod">
          <ac:chgData name="Rita Tam" userId="a11fa42d-2320-45aa-b44e-2f74874cff07" providerId="ADAL" clId="{B0D44799-FFDC-4888-B186-527C11C808E6}" dt="2022-11-28T07:51:02.971" v="4490" actId="1076"/>
          <ac:spMkLst>
            <pc:docMk/>
            <pc:sldMk cId="659585880" sldId="310"/>
            <ac:spMk id="7" creationId="{C4F07708-EE3E-0503-0652-6142709CB182}"/>
          </ac:spMkLst>
        </pc:spChg>
        <pc:spChg chg="add mod">
          <ac:chgData name="Rita Tam" userId="a11fa42d-2320-45aa-b44e-2f74874cff07" providerId="ADAL" clId="{B0D44799-FFDC-4888-B186-527C11C808E6}" dt="2022-11-28T07:50:57.036" v="4488" actId="403"/>
          <ac:spMkLst>
            <pc:docMk/>
            <pc:sldMk cId="659585880" sldId="310"/>
            <ac:spMk id="9" creationId="{8850673D-9403-5BF9-1B37-87A0D5F62D39}"/>
          </ac:spMkLst>
        </pc:spChg>
        <pc:spChg chg="mod">
          <ac:chgData name="Rita Tam" userId="a11fa42d-2320-45aa-b44e-2f74874cff07" providerId="ADAL" clId="{B0D44799-FFDC-4888-B186-527C11C808E6}" dt="2022-11-28T07:50:52.962" v="4486" actId="1076"/>
          <ac:spMkLst>
            <pc:docMk/>
            <pc:sldMk cId="659585880" sldId="310"/>
            <ac:spMk id="10" creationId="{FBB33AFE-935E-C475-B976-BE6877253855}"/>
          </ac:spMkLst>
        </pc:spChg>
        <pc:graphicFrameChg chg="add del mod">
          <ac:chgData name="Rita Tam" userId="a11fa42d-2320-45aa-b44e-2f74874cff07" providerId="ADAL" clId="{B0D44799-FFDC-4888-B186-527C11C808E6}" dt="2022-11-28T07:52:04.412" v="4501" actId="12084"/>
          <ac:graphicFrameMkLst>
            <pc:docMk/>
            <pc:sldMk cId="659585880" sldId="310"/>
            <ac:graphicFrameMk id="12" creationId="{200E68A3-CE4D-AE54-3051-446B5CA141C7}"/>
          </ac:graphicFrameMkLst>
        </pc:graphicFrameChg>
        <pc:picChg chg="add del mod">
          <ac:chgData name="Rita Tam" userId="a11fa42d-2320-45aa-b44e-2f74874cff07" providerId="ADAL" clId="{B0D44799-FFDC-4888-B186-527C11C808E6}" dt="2022-11-28T07:53:37.365" v="4516" actId="1076"/>
          <ac:picMkLst>
            <pc:docMk/>
            <pc:sldMk cId="659585880" sldId="310"/>
            <ac:picMk id="11" creationId="{FE8F3A97-832F-BFAB-B3E4-85EEAE97BB50}"/>
          </ac:picMkLst>
        </pc:picChg>
      </pc:sldChg>
      <pc:sldChg chg="modSp add mod">
        <pc:chgData name="Rita Tam" userId="a11fa42d-2320-45aa-b44e-2f74874cff07" providerId="ADAL" clId="{B0D44799-FFDC-4888-B186-527C11C808E6}" dt="2022-11-29T01:20:28.897" v="5040" actId="20577"/>
        <pc:sldMkLst>
          <pc:docMk/>
          <pc:sldMk cId="3070358205" sldId="311"/>
        </pc:sldMkLst>
        <pc:spChg chg="mod">
          <ac:chgData name="Rita Tam" userId="a11fa42d-2320-45aa-b44e-2f74874cff07" providerId="ADAL" clId="{B0D44799-FFDC-4888-B186-527C11C808E6}" dt="2022-11-29T01:20:28.897" v="5040" actId="20577"/>
          <ac:spMkLst>
            <pc:docMk/>
            <pc:sldMk cId="3070358205" sldId="311"/>
            <ac:spMk id="3" creationId="{320199DF-061F-39D1-F5A1-A73CB8FB41DD}"/>
          </ac:spMkLst>
        </pc:spChg>
      </pc:sldChg>
      <pc:sldChg chg="modSp mod">
        <pc:chgData name="Rita Tam" userId="a11fa42d-2320-45aa-b44e-2f74874cff07" providerId="ADAL" clId="{B0D44799-FFDC-4888-B186-527C11C808E6}" dt="2022-11-29T01:05:28.062" v="4730" actId="1076"/>
        <pc:sldMkLst>
          <pc:docMk/>
          <pc:sldMk cId="3893355201" sldId="312"/>
        </pc:sldMkLst>
        <pc:spChg chg="mod">
          <ac:chgData name="Rita Tam" userId="a11fa42d-2320-45aa-b44e-2f74874cff07" providerId="ADAL" clId="{B0D44799-FFDC-4888-B186-527C11C808E6}" dt="2022-11-29T01:05:28.062" v="4730" actId="1076"/>
          <ac:spMkLst>
            <pc:docMk/>
            <pc:sldMk cId="3893355201" sldId="312"/>
            <ac:spMk id="9" creationId="{8850673D-9403-5BF9-1B37-87A0D5F62D39}"/>
          </ac:spMkLst>
        </pc:spChg>
        <pc:spChg chg="mod">
          <ac:chgData name="Rita Tam" userId="a11fa42d-2320-45aa-b44e-2f74874cff07" providerId="ADAL" clId="{B0D44799-FFDC-4888-B186-527C11C808E6}" dt="2022-11-29T01:04:09.753" v="4661" actId="1076"/>
          <ac:spMkLst>
            <pc:docMk/>
            <pc:sldMk cId="3893355201" sldId="312"/>
            <ac:spMk id="18" creationId="{F300C6F9-3F31-B3D8-ED94-421CB5CE6E3F}"/>
          </ac:spMkLst>
        </pc:spChg>
      </pc:sldChg>
      <pc:sldChg chg="delSp modSp mod">
        <pc:chgData name="Rita Tam" userId="a11fa42d-2320-45aa-b44e-2f74874cff07" providerId="ADAL" clId="{B0D44799-FFDC-4888-B186-527C11C808E6}" dt="2022-11-29T01:22:34.412" v="5065" actId="14100"/>
        <pc:sldMkLst>
          <pc:docMk/>
          <pc:sldMk cId="4026287512" sldId="313"/>
        </pc:sldMkLst>
        <pc:spChg chg="mod">
          <ac:chgData name="Rita Tam" userId="a11fa42d-2320-45aa-b44e-2f74874cff07" providerId="ADAL" clId="{B0D44799-FFDC-4888-B186-527C11C808E6}" dt="2022-11-29T01:21:03.988" v="5043" actId="1036"/>
          <ac:spMkLst>
            <pc:docMk/>
            <pc:sldMk cId="4026287512" sldId="313"/>
            <ac:spMk id="28" creationId="{C29E15E3-7281-2F0F-565C-63BD2F46515C}"/>
          </ac:spMkLst>
        </pc:spChg>
        <pc:spChg chg="mod">
          <ac:chgData name="Rita Tam" userId="a11fa42d-2320-45aa-b44e-2f74874cff07" providerId="ADAL" clId="{B0D44799-FFDC-4888-B186-527C11C808E6}" dt="2022-11-29T01:21:03.988" v="5043" actId="1036"/>
          <ac:spMkLst>
            <pc:docMk/>
            <pc:sldMk cId="4026287512" sldId="313"/>
            <ac:spMk id="1034" creationId="{18BBECE5-A856-F4E1-8168-EF60C6E33BA9}"/>
          </ac:spMkLst>
        </pc:spChg>
        <pc:spChg chg="mod">
          <ac:chgData name="Rita Tam" userId="a11fa42d-2320-45aa-b44e-2f74874cff07" providerId="ADAL" clId="{B0D44799-FFDC-4888-B186-527C11C808E6}" dt="2022-11-29T01:21:03.988" v="5043" actId="1036"/>
          <ac:spMkLst>
            <pc:docMk/>
            <pc:sldMk cId="4026287512" sldId="313"/>
            <ac:spMk id="1085" creationId="{14651C64-7677-F0E5-A59F-272093020773}"/>
          </ac:spMkLst>
        </pc:spChg>
        <pc:spChg chg="mod">
          <ac:chgData name="Rita Tam" userId="a11fa42d-2320-45aa-b44e-2f74874cff07" providerId="ADAL" clId="{B0D44799-FFDC-4888-B186-527C11C808E6}" dt="2022-11-29T01:04:23.317" v="4690" actId="20577"/>
          <ac:spMkLst>
            <pc:docMk/>
            <pc:sldMk cId="4026287512" sldId="313"/>
            <ac:spMk id="1087" creationId="{B9DD8AB2-3851-9A9F-1549-E1D529A9B289}"/>
          </ac:spMkLst>
        </pc:spChg>
        <pc:spChg chg="mod">
          <ac:chgData name="Rita Tam" userId="a11fa42d-2320-45aa-b44e-2f74874cff07" providerId="ADAL" clId="{B0D44799-FFDC-4888-B186-527C11C808E6}" dt="2022-11-29T01:04:19.431" v="4684" actId="20577"/>
          <ac:spMkLst>
            <pc:docMk/>
            <pc:sldMk cId="4026287512" sldId="313"/>
            <ac:spMk id="1260" creationId="{1E15E4DE-F3B2-E7D6-5F34-6D785E232C48}"/>
          </ac:spMkLst>
        </pc:spChg>
        <pc:spChg chg="mod">
          <ac:chgData name="Rita Tam" userId="a11fa42d-2320-45aa-b44e-2f74874cff07" providerId="ADAL" clId="{B0D44799-FFDC-4888-B186-527C11C808E6}" dt="2022-11-29T01:04:25.754" v="4695" actId="20577"/>
          <ac:spMkLst>
            <pc:docMk/>
            <pc:sldMk cId="4026287512" sldId="313"/>
            <ac:spMk id="1261" creationId="{18DF0AEB-B14E-26F9-87D6-8BBBB5D92DB5}"/>
          </ac:spMkLst>
        </pc:spChg>
        <pc:spChg chg="del">
          <ac:chgData name="Rita Tam" userId="a11fa42d-2320-45aa-b44e-2f74874cff07" providerId="ADAL" clId="{B0D44799-FFDC-4888-B186-527C11C808E6}" dt="2022-11-29T01:04:21.108" v="4685" actId="478"/>
          <ac:spMkLst>
            <pc:docMk/>
            <pc:sldMk cId="4026287512" sldId="313"/>
            <ac:spMk id="1262" creationId="{62E587EE-7DDF-AB3D-7F0F-927B8CB252D2}"/>
          </ac:spMkLst>
        </pc:spChg>
        <pc:spChg chg="mod">
          <ac:chgData name="Rita Tam" userId="a11fa42d-2320-45aa-b44e-2f74874cff07" providerId="ADAL" clId="{B0D44799-FFDC-4888-B186-527C11C808E6}" dt="2022-11-29T01:22:34.412" v="5065" actId="14100"/>
          <ac:spMkLst>
            <pc:docMk/>
            <pc:sldMk cId="4026287512" sldId="313"/>
            <ac:spMk id="1498" creationId="{0A639E43-65A4-4930-99F0-45EAB92BEC75}"/>
          </ac:spMkLst>
        </pc:spChg>
        <pc:cxnChg chg="mod">
          <ac:chgData name="Rita Tam" userId="a11fa42d-2320-45aa-b44e-2f74874cff07" providerId="ADAL" clId="{B0D44799-FFDC-4888-B186-527C11C808E6}" dt="2022-11-29T01:22:28.525" v="5059" actId="1076"/>
          <ac:cxnSpMkLst>
            <pc:docMk/>
            <pc:sldMk cId="4026287512" sldId="313"/>
            <ac:cxnSpMk id="1499" creationId="{88A8CDDD-5FDB-DED8-E5AD-DC3416D3C16F}"/>
          </ac:cxnSpMkLst>
        </pc:cxnChg>
      </pc:sldChg>
      <pc:sldChg chg="modSp mod">
        <pc:chgData name="Rita Tam" userId="a11fa42d-2320-45aa-b44e-2f74874cff07" providerId="ADAL" clId="{B0D44799-FFDC-4888-B186-527C11C808E6}" dt="2022-11-29T01:23:55.573" v="5084" actId="14100"/>
        <pc:sldMkLst>
          <pc:docMk/>
          <pc:sldMk cId="3241311688" sldId="317"/>
        </pc:sldMkLst>
        <pc:spChg chg="mod">
          <ac:chgData name="Rita Tam" userId="a11fa42d-2320-45aa-b44e-2f74874cff07" providerId="ADAL" clId="{B0D44799-FFDC-4888-B186-527C11C808E6}" dt="2022-11-29T01:23:55.573" v="5084" actId="14100"/>
          <ac:spMkLst>
            <pc:docMk/>
            <pc:sldMk cId="3241311688" sldId="317"/>
            <ac:spMk id="191" creationId="{BD4E6431-5007-F7D7-AFAA-B90FA81AA81E}"/>
          </ac:spMkLst>
        </pc:spChg>
        <pc:spChg chg="mod">
          <ac:chgData name="Rita Tam" userId="a11fa42d-2320-45aa-b44e-2f74874cff07" providerId="ADAL" clId="{B0D44799-FFDC-4888-B186-527C11C808E6}" dt="2022-11-29T01:04:34.304" v="4700" actId="20577"/>
          <ac:spMkLst>
            <pc:docMk/>
            <pc:sldMk cId="3241311688" sldId="317"/>
            <ac:spMk id="279" creationId="{8D122880-0E67-E1D9-3CC0-31BB5FB5E06C}"/>
          </ac:spMkLst>
        </pc:spChg>
        <pc:spChg chg="mod">
          <ac:chgData name="Rita Tam" userId="a11fa42d-2320-45aa-b44e-2f74874cff07" providerId="ADAL" clId="{B0D44799-FFDC-4888-B186-527C11C808E6}" dt="2022-11-29T01:04:37.268" v="4705" actId="20577"/>
          <ac:spMkLst>
            <pc:docMk/>
            <pc:sldMk cId="3241311688" sldId="317"/>
            <ac:spMk id="280" creationId="{FF24FB72-2AC4-4651-6CC3-E560B1A1638A}"/>
          </ac:spMkLst>
        </pc:spChg>
        <pc:spChg chg="mod">
          <ac:chgData name="Rita Tam" userId="a11fa42d-2320-45aa-b44e-2f74874cff07" providerId="ADAL" clId="{B0D44799-FFDC-4888-B186-527C11C808E6}" dt="2022-11-29T01:04:39.591" v="4710" actId="20577"/>
          <ac:spMkLst>
            <pc:docMk/>
            <pc:sldMk cId="3241311688" sldId="317"/>
            <ac:spMk id="281" creationId="{68A0718C-9930-03FA-36B3-CF65C5D2D1D4}"/>
          </ac:spMkLst>
        </pc:spChg>
      </pc:sldChg>
      <pc:sldChg chg="modSp mod modAnim">
        <pc:chgData name="Rita Tam" userId="a11fa42d-2320-45aa-b44e-2f74874cff07" providerId="ADAL" clId="{B0D44799-FFDC-4888-B186-527C11C808E6}" dt="2022-11-29T01:23:38.567" v="5074" actId="20577"/>
        <pc:sldMkLst>
          <pc:docMk/>
          <pc:sldMk cId="3371815140" sldId="318"/>
        </pc:sldMkLst>
        <pc:spChg chg="mod">
          <ac:chgData name="Rita Tam" userId="a11fa42d-2320-45aa-b44e-2f74874cff07" providerId="ADAL" clId="{B0D44799-FFDC-4888-B186-527C11C808E6}" dt="2022-11-29T01:04:44.289" v="4715" actId="20577"/>
          <ac:spMkLst>
            <pc:docMk/>
            <pc:sldMk cId="3371815140" sldId="318"/>
            <ac:spMk id="86" creationId="{7BD24606-7DD7-900B-3779-E6BB14935527}"/>
          </ac:spMkLst>
        </pc:spChg>
        <pc:spChg chg="mod">
          <ac:chgData name="Rita Tam" userId="a11fa42d-2320-45aa-b44e-2f74874cff07" providerId="ADAL" clId="{B0D44799-FFDC-4888-B186-527C11C808E6}" dt="2022-11-29T01:04:47.744" v="4723" actId="20577"/>
          <ac:spMkLst>
            <pc:docMk/>
            <pc:sldMk cId="3371815140" sldId="318"/>
            <ac:spMk id="87" creationId="{68B5FBCF-886B-9EEC-A5A0-86021FB9B0E5}"/>
          </ac:spMkLst>
        </pc:spChg>
        <pc:spChg chg="mod">
          <ac:chgData name="Rita Tam" userId="a11fa42d-2320-45aa-b44e-2f74874cff07" providerId="ADAL" clId="{B0D44799-FFDC-4888-B186-527C11C808E6}" dt="2022-11-29T01:04:50.184" v="4728" actId="20577"/>
          <ac:spMkLst>
            <pc:docMk/>
            <pc:sldMk cId="3371815140" sldId="318"/>
            <ac:spMk id="88" creationId="{5DAD2312-C1ED-8CDB-9AEE-63F2B6B94485}"/>
          </ac:spMkLst>
        </pc:spChg>
        <pc:spChg chg="mod">
          <ac:chgData name="Rita Tam" userId="a11fa42d-2320-45aa-b44e-2f74874cff07" providerId="ADAL" clId="{B0D44799-FFDC-4888-B186-527C11C808E6}" dt="2022-11-29T01:23:38.567" v="5074" actId="20577"/>
          <ac:spMkLst>
            <pc:docMk/>
            <pc:sldMk cId="3371815140" sldId="318"/>
            <ac:spMk id="92" creationId="{F82E69CD-A783-5438-DF66-8C6D15355900}"/>
          </ac:spMkLst>
        </pc:spChg>
      </pc:sldChg>
      <pc:sldChg chg="modSp mod">
        <pc:chgData name="Rita Tam" userId="a11fa42d-2320-45aa-b44e-2f74874cff07" providerId="ADAL" clId="{B0D44799-FFDC-4888-B186-527C11C808E6}" dt="2022-11-29T01:06:58.895" v="4784" actId="20577"/>
        <pc:sldMkLst>
          <pc:docMk/>
          <pc:sldMk cId="3359173170" sldId="319"/>
        </pc:sldMkLst>
        <pc:spChg chg="mod">
          <ac:chgData name="Rita Tam" userId="a11fa42d-2320-45aa-b44e-2f74874cff07" providerId="ADAL" clId="{B0D44799-FFDC-4888-B186-527C11C808E6}" dt="2022-11-29T01:06:41.050" v="4744" actId="20577"/>
          <ac:spMkLst>
            <pc:docMk/>
            <pc:sldMk cId="3359173170" sldId="319"/>
            <ac:spMk id="13" creationId="{5236BA7A-97FE-4750-A66A-22BF3881E88B}"/>
          </ac:spMkLst>
        </pc:spChg>
        <pc:spChg chg="mod">
          <ac:chgData name="Rita Tam" userId="a11fa42d-2320-45aa-b44e-2f74874cff07" providerId="ADAL" clId="{B0D44799-FFDC-4888-B186-527C11C808E6}" dt="2022-11-29T01:06:43.418" v="4749" actId="20577"/>
          <ac:spMkLst>
            <pc:docMk/>
            <pc:sldMk cId="3359173170" sldId="319"/>
            <ac:spMk id="14" creationId="{48238AF7-F312-6031-AA69-6AA468E74A9B}"/>
          </ac:spMkLst>
        </pc:spChg>
        <pc:spChg chg="mod">
          <ac:chgData name="Rita Tam" userId="a11fa42d-2320-45aa-b44e-2f74874cff07" providerId="ADAL" clId="{B0D44799-FFDC-4888-B186-527C11C808E6}" dt="2022-11-29T01:06:45.488" v="4754" actId="20577"/>
          <ac:spMkLst>
            <pc:docMk/>
            <pc:sldMk cId="3359173170" sldId="319"/>
            <ac:spMk id="16" creationId="{A0DCEB8D-CEAE-B894-8D12-DC6F18520993}"/>
          </ac:spMkLst>
        </pc:spChg>
        <pc:spChg chg="mod">
          <ac:chgData name="Rita Tam" userId="a11fa42d-2320-45aa-b44e-2f74874cff07" providerId="ADAL" clId="{B0D44799-FFDC-4888-B186-527C11C808E6}" dt="2022-11-29T01:06:47.718" v="4759" actId="20577"/>
          <ac:spMkLst>
            <pc:docMk/>
            <pc:sldMk cId="3359173170" sldId="319"/>
            <ac:spMk id="56" creationId="{7647FFDB-9B26-A9CE-BD7D-B72B63FB83E4}"/>
          </ac:spMkLst>
        </pc:spChg>
        <pc:spChg chg="mod">
          <ac:chgData name="Rita Tam" userId="a11fa42d-2320-45aa-b44e-2f74874cff07" providerId="ADAL" clId="{B0D44799-FFDC-4888-B186-527C11C808E6}" dt="2022-11-29T01:06:49.918" v="4764" actId="20577"/>
          <ac:spMkLst>
            <pc:docMk/>
            <pc:sldMk cId="3359173170" sldId="319"/>
            <ac:spMk id="57" creationId="{485933D5-2E14-9C53-AA3D-BF03148EAE89}"/>
          </ac:spMkLst>
        </pc:spChg>
        <pc:spChg chg="mod">
          <ac:chgData name="Rita Tam" userId="a11fa42d-2320-45aa-b44e-2f74874cff07" providerId="ADAL" clId="{B0D44799-FFDC-4888-B186-527C11C808E6}" dt="2022-11-29T01:06:52.146" v="4769" actId="20577"/>
          <ac:spMkLst>
            <pc:docMk/>
            <pc:sldMk cId="3359173170" sldId="319"/>
            <ac:spMk id="58" creationId="{6F55D36A-6AF1-AABC-FC7E-973C4543E66B}"/>
          </ac:spMkLst>
        </pc:spChg>
        <pc:spChg chg="mod">
          <ac:chgData name="Rita Tam" userId="a11fa42d-2320-45aa-b44e-2f74874cff07" providerId="ADAL" clId="{B0D44799-FFDC-4888-B186-527C11C808E6}" dt="2022-11-29T01:06:54.354" v="4774" actId="20577"/>
          <ac:spMkLst>
            <pc:docMk/>
            <pc:sldMk cId="3359173170" sldId="319"/>
            <ac:spMk id="62" creationId="{C1472D2B-8118-2B9A-45BB-19E14468D070}"/>
          </ac:spMkLst>
        </pc:spChg>
        <pc:spChg chg="mod">
          <ac:chgData name="Rita Tam" userId="a11fa42d-2320-45aa-b44e-2f74874cff07" providerId="ADAL" clId="{B0D44799-FFDC-4888-B186-527C11C808E6}" dt="2022-11-29T01:06:56.739" v="4779" actId="20577"/>
          <ac:spMkLst>
            <pc:docMk/>
            <pc:sldMk cId="3359173170" sldId="319"/>
            <ac:spMk id="63" creationId="{82209E9F-989E-DD8B-6550-1020B27C7574}"/>
          </ac:spMkLst>
        </pc:spChg>
        <pc:spChg chg="mod">
          <ac:chgData name="Rita Tam" userId="a11fa42d-2320-45aa-b44e-2f74874cff07" providerId="ADAL" clId="{B0D44799-FFDC-4888-B186-527C11C808E6}" dt="2022-11-29T01:06:58.895" v="4784" actId="20577"/>
          <ac:spMkLst>
            <pc:docMk/>
            <pc:sldMk cId="3359173170" sldId="319"/>
            <ac:spMk id="128" creationId="{95E10C74-AA79-D569-8638-0F2F46901834}"/>
          </ac:spMkLst>
        </pc:spChg>
      </pc:sldChg>
      <pc:sldChg chg="modSp mod">
        <pc:chgData name="Rita Tam" userId="a11fa42d-2320-45aa-b44e-2f74874cff07" providerId="ADAL" clId="{B0D44799-FFDC-4888-B186-527C11C808E6}" dt="2022-11-29T01:07:25.793" v="4829" actId="20577"/>
        <pc:sldMkLst>
          <pc:docMk/>
          <pc:sldMk cId="1747778808" sldId="324"/>
        </pc:sldMkLst>
        <pc:spChg chg="mod">
          <ac:chgData name="Rita Tam" userId="a11fa42d-2320-45aa-b44e-2f74874cff07" providerId="ADAL" clId="{B0D44799-FFDC-4888-B186-527C11C808E6}" dt="2022-11-29T01:07:03.658" v="4789" actId="20577"/>
          <ac:spMkLst>
            <pc:docMk/>
            <pc:sldMk cId="1747778808" sldId="324"/>
            <ac:spMk id="13" creationId="{5236BA7A-97FE-4750-A66A-22BF3881E88B}"/>
          </ac:spMkLst>
        </pc:spChg>
        <pc:spChg chg="mod">
          <ac:chgData name="Rita Tam" userId="a11fa42d-2320-45aa-b44e-2f74874cff07" providerId="ADAL" clId="{B0D44799-FFDC-4888-B186-527C11C808E6}" dt="2022-11-29T01:07:05.949" v="4794" actId="20577"/>
          <ac:spMkLst>
            <pc:docMk/>
            <pc:sldMk cId="1747778808" sldId="324"/>
            <ac:spMk id="14" creationId="{48238AF7-F312-6031-AA69-6AA468E74A9B}"/>
          </ac:spMkLst>
        </pc:spChg>
        <pc:spChg chg="mod">
          <ac:chgData name="Rita Tam" userId="a11fa42d-2320-45aa-b44e-2f74874cff07" providerId="ADAL" clId="{B0D44799-FFDC-4888-B186-527C11C808E6}" dt="2022-11-29T01:07:08.097" v="4799" actId="20577"/>
          <ac:spMkLst>
            <pc:docMk/>
            <pc:sldMk cId="1747778808" sldId="324"/>
            <ac:spMk id="16" creationId="{A0DCEB8D-CEAE-B894-8D12-DC6F18520993}"/>
          </ac:spMkLst>
        </pc:spChg>
        <pc:spChg chg="mod">
          <ac:chgData name="Rita Tam" userId="a11fa42d-2320-45aa-b44e-2f74874cff07" providerId="ADAL" clId="{B0D44799-FFDC-4888-B186-527C11C808E6}" dt="2022-11-29T01:07:11.403" v="4804" actId="20577"/>
          <ac:spMkLst>
            <pc:docMk/>
            <pc:sldMk cId="1747778808" sldId="324"/>
            <ac:spMk id="56" creationId="{7647FFDB-9B26-A9CE-BD7D-B72B63FB83E4}"/>
          </ac:spMkLst>
        </pc:spChg>
        <pc:spChg chg="mod">
          <ac:chgData name="Rita Tam" userId="a11fa42d-2320-45aa-b44e-2f74874cff07" providerId="ADAL" clId="{B0D44799-FFDC-4888-B186-527C11C808E6}" dt="2022-11-29T01:07:15.525" v="4809" actId="20577"/>
          <ac:spMkLst>
            <pc:docMk/>
            <pc:sldMk cId="1747778808" sldId="324"/>
            <ac:spMk id="57" creationId="{485933D5-2E14-9C53-AA3D-BF03148EAE89}"/>
          </ac:spMkLst>
        </pc:spChg>
        <pc:spChg chg="mod">
          <ac:chgData name="Rita Tam" userId="a11fa42d-2320-45aa-b44e-2f74874cff07" providerId="ADAL" clId="{B0D44799-FFDC-4888-B186-527C11C808E6}" dt="2022-11-29T01:07:17.400" v="4814" actId="20577"/>
          <ac:spMkLst>
            <pc:docMk/>
            <pc:sldMk cId="1747778808" sldId="324"/>
            <ac:spMk id="58" creationId="{6F55D36A-6AF1-AABC-FC7E-973C4543E66B}"/>
          </ac:spMkLst>
        </pc:spChg>
        <pc:spChg chg="mod">
          <ac:chgData name="Rita Tam" userId="a11fa42d-2320-45aa-b44e-2f74874cff07" providerId="ADAL" clId="{B0D44799-FFDC-4888-B186-527C11C808E6}" dt="2022-11-29T01:07:19.815" v="4819" actId="20577"/>
          <ac:spMkLst>
            <pc:docMk/>
            <pc:sldMk cId="1747778808" sldId="324"/>
            <ac:spMk id="62" creationId="{C1472D2B-8118-2B9A-45BB-19E14468D070}"/>
          </ac:spMkLst>
        </pc:spChg>
        <pc:spChg chg="mod">
          <ac:chgData name="Rita Tam" userId="a11fa42d-2320-45aa-b44e-2f74874cff07" providerId="ADAL" clId="{B0D44799-FFDC-4888-B186-527C11C808E6}" dt="2022-11-29T01:07:22.870" v="4824" actId="20577"/>
          <ac:spMkLst>
            <pc:docMk/>
            <pc:sldMk cId="1747778808" sldId="324"/>
            <ac:spMk id="63" creationId="{82209E9F-989E-DD8B-6550-1020B27C7574}"/>
          </ac:spMkLst>
        </pc:spChg>
        <pc:spChg chg="mod">
          <ac:chgData name="Rita Tam" userId="a11fa42d-2320-45aa-b44e-2f74874cff07" providerId="ADAL" clId="{B0D44799-FFDC-4888-B186-527C11C808E6}" dt="2022-11-29T01:07:25.793" v="4829" actId="20577"/>
          <ac:spMkLst>
            <pc:docMk/>
            <pc:sldMk cId="1747778808" sldId="324"/>
            <ac:spMk id="128" creationId="{95E10C74-AA79-D569-8638-0F2F46901834}"/>
          </ac:spMkLst>
        </pc:spChg>
      </pc:sldChg>
      <pc:sldChg chg="modSp mod">
        <pc:chgData name="Rita Tam" userId="a11fa42d-2320-45aa-b44e-2f74874cff07" providerId="ADAL" clId="{B0D44799-FFDC-4888-B186-527C11C808E6}" dt="2022-11-29T01:24:41.703" v="5090" actId="20577"/>
        <pc:sldMkLst>
          <pc:docMk/>
          <pc:sldMk cId="3785713311" sldId="325"/>
        </pc:sldMkLst>
        <pc:spChg chg="mod">
          <ac:chgData name="Rita Tam" userId="a11fa42d-2320-45aa-b44e-2f74874cff07" providerId="ADAL" clId="{B0D44799-FFDC-4888-B186-527C11C808E6}" dt="2022-11-29T01:07:29.602" v="4834" actId="20577"/>
          <ac:spMkLst>
            <pc:docMk/>
            <pc:sldMk cId="3785713311" sldId="325"/>
            <ac:spMk id="16" creationId="{A0DCEB8D-CEAE-B894-8D12-DC6F18520993}"/>
          </ac:spMkLst>
        </pc:spChg>
        <pc:spChg chg="mod">
          <ac:chgData name="Rita Tam" userId="a11fa42d-2320-45aa-b44e-2f74874cff07" providerId="ADAL" clId="{B0D44799-FFDC-4888-B186-527C11C808E6}" dt="2022-11-29T01:24:41.703" v="5090" actId="20577"/>
          <ac:spMkLst>
            <pc:docMk/>
            <pc:sldMk cId="3785713311" sldId="325"/>
            <ac:spMk id="28" creationId="{DC81B733-240E-9A95-8DA0-6D1F6AEAD261}"/>
          </ac:spMkLst>
        </pc:spChg>
        <pc:spChg chg="mod">
          <ac:chgData name="Rita Tam" userId="a11fa42d-2320-45aa-b44e-2f74874cff07" providerId="ADAL" clId="{B0D44799-FFDC-4888-B186-527C11C808E6}" dt="2022-11-29T01:07:32.141" v="4839" actId="20577"/>
          <ac:spMkLst>
            <pc:docMk/>
            <pc:sldMk cId="3785713311" sldId="325"/>
            <ac:spMk id="58" creationId="{6F55D36A-6AF1-AABC-FC7E-973C4543E66B}"/>
          </ac:spMkLst>
        </pc:spChg>
        <pc:spChg chg="mod">
          <ac:chgData name="Rita Tam" userId="a11fa42d-2320-45aa-b44e-2f74874cff07" providerId="ADAL" clId="{B0D44799-FFDC-4888-B186-527C11C808E6}" dt="2022-11-29T01:07:35.013" v="4844" actId="20577"/>
          <ac:spMkLst>
            <pc:docMk/>
            <pc:sldMk cId="3785713311" sldId="325"/>
            <ac:spMk id="128" creationId="{95E10C74-AA79-D569-8638-0F2F46901834}"/>
          </ac:spMkLst>
        </pc:spChg>
      </pc:sldChg>
    </pc:docChg>
  </pc:docChgLst>
</pc:chgInfo>
</file>

<file path=ppt/comments/modernComment_105_476C24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E74342B-C39C-4609-9064-DA8CD26B9D1D}" authorId="{8F98BDC2-E510-8431-CF0A-EBA093629384}" created="2022-11-28T17:46:47.737">
    <pc:sldMkLst xmlns:pc="http://schemas.microsoft.com/office/powerpoint/2013/main/command">
      <pc:docMk/>
      <pc:sldMk cId="1198269537" sldId="261"/>
    </pc:sldMkLst>
    <p188:txBody>
      <a:bodyPr/>
      <a:lstStyle/>
      <a:p>
        <a:r>
          <a:rPr lang="en-US"/>
          <a:t>Good to repeat can be short though as covered in the course prior.</a:t>
        </a:r>
      </a:p>
    </p188:txBody>
  </p188:cm>
</p188:cmLst>
</file>

<file path=ppt/comments/modernComment_114_285BF12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BD3A9C9-59AC-4F78-A6FA-6780AD8774CD}" authorId="{8F98BDC2-E510-8431-CF0A-EBA093629384}" created="2022-11-28T17:45:36.18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677114152" sldId="276"/>
      <ac:spMk id="3" creationId="{823B912B-34F6-7016-F383-C84196608E3B}"/>
      <ac:txMk cp="375" len="8">
        <ac:context len="469" hash="1852958166"/>
      </ac:txMk>
    </ac:txMkLst>
    <p188:pos x="10245969" y="4583723"/>
    <p188:txBody>
      <a:bodyPr/>
      <a:lstStyle/>
      <a:p>
        <a:r>
          <a:rPr lang="en-US"/>
          <a:t>updated the error rates to the latest chemistry.</a:t>
        </a:r>
      </a:p>
    </p188:txBody>
  </p188:cm>
</p188:cmLst>
</file>

<file path=ppt/comments/modernComment_129_6068B8F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BA17A5B-0A4C-42E5-828C-2F30F4B62296}" authorId="{8F98BDC2-E510-8431-CF0A-EBA093629384}" created="2022-11-28T17:48:52.63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617475835" sldId="297"/>
      <ac:spMk id="12" creationId="{7D937B6B-9A37-FD6C-09CD-5ACFF6B86249}"/>
    </ac:deMkLst>
    <p188:txBody>
      <a:bodyPr/>
      <a:lstStyle/>
      <a:p>
        <a:r>
          <a:rPr lang="en-US"/>
          <a:t>Mention that database is king here and the real upcoming bottle neck is actually quality controlled databases.</a:t>
        </a:r>
      </a:p>
    </p188:txBody>
  </p188:cm>
</p188:cmLst>
</file>

<file path=ppt/comments/modernComment_12A_26D5FFC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7691CD6-3FCC-4BBC-A9DC-F51FCEA56C08}" authorId="{3D472C02-2C41-1E2B-367B-5CD0CD917750}" created="2022-11-28T07:22:01.21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651558852" sldId="298"/>
      <ac:spMk id="2" creationId="{EB745608-F203-42A3-D3ED-7344B7727FEF}"/>
      <ac:txMk cp="27" len="8">
        <ac:context len="110" hash="3151607715"/>
      </ac:txMk>
    </ac:txMkLst>
    <p188:pos x="4133610" y="2731627"/>
    <p188:replyLst>
      <p188:reply id="{3D56B5D7-1561-44E9-B3C0-8737BF052CF6}" authorId="{8F98BDC2-E510-8431-CF0A-EBA093629384}" created="2022-11-28T17:49:35.525">
        <p188:txBody>
          <a:bodyPr/>
          <a:lstStyle/>
          <a:p>
            <a:r>
              <a:rPr lang="en-US"/>
              <a:t>This is really an asexual lineage so appropriate to use here.</a:t>
            </a:r>
          </a:p>
        </p188:txBody>
      </p188:reply>
    </p188:replyLst>
    <p188:txBody>
      <a:bodyPr/>
      <a:lstStyle/>
      <a:p>
        <a:r>
          <a:rPr lang="en-GB"/>
          <a:t>Or maybe "strain" is more straightforward as a word? Not the most accurate though</a:t>
        </a:r>
      </a:p>
    </p188:txBody>
  </p188:cm>
</p188:cmLst>
</file>

<file path=ppt/comments/modernComment_13F_C838EA3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0814107-4425-465F-A51B-F41D22B895B4}" authorId="{8F98BDC2-E510-8431-CF0A-EBA093629384}" created="2022-11-28T17:50:33.35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59173170" sldId="319"/>
      <ac:grpSpMk id="130" creationId="{DCA7A54A-DA43-D830-4271-C201F1B218BB}"/>
    </ac:deMkLst>
    <p188:txBody>
      <a:bodyPr/>
      <a:lstStyle/>
      <a:p>
        <a:r>
          <a:rPr lang="en-US"/>
          <a:t>Please just call them Gene1-3 as they are actually no Avr genes as we have shown that they were wrong candidates.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DF5E23-8C29-49D1-A22B-EBD0D8805C34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5220C8B0-16E6-4A1D-AFD8-51506F386703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GB" b="0"/>
            <a:t>Nanopore sequencing</a:t>
          </a:r>
        </a:p>
      </dgm:t>
    </dgm:pt>
    <dgm:pt modelId="{62EC0EBD-3BEA-4A99-8BBD-D019244D922F}" type="parTrans" cxnId="{F1D7AD62-B53E-4D7D-88B3-9B831E0E7C2B}">
      <dgm:prSet/>
      <dgm:spPr/>
      <dgm:t>
        <a:bodyPr/>
        <a:lstStyle/>
        <a:p>
          <a:endParaRPr lang="en-GB"/>
        </a:p>
      </dgm:t>
    </dgm:pt>
    <dgm:pt modelId="{AC73124C-B143-4917-9314-464D19BD0ABD}" type="sibTrans" cxnId="{F1D7AD62-B53E-4D7D-88B3-9B831E0E7C2B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GB"/>
        </a:p>
      </dgm:t>
    </dgm:pt>
    <dgm:pt modelId="{1D757D53-2ECB-4C80-B903-6A49ADF7E6D1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b="0"/>
            <a:t>Read processing</a:t>
          </a:r>
        </a:p>
      </dgm:t>
    </dgm:pt>
    <dgm:pt modelId="{10F6B94C-68C5-4468-A16F-6A216B40C6C3}" type="sibTrans" cxnId="{D130ABE4-7B6D-4B8C-84A1-1577B826FD34}">
      <dgm:prSet/>
      <dgm:spPr>
        <a:solidFill>
          <a:schemeClr val="accent2"/>
        </a:solidFill>
      </dgm:spPr>
      <dgm:t>
        <a:bodyPr/>
        <a:lstStyle/>
        <a:p>
          <a:endParaRPr lang="en-GB"/>
        </a:p>
      </dgm:t>
    </dgm:pt>
    <dgm:pt modelId="{66E58F77-02FE-4E25-B71E-31A02D66F67D}" type="parTrans" cxnId="{D130ABE4-7B6D-4B8C-84A1-1577B826FD34}">
      <dgm:prSet/>
      <dgm:spPr/>
      <dgm:t>
        <a:bodyPr/>
        <a:lstStyle/>
        <a:p>
          <a:endParaRPr lang="en-GB"/>
        </a:p>
      </dgm:t>
    </dgm:pt>
    <dgm:pt modelId="{E536DD85-7CF3-4475-B4C0-046043182B21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GB" b="0"/>
            <a:t>Consensus sequence reconstruction</a:t>
          </a:r>
        </a:p>
      </dgm:t>
    </dgm:pt>
    <dgm:pt modelId="{949D3A84-4512-45F0-BBCD-795145AE5A31}" type="parTrans" cxnId="{17461CD6-825C-4515-9137-84899EFA0B3F}">
      <dgm:prSet/>
      <dgm:spPr/>
      <dgm:t>
        <a:bodyPr/>
        <a:lstStyle/>
        <a:p>
          <a:endParaRPr lang="en-AU"/>
        </a:p>
      </dgm:t>
    </dgm:pt>
    <dgm:pt modelId="{FE9C678F-8B7A-4222-9DAD-A4D2E7A56649}" type="sibTrans" cxnId="{17461CD6-825C-4515-9137-84899EFA0B3F}">
      <dgm:prSet/>
      <dgm:spPr/>
      <dgm:t>
        <a:bodyPr/>
        <a:lstStyle/>
        <a:p>
          <a:endParaRPr lang="en-AU"/>
        </a:p>
      </dgm:t>
    </dgm:pt>
    <dgm:pt modelId="{1E41D844-3529-4051-B79C-0B4708E3AEBF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b="0"/>
            <a:t>Amplicon library preparation</a:t>
          </a:r>
        </a:p>
      </dgm:t>
    </dgm:pt>
    <dgm:pt modelId="{0AD3F42B-C0A5-44F7-952E-7D2012B2C1F0}" type="parTrans" cxnId="{1B5D2AAE-5543-4AEA-8EBE-5A4A5B1B517E}">
      <dgm:prSet/>
      <dgm:spPr/>
      <dgm:t>
        <a:bodyPr/>
        <a:lstStyle/>
        <a:p>
          <a:endParaRPr lang="en-AU"/>
        </a:p>
      </dgm:t>
    </dgm:pt>
    <dgm:pt modelId="{36A71BA3-B8AC-427F-9FA1-75537381A0A9}" type="sibTrans" cxnId="{1B5D2AAE-5543-4AEA-8EBE-5A4A5B1B517E}">
      <dgm:prSet/>
      <dgm:spPr>
        <a:solidFill>
          <a:srgbClr val="0070C0"/>
        </a:solidFill>
      </dgm:spPr>
      <dgm:t>
        <a:bodyPr/>
        <a:lstStyle/>
        <a:p>
          <a:endParaRPr lang="en-AU"/>
        </a:p>
      </dgm:t>
    </dgm:pt>
    <dgm:pt modelId="{3081DE66-BF0B-47D1-AC1A-60609FA21E3B}" type="pres">
      <dgm:prSet presAssocID="{6DDF5E23-8C29-49D1-A22B-EBD0D8805C34}" presName="Name0" presStyleCnt="0">
        <dgm:presLayoutVars>
          <dgm:dir/>
          <dgm:resizeHandles val="exact"/>
        </dgm:presLayoutVars>
      </dgm:prSet>
      <dgm:spPr/>
    </dgm:pt>
    <dgm:pt modelId="{1E907A12-1CCF-46DE-997F-5B1D369CF74D}" type="pres">
      <dgm:prSet presAssocID="{1E41D844-3529-4051-B79C-0B4708E3AEBF}" presName="node" presStyleLbl="node1" presStyleIdx="0" presStyleCnt="4" custLinFactNeighborX="23180" custLinFactNeighborY="1030">
        <dgm:presLayoutVars>
          <dgm:bulletEnabled val="1"/>
        </dgm:presLayoutVars>
      </dgm:prSet>
      <dgm:spPr/>
    </dgm:pt>
    <dgm:pt modelId="{ACBE8D13-8CEC-4878-9712-5CFD2B7D897C}" type="pres">
      <dgm:prSet presAssocID="{36A71BA3-B8AC-427F-9FA1-75537381A0A9}" presName="sibTrans" presStyleLbl="sibTrans2D1" presStyleIdx="0" presStyleCnt="3"/>
      <dgm:spPr/>
    </dgm:pt>
    <dgm:pt modelId="{571FA47D-5BBC-41C9-8449-0C88495B08F1}" type="pres">
      <dgm:prSet presAssocID="{36A71BA3-B8AC-427F-9FA1-75537381A0A9}" presName="connectorText" presStyleLbl="sibTrans2D1" presStyleIdx="0" presStyleCnt="3"/>
      <dgm:spPr/>
    </dgm:pt>
    <dgm:pt modelId="{837DBD1D-E3DD-4A6F-ACB1-D2094B40F1E9}" type="pres">
      <dgm:prSet presAssocID="{5220C8B0-16E6-4A1D-AFD8-51506F386703}" presName="node" presStyleLbl="node1" presStyleIdx="1" presStyleCnt="4" custScaleX="111776">
        <dgm:presLayoutVars>
          <dgm:bulletEnabled val="1"/>
        </dgm:presLayoutVars>
      </dgm:prSet>
      <dgm:spPr/>
    </dgm:pt>
    <dgm:pt modelId="{421959BF-201E-48E5-821F-994F189F513C}" type="pres">
      <dgm:prSet presAssocID="{AC73124C-B143-4917-9314-464D19BD0ABD}" presName="sibTrans" presStyleLbl="sibTrans2D1" presStyleIdx="1" presStyleCnt="3"/>
      <dgm:spPr/>
    </dgm:pt>
    <dgm:pt modelId="{B14DDC06-FBC0-4ADB-A898-31640FB7ADDD}" type="pres">
      <dgm:prSet presAssocID="{AC73124C-B143-4917-9314-464D19BD0ABD}" presName="connectorText" presStyleLbl="sibTrans2D1" presStyleIdx="1" presStyleCnt="3"/>
      <dgm:spPr/>
    </dgm:pt>
    <dgm:pt modelId="{2B67CB83-F538-48C2-B930-C1D301C1EC3C}" type="pres">
      <dgm:prSet presAssocID="{1D757D53-2ECB-4C80-B903-6A49ADF7E6D1}" presName="node" presStyleLbl="node1" presStyleIdx="2" presStyleCnt="4" custLinFactNeighborX="-26271">
        <dgm:presLayoutVars>
          <dgm:bulletEnabled val="1"/>
        </dgm:presLayoutVars>
      </dgm:prSet>
      <dgm:spPr/>
    </dgm:pt>
    <dgm:pt modelId="{9CAFF6BA-1836-4F9D-B123-6D4C028037D1}" type="pres">
      <dgm:prSet presAssocID="{10F6B94C-68C5-4468-A16F-6A216B40C6C3}" presName="sibTrans" presStyleLbl="sibTrans2D1" presStyleIdx="2" presStyleCnt="3"/>
      <dgm:spPr/>
    </dgm:pt>
    <dgm:pt modelId="{3666ACCA-622E-4A88-ADE0-64E826650245}" type="pres">
      <dgm:prSet presAssocID="{10F6B94C-68C5-4468-A16F-6A216B40C6C3}" presName="connectorText" presStyleLbl="sibTrans2D1" presStyleIdx="2" presStyleCnt="3"/>
      <dgm:spPr/>
    </dgm:pt>
    <dgm:pt modelId="{F0AC8349-1221-4512-B40B-3D3297B44336}" type="pres">
      <dgm:prSet presAssocID="{E536DD85-7CF3-4475-B4C0-046043182B21}" presName="node" presStyleLbl="node1" presStyleIdx="3" presStyleCnt="4" custLinFactNeighborX="-59236" custLinFactNeighborY="1030">
        <dgm:presLayoutVars>
          <dgm:bulletEnabled val="1"/>
        </dgm:presLayoutVars>
      </dgm:prSet>
      <dgm:spPr/>
    </dgm:pt>
  </dgm:ptLst>
  <dgm:cxnLst>
    <dgm:cxn modelId="{6678620F-9FB3-4DCB-9EE1-B5BFA9AF2868}" type="presOf" srcId="{36A71BA3-B8AC-427F-9FA1-75537381A0A9}" destId="{571FA47D-5BBC-41C9-8449-0C88495B08F1}" srcOrd="1" destOrd="0" presId="urn:microsoft.com/office/officeart/2005/8/layout/process1"/>
    <dgm:cxn modelId="{D9CF625E-9C78-434C-9FA8-51700D9D7AB7}" type="presOf" srcId="{E536DD85-7CF3-4475-B4C0-046043182B21}" destId="{F0AC8349-1221-4512-B40B-3D3297B44336}" srcOrd="0" destOrd="0" presId="urn:microsoft.com/office/officeart/2005/8/layout/process1"/>
    <dgm:cxn modelId="{9078F741-D62E-4235-97B2-919142359A8D}" type="presOf" srcId="{10F6B94C-68C5-4468-A16F-6A216B40C6C3}" destId="{3666ACCA-622E-4A88-ADE0-64E826650245}" srcOrd="1" destOrd="0" presId="urn:microsoft.com/office/officeart/2005/8/layout/process1"/>
    <dgm:cxn modelId="{F1D7AD62-B53E-4D7D-88B3-9B831E0E7C2B}" srcId="{6DDF5E23-8C29-49D1-A22B-EBD0D8805C34}" destId="{5220C8B0-16E6-4A1D-AFD8-51506F386703}" srcOrd="1" destOrd="0" parTransId="{62EC0EBD-3BEA-4A99-8BBD-D019244D922F}" sibTransId="{AC73124C-B143-4917-9314-464D19BD0ABD}"/>
    <dgm:cxn modelId="{B87C7A6A-98F8-4EB5-81C8-FD10DDC1CF57}" type="presOf" srcId="{6DDF5E23-8C29-49D1-A22B-EBD0D8805C34}" destId="{3081DE66-BF0B-47D1-AC1A-60609FA21E3B}" srcOrd="0" destOrd="0" presId="urn:microsoft.com/office/officeart/2005/8/layout/process1"/>
    <dgm:cxn modelId="{5B6FDD5A-1BDB-4E82-972B-89EA654A2683}" type="presOf" srcId="{1D757D53-2ECB-4C80-B903-6A49ADF7E6D1}" destId="{2B67CB83-F538-48C2-B930-C1D301C1EC3C}" srcOrd="0" destOrd="0" presId="urn:microsoft.com/office/officeart/2005/8/layout/process1"/>
    <dgm:cxn modelId="{5F68D3A6-2AFF-4E88-B63D-C48FF9348347}" type="presOf" srcId="{10F6B94C-68C5-4468-A16F-6A216B40C6C3}" destId="{9CAFF6BA-1836-4F9D-B123-6D4C028037D1}" srcOrd="0" destOrd="0" presId="urn:microsoft.com/office/officeart/2005/8/layout/process1"/>
    <dgm:cxn modelId="{241E67A8-9745-4AAC-B51D-8D2A7D8B8DB2}" type="presOf" srcId="{36A71BA3-B8AC-427F-9FA1-75537381A0A9}" destId="{ACBE8D13-8CEC-4878-9712-5CFD2B7D897C}" srcOrd="0" destOrd="0" presId="urn:microsoft.com/office/officeart/2005/8/layout/process1"/>
    <dgm:cxn modelId="{1B5D2AAE-5543-4AEA-8EBE-5A4A5B1B517E}" srcId="{6DDF5E23-8C29-49D1-A22B-EBD0D8805C34}" destId="{1E41D844-3529-4051-B79C-0B4708E3AEBF}" srcOrd="0" destOrd="0" parTransId="{0AD3F42B-C0A5-44F7-952E-7D2012B2C1F0}" sibTransId="{36A71BA3-B8AC-427F-9FA1-75537381A0A9}"/>
    <dgm:cxn modelId="{7014D6B5-4037-4FE2-9457-D0A4CDD26FF8}" type="presOf" srcId="{AC73124C-B143-4917-9314-464D19BD0ABD}" destId="{421959BF-201E-48E5-821F-994F189F513C}" srcOrd="0" destOrd="0" presId="urn:microsoft.com/office/officeart/2005/8/layout/process1"/>
    <dgm:cxn modelId="{E5D342D2-C1BE-492F-A5D8-BE79195484CA}" type="presOf" srcId="{5220C8B0-16E6-4A1D-AFD8-51506F386703}" destId="{837DBD1D-E3DD-4A6F-ACB1-D2094B40F1E9}" srcOrd="0" destOrd="0" presId="urn:microsoft.com/office/officeart/2005/8/layout/process1"/>
    <dgm:cxn modelId="{17461CD6-825C-4515-9137-84899EFA0B3F}" srcId="{6DDF5E23-8C29-49D1-A22B-EBD0D8805C34}" destId="{E536DD85-7CF3-4475-B4C0-046043182B21}" srcOrd="3" destOrd="0" parTransId="{949D3A84-4512-45F0-BBCD-795145AE5A31}" sibTransId="{FE9C678F-8B7A-4222-9DAD-A4D2E7A56649}"/>
    <dgm:cxn modelId="{D130ABE4-7B6D-4B8C-84A1-1577B826FD34}" srcId="{6DDF5E23-8C29-49D1-A22B-EBD0D8805C34}" destId="{1D757D53-2ECB-4C80-B903-6A49ADF7E6D1}" srcOrd="2" destOrd="0" parTransId="{66E58F77-02FE-4E25-B71E-31A02D66F67D}" sibTransId="{10F6B94C-68C5-4468-A16F-6A216B40C6C3}"/>
    <dgm:cxn modelId="{7ABD59E7-6EFE-4FA0-A4F7-97C8D4690EAA}" type="presOf" srcId="{AC73124C-B143-4917-9314-464D19BD0ABD}" destId="{B14DDC06-FBC0-4ADB-A898-31640FB7ADDD}" srcOrd="1" destOrd="0" presId="urn:microsoft.com/office/officeart/2005/8/layout/process1"/>
    <dgm:cxn modelId="{428CD5F3-F907-45BB-AA0A-FE4924EB3E03}" type="presOf" srcId="{1E41D844-3529-4051-B79C-0B4708E3AEBF}" destId="{1E907A12-1CCF-46DE-997F-5B1D369CF74D}" srcOrd="0" destOrd="0" presId="urn:microsoft.com/office/officeart/2005/8/layout/process1"/>
    <dgm:cxn modelId="{B8360D88-BC0D-4A3A-8BD6-458CB04049E8}" type="presParOf" srcId="{3081DE66-BF0B-47D1-AC1A-60609FA21E3B}" destId="{1E907A12-1CCF-46DE-997F-5B1D369CF74D}" srcOrd="0" destOrd="0" presId="urn:microsoft.com/office/officeart/2005/8/layout/process1"/>
    <dgm:cxn modelId="{B04B00B8-E6DE-4340-A173-58D219CB590A}" type="presParOf" srcId="{3081DE66-BF0B-47D1-AC1A-60609FA21E3B}" destId="{ACBE8D13-8CEC-4878-9712-5CFD2B7D897C}" srcOrd="1" destOrd="0" presId="urn:microsoft.com/office/officeart/2005/8/layout/process1"/>
    <dgm:cxn modelId="{E8F397C7-A023-4342-B9A4-A2BDBDECB128}" type="presParOf" srcId="{ACBE8D13-8CEC-4878-9712-5CFD2B7D897C}" destId="{571FA47D-5BBC-41C9-8449-0C88495B08F1}" srcOrd="0" destOrd="0" presId="urn:microsoft.com/office/officeart/2005/8/layout/process1"/>
    <dgm:cxn modelId="{5EA14AC6-AF81-4589-852D-67C4E5E3CC8C}" type="presParOf" srcId="{3081DE66-BF0B-47D1-AC1A-60609FA21E3B}" destId="{837DBD1D-E3DD-4A6F-ACB1-D2094B40F1E9}" srcOrd="2" destOrd="0" presId="urn:microsoft.com/office/officeart/2005/8/layout/process1"/>
    <dgm:cxn modelId="{0531483E-6010-4C3B-814D-0941ACB67709}" type="presParOf" srcId="{3081DE66-BF0B-47D1-AC1A-60609FA21E3B}" destId="{421959BF-201E-48E5-821F-994F189F513C}" srcOrd="3" destOrd="0" presId="urn:microsoft.com/office/officeart/2005/8/layout/process1"/>
    <dgm:cxn modelId="{9DBBDCBB-F3D6-4168-A74B-13C1F97524DC}" type="presParOf" srcId="{421959BF-201E-48E5-821F-994F189F513C}" destId="{B14DDC06-FBC0-4ADB-A898-31640FB7ADDD}" srcOrd="0" destOrd="0" presId="urn:microsoft.com/office/officeart/2005/8/layout/process1"/>
    <dgm:cxn modelId="{9B79EDC4-E4E2-4C59-AE86-AFFA52599417}" type="presParOf" srcId="{3081DE66-BF0B-47D1-AC1A-60609FA21E3B}" destId="{2B67CB83-F538-48C2-B930-C1D301C1EC3C}" srcOrd="4" destOrd="0" presId="urn:microsoft.com/office/officeart/2005/8/layout/process1"/>
    <dgm:cxn modelId="{9AA6C4BD-C68F-4D0C-93C1-8E5F0076F7EE}" type="presParOf" srcId="{3081DE66-BF0B-47D1-AC1A-60609FA21E3B}" destId="{9CAFF6BA-1836-4F9D-B123-6D4C028037D1}" srcOrd="5" destOrd="0" presId="urn:microsoft.com/office/officeart/2005/8/layout/process1"/>
    <dgm:cxn modelId="{73C55516-521E-44F1-926F-AAB23CF774EF}" type="presParOf" srcId="{9CAFF6BA-1836-4F9D-B123-6D4C028037D1}" destId="{3666ACCA-622E-4A88-ADE0-64E826650245}" srcOrd="0" destOrd="0" presId="urn:microsoft.com/office/officeart/2005/8/layout/process1"/>
    <dgm:cxn modelId="{E06B9959-01D9-4396-873E-B0F9D047A389}" type="presParOf" srcId="{3081DE66-BF0B-47D1-AC1A-60609FA21E3B}" destId="{F0AC8349-1221-4512-B40B-3D3297B4433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DD5A700-93B5-4FAD-A968-ACE1F693EBB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C74DCEB6-C1CB-4183-B9BC-A3676121C77F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GB"/>
            <a:t>Generate draft sequence</a:t>
          </a:r>
        </a:p>
      </dgm:t>
    </dgm:pt>
    <dgm:pt modelId="{8E073A92-D670-4B60-8AB1-412BB342E15D}" type="parTrans" cxnId="{61FF6B76-C688-48C0-98B0-D082C3AE1766}">
      <dgm:prSet/>
      <dgm:spPr/>
      <dgm:t>
        <a:bodyPr/>
        <a:lstStyle/>
        <a:p>
          <a:endParaRPr lang="en-GB"/>
        </a:p>
      </dgm:t>
    </dgm:pt>
    <dgm:pt modelId="{54546AEB-E750-476D-AD72-5990273715DD}" type="sibTrans" cxnId="{61FF6B76-C688-48C0-98B0-D082C3AE1766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2AE130AB-62A0-4E37-B942-F5A011731705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/>
            <a:t>Align reads to draft sequence</a:t>
          </a:r>
        </a:p>
      </dgm:t>
    </dgm:pt>
    <dgm:pt modelId="{CAF3523E-FA34-4A81-B9AF-0353767F4CE3}" type="parTrans" cxnId="{85823CC1-53E1-45FB-B6EE-14152FF17CC2}">
      <dgm:prSet/>
      <dgm:spPr/>
      <dgm:t>
        <a:bodyPr/>
        <a:lstStyle/>
        <a:p>
          <a:endParaRPr lang="en-GB"/>
        </a:p>
      </dgm:t>
    </dgm:pt>
    <dgm:pt modelId="{FD603196-27A3-45CD-9415-9323E2B0FFC4}" type="sibTrans" cxnId="{85823CC1-53E1-45FB-B6EE-14152FF17CC2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9BE9C25D-BB19-43ED-A488-EE97A3F98704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/>
            <a:t>Run consensus algorithm</a:t>
          </a:r>
        </a:p>
      </dgm:t>
    </dgm:pt>
    <dgm:pt modelId="{676B7F32-E9F3-41BF-B4CA-84C367A92DD3}" type="parTrans" cxnId="{0D038020-E373-4D0C-887C-B6FB4AA2B023}">
      <dgm:prSet/>
      <dgm:spPr/>
      <dgm:t>
        <a:bodyPr/>
        <a:lstStyle/>
        <a:p>
          <a:endParaRPr lang="en-GB"/>
        </a:p>
      </dgm:t>
    </dgm:pt>
    <dgm:pt modelId="{C13A3148-8947-4815-8379-66903FAB83FD}" type="sibTrans" cxnId="{0D038020-E373-4D0C-887C-B6FB4AA2B023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7AA1F3A3-3A0B-462E-BD4A-E1DDD64425A7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/>
            <a:t>Generate consensus sequence</a:t>
          </a:r>
        </a:p>
      </dgm:t>
    </dgm:pt>
    <dgm:pt modelId="{5A78C8B4-0534-49C3-836D-81BA203466F6}" type="parTrans" cxnId="{9D6636EB-E070-4C92-AEE1-FE2CB35ABF06}">
      <dgm:prSet/>
      <dgm:spPr/>
      <dgm:t>
        <a:bodyPr/>
        <a:lstStyle/>
        <a:p>
          <a:endParaRPr lang="en-GB"/>
        </a:p>
      </dgm:t>
    </dgm:pt>
    <dgm:pt modelId="{834D5374-0AE8-4BF3-B73C-EBA7B5636362}" type="sibTrans" cxnId="{9D6636EB-E070-4C92-AEE1-FE2CB35ABF06}">
      <dgm:prSet/>
      <dgm:spPr/>
      <dgm:t>
        <a:bodyPr/>
        <a:lstStyle/>
        <a:p>
          <a:endParaRPr lang="en-GB"/>
        </a:p>
      </dgm:t>
    </dgm:pt>
    <dgm:pt modelId="{3B15325F-374B-49DC-B4AA-A0ECC8DC8949}" type="pres">
      <dgm:prSet presAssocID="{2DD5A700-93B5-4FAD-A968-ACE1F693EBB2}" presName="linearFlow" presStyleCnt="0">
        <dgm:presLayoutVars>
          <dgm:resizeHandles val="exact"/>
        </dgm:presLayoutVars>
      </dgm:prSet>
      <dgm:spPr/>
    </dgm:pt>
    <dgm:pt modelId="{4E839FDC-D8A5-4B8C-8804-ADEA742BA0E0}" type="pres">
      <dgm:prSet presAssocID="{C74DCEB6-C1CB-4183-B9BC-A3676121C77F}" presName="node" presStyleLbl="node1" presStyleIdx="0" presStyleCnt="4" custScaleX="131004">
        <dgm:presLayoutVars>
          <dgm:bulletEnabled val="1"/>
        </dgm:presLayoutVars>
      </dgm:prSet>
      <dgm:spPr/>
    </dgm:pt>
    <dgm:pt modelId="{69D4B2D3-4D16-40E1-94BA-4AE627D524EC}" type="pres">
      <dgm:prSet presAssocID="{54546AEB-E750-476D-AD72-5990273715DD}" presName="sibTrans" presStyleLbl="sibTrans2D1" presStyleIdx="0" presStyleCnt="3"/>
      <dgm:spPr/>
    </dgm:pt>
    <dgm:pt modelId="{9D60430B-C5E5-4C9A-A006-AD8A084F8DB5}" type="pres">
      <dgm:prSet presAssocID="{54546AEB-E750-476D-AD72-5990273715DD}" presName="connectorText" presStyleLbl="sibTrans2D1" presStyleIdx="0" presStyleCnt="3"/>
      <dgm:spPr/>
    </dgm:pt>
    <dgm:pt modelId="{E6C97830-410E-44C0-B82E-16789167F5D2}" type="pres">
      <dgm:prSet presAssocID="{2AE130AB-62A0-4E37-B942-F5A011731705}" presName="node" presStyleLbl="node1" presStyleIdx="1" presStyleCnt="4" custScaleX="131004">
        <dgm:presLayoutVars>
          <dgm:bulletEnabled val="1"/>
        </dgm:presLayoutVars>
      </dgm:prSet>
      <dgm:spPr/>
    </dgm:pt>
    <dgm:pt modelId="{29B35DBE-8D29-4918-A7E9-1744A9241BBA}" type="pres">
      <dgm:prSet presAssocID="{FD603196-27A3-45CD-9415-9323E2B0FFC4}" presName="sibTrans" presStyleLbl="sibTrans2D1" presStyleIdx="1" presStyleCnt="3"/>
      <dgm:spPr/>
    </dgm:pt>
    <dgm:pt modelId="{D332C4FE-8FB0-45F5-814C-C08A03015900}" type="pres">
      <dgm:prSet presAssocID="{FD603196-27A3-45CD-9415-9323E2B0FFC4}" presName="connectorText" presStyleLbl="sibTrans2D1" presStyleIdx="1" presStyleCnt="3"/>
      <dgm:spPr/>
    </dgm:pt>
    <dgm:pt modelId="{6F05C8AF-3C6B-4783-B539-A4E4A58B9AF8}" type="pres">
      <dgm:prSet presAssocID="{9BE9C25D-BB19-43ED-A488-EE97A3F98704}" presName="node" presStyleLbl="node1" presStyleIdx="2" presStyleCnt="4" custScaleX="131004">
        <dgm:presLayoutVars>
          <dgm:bulletEnabled val="1"/>
        </dgm:presLayoutVars>
      </dgm:prSet>
      <dgm:spPr/>
    </dgm:pt>
    <dgm:pt modelId="{D80AF55B-0205-4CA3-A550-28F0F736C415}" type="pres">
      <dgm:prSet presAssocID="{C13A3148-8947-4815-8379-66903FAB83FD}" presName="sibTrans" presStyleLbl="sibTrans2D1" presStyleIdx="2" presStyleCnt="3"/>
      <dgm:spPr/>
    </dgm:pt>
    <dgm:pt modelId="{8754E75E-6843-4B7B-9A2C-033115ECB435}" type="pres">
      <dgm:prSet presAssocID="{C13A3148-8947-4815-8379-66903FAB83FD}" presName="connectorText" presStyleLbl="sibTrans2D1" presStyleIdx="2" presStyleCnt="3"/>
      <dgm:spPr/>
    </dgm:pt>
    <dgm:pt modelId="{4E9120B7-BE61-4B4D-AD83-9F06066D9892}" type="pres">
      <dgm:prSet presAssocID="{7AA1F3A3-3A0B-462E-BD4A-E1DDD64425A7}" presName="node" presStyleLbl="node1" presStyleIdx="3" presStyleCnt="4" custScaleX="131004">
        <dgm:presLayoutVars>
          <dgm:bulletEnabled val="1"/>
        </dgm:presLayoutVars>
      </dgm:prSet>
      <dgm:spPr/>
    </dgm:pt>
  </dgm:ptLst>
  <dgm:cxnLst>
    <dgm:cxn modelId="{F344B511-8F63-447E-946C-05F48F4DE4D6}" type="presOf" srcId="{2AE130AB-62A0-4E37-B942-F5A011731705}" destId="{E6C97830-410E-44C0-B82E-16789167F5D2}" srcOrd="0" destOrd="0" presId="urn:microsoft.com/office/officeart/2005/8/layout/process2"/>
    <dgm:cxn modelId="{0D038020-E373-4D0C-887C-B6FB4AA2B023}" srcId="{2DD5A700-93B5-4FAD-A968-ACE1F693EBB2}" destId="{9BE9C25D-BB19-43ED-A488-EE97A3F98704}" srcOrd="2" destOrd="0" parTransId="{676B7F32-E9F3-41BF-B4CA-84C367A92DD3}" sibTransId="{C13A3148-8947-4815-8379-66903FAB83FD}"/>
    <dgm:cxn modelId="{E9779E2B-76FC-4B7D-BB5D-C38FA0B90342}" type="presOf" srcId="{C13A3148-8947-4815-8379-66903FAB83FD}" destId="{D80AF55B-0205-4CA3-A550-28F0F736C415}" srcOrd="0" destOrd="0" presId="urn:microsoft.com/office/officeart/2005/8/layout/process2"/>
    <dgm:cxn modelId="{7DA99F30-DEB8-4837-B5B7-CB83DEC7A7CE}" type="presOf" srcId="{FD603196-27A3-45CD-9415-9323E2B0FFC4}" destId="{29B35DBE-8D29-4918-A7E9-1744A9241BBA}" srcOrd="0" destOrd="0" presId="urn:microsoft.com/office/officeart/2005/8/layout/process2"/>
    <dgm:cxn modelId="{52B35971-2C35-4E09-93A9-11508ABD2E15}" type="presOf" srcId="{9BE9C25D-BB19-43ED-A488-EE97A3F98704}" destId="{6F05C8AF-3C6B-4783-B539-A4E4A58B9AF8}" srcOrd="0" destOrd="0" presId="urn:microsoft.com/office/officeart/2005/8/layout/process2"/>
    <dgm:cxn modelId="{61FF6B76-C688-48C0-98B0-D082C3AE1766}" srcId="{2DD5A700-93B5-4FAD-A968-ACE1F693EBB2}" destId="{C74DCEB6-C1CB-4183-B9BC-A3676121C77F}" srcOrd="0" destOrd="0" parTransId="{8E073A92-D670-4B60-8AB1-412BB342E15D}" sibTransId="{54546AEB-E750-476D-AD72-5990273715DD}"/>
    <dgm:cxn modelId="{60AAE17E-6BA8-46EA-A7C2-86AD3EBB6DDA}" type="presOf" srcId="{7AA1F3A3-3A0B-462E-BD4A-E1DDD64425A7}" destId="{4E9120B7-BE61-4B4D-AD83-9F06066D9892}" srcOrd="0" destOrd="0" presId="urn:microsoft.com/office/officeart/2005/8/layout/process2"/>
    <dgm:cxn modelId="{8467B683-CD9D-4A19-B869-B47B91256FCC}" type="presOf" srcId="{C74DCEB6-C1CB-4183-B9BC-A3676121C77F}" destId="{4E839FDC-D8A5-4B8C-8804-ADEA742BA0E0}" srcOrd="0" destOrd="0" presId="urn:microsoft.com/office/officeart/2005/8/layout/process2"/>
    <dgm:cxn modelId="{471AD991-9834-4635-9914-C1A2F212977A}" type="presOf" srcId="{C13A3148-8947-4815-8379-66903FAB83FD}" destId="{8754E75E-6843-4B7B-9A2C-033115ECB435}" srcOrd="1" destOrd="0" presId="urn:microsoft.com/office/officeart/2005/8/layout/process2"/>
    <dgm:cxn modelId="{38F8E0A5-1A8C-42FD-B058-608401906247}" type="presOf" srcId="{2DD5A700-93B5-4FAD-A968-ACE1F693EBB2}" destId="{3B15325F-374B-49DC-B4AA-A0ECC8DC8949}" srcOrd="0" destOrd="0" presId="urn:microsoft.com/office/officeart/2005/8/layout/process2"/>
    <dgm:cxn modelId="{CDC032B8-1C55-4A85-8667-297050B1B1D2}" type="presOf" srcId="{54546AEB-E750-476D-AD72-5990273715DD}" destId="{9D60430B-C5E5-4C9A-A006-AD8A084F8DB5}" srcOrd="1" destOrd="0" presId="urn:microsoft.com/office/officeart/2005/8/layout/process2"/>
    <dgm:cxn modelId="{67BA09C1-5C6D-4EE9-817A-250C20CC644F}" type="presOf" srcId="{54546AEB-E750-476D-AD72-5990273715DD}" destId="{69D4B2D3-4D16-40E1-94BA-4AE627D524EC}" srcOrd="0" destOrd="0" presId="urn:microsoft.com/office/officeart/2005/8/layout/process2"/>
    <dgm:cxn modelId="{85823CC1-53E1-45FB-B6EE-14152FF17CC2}" srcId="{2DD5A700-93B5-4FAD-A968-ACE1F693EBB2}" destId="{2AE130AB-62A0-4E37-B942-F5A011731705}" srcOrd="1" destOrd="0" parTransId="{CAF3523E-FA34-4A81-B9AF-0353767F4CE3}" sibTransId="{FD603196-27A3-45CD-9415-9323E2B0FFC4}"/>
    <dgm:cxn modelId="{233C49E5-63B3-48A2-9D1F-BB7607B3469A}" type="presOf" srcId="{FD603196-27A3-45CD-9415-9323E2B0FFC4}" destId="{D332C4FE-8FB0-45F5-814C-C08A03015900}" srcOrd="1" destOrd="0" presId="urn:microsoft.com/office/officeart/2005/8/layout/process2"/>
    <dgm:cxn modelId="{9D6636EB-E070-4C92-AEE1-FE2CB35ABF06}" srcId="{2DD5A700-93B5-4FAD-A968-ACE1F693EBB2}" destId="{7AA1F3A3-3A0B-462E-BD4A-E1DDD64425A7}" srcOrd="3" destOrd="0" parTransId="{5A78C8B4-0534-49C3-836D-81BA203466F6}" sibTransId="{834D5374-0AE8-4BF3-B73C-EBA7B5636362}"/>
    <dgm:cxn modelId="{2AB87C92-45C0-4AE1-8AD1-BF17A90B9587}" type="presParOf" srcId="{3B15325F-374B-49DC-B4AA-A0ECC8DC8949}" destId="{4E839FDC-D8A5-4B8C-8804-ADEA742BA0E0}" srcOrd="0" destOrd="0" presId="urn:microsoft.com/office/officeart/2005/8/layout/process2"/>
    <dgm:cxn modelId="{69B016EC-3C00-4EFF-8BF7-1E72DA6D88C8}" type="presParOf" srcId="{3B15325F-374B-49DC-B4AA-A0ECC8DC8949}" destId="{69D4B2D3-4D16-40E1-94BA-4AE627D524EC}" srcOrd="1" destOrd="0" presId="urn:microsoft.com/office/officeart/2005/8/layout/process2"/>
    <dgm:cxn modelId="{7A432E9D-BDAC-4BC3-BD81-41B73CF7825C}" type="presParOf" srcId="{69D4B2D3-4D16-40E1-94BA-4AE627D524EC}" destId="{9D60430B-C5E5-4C9A-A006-AD8A084F8DB5}" srcOrd="0" destOrd="0" presId="urn:microsoft.com/office/officeart/2005/8/layout/process2"/>
    <dgm:cxn modelId="{962C5CDF-7B2B-4B00-9E79-D7C558B47601}" type="presParOf" srcId="{3B15325F-374B-49DC-B4AA-A0ECC8DC8949}" destId="{E6C97830-410E-44C0-B82E-16789167F5D2}" srcOrd="2" destOrd="0" presId="urn:microsoft.com/office/officeart/2005/8/layout/process2"/>
    <dgm:cxn modelId="{BC05469B-EBE2-4DCC-8B94-D58B1D603BA6}" type="presParOf" srcId="{3B15325F-374B-49DC-B4AA-A0ECC8DC8949}" destId="{29B35DBE-8D29-4918-A7E9-1744A9241BBA}" srcOrd="3" destOrd="0" presId="urn:microsoft.com/office/officeart/2005/8/layout/process2"/>
    <dgm:cxn modelId="{BD0944C9-4812-4E7E-84BB-619D6ACDC9F6}" type="presParOf" srcId="{29B35DBE-8D29-4918-A7E9-1744A9241BBA}" destId="{D332C4FE-8FB0-45F5-814C-C08A03015900}" srcOrd="0" destOrd="0" presId="urn:microsoft.com/office/officeart/2005/8/layout/process2"/>
    <dgm:cxn modelId="{29170DEB-A9F2-49B6-A4C6-ACD4377B2105}" type="presParOf" srcId="{3B15325F-374B-49DC-B4AA-A0ECC8DC8949}" destId="{6F05C8AF-3C6B-4783-B539-A4E4A58B9AF8}" srcOrd="4" destOrd="0" presId="urn:microsoft.com/office/officeart/2005/8/layout/process2"/>
    <dgm:cxn modelId="{8FBBA4B6-889D-4785-8E7B-F57ECC7B6703}" type="presParOf" srcId="{3B15325F-374B-49DC-B4AA-A0ECC8DC8949}" destId="{D80AF55B-0205-4CA3-A550-28F0F736C415}" srcOrd="5" destOrd="0" presId="urn:microsoft.com/office/officeart/2005/8/layout/process2"/>
    <dgm:cxn modelId="{10F38E96-B9DE-4602-BA99-53682914B460}" type="presParOf" srcId="{D80AF55B-0205-4CA3-A550-28F0F736C415}" destId="{8754E75E-6843-4B7B-9A2C-033115ECB435}" srcOrd="0" destOrd="0" presId="urn:microsoft.com/office/officeart/2005/8/layout/process2"/>
    <dgm:cxn modelId="{0D7758C6-C55D-4992-B304-816634148451}" type="presParOf" srcId="{3B15325F-374B-49DC-B4AA-A0ECC8DC8949}" destId="{4E9120B7-BE61-4B4D-AD83-9F06066D989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DD5A700-93B5-4FAD-A968-ACE1F693EBB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C74DCEB6-C1CB-4183-B9BC-A3676121C77F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GB"/>
            <a:t>Generate draft sequence</a:t>
          </a:r>
        </a:p>
      </dgm:t>
    </dgm:pt>
    <dgm:pt modelId="{8E073A92-D670-4B60-8AB1-412BB342E15D}" type="parTrans" cxnId="{61FF6B76-C688-48C0-98B0-D082C3AE1766}">
      <dgm:prSet/>
      <dgm:spPr/>
      <dgm:t>
        <a:bodyPr/>
        <a:lstStyle/>
        <a:p>
          <a:endParaRPr lang="en-GB"/>
        </a:p>
      </dgm:t>
    </dgm:pt>
    <dgm:pt modelId="{54546AEB-E750-476D-AD72-5990273715DD}" type="sibTrans" cxnId="{61FF6B76-C688-48C0-98B0-D082C3AE1766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2AE130AB-62A0-4E37-B942-F5A011731705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/>
            <a:t>Align reads to draft sequence</a:t>
          </a:r>
        </a:p>
      </dgm:t>
    </dgm:pt>
    <dgm:pt modelId="{CAF3523E-FA34-4A81-B9AF-0353767F4CE3}" type="parTrans" cxnId="{85823CC1-53E1-45FB-B6EE-14152FF17CC2}">
      <dgm:prSet/>
      <dgm:spPr/>
      <dgm:t>
        <a:bodyPr/>
        <a:lstStyle/>
        <a:p>
          <a:endParaRPr lang="en-GB"/>
        </a:p>
      </dgm:t>
    </dgm:pt>
    <dgm:pt modelId="{FD603196-27A3-45CD-9415-9323E2B0FFC4}" type="sibTrans" cxnId="{85823CC1-53E1-45FB-B6EE-14152FF17CC2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9BE9C25D-BB19-43ED-A488-EE97A3F98704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/>
            <a:t>Run consensus algorithm</a:t>
          </a:r>
        </a:p>
      </dgm:t>
    </dgm:pt>
    <dgm:pt modelId="{676B7F32-E9F3-41BF-B4CA-84C367A92DD3}" type="parTrans" cxnId="{0D038020-E373-4D0C-887C-B6FB4AA2B023}">
      <dgm:prSet/>
      <dgm:spPr/>
      <dgm:t>
        <a:bodyPr/>
        <a:lstStyle/>
        <a:p>
          <a:endParaRPr lang="en-GB"/>
        </a:p>
      </dgm:t>
    </dgm:pt>
    <dgm:pt modelId="{C13A3148-8947-4815-8379-66903FAB83FD}" type="sibTrans" cxnId="{0D038020-E373-4D0C-887C-B6FB4AA2B023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7AA1F3A3-3A0B-462E-BD4A-E1DDD64425A7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/>
            <a:t>Generate consensus sequence</a:t>
          </a:r>
        </a:p>
      </dgm:t>
    </dgm:pt>
    <dgm:pt modelId="{5A78C8B4-0534-49C3-836D-81BA203466F6}" type="parTrans" cxnId="{9D6636EB-E070-4C92-AEE1-FE2CB35ABF06}">
      <dgm:prSet/>
      <dgm:spPr/>
      <dgm:t>
        <a:bodyPr/>
        <a:lstStyle/>
        <a:p>
          <a:endParaRPr lang="en-GB"/>
        </a:p>
      </dgm:t>
    </dgm:pt>
    <dgm:pt modelId="{834D5374-0AE8-4BF3-B73C-EBA7B5636362}" type="sibTrans" cxnId="{9D6636EB-E070-4C92-AEE1-FE2CB35ABF06}">
      <dgm:prSet/>
      <dgm:spPr/>
      <dgm:t>
        <a:bodyPr/>
        <a:lstStyle/>
        <a:p>
          <a:endParaRPr lang="en-GB"/>
        </a:p>
      </dgm:t>
    </dgm:pt>
    <dgm:pt modelId="{3B15325F-374B-49DC-B4AA-A0ECC8DC8949}" type="pres">
      <dgm:prSet presAssocID="{2DD5A700-93B5-4FAD-A968-ACE1F693EBB2}" presName="linearFlow" presStyleCnt="0">
        <dgm:presLayoutVars>
          <dgm:resizeHandles val="exact"/>
        </dgm:presLayoutVars>
      </dgm:prSet>
      <dgm:spPr/>
    </dgm:pt>
    <dgm:pt modelId="{4E839FDC-D8A5-4B8C-8804-ADEA742BA0E0}" type="pres">
      <dgm:prSet presAssocID="{C74DCEB6-C1CB-4183-B9BC-A3676121C77F}" presName="node" presStyleLbl="node1" presStyleIdx="0" presStyleCnt="4" custScaleX="131004">
        <dgm:presLayoutVars>
          <dgm:bulletEnabled val="1"/>
        </dgm:presLayoutVars>
      </dgm:prSet>
      <dgm:spPr/>
    </dgm:pt>
    <dgm:pt modelId="{69D4B2D3-4D16-40E1-94BA-4AE627D524EC}" type="pres">
      <dgm:prSet presAssocID="{54546AEB-E750-476D-AD72-5990273715DD}" presName="sibTrans" presStyleLbl="sibTrans2D1" presStyleIdx="0" presStyleCnt="3"/>
      <dgm:spPr/>
    </dgm:pt>
    <dgm:pt modelId="{9D60430B-C5E5-4C9A-A006-AD8A084F8DB5}" type="pres">
      <dgm:prSet presAssocID="{54546AEB-E750-476D-AD72-5990273715DD}" presName="connectorText" presStyleLbl="sibTrans2D1" presStyleIdx="0" presStyleCnt="3"/>
      <dgm:spPr/>
    </dgm:pt>
    <dgm:pt modelId="{E6C97830-410E-44C0-B82E-16789167F5D2}" type="pres">
      <dgm:prSet presAssocID="{2AE130AB-62A0-4E37-B942-F5A011731705}" presName="node" presStyleLbl="node1" presStyleIdx="1" presStyleCnt="4" custScaleX="131004">
        <dgm:presLayoutVars>
          <dgm:bulletEnabled val="1"/>
        </dgm:presLayoutVars>
      </dgm:prSet>
      <dgm:spPr/>
    </dgm:pt>
    <dgm:pt modelId="{29B35DBE-8D29-4918-A7E9-1744A9241BBA}" type="pres">
      <dgm:prSet presAssocID="{FD603196-27A3-45CD-9415-9323E2B0FFC4}" presName="sibTrans" presStyleLbl="sibTrans2D1" presStyleIdx="1" presStyleCnt="3"/>
      <dgm:spPr/>
    </dgm:pt>
    <dgm:pt modelId="{D332C4FE-8FB0-45F5-814C-C08A03015900}" type="pres">
      <dgm:prSet presAssocID="{FD603196-27A3-45CD-9415-9323E2B0FFC4}" presName="connectorText" presStyleLbl="sibTrans2D1" presStyleIdx="1" presStyleCnt="3"/>
      <dgm:spPr/>
    </dgm:pt>
    <dgm:pt modelId="{6F05C8AF-3C6B-4783-B539-A4E4A58B9AF8}" type="pres">
      <dgm:prSet presAssocID="{9BE9C25D-BB19-43ED-A488-EE97A3F98704}" presName="node" presStyleLbl="node1" presStyleIdx="2" presStyleCnt="4" custScaleX="131004">
        <dgm:presLayoutVars>
          <dgm:bulletEnabled val="1"/>
        </dgm:presLayoutVars>
      </dgm:prSet>
      <dgm:spPr/>
    </dgm:pt>
    <dgm:pt modelId="{D80AF55B-0205-4CA3-A550-28F0F736C415}" type="pres">
      <dgm:prSet presAssocID="{C13A3148-8947-4815-8379-66903FAB83FD}" presName="sibTrans" presStyleLbl="sibTrans2D1" presStyleIdx="2" presStyleCnt="3"/>
      <dgm:spPr/>
    </dgm:pt>
    <dgm:pt modelId="{8754E75E-6843-4B7B-9A2C-033115ECB435}" type="pres">
      <dgm:prSet presAssocID="{C13A3148-8947-4815-8379-66903FAB83FD}" presName="connectorText" presStyleLbl="sibTrans2D1" presStyleIdx="2" presStyleCnt="3"/>
      <dgm:spPr/>
    </dgm:pt>
    <dgm:pt modelId="{4E9120B7-BE61-4B4D-AD83-9F06066D9892}" type="pres">
      <dgm:prSet presAssocID="{7AA1F3A3-3A0B-462E-BD4A-E1DDD64425A7}" presName="node" presStyleLbl="node1" presStyleIdx="3" presStyleCnt="4" custScaleX="131004">
        <dgm:presLayoutVars>
          <dgm:bulletEnabled val="1"/>
        </dgm:presLayoutVars>
      </dgm:prSet>
      <dgm:spPr/>
    </dgm:pt>
  </dgm:ptLst>
  <dgm:cxnLst>
    <dgm:cxn modelId="{F344B511-8F63-447E-946C-05F48F4DE4D6}" type="presOf" srcId="{2AE130AB-62A0-4E37-B942-F5A011731705}" destId="{E6C97830-410E-44C0-B82E-16789167F5D2}" srcOrd="0" destOrd="0" presId="urn:microsoft.com/office/officeart/2005/8/layout/process2"/>
    <dgm:cxn modelId="{0D038020-E373-4D0C-887C-B6FB4AA2B023}" srcId="{2DD5A700-93B5-4FAD-A968-ACE1F693EBB2}" destId="{9BE9C25D-BB19-43ED-A488-EE97A3F98704}" srcOrd="2" destOrd="0" parTransId="{676B7F32-E9F3-41BF-B4CA-84C367A92DD3}" sibTransId="{C13A3148-8947-4815-8379-66903FAB83FD}"/>
    <dgm:cxn modelId="{E9779E2B-76FC-4B7D-BB5D-C38FA0B90342}" type="presOf" srcId="{C13A3148-8947-4815-8379-66903FAB83FD}" destId="{D80AF55B-0205-4CA3-A550-28F0F736C415}" srcOrd="0" destOrd="0" presId="urn:microsoft.com/office/officeart/2005/8/layout/process2"/>
    <dgm:cxn modelId="{7DA99F30-DEB8-4837-B5B7-CB83DEC7A7CE}" type="presOf" srcId="{FD603196-27A3-45CD-9415-9323E2B0FFC4}" destId="{29B35DBE-8D29-4918-A7E9-1744A9241BBA}" srcOrd="0" destOrd="0" presId="urn:microsoft.com/office/officeart/2005/8/layout/process2"/>
    <dgm:cxn modelId="{52B35971-2C35-4E09-93A9-11508ABD2E15}" type="presOf" srcId="{9BE9C25D-BB19-43ED-A488-EE97A3F98704}" destId="{6F05C8AF-3C6B-4783-B539-A4E4A58B9AF8}" srcOrd="0" destOrd="0" presId="urn:microsoft.com/office/officeart/2005/8/layout/process2"/>
    <dgm:cxn modelId="{61FF6B76-C688-48C0-98B0-D082C3AE1766}" srcId="{2DD5A700-93B5-4FAD-A968-ACE1F693EBB2}" destId="{C74DCEB6-C1CB-4183-B9BC-A3676121C77F}" srcOrd="0" destOrd="0" parTransId="{8E073A92-D670-4B60-8AB1-412BB342E15D}" sibTransId="{54546AEB-E750-476D-AD72-5990273715DD}"/>
    <dgm:cxn modelId="{60AAE17E-6BA8-46EA-A7C2-86AD3EBB6DDA}" type="presOf" srcId="{7AA1F3A3-3A0B-462E-BD4A-E1DDD64425A7}" destId="{4E9120B7-BE61-4B4D-AD83-9F06066D9892}" srcOrd="0" destOrd="0" presId="urn:microsoft.com/office/officeart/2005/8/layout/process2"/>
    <dgm:cxn modelId="{8467B683-CD9D-4A19-B869-B47B91256FCC}" type="presOf" srcId="{C74DCEB6-C1CB-4183-B9BC-A3676121C77F}" destId="{4E839FDC-D8A5-4B8C-8804-ADEA742BA0E0}" srcOrd="0" destOrd="0" presId="urn:microsoft.com/office/officeart/2005/8/layout/process2"/>
    <dgm:cxn modelId="{471AD991-9834-4635-9914-C1A2F212977A}" type="presOf" srcId="{C13A3148-8947-4815-8379-66903FAB83FD}" destId="{8754E75E-6843-4B7B-9A2C-033115ECB435}" srcOrd="1" destOrd="0" presId="urn:microsoft.com/office/officeart/2005/8/layout/process2"/>
    <dgm:cxn modelId="{38F8E0A5-1A8C-42FD-B058-608401906247}" type="presOf" srcId="{2DD5A700-93B5-4FAD-A968-ACE1F693EBB2}" destId="{3B15325F-374B-49DC-B4AA-A0ECC8DC8949}" srcOrd="0" destOrd="0" presId="urn:microsoft.com/office/officeart/2005/8/layout/process2"/>
    <dgm:cxn modelId="{CDC032B8-1C55-4A85-8667-297050B1B1D2}" type="presOf" srcId="{54546AEB-E750-476D-AD72-5990273715DD}" destId="{9D60430B-C5E5-4C9A-A006-AD8A084F8DB5}" srcOrd="1" destOrd="0" presId="urn:microsoft.com/office/officeart/2005/8/layout/process2"/>
    <dgm:cxn modelId="{67BA09C1-5C6D-4EE9-817A-250C20CC644F}" type="presOf" srcId="{54546AEB-E750-476D-AD72-5990273715DD}" destId="{69D4B2D3-4D16-40E1-94BA-4AE627D524EC}" srcOrd="0" destOrd="0" presId="urn:microsoft.com/office/officeart/2005/8/layout/process2"/>
    <dgm:cxn modelId="{85823CC1-53E1-45FB-B6EE-14152FF17CC2}" srcId="{2DD5A700-93B5-4FAD-A968-ACE1F693EBB2}" destId="{2AE130AB-62A0-4E37-B942-F5A011731705}" srcOrd="1" destOrd="0" parTransId="{CAF3523E-FA34-4A81-B9AF-0353767F4CE3}" sibTransId="{FD603196-27A3-45CD-9415-9323E2B0FFC4}"/>
    <dgm:cxn modelId="{233C49E5-63B3-48A2-9D1F-BB7607B3469A}" type="presOf" srcId="{FD603196-27A3-45CD-9415-9323E2B0FFC4}" destId="{D332C4FE-8FB0-45F5-814C-C08A03015900}" srcOrd="1" destOrd="0" presId="urn:microsoft.com/office/officeart/2005/8/layout/process2"/>
    <dgm:cxn modelId="{9D6636EB-E070-4C92-AEE1-FE2CB35ABF06}" srcId="{2DD5A700-93B5-4FAD-A968-ACE1F693EBB2}" destId="{7AA1F3A3-3A0B-462E-BD4A-E1DDD64425A7}" srcOrd="3" destOrd="0" parTransId="{5A78C8B4-0534-49C3-836D-81BA203466F6}" sibTransId="{834D5374-0AE8-4BF3-B73C-EBA7B5636362}"/>
    <dgm:cxn modelId="{2AB87C92-45C0-4AE1-8AD1-BF17A90B9587}" type="presParOf" srcId="{3B15325F-374B-49DC-B4AA-A0ECC8DC8949}" destId="{4E839FDC-D8A5-4B8C-8804-ADEA742BA0E0}" srcOrd="0" destOrd="0" presId="urn:microsoft.com/office/officeart/2005/8/layout/process2"/>
    <dgm:cxn modelId="{69B016EC-3C00-4EFF-8BF7-1E72DA6D88C8}" type="presParOf" srcId="{3B15325F-374B-49DC-B4AA-A0ECC8DC8949}" destId="{69D4B2D3-4D16-40E1-94BA-4AE627D524EC}" srcOrd="1" destOrd="0" presId="urn:microsoft.com/office/officeart/2005/8/layout/process2"/>
    <dgm:cxn modelId="{7A432E9D-BDAC-4BC3-BD81-41B73CF7825C}" type="presParOf" srcId="{69D4B2D3-4D16-40E1-94BA-4AE627D524EC}" destId="{9D60430B-C5E5-4C9A-A006-AD8A084F8DB5}" srcOrd="0" destOrd="0" presId="urn:microsoft.com/office/officeart/2005/8/layout/process2"/>
    <dgm:cxn modelId="{962C5CDF-7B2B-4B00-9E79-D7C558B47601}" type="presParOf" srcId="{3B15325F-374B-49DC-B4AA-A0ECC8DC8949}" destId="{E6C97830-410E-44C0-B82E-16789167F5D2}" srcOrd="2" destOrd="0" presId="urn:microsoft.com/office/officeart/2005/8/layout/process2"/>
    <dgm:cxn modelId="{BC05469B-EBE2-4DCC-8B94-D58B1D603BA6}" type="presParOf" srcId="{3B15325F-374B-49DC-B4AA-A0ECC8DC8949}" destId="{29B35DBE-8D29-4918-A7E9-1744A9241BBA}" srcOrd="3" destOrd="0" presId="urn:microsoft.com/office/officeart/2005/8/layout/process2"/>
    <dgm:cxn modelId="{BD0944C9-4812-4E7E-84BB-619D6ACDC9F6}" type="presParOf" srcId="{29B35DBE-8D29-4918-A7E9-1744A9241BBA}" destId="{D332C4FE-8FB0-45F5-814C-C08A03015900}" srcOrd="0" destOrd="0" presId="urn:microsoft.com/office/officeart/2005/8/layout/process2"/>
    <dgm:cxn modelId="{29170DEB-A9F2-49B6-A4C6-ACD4377B2105}" type="presParOf" srcId="{3B15325F-374B-49DC-B4AA-A0ECC8DC8949}" destId="{6F05C8AF-3C6B-4783-B539-A4E4A58B9AF8}" srcOrd="4" destOrd="0" presId="urn:microsoft.com/office/officeart/2005/8/layout/process2"/>
    <dgm:cxn modelId="{8FBBA4B6-889D-4785-8E7B-F57ECC7B6703}" type="presParOf" srcId="{3B15325F-374B-49DC-B4AA-A0ECC8DC8949}" destId="{D80AF55B-0205-4CA3-A550-28F0F736C415}" srcOrd="5" destOrd="0" presId="urn:microsoft.com/office/officeart/2005/8/layout/process2"/>
    <dgm:cxn modelId="{10F38E96-B9DE-4602-BA99-53682914B460}" type="presParOf" srcId="{D80AF55B-0205-4CA3-A550-28F0F736C415}" destId="{8754E75E-6843-4B7B-9A2C-033115ECB435}" srcOrd="0" destOrd="0" presId="urn:microsoft.com/office/officeart/2005/8/layout/process2"/>
    <dgm:cxn modelId="{0D7758C6-C55D-4992-B304-816634148451}" type="presParOf" srcId="{3B15325F-374B-49DC-B4AA-A0ECC8DC8949}" destId="{4E9120B7-BE61-4B4D-AD83-9F06066D989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DD5A700-93B5-4FAD-A968-ACE1F693EBB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C74DCEB6-C1CB-4183-B9BC-A3676121C77F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GB"/>
            <a:t>Generate draft sequence</a:t>
          </a:r>
        </a:p>
      </dgm:t>
    </dgm:pt>
    <dgm:pt modelId="{8E073A92-D670-4B60-8AB1-412BB342E15D}" type="parTrans" cxnId="{61FF6B76-C688-48C0-98B0-D082C3AE1766}">
      <dgm:prSet/>
      <dgm:spPr/>
      <dgm:t>
        <a:bodyPr/>
        <a:lstStyle/>
        <a:p>
          <a:endParaRPr lang="en-GB"/>
        </a:p>
      </dgm:t>
    </dgm:pt>
    <dgm:pt modelId="{54546AEB-E750-476D-AD72-5990273715DD}" type="sibTrans" cxnId="{61FF6B76-C688-48C0-98B0-D082C3AE1766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2AE130AB-62A0-4E37-B942-F5A011731705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/>
            <a:t>Align reads to draft sequence</a:t>
          </a:r>
        </a:p>
      </dgm:t>
    </dgm:pt>
    <dgm:pt modelId="{CAF3523E-FA34-4A81-B9AF-0353767F4CE3}" type="parTrans" cxnId="{85823CC1-53E1-45FB-B6EE-14152FF17CC2}">
      <dgm:prSet/>
      <dgm:spPr/>
      <dgm:t>
        <a:bodyPr/>
        <a:lstStyle/>
        <a:p>
          <a:endParaRPr lang="en-GB"/>
        </a:p>
      </dgm:t>
    </dgm:pt>
    <dgm:pt modelId="{FD603196-27A3-45CD-9415-9323E2B0FFC4}" type="sibTrans" cxnId="{85823CC1-53E1-45FB-B6EE-14152FF17CC2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9BE9C25D-BB19-43ED-A488-EE97A3F98704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/>
            <a:t>Run consensus algorithm</a:t>
          </a:r>
        </a:p>
      </dgm:t>
    </dgm:pt>
    <dgm:pt modelId="{676B7F32-E9F3-41BF-B4CA-84C367A92DD3}" type="parTrans" cxnId="{0D038020-E373-4D0C-887C-B6FB4AA2B023}">
      <dgm:prSet/>
      <dgm:spPr/>
      <dgm:t>
        <a:bodyPr/>
        <a:lstStyle/>
        <a:p>
          <a:endParaRPr lang="en-GB"/>
        </a:p>
      </dgm:t>
    </dgm:pt>
    <dgm:pt modelId="{C13A3148-8947-4815-8379-66903FAB83FD}" type="sibTrans" cxnId="{0D038020-E373-4D0C-887C-B6FB4AA2B023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7AA1F3A3-3A0B-462E-BD4A-E1DDD64425A7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/>
            <a:t>Generate consensus sequence</a:t>
          </a:r>
        </a:p>
      </dgm:t>
    </dgm:pt>
    <dgm:pt modelId="{5A78C8B4-0534-49C3-836D-81BA203466F6}" type="parTrans" cxnId="{9D6636EB-E070-4C92-AEE1-FE2CB35ABF06}">
      <dgm:prSet/>
      <dgm:spPr/>
      <dgm:t>
        <a:bodyPr/>
        <a:lstStyle/>
        <a:p>
          <a:endParaRPr lang="en-GB"/>
        </a:p>
      </dgm:t>
    </dgm:pt>
    <dgm:pt modelId="{834D5374-0AE8-4BF3-B73C-EBA7B5636362}" type="sibTrans" cxnId="{9D6636EB-E070-4C92-AEE1-FE2CB35ABF06}">
      <dgm:prSet/>
      <dgm:spPr/>
      <dgm:t>
        <a:bodyPr/>
        <a:lstStyle/>
        <a:p>
          <a:endParaRPr lang="en-GB"/>
        </a:p>
      </dgm:t>
    </dgm:pt>
    <dgm:pt modelId="{3B15325F-374B-49DC-B4AA-A0ECC8DC8949}" type="pres">
      <dgm:prSet presAssocID="{2DD5A700-93B5-4FAD-A968-ACE1F693EBB2}" presName="linearFlow" presStyleCnt="0">
        <dgm:presLayoutVars>
          <dgm:resizeHandles val="exact"/>
        </dgm:presLayoutVars>
      </dgm:prSet>
      <dgm:spPr/>
    </dgm:pt>
    <dgm:pt modelId="{4E839FDC-D8A5-4B8C-8804-ADEA742BA0E0}" type="pres">
      <dgm:prSet presAssocID="{C74DCEB6-C1CB-4183-B9BC-A3676121C77F}" presName="node" presStyleLbl="node1" presStyleIdx="0" presStyleCnt="4" custScaleX="131004">
        <dgm:presLayoutVars>
          <dgm:bulletEnabled val="1"/>
        </dgm:presLayoutVars>
      </dgm:prSet>
      <dgm:spPr/>
    </dgm:pt>
    <dgm:pt modelId="{69D4B2D3-4D16-40E1-94BA-4AE627D524EC}" type="pres">
      <dgm:prSet presAssocID="{54546AEB-E750-476D-AD72-5990273715DD}" presName="sibTrans" presStyleLbl="sibTrans2D1" presStyleIdx="0" presStyleCnt="3"/>
      <dgm:spPr/>
    </dgm:pt>
    <dgm:pt modelId="{9D60430B-C5E5-4C9A-A006-AD8A084F8DB5}" type="pres">
      <dgm:prSet presAssocID="{54546AEB-E750-476D-AD72-5990273715DD}" presName="connectorText" presStyleLbl="sibTrans2D1" presStyleIdx="0" presStyleCnt="3"/>
      <dgm:spPr/>
    </dgm:pt>
    <dgm:pt modelId="{E6C97830-410E-44C0-B82E-16789167F5D2}" type="pres">
      <dgm:prSet presAssocID="{2AE130AB-62A0-4E37-B942-F5A011731705}" presName="node" presStyleLbl="node1" presStyleIdx="1" presStyleCnt="4" custScaleX="131004">
        <dgm:presLayoutVars>
          <dgm:bulletEnabled val="1"/>
        </dgm:presLayoutVars>
      </dgm:prSet>
      <dgm:spPr/>
    </dgm:pt>
    <dgm:pt modelId="{29B35DBE-8D29-4918-A7E9-1744A9241BBA}" type="pres">
      <dgm:prSet presAssocID="{FD603196-27A3-45CD-9415-9323E2B0FFC4}" presName="sibTrans" presStyleLbl="sibTrans2D1" presStyleIdx="1" presStyleCnt="3"/>
      <dgm:spPr/>
    </dgm:pt>
    <dgm:pt modelId="{D332C4FE-8FB0-45F5-814C-C08A03015900}" type="pres">
      <dgm:prSet presAssocID="{FD603196-27A3-45CD-9415-9323E2B0FFC4}" presName="connectorText" presStyleLbl="sibTrans2D1" presStyleIdx="1" presStyleCnt="3"/>
      <dgm:spPr/>
    </dgm:pt>
    <dgm:pt modelId="{6F05C8AF-3C6B-4783-B539-A4E4A58B9AF8}" type="pres">
      <dgm:prSet presAssocID="{9BE9C25D-BB19-43ED-A488-EE97A3F98704}" presName="node" presStyleLbl="node1" presStyleIdx="2" presStyleCnt="4" custScaleX="131004">
        <dgm:presLayoutVars>
          <dgm:bulletEnabled val="1"/>
        </dgm:presLayoutVars>
      </dgm:prSet>
      <dgm:spPr/>
    </dgm:pt>
    <dgm:pt modelId="{D80AF55B-0205-4CA3-A550-28F0F736C415}" type="pres">
      <dgm:prSet presAssocID="{C13A3148-8947-4815-8379-66903FAB83FD}" presName="sibTrans" presStyleLbl="sibTrans2D1" presStyleIdx="2" presStyleCnt="3"/>
      <dgm:spPr/>
    </dgm:pt>
    <dgm:pt modelId="{8754E75E-6843-4B7B-9A2C-033115ECB435}" type="pres">
      <dgm:prSet presAssocID="{C13A3148-8947-4815-8379-66903FAB83FD}" presName="connectorText" presStyleLbl="sibTrans2D1" presStyleIdx="2" presStyleCnt="3"/>
      <dgm:spPr/>
    </dgm:pt>
    <dgm:pt modelId="{4E9120B7-BE61-4B4D-AD83-9F06066D9892}" type="pres">
      <dgm:prSet presAssocID="{7AA1F3A3-3A0B-462E-BD4A-E1DDD64425A7}" presName="node" presStyleLbl="node1" presStyleIdx="3" presStyleCnt="4" custScaleX="131004">
        <dgm:presLayoutVars>
          <dgm:bulletEnabled val="1"/>
        </dgm:presLayoutVars>
      </dgm:prSet>
      <dgm:spPr/>
    </dgm:pt>
  </dgm:ptLst>
  <dgm:cxnLst>
    <dgm:cxn modelId="{F344B511-8F63-447E-946C-05F48F4DE4D6}" type="presOf" srcId="{2AE130AB-62A0-4E37-B942-F5A011731705}" destId="{E6C97830-410E-44C0-B82E-16789167F5D2}" srcOrd="0" destOrd="0" presId="urn:microsoft.com/office/officeart/2005/8/layout/process2"/>
    <dgm:cxn modelId="{0D038020-E373-4D0C-887C-B6FB4AA2B023}" srcId="{2DD5A700-93B5-4FAD-A968-ACE1F693EBB2}" destId="{9BE9C25D-BB19-43ED-A488-EE97A3F98704}" srcOrd="2" destOrd="0" parTransId="{676B7F32-E9F3-41BF-B4CA-84C367A92DD3}" sibTransId="{C13A3148-8947-4815-8379-66903FAB83FD}"/>
    <dgm:cxn modelId="{E9779E2B-76FC-4B7D-BB5D-C38FA0B90342}" type="presOf" srcId="{C13A3148-8947-4815-8379-66903FAB83FD}" destId="{D80AF55B-0205-4CA3-A550-28F0F736C415}" srcOrd="0" destOrd="0" presId="urn:microsoft.com/office/officeart/2005/8/layout/process2"/>
    <dgm:cxn modelId="{7DA99F30-DEB8-4837-B5B7-CB83DEC7A7CE}" type="presOf" srcId="{FD603196-27A3-45CD-9415-9323E2B0FFC4}" destId="{29B35DBE-8D29-4918-A7E9-1744A9241BBA}" srcOrd="0" destOrd="0" presId="urn:microsoft.com/office/officeart/2005/8/layout/process2"/>
    <dgm:cxn modelId="{52B35971-2C35-4E09-93A9-11508ABD2E15}" type="presOf" srcId="{9BE9C25D-BB19-43ED-A488-EE97A3F98704}" destId="{6F05C8AF-3C6B-4783-B539-A4E4A58B9AF8}" srcOrd="0" destOrd="0" presId="urn:microsoft.com/office/officeart/2005/8/layout/process2"/>
    <dgm:cxn modelId="{61FF6B76-C688-48C0-98B0-D082C3AE1766}" srcId="{2DD5A700-93B5-4FAD-A968-ACE1F693EBB2}" destId="{C74DCEB6-C1CB-4183-B9BC-A3676121C77F}" srcOrd="0" destOrd="0" parTransId="{8E073A92-D670-4B60-8AB1-412BB342E15D}" sibTransId="{54546AEB-E750-476D-AD72-5990273715DD}"/>
    <dgm:cxn modelId="{60AAE17E-6BA8-46EA-A7C2-86AD3EBB6DDA}" type="presOf" srcId="{7AA1F3A3-3A0B-462E-BD4A-E1DDD64425A7}" destId="{4E9120B7-BE61-4B4D-AD83-9F06066D9892}" srcOrd="0" destOrd="0" presId="urn:microsoft.com/office/officeart/2005/8/layout/process2"/>
    <dgm:cxn modelId="{8467B683-CD9D-4A19-B869-B47B91256FCC}" type="presOf" srcId="{C74DCEB6-C1CB-4183-B9BC-A3676121C77F}" destId="{4E839FDC-D8A5-4B8C-8804-ADEA742BA0E0}" srcOrd="0" destOrd="0" presId="urn:microsoft.com/office/officeart/2005/8/layout/process2"/>
    <dgm:cxn modelId="{471AD991-9834-4635-9914-C1A2F212977A}" type="presOf" srcId="{C13A3148-8947-4815-8379-66903FAB83FD}" destId="{8754E75E-6843-4B7B-9A2C-033115ECB435}" srcOrd="1" destOrd="0" presId="urn:microsoft.com/office/officeart/2005/8/layout/process2"/>
    <dgm:cxn modelId="{38F8E0A5-1A8C-42FD-B058-608401906247}" type="presOf" srcId="{2DD5A700-93B5-4FAD-A968-ACE1F693EBB2}" destId="{3B15325F-374B-49DC-B4AA-A0ECC8DC8949}" srcOrd="0" destOrd="0" presId="urn:microsoft.com/office/officeart/2005/8/layout/process2"/>
    <dgm:cxn modelId="{CDC032B8-1C55-4A85-8667-297050B1B1D2}" type="presOf" srcId="{54546AEB-E750-476D-AD72-5990273715DD}" destId="{9D60430B-C5E5-4C9A-A006-AD8A084F8DB5}" srcOrd="1" destOrd="0" presId="urn:microsoft.com/office/officeart/2005/8/layout/process2"/>
    <dgm:cxn modelId="{67BA09C1-5C6D-4EE9-817A-250C20CC644F}" type="presOf" srcId="{54546AEB-E750-476D-AD72-5990273715DD}" destId="{69D4B2D3-4D16-40E1-94BA-4AE627D524EC}" srcOrd="0" destOrd="0" presId="urn:microsoft.com/office/officeart/2005/8/layout/process2"/>
    <dgm:cxn modelId="{85823CC1-53E1-45FB-B6EE-14152FF17CC2}" srcId="{2DD5A700-93B5-4FAD-A968-ACE1F693EBB2}" destId="{2AE130AB-62A0-4E37-B942-F5A011731705}" srcOrd="1" destOrd="0" parTransId="{CAF3523E-FA34-4A81-B9AF-0353767F4CE3}" sibTransId="{FD603196-27A3-45CD-9415-9323E2B0FFC4}"/>
    <dgm:cxn modelId="{233C49E5-63B3-48A2-9D1F-BB7607B3469A}" type="presOf" srcId="{FD603196-27A3-45CD-9415-9323E2B0FFC4}" destId="{D332C4FE-8FB0-45F5-814C-C08A03015900}" srcOrd="1" destOrd="0" presId="urn:microsoft.com/office/officeart/2005/8/layout/process2"/>
    <dgm:cxn modelId="{9D6636EB-E070-4C92-AEE1-FE2CB35ABF06}" srcId="{2DD5A700-93B5-4FAD-A968-ACE1F693EBB2}" destId="{7AA1F3A3-3A0B-462E-BD4A-E1DDD64425A7}" srcOrd="3" destOrd="0" parTransId="{5A78C8B4-0534-49C3-836D-81BA203466F6}" sibTransId="{834D5374-0AE8-4BF3-B73C-EBA7B5636362}"/>
    <dgm:cxn modelId="{2AB87C92-45C0-4AE1-8AD1-BF17A90B9587}" type="presParOf" srcId="{3B15325F-374B-49DC-B4AA-A0ECC8DC8949}" destId="{4E839FDC-D8A5-4B8C-8804-ADEA742BA0E0}" srcOrd="0" destOrd="0" presId="urn:microsoft.com/office/officeart/2005/8/layout/process2"/>
    <dgm:cxn modelId="{69B016EC-3C00-4EFF-8BF7-1E72DA6D88C8}" type="presParOf" srcId="{3B15325F-374B-49DC-B4AA-A0ECC8DC8949}" destId="{69D4B2D3-4D16-40E1-94BA-4AE627D524EC}" srcOrd="1" destOrd="0" presId="urn:microsoft.com/office/officeart/2005/8/layout/process2"/>
    <dgm:cxn modelId="{7A432E9D-BDAC-4BC3-BD81-41B73CF7825C}" type="presParOf" srcId="{69D4B2D3-4D16-40E1-94BA-4AE627D524EC}" destId="{9D60430B-C5E5-4C9A-A006-AD8A084F8DB5}" srcOrd="0" destOrd="0" presId="urn:microsoft.com/office/officeart/2005/8/layout/process2"/>
    <dgm:cxn modelId="{962C5CDF-7B2B-4B00-9E79-D7C558B47601}" type="presParOf" srcId="{3B15325F-374B-49DC-B4AA-A0ECC8DC8949}" destId="{E6C97830-410E-44C0-B82E-16789167F5D2}" srcOrd="2" destOrd="0" presId="urn:microsoft.com/office/officeart/2005/8/layout/process2"/>
    <dgm:cxn modelId="{BC05469B-EBE2-4DCC-8B94-D58B1D603BA6}" type="presParOf" srcId="{3B15325F-374B-49DC-B4AA-A0ECC8DC8949}" destId="{29B35DBE-8D29-4918-A7E9-1744A9241BBA}" srcOrd="3" destOrd="0" presId="urn:microsoft.com/office/officeart/2005/8/layout/process2"/>
    <dgm:cxn modelId="{BD0944C9-4812-4E7E-84BB-619D6ACDC9F6}" type="presParOf" srcId="{29B35DBE-8D29-4918-A7E9-1744A9241BBA}" destId="{D332C4FE-8FB0-45F5-814C-C08A03015900}" srcOrd="0" destOrd="0" presId="urn:microsoft.com/office/officeart/2005/8/layout/process2"/>
    <dgm:cxn modelId="{29170DEB-A9F2-49B6-A4C6-ACD4377B2105}" type="presParOf" srcId="{3B15325F-374B-49DC-B4AA-A0ECC8DC8949}" destId="{6F05C8AF-3C6B-4783-B539-A4E4A58B9AF8}" srcOrd="4" destOrd="0" presId="urn:microsoft.com/office/officeart/2005/8/layout/process2"/>
    <dgm:cxn modelId="{8FBBA4B6-889D-4785-8E7B-F57ECC7B6703}" type="presParOf" srcId="{3B15325F-374B-49DC-B4AA-A0ECC8DC8949}" destId="{D80AF55B-0205-4CA3-A550-28F0F736C415}" srcOrd="5" destOrd="0" presId="urn:microsoft.com/office/officeart/2005/8/layout/process2"/>
    <dgm:cxn modelId="{10F38E96-B9DE-4602-BA99-53682914B460}" type="presParOf" srcId="{D80AF55B-0205-4CA3-A550-28F0F736C415}" destId="{8754E75E-6843-4B7B-9A2C-033115ECB435}" srcOrd="0" destOrd="0" presId="urn:microsoft.com/office/officeart/2005/8/layout/process2"/>
    <dgm:cxn modelId="{0D7758C6-C55D-4992-B304-816634148451}" type="presParOf" srcId="{3B15325F-374B-49DC-B4AA-A0ECC8DC8949}" destId="{4E9120B7-BE61-4B4D-AD83-9F06066D989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DD5A700-93B5-4FAD-A968-ACE1F693EBB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2AE130AB-62A0-4E37-B942-F5A011731705}">
      <dgm:prSet phldrT="[Text]"/>
      <dgm:spPr/>
      <dgm:t>
        <a:bodyPr/>
        <a:lstStyle/>
        <a:p>
          <a:r>
            <a:rPr lang="en-GB"/>
            <a:t>Align reads to draft sequence</a:t>
          </a:r>
        </a:p>
      </dgm:t>
    </dgm:pt>
    <dgm:pt modelId="{CAF3523E-FA34-4A81-B9AF-0353767F4CE3}" type="parTrans" cxnId="{85823CC1-53E1-45FB-B6EE-14152FF17CC2}">
      <dgm:prSet/>
      <dgm:spPr/>
      <dgm:t>
        <a:bodyPr/>
        <a:lstStyle/>
        <a:p>
          <a:endParaRPr lang="en-GB"/>
        </a:p>
      </dgm:t>
    </dgm:pt>
    <dgm:pt modelId="{FD603196-27A3-45CD-9415-9323E2B0FFC4}" type="sibTrans" cxnId="{85823CC1-53E1-45FB-B6EE-14152FF17CC2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GB"/>
        </a:p>
      </dgm:t>
    </dgm:pt>
    <dgm:pt modelId="{9BE9C25D-BB19-43ED-A488-EE97A3F98704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/>
            <a:t>Run consensus algorithm</a:t>
          </a:r>
        </a:p>
      </dgm:t>
    </dgm:pt>
    <dgm:pt modelId="{676B7F32-E9F3-41BF-B4CA-84C367A92DD3}" type="parTrans" cxnId="{0D038020-E373-4D0C-887C-B6FB4AA2B023}">
      <dgm:prSet/>
      <dgm:spPr/>
      <dgm:t>
        <a:bodyPr/>
        <a:lstStyle/>
        <a:p>
          <a:endParaRPr lang="en-GB"/>
        </a:p>
      </dgm:t>
    </dgm:pt>
    <dgm:pt modelId="{C13A3148-8947-4815-8379-66903FAB83FD}" type="sibTrans" cxnId="{0D038020-E373-4D0C-887C-B6FB4AA2B023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GB"/>
        </a:p>
      </dgm:t>
    </dgm:pt>
    <dgm:pt modelId="{7AA1F3A3-3A0B-462E-BD4A-E1DDD64425A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/>
            <a:t>Generate consensus sequence</a:t>
          </a:r>
        </a:p>
      </dgm:t>
    </dgm:pt>
    <dgm:pt modelId="{5A78C8B4-0534-49C3-836D-81BA203466F6}" type="parTrans" cxnId="{9D6636EB-E070-4C92-AEE1-FE2CB35ABF06}">
      <dgm:prSet/>
      <dgm:spPr/>
      <dgm:t>
        <a:bodyPr/>
        <a:lstStyle/>
        <a:p>
          <a:endParaRPr lang="en-GB"/>
        </a:p>
      </dgm:t>
    </dgm:pt>
    <dgm:pt modelId="{834D5374-0AE8-4BF3-B73C-EBA7B5636362}" type="sibTrans" cxnId="{9D6636EB-E070-4C92-AEE1-FE2CB35ABF06}">
      <dgm:prSet/>
      <dgm:spPr/>
      <dgm:t>
        <a:bodyPr/>
        <a:lstStyle/>
        <a:p>
          <a:endParaRPr lang="en-GB"/>
        </a:p>
      </dgm:t>
    </dgm:pt>
    <dgm:pt modelId="{C74DCEB6-C1CB-4183-B9BC-A3676121C77F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/>
            <a:t>Generate draft sequence</a:t>
          </a:r>
        </a:p>
      </dgm:t>
    </dgm:pt>
    <dgm:pt modelId="{54546AEB-E750-476D-AD72-5990273715DD}" type="sibTrans" cxnId="{61FF6B76-C688-48C0-98B0-D082C3AE1766}">
      <dgm:prSet/>
      <dgm:spPr/>
      <dgm:t>
        <a:bodyPr/>
        <a:lstStyle/>
        <a:p>
          <a:endParaRPr lang="en-GB"/>
        </a:p>
      </dgm:t>
    </dgm:pt>
    <dgm:pt modelId="{8E073A92-D670-4B60-8AB1-412BB342E15D}" type="parTrans" cxnId="{61FF6B76-C688-48C0-98B0-D082C3AE1766}">
      <dgm:prSet/>
      <dgm:spPr/>
      <dgm:t>
        <a:bodyPr/>
        <a:lstStyle/>
        <a:p>
          <a:endParaRPr lang="en-GB"/>
        </a:p>
      </dgm:t>
    </dgm:pt>
    <dgm:pt modelId="{3B15325F-374B-49DC-B4AA-A0ECC8DC8949}" type="pres">
      <dgm:prSet presAssocID="{2DD5A700-93B5-4FAD-A968-ACE1F693EBB2}" presName="linearFlow" presStyleCnt="0">
        <dgm:presLayoutVars>
          <dgm:resizeHandles val="exact"/>
        </dgm:presLayoutVars>
      </dgm:prSet>
      <dgm:spPr/>
    </dgm:pt>
    <dgm:pt modelId="{4E839FDC-D8A5-4B8C-8804-ADEA742BA0E0}" type="pres">
      <dgm:prSet presAssocID="{C74DCEB6-C1CB-4183-B9BC-A3676121C77F}" presName="node" presStyleLbl="node1" presStyleIdx="0" presStyleCnt="4" custScaleX="131004">
        <dgm:presLayoutVars>
          <dgm:bulletEnabled val="1"/>
        </dgm:presLayoutVars>
      </dgm:prSet>
      <dgm:spPr/>
    </dgm:pt>
    <dgm:pt modelId="{69D4B2D3-4D16-40E1-94BA-4AE627D524EC}" type="pres">
      <dgm:prSet presAssocID="{54546AEB-E750-476D-AD72-5990273715DD}" presName="sibTrans" presStyleLbl="sibTrans2D1" presStyleIdx="0" presStyleCnt="3"/>
      <dgm:spPr/>
    </dgm:pt>
    <dgm:pt modelId="{9D60430B-C5E5-4C9A-A006-AD8A084F8DB5}" type="pres">
      <dgm:prSet presAssocID="{54546AEB-E750-476D-AD72-5990273715DD}" presName="connectorText" presStyleLbl="sibTrans2D1" presStyleIdx="0" presStyleCnt="3"/>
      <dgm:spPr/>
    </dgm:pt>
    <dgm:pt modelId="{E6C97830-410E-44C0-B82E-16789167F5D2}" type="pres">
      <dgm:prSet presAssocID="{2AE130AB-62A0-4E37-B942-F5A011731705}" presName="node" presStyleLbl="node1" presStyleIdx="1" presStyleCnt="4" custScaleX="131004">
        <dgm:presLayoutVars>
          <dgm:bulletEnabled val="1"/>
        </dgm:presLayoutVars>
      </dgm:prSet>
      <dgm:spPr/>
    </dgm:pt>
    <dgm:pt modelId="{29B35DBE-8D29-4918-A7E9-1744A9241BBA}" type="pres">
      <dgm:prSet presAssocID="{FD603196-27A3-45CD-9415-9323E2B0FFC4}" presName="sibTrans" presStyleLbl="sibTrans2D1" presStyleIdx="1" presStyleCnt="3"/>
      <dgm:spPr/>
    </dgm:pt>
    <dgm:pt modelId="{D332C4FE-8FB0-45F5-814C-C08A03015900}" type="pres">
      <dgm:prSet presAssocID="{FD603196-27A3-45CD-9415-9323E2B0FFC4}" presName="connectorText" presStyleLbl="sibTrans2D1" presStyleIdx="1" presStyleCnt="3"/>
      <dgm:spPr/>
    </dgm:pt>
    <dgm:pt modelId="{6F05C8AF-3C6B-4783-B539-A4E4A58B9AF8}" type="pres">
      <dgm:prSet presAssocID="{9BE9C25D-BB19-43ED-A488-EE97A3F98704}" presName="node" presStyleLbl="node1" presStyleIdx="2" presStyleCnt="4" custScaleX="131004">
        <dgm:presLayoutVars>
          <dgm:bulletEnabled val="1"/>
        </dgm:presLayoutVars>
      </dgm:prSet>
      <dgm:spPr/>
    </dgm:pt>
    <dgm:pt modelId="{D80AF55B-0205-4CA3-A550-28F0F736C415}" type="pres">
      <dgm:prSet presAssocID="{C13A3148-8947-4815-8379-66903FAB83FD}" presName="sibTrans" presStyleLbl="sibTrans2D1" presStyleIdx="2" presStyleCnt="3"/>
      <dgm:spPr/>
    </dgm:pt>
    <dgm:pt modelId="{8754E75E-6843-4B7B-9A2C-033115ECB435}" type="pres">
      <dgm:prSet presAssocID="{C13A3148-8947-4815-8379-66903FAB83FD}" presName="connectorText" presStyleLbl="sibTrans2D1" presStyleIdx="2" presStyleCnt="3"/>
      <dgm:spPr/>
    </dgm:pt>
    <dgm:pt modelId="{4E9120B7-BE61-4B4D-AD83-9F06066D9892}" type="pres">
      <dgm:prSet presAssocID="{7AA1F3A3-3A0B-462E-BD4A-E1DDD64425A7}" presName="node" presStyleLbl="node1" presStyleIdx="3" presStyleCnt="4" custScaleX="131004">
        <dgm:presLayoutVars>
          <dgm:bulletEnabled val="1"/>
        </dgm:presLayoutVars>
      </dgm:prSet>
      <dgm:spPr/>
    </dgm:pt>
  </dgm:ptLst>
  <dgm:cxnLst>
    <dgm:cxn modelId="{F344B511-8F63-447E-946C-05F48F4DE4D6}" type="presOf" srcId="{2AE130AB-62A0-4E37-B942-F5A011731705}" destId="{E6C97830-410E-44C0-B82E-16789167F5D2}" srcOrd="0" destOrd="0" presId="urn:microsoft.com/office/officeart/2005/8/layout/process2"/>
    <dgm:cxn modelId="{0D038020-E373-4D0C-887C-B6FB4AA2B023}" srcId="{2DD5A700-93B5-4FAD-A968-ACE1F693EBB2}" destId="{9BE9C25D-BB19-43ED-A488-EE97A3F98704}" srcOrd="2" destOrd="0" parTransId="{676B7F32-E9F3-41BF-B4CA-84C367A92DD3}" sibTransId="{C13A3148-8947-4815-8379-66903FAB83FD}"/>
    <dgm:cxn modelId="{E9779E2B-76FC-4B7D-BB5D-C38FA0B90342}" type="presOf" srcId="{C13A3148-8947-4815-8379-66903FAB83FD}" destId="{D80AF55B-0205-4CA3-A550-28F0F736C415}" srcOrd="0" destOrd="0" presId="urn:microsoft.com/office/officeart/2005/8/layout/process2"/>
    <dgm:cxn modelId="{7DA99F30-DEB8-4837-B5B7-CB83DEC7A7CE}" type="presOf" srcId="{FD603196-27A3-45CD-9415-9323E2B0FFC4}" destId="{29B35DBE-8D29-4918-A7E9-1744A9241BBA}" srcOrd="0" destOrd="0" presId="urn:microsoft.com/office/officeart/2005/8/layout/process2"/>
    <dgm:cxn modelId="{52B35971-2C35-4E09-93A9-11508ABD2E15}" type="presOf" srcId="{9BE9C25D-BB19-43ED-A488-EE97A3F98704}" destId="{6F05C8AF-3C6B-4783-B539-A4E4A58B9AF8}" srcOrd="0" destOrd="0" presId="urn:microsoft.com/office/officeart/2005/8/layout/process2"/>
    <dgm:cxn modelId="{61FF6B76-C688-48C0-98B0-D082C3AE1766}" srcId="{2DD5A700-93B5-4FAD-A968-ACE1F693EBB2}" destId="{C74DCEB6-C1CB-4183-B9BC-A3676121C77F}" srcOrd="0" destOrd="0" parTransId="{8E073A92-D670-4B60-8AB1-412BB342E15D}" sibTransId="{54546AEB-E750-476D-AD72-5990273715DD}"/>
    <dgm:cxn modelId="{60AAE17E-6BA8-46EA-A7C2-86AD3EBB6DDA}" type="presOf" srcId="{7AA1F3A3-3A0B-462E-BD4A-E1DDD64425A7}" destId="{4E9120B7-BE61-4B4D-AD83-9F06066D9892}" srcOrd="0" destOrd="0" presId="urn:microsoft.com/office/officeart/2005/8/layout/process2"/>
    <dgm:cxn modelId="{8467B683-CD9D-4A19-B869-B47B91256FCC}" type="presOf" srcId="{C74DCEB6-C1CB-4183-B9BC-A3676121C77F}" destId="{4E839FDC-D8A5-4B8C-8804-ADEA742BA0E0}" srcOrd="0" destOrd="0" presId="urn:microsoft.com/office/officeart/2005/8/layout/process2"/>
    <dgm:cxn modelId="{471AD991-9834-4635-9914-C1A2F212977A}" type="presOf" srcId="{C13A3148-8947-4815-8379-66903FAB83FD}" destId="{8754E75E-6843-4B7B-9A2C-033115ECB435}" srcOrd="1" destOrd="0" presId="urn:microsoft.com/office/officeart/2005/8/layout/process2"/>
    <dgm:cxn modelId="{38F8E0A5-1A8C-42FD-B058-608401906247}" type="presOf" srcId="{2DD5A700-93B5-4FAD-A968-ACE1F693EBB2}" destId="{3B15325F-374B-49DC-B4AA-A0ECC8DC8949}" srcOrd="0" destOrd="0" presId="urn:microsoft.com/office/officeart/2005/8/layout/process2"/>
    <dgm:cxn modelId="{CDC032B8-1C55-4A85-8667-297050B1B1D2}" type="presOf" srcId="{54546AEB-E750-476D-AD72-5990273715DD}" destId="{9D60430B-C5E5-4C9A-A006-AD8A084F8DB5}" srcOrd="1" destOrd="0" presId="urn:microsoft.com/office/officeart/2005/8/layout/process2"/>
    <dgm:cxn modelId="{67BA09C1-5C6D-4EE9-817A-250C20CC644F}" type="presOf" srcId="{54546AEB-E750-476D-AD72-5990273715DD}" destId="{69D4B2D3-4D16-40E1-94BA-4AE627D524EC}" srcOrd="0" destOrd="0" presId="urn:microsoft.com/office/officeart/2005/8/layout/process2"/>
    <dgm:cxn modelId="{85823CC1-53E1-45FB-B6EE-14152FF17CC2}" srcId="{2DD5A700-93B5-4FAD-A968-ACE1F693EBB2}" destId="{2AE130AB-62A0-4E37-B942-F5A011731705}" srcOrd="1" destOrd="0" parTransId="{CAF3523E-FA34-4A81-B9AF-0353767F4CE3}" sibTransId="{FD603196-27A3-45CD-9415-9323E2B0FFC4}"/>
    <dgm:cxn modelId="{233C49E5-63B3-48A2-9D1F-BB7607B3469A}" type="presOf" srcId="{FD603196-27A3-45CD-9415-9323E2B0FFC4}" destId="{D332C4FE-8FB0-45F5-814C-C08A03015900}" srcOrd="1" destOrd="0" presId="urn:microsoft.com/office/officeart/2005/8/layout/process2"/>
    <dgm:cxn modelId="{9D6636EB-E070-4C92-AEE1-FE2CB35ABF06}" srcId="{2DD5A700-93B5-4FAD-A968-ACE1F693EBB2}" destId="{7AA1F3A3-3A0B-462E-BD4A-E1DDD64425A7}" srcOrd="3" destOrd="0" parTransId="{5A78C8B4-0534-49C3-836D-81BA203466F6}" sibTransId="{834D5374-0AE8-4BF3-B73C-EBA7B5636362}"/>
    <dgm:cxn modelId="{2AB87C92-45C0-4AE1-8AD1-BF17A90B9587}" type="presParOf" srcId="{3B15325F-374B-49DC-B4AA-A0ECC8DC8949}" destId="{4E839FDC-D8A5-4B8C-8804-ADEA742BA0E0}" srcOrd="0" destOrd="0" presId="urn:microsoft.com/office/officeart/2005/8/layout/process2"/>
    <dgm:cxn modelId="{69B016EC-3C00-4EFF-8BF7-1E72DA6D88C8}" type="presParOf" srcId="{3B15325F-374B-49DC-B4AA-A0ECC8DC8949}" destId="{69D4B2D3-4D16-40E1-94BA-4AE627D524EC}" srcOrd="1" destOrd="0" presId="urn:microsoft.com/office/officeart/2005/8/layout/process2"/>
    <dgm:cxn modelId="{7A432E9D-BDAC-4BC3-BD81-41B73CF7825C}" type="presParOf" srcId="{69D4B2D3-4D16-40E1-94BA-4AE627D524EC}" destId="{9D60430B-C5E5-4C9A-A006-AD8A084F8DB5}" srcOrd="0" destOrd="0" presId="urn:microsoft.com/office/officeart/2005/8/layout/process2"/>
    <dgm:cxn modelId="{962C5CDF-7B2B-4B00-9E79-D7C558B47601}" type="presParOf" srcId="{3B15325F-374B-49DC-B4AA-A0ECC8DC8949}" destId="{E6C97830-410E-44C0-B82E-16789167F5D2}" srcOrd="2" destOrd="0" presId="urn:microsoft.com/office/officeart/2005/8/layout/process2"/>
    <dgm:cxn modelId="{BC05469B-EBE2-4DCC-8B94-D58B1D603BA6}" type="presParOf" srcId="{3B15325F-374B-49DC-B4AA-A0ECC8DC8949}" destId="{29B35DBE-8D29-4918-A7E9-1744A9241BBA}" srcOrd="3" destOrd="0" presId="urn:microsoft.com/office/officeart/2005/8/layout/process2"/>
    <dgm:cxn modelId="{BD0944C9-4812-4E7E-84BB-619D6ACDC9F6}" type="presParOf" srcId="{29B35DBE-8D29-4918-A7E9-1744A9241BBA}" destId="{D332C4FE-8FB0-45F5-814C-C08A03015900}" srcOrd="0" destOrd="0" presId="urn:microsoft.com/office/officeart/2005/8/layout/process2"/>
    <dgm:cxn modelId="{29170DEB-A9F2-49B6-A4C6-ACD4377B2105}" type="presParOf" srcId="{3B15325F-374B-49DC-B4AA-A0ECC8DC8949}" destId="{6F05C8AF-3C6B-4783-B539-A4E4A58B9AF8}" srcOrd="4" destOrd="0" presId="urn:microsoft.com/office/officeart/2005/8/layout/process2"/>
    <dgm:cxn modelId="{8FBBA4B6-889D-4785-8E7B-F57ECC7B6703}" type="presParOf" srcId="{3B15325F-374B-49DC-B4AA-A0ECC8DC8949}" destId="{D80AF55B-0205-4CA3-A550-28F0F736C415}" srcOrd="5" destOrd="0" presId="urn:microsoft.com/office/officeart/2005/8/layout/process2"/>
    <dgm:cxn modelId="{10F38E96-B9DE-4602-BA99-53682914B460}" type="presParOf" srcId="{D80AF55B-0205-4CA3-A550-28F0F736C415}" destId="{8754E75E-6843-4B7B-9A2C-033115ECB435}" srcOrd="0" destOrd="0" presId="urn:microsoft.com/office/officeart/2005/8/layout/process2"/>
    <dgm:cxn modelId="{0D7758C6-C55D-4992-B304-816634148451}" type="presParOf" srcId="{3B15325F-374B-49DC-B4AA-A0ECC8DC8949}" destId="{4E9120B7-BE61-4B4D-AD83-9F06066D989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DD5A700-93B5-4FAD-A968-ACE1F693EBB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2AE130AB-62A0-4E37-B942-F5A011731705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/>
            <a:t>Align reads to draft sequence</a:t>
          </a:r>
        </a:p>
      </dgm:t>
    </dgm:pt>
    <dgm:pt modelId="{CAF3523E-FA34-4A81-B9AF-0353767F4CE3}" type="parTrans" cxnId="{85823CC1-53E1-45FB-B6EE-14152FF17CC2}">
      <dgm:prSet/>
      <dgm:spPr/>
      <dgm:t>
        <a:bodyPr/>
        <a:lstStyle/>
        <a:p>
          <a:endParaRPr lang="en-GB"/>
        </a:p>
      </dgm:t>
    </dgm:pt>
    <dgm:pt modelId="{FD603196-27A3-45CD-9415-9323E2B0FFC4}" type="sibTrans" cxnId="{85823CC1-53E1-45FB-B6EE-14152FF17CC2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GB"/>
        </a:p>
      </dgm:t>
    </dgm:pt>
    <dgm:pt modelId="{9BE9C25D-BB19-43ED-A488-EE97A3F98704}">
      <dgm:prSet phldrT="[Text]"/>
      <dgm:spPr/>
      <dgm:t>
        <a:bodyPr/>
        <a:lstStyle/>
        <a:p>
          <a:r>
            <a:rPr lang="en-GB"/>
            <a:t>Run consensus algorithm</a:t>
          </a:r>
        </a:p>
      </dgm:t>
    </dgm:pt>
    <dgm:pt modelId="{676B7F32-E9F3-41BF-B4CA-84C367A92DD3}" type="parTrans" cxnId="{0D038020-E373-4D0C-887C-B6FB4AA2B023}">
      <dgm:prSet/>
      <dgm:spPr/>
      <dgm:t>
        <a:bodyPr/>
        <a:lstStyle/>
        <a:p>
          <a:endParaRPr lang="en-GB"/>
        </a:p>
      </dgm:t>
    </dgm:pt>
    <dgm:pt modelId="{C13A3148-8947-4815-8379-66903FAB83FD}" type="sibTrans" cxnId="{0D038020-E373-4D0C-887C-B6FB4AA2B023}">
      <dgm:prSet/>
      <dgm:spPr/>
      <dgm:t>
        <a:bodyPr/>
        <a:lstStyle/>
        <a:p>
          <a:endParaRPr lang="en-GB"/>
        </a:p>
      </dgm:t>
    </dgm:pt>
    <dgm:pt modelId="{7AA1F3A3-3A0B-462E-BD4A-E1DDD64425A7}">
      <dgm:prSet phldrT="[Text]"/>
      <dgm:spPr/>
      <dgm:t>
        <a:bodyPr/>
        <a:lstStyle/>
        <a:p>
          <a:r>
            <a:rPr lang="en-GB"/>
            <a:t>Generate consensus sequence</a:t>
          </a:r>
        </a:p>
      </dgm:t>
    </dgm:pt>
    <dgm:pt modelId="{5A78C8B4-0534-49C3-836D-81BA203466F6}" type="parTrans" cxnId="{9D6636EB-E070-4C92-AEE1-FE2CB35ABF06}">
      <dgm:prSet/>
      <dgm:spPr/>
      <dgm:t>
        <a:bodyPr/>
        <a:lstStyle/>
        <a:p>
          <a:endParaRPr lang="en-GB"/>
        </a:p>
      </dgm:t>
    </dgm:pt>
    <dgm:pt modelId="{834D5374-0AE8-4BF3-B73C-EBA7B5636362}" type="sibTrans" cxnId="{9D6636EB-E070-4C92-AEE1-FE2CB35ABF06}">
      <dgm:prSet/>
      <dgm:spPr/>
      <dgm:t>
        <a:bodyPr/>
        <a:lstStyle/>
        <a:p>
          <a:endParaRPr lang="en-GB"/>
        </a:p>
      </dgm:t>
    </dgm:pt>
    <dgm:pt modelId="{C74DCEB6-C1CB-4183-B9BC-A3676121C77F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GB"/>
            <a:t>Generate draft sequence</a:t>
          </a:r>
        </a:p>
      </dgm:t>
    </dgm:pt>
    <dgm:pt modelId="{54546AEB-E750-476D-AD72-5990273715DD}" type="sibTrans" cxnId="{61FF6B76-C688-48C0-98B0-D082C3AE1766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GB"/>
        </a:p>
      </dgm:t>
    </dgm:pt>
    <dgm:pt modelId="{8E073A92-D670-4B60-8AB1-412BB342E15D}" type="parTrans" cxnId="{61FF6B76-C688-48C0-98B0-D082C3AE1766}">
      <dgm:prSet/>
      <dgm:spPr/>
      <dgm:t>
        <a:bodyPr/>
        <a:lstStyle/>
        <a:p>
          <a:endParaRPr lang="en-GB"/>
        </a:p>
      </dgm:t>
    </dgm:pt>
    <dgm:pt modelId="{3B15325F-374B-49DC-B4AA-A0ECC8DC8949}" type="pres">
      <dgm:prSet presAssocID="{2DD5A700-93B5-4FAD-A968-ACE1F693EBB2}" presName="linearFlow" presStyleCnt="0">
        <dgm:presLayoutVars>
          <dgm:resizeHandles val="exact"/>
        </dgm:presLayoutVars>
      </dgm:prSet>
      <dgm:spPr/>
    </dgm:pt>
    <dgm:pt modelId="{4E839FDC-D8A5-4B8C-8804-ADEA742BA0E0}" type="pres">
      <dgm:prSet presAssocID="{C74DCEB6-C1CB-4183-B9BC-A3676121C77F}" presName="node" presStyleLbl="node1" presStyleIdx="0" presStyleCnt="4" custScaleX="131004">
        <dgm:presLayoutVars>
          <dgm:bulletEnabled val="1"/>
        </dgm:presLayoutVars>
      </dgm:prSet>
      <dgm:spPr/>
    </dgm:pt>
    <dgm:pt modelId="{69D4B2D3-4D16-40E1-94BA-4AE627D524EC}" type="pres">
      <dgm:prSet presAssocID="{54546AEB-E750-476D-AD72-5990273715DD}" presName="sibTrans" presStyleLbl="sibTrans2D1" presStyleIdx="0" presStyleCnt="3"/>
      <dgm:spPr/>
    </dgm:pt>
    <dgm:pt modelId="{9D60430B-C5E5-4C9A-A006-AD8A084F8DB5}" type="pres">
      <dgm:prSet presAssocID="{54546AEB-E750-476D-AD72-5990273715DD}" presName="connectorText" presStyleLbl="sibTrans2D1" presStyleIdx="0" presStyleCnt="3"/>
      <dgm:spPr/>
    </dgm:pt>
    <dgm:pt modelId="{E6C97830-410E-44C0-B82E-16789167F5D2}" type="pres">
      <dgm:prSet presAssocID="{2AE130AB-62A0-4E37-B942-F5A011731705}" presName="node" presStyleLbl="node1" presStyleIdx="1" presStyleCnt="4" custScaleX="131004">
        <dgm:presLayoutVars>
          <dgm:bulletEnabled val="1"/>
        </dgm:presLayoutVars>
      </dgm:prSet>
      <dgm:spPr/>
    </dgm:pt>
    <dgm:pt modelId="{29B35DBE-8D29-4918-A7E9-1744A9241BBA}" type="pres">
      <dgm:prSet presAssocID="{FD603196-27A3-45CD-9415-9323E2B0FFC4}" presName="sibTrans" presStyleLbl="sibTrans2D1" presStyleIdx="1" presStyleCnt="3"/>
      <dgm:spPr/>
    </dgm:pt>
    <dgm:pt modelId="{D332C4FE-8FB0-45F5-814C-C08A03015900}" type="pres">
      <dgm:prSet presAssocID="{FD603196-27A3-45CD-9415-9323E2B0FFC4}" presName="connectorText" presStyleLbl="sibTrans2D1" presStyleIdx="1" presStyleCnt="3"/>
      <dgm:spPr/>
    </dgm:pt>
    <dgm:pt modelId="{6F05C8AF-3C6B-4783-B539-A4E4A58B9AF8}" type="pres">
      <dgm:prSet presAssocID="{9BE9C25D-BB19-43ED-A488-EE97A3F98704}" presName="node" presStyleLbl="node1" presStyleIdx="2" presStyleCnt="4" custScaleX="131004">
        <dgm:presLayoutVars>
          <dgm:bulletEnabled val="1"/>
        </dgm:presLayoutVars>
      </dgm:prSet>
      <dgm:spPr/>
    </dgm:pt>
    <dgm:pt modelId="{D80AF55B-0205-4CA3-A550-28F0F736C415}" type="pres">
      <dgm:prSet presAssocID="{C13A3148-8947-4815-8379-66903FAB83FD}" presName="sibTrans" presStyleLbl="sibTrans2D1" presStyleIdx="2" presStyleCnt="3"/>
      <dgm:spPr/>
    </dgm:pt>
    <dgm:pt modelId="{8754E75E-6843-4B7B-9A2C-033115ECB435}" type="pres">
      <dgm:prSet presAssocID="{C13A3148-8947-4815-8379-66903FAB83FD}" presName="connectorText" presStyleLbl="sibTrans2D1" presStyleIdx="2" presStyleCnt="3"/>
      <dgm:spPr/>
    </dgm:pt>
    <dgm:pt modelId="{4E9120B7-BE61-4B4D-AD83-9F06066D9892}" type="pres">
      <dgm:prSet presAssocID="{7AA1F3A3-3A0B-462E-BD4A-E1DDD64425A7}" presName="node" presStyleLbl="node1" presStyleIdx="3" presStyleCnt="4" custScaleX="131004">
        <dgm:presLayoutVars>
          <dgm:bulletEnabled val="1"/>
        </dgm:presLayoutVars>
      </dgm:prSet>
      <dgm:spPr/>
    </dgm:pt>
  </dgm:ptLst>
  <dgm:cxnLst>
    <dgm:cxn modelId="{F344B511-8F63-447E-946C-05F48F4DE4D6}" type="presOf" srcId="{2AE130AB-62A0-4E37-B942-F5A011731705}" destId="{E6C97830-410E-44C0-B82E-16789167F5D2}" srcOrd="0" destOrd="0" presId="urn:microsoft.com/office/officeart/2005/8/layout/process2"/>
    <dgm:cxn modelId="{0D038020-E373-4D0C-887C-B6FB4AA2B023}" srcId="{2DD5A700-93B5-4FAD-A968-ACE1F693EBB2}" destId="{9BE9C25D-BB19-43ED-A488-EE97A3F98704}" srcOrd="2" destOrd="0" parTransId="{676B7F32-E9F3-41BF-B4CA-84C367A92DD3}" sibTransId="{C13A3148-8947-4815-8379-66903FAB83FD}"/>
    <dgm:cxn modelId="{E9779E2B-76FC-4B7D-BB5D-C38FA0B90342}" type="presOf" srcId="{C13A3148-8947-4815-8379-66903FAB83FD}" destId="{D80AF55B-0205-4CA3-A550-28F0F736C415}" srcOrd="0" destOrd="0" presId="urn:microsoft.com/office/officeart/2005/8/layout/process2"/>
    <dgm:cxn modelId="{7DA99F30-DEB8-4837-B5B7-CB83DEC7A7CE}" type="presOf" srcId="{FD603196-27A3-45CD-9415-9323E2B0FFC4}" destId="{29B35DBE-8D29-4918-A7E9-1744A9241BBA}" srcOrd="0" destOrd="0" presId="urn:microsoft.com/office/officeart/2005/8/layout/process2"/>
    <dgm:cxn modelId="{52B35971-2C35-4E09-93A9-11508ABD2E15}" type="presOf" srcId="{9BE9C25D-BB19-43ED-A488-EE97A3F98704}" destId="{6F05C8AF-3C6B-4783-B539-A4E4A58B9AF8}" srcOrd="0" destOrd="0" presId="urn:microsoft.com/office/officeart/2005/8/layout/process2"/>
    <dgm:cxn modelId="{61FF6B76-C688-48C0-98B0-D082C3AE1766}" srcId="{2DD5A700-93B5-4FAD-A968-ACE1F693EBB2}" destId="{C74DCEB6-C1CB-4183-B9BC-A3676121C77F}" srcOrd="0" destOrd="0" parTransId="{8E073A92-D670-4B60-8AB1-412BB342E15D}" sibTransId="{54546AEB-E750-476D-AD72-5990273715DD}"/>
    <dgm:cxn modelId="{60AAE17E-6BA8-46EA-A7C2-86AD3EBB6DDA}" type="presOf" srcId="{7AA1F3A3-3A0B-462E-BD4A-E1DDD64425A7}" destId="{4E9120B7-BE61-4B4D-AD83-9F06066D9892}" srcOrd="0" destOrd="0" presId="urn:microsoft.com/office/officeart/2005/8/layout/process2"/>
    <dgm:cxn modelId="{8467B683-CD9D-4A19-B869-B47B91256FCC}" type="presOf" srcId="{C74DCEB6-C1CB-4183-B9BC-A3676121C77F}" destId="{4E839FDC-D8A5-4B8C-8804-ADEA742BA0E0}" srcOrd="0" destOrd="0" presId="urn:microsoft.com/office/officeart/2005/8/layout/process2"/>
    <dgm:cxn modelId="{471AD991-9834-4635-9914-C1A2F212977A}" type="presOf" srcId="{C13A3148-8947-4815-8379-66903FAB83FD}" destId="{8754E75E-6843-4B7B-9A2C-033115ECB435}" srcOrd="1" destOrd="0" presId="urn:microsoft.com/office/officeart/2005/8/layout/process2"/>
    <dgm:cxn modelId="{38F8E0A5-1A8C-42FD-B058-608401906247}" type="presOf" srcId="{2DD5A700-93B5-4FAD-A968-ACE1F693EBB2}" destId="{3B15325F-374B-49DC-B4AA-A0ECC8DC8949}" srcOrd="0" destOrd="0" presId="urn:microsoft.com/office/officeart/2005/8/layout/process2"/>
    <dgm:cxn modelId="{CDC032B8-1C55-4A85-8667-297050B1B1D2}" type="presOf" srcId="{54546AEB-E750-476D-AD72-5990273715DD}" destId="{9D60430B-C5E5-4C9A-A006-AD8A084F8DB5}" srcOrd="1" destOrd="0" presId="urn:microsoft.com/office/officeart/2005/8/layout/process2"/>
    <dgm:cxn modelId="{67BA09C1-5C6D-4EE9-817A-250C20CC644F}" type="presOf" srcId="{54546AEB-E750-476D-AD72-5990273715DD}" destId="{69D4B2D3-4D16-40E1-94BA-4AE627D524EC}" srcOrd="0" destOrd="0" presId="urn:microsoft.com/office/officeart/2005/8/layout/process2"/>
    <dgm:cxn modelId="{85823CC1-53E1-45FB-B6EE-14152FF17CC2}" srcId="{2DD5A700-93B5-4FAD-A968-ACE1F693EBB2}" destId="{2AE130AB-62A0-4E37-B942-F5A011731705}" srcOrd="1" destOrd="0" parTransId="{CAF3523E-FA34-4A81-B9AF-0353767F4CE3}" sibTransId="{FD603196-27A3-45CD-9415-9323E2B0FFC4}"/>
    <dgm:cxn modelId="{233C49E5-63B3-48A2-9D1F-BB7607B3469A}" type="presOf" srcId="{FD603196-27A3-45CD-9415-9323E2B0FFC4}" destId="{D332C4FE-8FB0-45F5-814C-C08A03015900}" srcOrd="1" destOrd="0" presId="urn:microsoft.com/office/officeart/2005/8/layout/process2"/>
    <dgm:cxn modelId="{9D6636EB-E070-4C92-AEE1-FE2CB35ABF06}" srcId="{2DD5A700-93B5-4FAD-A968-ACE1F693EBB2}" destId="{7AA1F3A3-3A0B-462E-BD4A-E1DDD64425A7}" srcOrd="3" destOrd="0" parTransId="{5A78C8B4-0534-49C3-836D-81BA203466F6}" sibTransId="{834D5374-0AE8-4BF3-B73C-EBA7B5636362}"/>
    <dgm:cxn modelId="{2AB87C92-45C0-4AE1-8AD1-BF17A90B9587}" type="presParOf" srcId="{3B15325F-374B-49DC-B4AA-A0ECC8DC8949}" destId="{4E839FDC-D8A5-4B8C-8804-ADEA742BA0E0}" srcOrd="0" destOrd="0" presId="urn:microsoft.com/office/officeart/2005/8/layout/process2"/>
    <dgm:cxn modelId="{69B016EC-3C00-4EFF-8BF7-1E72DA6D88C8}" type="presParOf" srcId="{3B15325F-374B-49DC-B4AA-A0ECC8DC8949}" destId="{69D4B2D3-4D16-40E1-94BA-4AE627D524EC}" srcOrd="1" destOrd="0" presId="urn:microsoft.com/office/officeart/2005/8/layout/process2"/>
    <dgm:cxn modelId="{7A432E9D-BDAC-4BC3-BD81-41B73CF7825C}" type="presParOf" srcId="{69D4B2D3-4D16-40E1-94BA-4AE627D524EC}" destId="{9D60430B-C5E5-4C9A-A006-AD8A084F8DB5}" srcOrd="0" destOrd="0" presId="urn:microsoft.com/office/officeart/2005/8/layout/process2"/>
    <dgm:cxn modelId="{962C5CDF-7B2B-4B00-9E79-D7C558B47601}" type="presParOf" srcId="{3B15325F-374B-49DC-B4AA-A0ECC8DC8949}" destId="{E6C97830-410E-44C0-B82E-16789167F5D2}" srcOrd="2" destOrd="0" presId="urn:microsoft.com/office/officeart/2005/8/layout/process2"/>
    <dgm:cxn modelId="{BC05469B-EBE2-4DCC-8B94-D58B1D603BA6}" type="presParOf" srcId="{3B15325F-374B-49DC-B4AA-A0ECC8DC8949}" destId="{29B35DBE-8D29-4918-A7E9-1744A9241BBA}" srcOrd="3" destOrd="0" presId="urn:microsoft.com/office/officeart/2005/8/layout/process2"/>
    <dgm:cxn modelId="{BD0944C9-4812-4E7E-84BB-619D6ACDC9F6}" type="presParOf" srcId="{29B35DBE-8D29-4918-A7E9-1744A9241BBA}" destId="{D332C4FE-8FB0-45F5-814C-C08A03015900}" srcOrd="0" destOrd="0" presId="urn:microsoft.com/office/officeart/2005/8/layout/process2"/>
    <dgm:cxn modelId="{29170DEB-A9F2-49B6-A4C6-ACD4377B2105}" type="presParOf" srcId="{3B15325F-374B-49DC-B4AA-A0ECC8DC8949}" destId="{6F05C8AF-3C6B-4783-B539-A4E4A58B9AF8}" srcOrd="4" destOrd="0" presId="urn:microsoft.com/office/officeart/2005/8/layout/process2"/>
    <dgm:cxn modelId="{8FBBA4B6-889D-4785-8E7B-F57ECC7B6703}" type="presParOf" srcId="{3B15325F-374B-49DC-B4AA-A0ECC8DC8949}" destId="{D80AF55B-0205-4CA3-A550-28F0F736C415}" srcOrd="5" destOrd="0" presId="urn:microsoft.com/office/officeart/2005/8/layout/process2"/>
    <dgm:cxn modelId="{10F38E96-B9DE-4602-BA99-53682914B460}" type="presParOf" srcId="{D80AF55B-0205-4CA3-A550-28F0F736C415}" destId="{8754E75E-6843-4B7B-9A2C-033115ECB435}" srcOrd="0" destOrd="0" presId="urn:microsoft.com/office/officeart/2005/8/layout/process2"/>
    <dgm:cxn modelId="{0D7758C6-C55D-4992-B304-816634148451}" type="presParOf" srcId="{3B15325F-374B-49DC-B4AA-A0ECC8DC8949}" destId="{4E9120B7-BE61-4B4D-AD83-9F06066D989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DD5A700-93B5-4FAD-A968-ACE1F693EBB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2AE130AB-62A0-4E37-B942-F5A011731705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/>
            <a:t>Align reads to draft sequence</a:t>
          </a:r>
        </a:p>
      </dgm:t>
    </dgm:pt>
    <dgm:pt modelId="{CAF3523E-FA34-4A81-B9AF-0353767F4CE3}" type="parTrans" cxnId="{85823CC1-53E1-45FB-B6EE-14152FF17CC2}">
      <dgm:prSet/>
      <dgm:spPr/>
      <dgm:t>
        <a:bodyPr/>
        <a:lstStyle/>
        <a:p>
          <a:endParaRPr lang="en-GB"/>
        </a:p>
      </dgm:t>
    </dgm:pt>
    <dgm:pt modelId="{FD603196-27A3-45CD-9415-9323E2B0FFC4}" type="sibTrans" cxnId="{85823CC1-53E1-45FB-B6EE-14152FF17CC2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GB"/>
        </a:p>
      </dgm:t>
    </dgm:pt>
    <dgm:pt modelId="{9BE9C25D-BB19-43ED-A488-EE97A3F98704}">
      <dgm:prSet phldrT="[Text]"/>
      <dgm:spPr/>
      <dgm:t>
        <a:bodyPr/>
        <a:lstStyle/>
        <a:p>
          <a:r>
            <a:rPr lang="en-GB"/>
            <a:t>Run consensus algorithm</a:t>
          </a:r>
        </a:p>
      </dgm:t>
    </dgm:pt>
    <dgm:pt modelId="{676B7F32-E9F3-41BF-B4CA-84C367A92DD3}" type="parTrans" cxnId="{0D038020-E373-4D0C-887C-B6FB4AA2B023}">
      <dgm:prSet/>
      <dgm:spPr/>
      <dgm:t>
        <a:bodyPr/>
        <a:lstStyle/>
        <a:p>
          <a:endParaRPr lang="en-GB"/>
        </a:p>
      </dgm:t>
    </dgm:pt>
    <dgm:pt modelId="{C13A3148-8947-4815-8379-66903FAB83FD}" type="sibTrans" cxnId="{0D038020-E373-4D0C-887C-B6FB4AA2B023}">
      <dgm:prSet/>
      <dgm:spPr/>
      <dgm:t>
        <a:bodyPr/>
        <a:lstStyle/>
        <a:p>
          <a:endParaRPr lang="en-GB"/>
        </a:p>
      </dgm:t>
    </dgm:pt>
    <dgm:pt modelId="{7AA1F3A3-3A0B-462E-BD4A-E1DDD64425A7}">
      <dgm:prSet phldrT="[Text]"/>
      <dgm:spPr/>
      <dgm:t>
        <a:bodyPr/>
        <a:lstStyle/>
        <a:p>
          <a:r>
            <a:rPr lang="en-GB"/>
            <a:t>Generate consensus sequence</a:t>
          </a:r>
        </a:p>
      </dgm:t>
    </dgm:pt>
    <dgm:pt modelId="{5A78C8B4-0534-49C3-836D-81BA203466F6}" type="parTrans" cxnId="{9D6636EB-E070-4C92-AEE1-FE2CB35ABF06}">
      <dgm:prSet/>
      <dgm:spPr/>
      <dgm:t>
        <a:bodyPr/>
        <a:lstStyle/>
        <a:p>
          <a:endParaRPr lang="en-GB"/>
        </a:p>
      </dgm:t>
    </dgm:pt>
    <dgm:pt modelId="{834D5374-0AE8-4BF3-B73C-EBA7B5636362}" type="sibTrans" cxnId="{9D6636EB-E070-4C92-AEE1-FE2CB35ABF06}">
      <dgm:prSet/>
      <dgm:spPr/>
      <dgm:t>
        <a:bodyPr/>
        <a:lstStyle/>
        <a:p>
          <a:endParaRPr lang="en-GB"/>
        </a:p>
      </dgm:t>
    </dgm:pt>
    <dgm:pt modelId="{C74DCEB6-C1CB-4183-B9BC-A3676121C77F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GB"/>
            <a:t>Generate draft sequence</a:t>
          </a:r>
        </a:p>
      </dgm:t>
    </dgm:pt>
    <dgm:pt modelId="{54546AEB-E750-476D-AD72-5990273715DD}" type="sibTrans" cxnId="{61FF6B76-C688-48C0-98B0-D082C3AE1766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GB"/>
        </a:p>
      </dgm:t>
    </dgm:pt>
    <dgm:pt modelId="{8E073A92-D670-4B60-8AB1-412BB342E15D}" type="parTrans" cxnId="{61FF6B76-C688-48C0-98B0-D082C3AE1766}">
      <dgm:prSet/>
      <dgm:spPr/>
      <dgm:t>
        <a:bodyPr/>
        <a:lstStyle/>
        <a:p>
          <a:endParaRPr lang="en-GB"/>
        </a:p>
      </dgm:t>
    </dgm:pt>
    <dgm:pt modelId="{3B15325F-374B-49DC-B4AA-A0ECC8DC8949}" type="pres">
      <dgm:prSet presAssocID="{2DD5A700-93B5-4FAD-A968-ACE1F693EBB2}" presName="linearFlow" presStyleCnt="0">
        <dgm:presLayoutVars>
          <dgm:resizeHandles val="exact"/>
        </dgm:presLayoutVars>
      </dgm:prSet>
      <dgm:spPr/>
    </dgm:pt>
    <dgm:pt modelId="{4E839FDC-D8A5-4B8C-8804-ADEA742BA0E0}" type="pres">
      <dgm:prSet presAssocID="{C74DCEB6-C1CB-4183-B9BC-A3676121C77F}" presName="node" presStyleLbl="node1" presStyleIdx="0" presStyleCnt="4" custScaleX="131004">
        <dgm:presLayoutVars>
          <dgm:bulletEnabled val="1"/>
        </dgm:presLayoutVars>
      </dgm:prSet>
      <dgm:spPr/>
    </dgm:pt>
    <dgm:pt modelId="{69D4B2D3-4D16-40E1-94BA-4AE627D524EC}" type="pres">
      <dgm:prSet presAssocID="{54546AEB-E750-476D-AD72-5990273715DD}" presName="sibTrans" presStyleLbl="sibTrans2D1" presStyleIdx="0" presStyleCnt="3"/>
      <dgm:spPr/>
    </dgm:pt>
    <dgm:pt modelId="{9D60430B-C5E5-4C9A-A006-AD8A084F8DB5}" type="pres">
      <dgm:prSet presAssocID="{54546AEB-E750-476D-AD72-5990273715DD}" presName="connectorText" presStyleLbl="sibTrans2D1" presStyleIdx="0" presStyleCnt="3"/>
      <dgm:spPr/>
    </dgm:pt>
    <dgm:pt modelId="{E6C97830-410E-44C0-B82E-16789167F5D2}" type="pres">
      <dgm:prSet presAssocID="{2AE130AB-62A0-4E37-B942-F5A011731705}" presName="node" presStyleLbl="node1" presStyleIdx="1" presStyleCnt="4" custScaleX="131004">
        <dgm:presLayoutVars>
          <dgm:bulletEnabled val="1"/>
        </dgm:presLayoutVars>
      </dgm:prSet>
      <dgm:spPr/>
    </dgm:pt>
    <dgm:pt modelId="{29B35DBE-8D29-4918-A7E9-1744A9241BBA}" type="pres">
      <dgm:prSet presAssocID="{FD603196-27A3-45CD-9415-9323E2B0FFC4}" presName="sibTrans" presStyleLbl="sibTrans2D1" presStyleIdx="1" presStyleCnt="3"/>
      <dgm:spPr/>
    </dgm:pt>
    <dgm:pt modelId="{D332C4FE-8FB0-45F5-814C-C08A03015900}" type="pres">
      <dgm:prSet presAssocID="{FD603196-27A3-45CD-9415-9323E2B0FFC4}" presName="connectorText" presStyleLbl="sibTrans2D1" presStyleIdx="1" presStyleCnt="3"/>
      <dgm:spPr/>
    </dgm:pt>
    <dgm:pt modelId="{6F05C8AF-3C6B-4783-B539-A4E4A58B9AF8}" type="pres">
      <dgm:prSet presAssocID="{9BE9C25D-BB19-43ED-A488-EE97A3F98704}" presName="node" presStyleLbl="node1" presStyleIdx="2" presStyleCnt="4" custScaleX="131004">
        <dgm:presLayoutVars>
          <dgm:bulletEnabled val="1"/>
        </dgm:presLayoutVars>
      </dgm:prSet>
      <dgm:spPr/>
    </dgm:pt>
    <dgm:pt modelId="{D80AF55B-0205-4CA3-A550-28F0F736C415}" type="pres">
      <dgm:prSet presAssocID="{C13A3148-8947-4815-8379-66903FAB83FD}" presName="sibTrans" presStyleLbl="sibTrans2D1" presStyleIdx="2" presStyleCnt="3"/>
      <dgm:spPr/>
    </dgm:pt>
    <dgm:pt modelId="{8754E75E-6843-4B7B-9A2C-033115ECB435}" type="pres">
      <dgm:prSet presAssocID="{C13A3148-8947-4815-8379-66903FAB83FD}" presName="connectorText" presStyleLbl="sibTrans2D1" presStyleIdx="2" presStyleCnt="3"/>
      <dgm:spPr/>
    </dgm:pt>
    <dgm:pt modelId="{4E9120B7-BE61-4B4D-AD83-9F06066D9892}" type="pres">
      <dgm:prSet presAssocID="{7AA1F3A3-3A0B-462E-BD4A-E1DDD64425A7}" presName="node" presStyleLbl="node1" presStyleIdx="3" presStyleCnt="4" custScaleX="131004">
        <dgm:presLayoutVars>
          <dgm:bulletEnabled val="1"/>
        </dgm:presLayoutVars>
      </dgm:prSet>
      <dgm:spPr/>
    </dgm:pt>
  </dgm:ptLst>
  <dgm:cxnLst>
    <dgm:cxn modelId="{F344B511-8F63-447E-946C-05F48F4DE4D6}" type="presOf" srcId="{2AE130AB-62A0-4E37-B942-F5A011731705}" destId="{E6C97830-410E-44C0-B82E-16789167F5D2}" srcOrd="0" destOrd="0" presId="urn:microsoft.com/office/officeart/2005/8/layout/process2"/>
    <dgm:cxn modelId="{0D038020-E373-4D0C-887C-B6FB4AA2B023}" srcId="{2DD5A700-93B5-4FAD-A968-ACE1F693EBB2}" destId="{9BE9C25D-BB19-43ED-A488-EE97A3F98704}" srcOrd="2" destOrd="0" parTransId="{676B7F32-E9F3-41BF-B4CA-84C367A92DD3}" sibTransId="{C13A3148-8947-4815-8379-66903FAB83FD}"/>
    <dgm:cxn modelId="{E9779E2B-76FC-4B7D-BB5D-C38FA0B90342}" type="presOf" srcId="{C13A3148-8947-4815-8379-66903FAB83FD}" destId="{D80AF55B-0205-4CA3-A550-28F0F736C415}" srcOrd="0" destOrd="0" presId="urn:microsoft.com/office/officeart/2005/8/layout/process2"/>
    <dgm:cxn modelId="{7DA99F30-DEB8-4837-B5B7-CB83DEC7A7CE}" type="presOf" srcId="{FD603196-27A3-45CD-9415-9323E2B0FFC4}" destId="{29B35DBE-8D29-4918-A7E9-1744A9241BBA}" srcOrd="0" destOrd="0" presId="urn:microsoft.com/office/officeart/2005/8/layout/process2"/>
    <dgm:cxn modelId="{52B35971-2C35-4E09-93A9-11508ABD2E15}" type="presOf" srcId="{9BE9C25D-BB19-43ED-A488-EE97A3F98704}" destId="{6F05C8AF-3C6B-4783-B539-A4E4A58B9AF8}" srcOrd="0" destOrd="0" presId="urn:microsoft.com/office/officeart/2005/8/layout/process2"/>
    <dgm:cxn modelId="{61FF6B76-C688-48C0-98B0-D082C3AE1766}" srcId="{2DD5A700-93B5-4FAD-A968-ACE1F693EBB2}" destId="{C74DCEB6-C1CB-4183-B9BC-A3676121C77F}" srcOrd="0" destOrd="0" parTransId="{8E073A92-D670-4B60-8AB1-412BB342E15D}" sibTransId="{54546AEB-E750-476D-AD72-5990273715DD}"/>
    <dgm:cxn modelId="{60AAE17E-6BA8-46EA-A7C2-86AD3EBB6DDA}" type="presOf" srcId="{7AA1F3A3-3A0B-462E-BD4A-E1DDD64425A7}" destId="{4E9120B7-BE61-4B4D-AD83-9F06066D9892}" srcOrd="0" destOrd="0" presId="urn:microsoft.com/office/officeart/2005/8/layout/process2"/>
    <dgm:cxn modelId="{8467B683-CD9D-4A19-B869-B47B91256FCC}" type="presOf" srcId="{C74DCEB6-C1CB-4183-B9BC-A3676121C77F}" destId="{4E839FDC-D8A5-4B8C-8804-ADEA742BA0E0}" srcOrd="0" destOrd="0" presId="urn:microsoft.com/office/officeart/2005/8/layout/process2"/>
    <dgm:cxn modelId="{471AD991-9834-4635-9914-C1A2F212977A}" type="presOf" srcId="{C13A3148-8947-4815-8379-66903FAB83FD}" destId="{8754E75E-6843-4B7B-9A2C-033115ECB435}" srcOrd="1" destOrd="0" presId="urn:microsoft.com/office/officeart/2005/8/layout/process2"/>
    <dgm:cxn modelId="{38F8E0A5-1A8C-42FD-B058-608401906247}" type="presOf" srcId="{2DD5A700-93B5-4FAD-A968-ACE1F693EBB2}" destId="{3B15325F-374B-49DC-B4AA-A0ECC8DC8949}" srcOrd="0" destOrd="0" presId="urn:microsoft.com/office/officeart/2005/8/layout/process2"/>
    <dgm:cxn modelId="{CDC032B8-1C55-4A85-8667-297050B1B1D2}" type="presOf" srcId="{54546AEB-E750-476D-AD72-5990273715DD}" destId="{9D60430B-C5E5-4C9A-A006-AD8A084F8DB5}" srcOrd="1" destOrd="0" presId="urn:microsoft.com/office/officeart/2005/8/layout/process2"/>
    <dgm:cxn modelId="{67BA09C1-5C6D-4EE9-817A-250C20CC644F}" type="presOf" srcId="{54546AEB-E750-476D-AD72-5990273715DD}" destId="{69D4B2D3-4D16-40E1-94BA-4AE627D524EC}" srcOrd="0" destOrd="0" presId="urn:microsoft.com/office/officeart/2005/8/layout/process2"/>
    <dgm:cxn modelId="{85823CC1-53E1-45FB-B6EE-14152FF17CC2}" srcId="{2DD5A700-93B5-4FAD-A968-ACE1F693EBB2}" destId="{2AE130AB-62A0-4E37-B942-F5A011731705}" srcOrd="1" destOrd="0" parTransId="{CAF3523E-FA34-4A81-B9AF-0353767F4CE3}" sibTransId="{FD603196-27A3-45CD-9415-9323E2B0FFC4}"/>
    <dgm:cxn modelId="{233C49E5-63B3-48A2-9D1F-BB7607B3469A}" type="presOf" srcId="{FD603196-27A3-45CD-9415-9323E2B0FFC4}" destId="{D332C4FE-8FB0-45F5-814C-C08A03015900}" srcOrd="1" destOrd="0" presId="urn:microsoft.com/office/officeart/2005/8/layout/process2"/>
    <dgm:cxn modelId="{9D6636EB-E070-4C92-AEE1-FE2CB35ABF06}" srcId="{2DD5A700-93B5-4FAD-A968-ACE1F693EBB2}" destId="{7AA1F3A3-3A0B-462E-BD4A-E1DDD64425A7}" srcOrd="3" destOrd="0" parTransId="{5A78C8B4-0534-49C3-836D-81BA203466F6}" sibTransId="{834D5374-0AE8-4BF3-B73C-EBA7B5636362}"/>
    <dgm:cxn modelId="{2AB87C92-45C0-4AE1-8AD1-BF17A90B9587}" type="presParOf" srcId="{3B15325F-374B-49DC-B4AA-A0ECC8DC8949}" destId="{4E839FDC-D8A5-4B8C-8804-ADEA742BA0E0}" srcOrd="0" destOrd="0" presId="urn:microsoft.com/office/officeart/2005/8/layout/process2"/>
    <dgm:cxn modelId="{69B016EC-3C00-4EFF-8BF7-1E72DA6D88C8}" type="presParOf" srcId="{3B15325F-374B-49DC-B4AA-A0ECC8DC8949}" destId="{69D4B2D3-4D16-40E1-94BA-4AE627D524EC}" srcOrd="1" destOrd="0" presId="urn:microsoft.com/office/officeart/2005/8/layout/process2"/>
    <dgm:cxn modelId="{7A432E9D-BDAC-4BC3-BD81-41B73CF7825C}" type="presParOf" srcId="{69D4B2D3-4D16-40E1-94BA-4AE627D524EC}" destId="{9D60430B-C5E5-4C9A-A006-AD8A084F8DB5}" srcOrd="0" destOrd="0" presId="urn:microsoft.com/office/officeart/2005/8/layout/process2"/>
    <dgm:cxn modelId="{962C5CDF-7B2B-4B00-9E79-D7C558B47601}" type="presParOf" srcId="{3B15325F-374B-49DC-B4AA-A0ECC8DC8949}" destId="{E6C97830-410E-44C0-B82E-16789167F5D2}" srcOrd="2" destOrd="0" presId="urn:microsoft.com/office/officeart/2005/8/layout/process2"/>
    <dgm:cxn modelId="{BC05469B-EBE2-4DCC-8B94-D58B1D603BA6}" type="presParOf" srcId="{3B15325F-374B-49DC-B4AA-A0ECC8DC8949}" destId="{29B35DBE-8D29-4918-A7E9-1744A9241BBA}" srcOrd="3" destOrd="0" presId="urn:microsoft.com/office/officeart/2005/8/layout/process2"/>
    <dgm:cxn modelId="{BD0944C9-4812-4E7E-84BB-619D6ACDC9F6}" type="presParOf" srcId="{29B35DBE-8D29-4918-A7E9-1744A9241BBA}" destId="{D332C4FE-8FB0-45F5-814C-C08A03015900}" srcOrd="0" destOrd="0" presId="urn:microsoft.com/office/officeart/2005/8/layout/process2"/>
    <dgm:cxn modelId="{29170DEB-A9F2-49B6-A4C6-ACD4377B2105}" type="presParOf" srcId="{3B15325F-374B-49DC-B4AA-A0ECC8DC8949}" destId="{6F05C8AF-3C6B-4783-B539-A4E4A58B9AF8}" srcOrd="4" destOrd="0" presId="urn:microsoft.com/office/officeart/2005/8/layout/process2"/>
    <dgm:cxn modelId="{8FBBA4B6-889D-4785-8E7B-F57ECC7B6703}" type="presParOf" srcId="{3B15325F-374B-49DC-B4AA-A0ECC8DC8949}" destId="{D80AF55B-0205-4CA3-A550-28F0F736C415}" srcOrd="5" destOrd="0" presId="urn:microsoft.com/office/officeart/2005/8/layout/process2"/>
    <dgm:cxn modelId="{10F38E96-B9DE-4602-BA99-53682914B460}" type="presParOf" srcId="{D80AF55B-0205-4CA3-A550-28F0F736C415}" destId="{8754E75E-6843-4B7B-9A2C-033115ECB435}" srcOrd="0" destOrd="0" presId="urn:microsoft.com/office/officeart/2005/8/layout/process2"/>
    <dgm:cxn modelId="{0D7758C6-C55D-4992-B304-816634148451}" type="presParOf" srcId="{3B15325F-374B-49DC-B4AA-A0ECC8DC8949}" destId="{4E9120B7-BE61-4B4D-AD83-9F06066D989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DD5A700-93B5-4FAD-A968-ACE1F693EBB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C74DCEB6-C1CB-4183-B9BC-A3676121C77F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GB"/>
            <a:t>Generate draft sequence</a:t>
          </a:r>
        </a:p>
      </dgm:t>
    </dgm:pt>
    <dgm:pt modelId="{8E073A92-D670-4B60-8AB1-412BB342E15D}" type="parTrans" cxnId="{61FF6B76-C688-48C0-98B0-D082C3AE1766}">
      <dgm:prSet/>
      <dgm:spPr/>
      <dgm:t>
        <a:bodyPr/>
        <a:lstStyle/>
        <a:p>
          <a:endParaRPr lang="en-GB"/>
        </a:p>
      </dgm:t>
    </dgm:pt>
    <dgm:pt modelId="{54546AEB-E750-476D-AD72-5990273715DD}" type="sibTrans" cxnId="{61FF6B76-C688-48C0-98B0-D082C3AE1766}">
      <dgm:prSet/>
      <dgm:spPr/>
      <dgm:t>
        <a:bodyPr/>
        <a:lstStyle/>
        <a:p>
          <a:endParaRPr lang="en-GB"/>
        </a:p>
      </dgm:t>
    </dgm:pt>
    <dgm:pt modelId="{2AE130AB-62A0-4E37-B942-F5A011731705}">
      <dgm:prSet phldrT="[Text]"/>
      <dgm:spPr/>
      <dgm:t>
        <a:bodyPr/>
        <a:lstStyle/>
        <a:p>
          <a:r>
            <a:rPr lang="en-GB"/>
            <a:t>Align reads to draft sequence</a:t>
          </a:r>
        </a:p>
      </dgm:t>
    </dgm:pt>
    <dgm:pt modelId="{CAF3523E-FA34-4A81-B9AF-0353767F4CE3}" type="parTrans" cxnId="{85823CC1-53E1-45FB-B6EE-14152FF17CC2}">
      <dgm:prSet/>
      <dgm:spPr/>
      <dgm:t>
        <a:bodyPr/>
        <a:lstStyle/>
        <a:p>
          <a:endParaRPr lang="en-GB"/>
        </a:p>
      </dgm:t>
    </dgm:pt>
    <dgm:pt modelId="{FD603196-27A3-45CD-9415-9323E2B0FFC4}" type="sibTrans" cxnId="{85823CC1-53E1-45FB-B6EE-14152FF17CC2}">
      <dgm:prSet/>
      <dgm:spPr/>
      <dgm:t>
        <a:bodyPr/>
        <a:lstStyle/>
        <a:p>
          <a:endParaRPr lang="en-GB"/>
        </a:p>
      </dgm:t>
    </dgm:pt>
    <dgm:pt modelId="{9BE9C25D-BB19-43ED-A488-EE97A3F98704}">
      <dgm:prSet phldrT="[Text]"/>
      <dgm:spPr/>
      <dgm:t>
        <a:bodyPr/>
        <a:lstStyle/>
        <a:p>
          <a:r>
            <a:rPr lang="en-GB"/>
            <a:t>Run consensus algorithm</a:t>
          </a:r>
        </a:p>
      </dgm:t>
    </dgm:pt>
    <dgm:pt modelId="{676B7F32-E9F3-41BF-B4CA-84C367A92DD3}" type="parTrans" cxnId="{0D038020-E373-4D0C-887C-B6FB4AA2B023}">
      <dgm:prSet/>
      <dgm:spPr/>
      <dgm:t>
        <a:bodyPr/>
        <a:lstStyle/>
        <a:p>
          <a:endParaRPr lang="en-GB"/>
        </a:p>
      </dgm:t>
    </dgm:pt>
    <dgm:pt modelId="{C13A3148-8947-4815-8379-66903FAB83FD}" type="sibTrans" cxnId="{0D038020-E373-4D0C-887C-B6FB4AA2B023}">
      <dgm:prSet/>
      <dgm:spPr/>
      <dgm:t>
        <a:bodyPr/>
        <a:lstStyle/>
        <a:p>
          <a:endParaRPr lang="en-GB"/>
        </a:p>
      </dgm:t>
    </dgm:pt>
    <dgm:pt modelId="{7AA1F3A3-3A0B-462E-BD4A-E1DDD64425A7}">
      <dgm:prSet phldrT="[Text]"/>
      <dgm:spPr/>
      <dgm:t>
        <a:bodyPr/>
        <a:lstStyle/>
        <a:p>
          <a:r>
            <a:rPr lang="en-GB"/>
            <a:t>Generate consensus sequence</a:t>
          </a:r>
        </a:p>
      </dgm:t>
    </dgm:pt>
    <dgm:pt modelId="{5A78C8B4-0534-49C3-836D-81BA203466F6}" type="parTrans" cxnId="{9D6636EB-E070-4C92-AEE1-FE2CB35ABF06}">
      <dgm:prSet/>
      <dgm:spPr/>
      <dgm:t>
        <a:bodyPr/>
        <a:lstStyle/>
        <a:p>
          <a:endParaRPr lang="en-GB"/>
        </a:p>
      </dgm:t>
    </dgm:pt>
    <dgm:pt modelId="{834D5374-0AE8-4BF3-B73C-EBA7B5636362}" type="sibTrans" cxnId="{9D6636EB-E070-4C92-AEE1-FE2CB35ABF06}">
      <dgm:prSet/>
      <dgm:spPr/>
      <dgm:t>
        <a:bodyPr/>
        <a:lstStyle/>
        <a:p>
          <a:endParaRPr lang="en-GB"/>
        </a:p>
      </dgm:t>
    </dgm:pt>
    <dgm:pt modelId="{3B15325F-374B-49DC-B4AA-A0ECC8DC8949}" type="pres">
      <dgm:prSet presAssocID="{2DD5A700-93B5-4FAD-A968-ACE1F693EBB2}" presName="linearFlow" presStyleCnt="0">
        <dgm:presLayoutVars>
          <dgm:resizeHandles val="exact"/>
        </dgm:presLayoutVars>
      </dgm:prSet>
      <dgm:spPr/>
    </dgm:pt>
    <dgm:pt modelId="{4E839FDC-D8A5-4B8C-8804-ADEA742BA0E0}" type="pres">
      <dgm:prSet presAssocID="{C74DCEB6-C1CB-4183-B9BC-A3676121C77F}" presName="node" presStyleLbl="node1" presStyleIdx="0" presStyleCnt="4" custScaleX="131004">
        <dgm:presLayoutVars>
          <dgm:bulletEnabled val="1"/>
        </dgm:presLayoutVars>
      </dgm:prSet>
      <dgm:spPr/>
    </dgm:pt>
    <dgm:pt modelId="{69D4B2D3-4D16-40E1-94BA-4AE627D524EC}" type="pres">
      <dgm:prSet presAssocID="{54546AEB-E750-476D-AD72-5990273715DD}" presName="sibTrans" presStyleLbl="sibTrans2D1" presStyleIdx="0" presStyleCnt="3"/>
      <dgm:spPr/>
    </dgm:pt>
    <dgm:pt modelId="{9D60430B-C5E5-4C9A-A006-AD8A084F8DB5}" type="pres">
      <dgm:prSet presAssocID="{54546AEB-E750-476D-AD72-5990273715DD}" presName="connectorText" presStyleLbl="sibTrans2D1" presStyleIdx="0" presStyleCnt="3"/>
      <dgm:spPr/>
    </dgm:pt>
    <dgm:pt modelId="{E6C97830-410E-44C0-B82E-16789167F5D2}" type="pres">
      <dgm:prSet presAssocID="{2AE130AB-62A0-4E37-B942-F5A011731705}" presName="node" presStyleLbl="node1" presStyleIdx="1" presStyleCnt="4" custScaleX="131004">
        <dgm:presLayoutVars>
          <dgm:bulletEnabled val="1"/>
        </dgm:presLayoutVars>
      </dgm:prSet>
      <dgm:spPr/>
    </dgm:pt>
    <dgm:pt modelId="{29B35DBE-8D29-4918-A7E9-1744A9241BBA}" type="pres">
      <dgm:prSet presAssocID="{FD603196-27A3-45CD-9415-9323E2B0FFC4}" presName="sibTrans" presStyleLbl="sibTrans2D1" presStyleIdx="1" presStyleCnt="3"/>
      <dgm:spPr/>
    </dgm:pt>
    <dgm:pt modelId="{D332C4FE-8FB0-45F5-814C-C08A03015900}" type="pres">
      <dgm:prSet presAssocID="{FD603196-27A3-45CD-9415-9323E2B0FFC4}" presName="connectorText" presStyleLbl="sibTrans2D1" presStyleIdx="1" presStyleCnt="3"/>
      <dgm:spPr/>
    </dgm:pt>
    <dgm:pt modelId="{6F05C8AF-3C6B-4783-B539-A4E4A58B9AF8}" type="pres">
      <dgm:prSet presAssocID="{9BE9C25D-BB19-43ED-A488-EE97A3F98704}" presName="node" presStyleLbl="node1" presStyleIdx="2" presStyleCnt="4" custScaleX="131004">
        <dgm:presLayoutVars>
          <dgm:bulletEnabled val="1"/>
        </dgm:presLayoutVars>
      </dgm:prSet>
      <dgm:spPr/>
    </dgm:pt>
    <dgm:pt modelId="{D80AF55B-0205-4CA3-A550-28F0F736C415}" type="pres">
      <dgm:prSet presAssocID="{C13A3148-8947-4815-8379-66903FAB83FD}" presName="sibTrans" presStyleLbl="sibTrans2D1" presStyleIdx="2" presStyleCnt="3"/>
      <dgm:spPr/>
    </dgm:pt>
    <dgm:pt modelId="{8754E75E-6843-4B7B-9A2C-033115ECB435}" type="pres">
      <dgm:prSet presAssocID="{C13A3148-8947-4815-8379-66903FAB83FD}" presName="connectorText" presStyleLbl="sibTrans2D1" presStyleIdx="2" presStyleCnt="3"/>
      <dgm:spPr/>
    </dgm:pt>
    <dgm:pt modelId="{4E9120B7-BE61-4B4D-AD83-9F06066D9892}" type="pres">
      <dgm:prSet presAssocID="{7AA1F3A3-3A0B-462E-BD4A-E1DDD64425A7}" presName="node" presStyleLbl="node1" presStyleIdx="3" presStyleCnt="4" custScaleX="131004">
        <dgm:presLayoutVars>
          <dgm:bulletEnabled val="1"/>
        </dgm:presLayoutVars>
      </dgm:prSet>
      <dgm:spPr/>
    </dgm:pt>
  </dgm:ptLst>
  <dgm:cxnLst>
    <dgm:cxn modelId="{F344B511-8F63-447E-946C-05F48F4DE4D6}" type="presOf" srcId="{2AE130AB-62A0-4E37-B942-F5A011731705}" destId="{E6C97830-410E-44C0-B82E-16789167F5D2}" srcOrd="0" destOrd="0" presId="urn:microsoft.com/office/officeart/2005/8/layout/process2"/>
    <dgm:cxn modelId="{0D038020-E373-4D0C-887C-B6FB4AA2B023}" srcId="{2DD5A700-93B5-4FAD-A968-ACE1F693EBB2}" destId="{9BE9C25D-BB19-43ED-A488-EE97A3F98704}" srcOrd="2" destOrd="0" parTransId="{676B7F32-E9F3-41BF-B4CA-84C367A92DD3}" sibTransId="{C13A3148-8947-4815-8379-66903FAB83FD}"/>
    <dgm:cxn modelId="{E9779E2B-76FC-4B7D-BB5D-C38FA0B90342}" type="presOf" srcId="{C13A3148-8947-4815-8379-66903FAB83FD}" destId="{D80AF55B-0205-4CA3-A550-28F0F736C415}" srcOrd="0" destOrd="0" presId="urn:microsoft.com/office/officeart/2005/8/layout/process2"/>
    <dgm:cxn modelId="{7DA99F30-DEB8-4837-B5B7-CB83DEC7A7CE}" type="presOf" srcId="{FD603196-27A3-45CD-9415-9323E2B0FFC4}" destId="{29B35DBE-8D29-4918-A7E9-1744A9241BBA}" srcOrd="0" destOrd="0" presId="urn:microsoft.com/office/officeart/2005/8/layout/process2"/>
    <dgm:cxn modelId="{52B35971-2C35-4E09-93A9-11508ABD2E15}" type="presOf" srcId="{9BE9C25D-BB19-43ED-A488-EE97A3F98704}" destId="{6F05C8AF-3C6B-4783-B539-A4E4A58B9AF8}" srcOrd="0" destOrd="0" presId="urn:microsoft.com/office/officeart/2005/8/layout/process2"/>
    <dgm:cxn modelId="{61FF6B76-C688-48C0-98B0-D082C3AE1766}" srcId="{2DD5A700-93B5-4FAD-A968-ACE1F693EBB2}" destId="{C74DCEB6-C1CB-4183-B9BC-A3676121C77F}" srcOrd="0" destOrd="0" parTransId="{8E073A92-D670-4B60-8AB1-412BB342E15D}" sibTransId="{54546AEB-E750-476D-AD72-5990273715DD}"/>
    <dgm:cxn modelId="{60AAE17E-6BA8-46EA-A7C2-86AD3EBB6DDA}" type="presOf" srcId="{7AA1F3A3-3A0B-462E-BD4A-E1DDD64425A7}" destId="{4E9120B7-BE61-4B4D-AD83-9F06066D9892}" srcOrd="0" destOrd="0" presId="urn:microsoft.com/office/officeart/2005/8/layout/process2"/>
    <dgm:cxn modelId="{8467B683-CD9D-4A19-B869-B47B91256FCC}" type="presOf" srcId="{C74DCEB6-C1CB-4183-B9BC-A3676121C77F}" destId="{4E839FDC-D8A5-4B8C-8804-ADEA742BA0E0}" srcOrd="0" destOrd="0" presId="urn:microsoft.com/office/officeart/2005/8/layout/process2"/>
    <dgm:cxn modelId="{471AD991-9834-4635-9914-C1A2F212977A}" type="presOf" srcId="{C13A3148-8947-4815-8379-66903FAB83FD}" destId="{8754E75E-6843-4B7B-9A2C-033115ECB435}" srcOrd="1" destOrd="0" presId="urn:microsoft.com/office/officeart/2005/8/layout/process2"/>
    <dgm:cxn modelId="{38F8E0A5-1A8C-42FD-B058-608401906247}" type="presOf" srcId="{2DD5A700-93B5-4FAD-A968-ACE1F693EBB2}" destId="{3B15325F-374B-49DC-B4AA-A0ECC8DC8949}" srcOrd="0" destOrd="0" presId="urn:microsoft.com/office/officeart/2005/8/layout/process2"/>
    <dgm:cxn modelId="{CDC032B8-1C55-4A85-8667-297050B1B1D2}" type="presOf" srcId="{54546AEB-E750-476D-AD72-5990273715DD}" destId="{9D60430B-C5E5-4C9A-A006-AD8A084F8DB5}" srcOrd="1" destOrd="0" presId="urn:microsoft.com/office/officeart/2005/8/layout/process2"/>
    <dgm:cxn modelId="{67BA09C1-5C6D-4EE9-817A-250C20CC644F}" type="presOf" srcId="{54546AEB-E750-476D-AD72-5990273715DD}" destId="{69D4B2D3-4D16-40E1-94BA-4AE627D524EC}" srcOrd="0" destOrd="0" presId="urn:microsoft.com/office/officeart/2005/8/layout/process2"/>
    <dgm:cxn modelId="{85823CC1-53E1-45FB-B6EE-14152FF17CC2}" srcId="{2DD5A700-93B5-4FAD-A968-ACE1F693EBB2}" destId="{2AE130AB-62A0-4E37-B942-F5A011731705}" srcOrd="1" destOrd="0" parTransId="{CAF3523E-FA34-4A81-B9AF-0353767F4CE3}" sibTransId="{FD603196-27A3-45CD-9415-9323E2B0FFC4}"/>
    <dgm:cxn modelId="{233C49E5-63B3-48A2-9D1F-BB7607B3469A}" type="presOf" srcId="{FD603196-27A3-45CD-9415-9323E2B0FFC4}" destId="{D332C4FE-8FB0-45F5-814C-C08A03015900}" srcOrd="1" destOrd="0" presId="urn:microsoft.com/office/officeart/2005/8/layout/process2"/>
    <dgm:cxn modelId="{9D6636EB-E070-4C92-AEE1-FE2CB35ABF06}" srcId="{2DD5A700-93B5-4FAD-A968-ACE1F693EBB2}" destId="{7AA1F3A3-3A0B-462E-BD4A-E1DDD64425A7}" srcOrd="3" destOrd="0" parTransId="{5A78C8B4-0534-49C3-836D-81BA203466F6}" sibTransId="{834D5374-0AE8-4BF3-B73C-EBA7B5636362}"/>
    <dgm:cxn modelId="{2AB87C92-45C0-4AE1-8AD1-BF17A90B9587}" type="presParOf" srcId="{3B15325F-374B-49DC-B4AA-A0ECC8DC8949}" destId="{4E839FDC-D8A5-4B8C-8804-ADEA742BA0E0}" srcOrd="0" destOrd="0" presId="urn:microsoft.com/office/officeart/2005/8/layout/process2"/>
    <dgm:cxn modelId="{69B016EC-3C00-4EFF-8BF7-1E72DA6D88C8}" type="presParOf" srcId="{3B15325F-374B-49DC-B4AA-A0ECC8DC8949}" destId="{69D4B2D3-4D16-40E1-94BA-4AE627D524EC}" srcOrd="1" destOrd="0" presId="urn:microsoft.com/office/officeart/2005/8/layout/process2"/>
    <dgm:cxn modelId="{7A432E9D-BDAC-4BC3-BD81-41B73CF7825C}" type="presParOf" srcId="{69D4B2D3-4D16-40E1-94BA-4AE627D524EC}" destId="{9D60430B-C5E5-4C9A-A006-AD8A084F8DB5}" srcOrd="0" destOrd="0" presId="urn:microsoft.com/office/officeart/2005/8/layout/process2"/>
    <dgm:cxn modelId="{962C5CDF-7B2B-4B00-9E79-D7C558B47601}" type="presParOf" srcId="{3B15325F-374B-49DC-B4AA-A0ECC8DC8949}" destId="{E6C97830-410E-44C0-B82E-16789167F5D2}" srcOrd="2" destOrd="0" presId="urn:microsoft.com/office/officeart/2005/8/layout/process2"/>
    <dgm:cxn modelId="{BC05469B-EBE2-4DCC-8B94-D58B1D603BA6}" type="presParOf" srcId="{3B15325F-374B-49DC-B4AA-A0ECC8DC8949}" destId="{29B35DBE-8D29-4918-A7E9-1744A9241BBA}" srcOrd="3" destOrd="0" presId="urn:microsoft.com/office/officeart/2005/8/layout/process2"/>
    <dgm:cxn modelId="{BD0944C9-4812-4E7E-84BB-619D6ACDC9F6}" type="presParOf" srcId="{29B35DBE-8D29-4918-A7E9-1744A9241BBA}" destId="{D332C4FE-8FB0-45F5-814C-C08A03015900}" srcOrd="0" destOrd="0" presId="urn:microsoft.com/office/officeart/2005/8/layout/process2"/>
    <dgm:cxn modelId="{29170DEB-A9F2-49B6-A4C6-ACD4377B2105}" type="presParOf" srcId="{3B15325F-374B-49DC-B4AA-A0ECC8DC8949}" destId="{6F05C8AF-3C6B-4783-B539-A4E4A58B9AF8}" srcOrd="4" destOrd="0" presId="urn:microsoft.com/office/officeart/2005/8/layout/process2"/>
    <dgm:cxn modelId="{8FBBA4B6-889D-4785-8E7B-F57ECC7B6703}" type="presParOf" srcId="{3B15325F-374B-49DC-B4AA-A0ECC8DC8949}" destId="{D80AF55B-0205-4CA3-A550-28F0F736C415}" srcOrd="5" destOrd="0" presId="urn:microsoft.com/office/officeart/2005/8/layout/process2"/>
    <dgm:cxn modelId="{10F38E96-B9DE-4602-BA99-53682914B460}" type="presParOf" srcId="{D80AF55B-0205-4CA3-A550-28F0F736C415}" destId="{8754E75E-6843-4B7B-9A2C-033115ECB435}" srcOrd="0" destOrd="0" presId="urn:microsoft.com/office/officeart/2005/8/layout/process2"/>
    <dgm:cxn modelId="{0D7758C6-C55D-4992-B304-816634148451}" type="presParOf" srcId="{3B15325F-374B-49DC-B4AA-A0ECC8DC8949}" destId="{4E9120B7-BE61-4B4D-AD83-9F06066D989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DDF5E23-8C29-49D1-A22B-EBD0D8805C34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5220C8B0-16E6-4A1D-AFD8-51506F386703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b="0"/>
            <a:t>Nanopore sequencing</a:t>
          </a:r>
        </a:p>
      </dgm:t>
    </dgm:pt>
    <dgm:pt modelId="{62EC0EBD-3BEA-4A99-8BBD-D019244D922F}" type="parTrans" cxnId="{F1D7AD62-B53E-4D7D-88B3-9B831E0E7C2B}">
      <dgm:prSet/>
      <dgm:spPr/>
      <dgm:t>
        <a:bodyPr/>
        <a:lstStyle/>
        <a:p>
          <a:endParaRPr lang="en-GB"/>
        </a:p>
      </dgm:t>
    </dgm:pt>
    <dgm:pt modelId="{AC73124C-B143-4917-9314-464D19BD0ABD}" type="sibTrans" cxnId="{F1D7AD62-B53E-4D7D-88B3-9B831E0E7C2B}">
      <dgm:prSet/>
      <dgm:spPr/>
      <dgm:t>
        <a:bodyPr/>
        <a:lstStyle/>
        <a:p>
          <a:endParaRPr lang="en-GB"/>
        </a:p>
      </dgm:t>
    </dgm:pt>
    <dgm:pt modelId="{1D757D53-2ECB-4C80-B903-6A49ADF7E6D1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b="0"/>
            <a:t>Demultiplexing read data</a:t>
          </a:r>
        </a:p>
      </dgm:t>
    </dgm:pt>
    <dgm:pt modelId="{10F6B94C-68C5-4468-A16F-6A216B40C6C3}" type="sibTrans" cxnId="{D130ABE4-7B6D-4B8C-84A1-1577B826FD34}">
      <dgm:prSet/>
      <dgm:spPr/>
      <dgm:t>
        <a:bodyPr/>
        <a:lstStyle/>
        <a:p>
          <a:endParaRPr lang="en-GB"/>
        </a:p>
      </dgm:t>
    </dgm:pt>
    <dgm:pt modelId="{66E58F77-02FE-4E25-B71E-31A02D66F67D}" type="parTrans" cxnId="{D130ABE4-7B6D-4B8C-84A1-1577B826FD34}">
      <dgm:prSet/>
      <dgm:spPr/>
      <dgm:t>
        <a:bodyPr/>
        <a:lstStyle/>
        <a:p>
          <a:endParaRPr lang="en-GB"/>
        </a:p>
      </dgm:t>
    </dgm:pt>
    <dgm:pt modelId="{332CD507-ACA4-41B9-8B6B-C600FF42B4B4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sz="2000" b="0"/>
            <a:t>Read QC </a:t>
          </a:r>
          <a:endParaRPr lang="en-GB" sz="2200" b="0"/>
        </a:p>
      </dgm:t>
    </dgm:pt>
    <dgm:pt modelId="{C4868567-8335-410A-863B-705D83979888}" type="parTrans" cxnId="{4D8FA5AC-0630-4D3A-A4B7-1E3B2267E7E4}">
      <dgm:prSet/>
      <dgm:spPr/>
      <dgm:t>
        <a:bodyPr/>
        <a:lstStyle/>
        <a:p>
          <a:endParaRPr lang="en-GB"/>
        </a:p>
      </dgm:t>
    </dgm:pt>
    <dgm:pt modelId="{7E6B9C83-2AB0-4091-8B05-259BD8E9317B}" type="sibTrans" cxnId="{4D8FA5AC-0630-4D3A-A4B7-1E3B2267E7E4}">
      <dgm:prSet/>
      <dgm:spPr/>
      <dgm:t>
        <a:bodyPr/>
        <a:lstStyle/>
        <a:p>
          <a:endParaRPr lang="en-GB"/>
        </a:p>
      </dgm:t>
    </dgm:pt>
    <dgm:pt modelId="{E536DD85-7CF3-4475-B4C0-046043182B21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GB" b="0"/>
            <a:t>Consensus sequence reconstruction</a:t>
          </a:r>
        </a:p>
      </dgm:t>
    </dgm:pt>
    <dgm:pt modelId="{949D3A84-4512-45F0-BBCD-795145AE5A31}" type="parTrans" cxnId="{17461CD6-825C-4515-9137-84899EFA0B3F}">
      <dgm:prSet/>
      <dgm:spPr/>
      <dgm:t>
        <a:bodyPr/>
        <a:lstStyle/>
        <a:p>
          <a:endParaRPr lang="en-AU"/>
        </a:p>
      </dgm:t>
    </dgm:pt>
    <dgm:pt modelId="{FE9C678F-8B7A-4222-9DAD-A4D2E7A56649}" type="sibTrans" cxnId="{17461CD6-825C-4515-9137-84899EFA0B3F}">
      <dgm:prSet/>
      <dgm:spPr/>
      <dgm:t>
        <a:bodyPr/>
        <a:lstStyle/>
        <a:p>
          <a:endParaRPr lang="en-AU"/>
        </a:p>
      </dgm:t>
    </dgm:pt>
    <dgm:pt modelId="{1E41D844-3529-4051-B79C-0B4708E3AEBF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b="0"/>
            <a:t>Amplicon library preparation</a:t>
          </a:r>
        </a:p>
      </dgm:t>
    </dgm:pt>
    <dgm:pt modelId="{0AD3F42B-C0A5-44F7-952E-7D2012B2C1F0}" type="parTrans" cxnId="{1B5D2AAE-5543-4AEA-8EBE-5A4A5B1B517E}">
      <dgm:prSet/>
      <dgm:spPr/>
      <dgm:t>
        <a:bodyPr/>
        <a:lstStyle/>
        <a:p>
          <a:endParaRPr lang="en-AU"/>
        </a:p>
      </dgm:t>
    </dgm:pt>
    <dgm:pt modelId="{36A71BA3-B8AC-427F-9FA1-75537381A0A9}" type="sibTrans" cxnId="{1B5D2AAE-5543-4AEA-8EBE-5A4A5B1B517E}">
      <dgm:prSet/>
      <dgm:spPr/>
      <dgm:t>
        <a:bodyPr/>
        <a:lstStyle/>
        <a:p>
          <a:endParaRPr lang="en-AU"/>
        </a:p>
      </dgm:t>
    </dgm:pt>
    <dgm:pt modelId="{3081DE66-BF0B-47D1-AC1A-60609FA21E3B}" type="pres">
      <dgm:prSet presAssocID="{6DDF5E23-8C29-49D1-A22B-EBD0D8805C34}" presName="Name0" presStyleCnt="0">
        <dgm:presLayoutVars>
          <dgm:dir/>
          <dgm:resizeHandles val="exact"/>
        </dgm:presLayoutVars>
      </dgm:prSet>
      <dgm:spPr/>
    </dgm:pt>
    <dgm:pt modelId="{1E907A12-1CCF-46DE-997F-5B1D369CF74D}" type="pres">
      <dgm:prSet presAssocID="{1E41D844-3529-4051-B79C-0B4708E3AEBF}" presName="node" presStyleLbl="node1" presStyleIdx="0" presStyleCnt="5">
        <dgm:presLayoutVars>
          <dgm:bulletEnabled val="1"/>
        </dgm:presLayoutVars>
      </dgm:prSet>
      <dgm:spPr/>
    </dgm:pt>
    <dgm:pt modelId="{ACBE8D13-8CEC-4878-9712-5CFD2B7D897C}" type="pres">
      <dgm:prSet presAssocID="{36A71BA3-B8AC-427F-9FA1-75537381A0A9}" presName="sibTrans" presStyleLbl="sibTrans2D1" presStyleIdx="0" presStyleCnt="4"/>
      <dgm:spPr/>
    </dgm:pt>
    <dgm:pt modelId="{571FA47D-5BBC-41C9-8449-0C88495B08F1}" type="pres">
      <dgm:prSet presAssocID="{36A71BA3-B8AC-427F-9FA1-75537381A0A9}" presName="connectorText" presStyleLbl="sibTrans2D1" presStyleIdx="0" presStyleCnt="4"/>
      <dgm:spPr/>
    </dgm:pt>
    <dgm:pt modelId="{837DBD1D-E3DD-4A6F-ACB1-D2094B40F1E9}" type="pres">
      <dgm:prSet presAssocID="{5220C8B0-16E6-4A1D-AFD8-51506F386703}" presName="node" presStyleLbl="node1" presStyleIdx="1" presStyleCnt="5">
        <dgm:presLayoutVars>
          <dgm:bulletEnabled val="1"/>
        </dgm:presLayoutVars>
      </dgm:prSet>
      <dgm:spPr/>
    </dgm:pt>
    <dgm:pt modelId="{421959BF-201E-48E5-821F-994F189F513C}" type="pres">
      <dgm:prSet presAssocID="{AC73124C-B143-4917-9314-464D19BD0ABD}" presName="sibTrans" presStyleLbl="sibTrans2D1" presStyleIdx="1" presStyleCnt="4"/>
      <dgm:spPr/>
    </dgm:pt>
    <dgm:pt modelId="{B14DDC06-FBC0-4ADB-A898-31640FB7ADDD}" type="pres">
      <dgm:prSet presAssocID="{AC73124C-B143-4917-9314-464D19BD0ABD}" presName="connectorText" presStyleLbl="sibTrans2D1" presStyleIdx="1" presStyleCnt="4"/>
      <dgm:spPr/>
    </dgm:pt>
    <dgm:pt modelId="{2B67CB83-F538-48C2-B930-C1D301C1EC3C}" type="pres">
      <dgm:prSet presAssocID="{1D757D53-2ECB-4C80-B903-6A49ADF7E6D1}" presName="node" presStyleLbl="node1" presStyleIdx="2" presStyleCnt="5">
        <dgm:presLayoutVars>
          <dgm:bulletEnabled val="1"/>
        </dgm:presLayoutVars>
      </dgm:prSet>
      <dgm:spPr/>
    </dgm:pt>
    <dgm:pt modelId="{9CAFF6BA-1836-4F9D-B123-6D4C028037D1}" type="pres">
      <dgm:prSet presAssocID="{10F6B94C-68C5-4468-A16F-6A216B40C6C3}" presName="sibTrans" presStyleLbl="sibTrans2D1" presStyleIdx="2" presStyleCnt="4"/>
      <dgm:spPr/>
    </dgm:pt>
    <dgm:pt modelId="{3666ACCA-622E-4A88-ADE0-64E826650245}" type="pres">
      <dgm:prSet presAssocID="{10F6B94C-68C5-4468-A16F-6A216B40C6C3}" presName="connectorText" presStyleLbl="sibTrans2D1" presStyleIdx="2" presStyleCnt="4"/>
      <dgm:spPr/>
    </dgm:pt>
    <dgm:pt modelId="{A30E5640-E67D-46EC-8967-D1E0050ADF59}" type="pres">
      <dgm:prSet presAssocID="{332CD507-ACA4-41B9-8B6B-C600FF42B4B4}" presName="node" presStyleLbl="node1" presStyleIdx="3" presStyleCnt="5">
        <dgm:presLayoutVars>
          <dgm:bulletEnabled val="1"/>
        </dgm:presLayoutVars>
      </dgm:prSet>
      <dgm:spPr/>
    </dgm:pt>
    <dgm:pt modelId="{0CFE9A49-0550-4F24-8D94-94D7474FBCE2}" type="pres">
      <dgm:prSet presAssocID="{7E6B9C83-2AB0-4091-8B05-259BD8E9317B}" presName="sibTrans" presStyleLbl="sibTrans2D1" presStyleIdx="3" presStyleCnt="4"/>
      <dgm:spPr/>
    </dgm:pt>
    <dgm:pt modelId="{9A18C7D5-D641-4C6F-BCC2-671B3A8209BE}" type="pres">
      <dgm:prSet presAssocID="{7E6B9C83-2AB0-4091-8B05-259BD8E9317B}" presName="connectorText" presStyleLbl="sibTrans2D1" presStyleIdx="3" presStyleCnt="4"/>
      <dgm:spPr/>
    </dgm:pt>
    <dgm:pt modelId="{F0AC8349-1221-4512-B40B-3D3297B44336}" type="pres">
      <dgm:prSet presAssocID="{E536DD85-7CF3-4475-B4C0-046043182B21}" presName="node" presStyleLbl="node1" presStyleIdx="4" presStyleCnt="5">
        <dgm:presLayoutVars>
          <dgm:bulletEnabled val="1"/>
        </dgm:presLayoutVars>
      </dgm:prSet>
      <dgm:spPr/>
    </dgm:pt>
  </dgm:ptLst>
  <dgm:cxnLst>
    <dgm:cxn modelId="{3FF4A307-6B3C-485E-AC10-9E271101340E}" type="presOf" srcId="{7E6B9C83-2AB0-4091-8B05-259BD8E9317B}" destId="{0CFE9A49-0550-4F24-8D94-94D7474FBCE2}" srcOrd="0" destOrd="0" presId="urn:microsoft.com/office/officeart/2005/8/layout/process1"/>
    <dgm:cxn modelId="{70BDC50A-C842-4449-B37A-FD2EA6B9A911}" type="presOf" srcId="{7E6B9C83-2AB0-4091-8B05-259BD8E9317B}" destId="{9A18C7D5-D641-4C6F-BCC2-671B3A8209BE}" srcOrd="1" destOrd="0" presId="urn:microsoft.com/office/officeart/2005/8/layout/process1"/>
    <dgm:cxn modelId="{6678620F-9FB3-4DCB-9EE1-B5BFA9AF2868}" type="presOf" srcId="{36A71BA3-B8AC-427F-9FA1-75537381A0A9}" destId="{571FA47D-5BBC-41C9-8449-0C88495B08F1}" srcOrd="1" destOrd="0" presId="urn:microsoft.com/office/officeart/2005/8/layout/process1"/>
    <dgm:cxn modelId="{D9CF625E-9C78-434C-9FA8-51700D9D7AB7}" type="presOf" srcId="{E536DD85-7CF3-4475-B4C0-046043182B21}" destId="{F0AC8349-1221-4512-B40B-3D3297B44336}" srcOrd="0" destOrd="0" presId="urn:microsoft.com/office/officeart/2005/8/layout/process1"/>
    <dgm:cxn modelId="{9078F741-D62E-4235-97B2-919142359A8D}" type="presOf" srcId="{10F6B94C-68C5-4468-A16F-6A216B40C6C3}" destId="{3666ACCA-622E-4A88-ADE0-64E826650245}" srcOrd="1" destOrd="0" presId="urn:microsoft.com/office/officeart/2005/8/layout/process1"/>
    <dgm:cxn modelId="{F1D7AD62-B53E-4D7D-88B3-9B831E0E7C2B}" srcId="{6DDF5E23-8C29-49D1-A22B-EBD0D8805C34}" destId="{5220C8B0-16E6-4A1D-AFD8-51506F386703}" srcOrd="1" destOrd="0" parTransId="{62EC0EBD-3BEA-4A99-8BBD-D019244D922F}" sibTransId="{AC73124C-B143-4917-9314-464D19BD0ABD}"/>
    <dgm:cxn modelId="{B87C7A6A-98F8-4EB5-81C8-FD10DDC1CF57}" type="presOf" srcId="{6DDF5E23-8C29-49D1-A22B-EBD0D8805C34}" destId="{3081DE66-BF0B-47D1-AC1A-60609FA21E3B}" srcOrd="0" destOrd="0" presId="urn:microsoft.com/office/officeart/2005/8/layout/process1"/>
    <dgm:cxn modelId="{5B6FDD5A-1BDB-4E82-972B-89EA654A2683}" type="presOf" srcId="{1D757D53-2ECB-4C80-B903-6A49ADF7E6D1}" destId="{2B67CB83-F538-48C2-B930-C1D301C1EC3C}" srcOrd="0" destOrd="0" presId="urn:microsoft.com/office/officeart/2005/8/layout/process1"/>
    <dgm:cxn modelId="{86A8A982-86E0-4EAA-A554-452CCEF909E7}" type="presOf" srcId="{332CD507-ACA4-41B9-8B6B-C600FF42B4B4}" destId="{A30E5640-E67D-46EC-8967-D1E0050ADF59}" srcOrd="0" destOrd="0" presId="urn:microsoft.com/office/officeart/2005/8/layout/process1"/>
    <dgm:cxn modelId="{5F68D3A6-2AFF-4E88-B63D-C48FF9348347}" type="presOf" srcId="{10F6B94C-68C5-4468-A16F-6A216B40C6C3}" destId="{9CAFF6BA-1836-4F9D-B123-6D4C028037D1}" srcOrd="0" destOrd="0" presId="urn:microsoft.com/office/officeart/2005/8/layout/process1"/>
    <dgm:cxn modelId="{241E67A8-9745-4AAC-B51D-8D2A7D8B8DB2}" type="presOf" srcId="{36A71BA3-B8AC-427F-9FA1-75537381A0A9}" destId="{ACBE8D13-8CEC-4878-9712-5CFD2B7D897C}" srcOrd="0" destOrd="0" presId="urn:microsoft.com/office/officeart/2005/8/layout/process1"/>
    <dgm:cxn modelId="{4D8FA5AC-0630-4D3A-A4B7-1E3B2267E7E4}" srcId="{6DDF5E23-8C29-49D1-A22B-EBD0D8805C34}" destId="{332CD507-ACA4-41B9-8B6B-C600FF42B4B4}" srcOrd="3" destOrd="0" parTransId="{C4868567-8335-410A-863B-705D83979888}" sibTransId="{7E6B9C83-2AB0-4091-8B05-259BD8E9317B}"/>
    <dgm:cxn modelId="{1B5D2AAE-5543-4AEA-8EBE-5A4A5B1B517E}" srcId="{6DDF5E23-8C29-49D1-A22B-EBD0D8805C34}" destId="{1E41D844-3529-4051-B79C-0B4708E3AEBF}" srcOrd="0" destOrd="0" parTransId="{0AD3F42B-C0A5-44F7-952E-7D2012B2C1F0}" sibTransId="{36A71BA3-B8AC-427F-9FA1-75537381A0A9}"/>
    <dgm:cxn modelId="{7014D6B5-4037-4FE2-9457-D0A4CDD26FF8}" type="presOf" srcId="{AC73124C-B143-4917-9314-464D19BD0ABD}" destId="{421959BF-201E-48E5-821F-994F189F513C}" srcOrd="0" destOrd="0" presId="urn:microsoft.com/office/officeart/2005/8/layout/process1"/>
    <dgm:cxn modelId="{E5D342D2-C1BE-492F-A5D8-BE79195484CA}" type="presOf" srcId="{5220C8B0-16E6-4A1D-AFD8-51506F386703}" destId="{837DBD1D-E3DD-4A6F-ACB1-D2094B40F1E9}" srcOrd="0" destOrd="0" presId="urn:microsoft.com/office/officeart/2005/8/layout/process1"/>
    <dgm:cxn modelId="{17461CD6-825C-4515-9137-84899EFA0B3F}" srcId="{6DDF5E23-8C29-49D1-A22B-EBD0D8805C34}" destId="{E536DD85-7CF3-4475-B4C0-046043182B21}" srcOrd="4" destOrd="0" parTransId="{949D3A84-4512-45F0-BBCD-795145AE5A31}" sibTransId="{FE9C678F-8B7A-4222-9DAD-A4D2E7A56649}"/>
    <dgm:cxn modelId="{D130ABE4-7B6D-4B8C-84A1-1577B826FD34}" srcId="{6DDF5E23-8C29-49D1-A22B-EBD0D8805C34}" destId="{1D757D53-2ECB-4C80-B903-6A49ADF7E6D1}" srcOrd="2" destOrd="0" parTransId="{66E58F77-02FE-4E25-B71E-31A02D66F67D}" sibTransId="{10F6B94C-68C5-4468-A16F-6A216B40C6C3}"/>
    <dgm:cxn modelId="{7ABD59E7-6EFE-4FA0-A4F7-97C8D4690EAA}" type="presOf" srcId="{AC73124C-B143-4917-9314-464D19BD0ABD}" destId="{B14DDC06-FBC0-4ADB-A898-31640FB7ADDD}" srcOrd="1" destOrd="0" presId="urn:microsoft.com/office/officeart/2005/8/layout/process1"/>
    <dgm:cxn modelId="{428CD5F3-F907-45BB-AA0A-FE4924EB3E03}" type="presOf" srcId="{1E41D844-3529-4051-B79C-0B4708E3AEBF}" destId="{1E907A12-1CCF-46DE-997F-5B1D369CF74D}" srcOrd="0" destOrd="0" presId="urn:microsoft.com/office/officeart/2005/8/layout/process1"/>
    <dgm:cxn modelId="{B8360D88-BC0D-4A3A-8BD6-458CB04049E8}" type="presParOf" srcId="{3081DE66-BF0B-47D1-AC1A-60609FA21E3B}" destId="{1E907A12-1CCF-46DE-997F-5B1D369CF74D}" srcOrd="0" destOrd="0" presId="urn:microsoft.com/office/officeart/2005/8/layout/process1"/>
    <dgm:cxn modelId="{B04B00B8-E6DE-4340-A173-58D219CB590A}" type="presParOf" srcId="{3081DE66-BF0B-47D1-AC1A-60609FA21E3B}" destId="{ACBE8D13-8CEC-4878-9712-5CFD2B7D897C}" srcOrd="1" destOrd="0" presId="urn:microsoft.com/office/officeart/2005/8/layout/process1"/>
    <dgm:cxn modelId="{E8F397C7-A023-4342-B9A4-A2BDBDECB128}" type="presParOf" srcId="{ACBE8D13-8CEC-4878-9712-5CFD2B7D897C}" destId="{571FA47D-5BBC-41C9-8449-0C88495B08F1}" srcOrd="0" destOrd="0" presId="urn:microsoft.com/office/officeart/2005/8/layout/process1"/>
    <dgm:cxn modelId="{5EA14AC6-AF81-4589-852D-67C4E5E3CC8C}" type="presParOf" srcId="{3081DE66-BF0B-47D1-AC1A-60609FA21E3B}" destId="{837DBD1D-E3DD-4A6F-ACB1-D2094B40F1E9}" srcOrd="2" destOrd="0" presId="urn:microsoft.com/office/officeart/2005/8/layout/process1"/>
    <dgm:cxn modelId="{0531483E-6010-4C3B-814D-0941ACB67709}" type="presParOf" srcId="{3081DE66-BF0B-47D1-AC1A-60609FA21E3B}" destId="{421959BF-201E-48E5-821F-994F189F513C}" srcOrd="3" destOrd="0" presId="urn:microsoft.com/office/officeart/2005/8/layout/process1"/>
    <dgm:cxn modelId="{9DBBDCBB-F3D6-4168-A74B-13C1F97524DC}" type="presParOf" srcId="{421959BF-201E-48E5-821F-994F189F513C}" destId="{B14DDC06-FBC0-4ADB-A898-31640FB7ADDD}" srcOrd="0" destOrd="0" presId="urn:microsoft.com/office/officeart/2005/8/layout/process1"/>
    <dgm:cxn modelId="{9B79EDC4-E4E2-4C59-AE86-AFFA52599417}" type="presParOf" srcId="{3081DE66-BF0B-47D1-AC1A-60609FA21E3B}" destId="{2B67CB83-F538-48C2-B930-C1D301C1EC3C}" srcOrd="4" destOrd="0" presId="urn:microsoft.com/office/officeart/2005/8/layout/process1"/>
    <dgm:cxn modelId="{9AA6C4BD-C68F-4D0C-93C1-8E5F0076F7EE}" type="presParOf" srcId="{3081DE66-BF0B-47D1-AC1A-60609FA21E3B}" destId="{9CAFF6BA-1836-4F9D-B123-6D4C028037D1}" srcOrd="5" destOrd="0" presId="urn:microsoft.com/office/officeart/2005/8/layout/process1"/>
    <dgm:cxn modelId="{73C55516-521E-44F1-926F-AAB23CF774EF}" type="presParOf" srcId="{9CAFF6BA-1836-4F9D-B123-6D4C028037D1}" destId="{3666ACCA-622E-4A88-ADE0-64E826650245}" srcOrd="0" destOrd="0" presId="urn:microsoft.com/office/officeart/2005/8/layout/process1"/>
    <dgm:cxn modelId="{C40A34EA-3984-4F32-8222-6001EBD85642}" type="presParOf" srcId="{3081DE66-BF0B-47D1-AC1A-60609FA21E3B}" destId="{A30E5640-E67D-46EC-8967-D1E0050ADF59}" srcOrd="6" destOrd="0" presId="urn:microsoft.com/office/officeart/2005/8/layout/process1"/>
    <dgm:cxn modelId="{95F57C75-BFFC-4EFE-BC94-19964D48C3B2}" type="presParOf" srcId="{3081DE66-BF0B-47D1-AC1A-60609FA21E3B}" destId="{0CFE9A49-0550-4F24-8D94-94D7474FBCE2}" srcOrd="7" destOrd="0" presId="urn:microsoft.com/office/officeart/2005/8/layout/process1"/>
    <dgm:cxn modelId="{970D801C-436A-4FD1-AB6D-CE2E0B86B9D2}" type="presParOf" srcId="{0CFE9A49-0550-4F24-8D94-94D7474FBCE2}" destId="{9A18C7D5-D641-4C6F-BCC2-671B3A8209BE}" srcOrd="0" destOrd="0" presId="urn:microsoft.com/office/officeart/2005/8/layout/process1"/>
    <dgm:cxn modelId="{E06B9959-01D9-4396-873E-B0F9D047A389}" type="presParOf" srcId="{3081DE66-BF0B-47D1-AC1A-60609FA21E3B}" destId="{F0AC8349-1221-4512-B40B-3D3297B4433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DDF5E23-8C29-49D1-A22B-EBD0D8805C34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5220C8B0-16E6-4A1D-AFD8-51506F386703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GB" b="0"/>
            <a:t>Nanopore sequencing</a:t>
          </a:r>
        </a:p>
      </dgm:t>
    </dgm:pt>
    <dgm:pt modelId="{62EC0EBD-3BEA-4A99-8BBD-D019244D922F}" type="parTrans" cxnId="{F1D7AD62-B53E-4D7D-88B3-9B831E0E7C2B}">
      <dgm:prSet/>
      <dgm:spPr/>
      <dgm:t>
        <a:bodyPr/>
        <a:lstStyle/>
        <a:p>
          <a:endParaRPr lang="en-GB"/>
        </a:p>
      </dgm:t>
    </dgm:pt>
    <dgm:pt modelId="{AC73124C-B143-4917-9314-464D19BD0ABD}" type="sibTrans" cxnId="{F1D7AD62-B53E-4D7D-88B3-9B831E0E7C2B}">
      <dgm:prSet/>
      <dgm:spPr/>
      <dgm:t>
        <a:bodyPr/>
        <a:lstStyle/>
        <a:p>
          <a:endParaRPr lang="en-GB"/>
        </a:p>
      </dgm:t>
    </dgm:pt>
    <dgm:pt modelId="{332CD507-ACA4-41B9-8B6B-C600FF42B4B4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 sz="2000" b="0"/>
            <a:t>Read QC </a:t>
          </a:r>
          <a:endParaRPr lang="en-GB" sz="2200" b="0"/>
        </a:p>
      </dgm:t>
    </dgm:pt>
    <dgm:pt modelId="{C4868567-8335-410A-863B-705D83979888}" type="parTrans" cxnId="{4D8FA5AC-0630-4D3A-A4B7-1E3B2267E7E4}">
      <dgm:prSet/>
      <dgm:spPr/>
      <dgm:t>
        <a:bodyPr/>
        <a:lstStyle/>
        <a:p>
          <a:endParaRPr lang="en-GB"/>
        </a:p>
      </dgm:t>
    </dgm:pt>
    <dgm:pt modelId="{7E6B9C83-2AB0-4091-8B05-259BD8E9317B}" type="sibTrans" cxnId="{4D8FA5AC-0630-4D3A-A4B7-1E3B2267E7E4}">
      <dgm:prSet/>
      <dgm:spPr/>
      <dgm:t>
        <a:bodyPr/>
        <a:lstStyle/>
        <a:p>
          <a:endParaRPr lang="en-GB"/>
        </a:p>
      </dgm:t>
    </dgm:pt>
    <dgm:pt modelId="{E536DD85-7CF3-4475-B4C0-046043182B21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 b="0"/>
            <a:t>Consensus sequence  reconstruction</a:t>
          </a:r>
        </a:p>
      </dgm:t>
    </dgm:pt>
    <dgm:pt modelId="{949D3A84-4512-45F0-BBCD-795145AE5A31}" type="parTrans" cxnId="{17461CD6-825C-4515-9137-84899EFA0B3F}">
      <dgm:prSet/>
      <dgm:spPr/>
      <dgm:t>
        <a:bodyPr/>
        <a:lstStyle/>
        <a:p>
          <a:endParaRPr lang="en-AU"/>
        </a:p>
      </dgm:t>
    </dgm:pt>
    <dgm:pt modelId="{FE9C678F-8B7A-4222-9DAD-A4D2E7A56649}" type="sibTrans" cxnId="{17461CD6-825C-4515-9137-84899EFA0B3F}">
      <dgm:prSet/>
      <dgm:spPr/>
      <dgm:t>
        <a:bodyPr/>
        <a:lstStyle/>
        <a:p>
          <a:endParaRPr lang="en-AU"/>
        </a:p>
      </dgm:t>
    </dgm:pt>
    <dgm:pt modelId="{1E41D844-3529-4051-B79C-0B4708E3AEBF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b="0"/>
            <a:t>Amplicon library preparation</a:t>
          </a:r>
        </a:p>
      </dgm:t>
    </dgm:pt>
    <dgm:pt modelId="{0AD3F42B-C0A5-44F7-952E-7D2012B2C1F0}" type="parTrans" cxnId="{1B5D2AAE-5543-4AEA-8EBE-5A4A5B1B517E}">
      <dgm:prSet/>
      <dgm:spPr/>
      <dgm:t>
        <a:bodyPr/>
        <a:lstStyle/>
        <a:p>
          <a:endParaRPr lang="en-AU"/>
        </a:p>
      </dgm:t>
    </dgm:pt>
    <dgm:pt modelId="{36A71BA3-B8AC-427F-9FA1-75537381A0A9}" type="sibTrans" cxnId="{1B5D2AAE-5543-4AEA-8EBE-5A4A5B1B517E}">
      <dgm:prSet/>
      <dgm:spPr/>
      <dgm:t>
        <a:bodyPr/>
        <a:lstStyle/>
        <a:p>
          <a:endParaRPr lang="en-AU"/>
        </a:p>
      </dgm:t>
    </dgm:pt>
    <dgm:pt modelId="{A0D70B7E-EF57-4561-AE77-4D5335FE051C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 sz="2200" b="0"/>
            <a:t>Demultiplexing read data</a:t>
          </a:r>
        </a:p>
      </dgm:t>
    </dgm:pt>
    <dgm:pt modelId="{4E5EDB54-282B-4BA5-AC30-53589D47CC4A}" type="parTrans" cxnId="{40A07E16-B242-4FC6-818B-8067BC540C85}">
      <dgm:prSet/>
      <dgm:spPr/>
      <dgm:t>
        <a:bodyPr/>
        <a:lstStyle/>
        <a:p>
          <a:endParaRPr lang="en-AU"/>
        </a:p>
      </dgm:t>
    </dgm:pt>
    <dgm:pt modelId="{39F6F37D-D15E-4F1A-B97D-6459C0501B19}" type="sibTrans" cxnId="{40A07E16-B242-4FC6-818B-8067BC540C85}">
      <dgm:prSet/>
      <dgm:spPr/>
      <dgm:t>
        <a:bodyPr/>
        <a:lstStyle/>
        <a:p>
          <a:endParaRPr lang="en-AU"/>
        </a:p>
      </dgm:t>
    </dgm:pt>
    <dgm:pt modelId="{3081DE66-BF0B-47D1-AC1A-60609FA21E3B}" type="pres">
      <dgm:prSet presAssocID="{6DDF5E23-8C29-49D1-A22B-EBD0D8805C34}" presName="Name0" presStyleCnt="0">
        <dgm:presLayoutVars>
          <dgm:dir/>
          <dgm:resizeHandles val="exact"/>
        </dgm:presLayoutVars>
      </dgm:prSet>
      <dgm:spPr/>
    </dgm:pt>
    <dgm:pt modelId="{1E907A12-1CCF-46DE-997F-5B1D369CF74D}" type="pres">
      <dgm:prSet presAssocID="{1E41D844-3529-4051-B79C-0B4708E3AEBF}" presName="node" presStyleLbl="node1" presStyleIdx="0" presStyleCnt="5" custLinFactNeighborX="23180" custLinFactNeighborY="1030">
        <dgm:presLayoutVars>
          <dgm:bulletEnabled val="1"/>
        </dgm:presLayoutVars>
      </dgm:prSet>
      <dgm:spPr/>
    </dgm:pt>
    <dgm:pt modelId="{ACBE8D13-8CEC-4878-9712-5CFD2B7D897C}" type="pres">
      <dgm:prSet presAssocID="{36A71BA3-B8AC-427F-9FA1-75537381A0A9}" presName="sibTrans" presStyleLbl="sibTrans2D1" presStyleIdx="0" presStyleCnt="4"/>
      <dgm:spPr/>
    </dgm:pt>
    <dgm:pt modelId="{571FA47D-5BBC-41C9-8449-0C88495B08F1}" type="pres">
      <dgm:prSet presAssocID="{36A71BA3-B8AC-427F-9FA1-75537381A0A9}" presName="connectorText" presStyleLbl="sibTrans2D1" presStyleIdx="0" presStyleCnt="4"/>
      <dgm:spPr/>
    </dgm:pt>
    <dgm:pt modelId="{837DBD1D-E3DD-4A6F-ACB1-D2094B40F1E9}" type="pres">
      <dgm:prSet presAssocID="{5220C8B0-16E6-4A1D-AFD8-51506F386703}" presName="node" presStyleLbl="node1" presStyleIdx="1" presStyleCnt="5" custScaleX="111776">
        <dgm:presLayoutVars>
          <dgm:bulletEnabled val="1"/>
        </dgm:presLayoutVars>
      </dgm:prSet>
      <dgm:spPr/>
    </dgm:pt>
    <dgm:pt modelId="{421959BF-201E-48E5-821F-994F189F513C}" type="pres">
      <dgm:prSet presAssocID="{AC73124C-B143-4917-9314-464D19BD0ABD}" presName="sibTrans" presStyleLbl="sibTrans2D1" presStyleIdx="1" presStyleCnt="4"/>
      <dgm:spPr/>
    </dgm:pt>
    <dgm:pt modelId="{B14DDC06-FBC0-4ADB-A898-31640FB7ADDD}" type="pres">
      <dgm:prSet presAssocID="{AC73124C-B143-4917-9314-464D19BD0ABD}" presName="connectorText" presStyleLbl="sibTrans2D1" presStyleIdx="1" presStyleCnt="4"/>
      <dgm:spPr/>
    </dgm:pt>
    <dgm:pt modelId="{A30E5640-E67D-46EC-8967-D1E0050ADF59}" type="pres">
      <dgm:prSet presAssocID="{332CD507-ACA4-41B9-8B6B-C600FF42B4B4}" presName="node" presStyleLbl="node1" presStyleIdx="2" presStyleCnt="5" custScaleX="73501" custLinFactNeighborX="-49451" custLinFactNeighborY="1030">
        <dgm:presLayoutVars>
          <dgm:bulletEnabled val="1"/>
        </dgm:presLayoutVars>
      </dgm:prSet>
      <dgm:spPr/>
    </dgm:pt>
    <dgm:pt modelId="{0CFE9A49-0550-4F24-8D94-94D7474FBCE2}" type="pres">
      <dgm:prSet presAssocID="{7E6B9C83-2AB0-4091-8B05-259BD8E9317B}" presName="sibTrans" presStyleLbl="sibTrans2D1" presStyleIdx="2" presStyleCnt="4"/>
      <dgm:spPr/>
    </dgm:pt>
    <dgm:pt modelId="{9A18C7D5-D641-4C6F-BCC2-671B3A8209BE}" type="pres">
      <dgm:prSet presAssocID="{7E6B9C83-2AB0-4091-8B05-259BD8E9317B}" presName="connectorText" presStyleLbl="sibTrans2D1" presStyleIdx="2" presStyleCnt="4"/>
      <dgm:spPr/>
    </dgm:pt>
    <dgm:pt modelId="{9A791E03-BBE2-4B54-A32D-EF01BB73C03B}" type="pres">
      <dgm:prSet presAssocID="{A0D70B7E-EF57-4561-AE77-4D5335FE051C}" presName="node" presStyleLbl="node1" presStyleIdx="3" presStyleCnt="5" custScaleX="119142" custLinFactNeighborX="-26271">
        <dgm:presLayoutVars>
          <dgm:bulletEnabled val="1"/>
        </dgm:presLayoutVars>
      </dgm:prSet>
      <dgm:spPr/>
    </dgm:pt>
    <dgm:pt modelId="{8ECC7071-9E23-4EBC-8F75-6A223A6F038B}" type="pres">
      <dgm:prSet presAssocID="{39F6F37D-D15E-4F1A-B97D-6459C0501B19}" presName="sibTrans" presStyleLbl="sibTrans2D1" presStyleIdx="3" presStyleCnt="4"/>
      <dgm:spPr/>
    </dgm:pt>
    <dgm:pt modelId="{3CD18A0C-62ED-4D09-848B-F3357943BA1B}" type="pres">
      <dgm:prSet presAssocID="{39F6F37D-D15E-4F1A-B97D-6459C0501B19}" presName="connectorText" presStyleLbl="sibTrans2D1" presStyleIdx="3" presStyleCnt="4"/>
      <dgm:spPr/>
    </dgm:pt>
    <dgm:pt modelId="{F0AC8349-1221-4512-B40B-3D3297B44336}" type="pres">
      <dgm:prSet presAssocID="{E536DD85-7CF3-4475-B4C0-046043182B21}" presName="node" presStyleLbl="node1" presStyleIdx="4" presStyleCnt="5" custLinFactNeighborX="-59236" custLinFactNeighborY="1030">
        <dgm:presLayoutVars>
          <dgm:bulletEnabled val="1"/>
        </dgm:presLayoutVars>
      </dgm:prSet>
      <dgm:spPr/>
    </dgm:pt>
  </dgm:ptLst>
  <dgm:cxnLst>
    <dgm:cxn modelId="{3FF4A307-6B3C-485E-AC10-9E271101340E}" type="presOf" srcId="{7E6B9C83-2AB0-4091-8B05-259BD8E9317B}" destId="{0CFE9A49-0550-4F24-8D94-94D7474FBCE2}" srcOrd="0" destOrd="0" presId="urn:microsoft.com/office/officeart/2005/8/layout/process1"/>
    <dgm:cxn modelId="{022B050A-9EBF-46EB-96A2-8EB264858D15}" type="presOf" srcId="{39F6F37D-D15E-4F1A-B97D-6459C0501B19}" destId="{3CD18A0C-62ED-4D09-848B-F3357943BA1B}" srcOrd="1" destOrd="0" presId="urn:microsoft.com/office/officeart/2005/8/layout/process1"/>
    <dgm:cxn modelId="{70BDC50A-C842-4449-B37A-FD2EA6B9A911}" type="presOf" srcId="{7E6B9C83-2AB0-4091-8B05-259BD8E9317B}" destId="{9A18C7D5-D641-4C6F-BCC2-671B3A8209BE}" srcOrd="1" destOrd="0" presId="urn:microsoft.com/office/officeart/2005/8/layout/process1"/>
    <dgm:cxn modelId="{6678620F-9FB3-4DCB-9EE1-B5BFA9AF2868}" type="presOf" srcId="{36A71BA3-B8AC-427F-9FA1-75537381A0A9}" destId="{571FA47D-5BBC-41C9-8449-0C88495B08F1}" srcOrd="1" destOrd="0" presId="urn:microsoft.com/office/officeart/2005/8/layout/process1"/>
    <dgm:cxn modelId="{40A07E16-B242-4FC6-818B-8067BC540C85}" srcId="{6DDF5E23-8C29-49D1-A22B-EBD0D8805C34}" destId="{A0D70B7E-EF57-4561-AE77-4D5335FE051C}" srcOrd="3" destOrd="0" parTransId="{4E5EDB54-282B-4BA5-AC30-53589D47CC4A}" sibTransId="{39F6F37D-D15E-4F1A-B97D-6459C0501B19}"/>
    <dgm:cxn modelId="{D9CF625E-9C78-434C-9FA8-51700D9D7AB7}" type="presOf" srcId="{E536DD85-7CF3-4475-B4C0-046043182B21}" destId="{F0AC8349-1221-4512-B40B-3D3297B44336}" srcOrd="0" destOrd="0" presId="urn:microsoft.com/office/officeart/2005/8/layout/process1"/>
    <dgm:cxn modelId="{F1D7AD62-B53E-4D7D-88B3-9B831E0E7C2B}" srcId="{6DDF5E23-8C29-49D1-A22B-EBD0D8805C34}" destId="{5220C8B0-16E6-4A1D-AFD8-51506F386703}" srcOrd="1" destOrd="0" parTransId="{62EC0EBD-3BEA-4A99-8BBD-D019244D922F}" sibTransId="{AC73124C-B143-4917-9314-464D19BD0ABD}"/>
    <dgm:cxn modelId="{B87C7A6A-98F8-4EB5-81C8-FD10DDC1CF57}" type="presOf" srcId="{6DDF5E23-8C29-49D1-A22B-EBD0D8805C34}" destId="{3081DE66-BF0B-47D1-AC1A-60609FA21E3B}" srcOrd="0" destOrd="0" presId="urn:microsoft.com/office/officeart/2005/8/layout/process1"/>
    <dgm:cxn modelId="{472CA04F-010C-4C90-B819-62012CD37AA7}" type="presOf" srcId="{39F6F37D-D15E-4F1A-B97D-6459C0501B19}" destId="{8ECC7071-9E23-4EBC-8F75-6A223A6F038B}" srcOrd="0" destOrd="0" presId="urn:microsoft.com/office/officeart/2005/8/layout/process1"/>
    <dgm:cxn modelId="{86A8A982-86E0-4EAA-A554-452CCEF909E7}" type="presOf" srcId="{332CD507-ACA4-41B9-8B6B-C600FF42B4B4}" destId="{A30E5640-E67D-46EC-8967-D1E0050ADF59}" srcOrd="0" destOrd="0" presId="urn:microsoft.com/office/officeart/2005/8/layout/process1"/>
    <dgm:cxn modelId="{241E67A8-9745-4AAC-B51D-8D2A7D8B8DB2}" type="presOf" srcId="{36A71BA3-B8AC-427F-9FA1-75537381A0A9}" destId="{ACBE8D13-8CEC-4878-9712-5CFD2B7D897C}" srcOrd="0" destOrd="0" presId="urn:microsoft.com/office/officeart/2005/8/layout/process1"/>
    <dgm:cxn modelId="{4D8FA5AC-0630-4D3A-A4B7-1E3B2267E7E4}" srcId="{6DDF5E23-8C29-49D1-A22B-EBD0D8805C34}" destId="{332CD507-ACA4-41B9-8B6B-C600FF42B4B4}" srcOrd="2" destOrd="0" parTransId="{C4868567-8335-410A-863B-705D83979888}" sibTransId="{7E6B9C83-2AB0-4091-8B05-259BD8E9317B}"/>
    <dgm:cxn modelId="{1B5D2AAE-5543-4AEA-8EBE-5A4A5B1B517E}" srcId="{6DDF5E23-8C29-49D1-A22B-EBD0D8805C34}" destId="{1E41D844-3529-4051-B79C-0B4708E3AEBF}" srcOrd="0" destOrd="0" parTransId="{0AD3F42B-C0A5-44F7-952E-7D2012B2C1F0}" sibTransId="{36A71BA3-B8AC-427F-9FA1-75537381A0A9}"/>
    <dgm:cxn modelId="{7014D6B5-4037-4FE2-9457-D0A4CDD26FF8}" type="presOf" srcId="{AC73124C-B143-4917-9314-464D19BD0ABD}" destId="{421959BF-201E-48E5-821F-994F189F513C}" srcOrd="0" destOrd="0" presId="urn:microsoft.com/office/officeart/2005/8/layout/process1"/>
    <dgm:cxn modelId="{E5D342D2-C1BE-492F-A5D8-BE79195484CA}" type="presOf" srcId="{5220C8B0-16E6-4A1D-AFD8-51506F386703}" destId="{837DBD1D-E3DD-4A6F-ACB1-D2094B40F1E9}" srcOrd="0" destOrd="0" presId="urn:microsoft.com/office/officeart/2005/8/layout/process1"/>
    <dgm:cxn modelId="{17461CD6-825C-4515-9137-84899EFA0B3F}" srcId="{6DDF5E23-8C29-49D1-A22B-EBD0D8805C34}" destId="{E536DD85-7CF3-4475-B4C0-046043182B21}" srcOrd="4" destOrd="0" parTransId="{949D3A84-4512-45F0-BBCD-795145AE5A31}" sibTransId="{FE9C678F-8B7A-4222-9DAD-A4D2E7A56649}"/>
    <dgm:cxn modelId="{7ABD59E7-6EFE-4FA0-A4F7-97C8D4690EAA}" type="presOf" srcId="{AC73124C-B143-4917-9314-464D19BD0ABD}" destId="{B14DDC06-FBC0-4ADB-A898-31640FB7ADDD}" srcOrd="1" destOrd="0" presId="urn:microsoft.com/office/officeart/2005/8/layout/process1"/>
    <dgm:cxn modelId="{428CD5F3-F907-45BB-AA0A-FE4924EB3E03}" type="presOf" srcId="{1E41D844-3529-4051-B79C-0B4708E3AEBF}" destId="{1E907A12-1CCF-46DE-997F-5B1D369CF74D}" srcOrd="0" destOrd="0" presId="urn:microsoft.com/office/officeart/2005/8/layout/process1"/>
    <dgm:cxn modelId="{0D6BFCF9-FCD2-4CA4-BAC7-78160E96EAF1}" type="presOf" srcId="{A0D70B7E-EF57-4561-AE77-4D5335FE051C}" destId="{9A791E03-BBE2-4B54-A32D-EF01BB73C03B}" srcOrd="0" destOrd="0" presId="urn:microsoft.com/office/officeart/2005/8/layout/process1"/>
    <dgm:cxn modelId="{B8360D88-BC0D-4A3A-8BD6-458CB04049E8}" type="presParOf" srcId="{3081DE66-BF0B-47D1-AC1A-60609FA21E3B}" destId="{1E907A12-1CCF-46DE-997F-5B1D369CF74D}" srcOrd="0" destOrd="0" presId="urn:microsoft.com/office/officeart/2005/8/layout/process1"/>
    <dgm:cxn modelId="{B04B00B8-E6DE-4340-A173-58D219CB590A}" type="presParOf" srcId="{3081DE66-BF0B-47D1-AC1A-60609FA21E3B}" destId="{ACBE8D13-8CEC-4878-9712-5CFD2B7D897C}" srcOrd="1" destOrd="0" presId="urn:microsoft.com/office/officeart/2005/8/layout/process1"/>
    <dgm:cxn modelId="{E8F397C7-A023-4342-B9A4-A2BDBDECB128}" type="presParOf" srcId="{ACBE8D13-8CEC-4878-9712-5CFD2B7D897C}" destId="{571FA47D-5BBC-41C9-8449-0C88495B08F1}" srcOrd="0" destOrd="0" presId="urn:microsoft.com/office/officeart/2005/8/layout/process1"/>
    <dgm:cxn modelId="{5EA14AC6-AF81-4589-852D-67C4E5E3CC8C}" type="presParOf" srcId="{3081DE66-BF0B-47D1-AC1A-60609FA21E3B}" destId="{837DBD1D-E3DD-4A6F-ACB1-D2094B40F1E9}" srcOrd="2" destOrd="0" presId="urn:microsoft.com/office/officeart/2005/8/layout/process1"/>
    <dgm:cxn modelId="{0531483E-6010-4C3B-814D-0941ACB67709}" type="presParOf" srcId="{3081DE66-BF0B-47D1-AC1A-60609FA21E3B}" destId="{421959BF-201E-48E5-821F-994F189F513C}" srcOrd="3" destOrd="0" presId="urn:microsoft.com/office/officeart/2005/8/layout/process1"/>
    <dgm:cxn modelId="{9DBBDCBB-F3D6-4168-A74B-13C1F97524DC}" type="presParOf" srcId="{421959BF-201E-48E5-821F-994F189F513C}" destId="{B14DDC06-FBC0-4ADB-A898-31640FB7ADDD}" srcOrd="0" destOrd="0" presId="urn:microsoft.com/office/officeart/2005/8/layout/process1"/>
    <dgm:cxn modelId="{C40A34EA-3984-4F32-8222-6001EBD85642}" type="presParOf" srcId="{3081DE66-BF0B-47D1-AC1A-60609FA21E3B}" destId="{A30E5640-E67D-46EC-8967-D1E0050ADF59}" srcOrd="4" destOrd="0" presId="urn:microsoft.com/office/officeart/2005/8/layout/process1"/>
    <dgm:cxn modelId="{95F57C75-BFFC-4EFE-BC94-19964D48C3B2}" type="presParOf" srcId="{3081DE66-BF0B-47D1-AC1A-60609FA21E3B}" destId="{0CFE9A49-0550-4F24-8D94-94D7474FBCE2}" srcOrd="5" destOrd="0" presId="urn:microsoft.com/office/officeart/2005/8/layout/process1"/>
    <dgm:cxn modelId="{970D801C-436A-4FD1-AB6D-CE2E0B86B9D2}" type="presParOf" srcId="{0CFE9A49-0550-4F24-8D94-94D7474FBCE2}" destId="{9A18C7D5-D641-4C6F-BCC2-671B3A8209BE}" srcOrd="0" destOrd="0" presId="urn:microsoft.com/office/officeart/2005/8/layout/process1"/>
    <dgm:cxn modelId="{5A62477E-5DE3-4F29-A7D8-1299E0BDAF98}" type="presParOf" srcId="{3081DE66-BF0B-47D1-AC1A-60609FA21E3B}" destId="{9A791E03-BBE2-4B54-A32D-EF01BB73C03B}" srcOrd="6" destOrd="0" presId="urn:microsoft.com/office/officeart/2005/8/layout/process1"/>
    <dgm:cxn modelId="{44BDE6E8-9194-446C-BE3C-4F3C1CBDD91D}" type="presParOf" srcId="{3081DE66-BF0B-47D1-AC1A-60609FA21E3B}" destId="{8ECC7071-9E23-4EBC-8F75-6A223A6F038B}" srcOrd="7" destOrd="0" presId="urn:microsoft.com/office/officeart/2005/8/layout/process1"/>
    <dgm:cxn modelId="{8D97D63D-76D6-43C4-9851-DCF1C1D2AFBB}" type="presParOf" srcId="{8ECC7071-9E23-4EBC-8F75-6A223A6F038B}" destId="{3CD18A0C-62ED-4D09-848B-F3357943BA1B}" srcOrd="0" destOrd="0" presId="urn:microsoft.com/office/officeart/2005/8/layout/process1"/>
    <dgm:cxn modelId="{E06B9959-01D9-4396-873E-B0F9D047A389}" type="presParOf" srcId="{3081DE66-BF0B-47D1-AC1A-60609FA21E3B}" destId="{F0AC8349-1221-4512-B40B-3D3297B4433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DDF5E23-8C29-49D1-A22B-EBD0D8805C34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5220C8B0-16E6-4A1D-AFD8-51506F38670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 b="0"/>
            <a:t>Nanopore sequencing</a:t>
          </a:r>
        </a:p>
      </dgm:t>
    </dgm:pt>
    <dgm:pt modelId="{62EC0EBD-3BEA-4A99-8BBD-D019244D922F}" type="parTrans" cxnId="{F1D7AD62-B53E-4D7D-88B3-9B831E0E7C2B}">
      <dgm:prSet/>
      <dgm:spPr/>
      <dgm:t>
        <a:bodyPr/>
        <a:lstStyle/>
        <a:p>
          <a:endParaRPr lang="en-GB"/>
        </a:p>
      </dgm:t>
    </dgm:pt>
    <dgm:pt modelId="{AC73124C-B143-4917-9314-464D19BD0ABD}" type="sibTrans" cxnId="{F1D7AD62-B53E-4D7D-88B3-9B831E0E7C2B}">
      <dgm:prSet/>
      <dgm:spPr/>
      <dgm:t>
        <a:bodyPr/>
        <a:lstStyle/>
        <a:p>
          <a:endParaRPr lang="en-GB"/>
        </a:p>
      </dgm:t>
    </dgm:pt>
    <dgm:pt modelId="{332CD507-ACA4-41B9-8B6B-C600FF42B4B4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sz="2000" b="0"/>
            <a:t>Read QC </a:t>
          </a:r>
          <a:endParaRPr lang="en-GB" sz="2200" b="0"/>
        </a:p>
      </dgm:t>
    </dgm:pt>
    <dgm:pt modelId="{C4868567-8335-410A-863B-705D83979888}" type="parTrans" cxnId="{4D8FA5AC-0630-4D3A-A4B7-1E3B2267E7E4}">
      <dgm:prSet/>
      <dgm:spPr/>
      <dgm:t>
        <a:bodyPr/>
        <a:lstStyle/>
        <a:p>
          <a:endParaRPr lang="en-GB"/>
        </a:p>
      </dgm:t>
    </dgm:pt>
    <dgm:pt modelId="{7E6B9C83-2AB0-4091-8B05-259BD8E9317B}" type="sibTrans" cxnId="{4D8FA5AC-0630-4D3A-A4B7-1E3B2267E7E4}">
      <dgm:prSet/>
      <dgm:spPr/>
      <dgm:t>
        <a:bodyPr/>
        <a:lstStyle/>
        <a:p>
          <a:endParaRPr lang="en-GB"/>
        </a:p>
      </dgm:t>
    </dgm:pt>
    <dgm:pt modelId="{E536DD85-7CF3-4475-B4C0-046043182B21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 b="0"/>
            <a:t>Consensus sequence  reconstruction</a:t>
          </a:r>
        </a:p>
      </dgm:t>
    </dgm:pt>
    <dgm:pt modelId="{949D3A84-4512-45F0-BBCD-795145AE5A31}" type="parTrans" cxnId="{17461CD6-825C-4515-9137-84899EFA0B3F}">
      <dgm:prSet/>
      <dgm:spPr/>
      <dgm:t>
        <a:bodyPr/>
        <a:lstStyle/>
        <a:p>
          <a:endParaRPr lang="en-AU"/>
        </a:p>
      </dgm:t>
    </dgm:pt>
    <dgm:pt modelId="{FE9C678F-8B7A-4222-9DAD-A4D2E7A56649}" type="sibTrans" cxnId="{17461CD6-825C-4515-9137-84899EFA0B3F}">
      <dgm:prSet/>
      <dgm:spPr/>
      <dgm:t>
        <a:bodyPr/>
        <a:lstStyle/>
        <a:p>
          <a:endParaRPr lang="en-AU"/>
        </a:p>
      </dgm:t>
    </dgm:pt>
    <dgm:pt modelId="{1E41D844-3529-4051-B79C-0B4708E3AEBF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 b="0"/>
            <a:t>Amplicon library preparation</a:t>
          </a:r>
        </a:p>
      </dgm:t>
    </dgm:pt>
    <dgm:pt modelId="{0AD3F42B-C0A5-44F7-952E-7D2012B2C1F0}" type="parTrans" cxnId="{1B5D2AAE-5543-4AEA-8EBE-5A4A5B1B517E}">
      <dgm:prSet/>
      <dgm:spPr/>
      <dgm:t>
        <a:bodyPr/>
        <a:lstStyle/>
        <a:p>
          <a:endParaRPr lang="en-AU"/>
        </a:p>
      </dgm:t>
    </dgm:pt>
    <dgm:pt modelId="{36A71BA3-B8AC-427F-9FA1-75537381A0A9}" type="sibTrans" cxnId="{1B5D2AAE-5543-4AEA-8EBE-5A4A5B1B517E}">
      <dgm:prSet/>
      <dgm:spPr/>
      <dgm:t>
        <a:bodyPr/>
        <a:lstStyle/>
        <a:p>
          <a:endParaRPr lang="en-AU"/>
        </a:p>
      </dgm:t>
    </dgm:pt>
    <dgm:pt modelId="{A0D70B7E-EF57-4561-AE77-4D5335FE051C}">
      <dgm:prSet phldrT="[Text]" custT="1"/>
      <dgm:spPr>
        <a:solidFill>
          <a:srgbClr val="A94D0F"/>
        </a:solidFill>
      </dgm:spPr>
      <dgm:t>
        <a:bodyPr/>
        <a:lstStyle/>
        <a:p>
          <a:r>
            <a:rPr lang="en-GB" sz="2200" b="0"/>
            <a:t>Demultiplexing read data</a:t>
          </a:r>
        </a:p>
      </dgm:t>
    </dgm:pt>
    <dgm:pt modelId="{4E5EDB54-282B-4BA5-AC30-53589D47CC4A}" type="parTrans" cxnId="{40A07E16-B242-4FC6-818B-8067BC540C85}">
      <dgm:prSet/>
      <dgm:spPr/>
      <dgm:t>
        <a:bodyPr/>
        <a:lstStyle/>
        <a:p>
          <a:endParaRPr lang="en-AU"/>
        </a:p>
      </dgm:t>
    </dgm:pt>
    <dgm:pt modelId="{39F6F37D-D15E-4F1A-B97D-6459C0501B19}" type="sibTrans" cxnId="{40A07E16-B242-4FC6-818B-8067BC540C85}">
      <dgm:prSet/>
      <dgm:spPr/>
      <dgm:t>
        <a:bodyPr/>
        <a:lstStyle/>
        <a:p>
          <a:endParaRPr lang="en-AU"/>
        </a:p>
      </dgm:t>
    </dgm:pt>
    <dgm:pt modelId="{3081DE66-BF0B-47D1-AC1A-60609FA21E3B}" type="pres">
      <dgm:prSet presAssocID="{6DDF5E23-8C29-49D1-A22B-EBD0D8805C34}" presName="Name0" presStyleCnt="0">
        <dgm:presLayoutVars>
          <dgm:dir/>
          <dgm:resizeHandles val="exact"/>
        </dgm:presLayoutVars>
      </dgm:prSet>
      <dgm:spPr/>
    </dgm:pt>
    <dgm:pt modelId="{1E907A12-1CCF-46DE-997F-5B1D369CF74D}" type="pres">
      <dgm:prSet presAssocID="{1E41D844-3529-4051-B79C-0B4708E3AEBF}" presName="node" presStyleLbl="node1" presStyleIdx="0" presStyleCnt="5" custLinFactNeighborX="23180" custLinFactNeighborY="1030">
        <dgm:presLayoutVars>
          <dgm:bulletEnabled val="1"/>
        </dgm:presLayoutVars>
      </dgm:prSet>
      <dgm:spPr/>
    </dgm:pt>
    <dgm:pt modelId="{ACBE8D13-8CEC-4878-9712-5CFD2B7D897C}" type="pres">
      <dgm:prSet presAssocID="{36A71BA3-B8AC-427F-9FA1-75537381A0A9}" presName="sibTrans" presStyleLbl="sibTrans2D1" presStyleIdx="0" presStyleCnt="4"/>
      <dgm:spPr/>
    </dgm:pt>
    <dgm:pt modelId="{571FA47D-5BBC-41C9-8449-0C88495B08F1}" type="pres">
      <dgm:prSet presAssocID="{36A71BA3-B8AC-427F-9FA1-75537381A0A9}" presName="connectorText" presStyleLbl="sibTrans2D1" presStyleIdx="0" presStyleCnt="4"/>
      <dgm:spPr/>
    </dgm:pt>
    <dgm:pt modelId="{837DBD1D-E3DD-4A6F-ACB1-D2094B40F1E9}" type="pres">
      <dgm:prSet presAssocID="{5220C8B0-16E6-4A1D-AFD8-51506F386703}" presName="node" presStyleLbl="node1" presStyleIdx="1" presStyleCnt="5" custScaleX="111776">
        <dgm:presLayoutVars>
          <dgm:bulletEnabled val="1"/>
        </dgm:presLayoutVars>
      </dgm:prSet>
      <dgm:spPr/>
    </dgm:pt>
    <dgm:pt modelId="{421959BF-201E-48E5-821F-994F189F513C}" type="pres">
      <dgm:prSet presAssocID="{AC73124C-B143-4917-9314-464D19BD0ABD}" presName="sibTrans" presStyleLbl="sibTrans2D1" presStyleIdx="1" presStyleCnt="4"/>
      <dgm:spPr/>
    </dgm:pt>
    <dgm:pt modelId="{B14DDC06-FBC0-4ADB-A898-31640FB7ADDD}" type="pres">
      <dgm:prSet presAssocID="{AC73124C-B143-4917-9314-464D19BD0ABD}" presName="connectorText" presStyleLbl="sibTrans2D1" presStyleIdx="1" presStyleCnt="4"/>
      <dgm:spPr/>
    </dgm:pt>
    <dgm:pt modelId="{A30E5640-E67D-46EC-8967-D1E0050ADF59}" type="pres">
      <dgm:prSet presAssocID="{332CD507-ACA4-41B9-8B6B-C600FF42B4B4}" presName="node" presStyleLbl="node1" presStyleIdx="2" presStyleCnt="5" custScaleX="71786" custLinFactNeighborX="-33204" custLinFactNeighborY="1030">
        <dgm:presLayoutVars>
          <dgm:bulletEnabled val="1"/>
        </dgm:presLayoutVars>
      </dgm:prSet>
      <dgm:spPr/>
    </dgm:pt>
    <dgm:pt modelId="{0CFE9A49-0550-4F24-8D94-94D7474FBCE2}" type="pres">
      <dgm:prSet presAssocID="{7E6B9C83-2AB0-4091-8B05-259BD8E9317B}" presName="sibTrans" presStyleLbl="sibTrans2D1" presStyleIdx="2" presStyleCnt="4"/>
      <dgm:spPr/>
    </dgm:pt>
    <dgm:pt modelId="{9A18C7D5-D641-4C6F-BCC2-671B3A8209BE}" type="pres">
      <dgm:prSet presAssocID="{7E6B9C83-2AB0-4091-8B05-259BD8E9317B}" presName="connectorText" presStyleLbl="sibTrans2D1" presStyleIdx="2" presStyleCnt="4"/>
      <dgm:spPr/>
    </dgm:pt>
    <dgm:pt modelId="{9A791E03-BBE2-4B54-A32D-EF01BB73C03B}" type="pres">
      <dgm:prSet presAssocID="{A0D70B7E-EF57-4561-AE77-4D5335FE051C}" presName="node" presStyleLbl="node1" presStyleIdx="3" presStyleCnt="5" custScaleX="119142" custLinFactNeighborX="-26271">
        <dgm:presLayoutVars>
          <dgm:bulletEnabled val="1"/>
        </dgm:presLayoutVars>
      </dgm:prSet>
      <dgm:spPr/>
    </dgm:pt>
    <dgm:pt modelId="{8ECC7071-9E23-4EBC-8F75-6A223A6F038B}" type="pres">
      <dgm:prSet presAssocID="{39F6F37D-D15E-4F1A-B97D-6459C0501B19}" presName="sibTrans" presStyleLbl="sibTrans2D1" presStyleIdx="3" presStyleCnt="4"/>
      <dgm:spPr/>
    </dgm:pt>
    <dgm:pt modelId="{3CD18A0C-62ED-4D09-848B-F3357943BA1B}" type="pres">
      <dgm:prSet presAssocID="{39F6F37D-D15E-4F1A-B97D-6459C0501B19}" presName="connectorText" presStyleLbl="sibTrans2D1" presStyleIdx="3" presStyleCnt="4"/>
      <dgm:spPr/>
    </dgm:pt>
    <dgm:pt modelId="{F0AC8349-1221-4512-B40B-3D3297B44336}" type="pres">
      <dgm:prSet presAssocID="{E536DD85-7CF3-4475-B4C0-046043182B21}" presName="node" presStyleLbl="node1" presStyleIdx="4" presStyleCnt="5" custLinFactNeighborX="-59236" custLinFactNeighborY="1030">
        <dgm:presLayoutVars>
          <dgm:bulletEnabled val="1"/>
        </dgm:presLayoutVars>
      </dgm:prSet>
      <dgm:spPr/>
    </dgm:pt>
  </dgm:ptLst>
  <dgm:cxnLst>
    <dgm:cxn modelId="{3FF4A307-6B3C-485E-AC10-9E271101340E}" type="presOf" srcId="{7E6B9C83-2AB0-4091-8B05-259BD8E9317B}" destId="{0CFE9A49-0550-4F24-8D94-94D7474FBCE2}" srcOrd="0" destOrd="0" presId="urn:microsoft.com/office/officeart/2005/8/layout/process1"/>
    <dgm:cxn modelId="{022B050A-9EBF-46EB-96A2-8EB264858D15}" type="presOf" srcId="{39F6F37D-D15E-4F1A-B97D-6459C0501B19}" destId="{3CD18A0C-62ED-4D09-848B-F3357943BA1B}" srcOrd="1" destOrd="0" presId="urn:microsoft.com/office/officeart/2005/8/layout/process1"/>
    <dgm:cxn modelId="{70BDC50A-C842-4449-B37A-FD2EA6B9A911}" type="presOf" srcId="{7E6B9C83-2AB0-4091-8B05-259BD8E9317B}" destId="{9A18C7D5-D641-4C6F-BCC2-671B3A8209BE}" srcOrd="1" destOrd="0" presId="urn:microsoft.com/office/officeart/2005/8/layout/process1"/>
    <dgm:cxn modelId="{6678620F-9FB3-4DCB-9EE1-B5BFA9AF2868}" type="presOf" srcId="{36A71BA3-B8AC-427F-9FA1-75537381A0A9}" destId="{571FA47D-5BBC-41C9-8449-0C88495B08F1}" srcOrd="1" destOrd="0" presId="urn:microsoft.com/office/officeart/2005/8/layout/process1"/>
    <dgm:cxn modelId="{40A07E16-B242-4FC6-818B-8067BC540C85}" srcId="{6DDF5E23-8C29-49D1-A22B-EBD0D8805C34}" destId="{A0D70B7E-EF57-4561-AE77-4D5335FE051C}" srcOrd="3" destOrd="0" parTransId="{4E5EDB54-282B-4BA5-AC30-53589D47CC4A}" sibTransId="{39F6F37D-D15E-4F1A-B97D-6459C0501B19}"/>
    <dgm:cxn modelId="{D9CF625E-9C78-434C-9FA8-51700D9D7AB7}" type="presOf" srcId="{E536DD85-7CF3-4475-B4C0-046043182B21}" destId="{F0AC8349-1221-4512-B40B-3D3297B44336}" srcOrd="0" destOrd="0" presId="urn:microsoft.com/office/officeart/2005/8/layout/process1"/>
    <dgm:cxn modelId="{F1D7AD62-B53E-4D7D-88B3-9B831E0E7C2B}" srcId="{6DDF5E23-8C29-49D1-A22B-EBD0D8805C34}" destId="{5220C8B0-16E6-4A1D-AFD8-51506F386703}" srcOrd="1" destOrd="0" parTransId="{62EC0EBD-3BEA-4A99-8BBD-D019244D922F}" sibTransId="{AC73124C-B143-4917-9314-464D19BD0ABD}"/>
    <dgm:cxn modelId="{B87C7A6A-98F8-4EB5-81C8-FD10DDC1CF57}" type="presOf" srcId="{6DDF5E23-8C29-49D1-A22B-EBD0D8805C34}" destId="{3081DE66-BF0B-47D1-AC1A-60609FA21E3B}" srcOrd="0" destOrd="0" presId="urn:microsoft.com/office/officeart/2005/8/layout/process1"/>
    <dgm:cxn modelId="{472CA04F-010C-4C90-B819-62012CD37AA7}" type="presOf" srcId="{39F6F37D-D15E-4F1A-B97D-6459C0501B19}" destId="{8ECC7071-9E23-4EBC-8F75-6A223A6F038B}" srcOrd="0" destOrd="0" presId="urn:microsoft.com/office/officeart/2005/8/layout/process1"/>
    <dgm:cxn modelId="{86A8A982-86E0-4EAA-A554-452CCEF909E7}" type="presOf" srcId="{332CD507-ACA4-41B9-8B6B-C600FF42B4B4}" destId="{A30E5640-E67D-46EC-8967-D1E0050ADF59}" srcOrd="0" destOrd="0" presId="urn:microsoft.com/office/officeart/2005/8/layout/process1"/>
    <dgm:cxn modelId="{241E67A8-9745-4AAC-B51D-8D2A7D8B8DB2}" type="presOf" srcId="{36A71BA3-B8AC-427F-9FA1-75537381A0A9}" destId="{ACBE8D13-8CEC-4878-9712-5CFD2B7D897C}" srcOrd="0" destOrd="0" presId="urn:microsoft.com/office/officeart/2005/8/layout/process1"/>
    <dgm:cxn modelId="{4D8FA5AC-0630-4D3A-A4B7-1E3B2267E7E4}" srcId="{6DDF5E23-8C29-49D1-A22B-EBD0D8805C34}" destId="{332CD507-ACA4-41B9-8B6B-C600FF42B4B4}" srcOrd="2" destOrd="0" parTransId="{C4868567-8335-410A-863B-705D83979888}" sibTransId="{7E6B9C83-2AB0-4091-8B05-259BD8E9317B}"/>
    <dgm:cxn modelId="{1B5D2AAE-5543-4AEA-8EBE-5A4A5B1B517E}" srcId="{6DDF5E23-8C29-49D1-A22B-EBD0D8805C34}" destId="{1E41D844-3529-4051-B79C-0B4708E3AEBF}" srcOrd="0" destOrd="0" parTransId="{0AD3F42B-C0A5-44F7-952E-7D2012B2C1F0}" sibTransId="{36A71BA3-B8AC-427F-9FA1-75537381A0A9}"/>
    <dgm:cxn modelId="{7014D6B5-4037-4FE2-9457-D0A4CDD26FF8}" type="presOf" srcId="{AC73124C-B143-4917-9314-464D19BD0ABD}" destId="{421959BF-201E-48E5-821F-994F189F513C}" srcOrd="0" destOrd="0" presId="urn:microsoft.com/office/officeart/2005/8/layout/process1"/>
    <dgm:cxn modelId="{E5D342D2-C1BE-492F-A5D8-BE79195484CA}" type="presOf" srcId="{5220C8B0-16E6-4A1D-AFD8-51506F386703}" destId="{837DBD1D-E3DD-4A6F-ACB1-D2094B40F1E9}" srcOrd="0" destOrd="0" presId="urn:microsoft.com/office/officeart/2005/8/layout/process1"/>
    <dgm:cxn modelId="{17461CD6-825C-4515-9137-84899EFA0B3F}" srcId="{6DDF5E23-8C29-49D1-A22B-EBD0D8805C34}" destId="{E536DD85-7CF3-4475-B4C0-046043182B21}" srcOrd="4" destOrd="0" parTransId="{949D3A84-4512-45F0-BBCD-795145AE5A31}" sibTransId="{FE9C678F-8B7A-4222-9DAD-A4D2E7A56649}"/>
    <dgm:cxn modelId="{7ABD59E7-6EFE-4FA0-A4F7-97C8D4690EAA}" type="presOf" srcId="{AC73124C-B143-4917-9314-464D19BD0ABD}" destId="{B14DDC06-FBC0-4ADB-A898-31640FB7ADDD}" srcOrd="1" destOrd="0" presId="urn:microsoft.com/office/officeart/2005/8/layout/process1"/>
    <dgm:cxn modelId="{428CD5F3-F907-45BB-AA0A-FE4924EB3E03}" type="presOf" srcId="{1E41D844-3529-4051-B79C-0B4708E3AEBF}" destId="{1E907A12-1CCF-46DE-997F-5B1D369CF74D}" srcOrd="0" destOrd="0" presId="urn:microsoft.com/office/officeart/2005/8/layout/process1"/>
    <dgm:cxn modelId="{0D6BFCF9-FCD2-4CA4-BAC7-78160E96EAF1}" type="presOf" srcId="{A0D70B7E-EF57-4561-AE77-4D5335FE051C}" destId="{9A791E03-BBE2-4B54-A32D-EF01BB73C03B}" srcOrd="0" destOrd="0" presId="urn:microsoft.com/office/officeart/2005/8/layout/process1"/>
    <dgm:cxn modelId="{B8360D88-BC0D-4A3A-8BD6-458CB04049E8}" type="presParOf" srcId="{3081DE66-BF0B-47D1-AC1A-60609FA21E3B}" destId="{1E907A12-1CCF-46DE-997F-5B1D369CF74D}" srcOrd="0" destOrd="0" presId="urn:microsoft.com/office/officeart/2005/8/layout/process1"/>
    <dgm:cxn modelId="{B04B00B8-E6DE-4340-A173-58D219CB590A}" type="presParOf" srcId="{3081DE66-BF0B-47D1-AC1A-60609FA21E3B}" destId="{ACBE8D13-8CEC-4878-9712-5CFD2B7D897C}" srcOrd="1" destOrd="0" presId="urn:microsoft.com/office/officeart/2005/8/layout/process1"/>
    <dgm:cxn modelId="{E8F397C7-A023-4342-B9A4-A2BDBDECB128}" type="presParOf" srcId="{ACBE8D13-8CEC-4878-9712-5CFD2B7D897C}" destId="{571FA47D-5BBC-41C9-8449-0C88495B08F1}" srcOrd="0" destOrd="0" presId="urn:microsoft.com/office/officeart/2005/8/layout/process1"/>
    <dgm:cxn modelId="{5EA14AC6-AF81-4589-852D-67C4E5E3CC8C}" type="presParOf" srcId="{3081DE66-BF0B-47D1-AC1A-60609FA21E3B}" destId="{837DBD1D-E3DD-4A6F-ACB1-D2094B40F1E9}" srcOrd="2" destOrd="0" presId="urn:microsoft.com/office/officeart/2005/8/layout/process1"/>
    <dgm:cxn modelId="{0531483E-6010-4C3B-814D-0941ACB67709}" type="presParOf" srcId="{3081DE66-BF0B-47D1-AC1A-60609FA21E3B}" destId="{421959BF-201E-48E5-821F-994F189F513C}" srcOrd="3" destOrd="0" presId="urn:microsoft.com/office/officeart/2005/8/layout/process1"/>
    <dgm:cxn modelId="{9DBBDCBB-F3D6-4168-A74B-13C1F97524DC}" type="presParOf" srcId="{421959BF-201E-48E5-821F-994F189F513C}" destId="{B14DDC06-FBC0-4ADB-A898-31640FB7ADDD}" srcOrd="0" destOrd="0" presId="urn:microsoft.com/office/officeart/2005/8/layout/process1"/>
    <dgm:cxn modelId="{C40A34EA-3984-4F32-8222-6001EBD85642}" type="presParOf" srcId="{3081DE66-BF0B-47D1-AC1A-60609FA21E3B}" destId="{A30E5640-E67D-46EC-8967-D1E0050ADF59}" srcOrd="4" destOrd="0" presId="urn:microsoft.com/office/officeart/2005/8/layout/process1"/>
    <dgm:cxn modelId="{95F57C75-BFFC-4EFE-BC94-19964D48C3B2}" type="presParOf" srcId="{3081DE66-BF0B-47D1-AC1A-60609FA21E3B}" destId="{0CFE9A49-0550-4F24-8D94-94D7474FBCE2}" srcOrd="5" destOrd="0" presId="urn:microsoft.com/office/officeart/2005/8/layout/process1"/>
    <dgm:cxn modelId="{970D801C-436A-4FD1-AB6D-CE2E0B86B9D2}" type="presParOf" srcId="{0CFE9A49-0550-4F24-8D94-94D7474FBCE2}" destId="{9A18C7D5-D641-4C6F-BCC2-671B3A8209BE}" srcOrd="0" destOrd="0" presId="urn:microsoft.com/office/officeart/2005/8/layout/process1"/>
    <dgm:cxn modelId="{5A62477E-5DE3-4F29-A7D8-1299E0BDAF98}" type="presParOf" srcId="{3081DE66-BF0B-47D1-AC1A-60609FA21E3B}" destId="{9A791E03-BBE2-4B54-A32D-EF01BB73C03B}" srcOrd="6" destOrd="0" presId="urn:microsoft.com/office/officeart/2005/8/layout/process1"/>
    <dgm:cxn modelId="{44BDE6E8-9194-446C-BE3C-4F3C1CBDD91D}" type="presParOf" srcId="{3081DE66-BF0B-47D1-AC1A-60609FA21E3B}" destId="{8ECC7071-9E23-4EBC-8F75-6A223A6F038B}" srcOrd="7" destOrd="0" presId="urn:microsoft.com/office/officeart/2005/8/layout/process1"/>
    <dgm:cxn modelId="{8D97D63D-76D6-43C4-9851-DCF1C1D2AFBB}" type="presParOf" srcId="{8ECC7071-9E23-4EBC-8F75-6A223A6F038B}" destId="{3CD18A0C-62ED-4D09-848B-F3357943BA1B}" srcOrd="0" destOrd="0" presId="urn:microsoft.com/office/officeart/2005/8/layout/process1"/>
    <dgm:cxn modelId="{E06B9959-01D9-4396-873E-B0F9D047A389}" type="presParOf" srcId="{3081DE66-BF0B-47D1-AC1A-60609FA21E3B}" destId="{F0AC8349-1221-4512-B40B-3D3297B4433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DF5E23-8C29-49D1-A22B-EBD0D8805C34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5220C8B0-16E6-4A1D-AFD8-51506F38670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 b="0"/>
            <a:t>Nanopore sequencing</a:t>
          </a:r>
        </a:p>
      </dgm:t>
    </dgm:pt>
    <dgm:pt modelId="{62EC0EBD-3BEA-4A99-8BBD-D019244D922F}" type="parTrans" cxnId="{F1D7AD62-B53E-4D7D-88B3-9B831E0E7C2B}">
      <dgm:prSet/>
      <dgm:spPr/>
      <dgm:t>
        <a:bodyPr/>
        <a:lstStyle/>
        <a:p>
          <a:endParaRPr lang="en-GB"/>
        </a:p>
      </dgm:t>
    </dgm:pt>
    <dgm:pt modelId="{AC73124C-B143-4917-9314-464D19BD0ABD}" type="sibTrans" cxnId="{F1D7AD62-B53E-4D7D-88B3-9B831E0E7C2B}">
      <dgm:prSet/>
      <dgm:spPr/>
      <dgm:t>
        <a:bodyPr/>
        <a:lstStyle/>
        <a:p>
          <a:endParaRPr lang="en-GB"/>
        </a:p>
      </dgm:t>
    </dgm:pt>
    <dgm:pt modelId="{1D757D53-2ECB-4C80-B903-6A49ADF7E6D1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 b="0"/>
            <a:t>Demultiplexing read data</a:t>
          </a:r>
        </a:p>
      </dgm:t>
    </dgm:pt>
    <dgm:pt modelId="{10F6B94C-68C5-4468-A16F-6A216B40C6C3}" type="sibTrans" cxnId="{D130ABE4-7B6D-4B8C-84A1-1577B826FD34}">
      <dgm:prSet/>
      <dgm:spPr/>
      <dgm:t>
        <a:bodyPr/>
        <a:lstStyle/>
        <a:p>
          <a:endParaRPr lang="en-GB"/>
        </a:p>
      </dgm:t>
    </dgm:pt>
    <dgm:pt modelId="{66E58F77-02FE-4E25-B71E-31A02D66F67D}" type="parTrans" cxnId="{D130ABE4-7B6D-4B8C-84A1-1577B826FD34}">
      <dgm:prSet/>
      <dgm:spPr/>
      <dgm:t>
        <a:bodyPr/>
        <a:lstStyle/>
        <a:p>
          <a:endParaRPr lang="en-GB"/>
        </a:p>
      </dgm:t>
    </dgm:pt>
    <dgm:pt modelId="{332CD507-ACA4-41B9-8B6B-C600FF42B4B4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 sz="2000" b="0"/>
            <a:t>Read QC </a:t>
          </a:r>
          <a:endParaRPr lang="en-GB" sz="2200" b="0"/>
        </a:p>
      </dgm:t>
    </dgm:pt>
    <dgm:pt modelId="{C4868567-8335-410A-863B-705D83979888}" type="parTrans" cxnId="{4D8FA5AC-0630-4D3A-A4B7-1E3B2267E7E4}">
      <dgm:prSet/>
      <dgm:spPr/>
      <dgm:t>
        <a:bodyPr/>
        <a:lstStyle/>
        <a:p>
          <a:endParaRPr lang="en-GB"/>
        </a:p>
      </dgm:t>
    </dgm:pt>
    <dgm:pt modelId="{7E6B9C83-2AB0-4091-8B05-259BD8E9317B}" type="sibTrans" cxnId="{4D8FA5AC-0630-4D3A-A4B7-1E3B2267E7E4}">
      <dgm:prSet/>
      <dgm:spPr/>
      <dgm:t>
        <a:bodyPr/>
        <a:lstStyle/>
        <a:p>
          <a:endParaRPr lang="en-GB"/>
        </a:p>
      </dgm:t>
    </dgm:pt>
    <dgm:pt modelId="{E536DD85-7CF3-4475-B4C0-046043182B21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 b="0"/>
            <a:t>Consensus sequence  reconstruction</a:t>
          </a:r>
        </a:p>
      </dgm:t>
    </dgm:pt>
    <dgm:pt modelId="{949D3A84-4512-45F0-BBCD-795145AE5A31}" type="parTrans" cxnId="{17461CD6-825C-4515-9137-84899EFA0B3F}">
      <dgm:prSet/>
      <dgm:spPr/>
      <dgm:t>
        <a:bodyPr/>
        <a:lstStyle/>
        <a:p>
          <a:endParaRPr lang="en-AU"/>
        </a:p>
      </dgm:t>
    </dgm:pt>
    <dgm:pt modelId="{FE9C678F-8B7A-4222-9DAD-A4D2E7A56649}" type="sibTrans" cxnId="{17461CD6-825C-4515-9137-84899EFA0B3F}">
      <dgm:prSet/>
      <dgm:spPr/>
      <dgm:t>
        <a:bodyPr/>
        <a:lstStyle/>
        <a:p>
          <a:endParaRPr lang="en-AU"/>
        </a:p>
      </dgm:t>
    </dgm:pt>
    <dgm:pt modelId="{1E41D844-3529-4051-B79C-0B4708E3AEBF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b="0"/>
            <a:t>Amplicon library preparation</a:t>
          </a:r>
        </a:p>
      </dgm:t>
    </dgm:pt>
    <dgm:pt modelId="{0AD3F42B-C0A5-44F7-952E-7D2012B2C1F0}" type="parTrans" cxnId="{1B5D2AAE-5543-4AEA-8EBE-5A4A5B1B517E}">
      <dgm:prSet/>
      <dgm:spPr/>
      <dgm:t>
        <a:bodyPr/>
        <a:lstStyle/>
        <a:p>
          <a:endParaRPr lang="en-AU"/>
        </a:p>
      </dgm:t>
    </dgm:pt>
    <dgm:pt modelId="{36A71BA3-B8AC-427F-9FA1-75537381A0A9}" type="sibTrans" cxnId="{1B5D2AAE-5543-4AEA-8EBE-5A4A5B1B517E}">
      <dgm:prSet/>
      <dgm:spPr/>
      <dgm:t>
        <a:bodyPr/>
        <a:lstStyle/>
        <a:p>
          <a:endParaRPr lang="en-AU"/>
        </a:p>
      </dgm:t>
    </dgm:pt>
    <dgm:pt modelId="{3081DE66-BF0B-47D1-AC1A-60609FA21E3B}" type="pres">
      <dgm:prSet presAssocID="{6DDF5E23-8C29-49D1-A22B-EBD0D8805C34}" presName="Name0" presStyleCnt="0">
        <dgm:presLayoutVars>
          <dgm:dir/>
          <dgm:resizeHandles val="exact"/>
        </dgm:presLayoutVars>
      </dgm:prSet>
      <dgm:spPr/>
    </dgm:pt>
    <dgm:pt modelId="{1E907A12-1CCF-46DE-997F-5B1D369CF74D}" type="pres">
      <dgm:prSet presAssocID="{1E41D844-3529-4051-B79C-0B4708E3AEBF}" presName="node" presStyleLbl="node1" presStyleIdx="0" presStyleCnt="5" custLinFactNeighborX="23180" custLinFactNeighborY="1030">
        <dgm:presLayoutVars>
          <dgm:bulletEnabled val="1"/>
        </dgm:presLayoutVars>
      </dgm:prSet>
      <dgm:spPr/>
    </dgm:pt>
    <dgm:pt modelId="{ACBE8D13-8CEC-4878-9712-5CFD2B7D897C}" type="pres">
      <dgm:prSet presAssocID="{36A71BA3-B8AC-427F-9FA1-75537381A0A9}" presName="sibTrans" presStyleLbl="sibTrans2D1" presStyleIdx="0" presStyleCnt="4"/>
      <dgm:spPr/>
    </dgm:pt>
    <dgm:pt modelId="{571FA47D-5BBC-41C9-8449-0C88495B08F1}" type="pres">
      <dgm:prSet presAssocID="{36A71BA3-B8AC-427F-9FA1-75537381A0A9}" presName="connectorText" presStyleLbl="sibTrans2D1" presStyleIdx="0" presStyleCnt="4"/>
      <dgm:spPr/>
    </dgm:pt>
    <dgm:pt modelId="{837DBD1D-E3DD-4A6F-ACB1-D2094B40F1E9}" type="pres">
      <dgm:prSet presAssocID="{5220C8B0-16E6-4A1D-AFD8-51506F386703}" presName="node" presStyleLbl="node1" presStyleIdx="1" presStyleCnt="5" custScaleX="111776">
        <dgm:presLayoutVars>
          <dgm:bulletEnabled val="1"/>
        </dgm:presLayoutVars>
      </dgm:prSet>
      <dgm:spPr/>
    </dgm:pt>
    <dgm:pt modelId="{421959BF-201E-48E5-821F-994F189F513C}" type="pres">
      <dgm:prSet presAssocID="{AC73124C-B143-4917-9314-464D19BD0ABD}" presName="sibTrans" presStyleLbl="sibTrans2D1" presStyleIdx="1" presStyleCnt="4"/>
      <dgm:spPr/>
    </dgm:pt>
    <dgm:pt modelId="{B14DDC06-FBC0-4ADB-A898-31640FB7ADDD}" type="pres">
      <dgm:prSet presAssocID="{AC73124C-B143-4917-9314-464D19BD0ABD}" presName="connectorText" presStyleLbl="sibTrans2D1" presStyleIdx="1" presStyleCnt="4"/>
      <dgm:spPr/>
    </dgm:pt>
    <dgm:pt modelId="{2B67CB83-F538-48C2-B930-C1D301C1EC3C}" type="pres">
      <dgm:prSet presAssocID="{1D757D53-2ECB-4C80-B903-6A49ADF7E6D1}" presName="node" presStyleLbl="node1" presStyleIdx="2" presStyleCnt="5" custLinFactNeighborX="-26271">
        <dgm:presLayoutVars>
          <dgm:bulletEnabled val="1"/>
        </dgm:presLayoutVars>
      </dgm:prSet>
      <dgm:spPr/>
    </dgm:pt>
    <dgm:pt modelId="{9CAFF6BA-1836-4F9D-B123-6D4C028037D1}" type="pres">
      <dgm:prSet presAssocID="{10F6B94C-68C5-4468-A16F-6A216B40C6C3}" presName="sibTrans" presStyleLbl="sibTrans2D1" presStyleIdx="2" presStyleCnt="4"/>
      <dgm:spPr/>
    </dgm:pt>
    <dgm:pt modelId="{3666ACCA-622E-4A88-ADE0-64E826650245}" type="pres">
      <dgm:prSet presAssocID="{10F6B94C-68C5-4468-A16F-6A216B40C6C3}" presName="connectorText" presStyleLbl="sibTrans2D1" presStyleIdx="2" presStyleCnt="4"/>
      <dgm:spPr/>
    </dgm:pt>
    <dgm:pt modelId="{A30E5640-E67D-46EC-8967-D1E0050ADF59}" type="pres">
      <dgm:prSet presAssocID="{332CD507-ACA4-41B9-8B6B-C600FF42B4B4}" presName="node" presStyleLbl="node1" presStyleIdx="3" presStyleCnt="5" custScaleX="73501" custLinFactNeighborX="-49451" custLinFactNeighborY="1030">
        <dgm:presLayoutVars>
          <dgm:bulletEnabled val="1"/>
        </dgm:presLayoutVars>
      </dgm:prSet>
      <dgm:spPr/>
    </dgm:pt>
    <dgm:pt modelId="{0CFE9A49-0550-4F24-8D94-94D7474FBCE2}" type="pres">
      <dgm:prSet presAssocID="{7E6B9C83-2AB0-4091-8B05-259BD8E9317B}" presName="sibTrans" presStyleLbl="sibTrans2D1" presStyleIdx="3" presStyleCnt="4"/>
      <dgm:spPr/>
    </dgm:pt>
    <dgm:pt modelId="{9A18C7D5-D641-4C6F-BCC2-671B3A8209BE}" type="pres">
      <dgm:prSet presAssocID="{7E6B9C83-2AB0-4091-8B05-259BD8E9317B}" presName="connectorText" presStyleLbl="sibTrans2D1" presStyleIdx="3" presStyleCnt="4"/>
      <dgm:spPr/>
    </dgm:pt>
    <dgm:pt modelId="{F0AC8349-1221-4512-B40B-3D3297B44336}" type="pres">
      <dgm:prSet presAssocID="{E536DD85-7CF3-4475-B4C0-046043182B21}" presName="node" presStyleLbl="node1" presStyleIdx="4" presStyleCnt="5" custLinFactNeighborX="-59236" custLinFactNeighborY="1030">
        <dgm:presLayoutVars>
          <dgm:bulletEnabled val="1"/>
        </dgm:presLayoutVars>
      </dgm:prSet>
      <dgm:spPr/>
    </dgm:pt>
  </dgm:ptLst>
  <dgm:cxnLst>
    <dgm:cxn modelId="{3FF4A307-6B3C-485E-AC10-9E271101340E}" type="presOf" srcId="{7E6B9C83-2AB0-4091-8B05-259BD8E9317B}" destId="{0CFE9A49-0550-4F24-8D94-94D7474FBCE2}" srcOrd="0" destOrd="0" presId="urn:microsoft.com/office/officeart/2005/8/layout/process1"/>
    <dgm:cxn modelId="{70BDC50A-C842-4449-B37A-FD2EA6B9A911}" type="presOf" srcId="{7E6B9C83-2AB0-4091-8B05-259BD8E9317B}" destId="{9A18C7D5-D641-4C6F-BCC2-671B3A8209BE}" srcOrd="1" destOrd="0" presId="urn:microsoft.com/office/officeart/2005/8/layout/process1"/>
    <dgm:cxn modelId="{6678620F-9FB3-4DCB-9EE1-B5BFA9AF2868}" type="presOf" srcId="{36A71BA3-B8AC-427F-9FA1-75537381A0A9}" destId="{571FA47D-5BBC-41C9-8449-0C88495B08F1}" srcOrd="1" destOrd="0" presId="urn:microsoft.com/office/officeart/2005/8/layout/process1"/>
    <dgm:cxn modelId="{D9CF625E-9C78-434C-9FA8-51700D9D7AB7}" type="presOf" srcId="{E536DD85-7CF3-4475-B4C0-046043182B21}" destId="{F0AC8349-1221-4512-B40B-3D3297B44336}" srcOrd="0" destOrd="0" presId="urn:microsoft.com/office/officeart/2005/8/layout/process1"/>
    <dgm:cxn modelId="{9078F741-D62E-4235-97B2-919142359A8D}" type="presOf" srcId="{10F6B94C-68C5-4468-A16F-6A216B40C6C3}" destId="{3666ACCA-622E-4A88-ADE0-64E826650245}" srcOrd="1" destOrd="0" presId="urn:microsoft.com/office/officeart/2005/8/layout/process1"/>
    <dgm:cxn modelId="{F1D7AD62-B53E-4D7D-88B3-9B831E0E7C2B}" srcId="{6DDF5E23-8C29-49D1-A22B-EBD0D8805C34}" destId="{5220C8B0-16E6-4A1D-AFD8-51506F386703}" srcOrd="1" destOrd="0" parTransId="{62EC0EBD-3BEA-4A99-8BBD-D019244D922F}" sibTransId="{AC73124C-B143-4917-9314-464D19BD0ABD}"/>
    <dgm:cxn modelId="{B87C7A6A-98F8-4EB5-81C8-FD10DDC1CF57}" type="presOf" srcId="{6DDF5E23-8C29-49D1-A22B-EBD0D8805C34}" destId="{3081DE66-BF0B-47D1-AC1A-60609FA21E3B}" srcOrd="0" destOrd="0" presId="urn:microsoft.com/office/officeart/2005/8/layout/process1"/>
    <dgm:cxn modelId="{5B6FDD5A-1BDB-4E82-972B-89EA654A2683}" type="presOf" srcId="{1D757D53-2ECB-4C80-B903-6A49ADF7E6D1}" destId="{2B67CB83-F538-48C2-B930-C1D301C1EC3C}" srcOrd="0" destOrd="0" presId="urn:microsoft.com/office/officeart/2005/8/layout/process1"/>
    <dgm:cxn modelId="{86A8A982-86E0-4EAA-A554-452CCEF909E7}" type="presOf" srcId="{332CD507-ACA4-41B9-8B6B-C600FF42B4B4}" destId="{A30E5640-E67D-46EC-8967-D1E0050ADF59}" srcOrd="0" destOrd="0" presId="urn:microsoft.com/office/officeart/2005/8/layout/process1"/>
    <dgm:cxn modelId="{5F68D3A6-2AFF-4E88-B63D-C48FF9348347}" type="presOf" srcId="{10F6B94C-68C5-4468-A16F-6A216B40C6C3}" destId="{9CAFF6BA-1836-4F9D-B123-6D4C028037D1}" srcOrd="0" destOrd="0" presId="urn:microsoft.com/office/officeart/2005/8/layout/process1"/>
    <dgm:cxn modelId="{241E67A8-9745-4AAC-B51D-8D2A7D8B8DB2}" type="presOf" srcId="{36A71BA3-B8AC-427F-9FA1-75537381A0A9}" destId="{ACBE8D13-8CEC-4878-9712-5CFD2B7D897C}" srcOrd="0" destOrd="0" presId="urn:microsoft.com/office/officeart/2005/8/layout/process1"/>
    <dgm:cxn modelId="{4D8FA5AC-0630-4D3A-A4B7-1E3B2267E7E4}" srcId="{6DDF5E23-8C29-49D1-A22B-EBD0D8805C34}" destId="{332CD507-ACA4-41B9-8B6B-C600FF42B4B4}" srcOrd="3" destOrd="0" parTransId="{C4868567-8335-410A-863B-705D83979888}" sibTransId="{7E6B9C83-2AB0-4091-8B05-259BD8E9317B}"/>
    <dgm:cxn modelId="{1B5D2AAE-5543-4AEA-8EBE-5A4A5B1B517E}" srcId="{6DDF5E23-8C29-49D1-A22B-EBD0D8805C34}" destId="{1E41D844-3529-4051-B79C-0B4708E3AEBF}" srcOrd="0" destOrd="0" parTransId="{0AD3F42B-C0A5-44F7-952E-7D2012B2C1F0}" sibTransId="{36A71BA3-B8AC-427F-9FA1-75537381A0A9}"/>
    <dgm:cxn modelId="{7014D6B5-4037-4FE2-9457-D0A4CDD26FF8}" type="presOf" srcId="{AC73124C-B143-4917-9314-464D19BD0ABD}" destId="{421959BF-201E-48E5-821F-994F189F513C}" srcOrd="0" destOrd="0" presId="urn:microsoft.com/office/officeart/2005/8/layout/process1"/>
    <dgm:cxn modelId="{E5D342D2-C1BE-492F-A5D8-BE79195484CA}" type="presOf" srcId="{5220C8B0-16E6-4A1D-AFD8-51506F386703}" destId="{837DBD1D-E3DD-4A6F-ACB1-D2094B40F1E9}" srcOrd="0" destOrd="0" presId="urn:microsoft.com/office/officeart/2005/8/layout/process1"/>
    <dgm:cxn modelId="{17461CD6-825C-4515-9137-84899EFA0B3F}" srcId="{6DDF5E23-8C29-49D1-A22B-EBD0D8805C34}" destId="{E536DD85-7CF3-4475-B4C0-046043182B21}" srcOrd="4" destOrd="0" parTransId="{949D3A84-4512-45F0-BBCD-795145AE5A31}" sibTransId="{FE9C678F-8B7A-4222-9DAD-A4D2E7A56649}"/>
    <dgm:cxn modelId="{D130ABE4-7B6D-4B8C-84A1-1577B826FD34}" srcId="{6DDF5E23-8C29-49D1-A22B-EBD0D8805C34}" destId="{1D757D53-2ECB-4C80-B903-6A49ADF7E6D1}" srcOrd="2" destOrd="0" parTransId="{66E58F77-02FE-4E25-B71E-31A02D66F67D}" sibTransId="{10F6B94C-68C5-4468-A16F-6A216B40C6C3}"/>
    <dgm:cxn modelId="{7ABD59E7-6EFE-4FA0-A4F7-97C8D4690EAA}" type="presOf" srcId="{AC73124C-B143-4917-9314-464D19BD0ABD}" destId="{B14DDC06-FBC0-4ADB-A898-31640FB7ADDD}" srcOrd="1" destOrd="0" presId="urn:microsoft.com/office/officeart/2005/8/layout/process1"/>
    <dgm:cxn modelId="{428CD5F3-F907-45BB-AA0A-FE4924EB3E03}" type="presOf" srcId="{1E41D844-3529-4051-B79C-0B4708E3AEBF}" destId="{1E907A12-1CCF-46DE-997F-5B1D369CF74D}" srcOrd="0" destOrd="0" presId="urn:microsoft.com/office/officeart/2005/8/layout/process1"/>
    <dgm:cxn modelId="{B8360D88-BC0D-4A3A-8BD6-458CB04049E8}" type="presParOf" srcId="{3081DE66-BF0B-47D1-AC1A-60609FA21E3B}" destId="{1E907A12-1CCF-46DE-997F-5B1D369CF74D}" srcOrd="0" destOrd="0" presId="urn:microsoft.com/office/officeart/2005/8/layout/process1"/>
    <dgm:cxn modelId="{B04B00B8-E6DE-4340-A173-58D219CB590A}" type="presParOf" srcId="{3081DE66-BF0B-47D1-AC1A-60609FA21E3B}" destId="{ACBE8D13-8CEC-4878-9712-5CFD2B7D897C}" srcOrd="1" destOrd="0" presId="urn:microsoft.com/office/officeart/2005/8/layout/process1"/>
    <dgm:cxn modelId="{E8F397C7-A023-4342-B9A4-A2BDBDECB128}" type="presParOf" srcId="{ACBE8D13-8CEC-4878-9712-5CFD2B7D897C}" destId="{571FA47D-5BBC-41C9-8449-0C88495B08F1}" srcOrd="0" destOrd="0" presId="urn:microsoft.com/office/officeart/2005/8/layout/process1"/>
    <dgm:cxn modelId="{5EA14AC6-AF81-4589-852D-67C4E5E3CC8C}" type="presParOf" srcId="{3081DE66-BF0B-47D1-AC1A-60609FA21E3B}" destId="{837DBD1D-E3DD-4A6F-ACB1-D2094B40F1E9}" srcOrd="2" destOrd="0" presId="urn:microsoft.com/office/officeart/2005/8/layout/process1"/>
    <dgm:cxn modelId="{0531483E-6010-4C3B-814D-0941ACB67709}" type="presParOf" srcId="{3081DE66-BF0B-47D1-AC1A-60609FA21E3B}" destId="{421959BF-201E-48E5-821F-994F189F513C}" srcOrd="3" destOrd="0" presId="urn:microsoft.com/office/officeart/2005/8/layout/process1"/>
    <dgm:cxn modelId="{9DBBDCBB-F3D6-4168-A74B-13C1F97524DC}" type="presParOf" srcId="{421959BF-201E-48E5-821F-994F189F513C}" destId="{B14DDC06-FBC0-4ADB-A898-31640FB7ADDD}" srcOrd="0" destOrd="0" presId="urn:microsoft.com/office/officeart/2005/8/layout/process1"/>
    <dgm:cxn modelId="{9B79EDC4-E4E2-4C59-AE86-AFFA52599417}" type="presParOf" srcId="{3081DE66-BF0B-47D1-AC1A-60609FA21E3B}" destId="{2B67CB83-F538-48C2-B930-C1D301C1EC3C}" srcOrd="4" destOrd="0" presId="urn:microsoft.com/office/officeart/2005/8/layout/process1"/>
    <dgm:cxn modelId="{9AA6C4BD-C68F-4D0C-93C1-8E5F0076F7EE}" type="presParOf" srcId="{3081DE66-BF0B-47D1-AC1A-60609FA21E3B}" destId="{9CAFF6BA-1836-4F9D-B123-6D4C028037D1}" srcOrd="5" destOrd="0" presId="urn:microsoft.com/office/officeart/2005/8/layout/process1"/>
    <dgm:cxn modelId="{73C55516-521E-44F1-926F-AAB23CF774EF}" type="presParOf" srcId="{9CAFF6BA-1836-4F9D-B123-6D4C028037D1}" destId="{3666ACCA-622E-4A88-ADE0-64E826650245}" srcOrd="0" destOrd="0" presId="urn:microsoft.com/office/officeart/2005/8/layout/process1"/>
    <dgm:cxn modelId="{C40A34EA-3984-4F32-8222-6001EBD85642}" type="presParOf" srcId="{3081DE66-BF0B-47D1-AC1A-60609FA21E3B}" destId="{A30E5640-E67D-46EC-8967-D1E0050ADF59}" srcOrd="6" destOrd="0" presId="urn:microsoft.com/office/officeart/2005/8/layout/process1"/>
    <dgm:cxn modelId="{95F57C75-BFFC-4EFE-BC94-19964D48C3B2}" type="presParOf" srcId="{3081DE66-BF0B-47D1-AC1A-60609FA21E3B}" destId="{0CFE9A49-0550-4F24-8D94-94D7474FBCE2}" srcOrd="7" destOrd="0" presId="urn:microsoft.com/office/officeart/2005/8/layout/process1"/>
    <dgm:cxn modelId="{970D801C-436A-4FD1-AB6D-CE2E0B86B9D2}" type="presParOf" srcId="{0CFE9A49-0550-4F24-8D94-94D7474FBCE2}" destId="{9A18C7D5-D641-4C6F-BCC2-671B3A8209BE}" srcOrd="0" destOrd="0" presId="urn:microsoft.com/office/officeart/2005/8/layout/process1"/>
    <dgm:cxn modelId="{E06B9959-01D9-4396-873E-B0F9D047A389}" type="presParOf" srcId="{3081DE66-BF0B-47D1-AC1A-60609FA21E3B}" destId="{F0AC8349-1221-4512-B40B-3D3297B4433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DDF5E23-8C29-49D1-A22B-EBD0D8805C34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5220C8B0-16E6-4A1D-AFD8-51506F38670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 b="0"/>
            <a:t>Nanopore sequencing</a:t>
          </a:r>
        </a:p>
      </dgm:t>
    </dgm:pt>
    <dgm:pt modelId="{62EC0EBD-3BEA-4A99-8BBD-D019244D922F}" type="parTrans" cxnId="{F1D7AD62-B53E-4D7D-88B3-9B831E0E7C2B}">
      <dgm:prSet/>
      <dgm:spPr/>
      <dgm:t>
        <a:bodyPr/>
        <a:lstStyle/>
        <a:p>
          <a:endParaRPr lang="en-GB"/>
        </a:p>
      </dgm:t>
    </dgm:pt>
    <dgm:pt modelId="{AC73124C-B143-4917-9314-464D19BD0ABD}" type="sibTrans" cxnId="{F1D7AD62-B53E-4D7D-88B3-9B831E0E7C2B}">
      <dgm:prSet/>
      <dgm:spPr/>
      <dgm:t>
        <a:bodyPr/>
        <a:lstStyle/>
        <a:p>
          <a:endParaRPr lang="en-GB"/>
        </a:p>
      </dgm:t>
    </dgm:pt>
    <dgm:pt modelId="{332CD507-ACA4-41B9-8B6B-C600FF42B4B4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 sz="2000" b="0"/>
            <a:t>Read QC </a:t>
          </a:r>
          <a:endParaRPr lang="en-GB" sz="2200" b="0"/>
        </a:p>
      </dgm:t>
    </dgm:pt>
    <dgm:pt modelId="{C4868567-8335-410A-863B-705D83979888}" type="parTrans" cxnId="{4D8FA5AC-0630-4D3A-A4B7-1E3B2267E7E4}">
      <dgm:prSet/>
      <dgm:spPr/>
      <dgm:t>
        <a:bodyPr/>
        <a:lstStyle/>
        <a:p>
          <a:endParaRPr lang="en-GB"/>
        </a:p>
      </dgm:t>
    </dgm:pt>
    <dgm:pt modelId="{7E6B9C83-2AB0-4091-8B05-259BD8E9317B}" type="sibTrans" cxnId="{4D8FA5AC-0630-4D3A-A4B7-1E3B2267E7E4}">
      <dgm:prSet/>
      <dgm:spPr/>
      <dgm:t>
        <a:bodyPr/>
        <a:lstStyle/>
        <a:p>
          <a:endParaRPr lang="en-GB"/>
        </a:p>
      </dgm:t>
    </dgm:pt>
    <dgm:pt modelId="{E536DD85-7CF3-4475-B4C0-046043182B21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GB" b="0"/>
            <a:t>Consensus sequence  reconstruction</a:t>
          </a:r>
        </a:p>
      </dgm:t>
    </dgm:pt>
    <dgm:pt modelId="{949D3A84-4512-45F0-BBCD-795145AE5A31}" type="parTrans" cxnId="{17461CD6-825C-4515-9137-84899EFA0B3F}">
      <dgm:prSet/>
      <dgm:spPr/>
      <dgm:t>
        <a:bodyPr/>
        <a:lstStyle/>
        <a:p>
          <a:endParaRPr lang="en-AU"/>
        </a:p>
      </dgm:t>
    </dgm:pt>
    <dgm:pt modelId="{FE9C678F-8B7A-4222-9DAD-A4D2E7A56649}" type="sibTrans" cxnId="{17461CD6-825C-4515-9137-84899EFA0B3F}">
      <dgm:prSet/>
      <dgm:spPr/>
      <dgm:t>
        <a:bodyPr/>
        <a:lstStyle/>
        <a:p>
          <a:endParaRPr lang="en-AU"/>
        </a:p>
      </dgm:t>
    </dgm:pt>
    <dgm:pt modelId="{1E41D844-3529-4051-B79C-0B4708E3AEBF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 b="0"/>
            <a:t>Amplicon library preparation</a:t>
          </a:r>
        </a:p>
      </dgm:t>
    </dgm:pt>
    <dgm:pt modelId="{0AD3F42B-C0A5-44F7-952E-7D2012B2C1F0}" type="parTrans" cxnId="{1B5D2AAE-5543-4AEA-8EBE-5A4A5B1B517E}">
      <dgm:prSet/>
      <dgm:spPr/>
      <dgm:t>
        <a:bodyPr/>
        <a:lstStyle/>
        <a:p>
          <a:endParaRPr lang="en-AU"/>
        </a:p>
      </dgm:t>
    </dgm:pt>
    <dgm:pt modelId="{36A71BA3-B8AC-427F-9FA1-75537381A0A9}" type="sibTrans" cxnId="{1B5D2AAE-5543-4AEA-8EBE-5A4A5B1B517E}">
      <dgm:prSet/>
      <dgm:spPr/>
      <dgm:t>
        <a:bodyPr/>
        <a:lstStyle/>
        <a:p>
          <a:endParaRPr lang="en-AU"/>
        </a:p>
      </dgm:t>
    </dgm:pt>
    <dgm:pt modelId="{A0D70B7E-EF57-4561-AE77-4D5335FE051C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 sz="2200" b="0"/>
            <a:t>Demultiplexing read data</a:t>
          </a:r>
        </a:p>
      </dgm:t>
    </dgm:pt>
    <dgm:pt modelId="{4E5EDB54-282B-4BA5-AC30-53589D47CC4A}" type="parTrans" cxnId="{40A07E16-B242-4FC6-818B-8067BC540C85}">
      <dgm:prSet/>
      <dgm:spPr/>
      <dgm:t>
        <a:bodyPr/>
        <a:lstStyle/>
        <a:p>
          <a:endParaRPr lang="en-AU"/>
        </a:p>
      </dgm:t>
    </dgm:pt>
    <dgm:pt modelId="{39F6F37D-D15E-4F1A-B97D-6459C0501B19}" type="sibTrans" cxnId="{40A07E16-B242-4FC6-818B-8067BC540C85}">
      <dgm:prSet/>
      <dgm:spPr/>
      <dgm:t>
        <a:bodyPr/>
        <a:lstStyle/>
        <a:p>
          <a:endParaRPr lang="en-AU"/>
        </a:p>
      </dgm:t>
    </dgm:pt>
    <dgm:pt modelId="{3081DE66-BF0B-47D1-AC1A-60609FA21E3B}" type="pres">
      <dgm:prSet presAssocID="{6DDF5E23-8C29-49D1-A22B-EBD0D8805C34}" presName="Name0" presStyleCnt="0">
        <dgm:presLayoutVars>
          <dgm:dir/>
          <dgm:resizeHandles val="exact"/>
        </dgm:presLayoutVars>
      </dgm:prSet>
      <dgm:spPr/>
    </dgm:pt>
    <dgm:pt modelId="{1E907A12-1CCF-46DE-997F-5B1D369CF74D}" type="pres">
      <dgm:prSet presAssocID="{1E41D844-3529-4051-B79C-0B4708E3AEBF}" presName="node" presStyleLbl="node1" presStyleIdx="0" presStyleCnt="5" custLinFactNeighborX="23180" custLinFactNeighborY="1030">
        <dgm:presLayoutVars>
          <dgm:bulletEnabled val="1"/>
        </dgm:presLayoutVars>
      </dgm:prSet>
      <dgm:spPr/>
    </dgm:pt>
    <dgm:pt modelId="{ACBE8D13-8CEC-4878-9712-5CFD2B7D897C}" type="pres">
      <dgm:prSet presAssocID="{36A71BA3-B8AC-427F-9FA1-75537381A0A9}" presName="sibTrans" presStyleLbl="sibTrans2D1" presStyleIdx="0" presStyleCnt="4"/>
      <dgm:spPr/>
    </dgm:pt>
    <dgm:pt modelId="{571FA47D-5BBC-41C9-8449-0C88495B08F1}" type="pres">
      <dgm:prSet presAssocID="{36A71BA3-B8AC-427F-9FA1-75537381A0A9}" presName="connectorText" presStyleLbl="sibTrans2D1" presStyleIdx="0" presStyleCnt="4"/>
      <dgm:spPr/>
    </dgm:pt>
    <dgm:pt modelId="{837DBD1D-E3DD-4A6F-ACB1-D2094B40F1E9}" type="pres">
      <dgm:prSet presAssocID="{5220C8B0-16E6-4A1D-AFD8-51506F386703}" presName="node" presStyleLbl="node1" presStyleIdx="1" presStyleCnt="5" custScaleX="111776">
        <dgm:presLayoutVars>
          <dgm:bulletEnabled val="1"/>
        </dgm:presLayoutVars>
      </dgm:prSet>
      <dgm:spPr/>
    </dgm:pt>
    <dgm:pt modelId="{421959BF-201E-48E5-821F-994F189F513C}" type="pres">
      <dgm:prSet presAssocID="{AC73124C-B143-4917-9314-464D19BD0ABD}" presName="sibTrans" presStyleLbl="sibTrans2D1" presStyleIdx="1" presStyleCnt="4"/>
      <dgm:spPr/>
    </dgm:pt>
    <dgm:pt modelId="{B14DDC06-FBC0-4ADB-A898-31640FB7ADDD}" type="pres">
      <dgm:prSet presAssocID="{AC73124C-B143-4917-9314-464D19BD0ABD}" presName="connectorText" presStyleLbl="sibTrans2D1" presStyleIdx="1" presStyleCnt="4"/>
      <dgm:spPr/>
    </dgm:pt>
    <dgm:pt modelId="{A30E5640-E67D-46EC-8967-D1E0050ADF59}" type="pres">
      <dgm:prSet presAssocID="{332CD507-ACA4-41B9-8B6B-C600FF42B4B4}" presName="node" presStyleLbl="node1" presStyleIdx="2" presStyleCnt="5" custScaleX="71786" custLinFactNeighborX="-33204" custLinFactNeighborY="1030">
        <dgm:presLayoutVars>
          <dgm:bulletEnabled val="1"/>
        </dgm:presLayoutVars>
      </dgm:prSet>
      <dgm:spPr/>
    </dgm:pt>
    <dgm:pt modelId="{0CFE9A49-0550-4F24-8D94-94D7474FBCE2}" type="pres">
      <dgm:prSet presAssocID="{7E6B9C83-2AB0-4091-8B05-259BD8E9317B}" presName="sibTrans" presStyleLbl="sibTrans2D1" presStyleIdx="2" presStyleCnt="4"/>
      <dgm:spPr/>
    </dgm:pt>
    <dgm:pt modelId="{9A18C7D5-D641-4C6F-BCC2-671B3A8209BE}" type="pres">
      <dgm:prSet presAssocID="{7E6B9C83-2AB0-4091-8B05-259BD8E9317B}" presName="connectorText" presStyleLbl="sibTrans2D1" presStyleIdx="2" presStyleCnt="4"/>
      <dgm:spPr/>
    </dgm:pt>
    <dgm:pt modelId="{9A791E03-BBE2-4B54-A32D-EF01BB73C03B}" type="pres">
      <dgm:prSet presAssocID="{A0D70B7E-EF57-4561-AE77-4D5335FE051C}" presName="node" presStyleLbl="node1" presStyleIdx="3" presStyleCnt="5" custScaleX="119142" custLinFactNeighborX="-26271">
        <dgm:presLayoutVars>
          <dgm:bulletEnabled val="1"/>
        </dgm:presLayoutVars>
      </dgm:prSet>
      <dgm:spPr/>
    </dgm:pt>
    <dgm:pt modelId="{8ECC7071-9E23-4EBC-8F75-6A223A6F038B}" type="pres">
      <dgm:prSet presAssocID="{39F6F37D-D15E-4F1A-B97D-6459C0501B19}" presName="sibTrans" presStyleLbl="sibTrans2D1" presStyleIdx="3" presStyleCnt="4"/>
      <dgm:spPr/>
    </dgm:pt>
    <dgm:pt modelId="{3CD18A0C-62ED-4D09-848B-F3357943BA1B}" type="pres">
      <dgm:prSet presAssocID="{39F6F37D-D15E-4F1A-B97D-6459C0501B19}" presName="connectorText" presStyleLbl="sibTrans2D1" presStyleIdx="3" presStyleCnt="4"/>
      <dgm:spPr/>
    </dgm:pt>
    <dgm:pt modelId="{F0AC8349-1221-4512-B40B-3D3297B44336}" type="pres">
      <dgm:prSet presAssocID="{E536DD85-7CF3-4475-B4C0-046043182B21}" presName="node" presStyleLbl="node1" presStyleIdx="4" presStyleCnt="5" custLinFactNeighborX="-59236" custLinFactNeighborY="1030">
        <dgm:presLayoutVars>
          <dgm:bulletEnabled val="1"/>
        </dgm:presLayoutVars>
      </dgm:prSet>
      <dgm:spPr/>
    </dgm:pt>
  </dgm:ptLst>
  <dgm:cxnLst>
    <dgm:cxn modelId="{3FF4A307-6B3C-485E-AC10-9E271101340E}" type="presOf" srcId="{7E6B9C83-2AB0-4091-8B05-259BD8E9317B}" destId="{0CFE9A49-0550-4F24-8D94-94D7474FBCE2}" srcOrd="0" destOrd="0" presId="urn:microsoft.com/office/officeart/2005/8/layout/process1"/>
    <dgm:cxn modelId="{022B050A-9EBF-46EB-96A2-8EB264858D15}" type="presOf" srcId="{39F6F37D-D15E-4F1A-B97D-6459C0501B19}" destId="{3CD18A0C-62ED-4D09-848B-F3357943BA1B}" srcOrd="1" destOrd="0" presId="urn:microsoft.com/office/officeart/2005/8/layout/process1"/>
    <dgm:cxn modelId="{70BDC50A-C842-4449-B37A-FD2EA6B9A911}" type="presOf" srcId="{7E6B9C83-2AB0-4091-8B05-259BD8E9317B}" destId="{9A18C7D5-D641-4C6F-BCC2-671B3A8209BE}" srcOrd="1" destOrd="0" presId="urn:microsoft.com/office/officeart/2005/8/layout/process1"/>
    <dgm:cxn modelId="{6678620F-9FB3-4DCB-9EE1-B5BFA9AF2868}" type="presOf" srcId="{36A71BA3-B8AC-427F-9FA1-75537381A0A9}" destId="{571FA47D-5BBC-41C9-8449-0C88495B08F1}" srcOrd="1" destOrd="0" presId="urn:microsoft.com/office/officeart/2005/8/layout/process1"/>
    <dgm:cxn modelId="{40A07E16-B242-4FC6-818B-8067BC540C85}" srcId="{6DDF5E23-8C29-49D1-A22B-EBD0D8805C34}" destId="{A0D70B7E-EF57-4561-AE77-4D5335FE051C}" srcOrd="3" destOrd="0" parTransId="{4E5EDB54-282B-4BA5-AC30-53589D47CC4A}" sibTransId="{39F6F37D-D15E-4F1A-B97D-6459C0501B19}"/>
    <dgm:cxn modelId="{D9CF625E-9C78-434C-9FA8-51700D9D7AB7}" type="presOf" srcId="{E536DD85-7CF3-4475-B4C0-046043182B21}" destId="{F0AC8349-1221-4512-B40B-3D3297B44336}" srcOrd="0" destOrd="0" presId="urn:microsoft.com/office/officeart/2005/8/layout/process1"/>
    <dgm:cxn modelId="{F1D7AD62-B53E-4D7D-88B3-9B831E0E7C2B}" srcId="{6DDF5E23-8C29-49D1-A22B-EBD0D8805C34}" destId="{5220C8B0-16E6-4A1D-AFD8-51506F386703}" srcOrd="1" destOrd="0" parTransId="{62EC0EBD-3BEA-4A99-8BBD-D019244D922F}" sibTransId="{AC73124C-B143-4917-9314-464D19BD0ABD}"/>
    <dgm:cxn modelId="{B87C7A6A-98F8-4EB5-81C8-FD10DDC1CF57}" type="presOf" srcId="{6DDF5E23-8C29-49D1-A22B-EBD0D8805C34}" destId="{3081DE66-BF0B-47D1-AC1A-60609FA21E3B}" srcOrd="0" destOrd="0" presId="urn:microsoft.com/office/officeart/2005/8/layout/process1"/>
    <dgm:cxn modelId="{472CA04F-010C-4C90-B819-62012CD37AA7}" type="presOf" srcId="{39F6F37D-D15E-4F1A-B97D-6459C0501B19}" destId="{8ECC7071-9E23-4EBC-8F75-6A223A6F038B}" srcOrd="0" destOrd="0" presId="urn:microsoft.com/office/officeart/2005/8/layout/process1"/>
    <dgm:cxn modelId="{86A8A982-86E0-4EAA-A554-452CCEF909E7}" type="presOf" srcId="{332CD507-ACA4-41B9-8B6B-C600FF42B4B4}" destId="{A30E5640-E67D-46EC-8967-D1E0050ADF59}" srcOrd="0" destOrd="0" presId="urn:microsoft.com/office/officeart/2005/8/layout/process1"/>
    <dgm:cxn modelId="{241E67A8-9745-4AAC-B51D-8D2A7D8B8DB2}" type="presOf" srcId="{36A71BA3-B8AC-427F-9FA1-75537381A0A9}" destId="{ACBE8D13-8CEC-4878-9712-5CFD2B7D897C}" srcOrd="0" destOrd="0" presId="urn:microsoft.com/office/officeart/2005/8/layout/process1"/>
    <dgm:cxn modelId="{4D8FA5AC-0630-4D3A-A4B7-1E3B2267E7E4}" srcId="{6DDF5E23-8C29-49D1-A22B-EBD0D8805C34}" destId="{332CD507-ACA4-41B9-8B6B-C600FF42B4B4}" srcOrd="2" destOrd="0" parTransId="{C4868567-8335-410A-863B-705D83979888}" sibTransId="{7E6B9C83-2AB0-4091-8B05-259BD8E9317B}"/>
    <dgm:cxn modelId="{1B5D2AAE-5543-4AEA-8EBE-5A4A5B1B517E}" srcId="{6DDF5E23-8C29-49D1-A22B-EBD0D8805C34}" destId="{1E41D844-3529-4051-B79C-0B4708E3AEBF}" srcOrd="0" destOrd="0" parTransId="{0AD3F42B-C0A5-44F7-952E-7D2012B2C1F0}" sibTransId="{36A71BA3-B8AC-427F-9FA1-75537381A0A9}"/>
    <dgm:cxn modelId="{7014D6B5-4037-4FE2-9457-D0A4CDD26FF8}" type="presOf" srcId="{AC73124C-B143-4917-9314-464D19BD0ABD}" destId="{421959BF-201E-48E5-821F-994F189F513C}" srcOrd="0" destOrd="0" presId="urn:microsoft.com/office/officeart/2005/8/layout/process1"/>
    <dgm:cxn modelId="{E5D342D2-C1BE-492F-A5D8-BE79195484CA}" type="presOf" srcId="{5220C8B0-16E6-4A1D-AFD8-51506F386703}" destId="{837DBD1D-E3DD-4A6F-ACB1-D2094B40F1E9}" srcOrd="0" destOrd="0" presId="urn:microsoft.com/office/officeart/2005/8/layout/process1"/>
    <dgm:cxn modelId="{17461CD6-825C-4515-9137-84899EFA0B3F}" srcId="{6DDF5E23-8C29-49D1-A22B-EBD0D8805C34}" destId="{E536DD85-7CF3-4475-B4C0-046043182B21}" srcOrd="4" destOrd="0" parTransId="{949D3A84-4512-45F0-BBCD-795145AE5A31}" sibTransId="{FE9C678F-8B7A-4222-9DAD-A4D2E7A56649}"/>
    <dgm:cxn modelId="{7ABD59E7-6EFE-4FA0-A4F7-97C8D4690EAA}" type="presOf" srcId="{AC73124C-B143-4917-9314-464D19BD0ABD}" destId="{B14DDC06-FBC0-4ADB-A898-31640FB7ADDD}" srcOrd="1" destOrd="0" presId="urn:microsoft.com/office/officeart/2005/8/layout/process1"/>
    <dgm:cxn modelId="{428CD5F3-F907-45BB-AA0A-FE4924EB3E03}" type="presOf" srcId="{1E41D844-3529-4051-B79C-0B4708E3AEBF}" destId="{1E907A12-1CCF-46DE-997F-5B1D369CF74D}" srcOrd="0" destOrd="0" presId="urn:microsoft.com/office/officeart/2005/8/layout/process1"/>
    <dgm:cxn modelId="{0D6BFCF9-FCD2-4CA4-BAC7-78160E96EAF1}" type="presOf" srcId="{A0D70B7E-EF57-4561-AE77-4D5335FE051C}" destId="{9A791E03-BBE2-4B54-A32D-EF01BB73C03B}" srcOrd="0" destOrd="0" presId="urn:microsoft.com/office/officeart/2005/8/layout/process1"/>
    <dgm:cxn modelId="{B8360D88-BC0D-4A3A-8BD6-458CB04049E8}" type="presParOf" srcId="{3081DE66-BF0B-47D1-AC1A-60609FA21E3B}" destId="{1E907A12-1CCF-46DE-997F-5B1D369CF74D}" srcOrd="0" destOrd="0" presId="urn:microsoft.com/office/officeart/2005/8/layout/process1"/>
    <dgm:cxn modelId="{B04B00B8-E6DE-4340-A173-58D219CB590A}" type="presParOf" srcId="{3081DE66-BF0B-47D1-AC1A-60609FA21E3B}" destId="{ACBE8D13-8CEC-4878-9712-5CFD2B7D897C}" srcOrd="1" destOrd="0" presId="urn:microsoft.com/office/officeart/2005/8/layout/process1"/>
    <dgm:cxn modelId="{E8F397C7-A023-4342-B9A4-A2BDBDECB128}" type="presParOf" srcId="{ACBE8D13-8CEC-4878-9712-5CFD2B7D897C}" destId="{571FA47D-5BBC-41C9-8449-0C88495B08F1}" srcOrd="0" destOrd="0" presId="urn:microsoft.com/office/officeart/2005/8/layout/process1"/>
    <dgm:cxn modelId="{5EA14AC6-AF81-4589-852D-67C4E5E3CC8C}" type="presParOf" srcId="{3081DE66-BF0B-47D1-AC1A-60609FA21E3B}" destId="{837DBD1D-E3DD-4A6F-ACB1-D2094B40F1E9}" srcOrd="2" destOrd="0" presId="urn:microsoft.com/office/officeart/2005/8/layout/process1"/>
    <dgm:cxn modelId="{0531483E-6010-4C3B-814D-0941ACB67709}" type="presParOf" srcId="{3081DE66-BF0B-47D1-AC1A-60609FA21E3B}" destId="{421959BF-201E-48E5-821F-994F189F513C}" srcOrd="3" destOrd="0" presId="urn:microsoft.com/office/officeart/2005/8/layout/process1"/>
    <dgm:cxn modelId="{9DBBDCBB-F3D6-4168-A74B-13C1F97524DC}" type="presParOf" srcId="{421959BF-201E-48E5-821F-994F189F513C}" destId="{B14DDC06-FBC0-4ADB-A898-31640FB7ADDD}" srcOrd="0" destOrd="0" presId="urn:microsoft.com/office/officeart/2005/8/layout/process1"/>
    <dgm:cxn modelId="{C40A34EA-3984-4F32-8222-6001EBD85642}" type="presParOf" srcId="{3081DE66-BF0B-47D1-AC1A-60609FA21E3B}" destId="{A30E5640-E67D-46EC-8967-D1E0050ADF59}" srcOrd="4" destOrd="0" presId="urn:microsoft.com/office/officeart/2005/8/layout/process1"/>
    <dgm:cxn modelId="{95F57C75-BFFC-4EFE-BC94-19964D48C3B2}" type="presParOf" srcId="{3081DE66-BF0B-47D1-AC1A-60609FA21E3B}" destId="{0CFE9A49-0550-4F24-8D94-94D7474FBCE2}" srcOrd="5" destOrd="0" presId="urn:microsoft.com/office/officeart/2005/8/layout/process1"/>
    <dgm:cxn modelId="{970D801C-436A-4FD1-AB6D-CE2E0B86B9D2}" type="presParOf" srcId="{0CFE9A49-0550-4F24-8D94-94D7474FBCE2}" destId="{9A18C7D5-D641-4C6F-BCC2-671B3A8209BE}" srcOrd="0" destOrd="0" presId="urn:microsoft.com/office/officeart/2005/8/layout/process1"/>
    <dgm:cxn modelId="{5A62477E-5DE3-4F29-A7D8-1299E0BDAF98}" type="presParOf" srcId="{3081DE66-BF0B-47D1-AC1A-60609FA21E3B}" destId="{9A791E03-BBE2-4B54-A32D-EF01BB73C03B}" srcOrd="6" destOrd="0" presId="urn:microsoft.com/office/officeart/2005/8/layout/process1"/>
    <dgm:cxn modelId="{44BDE6E8-9194-446C-BE3C-4F3C1CBDD91D}" type="presParOf" srcId="{3081DE66-BF0B-47D1-AC1A-60609FA21E3B}" destId="{8ECC7071-9E23-4EBC-8F75-6A223A6F038B}" srcOrd="7" destOrd="0" presId="urn:microsoft.com/office/officeart/2005/8/layout/process1"/>
    <dgm:cxn modelId="{8D97D63D-76D6-43C4-9851-DCF1C1D2AFBB}" type="presParOf" srcId="{8ECC7071-9E23-4EBC-8F75-6A223A6F038B}" destId="{3CD18A0C-62ED-4D09-848B-F3357943BA1B}" srcOrd="0" destOrd="0" presId="urn:microsoft.com/office/officeart/2005/8/layout/process1"/>
    <dgm:cxn modelId="{E06B9959-01D9-4396-873E-B0F9D047A389}" type="presParOf" srcId="{3081DE66-BF0B-47D1-AC1A-60609FA21E3B}" destId="{F0AC8349-1221-4512-B40B-3D3297B4433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DD5A700-93B5-4FAD-A968-ACE1F693EBB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C74DCEB6-C1CB-4183-B9BC-A3676121C77F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GB"/>
            <a:t>Generate draft sequence</a:t>
          </a:r>
        </a:p>
      </dgm:t>
    </dgm:pt>
    <dgm:pt modelId="{8E073A92-D670-4B60-8AB1-412BB342E15D}" type="parTrans" cxnId="{61FF6B76-C688-48C0-98B0-D082C3AE1766}">
      <dgm:prSet/>
      <dgm:spPr/>
      <dgm:t>
        <a:bodyPr/>
        <a:lstStyle/>
        <a:p>
          <a:endParaRPr lang="en-GB"/>
        </a:p>
      </dgm:t>
    </dgm:pt>
    <dgm:pt modelId="{54546AEB-E750-476D-AD72-5990273715DD}" type="sibTrans" cxnId="{61FF6B76-C688-48C0-98B0-D082C3AE1766}">
      <dgm:prSet/>
      <dgm:spPr/>
      <dgm:t>
        <a:bodyPr/>
        <a:lstStyle/>
        <a:p>
          <a:endParaRPr lang="en-GB"/>
        </a:p>
      </dgm:t>
    </dgm:pt>
    <dgm:pt modelId="{2AE130AB-62A0-4E37-B942-F5A011731705}">
      <dgm:prSet phldrT="[Text]"/>
      <dgm:spPr/>
      <dgm:t>
        <a:bodyPr/>
        <a:lstStyle/>
        <a:p>
          <a:r>
            <a:rPr lang="en-GB"/>
            <a:t>Align reads to draft sequence</a:t>
          </a:r>
        </a:p>
      </dgm:t>
    </dgm:pt>
    <dgm:pt modelId="{CAF3523E-FA34-4A81-B9AF-0353767F4CE3}" type="parTrans" cxnId="{85823CC1-53E1-45FB-B6EE-14152FF17CC2}">
      <dgm:prSet/>
      <dgm:spPr/>
      <dgm:t>
        <a:bodyPr/>
        <a:lstStyle/>
        <a:p>
          <a:endParaRPr lang="en-GB"/>
        </a:p>
      </dgm:t>
    </dgm:pt>
    <dgm:pt modelId="{FD603196-27A3-45CD-9415-9323E2B0FFC4}" type="sibTrans" cxnId="{85823CC1-53E1-45FB-B6EE-14152FF17CC2}">
      <dgm:prSet/>
      <dgm:spPr/>
      <dgm:t>
        <a:bodyPr/>
        <a:lstStyle/>
        <a:p>
          <a:endParaRPr lang="en-GB"/>
        </a:p>
      </dgm:t>
    </dgm:pt>
    <dgm:pt modelId="{9BE9C25D-BB19-43ED-A488-EE97A3F98704}">
      <dgm:prSet phldrT="[Text]"/>
      <dgm:spPr/>
      <dgm:t>
        <a:bodyPr/>
        <a:lstStyle/>
        <a:p>
          <a:r>
            <a:rPr lang="en-GB"/>
            <a:t>Run consensus algorithm</a:t>
          </a:r>
        </a:p>
      </dgm:t>
    </dgm:pt>
    <dgm:pt modelId="{676B7F32-E9F3-41BF-B4CA-84C367A92DD3}" type="parTrans" cxnId="{0D038020-E373-4D0C-887C-B6FB4AA2B023}">
      <dgm:prSet/>
      <dgm:spPr/>
      <dgm:t>
        <a:bodyPr/>
        <a:lstStyle/>
        <a:p>
          <a:endParaRPr lang="en-GB"/>
        </a:p>
      </dgm:t>
    </dgm:pt>
    <dgm:pt modelId="{C13A3148-8947-4815-8379-66903FAB83FD}" type="sibTrans" cxnId="{0D038020-E373-4D0C-887C-B6FB4AA2B023}">
      <dgm:prSet/>
      <dgm:spPr/>
      <dgm:t>
        <a:bodyPr/>
        <a:lstStyle/>
        <a:p>
          <a:endParaRPr lang="en-GB"/>
        </a:p>
      </dgm:t>
    </dgm:pt>
    <dgm:pt modelId="{7AA1F3A3-3A0B-462E-BD4A-E1DDD64425A7}">
      <dgm:prSet phldrT="[Text]"/>
      <dgm:spPr/>
      <dgm:t>
        <a:bodyPr/>
        <a:lstStyle/>
        <a:p>
          <a:r>
            <a:rPr lang="en-GB"/>
            <a:t>Generate consensus sequence</a:t>
          </a:r>
        </a:p>
      </dgm:t>
    </dgm:pt>
    <dgm:pt modelId="{5A78C8B4-0534-49C3-836D-81BA203466F6}" type="parTrans" cxnId="{9D6636EB-E070-4C92-AEE1-FE2CB35ABF06}">
      <dgm:prSet/>
      <dgm:spPr/>
      <dgm:t>
        <a:bodyPr/>
        <a:lstStyle/>
        <a:p>
          <a:endParaRPr lang="en-GB"/>
        </a:p>
      </dgm:t>
    </dgm:pt>
    <dgm:pt modelId="{834D5374-0AE8-4BF3-B73C-EBA7B5636362}" type="sibTrans" cxnId="{9D6636EB-E070-4C92-AEE1-FE2CB35ABF06}">
      <dgm:prSet/>
      <dgm:spPr/>
      <dgm:t>
        <a:bodyPr/>
        <a:lstStyle/>
        <a:p>
          <a:endParaRPr lang="en-GB"/>
        </a:p>
      </dgm:t>
    </dgm:pt>
    <dgm:pt modelId="{3B15325F-374B-49DC-B4AA-A0ECC8DC8949}" type="pres">
      <dgm:prSet presAssocID="{2DD5A700-93B5-4FAD-A968-ACE1F693EBB2}" presName="linearFlow" presStyleCnt="0">
        <dgm:presLayoutVars>
          <dgm:resizeHandles val="exact"/>
        </dgm:presLayoutVars>
      </dgm:prSet>
      <dgm:spPr/>
    </dgm:pt>
    <dgm:pt modelId="{4E839FDC-D8A5-4B8C-8804-ADEA742BA0E0}" type="pres">
      <dgm:prSet presAssocID="{C74DCEB6-C1CB-4183-B9BC-A3676121C77F}" presName="node" presStyleLbl="node1" presStyleIdx="0" presStyleCnt="4" custScaleX="131004">
        <dgm:presLayoutVars>
          <dgm:bulletEnabled val="1"/>
        </dgm:presLayoutVars>
      </dgm:prSet>
      <dgm:spPr/>
    </dgm:pt>
    <dgm:pt modelId="{69D4B2D3-4D16-40E1-94BA-4AE627D524EC}" type="pres">
      <dgm:prSet presAssocID="{54546AEB-E750-476D-AD72-5990273715DD}" presName="sibTrans" presStyleLbl="sibTrans2D1" presStyleIdx="0" presStyleCnt="3"/>
      <dgm:spPr/>
    </dgm:pt>
    <dgm:pt modelId="{9D60430B-C5E5-4C9A-A006-AD8A084F8DB5}" type="pres">
      <dgm:prSet presAssocID="{54546AEB-E750-476D-AD72-5990273715DD}" presName="connectorText" presStyleLbl="sibTrans2D1" presStyleIdx="0" presStyleCnt="3"/>
      <dgm:spPr/>
    </dgm:pt>
    <dgm:pt modelId="{E6C97830-410E-44C0-B82E-16789167F5D2}" type="pres">
      <dgm:prSet presAssocID="{2AE130AB-62A0-4E37-B942-F5A011731705}" presName="node" presStyleLbl="node1" presStyleIdx="1" presStyleCnt="4" custScaleX="131004">
        <dgm:presLayoutVars>
          <dgm:bulletEnabled val="1"/>
        </dgm:presLayoutVars>
      </dgm:prSet>
      <dgm:spPr/>
    </dgm:pt>
    <dgm:pt modelId="{29B35DBE-8D29-4918-A7E9-1744A9241BBA}" type="pres">
      <dgm:prSet presAssocID="{FD603196-27A3-45CD-9415-9323E2B0FFC4}" presName="sibTrans" presStyleLbl="sibTrans2D1" presStyleIdx="1" presStyleCnt="3"/>
      <dgm:spPr/>
    </dgm:pt>
    <dgm:pt modelId="{D332C4FE-8FB0-45F5-814C-C08A03015900}" type="pres">
      <dgm:prSet presAssocID="{FD603196-27A3-45CD-9415-9323E2B0FFC4}" presName="connectorText" presStyleLbl="sibTrans2D1" presStyleIdx="1" presStyleCnt="3"/>
      <dgm:spPr/>
    </dgm:pt>
    <dgm:pt modelId="{6F05C8AF-3C6B-4783-B539-A4E4A58B9AF8}" type="pres">
      <dgm:prSet presAssocID="{9BE9C25D-BB19-43ED-A488-EE97A3F98704}" presName="node" presStyleLbl="node1" presStyleIdx="2" presStyleCnt="4" custScaleX="131004">
        <dgm:presLayoutVars>
          <dgm:bulletEnabled val="1"/>
        </dgm:presLayoutVars>
      </dgm:prSet>
      <dgm:spPr/>
    </dgm:pt>
    <dgm:pt modelId="{D80AF55B-0205-4CA3-A550-28F0F736C415}" type="pres">
      <dgm:prSet presAssocID="{C13A3148-8947-4815-8379-66903FAB83FD}" presName="sibTrans" presStyleLbl="sibTrans2D1" presStyleIdx="2" presStyleCnt="3"/>
      <dgm:spPr/>
    </dgm:pt>
    <dgm:pt modelId="{8754E75E-6843-4B7B-9A2C-033115ECB435}" type="pres">
      <dgm:prSet presAssocID="{C13A3148-8947-4815-8379-66903FAB83FD}" presName="connectorText" presStyleLbl="sibTrans2D1" presStyleIdx="2" presStyleCnt="3"/>
      <dgm:spPr/>
    </dgm:pt>
    <dgm:pt modelId="{4E9120B7-BE61-4B4D-AD83-9F06066D9892}" type="pres">
      <dgm:prSet presAssocID="{7AA1F3A3-3A0B-462E-BD4A-E1DDD64425A7}" presName="node" presStyleLbl="node1" presStyleIdx="3" presStyleCnt="4" custScaleX="131004">
        <dgm:presLayoutVars>
          <dgm:bulletEnabled val="1"/>
        </dgm:presLayoutVars>
      </dgm:prSet>
      <dgm:spPr/>
    </dgm:pt>
  </dgm:ptLst>
  <dgm:cxnLst>
    <dgm:cxn modelId="{F344B511-8F63-447E-946C-05F48F4DE4D6}" type="presOf" srcId="{2AE130AB-62A0-4E37-B942-F5A011731705}" destId="{E6C97830-410E-44C0-B82E-16789167F5D2}" srcOrd="0" destOrd="0" presId="urn:microsoft.com/office/officeart/2005/8/layout/process2"/>
    <dgm:cxn modelId="{0D038020-E373-4D0C-887C-B6FB4AA2B023}" srcId="{2DD5A700-93B5-4FAD-A968-ACE1F693EBB2}" destId="{9BE9C25D-BB19-43ED-A488-EE97A3F98704}" srcOrd="2" destOrd="0" parTransId="{676B7F32-E9F3-41BF-B4CA-84C367A92DD3}" sibTransId="{C13A3148-8947-4815-8379-66903FAB83FD}"/>
    <dgm:cxn modelId="{E9779E2B-76FC-4B7D-BB5D-C38FA0B90342}" type="presOf" srcId="{C13A3148-8947-4815-8379-66903FAB83FD}" destId="{D80AF55B-0205-4CA3-A550-28F0F736C415}" srcOrd="0" destOrd="0" presId="urn:microsoft.com/office/officeart/2005/8/layout/process2"/>
    <dgm:cxn modelId="{7DA99F30-DEB8-4837-B5B7-CB83DEC7A7CE}" type="presOf" srcId="{FD603196-27A3-45CD-9415-9323E2B0FFC4}" destId="{29B35DBE-8D29-4918-A7E9-1744A9241BBA}" srcOrd="0" destOrd="0" presId="urn:microsoft.com/office/officeart/2005/8/layout/process2"/>
    <dgm:cxn modelId="{52B35971-2C35-4E09-93A9-11508ABD2E15}" type="presOf" srcId="{9BE9C25D-BB19-43ED-A488-EE97A3F98704}" destId="{6F05C8AF-3C6B-4783-B539-A4E4A58B9AF8}" srcOrd="0" destOrd="0" presId="urn:microsoft.com/office/officeart/2005/8/layout/process2"/>
    <dgm:cxn modelId="{61FF6B76-C688-48C0-98B0-D082C3AE1766}" srcId="{2DD5A700-93B5-4FAD-A968-ACE1F693EBB2}" destId="{C74DCEB6-C1CB-4183-B9BC-A3676121C77F}" srcOrd="0" destOrd="0" parTransId="{8E073A92-D670-4B60-8AB1-412BB342E15D}" sibTransId="{54546AEB-E750-476D-AD72-5990273715DD}"/>
    <dgm:cxn modelId="{60AAE17E-6BA8-46EA-A7C2-86AD3EBB6DDA}" type="presOf" srcId="{7AA1F3A3-3A0B-462E-BD4A-E1DDD64425A7}" destId="{4E9120B7-BE61-4B4D-AD83-9F06066D9892}" srcOrd="0" destOrd="0" presId="urn:microsoft.com/office/officeart/2005/8/layout/process2"/>
    <dgm:cxn modelId="{8467B683-CD9D-4A19-B869-B47B91256FCC}" type="presOf" srcId="{C74DCEB6-C1CB-4183-B9BC-A3676121C77F}" destId="{4E839FDC-D8A5-4B8C-8804-ADEA742BA0E0}" srcOrd="0" destOrd="0" presId="urn:microsoft.com/office/officeart/2005/8/layout/process2"/>
    <dgm:cxn modelId="{471AD991-9834-4635-9914-C1A2F212977A}" type="presOf" srcId="{C13A3148-8947-4815-8379-66903FAB83FD}" destId="{8754E75E-6843-4B7B-9A2C-033115ECB435}" srcOrd="1" destOrd="0" presId="urn:microsoft.com/office/officeart/2005/8/layout/process2"/>
    <dgm:cxn modelId="{38F8E0A5-1A8C-42FD-B058-608401906247}" type="presOf" srcId="{2DD5A700-93B5-4FAD-A968-ACE1F693EBB2}" destId="{3B15325F-374B-49DC-B4AA-A0ECC8DC8949}" srcOrd="0" destOrd="0" presId="urn:microsoft.com/office/officeart/2005/8/layout/process2"/>
    <dgm:cxn modelId="{CDC032B8-1C55-4A85-8667-297050B1B1D2}" type="presOf" srcId="{54546AEB-E750-476D-AD72-5990273715DD}" destId="{9D60430B-C5E5-4C9A-A006-AD8A084F8DB5}" srcOrd="1" destOrd="0" presId="urn:microsoft.com/office/officeart/2005/8/layout/process2"/>
    <dgm:cxn modelId="{67BA09C1-5C6D-4EE9-817A-250C20CC644F}" type="presOf" srcId="{54546AEB-E750-476D-AD72-5990273715DD}" destId="{69D4B2D3-4D16-40E1-94BA-4AE627D524EC}" srcOrd="0" destOrd="0" presId="urn:microsoft.com/office/officeart/2005/8/layout/process2"/>
    <dgm:cxn modelId="{85823CC1-53E1-45FB-B6EE-14152FF17CC2}" srcId="{2DD5A700-93B5-4FAD-A968-ACE1F693EBB2}" destId="{2AE130AB-62A0-4E37-B942-F5A011731705}" srcOrd="1" destOrd="0" parTransId="{CAF3523E-FA34-4A81-B9AF-0353767F4CE3}" sibTransId="{FD603196-27A3-45CD-9415-9323E2B0FFC4}"/>
    <dgm:cxn modelId="{233C49E5-63B3-48A2-9D1F-BB7607B3469A}" type="presOf" srcId="{FD603196-27A3-45CD-9415-9323E2B0FFC4}" destId="{D332C4FE-8FB0-45F5-814C-C08A03015900}" srcOrd="1" destOrd="0" presId="urn:microsoft.com/office/officeart/2005/8/layout/process2"/>
    <dgm:cxn modelId="{9D6636EB-E070-4C92-AEE1-FE2CB35ABF06}" srcId="{2DD5A700-93B5-4FAD-A968-ACE1F693EBB2}" destId="{7AA1F3A3-3A0B-462E-BD4A-E1DDD64425A7}" srcOrd="3" destOrd="0" parTransId="{5A78C8B4-0534-49C3-836D-81BA203466F6}" sibTransId="{834D5374-0AE8-4BF3-B73C-EBA7B5636362}"/>
    <dgm:cxn modelId="{2AB87C92-45C0-4AE1-8AD1-BF17A90B9587}" type="presParOf" srcId="{3B15325F-374B-49DC-B4AA-A0ECC8DC8949}" destId="{4E839FDC-D8A5-4B8C-8804-ADEA742BA0E0}" srcOrd="0" destOrd="0" presId="urn:microsoft.com/office/officeart/2005/8/layout/process2"/>
    <dgm:cxn modelId="{69B016EC-3C00-4EFF-8BF7-1E72DA6D88C8}" type="presParOf" srcId="{3B15325F-374B-49DC-B4AA-A0ECC8DC8949}" destId="{69D4B2D3-4D16-40E1-94BA-4AE627D524EC}" srcOrd="1" destOrd="0" presId="urn:microsoft.com/office/officeart/2005/8/layout/process2"/>
    <dgm:cxn modelId="{7A432E9D-BDAC-4BC3-BD81-41B73CF7825C}" type="presParOf" srcId="{69D4B2D3-4D16-40E1-94BA-4AE627D524EC}" destId="{9D60430B-C5E5-4C9A-A006-AD8A084F8DB5}" srcOrd="0" destOrd="0" presId="urn:microsoft.com/office/officeart/2005/8/layout/process2"/>
    <dgm:cxn modelId="{962C5CDF-7B2B-4B00-9E79-D7C558B47601}" type="presParOf" srcId="{3B15325F-374B-49DC-B4AA-A0ECC8DC8949}" destId="{E6C97830-410E-44C0-B82E-16789167F5D2}" srcOrd="2" destOrd="0" presId="urn:microsoft.com/office/officeart/2005/8/layout/process2"/>
    <dgm:cxn modelId="{BC05469B-EBE2-4DCC-8B94-D58B1D603BA6}" type="presParOf" srcId="{3B15325F-374B-49DC-B4AA-A0ECC8DC8949}" destId="{29B35DBE-8D29-4918-A7E9-1744A9241BBA}" srcOrd="3" destOrd="0" presId="urn:microsoft.com/office/officeart/2005/8/layout/process2"/>
    <dgm:cxn modelId="{BD0944C9-4812-4E7E-84BB-619D6ACDC9F6}" type="presParOf" srcId="{29B35DBE-8D29-4918-A7E9-1744A9241BBA}" destId="{D332C4FE-8FB0-45F5-814C-C08A03015900}" srcOrd="0" destOrd="0" presId="urn:microsoft.com/office/officeart/2005/8/layout/process2"/>
    <dgm:cxn modelId="{29170DEB-A9F2-49B6-A4C6-ACD4377B2105}" type="presParOf" srcId="{3B15325F-374B-49DC-B4AA-A0ECC8DC8949}" destId="{6F05C8AF-3C6B-4783-B539-A4E4A58B9AF8}" srcOrd="4" destOrd="0" presId="urn:microsoft.com/office/officeart/2005/8/layout/process2"/>
    <dgm:cxn modelId="{8FBBA4B6-889D-4785-8E7B-F57ECC7B6703}" type="presParOf" srcId="{3B15325F-374B-49DC-B4AA-A0ECC8DC8949}" destId="{D80AF55B-0205-4CA3-A550-28F0F736C415}" srcOrd="5" destOrd="0" presId="urn:microsoft.com/office/officeart/2005/8/layout/process2"/>
    <dgm:cxn modelId="{10F38E96-B9DE-4602-BA99-53682914B460}" type="presParOf" srcId="{D80AF55B-0205-4CA3-A550-28F0F736C415}" destId="{8754E75E-6843-4B7B-9A2C-033115ECB435}" srcOrd="0" destOrd="0" presId="urn:microsoft.com/office/officeart/2005/8/layout/process2"/>
    <dgm:cxn modelId="{0D7758C6-C55D-4992-B304-816634148451}" type="presParOf" srcId="{3B15325F-374B-49DC-B4AA-A0ECC8DC8949}" destId="{4E9120B7-BE61-4B4D-AD83-9F06066D989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DF5E23-8C29-49D1-A22B-EBD0D8805C34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5220C8B0-16E6-4A1D-AFD8-51506F386703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GB" b="0"/>
            <a:t>Nanopore sequencing</a:t>
          </a:r>
        </a:p>
      </dgm:t>
    </dgm:pt>
    <dgm:pt modelId="{62EC0EBD-3BEA-4A99-8BBD-D019244D922F}" type="parTrans" cxnId="{F1D7AD62-B53E-4D7D-88B3-9B831E0E7C2B}">
      <dgm:prSet/>
      <dgm:spPr/>
      <dgm:t>
        <a:bodyPr/>
        <a:lstStyle/>
        <a:p>
          <a:endParaRPr lang="en-GB"/>
        </a:p>
      </dgm:t>
    </dgm:pt>
    <dgm:pt modelId="{AC73124C-B143-4917-9314-464D19BD0ABD}" type="sibTrans" cxnId="{F1D7AD62-B53E-4D7D-88B3-9B831E0E7C2B}">
      <dgm:prSet/>
      <dgm:spPr/>
      <dgm:t>
        <a:bodyPr/>
        <a:lstStyle/>
        <a:p>
          <a:endParaRPr lang="en-GB"/>
        </a:p>
      </dgm:t>
    </dgm:pt>
    <dgm:pt modelId="{1D757D53-2ECB-4C80-B903-6A49ADF7E6D1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 b="0"/>
            <a:t>Demultiplexing read data</a:t>
          </a:r>
        </a:p>
      </dgm:t>
    </dgm:pt>
    <dgm:pt modelId="{10F6B94C-68C5-4468-A16F-6A216B40C6C3}" type="sibTrans" cxnId="{D130ABE4-7B6D-4B8C-84A1-1577B826FD34}">
      <dgm:prSet/>
      <dgm:spPr/>
      <dgm:t>
        <a:bodyPr/>
        <a:lstStyle/>
        <a:p>
          <a:endParaRPr lang="en-GB"/>
        </a:p>
      </dgm:t>
    </dgm:pt>
    <dgm:pt modelId="{66E58F77-02FE-4E25-B71E-31A02D66F67D}" type="parTrans" cxnId="{D130ABE4-7B6D-4B8C-84A1-1577B826FD34}">
      <dgm:prSet/>
      <dgm:spPr/>
      <dgm:t>
        <a:bodyPr/>
        <a:lstStyle/>
        <a:p>
          <a:endParaRPr lang="en-GB"/>
        </a:p>
      </dgm:t>
    </dgm:pt>
    <dgm:pt modelId="{332CD507-ACA4-41B9-8B6B-C600FF42B4B4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 sz="2000" b="0"/>
            <a:t>Read QC </a:t>
          </a:r>
          <a:endParaRPr lang="en-GB" sz="2200" b="0"/>
        </a:p>
      </dgm:t>
    </dgm:pt>
    <dgm:pt modelId="{C4868567-8335-410A-863B-705D83979888}" type="parTrans" cxnId="{4D8FA5AC-0630-4D3A-A4B7-1E3B2267E7E4}">
      <dgm:prSet/>
      <dgm:spPr/>
      <dgm:t>
        <a:bodyPr/>
        <a:lstStyle/>
        <a:p>
          <a:endParaRPr lang="en-GB"/>
        </a:p>
      </dgm:t>
    </dgm:pt>
    <dgm:pt modelId="{7E6B9C83-2AB0-4091-8B05-259BD8E9317B}" type="sibTrans" cxnId="{4D8FA5AC-0630-4D3A-A4B7-1E3B2267E7E4}">
      <dgm:prSet/>
      <dgm:spPr/>
      <dgm:t>
        <a:bodyPr/>
        <a:lstStyle/>
        <a:p>
          <a:endParaRPr lang="en-GB"/>
        </a:p>
      </dgm:t>
    </dgm:pt>
    <dgm:pt modelId="{E536DD85-7CF3-4475-B4C0-046043182B21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 b="0"/>
            <a:t>Consensus sequence  reconstruction</a:t>
          </a:r>
        </a:p>
      </dgm:t>
    </dgm:pt>
    <dgm:pt modelId="{949D3A84-4512-45F0-BBCD-795145AE5A31}" type="parTrans" cxnId="{17461CD6-825C-4515-9137-84899EFA0B3F}">
      <dgm:prSet/>
      <dgm:spPr/>
      <dgm:t>
        <a:bodyPr/>
        <a:lstStyle/>
        <a:p>
          <a:endParaRPr lang="en-AU"/>
        </a:p>
      </dgm:t>
    </dgm:pt>
    <dgm:pt modelId="{FE9C678F-8B7A-4222-9DAD-A4D2E7A56649}" type="sibTrans" cxnId="{17461CD6-825C-4515-9137-84899EFA0B3F}">
      <dgm:prSet/>
      <dgm:spPr/>
      <dgm:t>
        <a:bodyPr/>
        <a:lstStyle/>
        <a:p>
          <a:endParaRPr lang="en-AU"/>
        </a:p>
      </dgm:t>
    </dgm:pt>
    <dgm:pt modelId="{1E41D844-3529-4051-B79C-0B4708E3AEBF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b="0"/>
            <a:t>Amplicon library preparation</a:t>
          </a:r>
        </a:p>
      </dgm:t>
    </dgm:pt>
    <dgm:pt modelId="{0AD3F42B-C0A5-44F7-952E-7D2012B2C1F0}" type="parTrans" cxnId="{1B5D2AAE-5543-4AEA-8EBE-5A4A5B1B517E}">
      <dgm:prSet/>
      <dgm:spPr/>
      <dgm:t>
        <a:bodyPr/>
        <a:lstStyle/>
        <a:p>
          <a:endParaRPr lang="en-AU"/>
        </a:p>
      </dgm:t>
    </dgm:pt>
    <dgm:pt modelId="{36A71BA3-B8AC-427F-9FA1-75537381A0A9}" type="sibTrans" cxnId="{1B5D2AAE-5543-4AEA-8EBE-5A4A5B1B517E}">
      <dgm:prSet/>
      <dgm:spPr/>
      <dgm:t>
        <a:bodyPr/>
        <a:lstStyle/>
        <a:p>
          <a:endParaRPr lang="en-AU"/>
        </a:p>
      </dgm:t>
    </dgm:pt>
    <dgm:pt modelId="{3081DE66-BF0B-47D1-AC1A-60609FA21E3B}" type="pres">
      <dgm:prSet presAssocID="{6DDF5E23-8C29-49D1-A22B-EBD0D8805C34}" presName="Name0" presStyleCnt="0">
        <dgm:presLayoutVars>
          <dgm:dir/>
          <dgm:resizeHandles val="exact"/>
        </dgm:presLayoutVars>
      </dgm:prSet>
      <dgm:spPr/>
    </dgm:pt>
    <dgm:pt modelId="{1E907A12-1CCF-46DE-997F-5B1D369CF74D}" type="pres">
      <dgm:prSet presAssocID="{1E41D844-3529-4051-B79C-0B4708E3AEBF}" presName="node" presStyleLbl="node1" presStyleIdx="0" presStyleCnt="5">
        <dgm:presLayoutVars>
          <dgm:bulletEnabled val="1"/>
        </dgm:presLayoutVars>
      </dgm:prSet>
      <dgm:spPr/>
    </dgm:pt>
    <dgm:pt modelId="{ACBE8D13-8CEC-4878-9712-5CFD2B7D897C}" type="pres">
      <dgm:prSet presAssocID="{36A71BA3-B8AC-427F-9FA1-75537381A0A9}" presName="sibTrans" presStyleLbl="sibTrans2D1" presStyleIdx="0" presStyleCnt="4"/>
      <dgm:spPr/>
    </dgm:pt>
    <dgm:pt modelId="{571FA47D-5BBC-41C9-8449-0C88495B08F1}" type="pres">
      <dgm:prSet presAssocID="{36A71BA3-B8AC-427F-9FA1-75537381A0A9}" presName="connectorText" presStyleLbl="sibTrans2D1" presStyleIdx="0" presStyleCnt="4"/>
      <dgm:spPr/>
    </dgm:pt>
    <dgm:pt modelId="{837DBD1D-E3DD-4A6F-ACB1-D2094B40F1E9}" type="pres">
      <dgm:prSet presAssocID="{5220C8B0-16E6-4A1D-AFD8-51506F386703}" presName="node" presStyleLbl="node1" presStyleIdx="1" presStyleCnt="5">
        <dgm:presLayoutVars>
          <dgm:bulletEnabled val="1"/>
        </dgm:presLayoutVars>
      </dgm:prSet>
      <dgm:spPr/>
    </dgm:pt>
    <dgm:pt modelId="{421959BF-201E-48E5-821F-994F189F513C}" type="pres">
      <dgm:prSet presAssocID="{AC73124C-B143-4917-9314-464D19BD0ABD}" presName="sibTrans" presStyleLbl="sibTrans2D1" presStyleIdx="1" presStyleCnt="4"/>
      <dgm:spPr/>
    </dgm:pt>
    <dgm:pt modelId="{B14DDC06-FBC0-4ADB-A898-31640FB7ADDD}" type="pres">
      <dgm:prSet presAssocID="{AC73124C-B143-4917-9314-464D19BD0ABD}" presName="connectorText" presStyleLbl="sibTrans2D1" presStyleIdx="1" presStyleCnt="4"/>
      <dgm:spPr/>
    </dgm:pt>
    <dgm:pt modelId="{2B67CB83-F538-48C2-B930-C1D301C1EC3C}" type="pres">
      <dgm:prSet presAssocID="{1D757D53-2ECB-4C80-B903-6A49ADF7E6D1}" presName="node" presStyleLbl="node1" presStyleIdx="2" presStyleCnt="5">
        <dgm:presLayoutVars>
          <dgm:bulletEnabled val="1"/>
        </dgm:presLayoutVars>
      </dgm:prSet>
      <dgm:spPr/>
    </dgm:pt>
    <dgm:pt modelId="{9CAFF6BA-1836-4F9D-B123-6D4C028037D1}" type="pres">
      <dgm:prSet presAssocID="{10F6B94C-68C5-4468-A16F-6A216B40C6C3}" presName="sibTrans" presStyleLbl="sibTrans2D1" presStyleIdx="2" presStyleCnt="4"/>
      <dgm:spPr/>
    </dgm:pt>
    <dgm:pt modelId="{3666ACCA-622E-4A88-ADE0-64E826650245}" type="pres">
      <dgm:prSet presAssocID="{10F6B94C-68C5-4468-A16F-6A216B40C6C3}" presName="connectorText" presStyleLbl="sibTrans2D1" presStyleIdx="2" presStyleCnt="4"/>
      <dgm:spPr/>
    </dgm:pt>
    <dgm:pt modelId="{A30E5640-E67D-46EC-8967-D1E0050ADF59}" type="pres">
      <dgm:prSet presAssocID="{332CD507-ACA4-41B9-8B6B-C600FF42B4B4}" presName="node" presStyleLbl="node1" presStyleIdx="3" presStyleCnt="5">
        <dgm:presLayoutVars>
          <dgm:bulletEnabled val="1"/>
        </dgm:presLayoutVars>
      </dgm:prSet>
      <dgm:spPr/>
    </dgm:pt>
    <dgm:pt modelId="{0CFE9A49-0550-4F24-8D94-94D7474FBCE2}" type="pres">
      <dgm:prSet presAssocID="{7E6B9C83-2AB0-4091-8B05-259BD8E9317B}" presName="sibTrans" presStyleLbl="sibTrans2D1" presStyleIdx="3" presStyleCnt="4"/>
      <dgm:spPr/>
    </dgm:pt>
    <dgm:pt modelId="{9A18C7D5-D641-4C6F-BCC2-671B3A8209BE}" type="pres">
      <dgm:prSet presAssocID="{7E6B9C83-2AB0-4091-8B05-259BD8E9317B}" presName="connectorText" presStyleLbl="sibTrans2D1" presStyleIdx="3" presStyleCnt="4"/>
      <dgm:spPr/>
    </dgm:pt>
    <dgm:pt modelId="{F0AC8349-1221-4512-B40B-3D3297B44336}" type="pres">
      <dgm:prSet presAssocID="{E536DD85-7CF3-4475-B4C0-046043182B21}" presName="node" presStyleLbl="node1" presStyleIdx="4" presStyleCnt="5">
        <dgm:presLayoutVars>
          <dgm:bulletEnabled val="1"/>
        </dgm:presLayoutVars>
      </dgm:prSet>
      <dgm:spPr/>
    </dgm:pt>
  </dgm:ptLst>
  <dgm:cxnLst>
    <dgm:cxn modelId="{3FF4A307-6B3C-485E-AC10-9E271101340E}" type="presOf" srcId="{7E6B9C83-2AB0-4091-8B05-259BD8E9317B}" destId="{0CFE9A49-0550-4F24-8D94-94D7474FBCE2}" srcOrd="0" destOrd="0" presId="urn:microsoft.com/office/officeart/2005/8/layout/process1"/>
    <dgm:cxn modelId="{70BDC50A-C842-4449-B37A-FD2EA6B9A911}" type="presOf" srcId="{7E6B9C83-2AB0-4091-8B05-259BD8E9317B}" destId="{9A18C7D5-D641-4C6F-BCC2-671B3A8209BE}" srcOrd="1" destOrd="0" presId="urn:microsoft.com/office/officeart/2005/8/layout/process1"/>
    <dgm:cxn modelId="{6678620F-9FB3-4DCB-9EE1-B5BFA9AF2868}" type="presOf" srcId="{36A71BA3-B8AC-427F-9FA1-75537381A0A9}" destId="{571FA47D-5BBC-41C9-8449-0C88495B08F1}" srcOrd="1" destOrd="0" presId="urn:microsoft.com/office/officeart/2005/8/layout/process1"/>
    <dgm:cxn modelId="{D9CF625E-9C78-434C-9FA8-51700D9D7AB7}" type="presOf" srcId="{E536DD85-7CF3-4475-B4C0-046043182B21}" destId="{F0AC8349-1221-4512-B40B-3D3297B44336}" srcOrd="0" destOrd="0" presId="urn:microsoft.com/office/officeart/2005/8/layout/process1"/>
    <dgm:cxn modelId="{9078F741-D62E-4235-97B2-919142359A8D}" type="presOf" srcId="{10F6B94C-68C5-4468-A16F-6A216B40C6C3}" destId="{3666ACCA-622E-4A88-ADE0-64E826650245}" srcOrd="1" destOrd="0" presId="urn:microsoft.com/office/officeart/2005/8/layout/process1"/>
    <dgm:cxn modelId="{F1D7AD62-B53E-4D7D-88B3-9B831E0E7C2B}" srcId="{6DDF5E23-8C29-49D1-A22B-EBD0D8805C34}" destId="{5220C8B0-16E6-4A1D-AFD8-51506F386703}" srcOrd="1" destOrd="0" parTransId="{62EC0EBD-3BEA-4A99-8BBD-D019244D922F}" sibTransId="{AC73124C-B143-4917-9314-464D19BD0ABD}"/>
    <dgm:cxn modelId="{B87C7A6A-98F8-4EB5-81C8-FD10DDC1CF57}" type="presOf" srcId="{6DDF5E23-8C29-49D1-A22B-EBD0D8805C34}" destId="{3081DE66-BF0B-47D1-AC1A-60609FA21E3B}" srcOrd="0" destOrd="0" presId="urn:microsoft.com/office/officeart/2005/8/layout/process1"/>
    <dgm:cxn modelId="{5B6FDD5A-1BDB-4E82-972B-89EA654A2683}" type="presOf" srcId="{1D757D53-2ECB-4C80-B903-6A49ADF7E6D1}" destId="{2B67CB83-F538-48C2-B930-C1D301C1EC3C}" srcOrd="0" destOrd="0" presId="urn:microsoft.com/office/officeart/2005/8/layout/process1"/>
    <dgm:cxn modelId="{86A8A982-86E0-4EAA-A554-452CCEF909E7}" type="presOf" srcId="{332CD507-ACA4-41B9-8B6B-C600FF42B4B4}" destId="{A30E5640-E67D-46EC-8967-D1E0050ADF59}" srcOrd="0" destOrd="0" presId="urn:microsoft.com/office/officeart/2005/8/layout/process1"/>
    <dgm:cxn modelId="{5F68D3A6-2AFF-4E88-B63D-C48FF9348347}" type="presOf" srcId="{10F6B94C-68C5-4468-A16F-6A216B40C6C3}" destId="{9CAFF6BA-1836-4F9D-B123-6D4C028037D1}" srcOrd="0" destOrd="0" presId="urn:microsoft.com/office/officeart/2005/8/layout/process1"/>
    <dgm:cxn modelId="{241E67A8-9745-4AAC-B51D-8D2A7D8B8DB2}" type="presOf" srcId="{36A71BA3-B8AC-427F-9FA1-75537381A0A9}" destId="{ACBE8D13-8CEC-4878-9712-5CFD2B7D897C}" srcOrd="0" destOrd="0" presId="urn:microsoft.com/office/officeart/2005/8/layout/process1"/>
    <dgm:cxn modelId="{4D8FA5AC-0630-4D3A-A4B7-1E3B2267E7E4}" srcId="{6DDF5E23-8C29-49D1-A22B-EBD0D8805C34}" destId="{332CD507-ACA4-41B9-8B6B-C600FF42B4B4}" srcOrd="3" destOrd="0" parTransId="{C4868567-8335-410A-863B-705D83979888}" sibTransId="{7E6B9C83-2AB0-4091-8B05-259BD8E9317B}"/>
    <dgm:cxn modelId="{1B5D2AAE-5543-4AEA-8EBE-5A4A5B1B517E}" srcId="{6DDF5E23-8C29-49D1-A22B-EBD0D8805C34}" destId="{1E41D844-3529-4051-B79C-0B4708E3AEBF}" srcOrd="0" destOrd="0" parTransId="{0AD3F42B-C0A5-44F7-952E-7D2012B2C1F0}" sibTransId="{36A71BA3-B8AC-427F-9FA1-75537381A0A9}"/>
    <dgm:cxn modelId="{7014D6B5-4037-4FE2-9457-D0A4CDD26FF8}" type="presOf" srcId="{AC73124C-B143-4917-9314-464D19BD0ABD}" destId="{421959BF-201E-48E5-821F-994F189F513C}" srcOrd="0" destOrd="0" presId="urn:microsoft.com/office/officeart/2005/8/layout/process1"/>
    <dgm:cxn modelId="{E5D342D2-C1BE-492F-A5D8-BE79195484CA}" type="presOf" srcId="{5220C8B0-16E6-4A1D-AFD8-51506F386703}" destId="{837DBD1D-E3DD-4A6F-ACB1-D2094B40F1E9}" srcOrd="0" destOrd="0" presId="urn:microsoft.com/office/officeart/2005/8/layout/process1"/>
    <dgm:cxn modelId="{17461CD6-825C-4515-9137-84899EFA0B3F}" srcId="{6DDF5E23-8C29-49D1-A22B-EBD0D8805C34}" destId="{E536DD85-7CF3-4475-B4C0-046043182B21}" srcOrd="4" destOrd="0" parTransId="{949D3A84-4512-45F0-BBCD-795145AE5A31}" sibTransId="{FE9C678F-8B7A-4222-9DAD-A4D2E7A56649}"/>
    <dgm:cxn modelId="{D130ABE4-7B6D-4B8C-84A1-1577B826FD34}" srcId="{6DDF5E23-8C29-49D1-A22B-EBD0D8805C34}" destId="{1D757D53-2ECB-4C80-B903-6A49ADF7E6D1}" srcOrd="2" destOrd="0" parTransId="{66E58F77-02FE-4E25-B71E-31A02D66F67D}" sibTransId="{10F6B94C-68C5-4468-A16F-6A216B40C6C3}"/>
    <dgm:cxn modelId="{7ABD59E7-6EFE-4FA0-A4F7-97C8D4690EAA}" type="presOf" srcId="{AC73124C-B143-4917-9314-464D19BD0ABD}" destId="{B14DDC06-FBC0-4ADB-A898-31640FB7ADDD}" srcOrd="1" destOrd="0" presId="urn:microsoft.com/office/officeart/2005/8/layout/process1"/>
    <dgm:cxn modelId="{428CD5F3-F907-45BB-AA0A-FE4924EB3E03}" type="presOf" srcId="{1E41D844-3529-4051-B79C-0B4708E3AEBF}" destId="{1E907A12-1CCF-46DE-997F-5B1D369CF74D}" srcOrd="0" destOrd="0" presId="urn:microsoft.com/office/officeart/2005/8/layout/process1"/>
    <dgm:cxn modelId="{B8360D88-BC0D-4A3A-8BD6-458CB04049E8}" type="presParOf" srcId="{3081DE66-BF0B-47D1-AC1A-60609FA21E3B}" destId="{1E907A12-1CCF-46DE-997F-5B1D369CF74D}" srcOrd="0" destOrd="0" presId="urn:microsoft.com/office/officeart/2005/8/layout/process1"/>
    <dgm:cxn modelId="{B04B00B8-E6DE-4340-A173-58D219CB590A}" type="presParOf" srcId="{3081DE66-BF0B-47D1-AC1A-60609FA21E3B}" destId="{ACBE8D13-8CEC-4878-9712-5CFD2B7D897C}" srcOrd="1" destOrd="0" presId="urn:microsoft.com/office/officeart/2005/8/layout/process1"/>
    <dgm:cxn modelId="{E8F397C7-A023-4342-B9A4-A2BDBDECB128}" type="presParOf" srcId="{ACBE8D13-8CEC-4878-9712-5CFD2B7D897C}" destId="{571FA47D-5BBC-41C9-8449-0C88495B08F1}" srcOrd="0" destOrd="0" presId="urn:microsoft.com/office/officeart/2005/8/layout/process1"/>
    <dgm:cxn modelId="{5EA14AC6-AF81-4589-852D-67C4E5E3CC8C}" type="presParOf" srcId="{3081DE66-BF0B-47D1-AC1A-60609FA21E3B}" destId="{837DBD1D-E3DD-4A6F-ACB1-D2094B40F1E9}" srcOrd="2" destOrd="0" presId="urn:microsoft.com/office/officeart/2005/8/layout/process1"/>
    <dgm:cxn modelId="{0531483E-6010-4C3B-814D-0941ACB67709}" type="presParOf" srcId="{3081DE66-BF0B-47D1-AC1A-60609FA21E3B}" destId="{421959BF-201E-48E5-821F-994F189F513C}" srcOrd="3" destOrd="0" presId="urn:microsoft.com/office/officeart/2005/8/layout/process1"/>
    <dgm:cxn modelId="{9DBBDCBB-F3D6-4168-A74B-13C1F97524DC}" type="presParOf" srcId="{421959BF-201E-48E5-821F-994F189F513C}" destId="{B14DDC06-FBC0-4ADB-A898-31640FB7ADDD}" srcOrd="0" destOrd="0" presId="urn:microsoft.com/office/officeart/2005/8/layout/process1"/>
    <dgm:cxn modelId="{9B79EDC4-E4E2-4C59-AE86-AFFA52599417}" type="presParOf" srcId="{3081DE66-BF0B-47D1-AC1A-60609FA21E3B}" destId="{2B67CB83-F538-48C2-B930-C1D301C1EC3C}" srcOrd="4" destOrd="0" presId="urn:microsoft.com/office/officeart/2005/8/layout/process1"/>
    <dgm:cxn modelId="{9AA6C4BD-C68F-4D0C-93C1-8E5F0076F7EE}" type="presParOf" srcId="{3081DE66-BF0B-47D1-AC1A-60609FA21E3B}" destId="{9CAFF6BA-1836-4F9D-B123-6D4C028037D1}" srcOrd="5" destOrd="0" presId="urn:microsoft.com/office/officeart/2005/8/layout/process1"/>
    <dgm:cxn modelId="{73C55516-521E-44F1-926F-AAB23CF774EF}" type="presParOf" srcId="{9CAFF6BA-1836-4F9D-B123-6D4C028037D1}" destId="{3666ACCA-622E-4A88-ADE0-64E826650245}" srcOrd="0" destOrd="0" presId="urn:microsoft.com/office/officeart/2005/8/layout/process1"/>
    <dgm:cxn modelId="{C40A34EA-3984-4F32-8222-6001EBD85642}" type="presParOf" srcId="{3081DE66-BF0B-47D1-AC1A-60609FA21E3B}" destId="{A30E5640-E67D-46EC-8967-D1E0050ADF59}" srcOrd="6" destOrd="0" presId="urn:microsoft.com/office/officeart/2005/8/layout/process1"/>
    <dgm:cxn modelId="{95F57C75-BFFC-4EFE-BC94-19964D48C3B2}" type="presParOf" srcId="{3081DE66-BF0B-47D1-AC1A-60609FA21E3B}" destId="{0CFE9A49-0550-4F24-8D94-94D7474FBCE2}" srcOrd="7" destOrd="0" presId="urn:microsoft.com/office/officeart/2005/8/layout/process1"/>
    <dgm:cxn modelId="{970D801C-436A-4FD1-AB6D-CE2E0B86B9D2}" type="presParOf" srcId="{0CFE9A49-0550-4F24-8D94-94D7474FBCE2}" destId="{9A18C7D5-D641-4C6F-BCC2-671B3A8209BE}" srcOrd="0" destOrd="0" presId="urn:microsoft.com/office/officeart/2005/8/layout/process1"/>
    <dgm:cxn modelId="{E06B9959-01D9-4396-873E-B0F9D047A389}" type="presParOf" srcId="{3081DE66-BF0B-47D1-AC1A-60609FA21E3B}" destId="{F0AC8349-1221-4512-B40B-3D3297B4433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DF5E23-8C29-49D1-A22B-EBD0D8805C34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5220C8B0-16E6-4A1D-AFD8-51506F386703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GB" b="0"/>
            <a:t>Nanopore sequencing</a:t>
          </a:r>
        </a:p>
      </dgm:t>
    </dgm:pt>
    <dgm:pt modelId="{62EC0EBD-3BEA-4A99-8BBD-D019244D922F}" type="parTrans" cxnId="{F1D7AD62-B53E-4D7D-88B3-9B831E0E7C2B}">
      <dgm:prSet/>
      <dgm:spPr/>
      <dgm:t>
        <a:bodyPr/>
        <a:lstStyle/>
        <a:p>
          <a:endParaRPr lang="en-GB"/>
        </a:p>
      </dgm:t>
    </dgm:pt>
    <dgm:pt modelId="{AC73124C-B143-4917-9314-464D19BD0ABD}" type="sibTrans" cxnId="{F1D7AD62-B53E-4D7D-88B3-9B831E0E7C2B}">
      <dgm:prSet/>
      <dgm:spPr/>
      <dgm:t>
        <a:bodyPr/>
        <a:lstStyle/>
        <a:p>
          <a:endParaRPr lang="en-GB"/>
        </a:p>
      </dgm:t>
    </dgm:pt>
    <dgm:pt modelId="{1D757D53-2ECB-4C80-B903-6A49ADF7E6D1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 b="0"/>
            <a:t>Demultiplexing read data</a:t>
          </a:r>
        </a:p>
      </dgm:t>
    </dgm:pt>
    <dgm:pt modelId="{10F6B94C-68C5-4468-A16F-6A216B40C6C3}" type="sibTrans" cxnId="{D130ABE4-7B6D-4B8C-84A1-1577B826FD34}">
      <dgm:prSet/>
      <dgm:spPr/>
      <dgm:t>
        <a:bodyPr/>
        <a:lstStyle/>
        <a:p>
          <a:endParaRPr lang="en-GB"/>
        </a:p>
      </dgm:t>
    </dgm:pt>
    <dgm:pt modelId="{66E58F77-02FE-4E25-B71E-31A02D66F67D}" type="parTrans" cxnId="{D130ABE4-7B6D-4B8C-84A1-1577B826FD34}">
      <dgm:prSet/>
      <dgm:spPr/>
      <dgm:t>
        <a:bodyPr/>
        <a:lstStyle/>
        <a:p>
          <a:endParaRPr lang="en-GB"/>
        </a:p>
      </dgm:t>
    </dgm:pt>
    <dgm:pt modelId="{332CD507-ACA4-41B9-8B6B-C600FF42B4B4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 sz="2000" b="0"/>
            <a:t>Read QC </a:t>
          </a:r>
          <a:endParaRPr lang="en-GB" sz="2200" b="0"/>
        </a:p>
      </dgm:t>
    </dgm:pt>
    <dgm:pt modelId="{C4868567-8335-410A-863B-705D83979888}" type="parTrans" cxnId="{4D8FA5AC-0630-4D3A-A4B7-1E3B2267E7E4}">
      <dgm:prSet/>
      <dgm:spPr/>
      <dgm:t>
        <a:bodyPr/>
        <a:lstStyle/>
        <a:p>
          <a:endParaRPr lang="en-GB"/>
        </a:p>
      </dgm:t>
    </dgm:pt>
    <dgm:pt modelId="{7E6B9C83-2AB0-4091-8B05-259BD8E9317B}" type="sibTrans" cxnId="{4D8FA5AC-0630-4D3A-A4B7-1E3B2267E7E4}">
      <dgm:prSet/>
      <dgm:spPr/>
      <dgm:t>
        <a:bodyPr/>
        <a:lstStyle/>
        <a:p>
          <a:endParaRPr lang="en-GB"/>
        </a:p>
      </dgm:t>
    </dgm:pt>
    <dgm:pt modelId="{E536DD85-7CF3-4475-B4C0-046043182B21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 b="0"/>
            <a:t>Consensus sequence  reconstruction</a:t>
          </a:r>
        </a:p>
      </dgm:t>
    </dgm:pt>
    <dgm:pt modelId="{949D3A84-4512-45F0-BBCD-795145AE5A31}" type="parTrans" cxnId="{17461CD6-825C-4515-9137-84899EFA0B3F}">
      <dgm:prSet/>
      <dgm:spPr/>
      <dgm:t>
        <a:bodyPr/>
        <a:lstStyle/>
        <a:p>
          <a:endParaRPr lang="en-AU"/>
        </a:p>
      </dgm:t>
    </dgm:pt>
    <dgm:pt modelId="{FE9C678F-8B7A-4222-9DAD-A4D2E7A56649}" type="sibTrans" cxnId="{17461CD6-825C-4515-9137-84899EFA0B3F}">
      <dgm:prSet/>
      <dgm:spPr/>
      <dgm:t>
        <a:bodyPr/>
        <a:lstStyle/>
        <a:p>
          <a:endParaRPr lang="en-AU"/>
        </a:p>
      </dgm:t>
    </dgm:pt>
    <dgm:pt modelId="{1E41D844-3529-4051-B79C-0B4708E3AEBF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b="0"/>
            <a:t>Amplicon library preparation</a:t>
          </a:r>
        </a:p>
      </dgm:t>
    </dgm:pt>
    <dgm:pt modelId="{0AD3F42B-C0A5-44F7-952E-7D2012B2C1F0}" type="parTrans" cxnId="{1B5D2AAE-5543-4AEA-8EBE-5A4A5B1B517E}">
      <dgm:prSet/>
      <dgm:spPr/>
      <dgm:t>
        <a:bodyPr/>
        <a:lstStyle/>
        <a:p>
          <a:endParaRPr lang="en-AU"/>
        </a:p>
      </dgm:t>
    </dgm:pt>
    <dgm:pt modelId="{36A71BA3-B8AC-427F-9FA1-75537381A0A9}" type="sibTrans" cxnId="{1B5D2AAE-5543-4AEA-8EBE-5A4A5B1B517E}">
      <dgm:prSet/>
      <dgm:spPr/>
      <dgm:t>
        <a:bodyPr/>
        <a:lstStyle/>
        <a:p>
          <a:endParaRPr lang="en-AU"/>
        </a:p>
      </dgm:t>
    </dgm:pt>
    <dgm:pt modelId="{3081DE66-BF0B-47D1-AC1A-60609FA21E3B}" type="pres">
      <dgm:prSet presAssocID="{6DDF5E23-8C29-49D1-A22B-EBD0D8805C34}" presName="Name0" presStyleCnt="0">
        <dgm:presLayoutVars>
          <dgm:dir/>
          <dgm:resizeHandles val="exact"/>
        </dgm:presLayoutVars>
      </dgm:prSet>
      <dgm:spPr/>
    </dgm:pt>
    <dgm:pt modelId="{1E907A12-1CCF-46DE-997F-5B1D369CF74D}" type="pres">
      <dgm:prSet presAssocID="{1E41D844-3529-4051-B79C-0B4708E3AEBF}" presName="node" presStyleLbl="node1" presStyleIdx="0" presStyleCnt="5">
        <dgm:presLayoutVars>
          <dgm:bulletEnabled val="1"/>
        </dgm:presLayoutVars>
      </dgm:prSet>
      <dgm:spPr/>
    </dgm:pt>
    <dgm:pt modelId="{ACBE8D13-8CEC-4878-9712-5CFD2B7D897C}" type="pres">
      <dgm:prSet presAssocID="{36A71BA3-B8AC-427F-9FA1-75537381A0A9}" presName="sibTrans" presStyleLbl="sibTrans2D1" presStyleIdx="0" presStyleCnt="4"/>
      <dgm:spPr/>
    </dgm:pt>
    <dgm:pt modelId="{571FA47D-5BBC-41C9-8449-0C88495B08F1}" type="pres">
      <dgm:prSet presAssocID="{36A71BA3-B8AC-427F-9FA1-75537381A0A9}" presName="connectorText" presStyleLbl="sibTrans2D1" presStyleIdx="0" presStyleCnt="4"/>
      <dgm:spPr/>
    </dgm:pt>
    <dgm:pt modelId="{837DBD1D-E3DD-4A6F-ACB1-D2094B40F1E9}" type="pres">
      <dgm:prSet presAssocID="{5220C8B0-16E6-4A1D-AFD8-51506F386703}" presName="node" presStyleLbl="node1" presStyleIdx="1" presStyleCnt="5">
        <dgm:presLayoutVars>
          <dgm:bulletEnabled val="1"/>
        </dgm:presLayoutVars>
      </dgm:prSet>
      <dgm:spPr/>
    </dgm:pt>
    <dgm:pt modelId="{421959BF-201E-48E5-821F-994F189F513C}" type="pres">
      <dgm:prSet presAssocID="{AC73124C-B143-4917-9314-464D19BD0ABD}" presName="sibTrans" presStyleLbl="sibTrans2D1" presStyleIdx="1" presStyleCnt="4"/>
      <dgm:spPr/>
    </dgm:pt>
    <dgm:pt modelId="{B14DDC06-FBC0-4ADB-A898-31640FB7ADDD}" type="pres">
      <dgm:prSet presAssocID="{AC73124C-B143-4917-9314-464D19BD0ABD}" presName="connectorText" presStyleLbl="sibTrans2D1" presStyleIdx="1" presStyleCnt="4"/>
      <dgm:spPr/>
    </dgm:pt>
    <dgm:pt modelId="{2B67CB83-F538-48C2-B930-C1D301C1EC3C}" type="pres">
      <dgm:prSet presAssocID="{1D757D53-2ECB-4C80-B903-6A49ADF7E6D1}" presName="node" presStyleLbl="node1" presStyleIdx="2" presStyleCnt="5">
        <dgm:presLayoutVars>
          <dgm:bulletEnabled val="1"/>
        </dgm:presLayoutVars>
      </dgm:prSet>
      <dgm:spPr/>
    </dgm:pt>
    <dgm:pt modelId="{9CAFF6BA-1836-4F9D-B123-6D4C028037D1}" type="pres">
      <dgm:prSet presAssocID="{10F6B94C-68C5-4468-A16F-6A216B40C6C3}" presName="sibTrans" presStyleLbl="sibTrans2D1" presStyleIdx="2" presStyleCnt="4"/>
      <dgm:spPr/>
    </dgm:pt>
    <dgm:pt modelId="{3666ACCA-622E-4A88-ADE0-64E826650245}" type="pres">
      <dgm:prSet presAssocID="{10F6B94C-68C5-4468-A16F-6A216B40C6C3}" presName="connectorText" presStyleLbl="sibTrans2D1" presStyleIdx="2" presStyleCnt="4"/>
      <dgm:spPr/>
    </dgm:pt>
    <dgm:pt modelId="{A30E5640-E67D-46EC-8967-D1E0050ADF59}" type="pres">
      <dgm:prSet presAssocID="{332CD507-ACA4-41B9-8B6B-C600FF42B4B4}" presName="node" presStyleLbl="node1" presStyleIdx="3" presStyleCnt="5">
        <dgm:presLayoutVars>
          <dgm:bulletEnabled val="1"/>
        </dgm:presLayoutVars>
      </dgm:prSet>
      <dgm:spPr/>
    </dgm:pt>
    <dgm:pt modelId="{0CFE9A49-0550-4F24-8D94-94D7474FBCE2}" type="pres">
      <dgm:prSet presAssocID="{7E6B9C83-2AB0-4091-8B05-259BD8E9317B}" presName="sibTrans" presStyleLbl="sibTrans2D1" presStyleIdx="3" presStyleCnt="4"/>
      <dgm:spPr/>
    </dgm:pt>
    <dgm:pt modelId="{9A18C7D5-D641-4C6F-BCC2-671B3A8209BE}" type="pres">
      <dgm:prSet presAssocID="{7E6B9C83-2AB0-4091-8B05-259BD8E9317B}" presName="connectorText" presStyleLbl="sibTrans2D1" presStyleIdx="3" presStyleCnt="4"/>
      <dgm:spPr/>
    </dgm:pt>
    <dgm:pt modelId="{F0AC8349-1221-4512-B40B-3D3297B44336}" type="pres">
      <dgm:prSet presAssocID="{E536DD85-7CF3-4475-B4C0-046043182B21}" presName="node" presStyleLbl="node1" presStyleIdx="4" presStyleCnt="5">
        <dgm:presLayoutVars>
          <dgm:bulletEnabled val="1"/>
        </dgm:presLayoutVars>
      </dgm:prSet>
      <dgm:spPr/>
    </dgm:pt>
  </dgm:ptLst>
  <dgm:cxnLst>
    <dgm:cxn modelId="{3FF4A307-6B3C-485E-AC10-9E271101340E}" type="presOf" srcId="{7E6B9C83-2AB0-4091-8B05-259BD8E9317B}" destId="{0CFE9A49-0550-4F24-8D94-94D7474FBCE2}" srcOrd="0" destOrd="0" presId="urn:microsoft.com/office/officeart/2005/8/layout/process1"/>
    <dgm:cxn modelId="{70BDC50A-C842-4449-B37A-FD2EA6B9A911}" type="presOf" srcId="{7E6B9C83-2AB0-4091-8B05-259BD8E9317B}" destId="{9A18C7D5-D641-4C6F-BCC2-671B3A8209BE}" srcOrd="1" destOrd="0" presId="urn:microsoft.com/office/officeart/2005/8/layout/process1"/>
    <dgm:cxn modelId="{6678620F-9FB3-4DCB-9EE1-B5BFA9AF2868}" type="presOf" srcId="{36A71BA3-B8AC-427F-9FA1-75537381A0A9}" destId="{571FA47D-5BBC-41C9-8449-0C88495B08F1}" srcOrd="1" destOrd="0" presId="urn:microsoft.com/office/officeart/2005/8/layout/process1"/>
    <dgm:cxn modelId="{D9CF625E-9C78-434C-9FA8-51700D9D7AB7}" type="presOf" srcId="{E536DD85-7CF3-4475-B4C0-046043182B21}" destId="{F0AC8349-1221-4512-B40B-3D3297B44336}" srcOrd="0" destOrd="0" presId="urn:microsoft.com/office/officeart/2005/8/layout/process1"/>
    <dgm:cxn modelId="{9078F741-D62E-4235-97B2-919142359A8D}" type="presOf" srcId="{10F6B94C-68C5-4468-A16F-6A216B40C6C3}" destId="{3666ACCA-622E-4A88-ADE0-64E826650245}" srcOrd="1" destOrd="0" presId="urn:microsoft.com/office/officeart/2005/8/layout/process1"/>
    <dgm:cxn modelId="{F1D7AD62-B53E-4D7D-88B3-9B831E0E7C2B}" srcId="{6DDF5E23-8C29-49D1-A22B-EBD0D8805C34}" destId="{5220C8B0-16E6-4A1D-AFD8-51506F386703}" srcOrd="1" destOrd="0" parTransId="{62EC0EBD-3BEA-4A99-8BBD-D019244D922F}" sibTransId="{AC73124C-B143-4917-9314-464D19BD0ABD}"/>
    <dgm:cxn modelId="{B87C7A6A-98F8-4EB5-81C8-FD10DDC1CF57}" type="presOf" srcId="{6DDF5E23-8C29-49D1-A22B-EBD0D8805C34}" destId="{3081DE66-BF0B-47D1-AC1A-60609FA21E3B}" srcOrd="0" destOrd="0" presId="urn:microsoft.com/office/officeart/2005/8/layout/process1"/>
    <dgm:cxn modelId="{5B6FDD5A-1BDB-4E82-972B-89EA654A2683}" type="presOf" srcId="{1D757D53-2ECB-4C80-B903-6A49ADF7E6D1}" destId="{2B67CB83-F538-48C2-B930-C1D301C1EC3C}" srcOrd="0" destOrd="0" presId="urn:microsoft.com/office/officeart/2005/8/layout/process1"/>
    <dgm:cxn modelId="{86A8A982-86E0-4EAA-A554-452CCEF909E7}" type="presOf" srcId="{332CD507-ACA4-41B9-8B6B-C600FF42B4B4}" destId="{A30E5640-E67D-46EC-8967-D1E0050ADF59}" srcOrd="0" destOrd="0" presId="urn:microsoft.com/office/officeart/2005/8/layout/process1"/>
    <dgm:cxn modelId="{5F68D3A6-2AFF-4E88-B63D-C48FF9348347}" type="presOf" srcId="{10F6B94C-68C5-4468-A16F-6A216B40C6C3}" destId="{9CAFF6BA-1836-4F9D-B123-6D4C028037D1}" srcOrd="0" destOrd="0" presId="urn:microsoft.com/office/officeart/2005/8/layout/process1"/>
    <dgm:cxn modelId="{241E67A8-9745-4AAC-B51D-8D2A7D8B8DB2}" type="presOf" srcId="{36A71BA3-B8AC-427F-9FA1-75537381A0A9}" destId="{ACBE8D13-8CEC-4878-9712-5CFD2B7D897C}" srcOrd="0" destOrd="0" presId="urn:microsoft.com/office/officeart/2005/8/layout/process1"/>
    <dgm:cxn modelId="{4D8FA5AC-0630-4D3A-A4B7-1E3B2267E7E4}" srcId="{6DDF5E23-8C29-49D1-A22B-EBD0D8805C34}" destId="{332CD507-ACA4-41B9-8B6B-C600FF42B4B4}" srcOrd="3" destOrd="0" parTransId="{C4868567-8335-410A-863B-705D83979888}" sibTransId="{7E6B9C83-2AB0-4091-8B05-259BD8E9317B}"/>
    <dgm:cxn modelId="{1B5D2AAE-5543-4AEA-8EBE-5A4A5B1B517E}" srcId="{6DDF5E23-8C29-49D1-A22B-EBD0D8805C34}" destId="{1E41D844-3529-4051-B79C-0B4708E3AEBF}" srcOrd="0" destOrd="0" parTransId="{0AD3F42B-C0A5-44F7-952E-7D2012B2C1F0}" sibTransId="{36A71BA3-B8AC-427F-9FA1-75537381A0A9}"/>
    <dgm:cxn modelId="{7014D6B5-4037-4FE2-9457-D0A4CDD26FF8}" type="presOf" srcId="{AC73124C-B143-4917-9314-464D19BD0ABD}" destId="{421959BF-201E-48E5-821F-994F189F513C}" srcOrd="0" destOrd="0" presId="urn:microsoft.com/office/officeart/2005/8/layout/process1"/>
    <dgm:cxn modelId="{E5D342D2-C1BE-492F-A5D8-BE79195484CA}" type="presOf" srcId="{5220C8B0-16E6-4A1D-AFD8-51506F386703}" destId="{837DBD1D-E3DD-4A6F-ACB1-D2094B40F1E9}" srcOrd="0" destOrd="0" presId="urn:microsoft.com/office/officeart/2005/8/layout/process1"/>
    <dgm:cxn modelId="{17461CD6-825C-4515-9137-84899EFA0B3F}" srcId="{6DDF5E23-8C29-49D1-A22B-EBD0D8805C34}" destId="{E536DD85-7CF3-4475-B4C0-046043182B21}" srcOrd="4" destOrd="0" parTransId="{949D3A84-4512-45F0-BBCD-795145AE5A31}" sibTransId="{FE9C678F-8B7A-4222-9DAD-A4D2E7A56649}"/>
    <dgm:cxn modelId="{D130ABE4-7B6D-4B8C-84A1-1577B826FD34}" srcId="{6DDF5E23-8C29-49D1-A22B-EBD0D8805C34}" destId="{1D757D53-2ECB-4C80-B903-6A49ADF7E6D1}" srcOrd="2" destOrd="0" parTransId="{66E58F77-02FE-4E25-B71E-31A02D66F67D}" sibTransId="{10F6B94C-68C5-4468-A16F-6A216B40C6C3}"/>
    <dgm:cxn modelId="{7ABD59E7-6EFE-4FA0-A4F7-97C8D4690EAA}" type="presOf" srcId="{AC73124C-B143-4917-9314-464D19BD0ABD}" destId="{B14DDC06-FBC0-4ADB-A898-31640FB7ADDD}" srcOrd="1" destOrd="0" presId="urn:microsoft.com/office/officeart/2005/8/layout/process1"/>
    <dgm:cxn modelId="{428CD5F3-F907-45BB-AA0A-FE4924EB3E03}" type="presOf" srcId="{1E41D844-3529-4051-B79C-0B4708E3AEBF}" destId="{1E907A12-1CCF-46DE-997F-5B1D369CF74D}" srcOrd="0" destOrd="0" presId="urn:microsoft.com/office/officeart/2005/8/layout/process1"/>
    <dgm:cxn modelId="{B8360D88-BC0D-4A3A-8BD6-458CB04049E8}" type="presParOf" srcId="{3081DE66-BF0B-47D1-AC1A-60609FA21E3B}" destId="{1E907A12-1CCF-46DE-997F-5B1D369CF74D}" srcOrd="0" destOrd="0" presId="urn:microsoft.com/office/officeart/2005/8/layout/process1"/>
    <dgm:cxn modelId="{B04B00B8-E6DE-4340-A173-58D219CB590A}" type="presParOf" srcId="{3081DE66-BF0B-47D1-AC1A-60609FA21E3B}" destId="{ACBE8D13-8CEC-4878-9712-5CFD2B7D897C}" srcOrd="1" destOrd="0" presId="urn:microsoft.com/office/officeart/2005/8/layout/process1"/>
    <dgm:cxn modelId="{E8F397C7-A023-4342-B9A4-A2BDBDECB128}" type="presParOf" srcId="{ACBE8D13-8CEC-4878-9712-5CFD2B7D897C}" destId="{571FA47D-5BBC-41C9-8449-0C88495B08F1}" srcOrd="0" destOrd="0" presId="urn:microsoft.com/office/officeart/2005/8/layout/process1"/>
    <dgm:cxn modelId="{5EA14AC6-AF81-4589-852D-67C4E5E3CC8C}" type="presParOf" srcId="{3081DE66-BF0B-47D1-AC1A-60609FA21E3B}" destId="{837DBD1D-E3DD-4A6F-ACB1-D2094B40F1E9}" srcOrd="2" destOrd="0" presId="urn:microsoft.com/office/officeart/2005/8/layout/process1"/>
    <dgm:cxn modelId="{0531483E-6010-4C3B-814D-0941ACB67709}" type="presParOf" srcId="{3081DE66-BF0B-47D1-AC1A-60609FA21E3B}" destId="{421959BF-201E-48E5-821F-994F189F513C}" srcOrd="3" destOrd="0" presId="urn:microsoft.com/office/officeart/2005/8/layout/process1"/>
    <dgm:cxn modelId="{9DBBDCBB-F3D6-4168-A74B-13C1F97524DC}" type="presParOf" srcId="{421959BF-201E-48E5-821F-994F189F513C}" destId="{B14DDC06-FBC0-4ADB-A898-31640FB7ADDD}" srcOrd="0" destOrd="0" presId="urn:microsoft.com/office/officeart/2005/8/layout/process1"/>
    <dgm:cxn modelId="{9B79EDC4-E4E2-4C59-AE86-AFFA52599417}" type="presParOf" srcId="{3081DE66-BF0B-47D1-AC1A-60609FA21E3B}" destId="{2B67CB83-F538-48C2-B930-C1D301C1EC3C}" srcOrd="4" destOrd="0" presId="urn:microsoft.com/office/officeart/2005/8/layout/process1"/>
    <dgm:cxn modelId="{9AA6C4BD-C68F-4D0C-93C1-8E5F0076F7EE}" type="presParOf" srcId="{3081DE66-BF0B-47D1-AC1A-60609FA21E3B}" destId="{9CAFF6BA-1836-4F9D-B123-6D4C028037D1}" srcOrd="5" destOrd="0" presId="urn:microsoft.com/office/officeart/2005/8/layout/process1"/>
    <dgm:cxn modelId="{73C55516-521E-44F1-926F-AAB23CF774EF}" type="presParOf" srcId="{9CAFF6BA-1836-4F9D-B123-6D4C028037D1}" destId="{3666ACCA-622E-4A88-ADE0-64E826650245}" srcOrd="0" destOrd="0" presId="urn:microsoft.com/office/officeart/2005/8/layout/process1"/>
    <dgm:cxn modelId="{C40A34EA-3984-4F32-8222-6001EBD85642}" type="presParOf" srcId="{3081DE66-BF0B-47D1-AC1A-60609FA21E3B}" destId="{A30E5640-E67D-46EC-8967-D1E0050ADF59}" srcOrd="6" destOrd="0" presId="urn:microsoft.com/office/officeart/2005/8/layout/process1"/>
    <dgm:cxn modelId="{95F57C75-BFFC-4EFE-BC94-19964D48C3B2}" type="presParOf" srcId="{3081DE66-BF0B-47D1-AC1A-60609FA21E3B}" destId="{0CFE9A49-0550-4F24-8D94-94D7474FBCE2}" srcOrd="7" destOrd="0" presId="urn:microsoft.com/office/officeart/2005/8/layout/process1"/>
    <dgm:cxn modelId="{970D801C-436A-4FD1-AB6D-CE2E0B86B9D2}" type="presParOf" srcId="{0CFE9A49-0550-4F24-8D94-94D7474FBCE2}" destId="{9A18C7D5-D641-4C6F-BCC2-671B3A8209BE}" srcOrd="0" destOrd="0" presId="urn:microsoft.com/office/officeart/2005/8/layout/process1"/>
    <dgm:cxn modelId="{E06B9959-01D9-4396-873E-B0F9D047A389}" type="presParOf" srcId="{3081DE66-BF0B-47D1-AC1A-60609FA21E3B}" destId="{F0AC8349-1221-4512-B40B-3D3297B4433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DF5E23-8C29-49D1-A22B-EBD0D8805C34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5220C8B0-16E6-4A1D-AFD8-51506F386703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GB" b="0"/>
            <a:t>Nanopore sequencing</a:t>
          </a:r>
        </a:p>
      </dgm:t>
    </dgm:pt>
    <dgm:pt modelId="{62EC0EBD-3BEA-4A99-8BBD-D019244D922F}" type="parTrans" cxnId="{F1D7AD62-B53E-4D7D-88B3-9B831E0E7C2B}">
      <dgm:prSet/>
      <dgm:spPr/>
      <dgm:t>
        <a:bodyPr/>
        <a:lstStyle/>
        <a:p>
          <a:endParaRPr lang="en-GB"/>
        </a:p>
      </dgm:t>
    </dgm:pt>
    <dgm:pt modelId="{AC73124C-B143-4917-9314-464D19BD0ABD}" type="sibTrans" cxnId="{F1D7AD62-B53E-4D7D-88B3-9B831E0E7C2B}">
      <dgm:prSet/>
      <dgm:spPr/>
      <dgm:t>
        <a:bodyPr/>
        <a:lstStyle/>
        <a:p>
          <a:endParaRPr lang="en-GB"/>
        </a:p>
      </dgm:t>
    </dgm:pt>
    <dgm:pt modelId="{1D757D53-2ECB-4C80-B903-6A49ADF7E6D1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b="0"/>
            <a:t>Demultiplexing read data</a:t>
          </a:r>
        </a:p>
      </dgm:t>
    </dgm:pt>
    <dgm:pt modelId="{10F6B94C-68C5-4468-A16F-6A216B40C6C3}" type="sibTrans" cxnId="{D130ABE4-7B6D-4B8C-84A1-1577B826FD34}">
      <dgm:prSet/>
      <dgm:spPr/>
      <dgm:t>
        <a:bodyPr/>
        <a:lstStyle/>
        <a:p>
          <a:endParaRPr lang="en-GB"/>
        </a:p>
      </dgm:t>
    </dgm:pt>
    <dgm:pt modelId="{66E58F77-02FE-4E25-B71E-31A02D66F67D}" type="parTrans" cxnId="{D130ABE4-7B6D-4B8C-84A1-1577B826FD34}">
      <dgm:prSet/>
      <dgm:spPr/>
      <dgm:t>
        <a:bodyPr/>
        <a:lstStyle/>
        <a:p>
          <a:endParaRPr lang="en-GB"/>
        </a:p>
      </dgm:t>
    </dgm:pt>
    <dgm:pt modelId="{332CD507-ACA4-41B9-8B6B-C600FF42B4B4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 sz="2000" b="0"/>
            <a:t>Read QC </a:t>
          </a:r>
          <a:endParaRPr lang="en-GB" sz="2200" b="0"/>
        </a:p>
      </dgm:t>
    </dgm:pt>
    <dgm:pt modelId="{C4868567-8335-410A-863B-705D83979888}" type="parTrans" cxnId="{4D8FA5AC-0630-4D3A-A4B7-1E3B2267E7E4}">
      <dgm:prSet/>
      <dgm:spPr/>
      <dgm:t>
        <a:bodyPr/>
        <a:lstStyle/>
        <a:p>
          <a:endParaRPr lang="en-GB"/>
        </a:p>
      </dgm:t>
    </dgm:pt>
    <dgm:pt modelId="{7E6B9C83-2AB0-4091-8B05-259BD8E9317B}" type="sibTrans" cxnId="{4D8FA5AC-0630-4D3A-A4B7-1E3B2267E7E4}">
      <dgm:prSet/>
      <dgm:spPr/>
      <dgm:t>
        <a:bodyPr/>
        <a:lstStyle/>
        <a:p>
          <a:endParaRPr lang="en-GB"/>
        </a:p>
      </dgm:t>
    </dgm:pt>
    <dgm:pt modelId="{E536DD85-7CF3-4475-B4C0-046043182B21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 b="0"/>
            <a:t>Consensus sequence  reconstruction</a:t>
          </a:r>
        </a:p>
      </dgm:t>
    </dgm:pt>
    <dgm:pt modelId="{949D3A84-4512-45F0-BBCD-795145AE5A31}" type="parTrans" cxnId="{17461CD6-825C-4515-9137-84899EFA0B3F}">
      <dgm:prSet/>
      <dgm:spPr/>
      <dgm:t>
        <a:bodyPr/>
        <a:lstStyle/>
        <a:p>
          <a:endParaRPr lang="en-AU"/>
        </a:p>
      </dgm:t>
    </dgm:pt>
    <dgm:pt modelId="{FE9C678F-8B7A-4222-9DAD-A4D2E7A56649}" type="sibTrans" cxnId="{17461CD6-825C-4515-9137-84899EFA0B3F}">
      <dgm:prSet/>
      <dgm:spPr/>
      <dgm:t>
        <a:bodyPr/>
        <a:lstStyle/>
        <a:p>
          <a:endParaRPr lang="en-AU"/>
        </a:p>
      </dgm:t>
    </dgm:pt>
    <dgm:pt modelId="{1E41D844-3529-4051-B79C-0B4708E3AEBF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b="0"/>
            <a:t>Amplicon library preparation</a:t>
          </a:r>
        </a:p>
      </dgm:t>
    </dgm:pt>
    <dgm:pt modelId="{0AD3F42B-C0A5-44F7-952E-7D2012B2C1F0}" type="parTrans" cxnId="{1B5D2AAE-5543-4AEA-8EBE-5A4A5B1B517E}">
      <dgm:prSet/>
      <dgm:spPr/>
      <dgm:t>
        <a:bodyPr/>
        <a:lstStyle/>
        <a:p>
          <a:endParaRPr lang="en-AU"/>
        </a:p>
      </dgm:t>
    </dgm:pt>
    <dgm:pt modelId="{36A71BA3-B8AC-427F-9FA1-75537381A0A9}" type="sibTrans" cxnId="{1B5D2AAE-5543-4AEA-8EBE-5A4A5B1B517E}">
      <dgm:prSet/>
      <dgm:spPr/>
      <dgm:t>
        <a:bodyPr/>
        <a:lstStyle/>
        <a:p>
          <a:endParaRPr lang="en-AU"/>
        </a:p>
      </dgm:t>
    </dgm:pt>
    <dgm:pt modelId="{3081DE66-BF0B-47D1-AC1A-60609FA21E3B}" type="pres">
      <dgm:prSet presAssocID="{6DDF5E23-8C29-49D1-A22B-EBD0D8805C34}" presName="Name0" presStyleCnt="0">
        <dgm:presLayoutVars>
          <dgm:dir/>
          <dgm:resizeHandles val="exact"/>
        </dgm:presLayoutVars>
      </dgm:prSet>
      <dgm:spPr/>
    </dgm:pt>
    <dgm:pt modelId="{1E907A12-1CCF-46DE-997F-5B1D369CF74D}" type="pres">
      <dgm:prSet presAssocID="{1E41D844-3529-4051-B79C-0B4708E3AEBF}" presName="node" presStyleLbl="node1" presStyleIdx="0" presStyleCnt="5">
        <dgm:presLayoutVars>
          <dgm:bulletEnabled val="1"/>
        </dgm:presLayoutVars>
      </dgm:prSet>
      <dgm:spPr/>
    </dgm:pt>
    <dgm:pt modelId="{ACBE8D13-8CEC-4878-9712-5CFD2B7D897C}" type="pres">
      <dgm:prSet presAssocID="{36A71BA3-B8AC-427F-9FA1-75537381A0A9}" presName="sibTrans" presStyleLbl="sibTrans2D1" presStyleIdx="0" presStyleCnt="4"/>
      <dgm:spPr/>
    </dgm:pt>
    <dgm:pt modelId="{571FA47D-5BBC-41C9-8449-0C88495B08F1}" type="pres">
      <dgm:prSet presAssocID="{36A71BA3-B8AC-427F-9FA1-75537381A0A9}" presName="connectorText" presStyleLbl="sibTrans2D1" presStyleIdx="0" presStyleCnt="4"/>
      <dgm:spPr/>
    </dgm:pt>
    <dgm:pt modelId="{837DBD1D-E3DD-4A6F-ACB1-D2094B40F1E9}" type="pres">
      <dgm:prSet presAssocID="{5220C8B0-16E6-4A1D-AFD8-51506F386703}" presName="node" presStyleLbl="node1" presStyleIdx="1" presStyleCnt="5">
        <dgm:presLayoutVars>
          <dgm:bulletEnabled val="1"/>
        </dgm:presLayoutVars>
      </dgm:prSet>
      <dgm:spPr/>
    </dgm:pt>
    <dgm:pt modelId="{421959BF-201E-48E5-821F-994F189F513C}" type="pres">
      <dgm:prSet presAssocID="{AC73124C-B143-4917-9314-464D19BD0ABD}" presName="sibTrans" presStyleLbl="sibTrans2D1" presStyleIdx="1" presStyleCnt="4"/>
      <dgm:spPr/>
    </dgm:pt>
    <dgm:pt modelId="{B14DDC06-FBC0-4ADB-A898-31640FB7ADDD}" type="pres">
      <dgm:prSet presAssocID="{AC73124C-B143-4917-9314-464D19BD0ABD}" presName="connectorText" presStyleLbl="sibTrans2D1" presStyleIdx="1" presStyleCnt="4"/>
      <dgm:spPr/>
    </dgm:pt>
    <dgm:pt modelId="{2B67CB83-F538-48C2-B930-C1D301C1EC3C}" type="pres">
      <dgm:prSet presAssocID="{1D757D53-2ECB-4C80-B903-6A49ADF7E6D1}" presName="node" presStyleLbl="node1" presStyleIdx="2" presStyleCnt="5">
        <dgm:presLayoutVars>
          <dgm:bulletEnabled val="1"/>
        </dgm:presLayoutVars>
      </dgm:prSet>
      <dgm:spPr/>
    </dgm:pt>
    <dgm:pt modelId="{9CAFF6BA-1836-4F9D-B123-6D4C028037D1}" type="pres">
      <dgm:prSet presAssocID="{10F6B94C-68C5-4468-A16F-6A216B40C6C3}" presName="sibTrans" presStyleLbl="sibTrans2D1" presStyleIdx="2" presStyleCnt="4"/>
      <dgm:spPr/>
    </dgm:pt>
    <dgm:pt modelId="{3666ACCA-622E-4A88-ADE0-64E826650245}" type="pres">
      <dgm:prSet presAssocID="{10F6B94C-68C5-4468-A16F-6A216B40C6C3}" presName="connectorText" presStyleLbl="sibTrans2D1" presStyleIdx="2" presStyleCnt="4"/>
      <dgm:spPr/>
    </dgm:pt>
    <dgm:pt modelId="{A30E5640-E67D-46EC-8967-D1E0050ADF59}" type="pres">
      <dgm:prSet presAssocID="{332CD507-ACA4-41B9-8B6B-C600FF42B4B4}" presName="node" presStyleLbl="node1" presStyleIdx="3" presStyleCnt="5">
        <dgm:presLayoutVars>
          <dgm:bulletEnabled val="1"/>
        </dgm:presLayoutVars>
      </dgm:prSet>
      <dgm:spPr/>
    </dgm:pt>
    <dgm:pt modelId="{0CFE9A49-0550-4F24-8D94-94D7474FBCE2}" type="pres">
      <dgm:prSet presAssocID="{7E6B9C83-2AB0-4091-8B05-259BD8E9317B}" presName="sibTrans" presStyleLbl="sibTrans2D1" presStyleIdx="3" presStyleCnt="4"/>
      <dgm:spPr/>
    </dgm:pt>
    <dgm:pt modelId="{9A18C7D5-D641-4C6F-BCC2-671B3A8209BE}" type="pres">
      <dgm:prSet presAssocID="{7E6B9C83-2AB0-4091-8B05-259BD8E9317B}" presName="connectorText" presStyleLbl="sibTrans2D1" presStyleIdx="3" presStyleCnt="4"/>
      <dgm:spPr/>
    </dgm:pt>
    <dgm:pt modelId="{F0AC8349-1221-4512-B40B-3D3297B44336}" type="pres">
      <dgm:prSet presAssocID="{E536DD85-7CF3-4475-B4C0-046043182B21}" presName="node" presStyleLbl="node1" presStyleIdx="4" presStyleCnt="5">
        <dgm:presLayoutVars>
          <dgm:bulletEnabled val="1"/>
        </dgm:presLayoutVars>
      </dgm:prSet>
      <dgm:spPr/>
    </dgm:pt>
  </dgm:ptLst>
  <dgm:cxnLst>
    <dgm:cxn modelId="{3FF4A307-6B3C-485E-AC10-9E271101340E}" type="presOf" srcId="{7E6B9C83-2AB0-4091-8B05-259BD8E9317B}" destId="{0CFE9A49-0550-4F24-8D94-94D7474FBCE2}" srcOrd="0" destOrd="0" presId="urn:microsoft.com/office/officeart/2005/8/layout/process1"/>
    <dgm:cxn modelId="{70BDC50A-C842-4449-B37A-FD2EA6B9A911}" type="presOf" srcId="{7E6B9C83-2AB0-4091-8B05-259BD8E9317B}" destId="{9A18C7D5-D641-4C6F-BCC2-671B3A8209BE}" srcOrd="1" destOrd="0" presId="urn:microsoft.com/office/officeart/2005/8/layout/process1"/>
    <dgm:cxn modelId="{6678620F-9FB3-4DCB-9EE1-B5BFA9AF2868}" type="presOf" srcId="{36A71BA3-B8AC-427F-9FA1-75537381A0A9}" destId="{571FA47D-5BBC-41C9-8449-0C88495B08F1}" srcOrd="1" destOrd="0" presId="urn:microsoft.com/office/officeart/2005/8/layout/process1"/>
    <dgm:cxn modelId="{D9CF625E-9C78-434C-9FA8-51700D9D7AB7}" type="presOf" srcId="{E536DD85-7CF3-4475-B4C0-046043182B21}" destId="{F0AC8349-1221-4512-B40B-3D3297B44336}" srcOrd="0" destOrd="0" presId="urn:microsoft.com/office/officeart/2005/8/layout/process1"/>
    <dgm:cxn modelId="{9078F741-D62E-4235-97B2-919142359A8D}" type="presOf" srcId="{10F6B94C-68C5-4468-A16F-6A216B40C6C3}" destId="{3666ACCA-622E-4A88-ADE0-64E826650245}" srcOrd="1" destOrd="0" presId="urn:microsoft.com/office/officeart/2005/8/layout/process1"/>
    <dgm:cxn modelId="{F1D7AD62-B53E-4D7D-88B3-9B831E0E7C2B}" srcId="{6DDF5E23-8C29-49D1-A22B-EBD0D8805C34}" destId="{5220C8B0-16E6-4A1D-AFD8-51506F386703}" srcOrd="1" destOrd="0" parTransId="{62EC0EBD-3BEA-4A99-8BBD-D019244D922F}" sibTransId="{AC73124C-B143-4917-9314-464D19BD0ABD}"/>
    <dgm:cxn modelId="{B87C7A6A-98F8-4EB5-81C8-FD10DDC1CF57}" type="presOf" srcId="{6DDF5E23-8C29-49D1-A22B-EBD0D8805C34}" destId="{3081DE66-BF0B-47D1-AC1A-60609FA21E3B}" srcOrd="0" destOrd="0" presId="urn:microsoft.com/office/officeart/2005/8/layout/process1"/>
    <dgm:cxn modelId="{5B6FDD5A-1BDB-4E82-972B-89EA654A2683}" type="presOf" srcId="{1D757D53-2ECB-4C80-B903-6A49ADF7E6D1}" destId="{2B67CB83-F538-48C2-B930-C1D301C1EC3C}" srcOrd="0" destOrd="0" presId="urn:microsoft.com/office/officeart/2005/8/layout/process1"/>
    <dgm:cxn modelId="{86A8A982-86E0-4EAA-A554-452CCEF909E7}" type="presOf" srcId="{332CD507-ACA4-41B9-8B6B-C600FF42B4B4}" destId="{A30E5640-E67D-46EC-8967-D1E0050ADF59}" srcOrd="0" destOrd="0" presId="urn:microsoft.com/office/officeart/2005/8/layout/process1"/>
    <dgm:cxn modelId="{5F68D3A6-2AFF-4E88-B63D-C48FF9348347}" type="presOf" srcId="{10F6B94C-68C5-4468-A16F-6A216B40C6C3}" destId="{9CAFF6BA-1836-4F9D-B123-6D4C028037D1}" srcOrd="0" destOrd="0" presId="urn:microsoft.com/office/officeart/2005/8/layout/process1"/>
    <dgm:cxn modelId="{241E67A8-9745-4AAC-B51D-8D2A7D8B8DB2}" type="presOf" srcId="{36A71BA3-B8AC-427F-9FA1-75537381A0A9}" destId="{ACBE8D13-8CEC-4878-9712-5CFD2B7D897C}" srcOrd="0" destOrd="0" presId="urn:microsoft.com/office/officeart/2005/8/layout/process1"/>
    <dgm:cxn modelId="{4D8FA5AC-0630-4D3A-A4B7-1E3B2267E7E4}" srcId="{6DDF5E23-8C29-49D1-A22B-EBD0D8805C34}" destId="{332CD507-ACA4-41B9-8B6B-C600FF42B4B4}" srcOrd="3" destOrd="0" parTransId="{C4868567-8335-410A-863B-705D83979888}" sibTransId="{7E6B9C83-2AB0-4091-8B05-259BD8E9317B}"/>
    <dgm:cxn modelId="{1B5D2AAE-5543-4AEA-8EBE-5A4A5B1B517E}" srcId="{6DDF5E23-8C29-49D1-A22B-EBD0D8805C34}" destId="{1E41D844-3529-4051-B79C-0B4708E3AEBF}" srcOrd="0" destOrd="0" parTransId="{0AD3F42B-C0A5-44F7-952E-7D2012B2C1F0}" sibTransId="{36A71BA3-B8AC-427F-9FA1-75537381A0A9}"/>
    <dgm:cxn modelId="{7014D6B5-4037-4FE2-9457-D0A4CDD26FF8}" type="presOf" srcId="{AC73124C-B143-4917-9314-464D19BD0ABD}" destId="{421959BF-201E-48E5-821F-994F189F513C}" srcOrd="0" destOrd="0" presId="urn:microsoft.com/office/officeart/2005/8/layout/process1"/>
    <dgm:cxn modelId="{E5D342D2-C1BE-492F-A5D8-BE79195484CA}" type="presOf" srcId="{5220C8B0-16E6-4A1D-AFD8-51506F386703}" destId="{837DBD1D-E3DD-4A6F-ACB1-D2094B40F1E9}" srcOrd="0" destOrd="0" presId="urn:microsoft.com/office/officeart/2005/8/layout/process1"/>
    <dgm:cxn modelId="{17461CD6-825C-4515-9137-84899EFA0B3F}" srcId="{6DDF5E23-8C29-49D1-A22B-EBD0D8805C34}" destId="{E536DD85-7CF3-4475-B4C0-046043182B21}" srcOrd="4" destOrd="0" parTransId="{949D3A84-4512-45F0-BBCD-795145AE5A31}" sibTransId="{FE9C678F-8B7A-4222-9DAD-A4D2E7A56649}"/>
    <dgm:cxn modelId="{D130ABE4-7B6D-4B8C-84A1-1577B826FD34}" srcId="{6DDF5E23-8C29-49D1-A22B-EBD0D8805C34}" destId="{1D757D53-2ECB-4C80-B903-6A49ADF7E6D1}" srcOrd="2" destOrd="0" parTransId="{66E58F77-02FE-4E25-B71E-31A02D66F67D}" sibTransId="{10F6B94C-68C5-4468-A16F-6A216B40C6C3}"/>
    <dgm:cxn modelId="{7ABD59E7-6EFE-4FA0-A4F7-97C8D4690EAA}" type="presOf" srcId="{AC73124C-B143-4917-9314-464D19BD0ABD}" destId="{B14DDC06-FBC0-4ADB-A898-31640FB7ADDD}" srcOrd="1" destOrd="0" presId="urn:microsoft.com/office/officeart/2005/8/layout/process1"/>
    <dgm:cxn modelId="{428CD5F3-F907-45BB-AA0A-FE4924EB3E03}" type="presOf" srcId="{1E41D844-3529-4051-B79C-0B4708E3AEBF}" destId="{1E907A12-1CCF-46DE-997F-5B1D369CF74D}" srcOrd="0" destOrd="0" presId="urn:microsoft.com/office/officeart/2005/8/layout/process1"/>
    <dgm:cxn modelId="{B8360D88-BC0D-4A3A-8BD6-458CB04049E8}" type="presParOf" srcId="{3081DE66-BF0B-47D1-AC1A-60609FA21E3B}" destId="{1E907A12-1CCF-46DE-997F-5B1D369CF74D}" srcOrd="0" destOrd="0" presId="urn:microsoft.com/office/officeart/2005/8/layout/process1"/>
    <dgm:cxn modelId="{B04B00B8-E6DE-4340-A173-58D219CB590A}" type="presParOf" srcId="{3081DE66-BF0B-47D1-AC1A-60609FA21E3B}" destId="{ACBE8D13-8CEC-4878-9712-5CFD2B7D897C}" srcOrd="1" destOrd="0" presId="urn:microsoft.com/office/officeart/2005/8/layout/process1"/>
    <dgm:cxn modelId="{E8F397C7-A023-4342-B9A4-A2BDBDECB128}" type="presParOf" srcId="{ACBE8D13-8CEC-4878-9712-5CFD2B7D897C}" destId="{571FA47D-5BBC-41C9-8449-0C88495B08F1}" srcOrd="0" destOrd="0" presId="urn:microsoft.com/office/officeart/2005/8/layout/process1"/>
    <dgm:cxn modelId="{5EA14AC6-AF81-4589-852D-67C4E5E3CC8C}" type="presParOf" srcId="{3081DE66-BF0B-47D1-AC1A-60609FA21E3B}" destId="{837DBD1D-E3DD-4A6F-ACB1-D2094B40F1E9}" srcOrd="2" destOrd="0" presId="urn:microsoft.com/office/officeart/2005/8/layout/process1"/>
    <dgm:cxn modelId="{0531483E-6010-4C3B-814D-0941ACB67709}" type="presParOf" srcId="{3081DE66-BF0B-47D1-AC1A-60609FA21E3B}" destId="{421959BF-201E-48E5-821F-994F189F513C}" srcOrd="3" destOrd="0" presId="urn:microsoft.com/office/officeart/2005/8/layout/process1"/>
    <dgm:cxn modelId="{9DBBDCBB-F3D6-4168-A74B-13C1F97524DC}" type="presParOf" srcId="{421959BF-201E-48E5-821F-994F189F513C}" destId="{B14DDC06-FBC0-4ADB-A898-31640FB7ADDD}" srcOrd="0" destOrd="0" presId="urn:microsoft.com/office/officeart/2005/8/layout/process1"/>
    <dgm:cxn modelId="{9B79EDC4-E4E2-4C59-AE86-AFFA52599417}" type="presParOf" srcId="{3081DE66-BF0B-47D1-AC1A-60609FA21E3B}" destId="{2B67CB83-F538-48C2-B930-C1D301C1EC3C}" srcOrd="4" destOrd="0" presId="urn:microsoft.com/office/officeart/2005/8/layout/process1"/>
    <dgm:cxn modelId="{9AA6C4BD-C68F-4D0C-93C1-8E5F0076F7EE}" type="presParOf" srcId="{3081DE66-BF0B-47D1-AC1A-60609FA21E3B}" destId="{9CAFF6BA-1836-4F9D-B123-6D4C028037D1}" srcOrd="5" destOrd="0" presId="urn:microsoft.com/office/officeart/2005/8/layout/process1"/>
    <dgm:cxn modelId="{73C55516-521E-44F1-926F-AAB23CF774EF}" type="presParOf" srcId="{9CAFF6BA-1836-4F9D-B123-6D4C028037D1}" destId="{3666ACCA-622E-4A88-ADE0-64E826650245}" srcOrd="0" destOrd="0" presId="urn:microsoft.com/office/officeart/2005/8/layout/process1"/>
    <dgm:cxn modelId="{C40A34EA-3984-4F32-8222-6001EBD85642}" type="presParOf" srcId="{3081DE66-BF0B-47D1-AC1A-60609FA21E3B}" destId="{A30E5640-E67D-46EC-8967-D1E0050ADF59}" srcOrd="6" destOrd="0" presId="urn:microsoft.com/office/officeart/2005/8/layout/process1"/>
    <dgm:cxn modelId="{95F57C75-BFFC-4EFE-BC94-19964D48C3B2}" type="presParOf" srcId="{3081DE66-BF0B-47D1-AC1A-60609FA21E3B}" destId="{0CFE9A49-0550-4F24-8D94-94D7474FBCE2}" srcOrd="7" destOrd="0" presId="urn:microsoft.com/office/officeart/2005/8/layout/process1"/>
    <dgm:cxn modelId="{970D801C-436A-4FD1-AB6D-CE2E0B86B9D2}" type="presParOf" srcId="{0CFE9A49-0550-4F24-8D94-94D7474FBCE2}" destId="{9A18C7D5-D641-4C6F-BCC2-671B3A8209BE}" srcOrd="0" destOrd="0" presId="urn:microsoft.com/office/officeart/2005/8/layout/process1"/>
    <dgm:cxn modelId="{E06B9959-01D9-4396-873E-B0F9D047A389}" type="presParOf" srcId="{3081DE66-BF0B-47D1-AC1A-60609FA21E3B}" destId="{F0AC8349-1221-4512-B40B-3D3297B4433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DF5E23-8C29-49D1-A22B-EBD0D8805C34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5220C8B0-16E6-4A1D-AFD8-51506F386703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GB" b="0"/>
            <a:t>Nanopore sequencing</a:t>
          </a:r>
        </a:p>
      </dgm:t>
    </dgm:pt>
    <dgm:pt modelId="{62EC0EBD-3BEA-4A99-8BBD-D019244D922F}" type="parTrans" cxnId="{F1D7AD62-B53E-4D7D-88B3-9B831E0E7C2B}">
      <dgm:prSet/>
      <dgm:spPr/>
      <dgm:t>
        <a:bodyPr/>
        <a:lstStyle/>
        <a:p>
          <a:endParaRPr lang="en-GB"/>
        </a:p>
      </dgm:t>
    </dgm:pt>
    <dgm:pt modelId="{AC73124C-B143-4917-9314-464D19BD0ABD}" type="sibTrans" cxnId="{F1D7AD62-B53E-4D7D-88B3-9B831E0E7C2B}">
      <dgm:prSet/>
      <dgm:spPr/>
      <dgm:t>
        <a:bodyPr/>
        <a:lstStyle/>
        <a:p>
          <a:endParaRPr lang="en-GB"/>
        </a:p>
      </dgm:t>
    </dgm:pt>
    <dgm:pt modelId="{1D757D53-2ECB-4C80-B903-6A49ADF7E6D1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b="0"/>
            <a:t>Demultiplexing read data</a:t>
          </a:r>
        </a:p>
      </dgm:t>
    </dgm:pt>
    <dgm:pt modelId="{10F6B94C-68C5-4468-A16F-6A216B40C6C3}" type="sibTrans" cxnId="{D130ABE4-7B6D-4B8C-84A1-1577B826FD34}">
      <dgm:prSet/>
      <dgm:spPr/>
      <dgm:t>
        <a:bodyPr/>
        <a:lstStyle/>
        <a:p>
          <a:endParaRPr lang="en-GB"/>
        </a:p>
      </dgm:t>
    </dgm:pt>
    <dgm:pt modelId="{66E58F77-02FE-4E25-B71E-31A02D66F67D}" type="parTrans" cxnId="{D130ABE4-7B6D-4B8C-84A1-1577B826FD34}">
      <dgm:prSet/>
      <dgm:spPr/>
      <dgm:t>
        <a:bodyPr/>
        <a:lstStyle/>
        <a:p>
          <a:endParaRPr lang="en-GB"/>
        </a:p>
      </dgm:t>
    </dgm:pt>
    <dgm:pt modelId="{332CD507-ACA4-41B9-8B6B-C600FF42B4B4}">
      <dgm:prSet phldrT="[Text]" custT="1"/>
      <dgm:spPr>
        <a:solidFill>
          <a:srgbClr val="A94D0F"/>
        </a:solidFill>
      </dgm:spPr>
      <dgm:t>
        <a:bodyPr/>
        <a:lstStyle/>
        <a:p>
          <a:r>
            <a:rPr lang="en-GB" sz="2000" b="0"/>
            <a:t>Read QC </a:t>
          </a:r>
          <a:endParaRPr lang="en-GB" sz="2200" b="0"/>
        </a:p>
      </dgm:t>
    </dgm:pt>
    <dgm:pt modelId="{C4868567-8335-410A-863B-705D83979888}" type="parTrans" cxnId="{4D8FA5AC-0630-4D3A-A4B7-1E3B2267E7E4}">
      <dgm:prSet/>
      <dgm:spPr/>
      <dgm:t>
        <a:bodyPr/>
        <a:lstStyle/>
        <a:p>
          <a:endParaRPr lang="en-GB"/>
        </a:p>
      </dgm:t>
    </dgm:pt>
    <dgm:pt modelId="{7E6B9C83-2AB0-4091-8B05-259BD8E9317B}" type="sibTrans" cxnId="{4D8FA5AC-0630-4D3A-A4B7-1E3B2267E7E4}">
      <dgm:prSet/>
      <dgm:spPr/>
      <dgm:t>
        <a:bodyPr/>
        <a:lstStyle/>
        <a:p>
          <a:endParaRPr lang="en-GB"/>
        </a:p>
      </dgm:t>
    </dgm:pt>
    <dgm:pt modelId="{E536DD85-7CF3-4475-B4C0-046043182B21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 b="0"/>
            <a:t>Consensus sequence  reconstruction</a:t>
          </a:r>
        </a:p>
      </dgm:t>
    </dgm:pt>
    <dgm:pt modelId="{949D3A84-4512-45F0-BBCD-795145AE5A31}" type="parTrans" cxnId="{17461CD6-825C-4515-9137-84899EFA0B3F}">
      <dgm:prSet/>
      <dgm:spPr/>
      <dgm:t>
        <a:bodyPr/>
        <a:lstStyle/>
        <a:p>
          <a:endParaRPr lang="en-AU"/>
        </a:p>
      </dgm:t>
    </dgm:pt>
    <dgm:pt modelId="{FE9C678F-8B7A-4222-9DAD-A4D2E7A56649}" type="sibTrans" cxnId="{17461CD6-825C-4515-9137-84899EFA0B3F}">
      <dgm:prSet/>
      <dgm:spPr/>
      <dgm:t>
        <a:bodyPr/>
        <a:lstStyle/>
        <a:p>
          <a:endParaRPr lang="en-AU"/>
        </a:p>
      </dgm:t>
    </dgm:pt>
    <dgm:pt modelId="{1E41D844-3529-4051-B79C-0B4708E3AEBF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b="0"/>
            <a:t>Amplicon library preparation</a:t>
          </a:r>
        </a:p>
      </dgm:t>
    </dgm:pt>
    <dgm:pt modelId="{0AD3F42B-C0A5-44F7-952E-7D2012B2C1F0}" type="parTrans" cxnId="{1B5D2AAE-5543-4AEA-8EBE-5A4A5B1B517E}">
      <dgm:prSet/>
      <dgm:spPr/>
      <dgm:t>
        <a:bodyPr/>
        <a:lstStyle/>
        <a:p>
          <a:endParaRPr lang="en-AU"/>
        </a:p>
      </dgm:t>
    </dgm:pt>
    <dgm:pt modelId="{36A71BA3-B8AC-427F-9FA1-75537381A0A9}" type="sibTrans" cxnId="{1B5D2AAE-5543-4AEA-8EBE-5A4A5B1B517E}">
      <dgm:prSet/>
      <dgm:spPr/>
      <dgm:t>
        <a:bodyPr/>
        <a:lstStyle/>
        <a:p>
          <a:endParaRPr lang="en-AU"/>
        </a:p>
      </dgm:t>
    </dgm:pt>
    <dgm:pt modelId="{3081DE66-BF0B-47D1-AC1A-60609FA21E3B}" type="pres">
      <dgm:prSet presAssocID="{6DDF5E23-8C29-49D1-A22B-EBD0D8805C34}" presName="Name0" presStyleCnt="0">
        <dgm:presLayoutVars>
          <dgm:dir/>
          <dgm:resizeHandles val="exact"/>
        </dgm:presLayoutVars>
      </dgm:prSet>
      <dgm:spPr/>
    </dgm:pt>
    <dgm:pt modelId="{1E907A12-1CCF-46DE-997F-5B1D369CF74D}" type="pres">
      <dgm:prSet presAssocID="{1E41D844-3529-4051-B79C-0B4708E3AEBF}" presName="node" presStyleLbl="node1" presStyleIdx="0" presStyleCnt="5">
        <dgm:presLayoutVars>
          <dgm:bulletEnabled val="1"/>
        </dgm:presLayoutVars>
      </dgm:prSet>
      <dgm:spPr/>
    </dgm:pt>
    <dgm:pt modelId="{ACBE8D13-8CEC-4878-9712-5CFD2B7D897C}" type="pres">
      <dgm:prSet presAssocID="{36A71BA3-B8AC-427F-9FA1-75537381A0A9}" presName="sibTrans" presStyleLbl="sibTrans2D1" presStyleIdx="0" presStyleCnt="4"/>
      <dgm:spPr/>
    </dgm:pt>
    <dgm:pt modelId="{571FA47D-5BBC-41C9-8449-0C88495B08F1}" type="pres">
      <dgm:prSet presAssocID="{36A71BA3-B8AC-427F-9FA1-75537381A0A9}" presName="connectorText" presStyleLbl="sibTrans2D1" presStyleIdx="0" presStyleCnt="4"/>
      <dgm:spPr/>
    </dgm:pt>
    <dgm:pt modelId="{837DBD1D-E3DD-4A6F-ACB1-D2094B40F1E9}" type="pres">
      <dgm:prSet presAssocID="{5220C8B0-16E6-4A1D-AFD8-51506F386703}" presName="node" presStyleLbl="node1" presStyleIdx="1" presStyleCnt="5">
        <dgm:presLayoutVars>
          <dgm:bulletEnabled val="1"/>
        </dgm:presLayoutVars>
      </dgm:prSet>
      <dgm:spPr/>
    </dgm:pt>
    <dgm:pt modelId="{421959BF-201E-48E5-821F-994F189F513C}" type="pres">
      <dgm:prSet presAssocID="{AC73124C-B143-4917-9314-464D19BD0ABD}" presName="sibTrans" presStyleLbl="sibTrans2D1" presStyleIdx="1" presStyleCnt="4"/>
      <dgm:spPr/>
    </dgm:pt>
    <dgm:pt modelId="{B14DDC06-FBC0-4ADB-A898-31640FB7ADDD}" type="pres">
      <dgm:prSet presAssocID="{AC73124C-B143-4917-9314-464D19BD0ABD}" presName="connectorText" presStyleLbl="sibTrans2D1" presStyleIdx="1" presStyleCnt="4"/>
      <dgm:spPr/>
    </dgm:pt>
    <dgm:pt modelId="{2B67CB83-F538-48C2-B930-C1D301C1EC3C}" type="pres">
      <dgm:prSet presAssocID="{1D757D53-2ECB-4C80-B903-6A49ADF7E6D1}" presName="node" presStyleLbl="node1" presStyleIdx="2" presStyleCnt="5">
        <dgm:presLayoutVars>
          <dgm:bulletEnabled val="1"/>
        </dgm:presLayoutVars>
      </dgm:prSet>
      <dgm:spPr/>
    </dgm:pt>
    <dgm:pt modelId="{9CAFF6BA-1836-4F9D-B123-6D4C028037D1}" type="pres">
      <dgm:prSet presAssocID="{10F6B94C-68C5-4468-A16F-6A216B40C6C3}" presName="sibTrans" presStyleLbl="sibTrans2D1" presStyleIdx="2" presStyleCnt="4"/>
      <dgm:spPr/>
    </dgm:pt>
    <dgm:pt modelId="{3666ACCA-622E-4A88-ADE0-64E826650245}" type="pres">
      <dgm:prSet presAssocID="{10F6B94C-68C5-4468-A16F-6A216B40C6C3}" presName="connectorText" presStyleLbl="sibTrans2D1" presStyleIdx="2" presStyleCnt="4"/>
      <dgm:spPr/>
    </dgm:pt>
    <dgm:pt modelId="{A30E5640-E67D-46EC-8967-D1E0050ADF59}" type="pres">
      <dgm:prSet presAssocID="{332CD507-ACA4-41B9-8B6B-C600FF42B4B4}" presName="node" presStyleLbl="node1" presStyleIdx="3" presStyleCnt="5">
        <dgm:presLayoutVars>
          <dgm:bulletEnabled val="1"/>
        </dgm:presLayoutVars>
      </dgm:prSet>
      <dgm:spPr/>
    </dgm:pt>
    <dgm:pt modelId="{0CFE9A49-0550-4F24-8D94-94D7474FBCE2}" type="pres">
      <dgm:prSet presAssocID="{7E6B9C83-2AB0-4091-8B05-259BD8E9317B}" presName="sibTrans" presStyleLbl="sibTrans2D1" presStyleIdx="3" presStyleCnt="4"/>
      <dgm:spPr/>
    </dgm:pt>
    <dgm:pt modelId="{9A18C7D5-D641-4C6F-BCC2-671B3A8209BE}" type="pres">
      <dgm:prSet presAssocID="{7E6B9C83-2AB0-4091-8B05-259BD8E9317B}" presName="connectorText" presStyleLbl="sibTrans2D1" presStyleIdx="3" presStyleCnt="4"/>
      <dgm:spPr/>
    </dgm:pt>
    <dgm:pt modelId="{F0AC8349-1221-4512-B40B-3D3297B44336}" type="pres">
      <dgm:prSet presAssocID="{E536DD85-7CF3-4475-B4C0-046043182B21}" presName="node" presStyleLbl="node1" presStyleIdx="4" presStyleCnt="5">
        <dgm:presLayoutVars>
          <dgm:bulletEnabled val="1"/>
        </dgm:presLayoutVars>
      </dgm:prSet>
      <dgm:spPr/>
    </dgm:pt>
  </dgm:ptLst>
  <dgm:cxnLst>
    <dgm:cxn modelId="{3FF4A307-6B3C-485E-AC10-9E271101340E}" type="presOf" srcId="{7E6B9C83-2AB0-4091-8B05-259BD8E9317B}" destId="{0CFE9A49-0550-4F24-8D94-94D7474FBCE2}" srcOrd="0" destOrd="0" presId="urn:microsoft.com/office/officeart/2005/8/layout/process1"/>
    <dgm:cxn modelId="{70BDC50A-C842-4449-B37A-FD2EA6B9A911}" type="presOf" srcId="{7E6B9C83-2AB0-4091-8B05-259BD8E9317B}" destId="{9A18C7D5-D641-4C6F-BCC2-671B3A8209BE}" srcOrd="1" destOrd="0" presId="urn:microsoft.com/office/officeart/2005/8/layout/process1"/>
    <dgm:cxn modelId="{6678620F-9FB3-4DCB-9EE1-B5BFA9AF2868}" type="presOf" srcId="{36A71BA3-B8AC-427F-9FA1-75537381A0A9}" destId="{571FA47D-5BBC-41C9-8449-0C88495B08F1}" srcOrd="1" destOrd="0" presId="urn:microsoft.com/office/officeart/2005/8/layout/process1"/>
    <dgm:cxn modelId="{D9CF625E-9C78-434C-9FA8-51700D9D7AB7}" type="presOf" srcId="{E536DD85-7CF3-4475-B4C0-046043182B21}" destId="{F0AC8349-1221-4512-B40B-3D3297B44336}" srcOrd="0" destOrd="0" presId="urn:microsoft.com/office/officeart/2005/8/layout/process1"/>
    <dgm:cxn modelId="{9078F741-D62E-4235-97B2-919142359A8D}" type="presOf" srcId="{10F6B94C-68C5-4468-A16F-6A216B40C6C3}" destId="{3666ACCA-622E-4A88-ADE0-64E826650245}" srcOrd="1" destOrd="0" presId="urn:microsoft.com/office/officeart/2005/8/layout/process1"/>
    <dgm:cxn modelId="{F1D7AD62-B53E-4D7D-88B3-9B831E0E7C2B}" srcId="{6DDF5E23-8C29-49D1-A22B-EBD0D8805C34}" destId="{5220C8B0-16E6-4A1D-AFD8-51506F386703}" srcOrd="1" destOrd="0" parTransId="{62EC0EBD-3BEA-4A99-8BBD-D019244D922F}" sibTransId="{AC73124C-B143-4917-9314-464D19BD0ABD}"/>
    <dgm:cxn modelId="{B87C7A6A-98F8-4EB5-81C8-FD10DDC1CF57}" type="presOf" srcId="{6DDF5E23-8C29-49D1-A22B-EBD0D8805C34}" destId="{3081DE66-BF0B-47D1-AC1A-60609FA21E3B}" srcOrd="0" destOrd="0" presId="urn:microsoft.com/office/officeart/2005/8/layout/process1"/>
    <dgm:cxn modelId="{5B6FDD5A-1BDB-4E82-972B-89EA654A2683}" type="presOf" srcId="{1D757D53-2ECB-4C80-B903-6A49ADF7E6D1}" destId="{2B67CB83-F538-48C2-B930-C1D301C1EC3C}" srcOrd="0" destOrd="0" presId="urn:microsoft.com/office/officeart/2005/8/layout/process1"/>
    <dgm:cxn modelId="{86A8A982-86E0-4EAA-A554-452CCEF909E7}" type="presOf" srcId="{332CD507-ACA4-41B9-8B6B-C600FF42B4B4}" destId="{A30E5640-E67D-46EC-8967-D1E0050ADF59}" srcOrd="0" destOrd="0" presId="urn:microsoft.com/office/officeart/2005/8/layout/process1"/>
    <dgm:cxn modelId="{5F68D3A6-2AFF-4E88-B63D-C48FF9348347}" type="presOf" srcId="{10F6B94C-68C5-4468-A16F-6A216B40C6C3}" destId="{9CAFF6BA-1836-4F9D-B123-6D4C028037D1}" srcOrd="0" destOrd="0" presId="urn:microsoft.com/office/officeart/2005/8/layout/process1"/>
    <dgm:cxn modelId="{241E67A8-9745-4AAC-B51D-8D2A7D8B8DB2}" type="presOf" srcId="{36A71BA3-B8AC-427F-9FA1-75537381A0A9}" destId="{ACBE8D13-8CEC-4878-9712-5CFD2B7D897C}" srcOrd="0" destOrd="0" presId="urn:microsoft.com/office/officeart/2005/8/layout/process1"/>
    <dgm:cxn modelId="{4D8FA5AC-0630-4D3A-A4B7-1E3B2267E7E4}" srcId="{6DDF5E23-8C29-49D1-A22B-EBD0D8805C34}" destId="{332CD507-ACA4-41B9-8B6B-C600FF42B4B4}" srcOrd="3" destOrd="0" parTransId="{C4868567-8335-410A-863B-705D83979888}" sibTransId="{7E6B9C83-2AB0-4091-8B05-259BD8E9317B}"/>
    <dgm:cxn modelId="{1B5D2AAE-5543-4AEA-8EBE-5A4A5B1B517E}" srcId="{6DDF5E23-8C29-49D1-A22B-EBD0D8805C34}" destId="{1E41D844-3529-4051-B79C-0B4708E3AEBF}" srcOrd="0" destOrd="0" parTransId="{0AD3F42B-C0A5-44F7-952E-7D2012B2C1F0}" sibTransId="{36A71BA3-B8AC-427F-9FA1-75537381A0A9}"/>
    <dgm:cxn modelId="{7014D6B5-4037-4FE2-9457-D0A4CDD26FF8}" type="presOf" srcId="{AC73124C-B143-4917-9314-464D19BD0ABD}" destId="{421959BF-201E-48E5-821F-994F189F513C}" srcOrd="0" destOrd="0" presId="urn:microsoft.com/office/officeart/2005/8/layout/process1"/>
    <dgm:cxn modelId="{E5D342D2-C1BE-492F-A5D8-BE79195484CA}" type="presOf" srcId="{5220C8B0-16E6-4A1D-AFD8-51506F386703}" destId="{837DBD1D-E3DD-4A6F-ACB1-D2094B40F1E9}" srcOrd="0" destOrd="0" presId="urn:microsoft.com/office/officeart/2005/8/layout/process1"/>
    <dgm:cxn modelId="{17461CD6-825C-4515-9137-84899EFA0B3F}" srcId="{6DDF5E23-8C29-49D1-A22B-EBD0D8805C34}" destId="{E536DD85-7CF3-4475-B4C0-046043182B21}" srcOrd="4" destOrd="0" parTransId="{949D3A84-4512-45F0-BBCD-795145AE5A31}" sibTransId="{FE9C678F-8B7A-4222-9DAD-A4D2E7A56649}"/>
    <dgm:cxn modelId="{D130ABE4-7B6D-4B8C-84A1-1577B826FD34}" srcId="{6DDF5E23-8C29-49D1-A22B-EBD0D8805C34}" destId="{1D757D53-2ECB-4C80-B903-6A49ADF7E6D1}" srcOrd="2" destOrd="0" parTransId="{66E58F77-02FE-4E25-B71E-31A02D66F67D}" sibTransId="{10F6B94C-68C5-4468-A16F-6A216B40C6C3}"/>
    <dgm:cxn modelId="{7ABD59E7-6EFE-4FA0-A4F7-97C8D4690EAA}" type="presOf" srcId="{AC73124C-B143-4917-9314-464D19BD0ABD}" destId="{B14DDC06-FBC0-4ADB-A898-31640FB7ADDD}" srcOrd="1" destOrd="0" presId="urn:microsoft.com/office/officeart/2005/8/layout/process1"/>
    <dgm:cxn modelId="{428CD5F3-F907-45BB-AA0A-FE4924EB3E03}" type="presOf" srcId="{1E41D844-3529-4051-B79C-0B4708E3AEBF}" destId="{1E907A12-1CCF-46DE-997F-5B1D369CF74D}" srcOrd="0" destOrd="0" presId="urn:microsoft.com/office/officeart/2005/8/layout/process1"/>
    <dgm:cxn modelId="{B8360D88-BC0D-4A3A-8BD6-458CB04049E8}" type="presParOf" srcId="{3081DE66-BF0B-47D1-AC1A-60609FA21E3B}" destId="{1E907A12-1CCF-46DE-997F-5B1D369CF74D}" srcOrd="0" destOrd="0" presId="urn:microsoft.com/office/officeart/2005/8/layout/process1"/>
    <dgm:cxn modelId="{B04B00B8-E6DE-4340-A173-58D219CB590A}" type="presParOf" srcId="{3081DE66-BF0B-47D1-AC1A-60609FA21E3B}" destId="{ACBE8D13-8CEC-4878-9712-5CFD2B7D897C}" srcOrd="1" destOrd="0" presId="urn:microsoft.com/office/officeart/2005/8/layout/process1"/>
    <dgm:cxn modelId="{E8F397C7-A023-4342-B9A4-A2BDBDECB128}" type="presParOf" srcId="{ACBE8D13-8CEC-4878-9712-5CFD2B7D897C}" destId="{571FA47D-5BBC-41C9-8449-0C88495B08F1}" srcOrd="0" destOrd="0" presId="urn:microsoft.com/office/officeart/2005/8/layout/process1"/>
    <dgm:cxn modelId="{5EA14AC6-AF81-4589-852D-67C4E5E3CC8C}" type="presParOf" srcId="{3081DE66-BF0B-47D1-AC1A-60609FA21E3B}" destId="{837DBD1D-E3DD-4A6F-ACB1-D2094B40F1E9}" srcOrd="2" destOrd="0" presId="urn:microsoft.com/office/officeart/2005/8/layout/process1"/>
    <dgm:cxn modelId="{0531483E-6010-4C3B-814D-0941ACB67709}" type="presParOf" srcId="{3081DE66-BF0B-47D1-AC1A-60609FA21E3B}" destId="{421959BF-201E-48E5-821F-994F189F513C}" srcOrd="3" destOrd="0" presId="urn:microsoft.com/office/officeart/2005/8/layout/process1"/>
    <dgm:cxn modelId="{9DBBDCBB-F3D6-4168-A74B-13C1F97524DC}" type="presParOf" srcId="{421959BF-201E-48E5-821F-994F189F513C}" destId="{B14DDC06-FBC0-4ADB-A898-31640FB7ADDD}" srcOrd="0" destOrd="0" presId="urn:microsoft.com/office/officeart/2005/8/layout/process1"/>
    <dgm:cxn modelId="{9B79EDC4-E4E2-4C59-AE86-AFFA52599417}" type="presParOf" srcId="{3081DE66-BF0B-47D1-AC1A-60609FA21E3B}" destId="{2B67CB83-F538-48C2-B930-C1D301C1EC3C}" srcOrd="4" destOrd="0" presId="urn:microsoft.com/office/officeart/2005/8/layout/process1"/>
    <dgm:cxn modelId="{9AA6C4BD-C68F-4D0C-93C1-8E5F0076F7EE}" type="presParOf" srcId="{3081DE66-BF0B-47D1-AC1A-60609FA21E3B}" destId="{9CAFF6BA-1836-4F9D-B123-6D4C028037D1}" srcOrd="5" destOrd="0" presId="urn:microsoft.com/office/officeart/2005/8/layout/process1"/>
    <dgm:cxn modelId="{73C55516-521E-44F1-926F-AAB23CF774EF}" type="presParOf" srcId="{9CAFF6BA-1836-4F9D-B123-6D4C028037D1}" destId="{3666ACCA-622E-4A88-ADE0-64E826650245}" srcOrd="0" destOrd="0" presId="urn:microsoft.com/office/officeart/2005/8/layout/process1"/>
    <dgm:cxn modelId="{C40A34EA-3984-4F32-8222-6001EBD85642}" type="presParOf" srcId="{3081DE66-BF0B-47D1-AC1A-60609FA21E3B}" destId="{A30E5640-E67D-46EC-8967-D1E0050ADF59}" srcOrd="6" destOrd="0" presId="urn:microsoft.com/office/officeart/2005/8/layout/process1"/>
    <dgm:cxn modelId="{95F57C75-BFFC-4EFE-BC94-19964D48C3B2}" type="presParOf" srcId="{3081DE66-BF0B-47D1-AC1A-60609FA21E3B}" destId="{0CFE9A49-0550-4F24-8D94-94D7474FBCE2}" srcOrd="7" destOrd="0" presId="urn:microsoft.com/office/officeart/2005/8/layout/process1"/>
    <dgm:cxn modelId="{970D801C-436A-4FD1-AB6D-CE2E0B86B9D2}" type="presParOf" srcId="{0CFE9A49-0550-4F24-8D94-94D7474FBCE2}" destId="{9A18C7D5-D641-4C6F-BCC2-671B3A8209BE}" srcOrd="0" destOrd="0" presId="urn:microsoft.com/office/officeart/2005/8/layout/process1"/>
    <dgm:cxn modelId="{E06B9959-01D9-4396-873E-B0F9D047A389}" type="presParOf" srcId="{3081DE66-BF0B-47D1-AC1A-60609FA21E3B}" destId="{F0AC8349-1221-4512-B40B-3D3297B4433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DF5E23-8C29-49D1-A22B-EBD0D8805C34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5220C8B0-16E6-4A1D-AFD8-51506F386703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GB" b="0"/>
            <a:t>Nanopore sequencing</a:t>
          </a:r>
        </a:p>
      </dgm:t>
    </dgm:pt>
    <dgm:pt modelId="{62EC0EBD-3BEA-4A99-8BBD-D019244D922F}" type="parTrans" cxnId="{F1D7AD62-B53E-4D7D-88B3-9B831E0E7C2B}">
      <dgm:prSet/>
      <dgm:spPr/>
      <dgm:t>
        <a:bodyPr/>
        <a:lstStyle/>
        <a:p>
          <a:endParaRPr lang="en-GB"/>
        </a:p>
      </dgm:t>
    </dgm:pt>
    <dgm:pt modelId="{AC73124C-B143-4917-9314-464D19BD0ABD}" type="sibTrans" cxnId="{F1D7AD62-B53E-4D7D-88B3-9B831E0E7C2B}">
      <dgm:prSet/>
      <dgm:spPr/>
      <dgm:t>
        <a:bodyPr/>
        <a:lstStyle/>
        <a:p>
          <a:endParaRPr lang="en-GB"/>
        </a:p>
      </dgm:t>
    </dgm:pt>
    <dgm:pt modelId="{1D757D53-2ECB-4C80-B903-6A49ADF7E6D1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b="0"/>
            <a:t>Demultiplexing read data</a:t>
          </a:r>
        </a:p>
      </dgm:t>
    </dgm:pt>
    <dgm:pt modelId="{10F6B94C-68C5-4468-A16F-6A216B40C6C3}" type="sibTrans" cxnId="{D130ABE4-7B6D-4B8C-84A1-1577B826FD34}">
      <dgm:prSet/>
      <dgm:spPr/>
      <dgm:t>
        <a:bodyPr/>
        <a:lstStyle/>
        <a:p>
          <a:endParaRPr lang="en-GB"/>
        </a:p>
      </dgm:t>
    </dgm:pt>
    <dgm:pt modelId="{66E58F77-02FE-4E25-B71E-31A02D66F67D}" type="parTrans" cxnId="{D130ABE4-7B6D-4B8C-84A1-1577B826FD34}">
      <dgm:prSet/>
      <dgm:spPr/>
      <dgm:t>
        <a:bodyPr/>
        <a:lstStyle/>
        <a:p>
          <a:endParaRPr lang="en-GB"/>
        </a:p>
      </dgm:t>
    </dgm:pt>
    <dgm:pt modelId="{332CD507-ACA4-41B9-8B6B-C600FF42B4B4}">
      <dgm:prSet phldrT="[Text]" custT="1"/>
      <dgm:spPr>
        <a:solidFill>
          <a:srgbClr val="A94D0F"/>
        </a:solidFill>
      </dgm:spPr>
      <dgm:t>
        <a:bodyPr/>
        <a:lstStyle/>
        <a:p>
          <a:r>
            <a:rPr lang="en-GB" sz="2000" b="0"/>
            <a:t>Read QC </a:t>
          </a:r>
          <a:endParaRPr lang="en-GB" sz="2200" b="0"/>
        </a:p>
      </dgm:t>
    </dgm:pt>
    <dgm:pt modelId="{C4868567-8335-410A-863B-705D83979888}" type="parTrans" cxnId="{4D8FA5AC-0630-4D3A-A4B7-1E3B2267E7E4}">
      <dgm:prSet/>
      <dgm:spPr/>
      <dgm:t>
        <a:bodyPr/>
        <a:lstStyle/>
        <a:p>
          <a:endParaRPr lang="en-GB"/>
        </a:p>
      </dgm:t>
    </dgm:pt>
    <dgm:pt modelId="{7E6B9C83-2AB0-4091-8B05-259BD8E9317B}" type="sibTrans" cxnId="{4D8FA5AC-0630-4D3A-A4B7-1E3B2267E7E4}">
      <dgm:prSet/>
      <dgm:spPr/>
      <dgm:t>
        <a:bodyPr/>
        <a:lstStyle/>
        <a:p>
          <a:endParaRPr lang="en-GB"/>
        </a:p>
      </dgm:t>
    </dgm:pt>
    <dgm:pt modelId="{E536DD85-7CF3-4475-B4C0-046043182B21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GB" b="0"/>
            <a:t>Consensus sequence  reconstruction</a:t>
          </a:r>
        </a:p>
      </dgm:t>
    </dgm:pt>
    <dgm:pt modelId="{949D3A84-4512-45F0-BBCD-795145AE5A31}" type="parTrans" cxnId="{17461CD6-825C-4515-9137-84899EFA0B3F}">
      <dgm:prSet/>
      <dgm:spPr/>
      <dgm:t>
        <a:bodyPr/>
        <a:lstStyle/>
        <a:p>
          <a:endParaRPr lang="en-AU"/>
        </a:p>
      </dgm:t>
    </dgm:pt>
    <dgm:pt modelId="{FE9C678F-8B7A-4222-9DAD-A4D2E7A56649}" type="sibTrans" cxnId="{17461CD6-825C-4515-9137-84899EFA0B3F}">
      <dgm:prSet/>
      <dgm:spPr/>
      <dgm:t>
        <a:bodyPr/>
        <a:lstStyle/>
        <a:p>
          <a:endParaRPr lang="en-AU"/>
        </a:p>
      </dgm:t>
    </dgm:pt>
    <dgm:pt modelId="{1E41D844-3529-4051-B79C-0B4708E3AEBF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b="0"/>
            <a:t>Amplicon library preparation</a:t>
          </a:r>
        </a:p>
      </dgm:t>
    </dgm:pt>
    <dgm:pt modelId="{0AD3F42B-C0A5-44F7-952E-7D2012B2C1F0}" type="parTrans" cxnId="{1B5D2AAE-5543-4AEA-8EBE-5A4A5B1B517E}">
      <dgm:prSet/>
      <dgm:spPr/>
      <dgm:t>
        <a:bodyPr/>
        <a:lstStyle/>
        <a:p>
          <a:endParaRPr lang="en-AU"/>
        </a:p>
      </dgm:t>
    </dgm:pt>
    <dgm:pt modelId="{36A71BA3-B8AC-427F-9FA1-75537381A0A9}" type="sibTrans" cxnId="{1B5D2AAE-5543-4AEA-8EBE-5A4A5B1B517E}">
      <dgm:prSet/>
      <dgm:spPr/>
      <dgm:t>
        <a:bodyPr/>
        <a:lstStyle/>
        <a:p>
          <a:endParaRPr lang="en-AU"/>
        </a:p>
      </dgm:t>
    </dgm:pt>
    <dgm:pt modelId="{3081DE66-BF0B-47D1-AC1A-60609FA21E3B}" type="pres">
      <dgm:prSet presAssocID="{6DDF5E23-8C29-49D1-A22B-EBD0D8805C34}" presName="Name0" presStyleCnt="0">
        <dgm:presLayoutVars>
          <dgm:dir/>
          <dgm:resizeHandles val="exact"/>
        </dgm:presLayoutVars>
      </dgm:prSet>
      <dgm:spPr/>
    </dgm:pt>
    <dgm:pt modelId="{1E907A12-1CCF-46DE-997F-5B1D369CF74D}" type="pres">
      <dgm:prSet presAssocID="{1E41D844-3529-4051-B79C-0B4708E3AEBF}" presName="node" presStyleLbl="node1" presStyleIdx="0" presStyleCnt="5">
        <dgm:presLayoutVars>
          <dgm:bulletEnabled val="1"/>
        </dgm:presLayoutVars>
      </dgm:prSet>
      <dgm:spPr/>
    </dgm:pt>
    <dgm:pt modelId="{ACBE8D13-8CEC-4878-9712-5CFD2B7D897C}" type="pres">
      <dgm:prSet presAssocID="{36A71BA3-B8AC-427F-9FA1-75537381A0A9}" presName="sibTrans" presStyleLbl="sibTrans2D1" presStyleIdx="0" presStyleCnt="4"/>
      <dgm:spPr/>
    </dgm:pt>
    <dgm:pt modelId="{571FA47D-5BBC-41C9-8449-0C88495B08F1}" type="pres">
      <dgm:prSet presAssocID="{36A71BA3-B8AC-427F-9FA1-75537381A0A9}" presName="connectorText" presStyleLbl="sibTrans2D1" presStyleIdx="0" presStyleCnt="4"/>
      <dgm:spPr/>
    </dgm:pt>
    <dgm:pt modelId="{837DBD1D-E3DD-4A6F-ACB1-D2094B40F1E9}" type="pres">
      <dgm:prSet presAssocID="{5220C8B0-16E6-4A1D-AFD8-51506F386703}" presName="node" presStyleLbl="node1" presStyleIdx="1" presStyleCnt="5">
        <dgm:presLayoutVars>
          <dgm:bulletEnabled val="1"/>
        </dgm:presLayoutVars>
      </dgm:prSet>
      <dgm:spPr/>
    </dgm:pt>
    <dgm:pt modelId="{421959BF-201E-48E5-821F-994F189F513C}" type="pres">
      <dgm:prSet presAssocID="{AC73124C-B143-4917-9314-464D19BD0ABD}" presName="sibTrans" presStyleLbl="sibTrans2D1" presStyleIdx="1" presStyleCnt="4"/>
      <dgm:spPr/>
    </dgm:pt>
    <dgm:pt modelId="{B14DDC06-FBC0-4ADB-A898-31640FB7ADDD}" type="pres">
      <dgm:prSet presAssocID="{AC73124C-B143-4917-9314-464D19BD0ABD}" presName="connectorText" presStyleLbl="sibTrans2D1" presStyleIdx="1" presStyleCnt="4"/>
      <dgm:spPr/>
    </dgm:pt>
    <dgm:pt modelId="{2B67CB83-F538-48C2-B930-C1D301C1EC3C}" type="pres">
      <dgm:prSet presAssocID="{1D757D53-2ECB-4C80-B903-6A49ADF7E6D1}" presName="node" presStyleLbl="node1" presStyleIdx="2" presStyleCnt="5">
        <dgm:presLayoutVars>
          <dgm:bulletEnabled val="1"/>
        </dgm:presLayoutVars>
      </dgm:prSet>
      <dgm:spPr/>
    </dgm:pt>
    <dgm:pt modelId="{9CAFF6BA-1836-4F9D-B123-6D4C028037D1}" type="pres">
      <dgm:prSet presAssocID="{10F6B94C-68C5-4468-A16F-6A216B40C6C3}" presName="sibTrans" presStyleLbl="sibTrans2D1" presStyleIdx="2" presStyleCnt="4"/>
      <dgm:spPr/>
    </dgm:pt>
    <dgm:pt modelId="{3666ACCA-622E-4A88-ADE0-64E826650245}" type="pres">
      <dgm:prSet presAssocID="{10F6B94C-68C5-4468-A16F-6A216B40C6C3}" presName="connectorText" presStyleLbl="sibTrans2D1" presStyleIdx="2" presStyleCnt="4"/>
      <dgm:spPr/>
    </dgm:pt>
    <dgm:pt modelId="{A30E5640-E67D-46EC-8967-D1E0050ADF59}" type="pres">
      <dgm:prSet presAssocID="{332CD507-ACA4-41B9-8B6B-C600FF42B4B4}" presName="node" presStyleLbl="node1" presStyleIdx="3" presStyleCnt="5">
        <dgm:presLayoutVars>
          <dgm:bulletEnabled val="1"/>
        </dgm:presLayoutVars>
      </dgm:prSet>
      <dgm:spPr/>
    </dgm:pt>
    <dgm:pt modelId="{0CFE9A49-0550-4F24-8D94-94D7474FBCE2}" type="pres">
      <dgm:prSet presAssocID="{7E6B9C83-2AB0-4091-8B05-259BD8E9317B}" presName="sibTrans" presStyleLbl="sibTrans2D1" presStyleIdx="3" presStyleCnt="4"/>
      <dgm:spPr/>
    </dgm:pt>
    <dgm:pt modelId="{9A18C7D5-D641-4C6F-BCC2-671B3A8209BE}" type="pres">
      <dgm:prSet presAssocID="{7E6B9C83-2AB0-4091-8B05-259BD8E9317B}" presName="connectorText" presStyleLbl="sibTrans2D1" presStyleIdx="3" presStyleCnt="4"/>
      <dgm:spPr/>
    </dgm:pt>
    <dgm:pt modelId="{F0AC8349-1221-4512-B40B-3D3297B44336}" type="pres">
      <dgm:prSet presAssocID="{E536DD85-7CF3-4475-B4C0-046043182B21}" presName="node" presStyleLbl="node1" presStyleIdx="4" presStyleCnt="5">
        <dgm:presLayoutVars>
          <dgm:bulletEnabled val="1"/>
        </dgm:presLayoutVars>
      </dgm:prSet>
      <dgm:spPr/>
    </dgm:pt>
  </dgm:ptLst>
  <dgm:cxnLst>
    <dgm:cxn modelId="{3FF4A307-6B3C-485E-AC10-9E271101340E}" type="presOf" srcId="{7E6B9C83-2AB0-4091-8B05-259BD8E9317B}" destId="{0CFE9A49-0550-4F24-8D94-94D7474FBCE2}" srcOrd="0" destOrd="0" presId="urn:microsoft.com/office/officeart/2005/8/layout/process1"/>
    <dgm:cxn modelId="{70BDC50A-C842-4449-B37A-FD2EA6B9A911}" type="presOf" srcId="{7E6B9C83-2AB0-4091-8B05-259BD8E9317B}" destId="{9A18C7D5-D641-4C6F-BCC2-671B3A8209BE}" srcOrd="1" destOrd="0" presId="urn:microsoft.com/office/officeart/2005/8/layout/process1"/>
    <dgm:cxn modelId="{6678620F-9FB3-4DCB-9EE1-B5BFA9AF2868}" type="presOf" srcId="{36A71BA3-B8AC-427F-9FA1-75537381A0A9}" destId="{571FA47D-5BBC-41C9-8449-0C88495B08F1}" srcOrd="1" destOrd="0" presId="urn:microsoft.com/office/officeart/2005/8/layout/process1"/>
    <dgm:cxn modelId="{D9CF625E-9C78-434C-9FA8-51700D9D7AB7}" type="presOf" srcId="{E536DD85-7CF3-4475-B4C0-046043182B21}" destId="{F0AC8349-1221-4512-B40B-3D3297B44336}" srcOrd="0" destOrd="0" presId="urn:microsoft.com/office/officeart/2005/8/layout/process1"/>
    <dgm:cxn modelId="{9078F741-D62E-4235-97B2-919142359A8D}" type="presOf" srcId="{10F6B94C-68C5-4468-A16F-6A216B40C6C3}" destId="{3666ACCA-622E-4A88-ADE0-64E826650245}" srcOrd="1" destOrd="0" presId="urn:microsoft.com/office/officeart/2005/8/layout/process1"/>
    <dgm:cxn modelId="{F1D7AD62-B53E-4D7D-88B3-9B831E0E7C2B}" srcId="{6DDF5E23-8C29-49D1-A22B-EBD0D8805C34}" destId="{5220C8B0-16E6-4A1D-AFD8-51506F386703}" srcOrd="1" destOrd="0" parTransId="{62EC0EBD-3BEA-4A99-8BBD-D019244D922F}" sibTransId="{AC73124C-B143-4917-9314-464D19BD0ABD}"/>
    <dgm:cxn modelId="{B87C7A6A-98F8-4EB5-81C8-FD10DDC1CF57}" type="presOf" srcId="{6DDF5E23-8C29-49D1-A22B-EBD0D8805C34}" destId="{3081DE66-BF0B-47D1-AC1A-60609FA21E3B}" srcOrd="0" destOrd="0" presId="urn:microsoft.com/office/officeart/2005/8/layout/process1"/>
    <dgm:cxn modelId="{5B6FDD5A-1BDB-4E82-972B-89EA654A2683}" type="presOf" srcId="{1D757D53-2ECB-4C80-B903-6A49ADF7E6D1}" destId="{2B67CB83-F538-48C2-B930-C1D301C1EC3C}" srcOrd="0" destOrd="0" presId="urn:microsoft.com/office/officeart/2005/8/layout/process1"/>
    <dgm:cxn modelId="{86A8A982-86E0-4EAA-A554-452CCEF909E7}" type="presOf" srcId="{332CD507-ACA4-41B9-8B6B-C600FF42B4B4}" destId="{A30E5640-E67D-46EC-8967-D1E0050ADF59}" srcOrd="0" destOrd="0" presId="urn:microsoft.com/office/officeart/2005/8/layout/process1"/>
    <dgm:cxn modelId="{5F68D3A6-2AFF-4E88-B63D-C48FF9348347}" type="presOf" srcId="{10F6B94C-68C5-4468-A16F-6A216B40C6C3}" destId="{9CAFF6BA-1836-4F9D-B123-6D4C028037D1}" srcOrd="0" destOrd="0" presId="urn:microsoft.com/office/officeart/2005/8/layout/process1"/>
    <dgm:cxn modelId="{241E67A8-9745-4AAC-B51D-8D2A7D8B8DB2}" type="presOf" srcId="{36A71BA3-B8AC-427F-9FA1-75537381A0A9}" destId="{ACBE8D13-8CEC-4878-9712-5CFD2B7D897C}" srcOrd="0" destOrd="0" presId="urn:microsoft.com/office/officeart/2005/8/layout/process1"/>
    <dgm:cxn modelId="{4D8FA5AC-0630-4D3A-A4B7-1E3B2267E7E4}" srcId="{6DDF5E23-8C29-49D1-A22B-EBD0D8805C34}" destId="{332CD507-ACA4-41B9-8B6B-C600FF42B4B4}" srcOrd="3" destOrd="0" parTransId="{C4868567-8335-410A-863B-705D83979888}" sibTransId="{7E6B9C83-2AB0-4091-8B05-259BD8E9317B}"/>
    <dgm:cxn modelId="{1B5D2AAE-5543-4AEA-8EBE-5A4A5B1B517E}" srcId="{6DDF5E23-8C29-49D1-A22B-EBD0D8805C34}" destId="{1E41D844-3529-4051-B79C-0B4708E3AEBF}" srcOrd="0" destOrd="0" parTransId="{0AD3F42B-C0A5-44F7-952E-7D2012B2C1F0}" sibTransId="{36A71BA3-B8AC-427F-9FA1-75537381A0A9}"/>
    <dgm:cxn modelId="{7014D6B5-4037-4FE2-9457-D0A4CDD26FF8}" type="presOf" srcId="{AC73124C-B143-4917-9314-464D19BD0ABD}" destId="{421959BF-201E-48E5-821F-994F189F513C}" srcOrd="0" destOrd="0" presId="urn:microsoft.com/office/officeart/2005/8/layout/process1"/>
    <dgm:cxn modelId="{E5D342D2-C1BE-492F-A5D8-BE79195484CA}" type="presOf" srcId="{5220C8B0-16E6-4A1D-AFD8-51506F386703}" destId="{837DBD1D-E3DD-4A6F-ACB1-D2094B40F1E9}" srcOrd="0" destOrd="0" presId="urn:microsoft.com/office/officeart/2005/8/layout/process1"/>
    <dgm:cxn modelId="{17461CD6-825C-4515-9137-84899EFA0B3F}" srcId="{6DDF5E23-8C29-49D1-A22B-EBD0D8805C34}" destId="{E536DD85-7CF3-4475-B4C0-046043182B21}" srcOrd="4" destOrd="0" parTransId="{949D3A84-4512-45F0-BBCD-795145AE5A31}" sibTransId="{FE9C678F-8B7A-4222-9DAD-A4D2E7A56649}"/>
    <dgm:cxn modelId="{D130ABE4-7B6D-4B8C-84A1-1577B826FD34}" srcId="{6DDF5E23-8C29-49D1-A22B-EBD0D8805C34}" destId="{1D757D53-2ECB-4C80-B903-6A49ADF7E6D1}" srcOrd="2" destOrd="0" parTransId="{66E58F77-02FE-4E25-B71E-31A02D66F67D}" sibTransId="{10F6B94C-68C5-4468-A16F-6A216B40C6C3}"/>
    <dgm:cxn modelId="{7ABD59E7-6EFE-4FA0-A4F7-97C8D4690EAA}" type="presOf" srcId="{AC73124C-B143-4917-9314-464D19BD0ABD}" destId="{B14DDC06-FBC0-4ADB-A898-31640FB7ADDD}" srcOrd="1" destOrd="0" presId="urn:microsoft.com/office/officeart/2005/8/layout/process1"/>
    <dgm:cxn modelId="{428CD5F3-F907-45BB-AA0A-FE4924EB3E03}" type="presOf" srcId="{1E41D844-3529-4051-B79C-0B4708E3AEBF}" destId="{1E907A12-1CCF-46DE-997F-5B1D369CF74D}" srcOrd="0" destOrd="0" presId="urn:microsoft.com/office/officeart/2005/8/layout/process1"/>
    <dgm:cxn modelId="{B8360D88-BC0D-4A3A-8BD6-458CB04049E8}" type="presParOf" srcId="{3081DE66-BF0B-47D1-AC1A-60609FA21E3B}" destId="{1E907A12-1CCF-46DE-997F-5B1D369CF74D}" srcOrd="0" destOrd="0" presId="urn:microsoft.com/office/officeart/2005/8/layout/process1"/>
    <dgm:cxn modelId="{B04B00B8-E6DE-4340-A173-58D219CB590A}" type="presParOf" srcId="{3081DE66-BF0B-47D1-AC1A-60609FA21E3B}" destId="{ACBE8D13-8CEC-4878-9712-5CFD2B7D897C}" srcOrd="1" destOrd="0" presId="urn:microsoft.com/office/officeart/2005/8/layout/process1"/>
    <dgm:cxn modelId="{E8F397C7-A023-4342-B9A4-A2BDBDECB128}" type="presParOf" srcId="{ACBE8D13-8CEC-4878-9712-5CFD2B7D897C}" destId="{571FA47D-5BBC-41C9-8449-0C88495B08F1}" srcOrd="0" destOrd="0" presId="urn:microsoft.com/office/officeart/2005/8/layout/process1"/>
    <dgm:cxn modelId="{5EA14AC6-AF81-4589-852D-67C4E5E3CC8C}" type="presParOf" srcId="{3081DE66-BF0B-47D1-AC1A-60609FA21E3B}" destId="{837DBD1D-E3DD-4A6F-ACB1-D2094B40F1E9}" srcOrd="2" destOrd="0" presId="urn:microsoft.com/office/officeart/2005/8/layout/process1"/>
    <dgm:cxn modelId="{0531483E-6010-4C3B-814D-0941ACB67709}" type="presParOf" srcId="{3081DE66-BF0B-47D1-AC1A-60609FA21E3B}" destId="{421959BF-201E-48E5-821F-994F189F513C}" srcOrd="3" destOrd="0" presId="urn:microsoft.com/office/officeart/2005/8/layout/process1"/>
    <dgm:cxn modelId="{9DBBDCBB-F3D6-4168-A74B-13C1F97524DC}" type="presParOf" srcId="{421959BF-201E-48E5-821F-994F189F513C}" destId="{B14DDC06-FBC0-4ADB-A898-31640FB7ADDD}" srcOrd="0" destOrd="0" presId="urn:microsoft.com/office/officeart/2005/8/layout/process1"/>
    <dgm:cxn modelId="{9B79EDC4-E4E2-4C59-AE86-AFFA52599417}" type="presParOf" srcId="{3081DE66-BF0B-47D1-AC1A-60609FA21E3B}" destId="{2B67CB83-F538-48C2-B930-C1D301C1EC3C}" srcOrd="4" destOrd="0" presId="urn:microsoft.com/office/officeart/2005/8/layout/process1"/>
    <dgm:cxn modelId="{9AA6C4BD-C68F-4D0C-93C1-8E5F0076F7EE}" type="presParOf" srcId="{3081DE66-BF0B-47D1-AC1A-60609FA21E3B}" destId="{9CAFF6BA-1836-4F9D-B123-6D4C028037D1}" srcOrd="5" destOrd="0" presId="urn:microsoft.com/office/officeart/2005/8/layout/process1"/>
    <dgm:cxn modelId="{73C55516-521E-44F1-926F-AAB23CF774EF}" type="presParOf" srcId="{9CAFF6BA-1836-4F9D-B123-6D4C028037D1}" destId="{3666ACCA-622E-4A88-ADE0-64E826650245}" srcOrd="0" destOrd="0" presId="urn:microsoft.com/office/officeart/2005/8/layout/process1"/>
    <dgm:cxn modelId="{C40A34EA-3984-4F32-8222-6001EBD85642}" type="presParOf" srcId="{3081DE66-BF0B-47D1-AC1A-60609FA21E3B}" destId="{A30E5640-E67D-46EC-8967-D1E0050ADF59}" srcOrd="6" destOrd="0" presId="urn:microsoft.com/office/officeart/2005/8/layout/process1"/>
    <dgm:cxn modelId="{95F57C75-BFFC-4EFE-BC94-19964D48C3B2}" type="presParOf" srcId="{3081DE66-BF0B-47D1-AC1A-60609FA21E3B}" destId="{0CFE9A49-0550-4F24-8D94-94D7474FBCE2}" srcOrd="7" destOrd="0" presId="urn:microsoft.com/office/officeart/2005/8/layout/process1"/>
    <dgm:cxn modelId="{970D801C-436A-4FD1-AB6D-CE2E0B86B9D2}" type="presParOf" srcId="{0CFE9A49-0550-4F24-8D94-94D7474FBCE2}" destId="{9A18C7D5-D641-4C6F-BCC2-671B3A8209BE}" srcOrd="0" destOrd="0" presId="urn:microsoft.com/office/officeart/2005/8/layout/process1"/>
    <dgm:cxn modelId="{E06B9959-01D9-4396-873E-B0F9D047A389}" type="presParOf" srcId="{3081DE66-BF0B-47D1-AC1A-60609FA21E3B}" destId="{F0AC8349-1221-4512-B40B-3D3297B4433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DDF5E23-8C29-49D1-A22B-EBD0D8805C34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5220C8B0-16E6-4A1D-AFD8-51506F38670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 b="0"/>
            <a:t>Nanopore sequencing</a:t>
          </a:r>
        </a:p>
      </dgm:t>
    </dgm:pt>
    <dgm:pt modelId="{62EC0EBD-3BEA-4A99-8BBD-D019244D922F}" type="parTrans" cxnId="{F1D7AD62-B53E-4D7D-88B3-9B831E0E7C2B}">
      <dgm:prSet/>
      <dgm:spPr/>
      <dgm:t>
        <a:bodyPr/>
        <a:lstStyle/>
        <a:p>
          <a:endParaRPr lang="en-GB"/>
        </a:p>
      </dgm:t>
    </dgm:pt>
    <dgm:pt modelId="{AC73124C-B143-4917-9314-464D19BD0ABD}" type="sibTrans" cxnId="{F1D7AD62-B53E-4D7D-88B3-9B831E0E7C2B}">
      <dgm:prSet/>
      <dgm:spPr/>
      <dgm:t>
        <a:bodyPr/>
        <a:lstStyle/>
        <a:p>
          <a:endParaRPr lang="en-GB"/>
        </a:p>
      </dgm:t>
    </dgm:pt>
    <dgm:pt modelId="{1D757D53-2ECB-4C80-B903-6A49ADF7E6D1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 b="0"/>
            <a:t>Demultiplexing read data</a:t>
          </a:r>
        </a:p>
      </dgm:t>
    </dgm:pt>
    <dgm:pt modelId="{10F6B94C-68C5-4468-A16F-6A216B40C6C3}" type="sibTrans" cxnId="{D130ABE4-7B6D-4B8C-84A1-1577B826FD34}">
      <dgm:prSet/>
      <dgm:spPr/>
      <dgm:t>
        <a:bodyPr/>
        <a:lstStyle/>
        <a:p>
          <a:endParaRPr lang="en-GB"/>
        </a:p>
      </dgm:t>
    </dgm:pt>
    <dgm:pt modelId="{66E58F77-02FE-4E25-B71E-31A02D66F67D}" type="parTrans" cxnId="{D130ABE4-7B6D-4B8C-84A1-1577B826FD34}">
      <dgm:prSet/>
      <dgm:spPr/>
      <dgm:t>
        <a:bodyPr/>
        <a:lstStyle/>
        <a:p>
          <a:endParaRPr lang="en-GB"/>
        </a:p>
      </dgm:t>
    </dgm:pt>
    <dgm:pt modelId="{332CD507-ACA4-41B9-8B6B-C600FF42B4B4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 sz="2000" b="0"/>
            <a:t>Read QC </a:t>
          </a:r>
          <a:endParaRPr lang="en-GB" sz="2200" b="0"/>
        </a:p>
      </dgm:t>
    </dgm:pt>
    <dgm:pt modelId="{C4868567-8335-410A-863B-705D83979888}" type="parTrans" cxnId="{4D8FA5AC-0630-4D3A-A4B7-1E3B2267E7E4}">
      <dgm:prSet/>
      <dgm:spPr/>
      <dgm:t>
        <a:bodyPr/>
        <a:lstStyle/>
        <a:p>
          <a:endParaRPr lang="en-GB"/>
        </a:p>
      </dgm:t>
    </dgm:pt>
    <dgm:pt modelId="{7E6B9C83-2AB0-4091-8B05-259BD8E9317B}" type="sibTrans" cxnId="{4D8FA5AC-0630-4D3A-A4B7-1E3B2267E7E4}">
      <dgm:prSet/>
      <dgm:spPr/>
      <dgm:t>
        <a:bodyPr/>
        <a:lstStyle/>
        <a:p>
          <a:endParaRPr lang="en-GB"/>
        </a:p>
      </dgm:t>
    </dgm:pt>
    <dgm:pt modelId="{E536DD85-7CF3-4475-B4C0-046043182B21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GB" b="0"/>
            <a:t>Consensus sequence reconstruction</a:t>
          </a:r>
        </a:p>
      </dgm:t>
    </dgm:pt>
    <dgm:pt modelId="{949D3A84-4512-45F0-BBCD-795145AE5A31}" type="parTrans" cxnId="{17461CD6-825C-4515-9137-84899EFA0B3F}">
      <dgm:prSet/>
      <dgm:spPr/>
      <dgm:t>
        <a:bodyPr/>
        <a:lstStyle/>
        <a:p>
          <a:endParaRPr lang="en-AU"/>
        </a:p>
      </dgm:t>
    </dgm:pt>
    <dgm:pt modelId="{FE9C678F-8B7A-4222-9DAD-A4D2E7A56649}" type="sibTrans" cxnId="{17461CD6-825C-4515-9137-84899EFA0B3F}">
      <dgm:prSet/>
      <dgm:spPr/>
      <dgm:t>
        <a:bodyPr/>
        <a:lstStyle/>
        <a:p>
          <a:endParaRPr lang="en-AU"/>
        </a:p>
      </dgm:t>
    </dgm:pt>
    <dgm:pt modelId="{1E41D844-3529-4051-B79C-0B4708E3AEBF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 b="0"/>
            <a:t>Amplicon library preparation</a:t>
          </a:r>
        </a:p>
      </dgm:t>
    </dgm:pt>
    <dgm:pt modelId="{0AD3F42B-C0A5-44F7-952E-7D2012B2C1F0}" type="parTrans" cxnId="{1B5D2AAE-5543-4AEA-8EBE-5A4A5B1B517E}">
      <dgm:prSet/>
      <dgm:spPr/>
      <dgm:t>
        <a:bodyPr/>
        <a:lstStyle/>
        <a:p>
          <a:endParaRPr lang="en-AU"/>
        </a:p>
      </dgm:t>
    </dgm:pt>
    <dgm:pt modelId="{36A71BA3-B8AC-427F-9FA1-75537381A0A9}" type="sibTrans" cxnId="{1B5D2AAE-5543-4AEA-8EBE-5A4A5B1B517E}">
      <dgm:prSet/>
      <dgm:spPr/>
      <dgm:t>
        <a:bodyPr/>
        <a:lstStyle/>
        <a:p>
          <a:endParaRPr lang="en-AU"/>
        </a:p>
      </dgm:t>
    </dgm:pt>
    <dgm:pt modelId="{3081DE66-BF0B-47D1-AC1A-60609FA21E3B}" type="pres">
      <dgm:prSet presAssocID="{6DDF5E23-8C29-49D1-A22B-EBD0D8805C34}" presName="Name0" presStyleCnt="0">
        <dgm:presLayoutVars>
          <dgm:dir/>
          <dgm:resizeHandles val="exact"/>
        </dgm:presLayoutVars>
      </dgm:prSet>
      <dgm:spPr/>
    </dgm:pt>
    <dgm:pt modelId="{1E907A12-1CCF-46DE-997F-5B1D369CF74D}" type="pres">
      <dgm:prSet presAssocID="{1E41D844-3529-4051-B79C-0B4708E3AEBF}" presName="node" presStyleLbl="node1" presStyleIdx="0" presStyleCnt="5">
        <dgm:presLayoutVars>
          <dgm:bulletEnabled val="1"/>
        </dgm:presLayoutVars>
      </dgm:prSet>
      <dgm:spPr/>
    </dgm:pt>
    <dgm:pt modelId="{ACBE8D13-8CEC-4878-9712-5CFD2B7D897C}" type="pres">
      <dgm:prSet presAssocID="{36A71BA3-B8AC-427F-9FA1-75537381A0A9}" presName="sibTrans" presStyleLbl="sibTrans2D1" presStyleIdx="0" presStyleCnt="4"/>
      <dgm:spPr/>
    </dgm:pt>
    <dgm:pt modelId="{571FA47D-5BBC-41C9-8449-0C88495B08F1}" type="pres">
      <dgm:prSet presAssocID="{36A71BA3-B8AC-427F-9FA1-75537381A0A9}" presName="connectorText" presStyleLbl="sibTrans2D1" presStyleIdx="0" presStyleCnt="4"/>
      <dgm:spPr/>
    </dgm:pt>
    <dgm:pt modelId="{837DBD1D-E3DD-4A6F-ACB1-D2094B40F1E9}" type="pres">
      <dgm:prSet presAssocID="{5220C8B0-16E6-4A1D-AFD8-51506F386703}" presName="node" presStyleLbl="node1" presStyleIdx="1" presStyleCnt="5">
        <dgm:presLayoutVars>
          <dgm:bulletEnabled val="1"/>
        </dgm:presLayoutVars>
      </dgm:prSet>
      <dgm:spPr/>
    </dgm:pt>
    <dgm:pt modelId="{421959BF-201E-48E5-821F-994F189F513C}" type="pres">
      <dgm:prSet presAssocID="{AC73124C-B143-4917-9314-464D19BD0ABD}" presName="sibTrans" presStyleLbl="sibTrans2D1" presStyleIdx="1" presStyleCnt="4"/>
      <dgm:spPr/>
    </dgm:pt>
    <dgm:pt modelId="{B14DDC06-FBC0-4ADB-A898-31640FB7ADDD}" type="pres">
      <dgm:prSet presAssocID="{AC73124C-B143-4917-9314-464D19BD0ABD}" presName="connectorText" presStyleLbl="sibTrans2D1" presStyleIdx="1" presStyleCnt="4"/>
      <dgm:spPr/>
    </dgm:pt>
    <dgm:pt modelId="{2B67CB83-F538-48C2-B930-C1D301C1EC3C}" type="pres">
      <dgm:prSet presAssocID="{1D757D53-2ECB-4C80-B903-6A49ADF7E6D1}" presName="node" presStyleLbl="node1" presStyleIdx="2" presStyleCnt="5">
        <dgm:presLayoutVars>
          <dgm:bulletEnabled val="1"/>
        </dgm:presLayoutVars>
      </dgm:prSet>
      <dgm:spPr/>
    </dgm:pt>
    <dgm:pt modelId="{9CAFF6BA-1836-4F9D-B123-6D4C028037D1}" type="pres">
      <dgm:prSet presAssocID="{10F6B94C-68C5-4468-A16F-6A216B40C6C3}" presName="sibTrans" presStyleLbl="sibTrans2D1" presStyleIdx="2" presStyleCnt="4"/>
      <dgm:spPr/>
    </dgm:pt>
    <dgm:pt modelId="{3666ACCA-622E-4A88-ADE0-64E826650245}" type="pres">
      <dgm:prSet presAssocID="{10F6B94C-68C5-4468-A16F-6A216B40C6C3}" presName="connectorText" presStyleLbl="sibTrans2D1" presStyleIdx="2" presStyleCnt="4"/>
      <dgm:spPr/>
    </dgm:pt>
    <dgm:pt modelId="{A30E5640-E67D-46EC-8967-D1E0050ADF59}" type="pres">
      <dgm:prSet presAssocID="{332CD507-ACA4-41B9-8B6B-C600FF42B4B4}" presName="node" presStyleLbl="node1" presStyleIdx="3" presStyleCnt="5">
        <dgm:presLayoutVars>
          <dgm:bulletEnabled val="1"/>
        </dgm:presLayoutVars>
      </dgm:prSet>
      <dgm:spPr/>
    </dgm:pt>
    <dgm:pt modelId="{0CFE9A49-0550-4F24-8D94-94D7474FBCE2}" type="pres">
      <dgm:prSet presAssocID="{7E6B9C83-2AB0-4091-8B05-259BD8E9317B}" presName="sibTrans" presStyleLbl="sibTrans2D1" presStyleIdx="3" presStyleCnt="4"/>
      <dgm:spPr/>
    </dgm:pt>
    <dgm:pt modelId="{9A18C7D5-D641-4C6F-BCC2-671B3A8209BE}" type="pres">
      <dgm:prSet presAssocID="{7E6B9C83-2AB0-4091-8B05-259BD8E9317B}" presName="connectorText" presStyleLbl="sibTrans2D1" presStyleIdx="3" presStyleCnt="4"/>
      <dgm:spPr/>
    </dgm:pt>
    <dgm:pt modelId="{F0AC8349-1221-4512-B40B-3D3297B44336}" type="pres">
      <dgm:prSet presAssocID="{E536DD85-7CF3-4475-B4C0-046043182B21}" presName="node" presStyleLbl="node1" presStyleIdx="4" presStyleCnt="5">
        <dgm:presLayoutVars>
          <dgm:bulletEnabled val="1"/>
        </dgm:presLayoutVars>
      </dgm:prSet>
      <dgm:spPr/>
    </dgm:pt>
  </dgm:ptLst>
  <dgm:cxnLst>
    <dgm:cxn modelId="{3FF4A307-6B3C-485E-AC10-9E271101340E}" type="presOf" srcId="{7E6B9C83-2AB0-4091-8B05-259BD8E9317B}" destId="{0CFE9A49-0550-4F24-8D94-94D7474FBCE2}" srcOrd="0" destOrd="0" presId="urn:microsoft.com/office/officeart/2005/8/layout/process1"/>
    <dgm:cxn modelId="{70BDC50A-C842-4449-B37A-FD2EA6B9A911}" type="presOf" srcId="{7E6B9C83-2AB0-4091-8B05-259BD8E9317B}" destId="{9A18C7D5-D641-4C6F-BCC2-671B3A8209BE}" srcOrd="1" destOrd="0" presId="urn:microsoft.com/office/officeart/2005/8/layout/process1"/>
    <dgm:cxn modelId="{6678620F-9FB3-4DCB-9EE1-B5BFA9AF2868}" type="presOf" srcId="{36A71BA3-B8AC-427F-9FA1-75537381A0A9}" destId="{571FA47D-5BBC-41C9-8449-0C88495B08F1}" srcOrd="1" destOrd="0" presId="urn:microsoft.com/office/officeart/2005/8/layout/process1"/>
    <dgm:cxn modelId="{D9CF625E-9C78-434C-9FA8-51700D9D7AB7}" type="presOf" srcId="{E536DD85-7CF3-4475-B4C0-046043182B21}" destId="{F0AC8349-1221-4512-B40B-3D3297B44336}" srcOrd="0" destOrd="0" presId="urn:microsoft.com/office/officeart/2005/8/layout/process1"/>
    <dgm:cxn modelId="{9078F741-D62E-4235-97B2-919142359A8D}" type="presOf" srcId="{10F6B94C-68C5-4468-A16F-6A216B40C6C3}" destId="{3666ACCA-622E-4A88-ADE0-64E826650245}" srcOrd="1" destOrd="0" presId="urn:microsoft.com/office/officeart/2005/8/layout/process1"/>
    <dgm:cxn modelId="{F1D7AD62-B53E-4D7D-88B3-9B831E0E7C2B}" srcId="{6DDF5E23-8C29-49D1-A22B-EBD0D8805C34}" destId="{5220C8B0-16E6-4A1D-AFD8-51506F386703}" srcOrd="1" destOrd="0" parTransId="{62EC0EBD-3BEA-4A99-8BBD-D019244D922F}" sibTransId="{AC73124C-B143-4917-9314-464D19BD0ABD}"/>
    <dgm:cxn modelId="{B87C7A6A-98F8-4EB5-81C8-FD10DDC1CF57}" type="presOf" srcId="{6DDF5E23-8C29-49D1-A22B-EBD0D8805C34}" destId="{3081DE66-BF0B-47D1-AC1A-60609FA21E3B}" srcOrd="0" destOrd="0" presId="urn:microsoft.com/office/officeart/2005/8/layout/process1"/>
    <dgm:cxn modelId="{5B6FDD5A-1BDB-4E82-972B-89EA654A2683}" type="presOf" srcId="{1D757D53-2ECB-4C80-B903-6A49ADF7E6D1}" destId="{2B67CB83-F538-48C2-B930-C1D301C1EC3C}" srcOrd="0" destOrd="0" presId="urn:microsoft.com/office/officeart/2005/8/layout/process1"/>
    <dgm:cxn modelId="{86A8A982-86E0-4EAA-A554-452CCEF909E7}" type="presOf" srcId="{332CD507-ACA4-41B9-8B6B-C600FF42B4B4}" destId="{A30E5640-E67D-46EC-8967-D1E0050ADF59}" srcOrd="0" destOrd="0" presId="urn:microsoft.com/office/officeart/2005/8/layout/process1"/>
    <dgm:cxn modelId="{5F68D3A6-2AFF-4E88-B63D-C48FF9348347}" type="presOf" srcId="{10F6B94C-68C5-4468-A16F-6A216B40C6C3}" destId="{9CAFF6BA-1836-4F9D-B123-6D4C028037D1}" srcOrd="0" destOrd="0" presId="urn:microsoft.com/office/officeart/2005/8/layout/process1"/>
    <dgm:cxn modelId="{241E67A8-9745-4AAC-B51D-8D2A7D8B8DB2}" type="presOf" srcId="{36A71BA3-B8AC-427F-9FA1-75537381A0A9}" destId="{ACBE8D13-8CEC-4878-9712-5CFD2B7D897C}" srcOrd="0" destOrd="0" presId="urn:microsoft.com/office/officeart/2005/8/layout/process1"/>
    <dgm:cxn modelId="{4D8FA5AC-0630-4D3A-A4B7-1E3B2267E7E4}" srcId="{6DDF5E23-8C29-49D1-A22B-EBD0D8805C34}" destId="{332CD507-ACA4-41B9-8B6B-C600FF42B4B4}" srcOrd="3" destOrd="0" parTransId="{C4868567-8335-410A-863B-705D83979888}" sibTransId="{7E6B9C83-2AB0-4091-8B05-259BD8E9317B}"/>
    <dgm:cxn modelId="{1B5D2AAE-5543-4AEA-8EBE-5A4A5B1B517E}" srcId="{6DDF5E23-8C29-49D1-A22B-EBD0D8805C34}" destId="{1E41D844-3529-4051-B79C-0B4708E3AEBF}" srcOrd="0" destOrd="0" parTransId="{0AD3F42B-C0A5-44F7-952E-7D2012B2C1F0}" sibTransId="{36A71BA3-B8AC-427F-9FA1-75537381A0A9}"/>
    <dgm:cxn modelId="{7014D6B5-4037-4FE2-9457-D0A4CDD26FF8}" type="presOf" srcId="{AC73124C-B143-4917-9314-464D19BD0ABD}" destId="{421959BF-201E-48E5-821F-994F189F513C}" srcOrd="0" destOrd="0" presId="urn:microsoft.com/office/officeart/2005/8/layout/process1"/>
    <dgm:cxn modelId="{E5D342D2-C1BE-492F-A5D8-BE79195484CA}" type="presOf" srcId="{5220C8B0-16E6-4A1D-AFD8-51506F386703}" destId="{837DBD1D-E3DD-4A6F-ACB1-D2094B40F1E9}" srcOrd="0" destOrd="0" presId="urn:microsoft.com/office/officeart/2005/8/layout/process1"/>
    <dgm:cxn modelId="{17461CD6-825C-4515-9137-84899EFA0B3F}" srcId="{6DDF5E23-8C29-49D1-A22B-EBD0D8805C34}" destId="{E536DD85-7CF3-4475-B4C0-046043182B21}" srcOrd="4" destOrd="0" parTransId="{949D3A84-4512-45F0-BBCD-795145AE5A31}" sibTransId="{FE9C678F-8B7A-4222-9DAD-A4D2E7A56649}"/>
    <dgm:cxn modelId="{D130ABE4-7B6D-4B8C-84A1-1577B826FD34}" srcId="{6DDF5E23-8C29-49D1-A22B-EBD0D8805C34}" destId="{1D757D53-2ECB-4C80-B903-6A49ADF7E6D1}" srcOrd="2" destOrd="0" parTransId="{66E58F77-02FE-4E25-B71E-31A02D66F67D}" sibTransId="{10F6B94C-68C5-4468-A16F-6A216B40C6C3}"/>
    <dgm:cxn modelId="{7ABD59E7-6EFE-4FA0-A4F7-97C8D4690EAA}" type="presOf" srcId="{AC73124C-B143-4917-9314-464D19BD0ABD}" destId="{B14DDC06-FBC0-4ADB-A898-31640FB7ADDD}" srcOrd="1" destOrd="0" presId="urn:microsoft.com/office/officeart/2005/8/layout/process1"/>
    <dgm:cxn modelId="{428CD5F3-F907-45BB-AA0A-FE4924EB3E03}" type="presOf" srcId="{1E41D844-3529-4051-B79C-0B4708E3AEBF}" destId="{1E907A12-1CCF-46DE-997F-5B1D369CF74D}" srcOrd="0" destOrd="0" presId="urn:microsoft.com/office/officeart/2005/8/layout/process1"/>
    <dgm:cxn modelId="{B8360D88-BC0D-4A3A-8BD6-458CB04049E8}" type="presParOf" srcId="{3081DE66-BF0B-47D1-AC1A-60609FA21E3B}" destId="{1E907A12-1CCF-46DE-997F-5B1D369CF74D}" srcOrd="0" destOrd="0" presId="urn:microsoft.com/office/officeart/2005/8/layout/process1"/>
    <dgm:cxn modelId="{B04B00B8-E6DE-4340-A173-58D219CB590A}" type="presParOf" srcId="{3081DE66-BF0B-47D1-AC1A-60609FA21E3B}" destId="{ACBE8D13-8CEC-4878-9712-5CFD2B7D897C}" srcOrd="1" destOrd="0" presId="urn:microsoft.com/office/officeart/2005/8/layout/process1"/>
    <dgm:cxn modelId="{E8F397C7-A023-4342-B9A4-A2BDBDECB128}" type="presParOf" srcId="{ACBE8D13-8CEC-4878-9712-5CFD2B7D897C}" destId="{571FA47D-5BBC-41C9-8449-0C88495B08F1}" srcOrd="0" destOrd="0" presId="urn:microsoft.com/office/officeart/2005/8/layout/process1"/>
    <dgm:cxn modelId="{5EA14AC6-AF81-4589-852D-67C4E5E3CC8C}" type="presParOf" srcId="{3081DE66-BF0B-47D1-AC1A-60609FA21E3B}" destId="{837DBD1D-E3DD-4A6F-ACB1-D2094B40F1E9}" srcOrd="2" destOrd="0" presId="urn:microsoft.com/office/officeart/2005/8/layout/process1"/>
    <dgm:cxn modelId="{0531483E-6010-4C3B-814D-0941ACB67709}" type="presParOf" srcId="{3081DE66-BF0B-47D1-AC1A-60609FA21E3B}" destId="{421959BF-201E-48E5-821F-994F189F513C}" srcOrd="3" destOrd="0" presId="urn:microsoft.com/office/officeart/2005/8/layout/process1"/>
    <dgm:cxn modelId="{9DBBDCBB-F3D6-4168-A74B-13C1F97524DC}" type="presParOf" srcId="{421959BF-201E-48E5-821F-994F189F513C}" destId="{B14DDC06-FBC0-4ADB-A898-31640FB7ADDD}" srcOrd="0" destOrd="0" presId="urn:microsoft.com/office/officeart/2005/8/layout/process1"/>
    <dgm:cxn modelId="{9B79EDC4-E4E2-4C59-AE86-AFFA52599417}" type="presParOf" srcId="{3081DE66-BF0B-47D1-AC1A-60609FA21E3B}" destId="{2B67CB83-F538-48C2-B930-C1D301C1EC3C}" srcOrd="4" destOrd="0" presId="urn:microsoft.com/office/officeart/2005/8/layout/process1"/>
    <dgm:cxn modelId="{9AA6C4BD-C68F-4D0C-93C1-8E5F0076F7EE}" type="presParOf" srcId="{3081DE66-BF0B-47D1-AC1A-60609FA21E3B}" destId="{9CAFF6BA-1836-4F9D-B123-6D4C028037D1}" srcOrd="5" destOrd="0" presId="urn:microsoft.com/office/officeart/2005/8/layout/process1"/>
    <dgm:cxn modelId="{73C55516-521E-44F1-926F-AAB23CF774EF}" type="presParOf" srcId="{9CAFF6BA-1836-4F9D-B123-6D4C028037D1}" destId="{3666ACCA-622E-4A88-ADE0-64E826650245}" srcOrd="0" destOrd="0" presId="urn:microsoft.com/office/officeart/2005/8/layout/process1"/>
    <dgm:cxn modelId="{C40A34EA-3984-4F32-8222-6001EBD85642}" type="presParOf" srcId="{3081DE66-BF0B-47D1-AC1A-60609FA21E3B}" destId="{A30E5640-E67D-46EC-8967-D1E0050ADF59}" srcOrd="6" destOrd="0" presId="urn:microsoft.com/office/officeart/2005/8/layout/process1"/>
    <dgm:cxn modelId="{95F57C75-BFFC-4EFE-BC94-19964D48C3B2}" type="presParOf" srcId="{3081DE66-BF0B-47D1-AC1A-60609FA21E3B}" destId="{0CFE9A49-0550-4F24-8D94-94D7474FBCE2}" srcOrd="7" destOrd="0" presId="urn:microsoft.com/office/officeart/2005/8/layout/process1"/>
    <dgm:cxn modelId="{970D801C-436A-4FD1-AB6D-CE2E0B86B9D2}" type="presParOf" srcId="{0CFE9A49-0550-4F24-8D94-94D7474FBCE2}" destId="{9A18C7D5-D641-4C6F-BCC2-671B3A8209BE}" srcOrd="0" destOrd="0" presId="urn:microsoft.com/office/officeart/2005/8/layout/process1"/>
    <dgm:cxn modelId="{E06B9959-01D9-4396-873E-B0F9D047A389}" type="presParOf" srcId="{3081DE66-BF0B-47D1-AC1A-60609FA21E3B}" destId="{F0AC8349-1221-4512-B40B-3D3297B4433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DD5A700-93B5-4FAD-A968-ACE1F693EBB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C74DCEB6-C1CB-4183-B9BC-A3676121C77F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GB"/>
            <a:t>Generate draft sequence</a:t>
          </a:r>
        </a:p>
      </dgm:t>
    </dgm:pt>
    <dgm:pt modelId="{8E073A92-D670-4B60-8AB1-412BB342E15D}" type="parTrans" cxnId="{61FF6B76-C688-48C0-98B0-D082C3AE1766}">
      <dgm:prSet/>
      <dgm:spPr/>
      <dgm:t>
        <a:bodyPr/>
        <a:lstStyle/>
        <a:p>
          <a:endParaRPr lang="en-GB"/>
        </a:p>
      </dgm:t>
    </dgm:pt>
    <dgm:pt modelId="{54546AEB-E750-476D-AD72-5990273715DD}" type="sibTrans" cxnId="{61FF6B76-C688-48C0-98B0-D082C3AE1766}">
      <dgm:prSet/>
      <dgm:spPr/>
      <dgm:t>
        <a:bodyPr/>
        <a:lstStyle/>
        <a:p>
          <a:endParaRPr lang="en-GB"/>
        </a:p>
      </dgm:t>
    </dgm:pt>
    <dgm:pt modelId="{2AE130AB-62A0-4E37-B942-F5A011731705}">
      <dgm:prSet phldrT="[Text]"/>
      <dgm:spPr/>
      <dgm:t>
        <a:bodyPr/>
        <a:lstStyle/>
        <a:p>
          <a:r>
            <a:rPr lang="en-GB"/>
            <a:t>Align reads to draft sequence</a:t>
          </a:r>
        </a:p>
      </dgm:t>
    </dgm:pt>
    <dgm:pt modelId="{CAF3523E-FA34-4A81-B9AF-0353767F4CE3}" type="parTrans" cxnId="{85823CC1-53E1-45FB-B6EE-14152FF17CC2}">
      <dgm:prSet/>
      <dgm:spPr/>
      <dgm:t>
        <a:bodyPr/>
        <a:lstStyle/>
        <a:p>
          <a:endParaRPr lang="en-GB"/>
        </a:p>
      </dgm:t>
    </dgm:pt>
    <dgm:pt modelId="{FD603196-27A3-45CD-9415-9323E2B0FFC4}" type="sibTrans" cxnId="{85823CC1-53E1-45FB-B6EE-14152FF17CC2}">
      <dgm:prSet/>
      <dgm:spPr/>
      <dgm:t>
        <a:bodyPr/>
        <a:lstStyle/>
        <a:p>
          <a:endParaRPr lang="en-GB"/>
        </a:p>
      </dgm:t>
    </dgm:pt>
    <dgm:pt modelId="{9BE9C25D-BB19-43ED-A488-EE97A3F98704}">
      <dgm:prSet phldrT="[Text]"/>
      <dgm:spPr/>
      <dgm:t>
        <a:bodyPr/>
        <a:lstStyle/>
        <a:p>
          <a:r>
            <a:rPr lang="en-GB"/>
            <a:t>Run consensus algorithm</a:t>
          </a:r>
        </a:p>
      </dgm:t>
    </dgm:pt>
    <dgm:pt modelId="{676B7F32-E9F3-41BF-B4CA-84C367A92DD3}" type="parTrans" cxnId="{0D038020-E373-4D0C-887C-B6FB4AA2B023}">
      <dgm:prSet/>
      <dgm:spPr/>
      <dgm:t>
        <a:bodyPr/>
        <a:lstStyle/>
        <a:p>
          <a:endParaRPr lang="en-GB"/>
        </a:p>
      </dgm:t>
    </dgm:pt>
    <dgm:pt modelId="{C13A3148-8947-4815-8379-66903FAB83FD}" type="sibTrans" cxnId="{0D038020-E373-4D0C-887C-B6FB4AA2B023}">
      <dgm:prSet/>
      <dgm:spPr/>
      <dgm:t>
        <a:bodyPr/>
        <a:lstStyle/>
        <a:p>
          <a:endParaRPr lang="en-GB"/>
        </a:p>
      </dgm:t>
    </dgm:pt>
    <dgm:pt modelId="{7AA1F3A3-3A0B-462E-BD4A-E1DDD64425A7}">
      <dgm:prSet phldrT="[Text]"/>
      <dgm:spPr/>
      <dgm:t>
        <a:bodyPr/>
        <a:lstStyle/>
        <a:p>
          <a:r>
            <a:rPr lang="en-GB"/>
            <a:t>Generate consensus sequence</a:t>
          </a:r>
        </a:p>
      </dgm:t>
    </dgm:pt>
    <dgm:pt modelId="{5A78C8B4-0534-49C3-836D-81BA203466F6}" type="parTrans" cxnId="{9D6636EB-E070-4C92-AEE1-FE2CB35ABF06}">
      <dgm:prSet/>
      <dgm:spPr/>
      <dgm:t>
        <a:bodyPr/>
        <a:lstStyle/>
        <a:p>
          <a:endParaRPr lang="en-GB"/>
        </a:p>
      </dgm:t>
    </dgm:pt>
    <dgm:pt modelId="{834D5374-0AE8-4BF3-B73C-EBA7B5636362}" type="sibTrans" cxnId="{9D6636EB-E070-4C92-AEE1-FE2CB35ABF06}">
      <dgm:prSet/>
      <dgm:spPr/>
      <dgm:t>
        <a:bodyPr/>
        <a:lstStyle/>
        <a:p>
          <a:endParaRPr lang="en-GB"/>
        </a:p>
      </dgm:t>
    </dgm:pt>
    <dgm:pt modelId="{3B15325F-374B-49DC-B4AA-A0ECC8DC8949}" type="pres">
      <dgm:prSet presAssocID="{2DD5A700-93B5-4FAD-A968-ACE1F693EBB2}" presName="linearFlow" presStyleCnt="0">
        <dgm:presLayoutVars>
          <dgm:resizeHandles val="exact"/>
        </dgm:presLayoutVars>
      </dgm:prSet>
      <dgm:spPr/>
    </dgm:pt>
    <dgm:pt modelId="{4E839FDC-D8A5-4B8C-8804-ADEA742BA0E0}" type="pres">
      <dgm:prSet presAssocID="{C74DCEB6-C1CB-4183-B9BC-A3676121C77F}" presName="node" presStyleLbl="node1" presStyleIdx="0" presStyleCnt="4" custScaleX="131004">
        <dgm:presLayoutVars>
          <dgm:bulletEnabled val="1"/>
        </dgm:presLayoutVars>
      </dgm:prSet>
      <dgm:spPr/>
    </dgm:pt>
    <dgm:pt modelId="{69D4B2D3-4D16-40E1-94BA-4AE627D524EC}" type="pres">
      <dgm:prSet presAssocID="{54546AEB-E750-476D-AD72-5990273715DD}" presName="sibTrans" presStyleLbl="sibTrans2D1" presStyleIdx="0" presStyleCnt="3"/>
      <dgm:spPr/>
    </dgm:pt>
    <dgm:pt modelId="{9D60430B-C5E5-4C9A-A006-AD8A084F8DB5}" type="pres">
      <dgm:prSet presAssocID="{54546AEB-E750-476D-AD72-5990273715DD}" presName="connectorText" presStyleLbl="sibTrans2D1" presStyleIdx="0" presStyleCnt="3"/>
      <dgm:spPr/>
    </dgm:pt>
    <dgm:pt modelId="{E6C97830-410E-44C0-B82E-16789167F5D2}" type="pres">
      <dgm:prSet presAssocID="{2AE130AB-62A0-4E37-B942-F5A011731705}" presName="node" presStyleLbl="node1" presStyleIdx="1" presStyleCnt="4" custScaleX="131004">
        <dgm:presLayoutVars>
          <dgm:bulletEnabled val="1"/>
        </dgm:presLayoutVars>
      </dgm:prSet>
      <dgm:spPr/>
    </dgm:pt>
    <dgm:pt modelId="{29B35DBE-8D29-4918-A7E9-1744A9241BBA}" type="pres">
      <dgm:prSet presAssocID="{FD603196-27A3-45CD-9415-9323E2B0FFC4}" presName="sibTrans" presStyleLbl="sibTrans2D1" presStyleIdx="1" presStyleCnt="3"/>
      <dgm:spPr/>
    </dgm:pt>
    <dgm:pt modelId="{D332C4FE-8FB0-45F5-814C-C08A03015900}" type="pres">
      <dgm:prSet presAssocID="{FD603196-27A3-45CD-9415-9323E2B0FFC4}" presName="connectorText" presStyleLbl="sibTrans2D1" presStyleIdx="1" presStyleCnt="3"/>
      <dgm:spPr/>
    </dgm:pt>
    <dgm:pt modelId="{6F05C8AF-3C6B-4783-B539-A4E4A58B9AF8}" type="pres">
      <dgm:prSet presAssocID="{9BE9C25D-BB19-43ED-A488-EE97A3F98704}" presName="node" presStyleLbl="node1" presStyleIdx="2" presStyleCnt="4" custScaleX="131004">
        <dgm:presLayoutVars>
          <dgm:bulletEnabled val="1"/>
        </dgm:presLayoutVars>
      </dgm:prSet>
      <dgm:spPr/>
    </dgm:pt>
    <dgm:pt modelId="{D80AF55B-0205-4CA3-A550-28F0F736C415}" type="pres">
      <dgm:prSet presAssocID="{C13A3148-8947-4815-8379-66903FAB83FD}" presName="sibTrans" presStyleLbl="sibTrans2D1" presStyleIdx="2" presStyleCnt="3"/>
      <dgm:spPr/>
    </dgm:pt>
    <dgm:pt modelId="{8754E75E-6843-4B7B-9A2C-033115ECB435}" type="pres">
      <dgm:prSet presAssocID="{C13A3148-8947-4815-8379-66903FAB83FD}" presName="connectorText" presStyleLbl="sibTrans2D1" presStyleIdx="2" presStyleCnt="3"/>
      <dgm:spPr/>
    </dgm:pt>
    <dgm:pt modelId="{4E9120B7-BE61-4B4D-AD83-9F06066D9892}" type="pres">
      <dgm:prSet presAssocID="{7AA1F3A3-3A0B-462E-BD4A-E1DDD64425A7}" presName="node" presStyleLbl="node1" presStyleIdx="3" presStyleCnt="4" custScaleX="131004">
        <dgm:presLayoutVars>
          <dgm:bulletEnabled val="1"/>
        </dgm:presLayoutVars>
      </dgm:prSet>
      <dgm:spPr/>
    </dgm:pt>
  </dgm:ptLst>
  <dgm:cxnLst>
    <dgm:cxn modelId="{F344B511-8F63-447E-946C-05F48F4DE4D6}" type="presOf" srcId="{2AE130AB-62A0-4E37-B942-F5A011731705}" destId="{E6C97830-410E-44C0-B82E-16789167F5D2}" srcOrd="0" destOrd="0" presId="urn:microsoft.com/office/officeart/2005/8/layout/process2"/>
    <dgm:cxn modelId="{0D038020-E373-4D0C-887C-B6FB4AA2B023}" srcId="{2DD5A700-93B5-4FAD-A968-ACE1F693EBB2}" destId="{9BE9C25D-BB19-43ED-A488-EE97A3F98704}" srcOrd="2" destOrd="0" parTransId="{676B7F32-E9F3-41BF-B4CA-84C367A92DD3}" sibTransId="{C13A3148-8947-4815-8379-66903FAB83FD}"/>
    <dgm:cxn modelId="{E9779E2B-76FC-4B7D-BB5D-C38FA0B90342}" type="presOf" srcId="{C13A3148-8947-4815-8379-66903FAB83FD}" destId="{D80AF55B-0205-4CA3-A550-28F0F736C415}" srcOrd="0" destOrd="0" presId="urn:microsoft.com/office/officeart/2005/8/layout/process2"/>
    <dgm:cxn modelId="{7DA99F30-DEB8-4837-B5B7-CB83DEC7A7CE}" type="presOf" srcId="{FD603196-27A3-45CD-9415-9323E2B0FFC4}" destId="{29B35DBE-8D29-4918-A7E9-1744A9241BBA}" srcOrd="0" destOrd="0" presId="urn:microsoft.com/office/officeart/2005/8/layout/process2"/>
    <dgm:cxn modelId="{52B35971-2C35-4E09-93A9-11508ABD2E15}" type="presOf" srcId="{9BE9C25D-BB19-43ED-A488-EE97A3F98704}" destId="{6F05C8AF-3C6B-4783-B539-A4E4A58B9AF8}" srcOrd="0" destOrd="0" presId="urn:microsoft.com/office/officeart/2005/8/layout/process2"/>
    <dgm:cxn modelId="{61FF6B76-C688-48C0-98B0-D082C3AE1766}" srcId="{2DD5A700-93B5-4FAD-A968-ACE1F693EBB2}" destId="{C74DCEB6-C1CB-4183-B9BC-A3676121C77F}" srcOrd="0" destOrd="0" parTransId="{8E073A92-D670-4B60-8AB1-412BB342E15D}" sibTransId="{54546AEB-E750-476D-AD72-5990273715DD}"/>
    <dgm:cxn modelId="{60AAE17E-6BA8-46EA-A7C2-86AD3EBB6DDA}" type="presOf" srcId="{7AA1F3A3-3A0B-462E-BD4A-E1DDD64425A7}" destId="{4E9120B7-BE61-4B4D-AD83-9F06066D9892}" srcOrd="0" destOrd="0" presId="urn:microsoft.com/office/officeart/2005/8/layout/process2"/>
    <dgm:cxn modelId="{8467B683-CD9D-4A19-B869-B47B91256FCC}" type="presOf" srcId="{C74DCEB6-C1CB-4183-B9BC-A3676121C77F}" destId="{4E839FDC-D8A5-4B8C-8804-ADEA742BA0E0}" srcOrd="0" destOrd="0" presId="urn:microsoft.com/office/officeart/2005/8/layout/process2"/>
    <dgm:cxn modelId="{471AD991-9834-4635-9914-C1A2F212977A}" type="presOf" srcId="{C13A3148-8947-4815-8379-66903FAB83FD}" destId="{8754E75E-6843-4B7B-9A2C-033115ECB435}" srcOrd="1" destOrd="0" presId="urn:microsoft.com/office/officeart/2005/8/layout/process2"/>
    <dgm:cxn modelId="{38F8E0A5-1A8C-42FD-B058-608401906247}" type="presOf" srcId="{2DD5A700-93B5-4FAD-A968-ACE1F693EBB2}" destId="{3B15325F-374B-49DC-B4AA-A0ECC8DC8949}" srcOrd="0" destOrd="0" presId="urn:microsoft.com/office/officeart/2005/8/layout/process2"/>
    <dgm:cxn modelId="{CDC032B8-1C55-4A85-8667-297050B1B1D2}" type="presOf" srcId="{54546AEB-E750-476D-AD72-5990273715DD}" destId="{9D60430B-C5E5-4C9A-A006-AD8A084F8DB5}" srcOrd="1" destOrd="0" presId="urn:microsoft.com/office/officeart/2005/8/layout/process2"/>
    <dgm:cxn modelId="{67BA09C1-5C6D-4EE9-817A-250C20CC644F}" type="presOf" srcId="{54546AEB-E750-476D-AD72-5990273715DD}" destId="{69D4B2D3-4D16-40E1-94BA-4AE627D524EC}" srcOrd="0" destOrd="0" presId="urn:microsoft.com/office/officeart/2005/8/layout/process2"/>
    <dgm:cxn modelId="{85823CC1-53E1-45FB-B6EE-14152FF17CC2}" srcId="{2DD5A700-93B5-4FAD-A968-ACE1F693EBB2}" destId="{2AE130AB-62A0-4E37-B942-F5A011731705}" srcOrd="1" destOrd="0" parTransId="{CAF3523E-FA34-4A81-B9AF-0353767F4CE3}" sibTransId="{FD603196-27A3-45CD-9415-9323E2B0FFC4}"/>
    <dgm:cxn modelId="{233C49E5-63B3-48A2-9D1F-BB7607B3469A}" type="presOf" srcId="{FD603196-27A3-45CD-9415-9323E2B0FFC4}" destId="{D332C4FE-8FB0-45F5-814C-C08A03015900}" srcOrd="1" destOrd="0" presId="urn:microsoft.com/office/officeart/2005/8/layout/process2"/>
    <dgm:cxn modelId="{9D6636EB-E070-4C92-AEE1-FE2CB35ABF06}" srcId="{2DD5A700-93B5-4FAD-A968-ACE1F693EBB2}" destId="{7AA1F3A3-3A0B-462E-BD4A-E1DDD64425A7}" srcOrd="3" destOrd="0" parTransId="{5A78C8B4-0534-49C3-836D-81BA203466F6}" sibTransId="{834D5374-0AE8-4BF3-B73C-EBA7B5636362}"/>
    <dgm:cxn modelId="{2AB87C92-45C0-4AE1-8AD1-BF17A90B9587}" type="presParOf" srcId="{3B15325F-374B-49DC-B4AA-A0ECC8DC8949}" destId="{4E839FDC-D8A5-4B8C-8804-ADEA742BA0E0}" srcOrd="0" destOrd="0" presId="urn:microsoft.com/office/officeart/2005/8/layout/process2"/>
    <dgm:cxn modelId="{69B016EC-3C00-4EFF-8BF7-1E72DA6D88C8}" type="presParOf" srcId="{3B15325F-374B-49DC-B4AA-A0ECC8DC8949}" destId="{69D4B2D3-4D16-40E1-94BA-4AE627D524EC}" srcOrd="1" destOrd="0" presId="urn:microsoft.com/office/officeart/2005/8/layout/process2"/>
    <dgm:cxn modelId="{7A432E9D-BDAC-4BC3-BD81-41B73CF7825C}" type="presParOf" srcId="{69D4B2D3-4D16-40E1-94BA-4AE627D524EC}" destId="{9D60430B-C5E5-4C9A-A006-AD8A084F8DB5}" srcOrd="0" destOrd="0" presId="urn:microsoft.com/office/officeart/2005/8/layout/process2"/>
    <dgm:cxn modelId="{962C5CDF-7B2B-4B00-9E79-D7C558B47601}" type="presParOf" srcId="{3B15325F-374B-49DC-B4AA-A0ECC8DC8949}" destId="{E6C97830-410E-44C0-B82E-16789167F5D2}" srcOrd="2" destOrd="0" presId="urn:microsoft.com/office/officeart/2005/8/layout/process2"/>
    <dgm:cxn modelId="{BC05469B-EBE2-4DCC-8B94-D58B1D603BA6}" type="presParOf" srcId="{3B15325F-374B-49DC-B4AA-A0ECC8DC8949}" destId="{29B35DBE-8D29-4918-A7E9-1744A9241BBA}" srcOrd="3" destOrd="0" presId="urn:microsoft.com/office/officeart/2005/8/layout/process2"/>
    <dgm:cxn modelId="{BD0944C9-4812-4E7E-84BB-619D6ACDC9F6}" type="presParOf" srcId="{29B35DBE-8D29-4918-A7E9-1744A9241BBA}" destId="{D332C4FE-8FB0-45F5-814C-C08A03015900}" srcOrd="0" destOrd="0" presId="urn:microsoft.com/office/officeart/2005/8/layout/process2"/>
    <dgm:cxn modelId="{29170DEB-A9F2-49B6-A4C6-ACD4377B2105}" type="presParOf" srcId="{3B15325F-374B-49DC-B4AA-A0ECC8DC8949}" destId="{6F05C8AF-3C6B-4783-B539-A4E4A58B9AF8}" srcOrd="4" destOrd="0" presId="urn:microsoft.com/office/officeart/2005/8/layout/process2"/>
    <dgm:cxn modelId="{8FBBA4B6-889D-4785-8E7B-F57ECC7B6703}" type="presParOf" srcId="{3B15325F-374B-49DC-B4AA-A0ECC8DC8949}" destId="{D80AF55B-0205-4CA3-A550-28F0F736C415}" srcOrd="5" destOrd="0" presId="urn:microsoft.com/office/officeart/2005/8/layout/process2"/>
    <dgm:cxn modelId="{10F38E96-B9DE-4602-BA99-53682914B460}" type="presParOf" srcId="{D80AF55B-0205-4CA3-A550-28F0F736C415}" destId="{8754E75E-6843-4B7B-9A2C-033115ECB435}" srcOrd="0" destOrd="0" presId="urn:microsoft.com/office/officeart/2005/8/layout/process2"/>
    <dgm:cxn modelId="{0D7758C6-C55D-4992-B304-816634148451}" type="presParOf" srcId="{3B15325F-374B-49DC-B4AA-A0ECC8DC8949}" destId="{4E9120B7-BE61-4B4D-AD83-9F06066D989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07A12-1CCF-46DE-997F-5B1D369CF74D}">
      <dsp:nvSpPr>
        <dsp:cNvPr id="0" name=""/>
        <dsp:cNvSpPr/>
      </dsp:nvSpPr>
      <dsp:spPr>
        <a:xfrm>
          <a:off x="208544" y="0"/>
          <a:ext cx="2228509" cy="132556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kern="1200"/>
            <a:t>Amplicon library preparation</a:t>
          </a:r>
        </a:p>
      </dsp:txBody>
      <dsp:txXfrm>
        <a:off x="247368" y="38824"/>
        <a:ext cx="2150861" cy="1247915"/>
      </dsp:txXfrm>
    </dsp:sp>
    <dsp:sp modelId="{ACBE8D13-8CEC-4878-9712-5CFD2B7D897C}">
      <dsp:nvSpPr>
        <dsp:cNvPr id="0" name=""/>
        <dsp:cNvSpPr/>
      </dsp:nvSpPr>
      <dsp:spPr>
        <a:xfrm>
          <a:off x="2608248" y="386446"/>
          <a:ext cx="362931" cy="552670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000" kern="1200"/>
        </a:p>
      </dsp:txBody>
      <dsp:txXfrm>
        <a:off x="2608248" y="496980"/>
        <a:ext cx="254052" cy="331602"/>
      </dsp:txXfrm>
    </dsp:sp>
    <dsp:sp modelId="{837DBD1D-E3DD-4A6F-ACB1-D2094B40F1E9}">
      <dsp:nvSpPr>
        <dsp:cNvPr id="0" name=""/>
        <dsp:cNvSpPr/>
      </dsp:nvSpPr>
      <dsp:spPr>
        <a:xfrm>
          <a:off x="3121830" y="0"/>
          <a:ext cx="2490939" cy="1325563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kern="1200"/>
            <a:t>Nanopore sequencing</a:t>
          </a:r>
        </a:p>
      </dsp:txBody>
      <dsp:txXfrm>
        <a:off x="3160654" y="38824"/>
        <a:ext cx="2413291" cy="1247915"/>
      </dsp:txXfrm>
    </dsp:sp>
    <dsp:sp modelId="{421959BF-201E-48E5-821F-994F189F513C}">
      <dsp:nvSpPr>
        <dsp:cNvPr id="0" name=""/>
        <dsp:cNvSpPr/>
      </dsp:nvSpPr>
      <dsp:spPr>
        <a:xfrm>
          <a:off x="5777075" y="386446"/>
          <a:ext cx="348328" cy="552670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5777075" y="496980"/>
        <a:ext cx="243830" cy="331602"/>
      </dsp:txXfrm>
    </dsp:sp>
    <dsp:sp modelId="{2B67CB83-F538-48C2-B930-C1D301C1EC3C}">
      <dsp:nvSpPr>
        <dsp:cNvPr id="0" name=""/>
        <dsp:cNvSpPr/>
      </dsp:nvSpPr>
      <dsp:spPr>
        <a:xfrm>
          <a:off x="6269993" y="0"/>
          <a:ext cx="2228509" cy="132556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kern="1200"/>
            <a:t>Read processing</a:t>
          </a:r>
        </a:p>
      </dsp:txBody>
      <dsp:txXfrm>
        <a:off x="6308817" y="38824"/>
        <a:ext cx="2150861" cy="1247915"/>
      </dsp:txXfrm>
    </dsp:sp>
    <dsp:sp modelId="{9CAFF6BA-1836-4F9D-B123-6D4C028037D1}">
      <dsp:nvSpPr>
        <dsp:cNvPr id="0" name=""/>
        <dsp:cNvSpPr/>
      </dsp:nvSpPr>
      <dsp:spPr>
        <a:xfrm>
          <a:off x="8647891" y="386446"/>
          <a:ext cx="316702" cy="552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8647891" y="496980"/>
        <a:ext cx="221691" cy="331602"/>
      </dsp:txXfrm>
    </dsp:sp>
    <dsp:sp modelId="{F0AC8349-1221-4512-B40B-3D3297B44336}">
      <dsp:nvSpPr>
        <dsp:cNvPr id="0" name=""/>
        <dsp:cNvSpPr/>
      </dsp:nvSpPr>
      <dsp:spPr>
        <a:xfrm>
          <a:off x="9096055" y="0"/>
          <a:ext cx="2228509" cy="1325563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kern="1200"/>
            <a:t>Consensus sequence reconstruction</a:t>
          </a:r>
        </a:p>
      </dsp:txBody>
      <dsp:txXfrm>
        <a:off x="9134879" y="38824"/>
        <a:ext cx="2150861" cy="12479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39FDC-D8A5-4B8C-8804-ADEA742BA0E0}">
      <dsp:nvSpPr>
        <dsp:cNvPr id="0" name=""/>
        <dsp:cNvSpPr/>
      </dsp:nvSpPr>
      <dsp:spPr>
        <a:xfrm>
          <a:off x="562128" y="2374"/>
          <a:ext cx="2082492" cy="883133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Generate draft sequence</a:t>
          </a:r>
        </a:p>
      </dsp:txBody>
      <dsp:txXfrm>
        <a:off x="587994" y="28240"/>
        <a:ext cx="2030760" cy="831401"/>
      </dsp:txXfrm>
    </dsp:sp>
    <dsp:sp modelId="{69D4B2D3-4D16-40E1-94BA-4AE627D524EC}">
      <dsp:nvSpPr>
        <dsp:cNvPr id="0" name=""/>
        <dsp:cNvSpPr/>
      </dsp:nvSpPr>
      <dsp:spPr>
        <a:xfrm rot="5400000">
          <a:off x="1437786" y="907585"/>
          <a:ext cx="331175" cy="39741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1484151" y="940702"/>
        <a:ext cx="238446" cy="231823"/>
      </dsp:txXfrm>
    </dsp:sp>
    <dsp:sp modelId="{E6C97830-410E-44C0-B82E-16789167F5D2}">
      <dsp:nvSpPr>
        <dsp:cNvPr id="0" name=""/>
        <dsp:cNvSpPr/>
      </dsp:nvSpPr>
      <dsp:spPr>
        <a:xfrm>
          <a:off x="562128" y="1327074"/>
          <a:ext cx="2082492" cy="883133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Align reads to draft sequence</a:t>
          </a:r>
        </a:p>
      </dsp:txBody>
      <dsp:txXfrm>
        <a:off x="587994" y="1352940"/>
        <a:ext cx="2030760" cy="831401"/>
      </dsp:txXfrm>
    </dsp:sp>
    <dsp:sp modelId="{29B35DBE-8D29-4918-A7E9-1744A9241BBA}">
      <dsp:nvSpPr>
        <dsp:cNvPr id="0" name=""/>
        <dsp:cNvSpPr/>
      </dsp:nvSpPr>
      <dsp:spPr>
        <a:xfrm rot="5400000">
          <a:off x="1437786" y="2232286"/>
          <a:ext cx="331175" cy="39741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1484151" y="2265403"/>
        <a:ext cx="238446" cy="231823"/>
      </dsp:txXfrm>
    </dsp:sp>
    <dsp:sp modelId="{6F05C8AF-3C6B-4783-B539-A4E4A58B9AF8}">
      <dsp:nvSpPr>
        <dsp:cNvPr id="0" name=""/>
        <dsp:cNvSpPr/>
      </dsp:nvSpPr>
      <dsp:spPr>
        <a:xfrm>
          <a:off x="562128" y="2651774"/>
          <a:ext cx="2082492" cy="883133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Run consensus algorithm</a:t>
          </a:r>
        </a:p>
      </dsp:txBody>
      <dsp:txXfrm>
        <a:off x="587994" y="2677640"/>
        <a:ext cx="2030760" cy="831401"/>
      </dsp:txXfrm>
    </dsp:sp>
    <dsp:sp modelId="{D80AF55B-0205-4CA3-A550-28F0F736C415}">
      <dsp:nvSpPr>
        <dsp:cNvPr id="0" name=""/>
        <dsp:cNvSpPr/>
      </dsp:nvSpPr>
      <dsp:spPr>
        <a:xfrm rot="5400000">
          <a:off x="1437786" y="3556986"/>
          <a:ext cx="331175" cy="39741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1484151" y="3590103"/>
        <a:ext cx="238446" cy="231823"/>
      </dsp:txXfrm>
    </dsp:sp>
    <dsp:sp modelId="{4E9120B7-BE61-4B4D-AD83-9F06066D9892}">
      <dsp:nvSpPr>
        <dsp:cNvPr id="0" name=""/>
        <dsp:cNvSpPr/>
      </dsp:nvSpPr>
      <dsp:spPr>
        <a:xfrm>
          <a:off x="562128" y="3976475"/>
          <a:ext cx="2082492" cy="883133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Generate consensus sequence</a:t>
          </a:r>
        </a:p>
      </dsp:txBody>
      <dsp:txXfrm>
        <a:off x="587994" y="4002341"/>
        <a:ext cx="2030760" cy="83140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39FDC-D8A5-4B8C-8804-ADEA742BA0E0}">
      <dsp:nvSpPr>
        <dsp:cNvPr id="0" name=""/>
        <dsp:cNvSpPr/>
      </dsp:nvSpPr>
      <dsp:spPr>
        <a:xfrm>
          <a:off x="562128" y="2374"/>
          <a:ext cx="2082492" cy="883133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Generate draft sequence</a:t>
          </a:r>
        </a:p>
      </dsp:txBody>
      <dsp:txXfrm>
        <a:off x="587994" y="28240"/>
        <a:ext cx="2030760" cy="831401"/>
      </dsp:txXfrm>
    </dsp:sp>
    <dsp:sp modelId="{69D4B2D3-4D16-40E1-94BA-4AE627D524EC}">
      <dsp:nvSpPr>
        <dsp:cNvPr id="0" name=""/>
        <dsp:cNvSpPr/>
      </dsp:nvSpPr>
      <dsp:spPr>
        <a:xfrm rot="5400000">
          <a:off x="1437786" y="907585"/>
          <a:ext cx="331175" cy="39741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1484151" y="940702"/>
        <a:ext cx="238446" cy="231823"/>
      </dsp:txXfrm>
    </dsp:sp>
    <dsp:sp modelId="{E6C97830-410E-44C0-B82E-16789167F5D2}">
      <dsp:nvSpPr>
        <dsp:cNvPr id="0" name=""/>
        <dsp:cNvSpPr/>
      </dsp:nvSpPr>
      <dsp:spPr>
        <a:xfrm>
          <a:off x="562128" y="1327074"/>
          <a:ext cx="2082492" cy="883133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Align reads to draft sequence</a:t>
          </a:r>
        </a:p>
      </dsp:txBody>
      <dsp:txXfrm>
        <a:off x="587994" y="1352940"/>
        <a:ext cx="2030760" cy="831401"/>
      </dsp:txXfrm>
    </dsp:sp>
    <dsp:sp modelId="{29B35DBE-8D29-4918-A7E9-1744A9241BBA}">
      <dsp:nvSpPr>
        <dsp:cNvPr id="0" name=""/>
        <dsp:cNvSpPr/>
      </dsp:nvSpPr>
      <dsp:spPr>
        <a:xfrm rot="5400000">
          <a:off x="1437786" y="2232286"/>
          <a:ext cx="331175" cy="39741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1484151" y="2265403"/>
        <a:ext cx="238446" cy="231823"/>
      </dsp:txXfrm>
    </dsp:sp>
    <dsp:sp modelId="{6F05C8AF-3C6B-4783-B539-A4E4A58B9AF8}">
      <dsp:nvSpPr>
        <dsp:cNvPr id="0" name=""/>
        <dsp:cNvSpPr/>
      </dsp:nvSpPr>
      <dsp:spPr>
        <a:xfrm>
          <a:off x="562128" y="2651774"/>
          <a:ext cx="2082492" cy="883133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Run consensus algorithm</a:t>
          </a:r>
        </a:p>
      </dsp:txBody>
      <dsp:txXfrm>
        <a:off x="587994" y="2677640"/>
        <a:ext cx="2030760" cy="831401"/>
      </dsp:txXfrm>
    </dsp:sp>
    <dsp:sp modelId="{D80AF55B-0205-4CA3-A550-28F0F736C415}">
      <dsp:nvSpPr>
        <dsp:cNvPr id="0" name=""/>
        <dsp:cNvSpPr/>
      </dsp:nvSpPr>
      <dsp:spPr>
        <a:xfrm rot="5400000">
          <a:off x="1437786" y="3556986"/>
          <a:ext cx="331175" cy="39741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1484151" y="3590103"/>
        <a:ext cx="238446" cy="231823"/>
      </dsp:txXfrm>
    </dsp:sp>
    <dsp:sp modelId="{4E9120B7-BE61-4B4D-AD83-9F06066D9892}">
      <dsp:nvSpPr>
        <dsp:cNvPr id="0" name=""/>
        <dsp:cNvSpPr/>
      </dsp:nvSpPr>
      <dsp:spPr>
        <a:xfrm>
          <a:off x="562128" y="3976475"/>
          <a:ext cx="2082492" cy="883133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Generate consensus sequence</a:t>
          </a:r>
        </a:p>
      </dsp:txBody>
      <dsp:txXfrm>
        <a:off x="587994" y="4002341"/>
        <a:ext cx="2030760" cy="8314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39FDC-D8A5-4B8C-8804-ADEA742BA0E0}">
      <dsp:nvSpPr>
        <dsp:cNvPr id="0" name=""/>
        <dsp:cNvSpPr/>
      </dsp:nvSpPr>
      <dsp:spPr>
        <a:xfrm>
          <a:off x="562128" y="2374"/>
          <a:ext cx="2082492" cy="883133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Generate draft sequence</a:t>
          </a:r>
        </a:p>
      </dsp:txBody>
      <dsp:txXfrm>
        <a:off x="587994" y="28240"/>
        <a:ext cx="2030760" cy="831401"/>
      </dsp:txXfrm>
    </dsp:sp>
    <dsp:sp modelId="{69D4B2D3-4D16-40E1-94BA-4AE627D524EC}">
      <dsp:nvSpPr>
        <dsp:cNvPr id="0" name=""/>
        <dsp:cNvSpPr/>
      </dsp:nvSpPr>
      <dsp:spPr>
        <a:xfrm rot="5400000">
          <a:off x="1437786" y="907585"/>
          <a:ext cx="331175" cy="39741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1484151" y="940702"/>
        <a:ext cx="238446" cy="231823"/>
      </dsp:txXfrm>
    </dsp:sp>
    <dsp:sp modelId="{E6C97830-410E-44C0-B82E-16789167F5D2}">
      <dsp:nvSpPr>
        <dsp:cNvPr id="0" name=""/>
        <dsp:cNvSpPr/>
      </dsp:nvSpPr>
      <dsp:spPr>
        <a:xfrm>
          <a:off x="562128" y="1327074"/>
          <a:ext cx="2082492" cy="883133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Align reads to draft sequence</a:t>
          </a:r>
        </a:p>
      </dsp:txBody>
      <dsp:txXfrm>
        <a:off x="587994" y="1352940"/>
        <a:ext cx="2030760" cy="831401"/>
      </dsp:txXfrm>
    </dsp:sp>
    <dsp:sp modelId="{29B35DBE-8D29-4918-A7E9-1744A9241BBA}">
      <dsp:nvSpPr>
        <dsp:cNvPr id="0" name=""/>
        <dsp:cNvSpPr/>
      </dsp:nvSpPr>
      <dsp:spPr>
        <a:xfrm rot="5400000">
          <a:off x="1437786" y="2232286"/>
          <a:ext cx="331175" cy="39741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1484151" y="2265403"/>
        <a:ext cx="238446" cy="231823"/>
      </dsp:txXfrm>
    </dsp:sp>
    <dsp:sp modelId="{6F05C8AF-3C6B-4783-B539-A4E4A58B9AF8}">
      <dsp:nvSpPr>
        <dsp:cNvPr id="0" name=""/>
        <dsp:cNvSpPr/>
      </dsp:nvSpPr>
      <dsp:spPr>
        <a:xfrm>
          <a:off x="562128" y="2651774"/>
          <a:ext cx="2082492" cy="883133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Run consensus algorithm</a:t>
          </a:r>
        </a:p>
      </dsp:txBody>
      <dsp:txXfrm>
        <a:off x="587994" y="2677640"/>
        <a:ext cx="2030760" cy="831401"/>
      </dsp:txXfrm>
    </dsp:sp>
    <dsp:sp modelId="{D80AF55B-0205-4CA3-A550-28F0F736C415}">
      <dsp:nvSpPr>
        <dsp:cNvPr id="0" name=""/>
        <dsp:cNvSpPr/>
      </dsp:nvSpPr>
      <dsp:spPr>
        <a:xfrm rot="5400000">
          <a:off x="1437786" y="3556986"/>
          <a:ext cx="331175" cy="39741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1484151" y="3590103"/>
        <a:ext cx="238446" cy="231823"/>
      </dsp:txXfrm>
    </dsp:sp>
    <dsp:sp modelId="{4E9120B7-BE61-4B4D-AD83-9F06066D9892}">
      <dsp:nvSpPr>
        <dsp:cNvPr id="0" name=""/>
        <dsp:cNvSpPr/>
      </dsp:nvSpPr>
      <dsp:spPr>
        <a:xfrm>
          <a:off x="562128" y="3976475"/>
          <a:ext cx="2082492" cy="883133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Generate consensus sequence</a:t>
          </a:r>
        </a:p>
      </dsp:txBody>
      <dsp:txXfrm>
        <a:off x="587994" y="4002341"/>
        <a:ext cx="2030760" cy="83140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39FDC-D8A5-4B8C-8804-ADEA742BA0E0}">
      <dsp:nvSpPr>
        <dsp:cNvPr id="0" name=""/>
        <dsp:cNvSpPr/>
      </dsp:nvSpPr>
      <dsp:spPr>
        <a:xfrm>
          <a:off x="562128" y="2374"/>
          <a:ext cx="2082492" cy="883133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Generate draft sequence</a:t>
          </a:r>
        </a:p>
      </dsp:txBody>
      <dsp:txXfrm>
        <a:off x="587994" y="28240"/>
        <a:ext cx="2030760" cy="831401"/>
      </dsp:txXfrm>
    </dsp:sp>
    <dsp:sp modelId="{69D4B2D3-4D16-40E1-94BA-4AE627D524EC}">
      <dsp:nvSpPr>
        <dsp:cNvPr id="0" name=""/>
        <dsp:cNvSpPr/>
      </dsp:nvSpPr>
      <dsp:spPr>
        <a:xfrm rot="5400000">
          <a:off x="1437786" y="907585"/>
          <a:ext cx="331175" cy="39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1484151" y="940702"/>
        <a:ext cx="238446" cy="231823"/>
      </dsp:txXfrm>
    </dsp:sp>
    <dsp:sp modelId="{E6C97830-410E-44C0-B82E-16789167F5D2}">
      <dsp:nvSpPr>
        <dsp:cNvPr id="0" name=""/>
        <dsp:cNvSpPr/>
      </dsp:nvSpPr>
      <dsp:spPr>
        <a:xfrm>
          <a:off x="562128" y="1327074"/>
          <a:ext cx="2082492" cy="883133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Align reads to draft sequence</a:t>
          </a:r>
        </a:p>
      </dsp:txBody>
      <dsp:txXfrm>
        <a:off x="587994" y="1352940"/>
        <a:ext cx="2030760" cy="831401"/>
      </dsp:txXfrm>
    </dsp:sp>
    <dsp:sp modelId="{29B35DBE-8D29-4918-A7E9-1744A9241BBA}">
      <dsp:nvSpPr>
        <dsp:cNvPr id="0" name=""/>
        <dsp:cNvSpPr/>
      </dsp:nvSpPr>
      <dsp:spPr>
        <a:xfrm rot="5400000">
          <a:off x="1437786" y="2232286"/>
          <a:ext cx="331175" cy="39741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1484151" y="2265403"/>
        <a:ext cx="238446" cy="231823"/>
      </dsp:txXfrm>
    </dsp:sp>
    <dsp:sp modelId="{6F05C8AF-3C6B-4783-B539-A4E4A58B9AF8}">
      <dsp:nvSpPr>
        <dsp:cNvPr id="0" name=""/>
        <dsp:cNvSpPr/>
      </dsp:nvSpPr>
      <dsp:spPr>
        <a:xfrm>
          <a:off x="562128" y="2651774"/>
          <a:ext cx="2082492" cy="883133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Run consensus algorithm</a:t>
          </a:r>
        </a:p>
      </dsp:txBody>
      <dsp:txXfrm>
        <a:off x="587994" y="2677640"/>
        <a:ext cx="2030760" cy="831401"/>
      </dsp:txXfrm>
    </dsp:sp>
    <dsp:sp modelId="{D80AF55B-0205-4CA3-A550-28F0F736C415}">
      <dsp:nvSpPr>
        <dsp:cNvPr id="0" name=""/>
        <dsp:cNvSpPr/>
      </dsp:nvSpPr>
      <dsp:spPr>
        <a:xfrm rot="5400000">
          <a:off x="1437786" y="3556986"/>
          <a:ext cx="331175" cy="39741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1484151" y="3590103"/>
        <a:ext cx="238446" cy="231823"/>
      </dsp:txXfrm>
    </dsp:sp>
    <dsp:sp modelId="{4E9120B7-BE61-4B4D-AD83-9F06066D9892}">
      <dsp:nvSpPr>
        <dsp:cNvPr id="0" name=""/>
        <dsp:cNvSpPr/>
      </dsp:nvSpPr>
      <dsp:spPr>
        <a:xfrm>
          <a:off x="562128" y="3976475"/>
          <a:ext cx="2082492" cy="883133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Generate consensus sequence</a:t>
          </a:r>
        </a:p>
      </dsp:txBody>
      <dsp:txXfrm>
        <a:off x="587994" y="4002341"/>
        <a:ext cx="2030760" cy="83140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39FDC-D8A5-4B8C-8804-ADEA742BA0E0}">
      <dsp:nvSpPr>
        <dsp:cNvPr id="0" name=""/>
        <dsp:cNvSpPr/>
      </dsp:nvSpPr>
      <dsp:spPr>
        <a:xfrm>
          <a:off x="562128" y="2374"/>
          <a:ext cx="2082492" cy="883133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Generate draft sequence</a:t>
          </a:r>
        </a:p>
      </dsp:txBody>
      <dsp:txXfrm>
        <a:off x="587994" y="28240"/>
        <a:ext cx="2030760" cy="831401"/>
      </dsp:txXfrm>
    </dsp:sp>
    <dsp:sp modelId="{69D4B2D3-4D16-40E1-94BA-4AE627D524EC}">
      <dsp:nvSpPr>
        <dsp:cNvPr id="0" name=""/>
        <dsp:cNvSpPr/>
      </dsp:nvSpPr>
      <dsp:spPr>
        <a:xfrm rot="5400000">
          <a:off x="1437786" y="907585"/>
          <a:ext cx="331175" cy="39741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1484151" y="940702"/>
        <a:ext cx="238446" cy="231823"/>
      </dsp:txXfrm>
    </dsp:sp>
    <dsp:sp modelId="{E6C97830-410E-44C0-B82E-16789167F5D2}">
      <dsp:nvSpPr>
        <dsp:cNvPr id="0" name=""/>
        <dsp:cNvSpPr/>
      </dsp:nvSpPr>
      <dsp:spPr>
        <a:xfrm>
          <a:off x="562128" y="1327074"/>
          <a:ext cx="2082492" cy="883133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Align reads to draft sequence</a:t>
          </a:r>
        </a:p>
      </dsp:txBody>
      <dsp:txXfrm>
        <a:off x="587994" y="1352940"/>
        <a:ext cx="2030760" cy="831401"/>
      </dsp:txXfrm>
    </dsp:sp>
    <dsp:sp modelId="{29B35DBE-8D29-4918-A7E9-1744A9241BBA}">
      <dsp:nvSpPr>
        <dsp:cNvPr id="0" name=""/>
        <dsp:cNvSpPr/>
      </dsp:nvSpPr>
      <dsp:spPr>
        <a:xfrm rot="5400000">
          <a:off x="1437786" y="2232286"/>
          <a:ext cx="331175" cy="39741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1484151" y="2265403"/>
        <a:ext cx="238446" cy="231823"/>
      </dsp:txXfrm>
    </dsp:sp>
    <dsp:sp modelId="{6F05C8AF-3C6B-4783-B539-A4E4A58B9AF8}">
      <dsp:nvSpPr>
        <dsp:cNvPr id="0" name=""/>
        <dsp:cNvSpPr/>
      </dsp:nvSpPr>
      <dsp:spPr>
        <a:xfrm>
          <a:off x="562128" y="2651774"/>
          <a:ext cx="2082492" cy="883133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Run consensus algorithm</a:t>
          </a:r>
        </a:p>
      </dsp:txBody>
      <dsp:txXfrm>
        <a:off x="587994" y="2677640"/>
        <a:ext cx="2030760" cy="831401"/>
      </dsp:txXfrm>
    </dsp:sp>
    <dsp:sp modelId="{D80AF55B-0205-4CA3-A550-28F0F736C415}">
      <dsp:nvSpPr>
        <dsp:cNvPr id="0" name=""/>
        <dsp:cNvSpPr/>
      </dsp:nvSpPr>
      <dsp:spPr>
        <a:xfrm rot="5400000">
          <a:off x="1437786" y="3556986"/>
          <a:ext cx="331175" cy="39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1484151" y="3590103"/>
        <a:ext cx="238446" cy="231823"/>
      </dsp:txXfrm>
    </dsp:sp>
    <dsp:sp modelId="{4E9120B7-BE61-4B4D-AD83-9F06066D9892}">
      <dsp:nvSpPr>
        <dsp:cNvPr id="0" name=""/>
        <dsp:cNvSpPr/>
      </dsp:nvSpPr>
      <dsp:spPr>
        <a:xfrm>
          <a:off x="562128" y="3976475"/>
          <a:ext cx="2082492" cy="883133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Generate consensus sequence</a:t>
          </a:r>
        </a:p>
      </dsp:txBody>
      <dsp:txXfrm>
        <a:off x="587994" y="4002341"/>
        <a:ext cx="2030760" cy="83140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39FDC-D8A5-4B8C-8804-ADEA742BA0E0}">
      <dsp:nvSpPr>
        <dsp:cNvPr id="0" name=""/>
        <dsp:cNvSpPr/>
      </dsp:nvSpPr>
      <dsp:spPr>
        <a:xfrm>
          <a:off x="562128" y="2374"/>
          <a:ext cx="2082492" cy="883133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Generate draft sequence</a:t>
          </a:r>
        </a:p>
      </dsp:txBody>
      <dsp:txXfrm>
        <a:off x="587994" y="28240"/>
        <a:ext cx="2030760" cy="831401"/>
      </dsp:txXfrm>
    </dsp:sp>
    <dsp:sp modelId="{69D4B2D3-4D16-40E1-94BA-4AE627D524EC}">
      <dsp:nvSpPr>
        <dsp:cNvPr id="0" name=""/>
        <dsp:cNvSpPr/>
      </dsp:nvSpPr>
      <dsp:spPr>
        <a:xfrm rot="5400000">
          <a:off x="1437786" y="907585"/>
          <a:ext cx="331175" cy="39741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1484151" y="940702"/>
        <a:ext cx="238446" cy="231823"/>
      </dsp:txXfrm>
    </dsp:sp>
    <dsp:sp modelId="{E6C97830-410E-44C0-B82E-16789167F5D2}">
      <dsp:nvSpPr>
        <dsp:cNvPr id="0" name=""/>
        <dsp:cNvSpPr/>
      </dsp:nvSpPr>
      <dsp:spPr>
        <a:xfrm>
          <a:off x="562128" y="1327074"/>
          <a:ext cx="2082492" cy="883133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Align reads to draft sequence</a:t>
          </a:r>
        </a:p>
      </dsp:txBody>
      <dsp:txXfrm>
        <a:off x="587994" y="1352940"/>
        <a:ext cx="2030760" cy="831401"/>
      </dsp:txXfrm>
    </dsp:sp>
    <dsp:sp modelId="{29B35DBE-8D29-4918-A7E9-1744A9241BBA}">
      <dsp:nvSpPr>
        <dsp:cNvPr id="0" name=""/>
        <dsp:cNvSpPr/>
      </dsp:nvSpPr>
      <dsp:spPr>
        <a:xfrm rot="5400000">
          <a:off x="1437786" y="2232286"/>
          <a:ext cx="331175" cy="39741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1484151" y="2265403"/>
        <a:ext cx="238446" cy="231823"/>
      </dsp:txXfrm>
    </dsp:sp>
    <dsp:sp modelId="{6F05C8AF-3C6B-4783-B539-A4E4A58B9AF8}">
      <dsp:nvSpPr>
        <dsp:cNvPr id="0" name=""/>
        <dsp:cNvSpPr/>
      </dsp:nvSpPr>
      <dsp:spPr>
        <a:xfrm>
          <a:off x="562128" y="2651774"/>
          <a:ext cx="2082492" cy="883133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Run consensus algorithm</a:t>
          </a:r>
        </a:p>
      </dsp:txBody>
      <dsp:txXfrm>
        <a:off x="587994" y="2677640"/>
        <a:ext cx="2030760" cy="831401"/>
      </dsp:txXfrm>
    </dsp:sp>
    <dsp:sp modelId="{D80AF55B-0205-4CA3-A550-28F0F736C415}">
      <dsp:nvSpPr>
        <dsp:cNvPr id="0" name=""/>
        <dsp:cNvSpPr/>
      </dsp:nvSpPr>
      <dsp:spPr>
        <a:xfrm rot="5400000">
          <a:off x="1437786" y="3556986"/>
          <a:ext cx="331175" cy="39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1484151" y="3590103"/>
        <a:ext cx="238446" cy="231823"/>
      </dsp:txXfrm>
    </dsp:sp>
    <dsp:sp modelId="{4E9120B7-BE61-4B4D-AD83-9F06066D9892}">
      <dsp:nvSpPr>
        <dsp:cNvPr id="0" name=""/>
        <dsp:cNvSpPr/>
      </dsp:nvSpPr>
      <dsp:spPr>
        <a:xfrm>
          <a:off x="562128" y="3976475"/>
          <a:ext cx="2082492" cy="883133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Generate consensus sequence</a:t>
          </a:r>
        </a:p>
      </dsp:txBody>
      <dsp:txXfrm>
        <a:off x="587994" y="4002341"/>
        <a:ext cx="2030760" cy="83140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39FDC-D8A5-4B8C-8804-ADEA742BA0E0}">
      <dsp:nvSpPr>
        <dsp:cNvPr id="0" name=""/>
        <dsp:cNvSpPr/>
      </dsp:nvSpPr>
      <dsp:spPr>
        <a:xfrm>
          <a:off x="562128" y="2374"/>
          <a:ext cx="2082492" cy="883133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Generate draft sequence</a:t>
          </a:r>
        </a:p>
      </dsp:txBody>
      <dsp:txXfrm>
        <a:off x="587994" y="28240"/>
        <a:ext cx="2030760" cy="831401"/>
      </dsp:txXfrm>
    </dsp:sp>
    <dsp:sp modelId="{69D4B2D3-4D16-40E1-94BA-4AE627D524EC}">
      <dsp:nvSpPr>
        <dsp:cNvPr id="0" name=""/>
        <dsp:cNvSpPr/>
      </dsp:nvSpPr>
      <dsp:spPr>
        <a:xfrm rot="5400000">
          <a:off x="1437786" y="907585"/>
          <a:ext cx="331175" cy="39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1484151" y="940702"/>
        <a:ext cx="238446" cy="231823"/>
      </dsp:txXfrm>
    </dsp:sp>
    <dsp:sp modelId="{E6C97830-410E-44C0-B82E-16789167F5D2}">
      <dsp:nvSpPr>
        <dsp:cNvPr id="0" name=""/>
        <dsp:cNvSpPr/>
      </dsp:nvSpPr>
      <dsp:spPr>
        <a:xfrm>
          <a:off x="562128" y="1327074"/>
          <a:ext cx="2082492" cy="883133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Align reads to draft sequence</a:t>
          </a:r>
        </a:p>
      </dsp:txBody>
      <dsp:txXfrm>
        <a:off x="587994" y="1352940"/>
        <a:ext cx="2030760" cy="831401"/>
      </dsp:txXfrm>
    </dsp:sp>
    <dsp:sp modelId="{29B35DBE-8D29-4918-A7E9-1744A9241BBA}">
      <dsp:nvSpPr>
        <dsp:cNvPr id="0" name=""/>
        <dsp:cNvSpPr/>
      </dsp:nvSpPr>
      <dsp:spPr>
        <a:xfrm rot="5400000">
          <a:off x="1437786" y="2232286"/>
          <a:ext cx="331175" cy="39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1484151" y="2265403"/>
        <a:ext cx="238446" cy="231823"/>
      </dsp:txXfrm>
    </dsp:sp>
    <dsp:sp modelId="{6F05C8AF-3C6B-4783-B539-A4E4A58B9AF8}">
      <dsp:nvSpPr>
        <dsp:cNvPr id="0" name=""/>
        <dsp:cNvSpPr/>
      </dsp:nvSpPr>
      <dsp:spPr>
        <a:xfrm>
          <a:off x="562128" y="2651774"/>
          <a:ext cx="2082492" cy="883133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Run consensus algorithm</a:t>
          </a:r>
        </a:p>
      </dsp:txBody>
      <dsp:txXfrm>
        <a:off x="587994" y="2677640"/>
        <a:ext cx="2030760" cy="831401"/>
      </dsp:txXfrm>
    </dsp:sp>
    <dsp:sp modelId="{D80AF55B-0205-4CA3-A550-28F0F736C415}">
      <dsp:nvSpPr>
        <dsp:cNvPr id="0" name=""/>
        <dsp:cNvSpPr/>
      </dsp:nvSpPr>
      <dsp:spPr>
        <a:xfrm rot="5400000">
          <a:off x="1437786" y="3556986"/>
          <a:ext cx="331175" cy="39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1484151" y="3590103"/>
        <a:ext cx="238446" cy="231823"/>
      </dsp:txXfrm>
    </dsp:sp>
    <dsp:sp modelId="{4E9120B7-BE61-4B4D-AD83-9F06066D9892}">
      <dsp:nvSpPr>
        <dsp:cNvPr id="0" name=""/>
        <dsp:cNvSpPr/>
      </dsp:nvSpPr>
      <dsp:spPr>
        <a:xfrm>
          <a:off x="562128" y="3976475"/>
          <a:ext cx="2082492" cy="883133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Generate consensus sequence</a:t>
          </a:r>
        </a:p>
      </dsp:txBody>
      <dsp:txXfrm>
        <a:off x="587994" y="4002341"/>
        <a:ext cx="2030760" cy="83140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07A12-1CCF-46DE-997F-5B1D369CF74D}">
      <dsp:nvSpPr>
        <dsp:cNvPr id="0" name=""/>
        <dsp:cNvSpPr/>
      </dsp:nvSpPr>
      <dsp:spPr>
        <a:xfrm>
          <a:off x="5623" y="717445"/>
          <a:ext cx="1743300" cy="1045980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/>
            <a:t>Amplicon library preparation</a:t>
          </a:r>
        </a:p>
      </dsp:txBody>
      <dsp:txXfrm>
        <a:off x="36259" y="748081"/>
        <a:ext cx="1682028" cy="984708"/>
      </dsp:txXfrm>
    </dsp:sp>
    <dsp:sp modelId="{ACBE8D13-8CEC-4878-9712-5CFD2B7D897C}">
      <dsp:nvSpPr>
        <dsp:cNvPr id="0" name=""/>
        <dsp:cNvSpPr/>
      </dsp:nvSpPr>
      <dsp:spPr>
        <a:xfrm>
          <a:off x="1923253" y="1024266"/>
          <a:ext cx="369579" cy="4323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600" kern="1200"/>
        </a:p>
      </dsp:txBody>
      <dsp:txXfrm>
        <a:off x="1923253" y="1110734"/>
        <a:ext cx="258705" cy="259402"/>
      </dsp:txXfrm>
    </dsp:sp>
    <dsp:sp modelId="{837DBD1D-E3DD-4A6F-ACB1-D2094B40F1E9}">
      <dsp:nvSpPr>
        <dsp:cNvPr id="0" name=""/>
        <dsp:cNvSpPr/>
      </dsp:nvSpPr>
      <dsp:spPr>
        <a:xfrm>
          <a:off x="2446243" y="717445"/>
          <a:ext cx="1743300" cy="1045980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/>
            <a:t>Nanopore sequencing</a:t>
          </a:r>
        </a:p>
      </dsp:txBody>
      <dsp:txXfrm>
        <a:off x="2476879" y="748081"/>
        <a:ext cx="1682028" cy="984708"/>
      </dsp:txXfrm>
    </dsp:sp>
    <dsp:sp modelId="{421959BF-201E-48E5-821F-994F189F513C}">
      <dsp:nvSpPr>
        <dsp:cNvPr id="0" name=""/>
        <dsp:cNvSpPr/>
      </dsp:nvSpPr>
      <dsp:spPr>
        <a:xfrm>
          <a:off x="4363874" y="1024266"/>
          <a:ext cx="369579" cy="4323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363874" y="1110734"/>
        <a:ext cx="258705" cy="259402"/>
      </dsp:txXfrm>
    </dsp:sp>
    <dsp:sp modelId="{2B67CB83-F538-48C2-B930-C1D301C1EC3C}">
      <dsp:nvSpPr>
        <dsp:cNvPr id="0" name=""/>
        <dsp:cNvSpPr/>
      </dsp:nvSpPr>
      <dsp:spPr>
        <a:xfrm>
          <a:off x="4886864" y="717445"/>
          <a:ext cx="1743300" cy="1045980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/>
            <a:t>Demultiplexing read data</a:t>
          </a:r>
        </a:p>
      </dsp:txBody>
      <dsp:txXfrm>
        <a:off x="4917500" y="748081"/>
        <a:ext cx="1682028" cy="984708"/>
      </dsp:txXfrm>
    </dsp:sp>
    <dsp:sp modelId="{9CAFF6BA-1836-4F9D-B123-6D4C028037D1}">
      <dsp:nvSpPr>
        <dsp:cNvPr id="0" name=""/>
        <dsp:cNvSpPr/>
      </dsp:nvSpPr>
      <dsp:spPr>
        <a:xfrm>
          <a:off x="6804494" y="1024266"/>
          <a:ext cx="369579" cy="4323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6804494" y="1110734"/>
        <a:ext cx="258705" cy="259402"/>
      </dsp:txXfrm>
    </dsp:sp>
    <dsp:sp modelId="{A30E5640-E67D-46EC-8967-D1E0050ADF59}">
      <dsp:nvSpPr>
        <dsp:cNvPr id="0" name=""/>
        <dsp:cNvSpPr/>
      </dsp:nvSpPr>
      <dsp:spPr>
        <a:xfrm>
          <a:off x="7327484" y="717445"/>
          <a:ext cx="1743300" cy="1045980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Read QC </a:t>
          </a:r>
          <a:endParaRPr lang="en-GB" sz="2200" b="0" kern="1200"/>
        </a:p>
      </dsp:txBody>
      <dsp:txXfrm>
        <a:off x="7358120" y="748081"/>
        <a:ext cx="1682028" cy="984708"/>
      </dsp:txXfrm>
    </dsp:sp>
    <dsp:sp modelId="{0CFE9A49-0550-4F24-8D94-94D7474FBCE2}">
      <dsp:nvSpPr>
        <dsp:cNvPr id="0" name=""/>
        <dsp:cNvSpPr/>
      </dsp:nvSpPr>
      <dsp:spPr>
        <a:xfrm>
          <a:off x="9245115" y="1024266"/>
          <a:ext cx="369579" cy="4323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9245115" y="1110734"/>
        <a:ext cx="258705" cy="259402"/>
      </dsp:txXfrm>
    </dsp:sp>
    <dsp:sp modelId="{F0AC8349-1221-4512-B40B-3D3297B44336}">
      <dsp:nvSpPr>
        <dsp:cNvPr id="0" name=""/>
        <dsp:cNvSpPr/>
      </dsp:nvSpPr>
      <dsp:spPr>
        <a:xfrm>
          <a:off x="9768105" y="717445"/>
          <a:ext cx="1743300" cy="1045980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/>
            <a:t>Consensus sequence reconstruction</a:t>
          </a:r>
        </a:p>
      </dsp:txBody>
      <dsp:txXfrm>
        <a:off x="9798741" y="748081"/>
        <a:ext cx="1682028" cy="98470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07A12-1CCF-46DE-997F-5B1D369CF74D}">
      <dsp:nvSpPr>
        <dsp:cNvPr id="0" name=""/>
        <dsp:cNvSpPr/>
      </dsp:nvSpPr>
      <dsp:spPr>
        <a:xfrm>
          <a:off x="175524" y="139468"/>
          <a:ext cx="1781066" cy="1068640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Amplicon library preparation</a:t>
          </a:r>
        </a:p>
      </dsp:txBody>
      <dsp:txXfrm>
        <a:off x="206823" y="170767"/>
        <a:ext cx="1718468" cy="1006042"/>
      </dsp:txXfrm>
    </dsp:sp>
    <dsp:sp modelId="{ACBE8D13-8CEC-4878-9712-5CFD2B7D897C}">
      <dsp:nvSpPr>
        <dsp:cNvPr id="0" name=""/>
        <dsp:cNvSpPr/>
      </dsp:nvSpPr>
      <dsp:spPr>
        <a:xfrm rot="21584449">
          <a:off x="2093411" y="447632"/>
          <a:ext cx="290064" cy="44170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600" kern="1200"/>
        </a:p>
      </dsp:txBody>
      <dsp:txXfrm>
        <a:off x="2093411" y="536170"/>
        <a:ext cx="203045" cy="265022"/>
      </dsp:txXfrm>
    </dsp:sp>
    <dsp:sp modelId="{837DBD1D-E3DD-4A6F-ACB1-D2094B40F1E9}">
      <dsp:nvSpPr>
        <dsp:cNvPr id="0" name=""/>
        <dsp:cNvSpPr/>
      </dsp:nvSpPr>
      <dsp:spPr>
        <a:xfrm>
          <a:off x="2503877" y="128461"/>
          <a:ext cx="1990805" cy="1068640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Nanopore sequencing</a:t>
          </a:r>
        </a:p>
      </dsp:txBody>
      <dsp:txXfrm>
        <a:off x="2535176" y="159760"/>
        <a:ext cx="1928207" cy="1006042"/>
      </dsp:txXfrm>
    </dsp:sp>
    <dsp:sp modelId="{421959BF-201E-48E5-821F-994F189F513C}">
      <dsp:nvSpPr>
        <dsp:cNvPr id="0" name=""/>
        <dsp:cNvSpPr/>
      </dsp:nvSpPr>
      <dsp:spPr>
        <a:xfrm rot="18825">
          <a:off x="4584712" y="448395"/>
          <a:ext cx="190868" cy="44170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584712" y="536579"/>
        <a:ext cx="133608" cy="265022"/>
      </dsp:txXfrm>
    </dsp:sp>
    <dsp:sp modelId="{A30E5640-E67D-46EC-8967-D1E0050ADF59}">
      <dsp:nvSpPr>
        <dsp:cNvPr id="0" name=""/>
        <dsp:cNvSpPr/>
      </dsp:nvSpPr>
      <dsp:spPr>
        <a:xfrm>
          <a:off x="4854807" y="139468"/>
          <a:ext cx="1309101" cy="1068640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Read QC </a:t>
          </a:r>
          <a:endParaRPr lang="en-GB" sz="2200" b="0" kern="1200"/>
        </a:p>
      </dsp:txBody>
      <dsp:txXfrm>
        <a:off x="4886106" y="170767"/>
        <a:ext cx="1246503" cy="1006042"/>
      </dsp:txXfrm>
    </dsp:sp>
    <dsp:sp modelId="{0CFE9A49-0550-4F24-8D94-94D7474FBCE2}">
      <dsp:nvSpPr>
        <dsp:cNvPr id="0" name=""/>
        <dsp:cNvSpPr/>
      </dsp:nvSpPr>
      <dsp:spPr>
        <a:xfrm rot="21585408">
          <a:off x="6383299" y="448239"/>
          <a:ext cx="465114" cy="44170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6383300" y="536861"/>
        <a:ext cx="332603" cy="265022"/>
      </dsp:txXfrm>
    </dsp:sp>
    <dsp:sp modelId="{9A791E03-BBE2-4B54-A32D-EF01BB73C03B}">
      <dsp:nvSpPr>
        <dsp:cNvPr id="0" name=""/>
        <dsp:cNvSpPr/>
      </dsp:nvSpPr>
      <dsp:spPr>
        <a:xfrm>
          <a:off x="7041476" y="128461"/>
          <a:ext cx="2121998" cy="1068640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kern="1200"/>
            <a:t>Demultiplexing read data</a:t>
          </a:r>
        </a:p>
      </dsp:txBody>
      <dsp:txXfrm>
        <a:off x="7072775" y="159760"/>
        <a:ext cx="2059400" cy="1006042"/>
      </dsp:txXfrm>
    </dsp:sp>
    <dsp:sp modelId="{8ECC7071-9E23-4EBC-8F75-6A223A6F038B}">
      <dsp:nvSpPr>
        <dsp:cNvPr id="0" name=""/>
        <dsp:cNvSpPr/>
      </dsp:nvSpPr>
      <dsp:spPr>
        <a:xfrm rot="15577">
          <a:off x="9282868" y="447851"/>
          <a:ext cx="253117" cy="44170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600" kern="1200"/>
        </a:p>
      </dsp:txBody>
      <dsp:txXfrm>
        <a:off x="9282868" y="536020"/>
        <a:ext cx="177182" cy="265022"/>
      </dsp:txXfrm>
    </dsp:sp>
    <dsp:sp modelId="{F0AC8349-1221-4512-B40B-3D3297B44336}">
      <dsp:nvSpPr>
        <dsp:cNvPr id="0" name=""/>
        <dsp:cNvSpPr/>
      </dsp:nvSpPr>
      <dsp:spPr>
        <a:xfrm>
          <a:off x="9641050" y="139468"/>
          <a:ext cx="1781066" cy="1068640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Consensus sequence  reconstruction</a:t>
          </a:r>
        </a:p>
      </dsp:txBody>
      <dsp:txXfrm>
        <a:off x="9672349" y="170767"/>
        <a:ext cx="1718468" cy="100604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07A12-1CCF-46DE-997F-5B1D369CF74D}">
      <dsp:nvSpPr>
        <dsp:cNvPr id="0" name=""/>
        <dsp:cNvSpPr/>
      </dsp:nvSpPr>
      <dsp:spPr>
        <a:xfrm>
          <a:off x="172172" y="137769"/>
          <a:ext cx="1786849" cy="107210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Amplicon library preparation</a:t>
          </a:r>
        </a:p>
      </dsp:txBody>
      <dsp:txXfrm>
        <a:off x="203573" y="169170"/>
        <a:ext cx="1724047" cy="1009307"/>
      </dsp:txXfrm>
    </dsp:sp>
    <dsp:sp modelId="{ACBE8D13-8CEC-4878-9712-5CFD2B7D897C}">
      <dsp:nvSpPr>
        <dsp:cNvPr id="0" name=""/>
        <dsp:cNvSpPr/>
      </dsp:nvSpPr>
      <dsp:spPr>
        <a:xfrm rot="21584449">
          <a:off x="2096286" y="446934"/>
          <a:ext cx="291006" cy="4431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600" kern="1200"/>
        </a:p>
      </dsp:txBody>
      <dsp:txXfrm>
        <a:off x="2096286" y="535759"/>
        <a:ext cx="203704" cy="265882"/>
      </dsp:txXfrm>
    </dsp:sp>
    <dsp:sp modelId="{837DBD1D-E3DD-4A6F-ACB1-D2094B40F1E9}">
      <dsp:nvSpPr>
        <dsp:cNvPr id="0" name=""/>
        <dsp:cNvSpPr/>
      </dsp:nvSpPr>
      <dsp:spPr>
        <a:xfrm>
          <a:off x="2508085" y="126726"/>
          <a:ext cx="1997268" cy="107210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Nanopore sequencing</a:t>
          </a:r>
        </a:p>
      </dsp:txBody>
      <dsp:txXfrm>
        <a:off x="2539486" y="158127"/>
        <a:ext cx="1934466" cy="1009307"/>
      </dsp:txXfrm>
    </dsp:sp>
    <dsp:sp modelId="{421959BF-201E-48E5-821F-994F189F513C}">
      <dsp:nvSpPr>
        <dsp:cNvPr id="0" name=""/>
        <dsp:cNvSpPr/>
      </dsp:nvSpPr>
      <dsp:spPr>
        <a:xfrm rot="17928">
          <a:off x="4624706" y="447702"/>
          <a:ext cx="253034" cy="4431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624707" y="536132"/>
        <a:ext cx="177124" cy="265882"/>
      </dsp:txXfrm>
    </dsp:sp>
    <dsp:sp modelId="{A30E5640-E67D-46EC-8967-D1E0050ADF59}">
      <dsp:nvSpPr>
        <dsp:cNvPr id="0" name=""/>
        <dsp:cNvSpPr/>
      </dsp:nvSpPr>
      <dsp:spPr>
        <a:xfrm>
          <a:off x="4982771" y="137769"/>
          <a:ext cx="1282707" cy="107210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Read QC </a:t>
          </a:r>
          <a:endParaRPr lang="en-GB" sz="2200" b="0" kern="1200"/>
        </a:p>
      </dsp:txBody>
      <dsp:txXfrm>
        <a:off x="5014172" y="169170"/>
        <a:ext cx="1219905" cy="1009307"/>
      </dsp:txXfrm>
    </dsp:sp>
    <dsp:sp modelId="{0CFE9A49-0550-4F24-8D94-94D7474FBCE2}">
      <dsp:nvSpPr>
        <dsp:cNvPr id="0" name=""/>
        <dsp:cNvSpPr/>
      </dsp:nvSpPr>
      <dsp:spPr>
        <a:xfrm rot="21584631">
          <a:off x="6456550" y="447627"/>
          <a:ext cx="405079" cy="4431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6456551" y="536527"/>
        <a:ext cx="283555" cy="265882"/>
      </dsp:txXfrm>
    </dsp:sp>
    <dsp:sp modelId="{9A791E03-BBE2-4B54-A32D-EF01BB73C03B}">
      <dsp:nvSpPr>
        <dsp:cNvPr id="0" name=""/>
        <dsp:cNvSpPr/>
      </dsp:nvSpPr>
      <dsp:spPr>
        <a:xfrm>
          <a:off x="7029772" y="126726"/>
          <a:ext cx="2128888" cy="1072109"/>
        </a:xfrm>
        <a:prstGeom prst="roundRect">
          <a:avLst>
            <a:gd name="adj" fmla="val 10000"/>
          </a:avLst>
        </a:prstGeom>
        <a:solidFill>
          <a:srgbClr val="A94D0F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kern="1200"/>
            <a:t>Demultiplexing read data</a:t>
          </a:r>
        </a:p>
      </dsp:txBody>
      <dsp:txXfrm>
        <a:off x="7061173" y="158127"/>
        <a:ext cx="2066086" cy="1009307"/>
      </dsp:txXfrm>
    </dsp:sp>
    <dsp:sp modelId="{8ECC7071-9E23-4EBC-8F75-6A223A6F038B}">
      <dsp:nvSpPr>
        <dsp:cNvPr id="0" name=""/>
        <dsp:cNvSpPr/>
      </dsp:nvSpPr>
      <dsp:spPr>
        <a:xfrm rot="15577">
          <a:off x="9278440" y="447153"/>
          <a:ext cx="253939" cy="4431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600" kern="1200"/>
        </a:p>
      </dsp:txBody>
      <dsp:txXfrm>
        <a:off x="9278440" y="535608"/>
        <a:ext cx="177757" cy="265882"/>
      </dsp:txXfrm>
    </dsp:sp>
    <dsp:sp modelId="{F0AC8349-1221-4512-B40B-3D3297B44336}">
      <dsp:nvSpPr>
        <dsp:cNvPr id="0" name=""/>
        <dsp:cNvSpPr/>
      </dsp:nvSpPr>
      <dsp:spPr>
        <a:xfrm>
          <a:off x="9637786" y="137769"/>
          <a:ext cx="1786849" cy="107210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Consensus sequence  reconstruction</a:t>
          </a:r>
        </a:p>
      </dsp:txBody>
      <dsp:txXfrm>
        <a:off x="9669187" y="169170"/>
        <a:ext cx="1724047" cy="1009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07A12-1CCF-46DE-997F-5B1D369CF74D}">
      <dsp:nvSpPr>
        <dsp:cNvPr id="0" name=""/>
        <dsp:cNvSpPr/>
      </dsp:nvSpPr>
      <dsp:spPr>
        <a:xfrm>
          <a:off x="177286" y="123650"/>
          <a:ext cx="1834902" cy="1100941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Amplicon library preparation</a:t>
          </a:r>
        </a:p>
      </dsp:txBody>
      <dsp:txXfrm>
        <a:off x="209531" y="155895"/>
        <a:ext cx="1770412" cy="1036451"/>
      </dsp:txXfrm>
    </dsp:sp>
    <dsp:sp modelId="{ACBE8D13-8CEC-4878-9712-5CFD2B7D897C}">
      <dsp:nvSpPr>
        <dsp:cNvPr id="0" name=""/>
        <dsp:cNvSpPr/>
      </dsp:nvSpPr>
      <dsp:spPr>
        <a:xfrm rot="21584449">
          <a:off x="2153144" y="441129"/>
          <a:ext cx="298832" cy="45505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600" kern="1200"/>
        </a:p>
      </dsp:txBody>
      <dsp:txXfrm>
        <a:off x="2153144" y="532343"/>
        <a:ext cx="209182" cy="273033"/>
      </dsp:txXfrm>
    </dsp:sp>
    <dsp:sp modelId="{837DBD1D-E3DD-4A6F-ACB1-D2094B40F1E9}">
      <dsp:nvSpPr>
        <dsp:cNvPr id="0" name=""/>
        <dsp:cNvSpPr/>
      </dsp:nvSpPr>
      <dsp:spPr>
        <a:xfrm>
          <a:off x="2576018" y="112310"/>
          <a:ext cx="2050981" cy="110094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Nanopore sequencing</a:t>
          </a:r>
        </a:p>
      </dsp:txBody>
      <dsp:txXfrm>
        <a:off x="2608263" y="144555"/>
        <a:ext cx="1986491" cy="1036451"/>
      </dsp:txXfrm>
    </dsp:sp>
    <dsp:sp modelId="{421959BF-201E-48E5-821F-994F189F513C}">
      <dsp:nvSpPr>
        <dsp:cNvPr id="0" name=""/>
        <dsp:cNvSpPr/>
      </dsp:nvSpPr>
      <dsp:spPr>
        <a:xfrm>
          <a:off x="4762284" y="435253"/>
          <a:ext cx="286805" cy="45505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762284" y="526264"/>
        <a:ext cx="200764" cy="273033"/>
      </dsp:txXfrm>
    </dsp:sp>
    <dsp:sp modelId="{2B67CB83-F538-48C2-B930-C1D301C1EC3C}">
      <dsp:nvSpPr>
        <dsp:cNvPr id="0" name=""/>
        <dsp:cNvSpPr/>
      </dsp:nvSpPr>
      <dsp:spPr>
        <a:xfrm>
          <a:off x="5168141" y="112310"/>
          <a:ext cx="1834902" cy="110094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Demultiplexing read data</a:t>
          </a:r>
        </a:p>
      </dsp:txBody>
      <dsp:txXfrm>
        <a:off x="5200386" y="144555"/>
        <a:ext cx="1770412" cy="1036451"/>
      </dsp:txXfrm>
    </dsp:sp>
    <dsp:sp modelId="{9CAFF6BA-1836-4F9D-B123-6D4C028037D1}">
      <dsp:nvSpPr>
        <dsp:cNvPr id="0" name=""/>
        <dsp:cNvSpPr/>
      </dsp:nvSpPr>
      <dsp:spPr>
        <a:xfrm rot="18084">
          <a:off x="7143999" y="441607"/>
          <a:ext cx="298833" cy="45505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7144000" y="532382"/>
        <a:ext cx="209183" cy="273033"/>
      </dsp:txXfrm>
    </dsp:sp>
    <dsp:sp modelId="{A30E5640-E67D-46EC-8967-D1E0050ADF59}">
      <dsp:nvSpPr>
        <dsp:cNvPr id="0" name=""/>
        <dsp:cNvSpPr/>
      </dsp:nvSpPr>
      <dsp:spPr>
        <a:xfrm>
          <a:off x="7566873" y="123650"/>
          <a:ext cx="1348672" cy="110094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Read QC </a:t>
          </a:r>
          <a:endParaRPr lang="en-GB" sz="2200" b="0" kern="1200"/>
        </a:p>
      </dsp:txBody>
      <dsp:txXfrm>
        <a:off x="7599118" y="155895"/>
        <a:ext cx="1284182" cy="1036451"/>
      </dsp:txXfrm>
    </dsp:sp>
    <dsp:sp modelId="{0CFE9A49-0550-4F24-8D94-94D7474FBCE2}">
      <dsp:nvSpPr>
        <dsp:cNvPr id="0" name=""/>
        <dsp:cNvSpPr/>
      </dsp:nvSpPr>
      <dsp:spPr>
        <a:xfrm>
          <a:off x="9081081" y="446593"/>
          <a:ext cx="350935" cy="45505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9081081" y="537604"/>
        <a:ext cx="245655" cy="273033"/>
      </dsp:txXfrm>
    </dsp:sp>
    <dsp:sp modelId="{F0AC8349-1221-4512-B40B-3D3297B44336}">
      <dsp:nvSpPr>
        <dsp:cNvPr id="0" name=""/>
        <dsp:cNvSpPr/>
      </dsp:nvSpPr>
      <dsp:spPr>
        <a:xfrm>
          <a:off x="9577688" y="123650"/>
          <a:ext cx="1834902" cy="110094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Consensus sequence  reconstruction</a:t>
          </a:r>
        </a:p>
      </dsp:txBody>
      <dsp:txXfrm>
        <a:off x="9609933" y="155895"/>
        <a:ext cx="1770412" cy="103645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07A12-1CCF-46DE-997F-5B1D369CF74D}">
      <dsp:nvSpPr>
        <dsp:cNvPr id="0" name=""/>
        <dsp:cNvSpPr/>
      </dsp:nvSpPr>
      <dsp:spPr>
        <a:xfrm>
          <a:off x="172172" y="137769"/>
          <a:ext cx="1786849" cy="107210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Amplicon library preparation</a:t>
          </a:r>
        </a:p>
      </dsp:txBody>
      <dsp:txXfrm>
        <a:off x="203573" y="169170"/>
        <a:ext cx="1724047" cy="1009307"/>
      </dsp:txXfrm>
    </dsp:sp>
    <dsp:sp modelId="{ACBE8D13-8CEC-4878-9712-5CFD2B7D897C}">
      <dsp:nvSpPr>
        <dsp:cNvPr id="0" name=""/>
        <dsp:cNvSpPr/>
      </dsp:nvSpPr>
      <dsp:spPr>
        <a:xfrm rot="21584449">
          <a:off x="2096286" y="446934"/>
          <a:ext cx="291006" cy="4431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600" kern="1200"/>
        </a:p>
      </dsp:txBody>
      <dsp:txXfrm>
        <a:off x="2096286" y="535759"/>
        <a:ext cx="203704" cy="265882"/>
      </dsp:txXfrm>
    </dsp:sp>
    <dsp:sp modelId="{837DBD1D-E3DD-4A6F-ACB1-D2094B40F1E9}">
      <dsp:nvSpPr>
        <dsp:cNvPr id="0" name=""/>
        <dsp:cNvSpPr/>
      </dsp:nvSpPr>
      <dsp:spPr>
        <a:xfrm>
          <a:off x="2508085" y="126726"/>
          <a:ext cx="1997268" cy="107210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Nanopore sequencing</a:t>
          </a:r>
        </a:p>
      </dsp:txBody>
      <dsp:txXfrm>
        <a:off x="2539486" y="158127"/>
        <a:ext cx="1934466" cy="1009307"/>
      </dsp:txXfrm>
    </dsp:sp>
    <dsp:sp modelId="{421959BF-201E-48E5-821F-994F189F513C}">
      <dsp:nvSpPr>
        <dsp:cNvPr id="0" name=""/>
        <dsp:cNvSpPr/>
      </dsp:nvSpPr>
      <dsp:spPr>
        <a:xfrm rot="17928">
          <a:off x="4624706" y="447702"/>
          <a:ext cx="253034" cy="4431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624707" y="536132"/>
        <a:ext cx="177124" cy="265882"/>
      </dsp:txXfrm>
    </dsp:sp>
    <dsp:sp modelId="{A30E5640-E67D-46EC-8967-D1E0050ADF59}">
      <dsp:nvSpPr>
        <dsp:cNvPr id="0" name=""/>
        <dsp:cNvSpPr/>
      </dsp:nvSpPr>
      <dsp:spPr>
        <a:xfrm>
          <a:off x="4982771" y="137769"/>
          <a:ext cx="1282707" cy="107210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Read QC </a:t>
          </a:r>
          <a:endParaRPr lang="en-GB" sz="2200" b="0" kern="1200"/>
        </a:p>
      </dsp:txBody>
      <dsp:txXfrm>
        <a:off x="5014172" y="169170"/>
        <a:ext cx="1219905" cy="1009307"/>
      </dsp:txXfrm>
    </dsp:sp>
    <dsp:sp modelId="{0CFE9A49-0550-4F24-8D94-94D7474FBCE2}">
      <dsp:nvSpPr>
        <dsp:cNvPr id="0" name=""/>
        <dsp:cNvSpPr/>
      </dsp:nvSpPr>
      <dsp:spPr>
        <a:xfrm rot="21584631">
          <a:off x="6456550" y="447627"/>
          <a:ext cx="405079" cy="4431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6456551" y="536527"/>
        <a:ext cx="283555" cy="265882"/>
      </dsp:txXfrm>
    </dsp:sp>
    <dsp:sp modelId="{9A791E03-BBE2-4B54-A32D-EF01BB73C03B}">
      <dsp:nvSpPr>
        <dsp:cNvPr id="0" name=""/>
        <dsp:cNvSpPr/>
      </dsp:nvSpPr>
      <dsp:spPr>
        <a:xfrm>
          <a:off x="7029772" y="126726"/>
          <a:ext cx="2128888" cy="107210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kern="1200"/>
            <a:t>Demultiplexing read data</a:t>
          </a:r>
        </a:p>
      </dsp:txBody>
      <dsp:txXfrm>
        <a:off x="7061173" y="158127"/>
        <a:ext cx="2066086" cy="1009307"/>
      </dsp:txXfrm>
    </dsp:sp>
    <dsp:sp modelId="{8ECC7071-9E23-4EBC-8F75-6A223A6F038B}">
      <dsp:nvSpPr>
        <dsp:cNvPr id="0" name=""/>
        <dsp:cNvSpPr/>
      </dsp:nvSpPr>
      <dsp:spPr>
        <a:xfrm rot="15577">
          <a:off x="9278440" y="447153"/>
          <a:ext cx="253939" cy="4431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600" kern="1200"/>
        </a:p>
      </dsp:txBody>
      <dsp:txXfrm>
        <a:off x="9278440" y="535608"/>
        <a:ext cx="177757" cy="265882"/>
      </dsp:txXfrm>
    </dsp:sp>
    <dsp:sp modelId="{F0AC8349-1221-4512-B40B-3D3297B44336}">
      <dsp:nvSpPr>
        <dsp:cNvPr id="0" name=""/>
        <dsp:cNvSpPr/>
      </dsp:nvSpPr>
      <dsp:spPr>
        <a:xfrm>
          <a:off x="9637786" y="137769"/>
          <a:ext cx="1786849" cy="1072109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Consensus sequence  reconstruction</a:t>
          </a:r>
        </a:p>
      </dsp:txBody>
      <dsp:txXfrm>
        <a:off x="9669187" y="169170"/>
        <a:ext cx="1724047" cy="100930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39FDC-D8A5-4B8C-8804-ADEA742BA0E0}">
      <dsp:nvSpPr>
        <dsp:cNvPr id="0" name=""/>
        <dsp:cNvSpPr/>
      </dsp:nvSpPr>
      <dsp:spPr>
        <a:xfrm>
          <a:off x="0" y="1626"/>
          <a:ext cx="1545528" cy="605162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Generate draft sequence</a:t>
          </a:r>
        </a:p>
      </dsp:txBody>
      <dsp:txXfrm>
        <a:off x="17725" y="19351"/>
        <a:ext cx="1510078" cy="569712"/>
      </dsp:txXfrm>
    </dsp:sp>
    <dsp:sp modelId="{69D4B2D3-4D16-40E1-94BA-4AE627D524EC}">
      <dsp:nvSpPr>
        <dsp:cNvPr id="0" name=""/>
        <dsp:cNvSpPr/>
      </dsp:nvSpPr>
      <dsp:spPr>
        <a:xfrm rot="5400000">
          <a:off x="659295" y="621918"/>
          <a:ext cx="226936" cy="272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 rot="-5400000">
        <a:off x="691067" y="644612"/>
        <a:ext cx="163393" cy="158855"/>
      </dsp:txXfrm>
    </dsp:sp>
    <dsp:sp modelId="{E6C97830-410E-44C0-B82E-16789167F5D2}">
      <dsp:nvSpPr>
        <dsp:cNvPr id="0" name=""/>
        <dsp:cNvSpPr/>
      </dsp:nvSpPr>
      <dsp:spPr>
        <a:xfrm>
          <a:off x="0" y="909371"/>
          <a:ext cx="1545528" cy="605162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Align reads to draft sequence</a:t>
          </a:r>
        </a:p>
      </dsp:txBody>
      <dsp:txXfrm>
        <a:off x="17725" y="927096"/>
        <a:ext cx="1510078" cy="569712"/>
      </dsp:txXfrm>
    </dsp:sp>
    <dsp:sp modelId="{29B35DBE-8D29-4918-A7E9-1744A9241BBA}">
      <dsp:nvSpPr>
        <dsp:cNvPr id="0" name=""/>
        <dsp:cNvSpPr/>
      </dsp:nvSpPr>
      <dsp:spPr>
        <a:xfrm rot="5400000">
          <a:off x="659295" y="1529663"/>
          <a:ext cx="226936" cy="272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 rot="-5400000">
        <a:off x="691067" y="1552357"/>
        <a:ext cx="163393" cy="158855"/>
      </dsp:txXfrm>
    </dsp:sp>
    <dsp:sp modelId="{6F05C8AF-3C6B-4783-B539-A4E4A58B9AF8}">
      <dsp:nvSpPr>
        <dsp:cNvPr id="0" name=""/>
        <dsp:cNvSpPr/>
      </dsp:nvSpPr>
      <dsp:spPr>
        <a:xfrm>
          <a:off x="0" y="1817115"/>
          <a:ext cx="1545528" cy="605162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Run consensus algorithm</a:t>
          </a:r>
        </a:p>
      </dsp:txBody>
      <dsp:txXfrm>
        <a:off x="17725" y="1834840"/>
        <a:ext cx="1510078" cy="569712"/>
      </dsp:txXfrm>
    </dsp:sp>
    <dsp:sp modelId="{D80AF55B-0205-4CA3-A550-28F0F736C415}">
      <dsp:nvSpPr>
        <dsp:cNvPr id="0" name=""/>
        <dsp:cNvSpPr/>
      </dsp:nvSpPr>
      <dsp:spPr>
        <a:xfrm rot="5400000">
          <a:off x="659295" y="2437407"/>
          <a:ext cx="226936" cy="272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 rot="-5400000">
        <a:off x="691067" y="2460101"/>
        <a:ext cx="163393" cy="158855"/>
      </dsp:txXfrm>
    </dsp:sp>
    <dsp:sp modelId="{4E9120B7-BE61-4B4D-AD83-9F06066D9892}">
      <dsp:nvSpPr>
        <dsp:cNvPr id="0" name=""/>
        <dsp:cNvSpPr/>
      </dsp:nvSpPr>
      <dsp:spPr>
        <a:xfrm>
          <a:off x="0" y="2724860"/>
          <a:ext cx="1545528" cy="605162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Generate consensus sequence</a:t>
          </a:r>
        </a:p>
      </dsp:txBody>
      <dsp:txXfrm>
        <a:off x="17725" y="2742585"/>
        <a:ext cx="1510078" cy="5697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07A12-1CCF-46DE-997F-5B1D369CF74D}">
      <dsp:nvSpPr>
        <dsp:cNvPr id="0" name=""/>
        <dsp:cNvSpPr/>
      </dsp:nvSpPr>
      <dsp:spPr>
        <a:xfrm>
          <a:off x="5623" y="717445"/>
          <a:ext cx="1743300" cy="1045980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/>
            <a:t>Amplicon library preparation</a:t>
          </a:r>
        </a:p>
      </dsp:txBody>
      <dsp:txXfrm>
        <a:off x="36259" y="748081"/>
        <a:ext cx="1682028" cy="984708"/>
      </dsp:txXfrm>
    </dsp:sp>
    <dsp:sp modelId="{ACBE8D13-8CEC-4878-9712-5CFD2B7D897C}">
      <dsp:nvSpPr>
        <dsp:cNvPr id="0" name=""/>
        <dsp:cNvSpPr/>
      </dsp:nvSpPr>
      <dsp:spPr>
        <a:xfrm>
          <a:off x="1923253" y="1024266"/>
          <a:ext cx="369579" cy="4323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600" kern="1200"/>
        </a:p>
      </dsp:txBody>
      <dsp:txXfrm>
        <a:off x="1923253" y="1110734"/>
        <a:ext cx="258705" cy="259402"/>
      </dsp:txXfrm>
    </dsp:sp>
    <dsp:sp modelId="{837DBD1D-E3DD-4A6F-ACB1-D2094B40F1E9}">
      <dsp:nvSpPr>
        <dsp:cNvPr id="0" name=""/>
        <dsp:cNvSpPr/>
      </dsp:nvSpPr>
      <dsp:spPr>
        <a:xfrm>
          <a:off x="2446243" y="717445"/>
          <a:ext cx="1743300" cy="1045980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/>
            <a:t>Nanopore sequencing</a:t>
          </a:r>
        </a:p>
      </dsp:txBody>
      <dsp:txXfrm>
        <a:off x="2476879" y="748081"/>
        <a:ext cx="1682028" cy="984708"/>
      </dsp:txXfrm>
    </dsp:sp>
    <dsp:sp modelId="{421959BF-201E-48E5-821F-994F189F513C}">
      <dsp:nvSpPr>
        <dsp:cNvPr id="0" name=""/>
        <dsp:cNvSpPr/>
      </dsp:nvSpPr>
      <dsp:spPr>
        <a:xfrm>
          <a:off x="4363874" y="1024266"/>
          <a:ext cx="369579" cy="4323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363874" y="1110734"/>
        <a:ext cx="258705" cy="259402"/>
      </dsp:txXfrm>
    </dsp:sp>
    <dsp:sp modelId="{2B67CB83-F538-48C2-B930-C1D301C1EC3C}">
      <dsp:nvSpPr>
        <dsp:cNvPr id="0" name=""/>
        <dsp:cNvSpPr/>
      </dsp:nvSpPr>
      <dsp:spPr>
        <a:xfrm>
          <a:off x="4886864" y="717445"/>
          <a:ext cx="1743300" cy="1045980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/>
            <a:t>Demultiplexing read data</a:t>
          </a:r>
        </a:p>
      </dsp:txBody>
      <dsp:txXfrm>
        <a:off x="4917500" y="748081"/>
        <a:ext cx="1682028" cy="984708"/>
      </dsp:txXfrm>
    </dsp:sp>
    <dsp:sp modelId="{9CAFF6BA-1836-4F9D-B123-6D4C028037D1}">
      <dsp:nvSpPr>
        <dsp:cNvPr id="0" name=""/>
        <dsp:cNvSpPr/>
      </dsp:nvSpPr>
      <dsp:spPr>
        <a:xfrm>
          <a:off x="6804494" y="1024266"/>
          <a:ext cx="369579" cy="4323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6804494" y="1110734"/>
        <a:ext cx="258705" cy="259402"/>
      </dsp:txXfrm>
    </dsp:sp>
    <dsp:sp modelId="{A30E5640-E67D-46EC-8967-D1E0050ADF59}">
      <dsp:nvSpPr>
        <dsp:cNvPr id="0" name=""/>
        <dsp:cNvSpPr/>
      </dsp:nvSpPr>
      <dsp:spPr>
        <a:xfrm>
          <a:off x="7327484" y="717445"/>
          <a:ext cx="1743300" cy="1045980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Read QC </a:t>
          </a:r>
          <a:endParaRPr lang="en-GB" sz="2200" b="0" kern="1200"/>
        </a:p>
      </dsp:txBody>
      <dsp:txXfrm>
        <a:off x="7358120" y="748081"/>
        <a:ext cx="1682028" cy="984708"/>
      </dsp:txXfrm>
    </dsp:sp>
    <dsp:sp modelId="{0CFE9A49-0550-4F24-8D94-94D7474FBCE2}">
      <dsp:nvSpPr>
        <dsp:cNvPr id="0" name=""/>
        <dsp:cNvSpPr/>
      </dsp:nvSpPr>
      <dsp:spPr>
        <a:xfrm>
          <a:off x="9245115" y="1024266"/>
          <a:ext cx="369579" cy="4323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9245115" y="1110734"/>
        <a:ext cx="258705" cy="259402"/>
      </dsp:txXfrm>
    </dsp:sp>
    <dsp:sp modelId="{F0AC8349-1221-4512-B40B-3D3297B44336}">
      <dsp:nvSpPr>
        <dsp:cNvPr id="0" name=""/>
        <dsp:cNvSpPr/>
      </dsp:nvSpPr>
      <dsp:spPr>
        <a:xfrm>
          <a:off x="9768105" y="717445"/>
          <a:ext cx="1743300" cy="1045980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/>
            <a:t>Consensus sequence  reconstruction</a:t>
          </a:r>
        </a:p>
      </dsp:txBody>
      <dsp:txXfrm>
        <a:off x="9798741" y="748081"/>
        <a:ext cx="1682028" cy="9847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07A12-1CCF-46DE-997F-5B1D369CF74D}">
      <dsp:nvSpPr>
        <dsp:cNvPr id="0" name=""/>
        <dsp:cNvSpPr/>
      </dsp:nvSpPr>
      <dsp:spPr>
        <a:xfrm>
          <a:off x="5623" y="717445"/>
          <a:ext cx="1743300" cy="1045980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/>
            <a:t>Amplicon library preparation</a:t>
          </a:r>
        </a:p>
      </dsp:txBody>
      <dsp:txXfrm>
        <a:off x="36259" y="748081"/>
        <a:ext cx="1682028" cy="984708"/>
      </dsp:txXfrm>
    </dsp:sp>
    <dsp:sp modelId="{ACBE8D13-8CEC-4878-9712-5CFD2B7D897C}">
      <dsp:nvSpPr>
        <dsp:cNvPr id="0" name=""/>
        <dsp:cNvSpPr/>
      </dsp:nvSpPr>
      <dsp:spPr>
        <a:xfrm>
          <a:off x="1923253" y="1024266"/>
          <a:ext cx="369579" cy="4323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600" kern="1200"/>
        </a:p>
      </dsp:txBody>
      <dsp:txXfrm>
        <a:off x="1923253" y="1110734"/>
        <a:ext cx="258705" cy="259402"/>
      </dsp:txXfrm>
    </dsp:sp>
    <dsp:sp modelId="{837DBD1D-E3DD-4A6F-ACB1-D2094B40F1E9}">
      <dsp:nvSpPr>
        <dsp:cNvPr id="0" name=""/>
        <dsp:cNvSpPr/>
      </dsp:nvSpPr>
      <dsp:spPr>
        <a:xfrm>
          <a:off x="2446243" y="717445"/>
          <a:ext cx="1743300" cy="1045980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/>
            <a:t>Nanopore sequencing</a:t>
          </a:r>
        </a:p>
      </dsp:txBody>
      <dsp:txXfrm>
        <a:off x="2476879" y="748081"/>
        <a:ext cx="1682028" cy="984708"/>
      </dsp:txXfrm>
    </dsp:sp>
    <dsp:sp modelId="{421959BF-201E-48E5-821F-994F189F513C}">
      <dsp:nvSpPr>
        <dsp:cNvPr id="0" name=""/>
        <dsp:cNvSpPr/>
      </dsp:nvSpPr>
      <dsp:spPr>
        <a:xfrm>
          <a:off x="4363874" y="1024266"/>
          <a:ext cx="369579" cy="4323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363874" y="1110734"/>
        <a:ext cx="258705" cy="259402"/>
      </dsp:txXfrm>
    </dsp:sp>
    <dsp:sp modelId="{2B67CB83-F538-48C2-B930-C1D301C1EC3C}">
      <dsp:nvSpPr>
        <dsp:cNvPr id="0" name=""/>
        <dsp:cNvSpPr/>
      </dsp:nvSpPr>
      <dsp:spPr>
        <a:xfrm>
          <a:off x="4886864" y="717445"/>
          <a:ext cx="1743300" cy="1045980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/>
            <a:t>Demultiplexing read data</a:t>
          </a:r>
        </a:p>
      </dsp:txBody>
      <dsp:txXfrm>
        <a:off x="4917500" y="748081"/>
        <a:ext cx="1682028" cy="984708"/>
      </dsp:txXfrm>
    </dsp:sp>
    <dsp:sp modelId="{9CAFF6BA-1836-4F9D-B123-6D4C028037D1}">
      <dsp:nvSpPr>
        <dsp:cNvPr id="0" name=""/>
        <dsp:cNvSpPr/>
      </dsp:nvSpPr>
      <dsp:spPr>
        <a:xfrm>
          <a:off x="6804494" y="1024266"/>
          <a:ext cx="369579" cy="4323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6804494" y="1110734"/>
        <a:ext cx="258705" cy="259402"/>
      </dsp:txXfrm>
    </dsp:sp>
    <dsp:sp modelId="{A30E5640-E67D-46EC-8967-D1E0050ADF59}">
      <dsp:nvSpPr>
        <dsp:cNvPr id="0" name=""/>
        <dsp:cNvSpPr/>
      </dsp:nvSpPr>
      <dsp:spPr>
        <a:xfrm>
          <a:off x="7327484" y="717445"/>
          <a:ext cx="1743300" cy="1045980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Read QC </a:t>
          </a:r>
          <a:endParaRPr lang="en-GB" sz="2200" b="0" kern="1200"/>
        </a:p>
      </dsp:txBody>
      <dsp:txXfrm>
        <a:off x="7358120" y="748081"/>
        <a:ext cx="1682028" cy="984708"/>
      </dsp:txXfrm>
    </dsp:sp>
    <dsp:sp modelId="{0CFE9A49-0550-4F24-8D94-94D7474FBCE2}">
      <dsp:nvSpPr>
        <dsp:cNvPr id="0" name=""/>
        <dsp:cNvSpPr/>
      </dsp:nvSpPr>
      <dsp:spPr>
        <a:xfrm>
          <a:off x="9245115" y="1024266"/>
          <a:ext cx="369579" cy="4323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9245115" y="1110734"/>
        <a:ext cx="258705" cy="259402"/>
      </dsp:txXfrm>
    </dsp:sp>
    <dsp:sp modelId="{F0AC8349-1221-4512-B40B-3D3297B44336}">
      <dsp:nvSpPr>
        <dsp:cNvPr id="0" name=""/>
        <dsp:cNvSpPr/>
      </dsp:nvSpPr>
      <dsp:spPr>
        <a:xfrm>
          <a:off x="9768105" y="717445"/>
          <a:ext cx="1743300" cy="1045980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/>
            <a:t>Consensus sequence  reconstruction</a:t>
          </a:r>
        </a:p>
      </dsp:txBody>
      <dsp:txXfrm>
        <a:off x="9798741" y="748081"/>
        <a:ext cx="1682028" cy="9847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07A12-1CCF-46DE-997F-5B1D369CF74D}">
      <dsp:nvSpPr>
        <dsp:cNvPr id="0" name=""/>
        <dsp:cNvSpPr/>
      </dsp:nvSpPr>
      <dsp:spPr>
        <a:xfrm>
          <a:off x="5623" y="717445"/>
          <a:ext cx="1743300" cy="1045980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/>
            <a:t>Amplicon library preparation</a:t>
          </a:r>
        </a:p>
      </dsp:txBody>
      <dsp:txXfrm>
        <a:off x="36259" y="748081"/>
        <a:ext cx="1682028" cy="984708"/>
      </dsp:txXfrm>
    </dsp:sp>
    <dsp:sp modelId="{ACBE8D13-8CEC-4878-9712-5CFD2B7D897C}">
      <dsp:nvSpPr>
        <dsp:cNvPr id="0" name=""/>
        <dsp:cNvSpPr/>
      </dsp:nvSpPr>
      <dsp:spPr>
        <a:xfrm>
          <a:off x="1923253" y="1024266"/>
          <a:ext cx="369579" cy="4323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600" kern="1200"/>
        </a:p>
      </dsp:txBody>
      <dsp:txXfrm>
        <a:off x="1923253" y="1110734"/>
        <a:ext cx="258705" cy="259402"/>
      </dsp:txXfrm>
    </dsp:sp>
    <dsp:sp modelId="{837DBD1D-E3DD-4A6F-ACB1-D2094B40F1E9}">
      <dsp:nvSpPr>
        <dsp:cNvPr id="0" name=""/>
        <dsp:cNvSpPr/>
      </dsp:nvSpPr>
      <dsp:spPr>
        <a:xfrm>
          <a:off x="2446243" y="717445"/>
          <a:ext cx="1743300" cy="1045980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/>
            <a:t>Nanopore sequencing</a:t>
          </a:r>
        </a:p>
      </dsp:txBody>
      <dsp:txXfrm>
        <a:off x="2476879" y="748081"/>
        <a:ext cx="1682028" cy="984708"/>
      </dsp:txXfrm>
    </dsp:sp>
    <dsp:sp modelId="{421959BF-201E-48E5-821F-994F189F513C}">
      <dsp:nvSpPr>
        <dsp:cNvPr id="0" name=""/>
        <dsp:cNvSpPr/>
      </dsp:nvSpPr>
      <dsp:spPr>
        <a:xfrm>
          <a:off x="4363874" y="1024266"/>
          <a:ext cx="369579" cy="4323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363874" y="1110734"/>
        <a:ext cx="258705" cy="259402"/>
      </dsp:txXfrm>
    </dsp:sp>
    <dsp:sp modelId="{2B67CB83-F538-48C2-B930-C1D301C1EC3C}">
      <dsp:nvSpPr>
        <dsp:cNvPr id="0" name=""/>
        <dsp:cNvSpPr/>
      </dsp:nvSpPr>
      <dsp:spPr>
        <a:xfrm>
          <a:off x="4886864" y="717445"/>
          <a:ext cx="1743300" cy="104598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/>
            <a:t>Demultiplexing read data</a:t>
          </a:r>
        </a:p>
      </dsp:txBody>
      <dsp:txXfrm>
        <a:off x="4917500" y="748081"/>
        <a:ext cx="1682028" cy="984708"/>
      </dsp:txXfrm>
    </dsp:sp>
    <dsp:sp modelId="{9CAFF6BA-1836-4F9D-B123-6D4C028037D1}">
      <dsp:nvSpPr>
        <dsp:cNvPr id="0" name=""/>
        <dsp:cNvSpPr/>
      </dsp:nvSpPr>
      <dsp:spPr>
        <a:xfrm>
          <a:off x="6804494" y="1024266"/>
          <a:ext cx="369579" cy="4323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6804494" y="1110734"/>
        <a:ext cx="258705" cy="259402"/>
      </dsp:txXfrm>
    </dsp:sp>
    <dsp:sp modelId="{A30E5640-E67D-46EC-8967-D1E0050ADF59}">
      <dsp:nvSpPr>
        <dsp:cNvPr id="0" name=""/>
        <dsp:cNvSpPr/>
      </dsp:nvSpPr>
      <dsp:spPr>
        <a:xfrm>
          <a:off x="7327484" y="717445"/>
          <a:ext cx="1743300" cy="1045980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Read QC </a:t>
          </a:r>
          <a:endParaRPr lang="en-GB" sz="2200" b="0" kern="1200"/>
        </a:p>
      </dsp:txBody>
      <dsp:txXfrm>
        <a:off x="7358120" y="748081"/>
        <a:ext cx="1682028" cy="984708"/>
      </dsp:txXfrm>
    </dsp:sp>
    <dsp:sp modelId="{0CFE9A49-0550-4F24-8D94-94D7474FBCE2}">
      <dsp:nvSpPr>
        <dsp:cNvPr id="0" name=""/>
        <dsp:cNvSpPr/>
      </dsp:nvSpPr>
      <dsp:spPr>
        <a:xfrm>
          <a:off x="9245115" y="1024266"/>
          <a:ext cx="369579" cy="4323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9245115" y="1110734"/>
        <a:ext cx="258705" cy="259402"/>
      </dsp:txXfrm>
    </dsp:sp>
    <dsp:sp modelId="{F0AC8349-1221-4512-B40B-3D3297B44336}">
      <dsp:nvSpPr>
        <dsp:cNvPr id="0" name=""/>
        <dsp:cNvSpPr/>
      </dsp:nvSpPr>
      <dsp:spPr>
        <a:xfrm>
          <a:off x="9768105" y="717445"/>
          <a:ext cx="1743300" cy="1045980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/>
            <a:t>Consensus sequence  reconstruction</a:t>
          </a:r>
        </a:p>
      </dsp:txBody>
      <dsp:txXfrm>
        <a:off x="9798741" y="748081"/>
        <a:ext cx="1682028" cy="9847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07A12-1CCF-46DE-997F-5B1D369CF74D}">
      <dsp:nvSpPr>
        <dsp:cNvPr id="0" name=""/>
        <dsp:cNvSpPr/>
      </dsp:nvSpPr>
      <dsp:spPr>
        <a:xfrm>
          <a:off x="5623" y="717445"/>
          <a:ext cx="1743300" cy="1045980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/>
            <a:t>Amplicon library preparation</a:t>
          </a:r>
        </a:p>
      </dsp:txBody>
      <dsp:txXfrm>
        <a:off x="36259" y="748081"/>
        <a:ext cx="1682028" cy="984708"/>
      </dsp:txXfrm>
    </dsp:sp>
    <dsp:sp modelId="{ACBE8D13-8CEC-4878-9712-5CFD2B7D897C}">
      <dsp:nvSpPr>
        <dsp:cNvPr id="0" name=""/>
        <dsp:cNvSpPr/>
      </dsp:nvSpPr>
      <dsp:spPr>
        <a:xfrm>
          <a:off x="1923253" y="1024266"/>
          <a:ext cx="369579" cy="4323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600" kern="1200"/>
        </a:p>
      </dsp:txBody>
      <dsp:txXfrm>
        <a:off x="1923253" y="1110734"/>
        <a:ext cx="258705" cy="259402"/>
      </dsp:txXfrm>
    </dsp:sp>
    <dsp:sp modelId="{837DBD1D-E3DD-4A6F-ACB1-D2094B40F1E9}">
      <dsp:nvSpPr>
        <dsp:cNvPr id="0" name=""/>
        <dsp:cNvSpPr/>
      </dsp:nvSpPr>
      <dsp:spPr>
        <a:xfrm>
          <a:off x="2446243" y="717445"/>
          <a:ext cx="1743300" cy="1045980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/>
            <a:t>Nanopore sequencing</a:t>
          </a:r>
        </a:p>
      </dsp:txBody>
      <dsp:txXfrm>
        <a:off x="2476879" y="748081"/>
        <a:ext cx="1682028" cy="984708"/>
      </dsp:txXfrm>
    </dsp:sp>
    <dsp:sp modelId="{421959BF-201E-48E5-821F-994F189F513C}">
      <dsp:nvSpPr>
        <dsp:cNvPr id="0" name=""/>
        <dsp:cNvSpPr/>
      </dsp:nvSpPr>
      <dsp:spPr>
        <a:xfrm>
          <a:off x="4363874" y="1024266"/>
          <a:ext cx="369579" cy="4323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363874" y="1110734"/>
        <a:ext cx="258705" cy="259402"/>
      </dsp:txXfrm>
    </dsp:sp>
    <dsp:sp modelId="{2B67CB83-F538-48C2-B930-C1D301C1EC3C}">
      <dsp:nvSpPr>
        <dsp:cNvPr id="0" name=""/>
        <dsp:cNvSpPr/>
      </dsp:nvSpPr>
      <dsp:spPr>
        <a:xfrm>
          <a:off x="4886864" y="717445"/>
          <a:ext cx="1743300" cy="104598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/>
            <a:t>Demultiplexing read data</a:t>
          </a:r>
        </a:p>
      </dsp:txBody>
      <dsp:txXfrm>
        <a:off x="4917500" y="748081"/>
        <a:ext cx="1682028" cy="984708"/>
      </dsp:txXfrm>
    </dsp:sp>
    <dsp:sp modelId="{9CAFF6BA-1836-4F9D-B123-6D4C028037D1}">
      <dsp:nvSpPr>
        <dsp:cNvPr id="0" name=""/>
        <dsp:cNvSpPr/>
      </dsp:nvSpPr>
      <dsp:spPr>
        <a:xfrm>
          <a:off x="6804494" y="1024266"/>
          <a:ext cx="369579" cy="4323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6804494" y="1110734"/>
        <a:ext cx="258705" cy="259402"/>
      </dsp:txXfrm>
    </dsp:sp>
    <dsp:sp modelId="{A30E5640-E67D-46EC-8967-D1E0050ADF59}">
      <dsp:nvSpPr>
        <dsp:cNvPr id="0" name=""/>
        <dsp:cNvSpPr/>
      </dsp:nvSpPr>
      <dsp:spPr>
        <a:xfrm>
          <a:off x="7327484" y="717445"/>
          <a:ext cx="1743300" cy="1045980"/>
        </a:xfrm>
        <a:prstGeom prst="roundRect">
          <a:avLst>
            <a:gd name="adj" fmla="val 10000"/>
          </a:avLst>
        </a:prstGeom>
        <a:solidFill>
          <a:srgbClr val="A94D0F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Read QC </a:t>
          </a:r>
          <a:endParaRPr lang="en-GB" sz="2200" b="0" kern="1200"/>
        </a:p>
      </dsp:txBody>
      <dsp:txXfrm>
        <a:off x="7358120" y="748081"/>
        <a:ext cx="1682028" cy="984708"/>
      </dsp:txXfrm>
    </dsp:sp>
    <dsp:sp modelId="{0CFE9A49-0550-4F24-8D94-94D7474FBCE2}">
      <dsp:nvSpPr>
        <dsp:cNvPr id="0" name=""/>
        <dsp:cNvSpPr/>
      </dsp:nvSpPr>
      <dsp:spPr>
        <a:xfrm>
          <a:off x="9245115" y="1024266"/>
          <a:ext cx="369579" cy="4323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9245115" y="1110734"/>
        <a:ext cx="258705" cy="259402"/>
      </dsp:txXfrm>
    </dsp:sp>
    <dsp:sp modelId="{F0AC8349-1221-4512-B40B-3D3297B44336}">
      <dsp:nvSpPr>
        <dsp:cNvPr id="0" name=""/>
        <dsp:cNvSpPr/>
      </dsp:nvSpPr>
      <dsp:spPr>
        <a:xfrm>
          <a:off x="9768105" y="717445"/>
          <a:ext cx="1743300" cy="1045980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/>
            <a:t>Consensus sequence  reconstruction</a:t>
          </a:r>
        </a:p>
      </dsp:txBody>
      <dsp:txXfrm>
        <a:off x="9798741" y="748081"/>
        <a:ext cx="1682028" cy="9847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07A12-1CCF-46DE-997F-5B1D369CF74D}">
      <dsp:nvSpPr>
        <dsp:cNvPr id="0" name=""/>
        <dsp:cNvSpPr/>
      </dsp:nvSpPr>
      <dsp:spPr>
        <a:xfrm>
          <a:off x="5623" y="717445"/>
          <a:ext cx="1743300" cy="1045980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/>
            <a:t>Amplicon library preparation</a:t>
          </a:r>
        </a:p>
      </dsp:txBody>
      <dsp:txXfrm>
        <a:off x="36259" y="748081"/>
        <a:ext cx="1682028" cy="984708"/>
      </dsp:txXfrm>
    </dsp:sp>
    <dsp:sp modelId="{ACBE8D13-8CEC-4878-9712-5CFD2B7D897C}">
      <dsp:nvSpPr>
        <dsp:cNvPr id="0" name=""/>
        <dsp:cNvSpPr/>
      </dsp:nvSpPr>
      <dsp:spPr>
        <a:xfrm>
          <a:off x="1923253" y="1024266"/>
          <a:ext cx="369579" cy="4323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600" kern="1200"/>
        </a:p>
      </dsp:txBody>
      <dsp:txXfrm>
        <a:off x="1923253" y="1110734"/>
        <a:ext cx="258705" cy="259402"/>
      </dsp:txXfrm>
    </dsp:sp>
    <dsp:sp modelId="{837DBD1D-E3DD-4A6F-ACB1-D2094B40F1E9}">
      <dsp:nvSpPr>
        <dsp:cNvPr id="0" name=""/>
        <dsp:cNvSpPr/>
      </dsp:nvSpPr>
      <dsp:spPr>
        <a:xfrm>
          <a:off x="2446243" y="717445"/>
          <a:ext cx="1743300" cy="1045980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/>
            <a:t>Nanopore sequencing</a:t>
          </a:r>
        </a:p>
      </dsp:txBody>
      <dsp:txXfrm>
        <a:off x="2476879" y="748081"/>
        <a:ext cx="1682028" cy="984708"/>
      </dsp:txXfrm>
    </dsp:sp>
    <dsp:sp modelId="{421959BF-201E-48E5-821F-994F189F513C}">
      <dsp:nvSpPr>
        <dsp:cNvPr id="0" name=""/>
        <dsp:cNvSpPr/>
      </dsp:nvSpPr>
      <dsp:spPr>
        <a:xfrm>
          <a:off x="4363874" y="1024266"/>
          <a:ext cx="369579" cy="4323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363874" y="1110734"/>
        <a:ext cx="258705" cy="259402"/>
      </dsp:txXfrm>
    </dsp:sp>
    <dsp:sp modelId="{2B67CB83-F538-48C2-B930-C1D301C1EC3C}">
      <dsp:nvSpPr>
        <dsp:cNvPr id="0" name=""/>
        <dsp:cNvSpPr/>
      </dsp:nvSpPr>
      <dsp:spPr>
        <a:xfrm>
          <a:off x="4886864" y="717445"/>
          <a:ext cx="1743300" cy="104598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/>
            <a:t>Demultiplexing read data</a:t>
          </a:r>
        </a:p>
      </dsp:txBody>
      <dsp:txXfrm>
        <a:off x="4917500" y="748081"/>
        <a:ext cx="1682028" cy="984708"/>
      </dsp:txXfrm>
    </dsp:sp>
    <dsp:sp modelId="{9CAFF6BA-1836-4F9D-B123-6D4C028037D1}">
      <dsp:nvSpPr>
        <dsp:cNvPr id="0" name=""/>
        <dsp:cNvSpPr/>
      </dsp:nvSpPr>
      <dsp:spPr>
        <a:xfrm>
          <a:off x="6804494" y="1024266"/>
          <a:ext cx="369579" cy="4323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6804494" y="1110734"/>
        <a:ext cx="258705" cy="259402"/>
      </dsp:txXfrm>
    </dsp:sp>
    <dsp:sp modelId="{A30E5640-E67D-46EC-8967-D1E0050ADF59}">
      <dsp:nvSpPr>
        <dsp:cNvPr id="0" name=""/>
        <dsp:cNvSpPr/>
      </dsp:nvSpPr>
      <dsp:spPr>
        <a:xfrm>
          <a:off x="7327484" y="717445"/>
          <a:ext cx="1743300" cy="1045980"/>
        </a:xfrm>
        <a:prstGeom prst="roundRect">
          <a:avLst>
            <a:gd name="adj" fmla="val 10000"/>
          </a:avLst>
        </a:prstGeom>
        <a:solidFill>
          <a:srgbClr val="A94D0F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Read QC </a:t>
          </a:r>
          <a:endParaRPr lang="en-GB" sz="2200" b="0" kern="1200"/>
        </a:p>
      </dsp:txBody>
      <dsp:txXfrm>
        <a:off x="7358120" y="748081"/>
        <a:ext cx="1682028" cy="984708"/>
      </dsp:txXfrm>
    </dsp:sp>
    <dsp:sp modelId="{0CFE9A49-0550-4F24-8D94-94D7474FBCE2}">
      <dsp:nvSpPr>
        <dsp:cNvPr id="0" name=""/>
        <dsp:cNvSpPr/>
      </dsp:nvSpPr>
      <dsp:spPr>
        <a:xfrm>
          <a:off x="9245115" y="1024266"/>
          <a:ext cx="369579" cy="4323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9245115" y="1110734"/>
        <a:ext cx="258705" cy="259402"/>
      </dsp:txXfrm>
    </dsp:sp>
    <dsp:sp modelId="{F0AC8349-1221-4512-B40B-3D3297B44336}">
      <dsp:nvSpPr>
        <dsp:cNvPr id="0" name=""/>
        <dsp:cNvSpPr/>
      </dsp:nvSpPr>
      <dsp:spPr>
        <a:xfrm>
          <a:off x="9768105" y="717445"/>
          <a:ext cx="1743300" cy="1045980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/>
            <a:t>Consensus sequence  reconstruction</a:t>
          </a:r>
        </a:p>
      </dsp:txBody>
      <dsp:txXfrm>
        <a:off x="9798741" y="748081"/>
        <a:ext cx="1682028" cy="9847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07A12-1CCF-46DE-997F-5B1D369CF74D}">
      <dsp:nvSpPr>
        <dsp:cNvPr id="0" name=""/>
        <dsp:cNvSpPr/>
      </dsp:nvSpPr>
      <dsp:spPr>
        <a:xfrm>
          <a:off x="5623" y="717445"/>
          <a:ext cx="1743300" cy="1045980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/>
            <a:t>Amplicon library preparation</a:t>
          </a:r>
        </a:p>
      </dsp:txBody>
      <dsp:txXfrm>
        <a:off x="36259" y="748081"/>
        <a:ext cx="1682028" cy="984708"/>
      </dsp:txXfrm>
    </dsp:sp>
    <dsp:sp modelId="{ACBE8D13-8CEC-4878-9712-5CFD2B7D897C}">
      <dsp:nvSpPr>
        <dsp:cNvPr id="0" name=""/>
        <dsp:cNvSpPr/>
      </dsp:nvSpPr>
      <dsp:spPr>
        <a:xfrm>
          <a:off x="1923253" y="1024266"/>
          <a:ext cx="369579" cy="4323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600" kern="1200"/>
        </a:p>
      </dsp:txBody>
      <dsp:txXfrm>
        <a:off x="1923253" y="1110734"/>
        <a:ext cx="258705" cy="259402"/>
      </dsp:txXfrm>
    </dsp:sp>
    <dsp:sp modelId="{837DBD1D-E3DD-4A6F-ACB1-D2094B40F1E9}">
      <dsp:nvSpPr>
        <dsp:cNvPr id="0" name=""/>
        <dsp:cNvSpPr/>
      </dsp:nvSpPr>
      <dsp:spPr>
        <a:xfrm>
          <a:off x="2446243" y="717445"/>
          <a:ext cx="1743300" cy="1045980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/>
            <a:t>Nanopore sequencing</a:t>
          </a:r>
        </a:p>
      </dsp:txBody>
      <dsp:txXfrm>
        <a:off x="2476879" y="748081"/>
        <a:ext cx="1682028" cy="984708"/>
      </dsp:txXfrm>
    </dsp:sp>
    <dsp:sp modelId="{421959BF-201E-48E5-821F-994F189F513C}">
      <dsp:nvSpPr>
        <dsp:cNvPr id="0" name=""/>
        <dsp:cNvSpPr/>
      </dsp:nvSpPr>
      <dsp:spPr>
        <a:xfrm>
          <a:off x="4363874" y="1024266"/>
          <a:ext cx="369579" cy="4323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363874" y="1110734"/>
        <a:ext cx="258705" cy="259402"/>
      </dsp:txXfrm>
    </dsp:sp>
    <dsp:sp modelId="{2B67CB83-F538-48C2-B930-C1D301C1EC3C}">
      <dsp:nvSpPr>
        <dsp:cNvPr id="0" name=""/>
        <dsp:cNvSpPr/>
      </dsp:nvSpPr>
      <dsp:spPr>
        <a:xfrm>
          <a:off x="4886864" y="717445"/>
          <a:ext cx="1743300" cy="1045980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/>
            <a:t>Demultiplexing read data</a:t>
          </a:r>
        </a:p>
      </dsp:txBody>
      <dsp:txXfrm>
        <a:off x="4917500" y="748081"/>
        <a:ext cx="1682028" cy="984708"/>
      </dsp:txXfrm>
    </dsp:sp>
    <dsp:sp modelId="{9CAFF6BA-1836-4F9D-B123-6D4C028037D1}">
      <dsp:nvSpPr>
        <dsp:cNvPr id="0" name=""/>
        <dsp:cNvSpPr/>
      </dsp:nvSpPr>
      <dsp:spPr>
        <a:xfrm>
          <a:off x="6804494" y="1024266"/>
          <a:ext cx="369579" cy="4323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6804494" y="1110734"/>
        <a:ext cx="258705" cy="259402"/>
      </dsp:txXfrm>
    </dsp:sp>
    <dsp:sp modelId="{A30E5640-E67D-46EC-8967-D1E0050ADF59}">
      <dsp:nvSpPr>
        <dsp:cNvPr id="0" name=""/>
        <dsp:cNvSpPr/>
      </dsp:nvSpPr>
      <dsp:spPr>
        <a:xfrm>
          <a:off x="7327484" y="717445"/>
          <a:ext cx="1743300" cy="1045980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Read QC </a:t>
          </a:r>
          <a:endParaRPr lang="en-GB" sz="2200" b="0" kern="1200"/>
        </a:p>
      </dsp:txBody>
      <dsp:txXfrm>
        <a:off x="7358120" y="748081"/>
        <a:ext cx="1682028" cy="984708"/>
      </dsp:txXfrm>
    </dsp:sp>
    <dsp:sp modelId="{0CFE9A49-0550-4F24-8D94-94D7474FBCE2}">
      <dsp:nvSpPr>
        <dsp:cNvPr id="0" name=""/>
        <dsp:cNvSpPr/>
      </dsp:nvSpPr>
      <dsp:spPr>
        <a:xfrm>
          <a:off x="9245115" y="1024266"/>
          <a:ext cx="369579" cy="4323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9245115" y="1110734"/>
        <a:ext cx="258705" cy="259402"/>
      </dsp:txXfrm>
    </dsp:sp>
    <dsp:sp modelId="{F0AC8349-1221-4512-B40B-3D3297B44336}">
      <dsp:nvSpPr>
        <dsp:cNvPr id="0" name=""/>
        <dsp:cNvSpPr/>
      </dsp:nvSpPr>
      <dsp:spPr>
        <a:xfrm>
          <a:off x="9768105" y="717445"/>
          <a:ext cx="1743300" cy="1045980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/>
            <a:t>Consensus sequence reconstruction</a:t>
          </a:r>
        </a:p>
      </dsp:txBody>
      <dsp:txXfrm>
        <a:off x="9798741" y="748081"/>
        <a:ext cx="1682028" cy="98470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39FDC-D8A5-4B8C-8804-ADEA742BA0E0}">
      <dsp:nvSpPr>
        <dsp:cNvPr id="0" name=""/>
        <dsp:cNvSpPr/>
      </dsp:nvSpPr>
      <dsp:spPr>
        <a:xfrm>
          <a:off x="562128" y="2374"/>
          <a:ext cx="2082492" cy="883133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Generate draft sequence</a:t>
          </a:r>
        </a:p>
      </dsp:txBody>
      <dsp:txXfrm>
        <a:off x="587994" y="28240"/>
        <a:ext cx="2030760" cy="831401"/>
      </dsp:txXfrm>
    </dsp:sp>
    <dsp:sp modelId="{69D4B2D3-4D16-40E1-94BA-4AE627D524EC}">
      <dsp:nvSpPr>
        <dsp:cNvPr id="0" name=""/>
        <dsp:cNvSpPr/>
      </dsp:nvSpPr>
      <dsp:spPr>
        <a:xfrm rot="5400000">
          <a:off x="1437786" y="907585"/>
          <a:ext cx="331175" cy="39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1484151" y="940702"/>
        <a:ext cx="238446" cy="231823"/>
      </dsp:txXfrm>
    </dsp:sp>
    <dsp:sp modelId="{E6C97830-410E-44C0-B82E-16789167F5D2}">
      <dsp:nvSpPr>
        <dsp:cNvPr id="0" name=""/>
        <dsp:cNvSpPr/>
      </dsp:nvSpPr>
      <dsp:spPr>
        <a:xfrm>
          <a:off x="562128" y="1327074"/>
          <a:ext cx="2082492" cy="883133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Align reads to draft sequence</a:t>
          </a:r>
        </a:p>
      </dsp:txBody>
      <dsp:txXfrm>
        <a:off x="587994" y="1352940"/>
        <a:ext cx="2030760" cy="831401"/>
      </dsp:txXfrm>
    </dsp:sp>
    <dsp:sp modelId="{29B35DBE-8D29-4918-A7E9-1744A9241BBA}">
      <dsp:nvSpPr>
        <dsp:cNvPr id="0" name=""/>
        <dsp:cNvSpPr/>
      </dsp:nvSpPr>
      <dsp:spPr>
        <a:xfrm rot="5400000">
          <a:off x="1437786" y="2232286"/>
          <a:ext cx="331175" cy="39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1484151" y="2265403"/>
        <a:ext cx="238446" cy="231823"/>
      </dsp:txXfrm>
    </dsp:sp>
    <dsp:sp modelId="{6F05C8AF-3C6B-4783-B539-A4E4A58B9AF8}">
      <dsp:nvSpPr>
        <dsp:cNvPr id="0" name=""/>
        <dsp:cNvSpPr/>
      </dsp:nvSpPr>
      <dsp:spPr>
        <a:xfrm>
          <a:off x="562128" y="2651774"/>
          <a:ext cx="2082492" cy="883133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Run consensus algorithm</a:t>
          </a:r>
        </a:p>
      </dsp:txBody>
      <dsp:txXfrm>
        <a:off x="587994" y="2677640"/>
        <a:ext cx="2030760" cy="831401"/>
      </dsp:txXfrm>
    </dsp:sp>
    <dsp:sp modelId="{D80AF55B-0205-4CA3-A550-28F0F736C415}">
      <dsp:nvSpPr>
        <dsp:cNvPr id="0" name=""/>
        <dsp:cNvSpPr/>
      </dsp:nvSpPr>
      <dsp:spPr>
        <a:xfrm rot="5400000">
          <a:off x="1437786" y="3556986"/>
          <a:ext cx="331175" cy="39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1484151" y="3590103"/>
        <a:ext cx="238446" cy="231823"/>
      </dsp:txXfrm>
    </dsp:sp>
    <dsp:sp modelId="{4E9120B7-BE61-4B4D-AD83-9F06066D9892}">
      <dsp:nvSpPr>
        <dsp:cNvPr id="0" name=""/>
        <dsp:cNvSpPr/>
      </dsp:nvSpPr>
      <dsp:spPr>
        <a:xfrm>
          <a:off x="562128" y="3976475"/>
          <a:ext cx="2082492" cy="883133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Generate consensus sequence</a:t>
          </a:r>
        </a:p>
      </dsp:txBody>
      <dsp:txXfrm>
        <a:off x="587994" y="4002341"/>
        <a:ext cx="2030760" cy="831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7:27:1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1 367 24575,'0'-21'0,"0"-1"0,5-24 0,-3 37 0,0 1 0,1-1 0,0 0 0,0 1 0,1 0 0,0 0 0,9-14 0,-1 4 0,0 1 0,2 0 0,0 2 0,0-1 0,2 1 0,-1 1 0,28-18 0,-30 25 0,0 0 0,1 0 0,-1 1 0,1 1 0,0 0 0,1 1 0,-1 1 0,1 0 0,0 1 0,-1 0 0,24 1 0,30 2-1365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3:51:08.396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133 127 24575,'0'-1'0,"-1"-1"0,-1-2 0,-2-1 0,-2-2 0,-1 0 0,-3-2 0,-1 0 0,-1-1 0,0-1 0,0 2 0,-1-1 0,1 0 0,2 0 0,1 2 0,3 0 0,0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3:51:08.395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133 127 24575,'0'-1'0,"-1"-1"0,-1-2 0,-2-1 0,-2-2 0,-1 0 0,-3-2 0,-1 0 0,-1-1 0,0-1 0,0 2 0,-1-1 0,1 0 0,2 0 0,1 2 0,3 0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3:51:30.874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133 127 24575,'0'-1'0,"-1"-1"0,-1-2 0,-2-1 0,-2-2 0,-1 0 0,-3-2 0,-1 0 0,-1-1 0,0-1 0,0 2 0,-1-1 0,1 0 0,2 0 0,1 2 0,3 0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3:51:30.873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133 127 24575,'0'-1'0,"-1"-1"0,-1-2 0,-2-1 0,-2-2 0,-1 0 0,-3-2 0,-1 0 0,-1-1 0,0-1 0,0 2 0,-1-1 0,1 0 0,2 0 0,1 2 0,3 0 0,0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3:52:16.002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63 61 24575,'0'-1'0,"0"0"0,-1-1 0,-1 0 0,-1-1 0,0-1 0,-2 0 0,0 0 0,-1-1 0,0 0 0,1 0 0,-1 1 0,0-1 0,1 0 0,1 1 0,1 0 0,0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3:52:16.001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63 61 24575,'0'-1'0,"0"0"0,-1-1 0,-1 0 0,-1-1 0,0-1 0,-2 0 0,0 0 0,-1-1 0,0 0 0,1 0 0,-1 1 0,0-1 0,1 0 0,1 1 0,1 0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3:53:18.173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63 61 24575,'0'-1'0,"0"0"0,-1-1 0,-1 0 0,-1-1 0,0-1 0,-2 0 0,0 0 0,-1-1 0,0 0 0,1 0 0,-1 1 0,0-1 0,1 0 0,1 1 0,1 0 0,0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3:53:18.172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63 61 24575,'0'-1'0,"0"0"0,-1-1 0,-1 0 0,-1-1 0,0-1 0,-2 0 0,0 0 0,-1-1 0,0 0 0,1 0 0,-1 1 0,0-1 0,1 0 0,1 1 0,1 0 0,0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3:53:31.931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63 61 24575,'0'-1'0,"0"0"0,-1-1 0,-1 0 0,-1-1 0,0-1 0,-2 0 0,0 0 0,-1-1 0,0 0 0,1 0 0,-1 1 0,0-1 0,1 0 0,1 1 0,1 0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3:53:31.930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63 61 24575,'0'-1'0,"0"0"0,-1-1 0,-1 0 0,-1-1 0,0-1 0,-2 0 0,0 0 0,-1-1 0,0 0 0,1 0 0,-1 1 0,0-1 0,1 0 0,1 1 0,1 0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7:27:27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1 350 24575,'1'-5'0,"0"0"0,0 0 0,1 0 0,0 0 0,0 0 0,0 1 0,4-8 0,8-18 0,-11 20 0,0 0 0,1 0 0,1 0 0,0 1 0,0-1 0,1 1 0,0 0 0,9-11 0,-2 7 0,1 0 0,0 1 0,0 1 0,17-10 0,-15 11 0,0 1 0,1 0 0,0 2 0,0 0 0,1 1 0,0 0 0,0 2 0,0 0 0,35-3 0,-52 7-21,49-8 165,-49 8-158,0 0-1,0-1 1,1 1 0,-1-1 0,0 1 0,0-1 0,0 0 0,1 1 0,-1-1 0,0 0-1,0 0 1,0 0 0,0 0 0,1-1 0,-2 1-27,0 1 0,0-1-1,0 0 1,0 1 0,0-1 0,0 0 0,0 1 0,0-1 0,0 0-1,0 1 1,0-1 0,0 0 0,-1 1 0,1-1 0,0 0-1,0 1 1,-1-1 0,1 1 0,-1-1 0,1 1 0,0-1-1,-1 1 1,1-1 0,-1 1 0,1-1 0,-1 1 0,1-1-1,-1 1 1,1 0 0,-2-1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3:54:02.458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63 61 24575,'0'-1'0,"0"0"0,-1-1 0,-1 0 0,-1-1 0,0-1 0,-2 0 0,0 0 0,-1-1 0,0 0 0,1 0 0,-1 1 0,0-1 0,1 0 0,1 1 0,1 0 0,0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3:54:02.457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63 61 24575,'0'-1'0,"0"0"0,-1-1 0,-1 0 0,-1-1 0,0-1 0,-2 0 0,0 0 0,-1-1 0,0 0 0,1 0 0,-1 1 0,0-1 0,1 0 0,1 1 0,1 0 0,0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3:54:33.440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63 61 24575,'0'-1'0,"0"0"0,-1-1 0,-1 0 0,-1-1 0,0-1 0,-2 0 0,0 0 0,-1-1 0,0 0 0,1 0 0,-1 1 0,0-1 0,1 0 0,1 1 0,1 0 0,0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3:54:33.439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63 61 24575,'0'-1'0,"0"0"0,-1-1 0,-1 0 0,-1-1 0,0-1 0,-2 0 0,0 0 0,-1-1 0,0 0 0,1 0 0,-1 1 0,0-1 0,1 0 0,1 1 0,1 0 0,0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3:54:45.945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63 61 24575,'0'-1'0,"0"0"0,-1-1 0,-1 0 0,-1-1 0,0-1 0,-2 0 0,0 0 0,-1-1 0,0 0 0,1 0 0,-1 1 0,0-1 0,1 0 0,1 1 0,1 0 0,0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3:54:45.944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63 61 24575,'0'-1'0,"0"0"0,-1-1 0,-1 0 0,-1-1 0,0-1 0,-2 0 0,0 0 0,-1-1 0,0 0 0,1 0 0,-1 1 0,0-1 0,1 0 0,1 1 0,1 0 0,0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28:34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11 24575,'-4'1'0,"1"-1"0,0 2 0,0-1 0,0-1 0,0 2 0,0-1 0,0 1 0,0-1 0,1 1 0,-1-1 0,0 2 0,1-1 0,-1-1 0,2 2 0,-2-1 0,1 1 0,-1-1 0,2 1 0,-1 0 0,1 0 0,-1-2 0,1 2 0,1 0 0,-2 0 0,1 0 0,1 0 0,-2 6 0,-1 1 0,0 0 0,2 1 0,-1-1 0,2 0 0,0 0 0,0 1 0,2 12 0,-2-22 0,1 1 0,-1-1 0,0 2 0,2-1 0,-2-1 0,0 1 0,1-1 0,1 1 0,-2-1 0,1 1 0,1-1 0,-1 1 0,-1-1 0,2 1 0,-1 0 0,1-1 0,-1-1 0,1 2 0,-1-1 0,1 1 0,1-2 0,-2 1 0,1-1 0,-1 2 0,1-2 0,1 0 0,-2 1 0,1-1 0,1 0 0,-1 0 0,-1 0 0,1 2 0,1-2 0,-2-2 0,1 2 0,1 0 0,-2 0 0,1 0 0,1-1 0,1-1 0,-1 2 0,2-1 0,-2-1 0,0 1 0,2-1 0,-2 1 0,0-1 0,0 0 0,1-1 0,-1 2 0,0-2 0,-1 1 0,1-1 0,0 0 0,0 0 0,-2 2 0,3-2 0,-3 0 0,1 0 0,1-2 0,0-1 0,0-8 0,-2 1 0,2-1 0,-3 0 0,2-1 0,-4 1 0,2 1 0,-1-1 0,-5-15 0,6 29-54,-2-1-1,2 1 0,-1-2 1,1 1-1,-2 1 1,2-2-1,-1 2 0,1 0 1,-2-1-1,1 1 1,1-2-1,-2 2 0,0 0 1,2-1-1,-1 1 0,-1 0 1,1 0-1,1 0 1,-2 0-1,1-2 0,-1 2 1,1 0-1,1 0 1,-3 0-1,-5 0-6771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28:34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34 24575,'-3'2'0,"1"-2"0,1 1 0,-2-1 0,1 2 0,1 0 0,-2-1 0,1-1 0,1 2 0,-1-1 0,1 1 0,-1-1 0,1 1 0,-1-1 0,1 1 0,-1 1 0,1-2 0,-1 1 0,2-1 0,-1 1 0,-1 1 0,2-2 0,-1 1 0,1 1 0,0-2 0,-2 2 0,2-1 0,0 0 0,0 1 0,0 1 0,0 66 0,0-67 0,0 0 0,2-1 0,-2 1 0,0 0 0,1-2 0,1 2 0,-2-1 0,1 1 0,1-2 0,-1 2 0,1-1 0,-1 1 0,1-2 0,1 1 0,-2 1 0,1-1 0,-1-1 0,2 1 0,-1-1 0,1 1 0,0-1 0,-2 1 0,2-2 0,-1 1 0,1 1 0,0-2 0,0 1 0,0-1 0,-1 2 0,1-2 0,0 0 0,0 0 0,0 0 0,0 0 0,-2 0 0,2 0 0,0 0 0,1-2 0,-1 2 0,-2 0 0,2-1 0,0-1 0,0 2 0,-1-1 0,1-1 0,0 1 0,-2-1 0,2 1 0,-1-1 0,-1 1 0,2-1 0,-1 0 0,-1-1 0,1 2 0,1-1 0,-1-1 0,-1 2 0,1-2 0,-2 1 0,1-1 0,1 2 0,-2-2 0,1 1 0,-1-1 0,2 0 0,-2 2 0,0-7 0,1 0 0,-1-10 0,0 0 0,-1 0 0,-5-31 0,6 46 0,0 1 0,0 1 0,0-1 0,0 1 0,0-1 0,-2 1 0,2-1 0,0 1 0,-1-1 0,1 1 0,-2-1 0,2 1 0,-2-1 0,2 1 0,-1-1 0,-1 1 0,1-1 0,1 2 0,-2-1 0,1-1 0,-1 1 0,1 1 0,-1-2 0,1 2 0,-1-1 0,1 1 0,-1-2 0,1 2 0,-1-1 0,1 1 0,-1 0 0,1-2 0,-2 2 0,1 0 0,1 0 0,-1 0 0,1 0 0,-1 0 0,-1 0 0,1 0 0,1 0 0,-1 2 0,1-2 0,-1 0 0,-1 1 0,2-1 0,-1 0 0,1 2 0,-1-2 0,1 1 0,-1 1 0,1-2 0,-1 1 0,2 1 0,-3 1 0,-17 23-109,16-16-1147,1-4-5570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28:34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24575,'0'2'0,"0"2"0,0 1 0,0 4 0,0 1 0,0 1 0,0 0 0,0-1 0,2 1 0,2-3 0,1-1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28:34.9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212 0 24575,'-4'2'0,"-2"-1"0,1 1 0,0-1 0,1 1 0,-1-1 0,1 1 0,-1 1 0,1 0 0,1-2 0,-2 2 0,1 0 0,0 0 0,1 0 0,-1 0 0,1 2 0,-3 3 0,-47 61 0,37-38 0,1-1 0,-17 57 0,11-28 0,21-51-1365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7:27:47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1 367 24575,'0'-21'0,"0"-1"0,5-24 0,-3 37 0,0 1 0,1-1 0,0 0 0,0 1 0,1 0 0,0 0 0,9-14 0,-1 4 0,0 1 0,2 0 0,0 2 0,0-1 0,2 1 0,-1 1 0,28-18 0,-30 25 0,0 0 0,1 0 0,-1 1 0,1 1 0,0 0 0,1 1 0,-1 1 0,1 0 0,0 1 0,-1 0 0,24 1 0,30 2-1365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28:34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24575,'2'0'0,"-1"2"0,1-2 0,-1 1 0,1-1 0,-1 2 0,1-2 0,-1 1 0,1-1 0,-2 2 0,1-2 0,1 1 0,-1 1 0,-1-1 0,2-1 0,-1 2 0,-1-1 0,2 1 0,-2-1 0,1 1 0,-1-1 0,2 1 0,-2-2 0,0 1 0,0 1 0,1-1 0,-1 4 0,11 51 0,-6-33 0,-1 1-6,-1 1-1,-1-1 1,-1 0-1,-2 32 1,-2 1-1327,3-50-5493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28:34.9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404 0 24575,'-2'2'0,"1"0"0,-1 0 0,0 0 0,0 0 0,0-1 0,0 1 0,0-1 0,0 1 0,0-1 0,-4 2 0,1 1 0,-71 49 0,2 4 0,-103 102 0,130-96-1365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4:47.552"/>
    </inkml:context>
    <inkml:brush xml:id="br0">
      <inkml:brushProperty name="width" value="0.05" units="cm"/>
      <inkml:brushProperty name="height" value="0.05" units="cm"/>
      <inkml:brushProperty name="color" value="#ED1F33"/>
    </inkml:brush>
  </inkml:definitions>
  <inkml:trace contextRef="#ctx0" brushRef="#br0">0 0 24575,'0'2'0,"0"1"0,0 3 0,0 1 0,0 1 0,0 0 0,0 1 0,0 1 0,0-1 0,0 0 0,0 0 0,0 0 0,0 0 0,0 0 0,0-1 0,0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4:55.674"/>
    </inkml:context>
    <inkml:brush xml:id="br0">
      <inkml:brushProperty name="width" value="0.05" units="cm"/>
      <inkml:brushProperty name="height" value="0.05" units="cm"/>
      <inkml:brushProperty name="color" value="#ED1F33"/>
    </inkml:brush>
  </inkml:definitions>
  <inkml:trace contextRef="#ctx0" brushRef="#br0">0 0 24575,'0'2'0,"0"1"0,0 3 0,0 1 0,0 1 0,0 0 0,0 1 0,0 1 0,0-1 0,0 0 0,0 0 0,0 0 0,0 0 0,0 0 0,0-1 0,0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5:05.056"/>
    </inkml:context>
    <inkml:brush xml:id="br0">
      <inkml:brushProperty name="width" value="0.05" units="cm"/>
      <inkml:brushProperty name="height" value="0.05" units="cm"/>
      <inkml:brushProperty name="color" value="#ED1F33"/>
    </inkml:brush>
  </inkml:definitions>
  <inkml:trace contextRef="#ctx0" brushRef="#br0">0 0 24575,'0'2'0,"0"1"0,0 3 0,0 1 0,0 1 0,0 0 0,0 1 0,0 1 0,0-1 0,0 0 0,0 0 0,0 0 0,0 0 0,0 0 0,0-1 0,0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5:11.737"/>
    </inkml:context>
    <inkml:brush xml:id="br0">
      <inkml:brushProperty name="width" value="0.05" units="cm"/>
      <inkml:brushProperty name="height" value="0.05" units="cm"/>
      <inkml:brushProperty name="color" value="#ED1F33"/>
    </inkml:brush>
  </inkml:definitions>
  <inkml:trace contextRef="#ctx0" brushRef="#br0">0 0 24575,'0'2'0,"0"1"0,0 3 0,0 1 0,0 1 0,0 0 0,0 1 0,0 1 0,0-1 0,0 0 0,0 0 0,0 0 0,0 0 0,0 0 0,0-1 0,0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5:18.345"/>
    </inkml:context>
    <inkml:brush xml:id="br0">
      <inkml:brushProperty name="width" value="0.05" units="cm"/>
      <inkml:brushProperty name="height" value="0.05" units="cm"/>
      <inkml:brushProperty name="color" value="#ED1F33"/>
    </inkml:brush>
  </inkml:definitions>
  <inkml:trace contextRef="#ctx0" brushRef="#br0">0 0 24575,'0'2'0,"0"1"0,0 3 0,0 1 0,0 1 0,0 0 0,0 1 0,0 1 0,0-1 0,0 0 0,0 0 0,0 0 0,0 0 0,0 0 0,0-1 0,0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5:24.916"/>
    </inkml:context>
    <inkml:brush xml:id="br0">
      <inkml:brushProperty name="width" value="0.05" units="cm"/>
      <inkml:brushProperty name="height" value="0.05" units="cm"/>
      <inkml:brushProperty name="color" value="#ED1F33"/>
    </inkml:brush>
  </inkml:definitions>
  <inkml:trace contextRef="#ctx0" brushRef="#br0">0 0 24575,'0'2'0,"0"1"0,0 3 0,0 1 0,0 1 0,0 0 0,0 1 0,0 1 0,0-1 0,0 0 0,0 0 0,0 0 0,0 0 0,0 0 0,0-1 0,0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5:24.917"/>
    </inkml:context>
    <inkml:brush xml:id="br0">
      <inkml:brushProperty name="width" value="0.05" units="cm"/>
      <inkml:brushProperty name="height" value="0.05" units="cm"/>
      <inkml:brushProperty name="color" value="#ED1F33"/>
    </inkml:brush>
  </inkml:definitions>
  <inkml:trace contextRef="#ctx0" brushRef="#br0">0 0 24575,'0'2'0,"0"1"0,0 3 0,0 1 0,0 1 0,0 0 0,0 1 0,0 1 0,0-1 0,0 0 0,0 0 0,0 0 0,0 0 0,0 0 0,0-1 0,0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5:39.351"/>
    </inkml:context>
    <inkml:brush xml:id="br0">
      <inkml:brushProperty name="width" value="0.05" units="cm"/>
      <inkml:brushProperty name="height" value="0.05" units="cm"/>
      <inkml:brushProperty name="color" value="#ED1F33"/>
    </inkml:brush>
  </inkml:definitions>
  <inkml:trace contextRef="#ctx0" brushRef="#br0">0 0 24575,'0'2'0,"0"1"0,0 3 0,0 1 0,0 1 0,0 0 0,0 1 0,0 1 0,0-1 0,0 0 0,0 0 0,0 0 0,0 0 0,0 0 0,0-1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7:27:4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1 350 24575,'1'-5'0,"0"0"0,0 0 0,1 0 0,0 0 0,0 0 0,0 1 0,4-8 0,8-18 0,-11 20 0,0 0 0,1 0 0,1 0 0,0 1 0,0-1 0,1 1 0,0 0 0,9-11 0,-2 7 0,1 0 0,0 1 0,0 1 0,17-10 0,-15 11 0,0 1 0,1 0 0,0 2 0,0 0 0,1 1 0,0 0 0,0 2 0,0 0 0,35-3 0,-52 7-21,49-8 165,-49 8-158,0 0-1,0-1 1,1 1 0,-1-1 0,0 1 0,0-1 0,0 0 0,1 1 0,-1-1 0,0 0-1,0 0 1,0 0 0,0 0 0,1-1 0,-2 1-27,0 1 0,0-1-1,0 0 1,0 1 0,0-1 0,0 0 0,0 1 0,0-1 0,0 0-1,0 1 1,0-1 0,0 0 0,-1 1 0,1-1 0,0 0-1,0 1 1,-1-1 0,1 1 0,-1-1 0,1 1 0,0-1-1,-1 1 1,1-1 0,-1 1 0,1-1 0,-1 1 0,1-1-1,-1 1 1,1 0 0,-2-1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5:39.352"/>
    </inkml:context>
    <inkml:brush xml:id="br0">
      <inkml:brushProperty name="width" value="0.05" units="cm"/>
      <inkml:brushProperty name="height" value="0.05" units="cm"/>
      <inkml:brushProperty name="color" value="#ED1F33"/>
    </inkml:brush>
  </inkml:definitions>
  <inkml:trace contextRef="#ctx0" brushRef="#br0">0 0 24575,'0'2'0,"0"1"0,0 3 0,0 1 0,0 1 0,0 0 0,0 1 0,0 1 0,0-1 0,0 0 0,0 0 0,0 0 0,0 0 0,0 0 0,0-1 0,0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5:51.821"/>
    </inkml:context>
    <inkml:brush xml:id="br0">
      <inkml:brushProperty name="width" value="0.05" units="cm"/>
      <inkml:brushProperty name="height" value="0.05" units="cm"/>
      <inkml:brushProperty name="color" value="#ED1F33"/>
    </inkml:brush>
  </inkml:definitions>
  <inkml:trace contextRef="#ctx0" brushRef="#br0">0 0 24575,'0'2'0,"0"1"0,0 3 0,0 1 0,0 1 0,0 0 0,0 1 0,0 1 0,0-1 0,0 0 0,0 0 0,0 0 0,0 0 0,0 0 0,0-1 0,0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5:51.822"/>
    </inkml:context>
    <inkml:brush xml:id="br0">
      <inkml:brushProperty name="width" value="0.05" units="cm"/>
      <inkml:brushProperty name="height" value="0.05" units="cm"/>
      <inkml:brushProperty name="color" value="#ED1F33"/>
    </inkml:brush>
  </inkml:definitions>
  <inkml:trace contextRef="#ctx0" brushRef="#br0">0 0 24575,'0'2'0,"0"1"0,0 3 0,0 1 0,0 1 0,0 0 0,0 1 0,0 1 0,0-1 0,0 0 0,0 0 0,0 0 0,0 0 0,0 0 0,0-1 0,0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5:58.758"/>
    </inkml:context>
    <inkml:brush xml:id="br0">
      <inkml:brushProperty name="width" value="0.05" units="cm"/>
      <inkml:brushProperty name="height" value="0.05" units="cm"/>
      <inkml:brushProperty name="color" value="#ED1F33"/>
    </inkml:brush>
  </inkml:definitions>
  <inkml:trace contextRef="#ctx0" brushRef="#br0">0 0 24575,'0'2'0,"0"1"0,0 3 0,0 1 0,0 1 0,0 0 0,0 1 0,0 1 0,0-1 0,0 0 0,0 0 0,0 0 0,0 0 0,0 0 0,0-1 0,0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7:02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11 24575,'-4'1'0,"1"-1"0,0 2 0,0-1 0,0-1 0,0 2 0,0-1 0,0 1 0,0-1 0,1 1 0,-1-1 0,0 2 0,1-1 0,-1-1 0,2 2 0,-2-1 0,1 1 0,-1-1 0,2 1 0,-1 0 0,1 0 0,-1-2 0,1 2 0,1 0 0,-2 0 0,1 0 0,1 0 0,-2 6 0,-1 1 0,0 0 0,2 1 0,-1-1 0,2 0 0,0 0 0,0 1 0,2 12 0,-2-22 0,1 1 0,-1-1 0,0 2 0,2-1 0,-2-1 0,0 1 0,1-1 0,1 1 0,-2-1 0,1 1 0,1-1 0,-1 1 0,-1-1 0,2 1 0,-1 0 0,1-1 0,-1-1 0,1 2 0,-1-1 0,1 1 0,1-2 0,-2 1 0,1-1 0,-1 2 0,1-2 0,1 0 0,-2 1 0,1-1 0,1 0 0,-1 0 0,-1 0 0,1 2 0,1-2 0,-2-2 0,1 2 0,1 0 0,-2 0 0,1 0 0,1-1 0,1-1 0,-1 2 0,2-1 0,-2-1 0,0 1 0,2-1 0,-2 1 0,0-1 0,0 0 0,1-1 0,-1 2 0,0-2 0,-1 1 0,1-1 0,0 0 0,0 0 0,-2 2 0,3-2 0,-3 0 0,1 0 0,1-2 0,0-1 0,0-8 0,-2 1 0,2-1 0,-3 0 0,2-1 0,-4 1 0,2 1 0,-1-1 0,-5-15 0,6 29-54,-2-1-1,2 1 0,-1-2 1,1 1-1,-2 1 1,2-2-1,-1 2 0,1 0 1,-2-1-1,1 1 1,1-2-1,-2 2 0,0 0 1,2-1-1,-1 1 0,-1 0 1,1 0-1,1 0 1,-2 0-1,1-2 0,-1 2 1,1 0-1,1 0 1,-3 0-1,-5 0-6771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7:02.1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34 24575,'-3'2'0,"1"-2"0,1 1 0,-2-1 0,1 2 0,1 0 0,-2-1 0,1-1 0,1 2 0,-1-1 0,1 1 0,-1-1 0,1 1 0,-1-1 0,1 1 0,-1 1 0,1-2 0,-1 1 0,2-1 0,-1 1 0,-1 1 0,2-2 0,-1 1 0,1 1 0,0-2 0,-2 2 0,2-1 0,0 0 0,0 1 0,0 1 0,0 66 0,0-67 0,0 0 0,2-1 0,-2 1 0,0 0 0,1-2 0,1 2 0,-2-1 0,1 1 0,1-2 0,-1 2 0,1-1 0,-1 1 0,1-2 0,1 1 0,-2 1 0,1-1 0,-1-1 0,2 1 0,-1-1 0,1 1 0,0-1 0,-2 1 0,2-2 0,-1 1 0,1 1 0,0-2 0,0 1 0,0-1 0,-1 2 0,1-2 0,0 0 0,0 0 0,0 0 0,0 0 0,-2 0 0,2 0 0,0 0 0,1-2 0,-1 2 0,-2 0 0,2-1 0,0-1 0,0 2 0,-1-1 0,1-1 0,0 1 0,-2-1 0,2 1 0,-1-1 0,-1 1 0,2-1 0,-1 0 0,-1-1 0,1 2 0,1-1 0,-1-1 0,-1 2 0,1-2 0,-2 1 0,1-1 0,1 2 0,-2-2 0,1 1 0,-1-1 0,2 0 0,-2 2 0,0-7 0,1 0 0,-1-10 0,0 0 0,-1 0 0,-5-31 0,6 46 0,0 1 0,0 1 0,0-1 0,0 1 0,0-1 0,-2 1 0,2-1 0,0 1 0,-1-1 0,1 1 0,-2-1 0,2 1 0,-2-1 0,2 1 0,-1-1 0,-1 1 0,1-1 0,1 2 0,-2-1 0,1-1 0,-1 1 0,1 1 0,-1-2 0,1 2 0,-1-1 0,1 1 0,-1-2 0,1 2 0,-1-1 0,1 1 0,-1 0 0,1-2 0,-2 2 0,1 0 0,1 0 0,-1 0 0,1 0 0,-1 0 0,-1 0 0,1 0 0,1 0 0,-1 2 0,1-2 0,-1 0 0,-1 1 0,2-1 0,-1 0 0,1 2 0,-1-2 0,1 1 0,-1 1 0,1-2 0,-1 1 0,2 1 0,-3 1 0,-17 23-109,16-16-1147,1-4-5570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7:02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24575,'0'2'0,"0"2"0,0 1 0,0 4 0,0 1 0,0 1 0,0 0 0,0-1 0,2 1 0,2-3 0,1-1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7:02.1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212 0 24575,'-4'2'0,"-2"-1"0,1 1 0,0-1 0,1 1 0,-1-1 0,1 1 0,-1 1 0,1 0 0,1-2 0,-2 2 0,1 0 0,0 0 0,1 0 0,-1 0 0,1 2 0,-3 3 0,-47 61 0,37-38 0,1-1 0,-17 57 0,11-28 0,21-51-1365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7:02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24575,'2'0'0,"-1"2"0,1-2 0,-1 1 0,1-1 0,-1 2 0,1-2 0,-1 1 0,1-1 0,-2 2 0,1-2 0,1 1 0,-1 1 0,-1-1 0,2-1 0,-1 2 0,-1-1 0,2 1 0,-2-1 0,1 1 0,-1-1 0,2 1 0,-2-2 0,0 1 0,0 1 0,1-1 0,-1 4 0,11 51 0,-6-33 0,-1 1-6,-1 1-1,-1-1 1,-1 0-1,-2 32 1,-2 1-1327,3-50-5493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7:07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404 0 24575,'-2'2'0,"1"0"0,-1 0 0,0 0 0,0 0 0,0-1 0,0 1 0,0-1 0,0 1 0,0-1 0,-4 2 0,1 1 0,-71 49 0,2 4 0,-103 102 0,130-96-1365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7:30:45.981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133 127 24575,'0'-1'0,"-1"-1"0,-1-2 0,-2-1 0,-2-2 0,-1 0 0,-3-2 0,-1 0 0,-1-1 0,0-1 0,0 2 0,-1-1 0,1 0 0,2 0 0,1 2 0,3 0 0,0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28:34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11 24575,'-4'1'0,"1"-1"0,0 2 0,0-1 0,0-1 0,0 2 0,0-1 0,0 1 0,0-1 0,1 1 0,-1-1 0,0 2 0,1-1 0,-1-1 0,2 2 0,-2-1 0,1 1 0,-1-1 0,2 1 0,-1 0 0,1 0 0,-1-2 0,1 2 0,1 0 0,-2 0 0,1 0 0,1 0 0,-2 6 0,-1 1 0,0 0 0,2 1 0,-1-1 0,2 0 0,0 0 0,0 1 0,2 12 0,-2-22 0,1 1 0,-1-1 0,0 2 0,2-1 0,-2-1 0,0 1 0,1-1 0,1 1 0,-2-1 0,1 1 0,1-1 0,-1 1 0,-1-1 0,2 1 0,-1 0 0,1-1 0,-1-1 0,1 2 0,-1-1 0,1 1 0,1-2 0,-2 1 0,1-1 0,-1 2 0,1-2 0,1 0 0,-2 1 0,1-1 0,1 0 0,-1 0 0,-1 0 0,1 2 0,1-2 0,-2-2 0,1 2 0,1 0 0,-2 0 0,1 0 0,1-1 0,1-1 0,-1 2 0,2-1 0,-2-1 0,0 1 0,2-1 0,-2 1 0,0-1 0,0 0 0,1-1 0,-1 2 0,0-2 0,-1 1 0,1-1 0,0 0 0,0 0 0,-2 2 0,3-2 0,-3 0 0,1 0 0,1-2 0,0-1 0,0-8 0,-2 1 0,2-1 0,-3 0 0,2-1 0,-4 1 0,2 1 0,-1-1 0,-5-15 0,6 29-54,-2-1-1,2 1 0,-1-2 1,1 1-1,-2 1 1,2-2-1,-1 2 0,1 0 1,-2-1-1,1 1 1,1-2-1,-2 2 0,0 0 1,2-1-1,-1 1 0,-1 0 1,1 0-1,1 0 1,-2 0-1,1-2 0,-1 2 1,1 0-1,1 0 1,-3 0-1,-5 0-6771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28:34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34 24575,'-3'2'0,"1"-2"0,1 1 0,-2-1 0,1 2 0,1 0 0,-2-1 0,1-1 0,1 2 0,-1-1 0,1 1 0,-1-1 0,1 1 0,-1-1 0,1 1 0,-1 1 0,1-2 0,-1 1 0,2-1 0,-1 1 0,-1 1 0,2-2 0,-1 1 0,1 1 0,0-2 0,-2 2 0,2-1 0,0 0 0,0 1 0,0 1 0,0 66 0,0-67 0,0 0 0,2-1 0,-2 1 0,0 0 0,1-2 0,1 2 0,-2-1 0,1 1 0,1-2 0,-1 2 0,1-1 0,-1 1 0,1-2 0,1 1 0,-2 1 0,1-1 0,-1-1 0,2 1 0,-1-1 0,1 1 0,0-1 0,-2 1 0,2-2 0,-1 1 0,1 1 0,0-2 0,0 1 0,0-1 0,-1 2 0,1-2 0,0 0 0,0 0 0,0 0 0,0 0 0,-2 0 0,2 0 0,0 0 0,1-2 0,-1 2 0,-2 0 0,2-1 0,0-1 0,0 2 0,-1-1 0,1-1 0,0 1 0,-2-1 0,2 1 0,-1-1 0,-1 1 0,2-1 0,-1 0 0,-1-1 0,1 2 0,1-1 0,-1-1 0,-1 2 0,1-2 0,-2 1 0,1-1 0,1 2 0,-2-2 0,1 1 0,-1-1 0,2 0 0,-2 2 0,0-7 0,1 0 0,-1-10 0,0 0 0,-1 0 0,-5-31 0,6 46 0,0 1 0,0 1 0,0-1 0,0 1 0,0-1 0,-2 1 0,2-1 0,0 1 0,-1-1 0,1 1 0,-2-1 0,2 1 0,-2-1 0,2 1 0,-1-1 0,-1 1 0,1-1 0,1 2 0,-2-1 0,1-1 0,-1 1 0,1 1 0,-1-2 0,1 2 0,-1-1 0,1 1 0,-1-2 0,1 2 0,-1-1 0,1 1 0,-1 0 0,1-2 0,-2 2 0,1 0 0,1 0 0,-1 0 0,1 0 0,-1 0 0,-1 0 0,1 0 0,1 0 0,-1 2 0,1-2 0,-1 0 0,-1 1 0,2-1 0,-1 0 0,1 2 0,-1-2 0,1 1 0,-1 1 0,1-2 0,-1 1 0,2 1 0,-3 1 0,-17 23-109,16-16-1147,1-4-5570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28:34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24575,'0'2'0,"0"2"0,0 1 0,0 4 0,0 1 0,0 1 0,0 0 0,0-1 0,2 1 0,2-3 0,1-1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28:34.9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212 0 24575,'-4'2'0,"-2"-1"0,1 1 0,0-1 0,1 1 0,-1-1 0,1 1 0,-1 1 0,1 0 0,1-2 0,-2 2 0,1 0 0,0 0 0,1 0 0,-1 0 0,1 2 0,-3 3 0,-47 61 0,37-38 0,1-1 0,-17 57 0,11-28 0,21-51-1365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28:34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24575,'2'0'0,"-1"2"0,1-2 0,-1 1 0,1-1 0,-1 2 0,1-2 0,-1 1 0,1-1 0,-2 2 0,1-2 0,1 1 0,-1 1 0,-1-1 0,2-1 0,-1 2 0,-1-1 0,2 1 0,-2-1 0,1 1 0,-1-1 0,2 1 0,-2-2 0,0 1 0,0 1 0,1-1 0,-1 4 0,11 51 0,-6-33 0,-1 1-6,-1 1-1,-1-1 1,-1 0-1,-2 32 1,-2 1-1327,3-50-5493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28:34.9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404 0 24575,'-2'2'0,"1"0"0,-1 0 0,0 0 0,0 0 0,0-1 0,0 1 0,0-1 0,0 1 0,0-1 0,-4 2 0,1 1 0,-71 49 0,2 4 0,-103 102 0,130-96-1365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4:47.552"/>
    </inkml:context>
    <inkml:brush xml:id="br0">
      <inkml:brushProperty name="width" value="0.05" units="cm"/>
      <inkml:brushProperty name="height" value="0.05" units="cm"/>
      <inkml:brushProperty name="color" value="#ED1F33"/>
    </inkml:brush>
  </inkml:definitions>
  <inkml:trace contextRef="#ctx0" brushRef="#br0">0 0 24575,'0'2'0,"0"1"0,0 3 0,0 1 0,0 1 0,0 0 0,0 1 0,0 1 0,0-1 0,0 0 0,0 0 0,0 0 0,0 0 0,0 0 0,0-1 0,0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4:55.674"/>
    </inkml:context>
    <inkml:brush xml:id="br0">
      <inkml:brushProperty name="width" value="0.05" units="cm"/>
      <inkml:brushProperty name="height" value="0.05" units="cm"/>
      <inkml:brushProperty name="color" value="#ED1F33"/>
    </inkml:brush>
  </inkml:definitions>
  <inkml:trace contextRef="#ctx0" brushRef="#br0">0 0 24575,'0'2'0,"0"1"0,0 3 0,0 1 0,0 1 0,0 0 0,0 1 0,0 1 0,0-1 0,0 0 0,0 0 0,0 0 0,0 0 0,0 0 0,0-1 0,0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5:05.056"/>
    </inkml:context>
    <inkml:brush xml:id="br0">
      <inkml:brushProperty name="width" value="0.05" units="cm"/>
      <inkml:brushProperty name="height" value="0.05" units="cm"/>
      <inkml:brushProperty name="color" value="#ED1F33"/>
    </inkml:brush>
  </inkml:definitions>
  <inkml:trace contextRef="#ctx0" brushRef="#br0">0 0 24575,'0'2'0,"0"1"0,0 3 0,0 1 0,0 1 0,0 0 0,0 1 0,0 1 0,0-1 0,0 0 0,0 0 0,0 0 0,0 0 0,0 0 0,0-1 0,0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5:11.737"/>
    </inkml:context>
    <inkml:brush xml:id="br0">
      <inkml:brushProperty name="width" value="0.05" units="cm"/>
      <inkml:brushProperty name="height" value="0.05" units="cm"/>
      <inkml:brushProperty name="color" value="#ED1F33"/>
    </inkml:brush>
  </inkml:definitions>
  <inkml:trace contextRef="#ctx0" brushRef="#br0">0 0 24575,'0'2'0,"0"1"0,0 3 0,0 1 0,0 1 0,0 0 0,0 1 0,0 1 0,0-1 0,0 0 0,0 0 0,0 0 0,0 0 0,0 0 0,0-1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7:34:44.288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133 127 24575,'0'-1'0,"-1"-1"0,-1-2 0,-2-1 0,-2-2 0,-1 0 0,-3-2 0,-1 0 0,-1-1 0,0-1 0,0 2 0,-1-1 0,1 0 0,2 0 0,1 2 0,3 0 0,0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5:18.345"/>
    </inkml:context>
    <inkml:brush xml:id="br0">
      <inkml:brushProperty name="width" value="0.05" units="cm"/>
      <inkml:brushProperty name="height" value="0.05" units="cm"/>
      <inkml:brushProperty name="color" value="#ED1F33"/>
    </inkml:brush>
  </inkml:definitions>
  <inkml:trace contextRef="#ctx0" brushRef="#br0">0 0 24575,'0'2'0,"0"1"0,0 3 0,0 1 0,0 1 0,0 0 0,0 1 0,0 1 0,0-1 0,0 0 0,0 0 0,0 0 0,0 0 0,0 0 0,0-1 0,0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5:24.916"/>
    </inkml:context>
    <inkml:brush xml:id="br0">
      <inkml:brushProperty name="width" value="0.05" units="cm"/>
      <inkml:brushProperty name="height" value="0.05" units="cm"/>
      <inkml:brushProperty name="color" value="#ED1F33"/>
    </inkml:brush>
  </inkml:definitions>
  <inkml:trace contextRef="#ctx0" brushRef="#br0">0 0 24575,'0'2'0,"0"1"0,0 3 0,0 1 0,0 1 0,0 0 0,0 1 0,0 1 0,0-1 0,0 0 0,0 0 0,0 0 0,0 0 0,0 0 0,0-1 0,0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5:24.917"/>
    </inkml:context>
    <inkml:brush xml:id="br0">
      <inkml:brushProperty name="width" value="0.05" units="cm"/>
      <inkml:brushProperty name="height" value="0.05" units="cm"/>
      <inkml:brushProperty name="color" value="#ED1F33"/>
    </inkml:brush>
  </inkml:definitions>
  <inkml:trace contextRef="#ctx0" brushRef="#br0">0 0 24575,'0'2'0,"0"1"0,0 3 0,0 1 0,0 1 0,0 0 0,0 1 0,0 1 0,0-1 0,0 0 0,0 0 0,0 0 0,0 0 0,0 0 0,0-1 0,0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5:39.351"/>
    </inkml:context>
    <inkml:brush xml:id="br0">
      <inkml:brushProperty name="width" value="0.05" units="cm"/>
      <inkml:brushProperty name="height" value="0.05" units="cm"/>
      <inkml:brushProperty name="color" value="#ED1F33"/>
    </inkml:brush>
  </inkml:definitions>
  <inkml:trace contextRef="#ctx0" brushRef="#br0">0 0 24575,'0'2'0,"0"1"0,0 3 0,0 1 0,0 1 0,0 0 0,0 1 0,0 1 0,0-1 0,0 0 0,0 0 0,0 0 0,0 0 0,0 0 0,0-1 0,0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5:39.352"/>
    </inkml:context>
    <inkml:brush xml:id="br0">
      <inkml:brushProperty name="width" value="0.05" units="cm"/>
      <inkml:brushProperty name="height" value="0.05" units="cm"/>
      <inkml:brushProperty name="color" value="#ED1F33"/>
    </inkml:brush>
  </inkml:definitions>
  <inkml:trace contextRef="#ctx0" brushRef="#br0">0 0 24575,'0'2'0,"0"1"0,0 3 0,0 1 0,0 1 0,0 0 0,0 1 0,0 1 0,0-1 0,0 0 0,0 0 0,0 0 0,0 0 0,0 0 0,0-1 0,0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5:51.821"/>
    </inkml:context>
    <inkml:brush xml:id="br0">
      <inkml:brushProperty name="width" value="0.05" units="cm"/>
      <inkml:brushProperty name="height" value="0.05" units="cm"/>
      <inkml:brushProperty name="color" value="#ED1F33"/>
    </inkml:brush>
  </inkml:definitions>
  <inkml:trace contextRef="#ctx0" brushRef="#br0">0 0 24575,'0'2'0,"0"1"0,0 3 0,0 1 0,0 1 0,0 0 0,0 1 0,0 1 0,0-1 0,0 0 0,0 0 0,0 0 0,0 0 0,0 0 0,0-1 0,0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5:51.822"/>
    </inkml:context>
    <inkml:brush xml:id="br0">
      <inkml:brushProperty name="width" value="0.05" units="cm"/>
      <inkml:brushProperty name="height" value="0.05" units="cm"/>
      <inkml:brushProperty name="color" value="#ED1F33"/>
    </inkml:brush>
  </inkml:definitions>
  <inkml:trace contextRef="#ctx0" brushRef="#br0">0 0 24575,'0'2'0,"0"1"0,0 3 0,0 1 0,0 1 0,0 0 0,0 1 0,0 1 0,0-1 0,0 0 0,0 0 0,0 0 0,0 0 0,0 0 0,0-1 0,0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5:58.758"/>
    </inkml:context>
    <inkml:brush xml:id="br0">
      <inkml:brushProperty name="width" value="0.05" units="cm"/>
      <inkml:brushProperty name="height" value="0.05" units="cm"/>
      <inkml:brushProperty name="color" value="#ED1F33"/>
    </inkml:brush>
  </inkml:definitions>
  <inkml:trace contextRef="#ctx0" brushRef="#br0">0 0 24575,'0'2'0,"0"1"0,0 3 0,0 1 0,0 1 0,0 0 0,0 1 0,0 1 0,0-1 0,0 0 0,0 0 0,0 0 0,0 0 0,0 0 0,0-1 0,0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7:02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11 24575,'-4'1'0,"1"-1"0,0 2 0,0-1 0,0-1 0,0 2 0,0-1 0,0 1 0,0-1 0,1 1 0,-1-1 0,0 2 0,1-1 0,-1-1 0,2 2 0,-2-1 0,1 1 0,-1-1 0,2 1 0,-1 0 0,1 0 0,-1-2 0,1 2 0,1 0 0,-2 0 0,1 0 0,1 0 0,-2 6 0,-1 1 0,0 0 0,2 1 0,-1-1 0,2 0 0,0 0 0,0 1 0,2 12 0,-2-22 0,1 1 0,-1-1 0,0 2 0,2-1 0,-2-1 0,0 1 0,1-1 0,1 1 0,-2-1 0,1 1 0,1-1 0,-1 1 0,-1-1 0,2 1 0,-1 0 0,1-1 0,-1-1 0,1 2 0,-1-1 0,1 1 0,1-2 0,-2 1 0,1-1 0,-1 2 0,1-2 0,1 0 0,-2 1 0,1-1 0,1 0 0,-1 0 0,-1 0 0,1 2 0,1-2 0,-2-2 0,1 2 0,1 0 0,-2 0 0,1 0 0,1-1 0,1-1 0,-1 2 0,2-1 0,-2-1 0,0 1 0,2-1 0,-2 1 0,0-1 0,0 0 0,1-1 0,-1 2 0,0-2 0,-1 1 0,1-1 0,0 0 0,0 0 0,-2 2 0,3-2 0,-3 0 0,1 0 0,1-2 0,0-1 0,0-8 0,-2 1 0,2-1 0,-3 0 0,2-1 0,-4 1 0,2 1 0,-1-1 0,-5-15 0,6 29-54,-2-1-1,2 1 0,-1-2 1,1 1-1,-2 1 1,2-2-1,-1 2 0,1 0 1,-2-1-1,1 1 1,1-2-1,-2 2 0,0 0 1,2-1-1,-1 1 0,-1 0 1,1 0-1,1 0 1,-2 0-1,1-2 0,-1 2 1,1 0-1,1 0 1,-3 0-1,-5 0-6771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7:02.1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34 24575,'-3'2'0,"1"-2"0,1 1 0,-2-1 0,1 2 0,1 0 0,-2-1 0,1-1 0,1 2 0,-1-1 0,1 1 0,-1-1 0,1 1 0,-1-1 0,1 1 0,-1 1 0,1-2 0,-1 1 0,2-1 0,-1 1 0,-1 1 0,2-2 0,-1 1 0,1 1 0,0-2 0,-2 2 0,2-1 0,0 0 0,0 1 0,0 1 0,0 66 0,0-67 0,0 0 0,2-1 0,-2 1 0,0 0 0,1-2 0,1 2 0,-2-1 0,1 1 0,1-2 0,-1 2 0,1-1 0,-1 1 0,1-2 0,1 1 0,-2 1 0,1-1 0,-1-1 0,2 1 0,-1-1 0,1 1 0,0-1 0,-2 1 0,2-2 0,-1 1 0,1 1 0,0-2 0,0 1 0,0-1 0,-1 2 0,1-2 0,0 0 0,0 0 0,0 0 0,0 0 0,-2 0 0,2 0 0,0 0 0,1-2 0,-1 2 0,-2 0 0,2-1 0,0-1 0,0 2 0,-1-1 0,1-1 0,0 1 0,-2-1 0,2 1 0,-1-1 0,-1 1 0,2-1 0,-1 0 0,-1-1 0,1 2 0,1-1 0,-1-1 0,-1 2 0,1-2 0,-2 1 0,1-1 0,1 2 0,-2-2 0,1 1 0,-1-1 0,2 0 0,-2 2 0,0-7 0,1 0 0,-1-10 0,0 0 0,-1 0 0,-5-31 0,6 46 0,0 1 0,0 1 0,0-1 0,0 1 0,0-1 0,-2 1 0,2-1 0,0 1 0,-1-1 0,1 1 0,-2-1 0,2 1 0,-2-1 0,2 1 0,-1-1 0,-1 1 0,1-1 0,1 2 0,-2-1 0,1-1 0,-1 1 0,1 1 0,-1-2 0,1 2 0,-1-1 0,1 1 0,-1-2 0,1 2 0,-1-1 0,1 1 0,-1 0 0,1-2 0,-2 2 0,1 0 0,1 0 0,-1 0 0,1 0 0,-1 0 0,-1 0 0,1 0 0,1 0 0,-1 2 0,1-2 0,-1 0 0,-1 1 0,2-1 0,-1 0 0,1 2 0,-1-2 0,1 1 0,-1 1 0,1-2 0,-1 1 0,2 1 0,-3 1 0,-17 23-109,16-16-1147,1-4-5570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7:34:52.907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133 127 24575,'0'-1'0,"-1"-1"0,-1-2 0,-2-1 0,-2-2 0,-1 0 0,-3-2 0,-1 0 0,-1-1 0,0-1 0,0 2 0,-1-1 0,1 0 0,2 0 0,1 2 0,3 0 0,0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7:02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24575,'0'2'0,"0"2"0,0 1 0,0 4 0,0 1 0,0 1 0,0 0 0,0-1 0,2 1 0,2-3 0,1-1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7:02.1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212 0 24575,'-4'2'0,"-2"-1"0,1 1 0,0-1 0,1 1 0,-1-1 0,1 1 0,-1 1 0,1 0 0,1-2 0,-2 2 0,1 0 0,0 0 0,1 0 0,-1 0 0,1 2 0,-3 3 0,-47 61 0,37-38 0,1-1 0,-17 57 0,11-28 0,21-51-1365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7:02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24575,'2'0'0,"-1"2"0,1-2 0,-1 1 0,1-1 0,-1 2 0,1-2 0,-1 1 0,1-1 0,-2 2 0,1-2 0,1 1 0,-1 1 0,-1-1 0,2-1 0,-1 2 0,-1-1 0,2 1 0,-2-1 0,1 1 0,-1-1 0,2 1 0,-2-2 0,0 1 0,0 1 0,1-1 0,-1 4 0,11 51 0,-6-33 0,-1 1-6,-1 1-1,-1-1 1,-1 0-1,-2 32 1,-2 1-1327,3-50-5493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4:37:07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404 0 24575,'-2'2'0,"1"0"0,-1 0 0,0 0 0,0 0 0,0-1 0,0 1 0,0-1 0,0 1 0,0-1 0,-4 2 0,1 1 0,-71 49 0,2 4 0,-103 102 0,130-96-1365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3:45:39.629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133 127 24575,'0'-1'0,"-1"-1"0,-1-2 0,-2-1 0,-2-2 0,-1 0 0,-3-2 0,-1 0 0,-1-1 0,0-1 0,0 2 0,-1-1 0,1 0 0,2 0 0,1 2 0,3 0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03:45:39.621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133 127 24575,'0'-1'0,"-1"-1"0,-1-2 0,-2-1 0,-2-2 0,-1 0 0,-3-2 0,-1 0 0,-1-1 0,0-1 0,0 2 0,-1-1 0,1 0 0,2 0 0,1 2 0,3 0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57725-E8E1-488E-99FC-D267F1CFD28D}" type="datetimeFigureOut">
              <a:rPr lang="en-AU" smtClean="0"/>
              <a:t>8/12/2022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AC747-83CE-4034-87B0-7E19F1426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4200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AC747-83CE-4034-87B0-7E19F14261C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8036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AC747-83CE-4034-87B0-7E19F14261C4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4910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AC747-83CE-4034-87B0-7E19F14261C4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502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AC747-83CE-4034-87B0-7E19F14261C4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976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AC747-83CE-4034-87B0-7E19F14261C4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5429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AC747-83CE-4034-87B0-7E19F14261C4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086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AC747-83CE-4034-87B0-7E19F14261C4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911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AC747-83CE-4034-87B0-7E19F14261C4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5990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0CEEE-2DBD-430F-BAC3-AB6C9BBDB95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407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cluster is defined by one sequence, known as centroid</a:t>
            </a:r>
          </a:p>
          <a:p>
            <a:r>
              <a:rPr lang="en-GB"/>
              <a:t>Every sequence in the cluster must have similarity above a certain threshold, e.g. 75%</a:t>
            </a:r>
          </a:p>
          <a:p>
            <a:r>
              <a:rPr lang="en-GB"/>
              <a:t>Can be seen as the radius of a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0CEEE-2DBD-430F-BAC3-AB6C9BBDB95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201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cluster is defined by one sequence, known as centroid</a:t>
            </a:r>
          </a:p>
          <a:p>
            <a:r>
              <a:rPr lang="en-GB"/>
              <a:t>Every sequence in the cluster must have similarity above a certain threshold, e.g. 75%</a:t>
            </a:r>
          </a:p>
          <a:p>
            <a:r>
              <a:rPr lang="en-GB"/>
              <a:t>Can be seen as the radius of a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0CEEE-2DBD-430F-BAC3-AB6C9BBDB95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51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AC747-83CE-4034-87B0-7E19F14261C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6266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cluster is defined by one sequence, known as centroid</a:t>
            </a:r>
          </a:p>
          <a:p>
            <a:r>
              <a:rPr lang="en-GB"/>
              <a:t>Every sequence in the cluster must have similarity above a certain threshold, e.g. 75%</a:t>
            </a:r>
          </a:p>
          <a:p>
            <a:r>
              <a:rPr lang="en-GB"/>
              <a:t>Can be seen as the radius of a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0CEEE-2DBD-430F-BAC3-AB6C9BBDB95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752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cluster is defined by one sequence, known as centroid</a:t>
            </a:r>
          </a:p>
          <a:p>
            <a:r>
              <a:rPr lang="en-GB"/>
              <a:t>Every sequence in the cluster must have similarity above a certain threshold, e.g. 75%</a:t>
            </a:r>
          </a:p>
          <a:p>
            <a:r>
              <a:rPr lang="en-GB"/>
              <a:t>Can be seen as the radius of a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0CEEE-2DBD-430F-BAC3-AB6C9BBDB955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300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cluster is defined by one sequence, known as centroid</a:t>
            </a:r>
          </a:p>
          <a:p>
            <a:r>
              <a:rPr lang="en-GB"/>
              <a:t>Every sequence in the cluster must have similarity above a certain threshold, e.g. 75%</a:t>
            </a:r>
          </a:p>
          <a:p>
            <a:r>
              <a:rPr lang="en-GB"/>
              <a:t>Can be seen as the radius of a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0CEEE-2DBD-430F-BAC3-AB6C9BBDB955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492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AC747-83CE-4034-87B0-7E19F14261C4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49256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AC747-83CE-4034-87B0-7E19F14261C4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56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AC747-83CE-4034-87B0-7E19F14261C4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03993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0CEEE-2DBD-430F-BAC3-AB6C9BBDB955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2975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AC747-83CE-4034-87B0-7E19F14261C4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84760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AC747-83CE-4034-87B0-7E19F14261C4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088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AC747-83CE-4034-87B0-7E19F14261C4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277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Synthetic long reads via assembling short reads </a:t>
            </a:r>
            <a:r>
              <a:rPr lang="en-AU">
                <a:sym typeface="Wingdings" panose="05000000000000000000" pitchFamily="2" charset="2"/>
              </a:rPr>
              <a:t> cannot resolve amplicons with repeats longer than short read length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AC747-83CE-4034-87B0-7E19F14261C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1257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Synthetic long reads via assembling short reads </a:t>
            </a:r>
            <a:r>
              <a:rPr lang="en-AU">
                <a:sym typeface="Wingdings" panose="05000000000000000000" pitchFamily="2" charset="2"/>
              </a:rPr>
              <a:t> cannot resolve amplicons with repeats longer than short read length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AC747-83CE-4034-87B0-7E19F14261C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773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AC747-83CE-4034-87B0-7E19F14261C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2001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AC747-83CE-4034-87B0-7E19F14261C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804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0CEEE-2DBD-430F-BAC3-AB6C9BBDB95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15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0CEEE-2DBD-430F-BAC3-AB6C9BBDB95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521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AC747-83CE-4034-87B0-7E19F14261C4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97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544B-9A41-B729-2EC4-FB7F1B53F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09652-DEB8-4481-C263-81AEC62D3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6001E-022B-537D-6835-FF53AC5F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737D-0DE7-459B-8FA3-92E9068BFCAF}" type="datetimeFigureOut">
              <a:rPr lang="en-AU" smtClean="0"/>
              <a:t>8/12/2022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ACED6-34E7-AF5B-38F0-13D61423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00079-62D0-9F23-D0D1-F3DD4FB4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2EDC-8D25-4CEE-9136-0C9D4DFE01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24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7950-9653-FBFA-6EF2-9452F37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56E02-F9B8-8E41-2F9E-D24E7D962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9F7FA-A66F-C870-8382-4C3C003C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737D-0DE7-459B-8FA3-92E9068BFCAF}" type="datetimeFigureOut">
              <a:rPr lang="en-AU" smtClean="0"/>
              <a:t>8/12/2022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582A1-533C-B4AC-FAE7-3C5910C3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84F4C-CA9C-610C-853A-2ED85925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2EDC-8D25-4CEE-9136-0C9D4DFE01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18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F05C7C-9C77-F3B2-8862-F3905F7D8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1A2F1-6129-097A-4BBA-443EDD0A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E1F6F-D1B1-D70F-779B-BE7160CC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737D-0DE7-459B-8FA3-92E9068BFCAF}" type="datetimeFigureOut">
              <a:rPr lang="en-AU" smtClean="0"/>
              <a:t>8/12/2022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93447-CBE2-AC30-67ED-9241025D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12C16-F70E-B5CB-7F0A-AC8D279E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2EDC-8D25-4CEE-9136-0C9D4DFE01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222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C8DE-7A49-CB30-231A-DED3DFFF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5C25-C597-E2AC-AC1F-37C441DFD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AF143-2AAB-693F-DB9C-7FB3334A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737D-0DE7-459B-8FA3-92E9068BFCAF}" type="datetimeFigureOut">
              <a:rPr lang="en-AU" smtClean="0"/>
              <a:t>8/12/2022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2C3C2-CFF5-3105-789F-CAF4E11C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40111-BE12-E065-DF32-246EC8FF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2EDC-8D25-4CEE-9136-0C9D4DFE01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953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81C2-2A36-BC4C-EF54-2CE946D0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FCB27-761B-8C8D-9A72-A6EE68065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2A692-F4B6-4D4C-C694-5A7C71B0A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737D-0DE7-459B-8FA3-92E9068BFCAF}" type="datetimeFigureOut">
              <a:rPr lang="en-AU" smtClean="0"/>
              <a:t>8/12/2022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E1C95-93CA-81B8-448C-D02F2FD5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8E477-56CF-E517-49FA-B73B6FB5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2EDC-8D25-4CEE-9136-0C9D4DFE01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006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B8B6-4B47-CAA6-BC3B-B9DB87B8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B7F7C-611C-F632-64A8-A23E5EE5E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1B78A-BD56-B0C9-3BD1-5AB4CE46F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23D68-DE8D-9FCE-913D-6EEAE336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737D-0DE7-459B-8FA3-92E9068BFCAF}" type="datetimeFigureOut">
              <a:rPr lang="en-AU" smtClean="0"/>
              <a:t>8/12/2022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3F933-283E-51FD-D906-02DDEE16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102FE-ED43-B3EE-80F2-C2E13A44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2EDC-8D25-4CEE-9136-0C9D4DFE01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37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136D-8337-BE44-0E8F-00012F25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94596-6FF4-20D2-CECA-187AE073A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6B642-10DC-EB31-A333-CF1BAA8CA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4FD09-A21E-2BA2-BF97-ED0118DCC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D5743-B92B-6F52-7CF0-5FCC605F3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CA09D-7404-37B2-926B-97D9FAD1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737D-0DE7-459B-8FA3-92E9068BFCAF}" type="datetimeFigureOut">
              <a:rPr lang="en-AU" smtClean="0"/>
              <a:t>8/12/2022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519EA-64D3-A3F6-DC6D-5DE6115E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B1F35F-6AC4-7778-9CD4-29E24ED7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2EDC-8D25-4CEE-9136-0C9D4DFE01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1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265A-7312-7937-AF5D-ACE2049F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9AD66-E5FE-B54C-53A8-64F416F2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737D-0DE7-459B-8FA3-92E9068BFCAF}" type="datetimeFigureOut">
              <a:rPr lang="en-AU" smtClean="0"/>
              <a:t>8/12/2022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2777B-EA8E-097F-B583-CA4310E9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0CA38-6D9E-3489-4B61-DB16FB4F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2EDC-8D25-4CEE-9136-0C9D4DFE01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253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A476A-6869-6FDE-0998-6AB16378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737D-0DE7-459B-8FA3-92E9068BFCAF}" type="datetimeFigureOut">
              <a:rPr lang="en-AU" smtClean="0"/>
              <a:t>8/12/2022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D480C-4079-8D5A-54BF-B838CA19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F3F1E-D8E0-EDE5-4245-0D07B845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2EDC-8D25-4CEE-9136-0C9D4DFE01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8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6B2A-E899-A48F-DD7D-C285D293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28955-D7D6-DE38-671F-DA8406A83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1FD14-F005-EE9C-5ABD-7386E5FBD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6063F-6C10-A495-D20D-D1D81F54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737D-0DE7-459B-8FA3-92E9068BFCAF}" type="datetimeFigureOut">
              <a:rPr lang="en-AU" smtClean="0"/>
              <a:t>8/12/2022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6639B-072E-BB84-9943-C4F0F795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C6DFA-407E-ADBF-5B4B-990D370A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2EDC-8D25-4CEE-9136-0C9D4DFE01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573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0E18-EB6F-633A-7131-C30468FA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DB228-E4DB-9EDE-5052-1E085A345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46296-AF11-1A4B-DA08-FEB807CB7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791D2-4740-9A72-2F80-713204A6B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737D-0DE7-459B-8FA3-92E9068BFCAF}" type="datetimeFigureOut">
              <a:rPr lang="en-AU" smtClean="0"/>
              <a:t>8/12/2022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B6208-29BB-FCFD-2993-86C7852C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A08AA-9F16-52CF-F19B-2AA635DC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2EDC-8D25-4CEE-9136-0C9D4DFE01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467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DAA6D-58A0-C94B-438D-D9DA2D99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63538-CC37-DB38-0DA4-9C0A3BEA6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D3F6D-E5FF-00FF-6840-D5308760E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0737D-0DE7-459B-8FA3-92E9068BFCAF}" type="datetimeFigureOut">
              <a:rPr lang="en-AU" smtClean="0"/>
              <a:t>8/12/2022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D3FA0-9D17-0A2A-B929-36EA9CF48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27B67-468F-2B3F-BA88-6ACA4602E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92EDC-8D25-4CEE-9136-0C9D4DFE01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85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7.xml"/><Relationship Id="rId3" Type="http://schemas.microsoft.com/office/2018/10/relationships/comments" Target="../comments/modernComment_105_476C2461.xml"/><Relationship Id="rId7" Type="http://schemas.openxmlformats.org/officeDocument/2006/relationships/image" Target="../media/image9.png"/><Relationship Id="rId12" Type="http://schemas.openxmlformats.org/officeDocument/2006/relationships/customXml" Target="../ink/ink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customXml" Target="../ink/ink16.xml"/><Relationship Id="rId18" Type="http://schemas.openxmlformats.org/officeDocument/2006/relationships/customXml" Target="../ink/ink21.xml"/><Relationship Id="rId3" Type="http://schemas.openxmlformats.org/officeDocument/2006/relationships/customXml" Target="../ink/ink8.xml"/><Relationship Id="rId21" Type="http://schemas.openxmlformats.org/officeDocument/2006/relationships/customXml" Target="../ink/ink24.xml"/><Relationship Id="rId7" Type="http://schemas.openxmlformats.org/officeDocument/2006/relationships/customXml" Target="../ink/ink11.xml"/><Relationship Id="rId12" Type="http://schemas.openxmlformats.org/officeDocument/2006/relationships/customXml" Target="../ink/ink15.xml"/><Relationship Id="rId17" Type="http://schemas.openxmlformats.org/officeDocument/2006/relationships/customXml" Target="../ink/ink20.xml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19.xml"/><Relationship Id="rId20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1.png"/><Relationship Id="rId24" Type="http://schemas.openxmlformats.org/officeDocument/2006/relationships/image" Target="../media/image13.jpeg"/><Relationship Id="rId5" Type="http://schemas.openxmlformats.org/officeDocument/2006/relationships/customXml" Target="../ink/ink9.xml"/><Relationship Id="rId15" Type="http://schemas.openxmlformats.org/officeDocument/2006/relationships/customXml" Target="../ink/ink18.xml"/><Relationship Id="rId23" Type="http://schemas.openxmlformats.org/officeDocument/2006/relationships/image" Target="../media/image12.png"/><Relationship Id="rId10" Type="http://schemas.openxmlformats.org/officeDocument/2006/relationships/customXml" Target="../ink/ink14.xml"/><Relationship Id="rId19" Type="http://schemas.openxmlformats.org/officeDocument/2006/relationships/customXml" Target="../ink/ink22.xml"/><Relationship Id="rId4" Type="http://schemas.openxmlformats.org/officeDocument/2006/relationships/image" Target="../media/image10.png"/><Relationship Id="rId9" Type="http://schemas.openxmlformats.org/officeDocument/2006/relationships/customXml" Target="../ink/ink13.xml"/><Relationship Id="rId14" Type="http://schemas.openxmlformats.org/officeDocument/2006/relationships/customXml" Target="../ink/ink17.xml"/><Relationship Id="rId22" Type="http://schemas.openxmlformats.org/officeDocument/2006/relationships/customXml" Target="../ink/ink2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openxmlformats.org/officeDocument/2006/relationships/image" Target="../media/image3.png"/><Relationship Id="rId4" Type="http://schemas.openxmlformats.org/officeDocument/2006/relationships/diagramData" Target="../diagrams/data5.xml"/><Relationship Id="rId9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7.xml"/><Relationship Id="rId18" Type="http://schemas.openxmlformats.org/officeDocument/2006/relationships/image" Target="../media/image18.png"/><Relationship Id="rId26" Type="http://schemas.openxmlformats.org/officeDocument/2006/relationships/image" Target="../media/image23.png"/><Relationship Id="rId39" Type="http://schemas.openxmlformats.org/officeDocument/2006/relationships/customXml" Target="../ink/ink45.xml"/><Relationship Id="rId21" Type="http://schemas.openxmlformats.org/officeDocument/2006/relationships/customXml" Target="../ink/ink31.xml"/><Relationship Id="rId34" Type="http://schemas.openxmlformats.org/officeDocument/2006/relationships/customXml" Target="../ink/ink40.xml"/><Relationship Id="rId42" Type="http://schemas.openxmlformats.org/officeDocument/2006/relationships/customXml" Target="../ink/ink48.xml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29" Type="http://schemas.openxmlformats.org/officeDocument/2006/relationships/customXml" Target="../ink/ink35.xml"/><Relationship Id="rId41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customXml" Target="../ink/ink26.xml"/><Relationship Id="rId24" Type="http://schemas.openxmlformats.org/officeDocument/2006/relationships/image" Target="../media/image22.png"/><Relationship Id="rId32" Type="http://schemas.openxmlformats.org/officeDocument/2006/relationships/customXml" Target="../ink/ink38.xml"/><Relationship Id="rId37" Type="http://schemas.openxmlformats.org/officeDocument/2006/relationships/customXml" Target="../ink/ink43.xml"/><Relationship Id="rId40" Type="http://schemas.openxmlformats.org/officeDocument/2006/relationships/customXml" Target="../ink/ink46.xml"/><Relationship Id="rId5" Type="http://schemas.openxmlformats.org/officeDocument/2006/relationships/diagramLayout" Target="../diagrams/layout6.xml"/><Relationship Id="rId15" Type="http://schemas.openxmlformats.org/officeDocument/2006/relationships/customXml" Target="../ink/ink28.xml"/><Relationship Id="rId23" Type="http://schemas.openxmlformats.org/officeDocument/2006/relationships/image" Target="../media/image21.png"/><Relationship Id="rId28" Type="http://schemas.openxmlformats.org/officeDocument/2006/relationships/customXml" Target="../ink/ink34.xml"/><Relationship Id="rId36" Type="http://schemas.openxmlformats.org/officeDocument/2006/relationships/customXml" Target="../ink/ink42.xml"/><Relationship Id="rId10" Type="http://schemas.openxmlformats.org/officeDocument/2006/relationships/image" Target="../media/image3.png"/><Relationship Id="rId19" Type="http://schemas.openxmlformats.org/officeDocument/2006/relationships/customXml" Target="../ink/ink30.xml"/><Relationship Id="rId31" Type="http://schemas.openxmlformats.org/officeDocument/2006/relationships/customXml" Target="../ink/ink37.xml"/><Relationship Id="rId4" Type="http://schemas.openxmlformats.org/officeDocument/2006/relationships/diagramData" Target="../diagrams/data6.xml"/><Relationship Id="rId9" Type="http://schemas.openxmlformats.org/officeDocument/2006/relationships/image" Target="../media/image2.png"/><Relationship Id="rId14" Type="http://schemas.openxmlformats.org/officeDocument/2006/relationships/image" Target="../media/image16.png"/><Relationship Id="rId22" Type="http://schemas.openxmlformats.org/officeDocument/2006/relationships/image" Target="../media/image20.png"/><Relationship Id="rId27" Type="http://schemas.openxmlformats.org/officeDocument/2006/relationships/customXml" Target="../ink/ink33.xml"/><Relationship Id="rId30" Type="http://schemas.openxmlformats.org/officeDocument/2006/relationships/customXml" Target="../ink/ink36.xml"/><Relationship Id="rId35" Type="http://schemas.openxmlformats.org/officeDocument/2006/relationships/customXml" Target="../ink/ink41.xml"/><Relationship Id="rId43" Type="http://schemas.openxmlformats.org/officeDocument/2006/relationships/customXml" Target="../ink/ink49.xml"/><Relationship Id="rId8" Type="http://schemas.microsoft.com/office/2007/relationships/diagramDrawing" Target="../diagrams/drawing6.xml"/><Relationship Id="rId3" Type="http://schemas.openxmlformats.org/officeDocument/2006/relationships/image" Target="../media/image14.png"/><Relationship Id="rId12" Type="http://schemas.openxmlformats.org/officeDocument/2006/relationships/image" Target="../media/image15.png"/><Relationship Id="rId17" Type="http://schemas.openxmlformats.org/officeDocument/2006/relationships/customXml" Target="../ink/ink29.xml"/><Relationship Id="rId25" Type="http://schemas.openxmlformats.org/officeDocument/2006/relationships/customXml" Target="../ink/ink32.xml"/><Relationship Id="rId33" Type="http://schemas.openxmlformats.org/officeDocument/2006/relationships/customXml" Target="../ink/ink39.xml"/><Relationship Id="rId38" Type="http://schemas.openxmlformats.org/officeDocument/2006/relationships/customXml" Target="../ink/ink44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1.xml"/><Relationship Id="rId18" Type="http://schemas.openxmlformats.org/officeDocument/2006/relationships/image" Target="../media/image18.png"/><Relationship Id="rId26" Type="http://schemas.openxmlformats.org/officeDocument/2006/relationships/image" Target="../media/image23.png"/><Relationship Id="rId39" Type="http://schemas.openxmlformats.org/officeDocument/2006/relationships/customXml" Target="../ink/ink69.xml"/><Relationship Id="rId21" Type="http://schemas.openxmlformats.org/officeDocument/2006/relationships/customXml" Target="../ink/ink55.xml"/><Relationship Id="rId34" Type="http://schemas.openxmlformats.org/officeDocument/2006/relationships/customXml" Target="../ink/ink64.xml"/><Relationship Id="rId42" Type="http://schemas.openxmlformats.org/officeDocument/2006/relationships/customXml" Target="../ink/ink72.xml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29" Type="http://schemas.openxmlformats.org/officeDocument/2006/relationships/customXml" Target="../ink/ink59.xml"/><Relationship Id="rId41" Type="http://schemas.openxmlformats.org/officeDocument/2006/relationships/customXml" Target="../ink/ink7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11" Type="http://schemas.openxmlformats.org/officeDocument/2006/relationships/customXml" Target="../ink/ink50.xml"/><Relationship Id="rId24" Type="http://schemas.openxmlformats.org/officeDocument/2006/relationships/image" Target="../media/image22.png"/><Relationship Id="rId32" Type="http://schemas.openxmlformats.org/officeDocument/2006/relationships/customXml" Target="../ink/ink62.xml"/><Relationship Id="rId37" Type="http://schemas.openxmlformats.org/officeDocument/2006/relationships/customXml" Target="../ink/ink67.xml"/><Relationship Id="rId40" Type="http://schemas.openxmlformats.org/officeDocument/2006/relationships/customXml" Target="../ink/ink70.xml"/><Relationship Id="rId5" Type="http://schemas.openxmlformats.org/officeDocument/2006/relationships/diagramLayout" Target="../diagrams/layout7.xml"/><Relationship Id="rId15" Type="http://schemas.openxmlformats.org/officeDocument/2006/relationships/customXml" Target="../ink/ink52.xml"/><Relationship Id="rId23" Type="http://schemas.openxmlformats.org/officeDocument/2006/relationships/image" Target="../media/image21.png"/><Relationship Id="rId28" Type="http://schemas.openxmlformats.org/officeDocument/2006/relationships/customXml" Target="../ink/ink58.xml"/><Relationship Id="rId36" Type="http://schemas.openxmlformats.org/officeDocument/2006/relationships/customXml" Target="../ink/ink66.xml"/><Relationship Id="rId10" Type="http://schemas.openxmlformats.org/officeDocument/2006/relationships/image" Target="../media/image3.png"/><Relationship Id="rId19" Type="http://schemas.openxmlformats.org/officeDocument/2006/relationships/customXml" Target="../ink/ink54.xml"/><Relationship Id="rId31" Type="http://schemas.openxmlformats.org/officeDocument/2006/relationships/customXml" Target="../ink/ink61.xml"/><Relationship Id="rId4" Type="http://schemas.openxmlformats.org/officeDocument/2006/relationships/diagramData" Target="../diagrams/data7.xml"/><Relationship Id="rId9" Type="http://schemas.openxmlformats.org/officeDocument/2006/relationships/image" Target="../media/image2.png"/><Relationship Id="rId14" Type="http://schemas.openxmlformats.org/officeDocument/2006/relationships/image" Target="../media/image16.png"/><Relationship Id="rId22" Type="http://schemas.openxmlformats.org/officeDocument/2006/relationships/image" Target="../media/image20.png"/><Relationship Id="rId27" Type="http://schemas.openxmlformats.org/officeDocument/2006/relationships/customXml" Target="../ink/ink57.xml"/><Relationship Id="rId30" Type="http://schemas.openxmlformats.org/officeDocument/2006/relationships/customXml" Target="../ink/ink60.xml"/><Relationship Id="rId35" Type="http://schemas.openxmlformats.org/officeDocument/2006/relationships/customXml" Target="../ink/ink65.xml"/><Relationship Id="rId43" Type="http://schemas.openxmlformats.org/officeDocument/2006/relationships/customXml" Target="../ink/ink73.xml"/><Relationship Id="rId8" Type="http://schemas.microsoft.com/office/2007/relationships/diagramDrawing" Target="../diagrams/drawing7.xml"/><Relationship Id="rId3" Type="http://schemas.openxmlformats.org/officeDocument/2006/relationships/image" Target="../media/image14.png"/><Relationship Id="rId12" Type="http://schemas.openxmlformats.org/officeDocument/2006/relationships/image" Target="../media/image15.png"/><Relationship Id="rId17" Type="http://schemas.openxmlformats.org/officeDocument/2006/relationships/customXml" Target="../ink/ink53.xml"/><Relationship Id="rId25" Type="http://schemas.openxmlformats.org/officeDocument/2006/relationships/customXml" Target="../ink/ink56.xml"/><Relationship Id="rId33" Type="http://schemas.openxmlformats.org/officeDocument/2006/relationships/customXml" Target="../ink/ink63.xml"/><Relationship Id="rId38" Type="http://schemas.openxmlformats.org/officeDocument/2006/relationships/customXml" Target="../ink/ink6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24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24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10" Type="http://schemas.microsoft.com/office/2007/relationships/hdphoto" Target="../media/hdphoto1.wdp"/><Relationship Id="rId4" Type="http://schemas.openxmlformats.org/officeDocument/2006/relationships/diagramData" Target="../diagrams/data15.xml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2" Type="http://schemas.microsoft.com/office/2018/10/relationships/comments" Target="../comments/modernComment_129_6068B8FB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A_26D5FFC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Relationship Id="rId9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5" Type="http://schemas.openxmlformats.org/officeDocument/2006/relationships/diagramQuickStyle" Target="../diagrams/quickStyle20.xml"/><Relationship Id="rId10" Type="http://schemas.openxmlformats.org/officeDocument/2006/relationships/diagramQuickStyle" Target="../diagrams/quickStyle21.xml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microsoft.com/office/2018/10/relationships/comments" Target="../comments/modernComment_13F_C838EA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4_285BF12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C693-3258-9439-8103-8FC33BE68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133" y="1469663"/>
            <a:ext cx="9973733" cy="2387600"/>
          </a:xfrm>
        </p:spPr>
        <p:txBody>
          <a:bodyPr>
            <a:noAutofit/>
          </a:bodyPr>
          <a:lstStyle/>
          <a:p>
            <a:r>
              <a:rPr lang="en-AU" sz="44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High-accuracy long-read amplicon consensus reconstruction with Nanopore sequencing data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D268AA-2E8E-0EE0-52AC-723484FA956D}"/>
              </a:ext>
            </a:extLst>
          </p:cNvPr>
          <p:cNvSpPr txBox="1">
            <a:spLocks/>
          </p:cNvSpPr>
          <p:nvPr/>
        </p:nvSpPr>
        <p:spPr>
          <a:xfrm>
            <a:off x="1304717" y="5072605"/>
            <a:ext cx="9973733" cy="665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>
                <a:latin typeface="Arial" panose="020B0604020202020204" pitchFamily="34" charset="0"/>
                <a:cs typeface="Arial" panose="020B0604020202020204" pitchFamily="34" charset="0"/>
              </a:rPr>
              <a:t>Rita Tam (Schwessinger Lab)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95A4C3-338E-ED77-B6C5-DF5EABB3253B}"/>
              </a:ext>
            </a:extLst>
          </p:cNvPr>
          <p:cNvSpPr txBox="1">
            <a:spLocks/>
          </p:cNvSpPr>
          <p:nvPr/>
        </p:nvSpPr>
        <p:spPr>
          <a:xfrm>
            <a:off x="195585" y="3350871"/>
            <a:ext cx="12191999" cy="18679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>
                <a:latin typeface="Arial" panose="020B0604020202020204" pitchFamily="34" charset="0"/>
                <a:cs typeface="Arial" panose="020B0604020202020204" pitchFamily="34" charset="0"/>
              </a:rPr>
              <a:t>Nanopore Sequencing for Biosecurity Workshop 2022</a:t>
            </a:r>
          </a:p>
        </p:txBody>
      </p:sp>
    </p:spTree>
    <p:extLst>
      <p:ext uri="{BB962C8B-B14F-4D97-AF65-F5344CB8AC3E}">
        <p14:creationId xmlns:p14="http://schemas.microsoft.com/office/powerpoint/2010/main" val="3255121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BB3C-38B5-96AD-A8A9-47FB4A92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606"/>
            <a:ext cx="10515600" cy="1325563"/>
          </a:xfrm>
        </p:spPr>
        <p:txBody>
          <a:bodyPr/>
          <a:lstStyle/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199DF-061F-39D1-F5A1-A73CB8FB4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170"/>
            <a:ext cx="10515600" cy="105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Reconstruct consensus sequences of full-ITS regions for a set of fungal samples, using long-read amplicon sequencing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EE74BFC-FB27-8F32-1378-68E86B14DF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9941968"/>
              </p:ext>
            </p:extLst>
          </p:nvPr>
        </p:nvGraphicFramePr>
        <p:xfrm>
          <a:off x="337485" y="4038753"/>
          <a:ext cx="11854515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99C8B2F-E200-3452-452B-C8DEAE1B0A1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0612" y="3429000"/>
            <a:ext cx="461845" cy="673055"/>
          </a:xfrm>
          <a:prstGeom prst="rect">
            <a:avLst/>
          </a:prstGeom>
        </p:spPr>
      </p:pic>
      <p:pic>
        <p:nvPicPr>
          <p:cNvPr id="7" name="Picture 12" descr="Dna, computer, scientific, computing, sequence icon - Download on Iconfinder">
            <a:extLst>
              <a:ext uri="{FF2B5EF4-FFF2-40B4-BE49-F238E27FC236}">
                <a16:creationId xmlns:a16="http://schemas.microsoft.com/office/drawing/2014/main" id="{924EF857-7793-B723-06DA-9D6BE24F6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213" y="3526703"/>
            <a:ext cx="560787" cy="56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67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0329CA71-A6B0-995C-D063-B9F6C158E4E6}"/>
              </a:ext>
            </a:extLst>
          </p:cNvPr>
          <p:cNvCxnSpPr>
            <a:cxnSpLocks/>
          </p:cNvCxnSpPr>
          <p:nvPr/>
        </p:nvCxnSpPr>
        <p:spPr>
          <a:xfrm>
            <a:off x="5535973" y="74056"/>
            <a:ext cx="0" cy="30628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98B6612-A9E9-4573-DE25-5636575580AE}"/>
              </a:ext>
            </a:extLst>
          </p:cNvPr>
          <p:cNvSpPr/>
          <p:nvPr/>
        </p:nvSpPr>
        <p:spPr>
          <a:xfrm>
            <a:off x="3202818" y="369402"/>
            <a:ext cx="7097963" cy="1161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8119DF-09B7-855C-B62F-63EE08A5456B}"/>
              </a:ext>
            </a:extLst>
          </p:cNvPr>
          <p:cNvSpPr/>
          <p:nvPr/>
        </p:nvSpPr>
        <p:spPr>
          <a:xfrm>
            <a:off x="4576739" y="228259"/>
            <a:ext cx="942461" cy="1411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07907C-DC57-DAF8-7CED-41B433CF9B68}"/>
              </a:ext>
            </a:extLst>
          </p:cNvPr>
          <p:cNvSpPr/>
          <p:nvPr/>
        </p:nvSpPr>
        <p:spPr>
          <a:xfrm>
            <a:off x="8057281" y="653977"/>
            <a:ext cx="1045238" cy="14704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969BE5-21A2-52D6-CF5C-1E3138D7EACB}"/>
              </a:ext>
            </a:extLst>
          </p:cNvPr>
          <p:cNvCxnSpPr>
            <a:cxnSpLocks/>
          </p:cNvCxnSpPr>
          <p:nvPr/>
        </p:nvCxnSpPr>
        <p:spPr>
          <a:xfrm>
            <a:off x="5535973" y="289538"/>
            <a:ext cx="7725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608BAC-A563-E182-3121-C2BDBB765F18}"/>
              </a:ext>
            </a:extLst>
          </p:cNvPr>
          <p:cNvCxnSpPr>
            <a:cxnSpLocks/>
          </p:cNvCxnSpPr>
          <p:nvPr/>
        </p:nvCxnSpPr>
        <p:spPr>
          <a:xfrm flipH="1">
            <a:off x="7251621" y="727499"/>
            <a:ext cx="7883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29E9D21-384C-16AE-EF58-2DF579C9B8F4}"/>
              </a:ext>
            </a:extLst>
          </p:cNvPr>
          <p:cNvSpPr/>
          <p:nvPr/>
        </p:nvSpPr>
        <p:spPr>
          <a:xfrm>
            <a:off x="3202818" y="537852"/>
            <a:ext cx="7097963" cy="1161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B27BE6-1896-72C0-C535-E2A411EB9866}"/>
              </a:ext>
            </a:extLst>
          </p:cNvPr>
          <p:cNvCxnSpPr>
            <a:cxnSpLocks/>
          </p:cNvCxnSpPr>
          <p:nvPr/>
        </p:nvCxnSpPr>
        <p:spPr>
          <a:xfrm>
            <a:off x="6772444" y="1069365"/>
            <a:ext cx="0" cy="572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DA3A12EE-1093-78B8-483E-FEFC99544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1591" y="1204639"/>
            <a:ext cx="4220895" cy="315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PCR to amplify region of interest</a:t>
            </a:r>
          </a:p>
        </p:txBody>
      </p: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30A1AA2C-A4EF-3C5C-7CB7-D287AA6E4733}"/>
              </a:ext>
            </a:extLst>
          </p:cNvPr>
          <p:cNvGrpSpPr/>
          <p:nvPr/>
        </p:nvGrpSpPr>
        <p:grpSpPr>
          <a:xfrm>
            <a:off x="5094080" y="1752501"/>
            <a:ext cx="2816444" cy="770210"/>
            <a:chOff x="3054004" y="1624313"/>
            <a:chExt cx="3418361" cy="93481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E3DE7EA-9163-3DB6-EC33-D0946006AA3F}"/>
                </a:ext>
              </a:extLst>
            </p:cNvPr>
            <p:cNvGrpSpPr/>
            <p:nvPr/>
          </p:nvGrpSpPr>
          <p:grpSpPr>
            <a:xfrm rot="1396914">
              <a:off x="3999494" y="1729025"/>
              <a:ext cx="934816" cy="78655"/>
              <a:chOff x="2900900" y="3223662"/>
              <a:chExt cx="4527790" cy="13317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FA6F369-6ABD-8858-9419-289EC5C58704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D784F3D-8F7A-E39B-CCC3-98173AEE86B6}"/>
                  </a:ext>
                </a:extLst>
              </p:cNvPr>
              <p:cNvSpPr/>
              <p:nvPr/>
            </p:nvSpPr>
            <p:spPr>
              <a:xfrm>
                <a:off x="2900900" y="3230260"/>
                <a:ext cx="942461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47452B2-5661-F869-1E8A-22F5528AEB9D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EE9AD29-DACC-7B02-172A-298915D4CCB7}"/>
                </a:ext>
              </a:extLst>
            </p:cNvPr>
            <p:cNvGrpSpPr/>
            <p:nvPr/>
          </p:nvGrpSpPr>
          <p:grpSpPr>
            <a:xfrm rot="2685379">
              <a:off x="3054004" y="2069777"/>
              <a:ext cx="934816" cy="91457"/>
              <a:chOff x="2900900" y="3223662"/>
              <a:chExt cx="4527790" cy="13317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661595C-2F45-D52F-BD35-B45F91F73E5E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41E0297-3FC8-625A-DA68-C6F70F73AD8A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EF51CAE-49DB-98F5-60E6-E7338F983617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EEDB3FD-EA57-CC24-2C67-12E5D010FE95}"/>
                </a:ext>
              </a:extLst>
            </p:cNvPr>
            <p:cNvGrpSpPr/>
            <p:nvPr/>
          </p:nvGrpSpPr>
          <p:grpSpPr>
            <a:xfrm rot="10800000">
              <a:off x="3687529" y="2062968"/>
              <a:ext cx="934816" cy="78655"/>
              <a:chOff x="2900900" y="3223662"/>
              <a:chExt cx="4527790" cy="13317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2817D9-0F5D-DBA7-C7A9-96ADCCECAC2D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BD06D2A-FEE2-A48C-11FF-293692D6406F}"/>
                  </a:ext>
                </a:extLst>
              </p:cNvPr>
              <p:cNvSpPr/>
              <p:nvPr/>
            </p:nvSpPr>
            <p:spPr>
              <a:xfrm>
                <a:off x="2900900" y="3230260"/>
                <a:ext cx="942461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7043360-7949-837E-A6DD-C32B0B3F4FD7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FD0CD9-677F-3AB7-486D-C6E7418D02A2}"/>
                </a:ext>
              </a:extLst>
            </p:cNvPr>
            <p:cNvGrpSpPr/>
            <p:nvPr/>
          </p:nvGrpSpPr>
          <p:grpSpPr>
            <a:xfrm rot="341165">
              <a:off x="4104419" y="2454189"/>
              <a:ext cx="934816" cy="78655"/>
              <a:chOff x="2900900" y="3223662"/>
              <a:chExt cx="4527790" cy="13317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86E10D4-6076-A00C-34D6-446BC24F3F3D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503D0DE-9372-ADF7-0B6E-E3AE02C56163}"/>
                  </a:ext>
                </a:extLst>
              </p:cNvPr>
              <p:cNvSpPr/>
              <p:nvPr/>
            </p:nvSpPr>
            <p:spPr>
              <a:xfrm>
                <a:off x="2900900" y="3230260"/>
                <a:ext cx="942461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D4705A8-89CF-960E-DD6A-30F117A7DC8F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B4D6097-6F24-1F46-69D2-A3B56F26D455}"/>
                </a:ext>
              </a:extLst>
            </p:cNvPr>
            <p:cNvGrpSpPr/>
            <p:nvPr/>
          </p:nvGrpSpPr>
          <p:grpSpPr>
            <a:xfrm rot="21016596">
              <a:off x="5013481" y="1956677"/>
              <a:ext cx="934816" cy="78655"/>
              <a:chOff x="2900900" y="3223662"/>
              <a:chExt cx="4527790" cy="13317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CBA735D-27A2-3D6F-82E6-13A565E12815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6E360E4-A65E-1F3D-B119-AE9CFF9E9739}"/>
                  </a:ext>
                </a:extLst>
              </p:cNvPr>
              <p:cNvSpPr/>
              <p:nvPr/>
            </p:nvSpPr>
            <p:spPr>
              <a:xfrm>
                <a:off x="2900900" y="3230260"/>
                <a:ext cx="942461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8FFB8C3-9751-2D2F-196C-33282F1B4AB7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A59DD94-F398-F276-5B5A-A39182BB4202}"/>
                </a:ext>
              </a:extLst>
            </p:cNvPr>
            <p:cNvGrpSpPr/>
            <p:nvPr/>
          </p:nvGrpSpPr>
          <p:grpSpPr>
            <a:xfrm rot="21016596">
              <a:off x="4622273" y="2237663"/>
              <a:ext cx="934816" cy="78655"/>
              <a:chOff x="2900900" y="3223662"/>
              <a:chExt cx="4527790" cy="13317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BDE86C6-BAE0-DB18-4642-8469A58F09C6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296A6A9-C042-D346-8186-9A2BE018EDCB}"/>
                  </a:ext>
                </a:extLst>
              </p:cNvPr>
              <p:cNvSpPr/>
              <p:nvPr/>
            </p:nvSpPr>
            <p:spPr>
              <a:xfrm>
                <a:off x="2900900" y="3230260"/>
                <a:ext cx="942461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A758A48-ECAC-5E9D-D983-62AB350EE656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9EC0EB1-ACF2-5822-26E6-5888CB5C7A26}"/>
                </a:ext>
              </a:extLst>
            </p:cNvPr>
            <p:cNvGrpSpPr/>
            <p:nvPr/>
          </p:nvGrpSpPr>
          <p:grpSpPr>
            <a:xfrm rot="20093684">
              <a:off x="5134392" y="2344532"/>
              <a:ext cx="934816" cy="99783"/>
              <a:chOff x="2900900" y="3223662"/>
              <a:chExt cx="4527790" cy="13317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F8AB895-A0BB-8D27-1606-D6DBD18933E8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5C751BF-5341-F7EF-EECF-457299B00916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B5106F8-E764-ED12-B1B9-D68063A28C7F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CD21E2E6-F786-ED3F-FF83-7051D390E8DA}"/>
                </a:ext>
              </a:extLst>
            </p:cNvPr>
            <p:cNvGrpSpPr/>
            <p:nvPr/>
          </p:nvGrpSpPr>
          <p:grpSpPr>
            <a:xfrm rot="8024009">
              <a:off x="5959229" y="2045992"/>
              <a:ext cx="934816" cy="91457"/>
              <a:chOff x="2900900" y="3223662"/>
              <a:chExt cx="4527790" cy="133170"/>
            </a:xfrm>
          </p:grpSpPr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2F5665E8-6B1E-2CF4-C744-3CE1C55B7D7B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27" name="Rectangle 1026">
                <a:extLst>
                  <a:ext uri="{FF2B5EF4-FFF2-40B4-BE49-F238E27FC236}">
                    <a16:creationId xmlns:a16="http://schemas.microsoft.com/office/drawing/2014/main" id="{2AED0948-DB99-48E9-3286-735A8744505B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28" name="Rectangle 1027">
                <a:extLst>
                  <a:ext uri="{FF2B5EF4-FFF2-40B4-BE49-F238E27FC236}">
                    <a16:creationId xmlns:a16="http://schemas.microsoft.com/office/drawing/2014/main" id="{2527569D-1298-DC0A-253B-659550C0E435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1052" name="Content Placeholder 2">
            <a:extLst>
              <a:ext uri="{FF2B5EF4-FFF2-40B4-BE49-F238E27FC236}">
                <a16:creationId xmlns:a16="http://schemas.microsoft.com/office/drawing/2014/main" id="{383E3259-C8EC-37B9-5374-F9AF14F75124}"/>
              </a:ext>
            </a:extLst>
          </p:cNvPr>
          <p:cNvSpPr txBox="1">
            <a:spLocks/>
          </p:cNvSpPr>
          <p:nvPr/>
        </p:nvSpPr>
        <p:spPr>
          <a:xfrm>
            <a:off x="8084442" y="2078601"/>
            <a:ext cx="4220895" cy="315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600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Amplicons</a:t>
            </a:r>
            <a:endParaRPr lang="en-AU" sz="1600" b="1">
              <a:sym typeface="Wingdings" panose="05000000000000000000" pitchFamily="2" charset="2"/>
            </a:endParaRPr>
          </a:p>
        </p:txBody>
      </p:sp>
      <p:sp>
        <p:nvSpPr>
          <p:cNvPr id="1056" name="Content Placeholder 2">
            <a:extLst>
              <a:ext uri="{FF2B5EF4-FFF2-40B4-BE49-F238E27FC236}">
                <a16:creationId xmlns:a16="http://schemas.microsoft.com/office/drawing/2014/main" id="{63E2E0EF-C789-375F-8E5F-0429E4A17BF7}"/>
              </a:ext>
            </a:extLst>
          </p:cNvPr>
          <p:cNvSpPr txBox="1">
            <a:spLocks/>
          </p:cNvSpPr>
          <p:nvPr/>
        </p:nvSpPr>
        <p:spPr>
          <a:xfrm>
            <a:off x="10271823" y="367911"/>
            <a:ext cx="946441" cy="315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gDNA</a:t>
            </a:r>
            <a:endParaRPr lang="en-AU" sz="2000">
              <a:sym typeface="Wingdings" panose="05000000000000000000" pitchFamily="2" charset="2"/>
            </a:endParaRPr>
          </a:p>
        </p:txBody>
      </p:sp>
      <p:sp>
        <p:nvSpPr>
          <p:cNvPr id="1057" name="Content Placeholder 2">
            <a:extLst>
              <a:ext uri="{FF2B5EF4-FFF2-40B4-BE49-F238E27FC236}">
                <a16:creationId xmlns:a16="http://schemas.microsoft.com/office/drawing/2014/main" id="{846CBCB7-179A-ECA1-68EB-4C3AD9FDA215}"/>
              </a:ext>
            </a:extLst>
          </p:cNvPr>
          <p:cNvSpPr txBox="1">
            <a:spLocks/>
          </p:cNvSpPr>
          <p:nvPr/>
        </p:nvSpPr>
        <p:spPr>
          <a:xfrm>
            <a:off x="4674738" y="-31128"/>
            <a:ext cx="946441" cy="315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primer</a:t>
            </a:r>
            <a:endParaRPr lang="en-AU" sz="1600">
              <a:sym typeface="Wingdings" panose="05000000000000000000" pitchFamily="2" charset="2"/>
            </a:endParaRPr>
          </a:p>
        </p:txBody>
      </p:sp>
      <p:sp>
        <p:nvSpPr>
          <p:cNvPr id="1058" name="Content Placeholder 2">
            <a:extLst>
              <a:ext uri="{FF2B5EF4-FFF2-40B4-BE49-F238E27FC236}">
                <a16:creationId xmlns:a16="http://schemas.microsoft.com/office/drawing/2014/main" id="{01C83797-7676-EB2E-0238-CA013EC960FF}"/>
              </a:ext>
            </a:extLst>
          </p:cNvPr>
          <p:cNvSpPr txBox="1">
            <a:spLocks/>
          </p:cNvSpPr>
          <p:nvPr/>
        </p:nvSpPr>
        <p:spPr>
          <a:xfrm>
            <a:off x="8173425" y="745678"/>
            <a:ext cx="946441" cy="315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primer</a:t>
            </a:r>
            <a:endParaRPr lang="en-AU" sz="1600">
              <a:sym typeface="Wingdings" panose="05000000000000000000" pitchFamily="2" charset="2"/>
            </a:endParaRPr>
          </a:p>
        </p:txBody>
      </p: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27B00648-2EB8-CEF0-76A0-5108452955B9}"/>
              </a:ext>
            </a:extLst>
          </p:cNvPr>
          <p:cNvCxnSpPr>
            <a:cxnSpLocks/>
          </p:cNvCxnSpPr>
          <p:nvPr/>
        </p:nvCxnSpPr>
        <p:spPr>
          <a:xfrm>
            <a:off x="8039933" y="537852"/>
            <a:ext cx="0" cy="38267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8" name="Group 1227">
            <a:extLst>
              <a:ext uri="{FF2B5EF4-FFF2-40B4-BE49-F238E27FC236}">
                <a16:creationId xmlns:a16="http://schemas.microsoft.com/office/drawing/2014/main" id="{8BFEE414-5B15-06C6-B70A-269077FD3BBE}"/>
              </a:ext>
            </a:extLst>
          </p:cNvPr>
          <p:cNvGrpSpPr/>
          <p:nvPr/>
        </p:nvGrpSpPr>
        <p:grpSpPr>
          <a:xfrm>
            <a:off x="4564197" y="4586698"/>
            <a:ext cx="4525779" cy="215616"/>
            <a:chOff x="4564197" y="4586698"/>
            <a:chExt cx="4525779" cy="215616"/>
          </a:xfrm>
        </p:grpSpPr>
        <p:grpSp>
          <p:nvGrpSpPr>
            <p:cNvPr id="1048" name="Group 1047">
              <a:extLst>
                <a:ext uri="{FF2B5EF4-FFF2-40B4-BE49-F238E27FC236}">
                  <a16:creationId xmlns:a16="http://schemas.microsoft.com/office/drawing/2014/main" id="{40BF60AB-ED52-2ABD-040D-FE8E89E45D72}"/>
                </a:ext>
              </a:extLst>
            </p:cNvPr>
            <p:cNvGrpSpPr/>
            <p:nvPr/>
          </p:nvGrpSpPr>
          <p:grpSpPr>
            <a:xfrm>
              <a:off x="4564197" y="4586698"/>
              <a:ext cx="4525779" cy="91396"/>
              <a:chOff x="2900900" y="3223662"/>
              <a:chExt cx="4527790" cy="133170"/>
            </a:xfrm>
          </p:grpSpPr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2B7844D7-AA6E-092B-5B67-FBDEFE636033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50" name="Rectangle 1049">
                <a:extLst>
                  <a:ext uri="{FF2B5EF4-FFF2-40B4-BE49-F238E27FC236}">
                    <a16:creationId xmlns:a16="http://schemas.microsoft.com/office/drawing/2014/main" id="{3F896ACE-41A9-1016-BD94-03E5882DF710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51" name="Rectangle 1050">
                <a:extLst>
                  <a:ext uri="{FF2B5EF4-FFF2-40B4-BE49-F238E27FC236}">
                    <a16:creationId xmlns:a16="http://schemas.microsoft.com/office/drawing/2014/main" id="{0D9679E7-07BD-BA38-DFA0-A681510F3D35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070" name="Group 1069">
              <a:extLst>
                <a:ext uri="{FF2B5EF4-FFF2-40B4-BE49-F238E27FC236}">
                  <a16:creationId xmlns:a16="http://schemas.microsoft.com/office/drawing/2014/main" id="{99CF6B3B-CE4D-4172-0026-BF04EBF01B4E}"/>
                </a:ext>
              </a:extLst>
            </p:cNvPr>
            <p:cNvGrpSpPr/>
            <p:nvPr/>
          </p:nvGrpSpPr>
          <p:grpSpPr>
            <a:xfrm>
              <a:off x="4564197" y="4710918"/>
              <a:ext cx="4525779" cy="91396"/>
              <a:chOff x="2900900" y="3223662"/>
              <a:chExt cx="4527790" cy="133170"/>
            </a:xfrm>
          </p:grpSpPr>
          <p:sp>
            <p:nvSpPr>
              <p:cNvPr id="1071" name="Rectangle 1070">
                <a:extLst>
                  <a:ext uri="{FF2B5EF4-FFF2-40B4-BE49-F238E27FC236}">
                    <a16:creationId xmlns:a16="http://schemas.microsoft.com/office/drawing/2014/main" id="{3274543E-CF3B-47A8-A514-E88A03E38FCA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72" name="Rectangle 1071">
                <a:extLst>
                  <a:ext uri="{FF2B5EF4-FFF2-40B4-BE49-F238E27FC236}">
                    <a16:creationId xmlns:a16="http://schemas.microsoft.com/office/drawing/2014/main" id="{DFBA1A35-EC4D-0BEC-CC3B-B86AB0BCE91F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73" name="Rectangle 1072">
                <a:extLst>
                  <a:ext uri="{FF2B5EF4-FFF2-40B4-BE49-F238E27FC236}">
                    <a16:creationId xmlns:a16="http://schemas.microsoft.com/office/drawing/2014/main" id="{2622FE9C-DF12-E36F-B91F-FEAFE167B37A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EF666B58-A48E-B75D-9EBA-B25424AB64E5}"/>
              </a:ext>
            </a:extLst>
          </p:cNvPr>
          <p:cNvSpPr/>
          <p:nvPr/>
        </p:nvSpPr>
        <p:spPr>
          <a:xfrm>
            <a:off x="9089976" y="4716992"/>
            <a:ext cx="710275" cy="846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715D6F5C-4B58-C87D-1389-EFA510EDE23C}"/>
              </a:ext>
            </a:extLst>
          </p:cNvPr>
          <p:cNvSpPr/>
          <p:nvPr/>
        </p:nvSpPr>
        <p:spPr>
          <a:xfrm>
            <a:off x="9089975" y="4586697"/>
            <a:ext cx="710275" cy="913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4FF25D52-88E7-1642-5EB2-9063F3758FAA}"/>
              </a:ext>
            </a:extLst>
          </p:cNvPr>
          <p:cNvSpPr/>
          <p:nvPr/>
        </p:nvSpPr>
        <p:spPr>
          <a:xfrm>
            <a:off x="3853923" y="4587352"/>
            <a:ext cx="710275" cy="863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6848F3D9-5188-DC52-3995-AF99C308E2FA}"/>
              </a:ext>
            </a:extLst>
          </p:cNvPr>
          <p:cNvSpPr/>
          <p:nvPr/>
        </p:nvSpPr>
        <p:spPr>
          <a:xfrm>
            <a:off x="3853921" y="4710199"/>
            <a:ext cx="710275" cy="913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27" name="Group 1226">
            <a:extLst>
              <a:ext uri="{FF2B5EF4-FFF2-40B4-BE49-F238E27FC236}">
                <a16:creationId xmlns:a16="http://schemas.microsoft.com/office/drawing/2014/main" id="{D0EB52F8-CE25-97D5-75CE-1C3A8A3949C7}"/>
              </a:ext>
            </a:extLst>
          </p:cNvPr>
          <p:cNvGrpSpPr/>
          <p:nvPr/>
        </p:nvGrpSpPr>
        <p:grpSpPr>
          <a:xfrm>
            <a:off x="6838272" y="3831167"/>
            <a:ext cx="3490836" cy="572764"/>
            <a:chOff x="6838272" y="3831167"/>
            <a:chExt cx="3490836" cy="572764"/>
          </a:xfrm>
        </p:grpSpPr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66DE4DCE-3571-8DD5-2692-4CCB05D9C464}"/>
                </a:ext>
              </a:extLst>
            </p:cNvPr>
            <p:cNvSpPr/>
            <p:nvPr/>
          </p:nvSpPr>
          <p:spPr>
            <a:xfrm>
              <a:off x="7190072" y="4036896"/>
              <a:ext cx="710275" cy="775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9" name="Content Placeholder 2">
              <a:extLst>
                <a:ext uri="{FF2B5EF4-FFF2-40B4-BE49-F238E27FC236}">
                  <a16:creationId xmlns:a16="http://schemas.microsoft.com/office/drawing/2014/main" id="{0DC23962-0A7D-E22B-EA5D-3D258B034BF9}"/>
                </a:ext>
              </a:extLst>
            </p:cNvPr>
            <p:cNvSpPr txBox="1">
              <a:spLocks/>
            </p:cNvSpPr>
            <p:nvPr/>
          </p:nvSpPr>
          <p:spPr>
            <a:xfrm>
              <a:off x="8056388" y="3917849"/>
              <a:ext cx="2272720" cy="4140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AU" sz="160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Ligation of barcodes</a:t>
              </a:r>
              <a:endParaRPr lang="en-AU" sz="1600">
                <a:sym typeface="Wingdings" panose="05000000000000000000" pitchFamily="2" charset="2"/>
              </a:endParaRPr>
            </a:p>
          </p:txBody>
        </p:sp>
        <p:grpSp>
          <p:nvGrpSpPr>
            <p:cNvPr id="1103" name="Group 1102">
              <a:extLst>
                <a:ext uri="{FF2B5EF4-FFF2-40B4-BE49-F238E27FC236}">
                  <a16:creationId xmlns:a16="http://schemas.microsoft.com/office/drawing/2014/main" id="{01457810-1701-96E5-C12C-7E087BC56103}"/>
                </a:ext>
              </a:extLst>
            </p:cNvPr>
            <p:cNvGrpSpPr/>
            <p:nvPr/>
          </p:nvGrpSpPr>
          <p:grpSpPr>
            <a:xfrm>
              <a:off x="6838272" y="3831167"/>
              <a:ext cx="167676" cy="572764"/>
              <a:chOff x="5060903" y="2879906"/>
              <a:chExt cx="167676" cy="572764"/>
            </a:xfrm>
          </p:grpSpPr>
          <p:cxnSp>
            <p:nvCxnSpPr>
              <p:cNvPr id="1029" name="Straight Arrow Connector 1028">
                <a:extLst>
                  <a:ext uri="{FF2B5EF4-FFF2-40B4-BE49-F238E27FC236}">
                    <a16:creationId xmlns:a16="http://schemas.microsoft.com/office/drawing/2014/main" id="{2FD6DBFB-CBDD-D0BF-9990-50D8E1088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0903" y="2879906"/>
                <a:ext cx="0" cy="57276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097" name="Ink 1096">
                    <a:extLst>
                      <a:ext uri="{FF2B5EF4-FFF2-40B4-BE49-F238E27FC236}">
                        <a16:creationId xmlns:a16="http://schemas.microsoft.com/office/drawing/2014/main" id="{DD7F9226-1252-FFC8-F17C-6FD0527A9DD7}"/>
                      </a:ext>
                    </a:extLst>
                  </p14:cNvPr>
                  <p14:cNvContentPartPr/>
                  <p14:nvPr/>
                </p14:nvContentPartPr>
                <p14:xfrm>
                  <a:off x="5065499" y="3098367"/>
                  <a:ext cx="158400" cy="132120"/>
                </p14:xfrm>
              </p:contentPart>
            </mc:Choice>
            <mc:Fallback xmlns="">
              <p:pic>
                <p:nvPicPr>
                  <p:cNvPr id="1097" name="Ink 1096">
                    <a:extLst>
                      <a:ext uri="{FF2B5EF4-FFF2-40B4-BE49-F238E27FC236}">
                        <a16:creationId xmlns:a16="http://schemas.microsoft.com/office/drawing/2014/main" id="{DD7F9226-1252-FFC8-F17C-6FD0527A9DD7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056499" y="3089367"/>
                    <a:ext cx="176040" cy="14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102" name="Ink 1101">
                    <a:extLst>
                      <a:ext uri="{FF2B5EF4-FFF2-40B4-BE49-F238E27FC236}">
                        <a16:creationId xmlns:a16="http://schemas.microsoft.com/office/drawing/2014/main" id="{AC794FDE-82DB-35D8-15A9-0F1BFAFB06DD}"/>
                      </a:ext>
                    </a:extLst>
                  </p14:cNvPr>
                  <p14:cNvContentPartPr/>
                  <p14:nvPr/>
                </p14:nvContentPartPr>
                <p14:xfrm>
                  <a:off x="5067659" y="3100167"/>
                  <a:ext cx="160920" cy="126000"/>
                </p14:xfrm>
              </p:contentPart>
            </mc:Choice>
            <mc:Fallback xmlns="">
              <p:pic>
                <p:nvPicPr>
                  <p:cNvPr id="1102" name="Ink 1101">
                    <a:extLst>
                      <a:ext uri="{FF2B5EF4-FFF2-40B4-BE49-F238E27FC236}">
                        <a16:creationId xmlns:a16="http://schemas.microsoft.com/office/drawing/2014/main" id="{AC794FDE-82DB-35D8-15A9-0F1BFAFB06DD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058659" y="3091167"/>
                    <a:ext cx="178560" cy="1436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28FFCD5-6A42-D47E-8540-E9B3302F85DB}"/>
              </a:ext>
            </a:extLst>
          </p:cNvPr>
          <p:cNvGrpSpPr/>
          <p:nvPr/>
        </p:nvGrpSpPr>
        <p:grpSpPr>
          <a:xfrm>
            <a:off x="6829693" y="4964071"/>
            <a:ext cx="4388571" cy="572764"/>
            <a:chOff x="6829693" y="4964071"/>
            <a:chExt cx="4388571" cy="572764"/>
          </a:xfrm>
        </p:grpSpPr>
        <p:grpSp>
          <p:nvGrpSpPr>
            <p:cNvPr id="1105" name="Group 1104">
              <a:extLst>
                <a:ext uri="{FF2B5EF4-FFF2-40B4-BE49-F238E27FC236}">
                  <a16:creationId xmlns:a16="http://schemas.microsoft.com/office/drawing/2014/main" id="{02D4A08B-182B-702D-F701-96EA8355C2D2}"/>
                </a:ext>
              </a:extLst>
            </p:cNvPr>
            <p:cNvGrpSpPr/>
            <p:nvPr/>
          </p:nvGrpSpPr>
          <p:grpSpPr>
            <a:xfrm>
              <a:off x="6829693" y="4964071"/>
              <a:ext cx="167676" cy="572764"/>
              <a:chOff x="5060903" y="2879906"/>
              <a:chExt cx="167676" cy="572764"/>
            </a:xfrm>
          </p:grpSpPr>
          <p:cxnSp>
            <p:nvCxnSpPr>
              <p:cNvPr id="1106" name="Straight Arrow Connector 1105">
                <a:extLst>
                  <a:ext uri="{FF2B5EF4-FFF2-40B4-BE49-F238E27FC236}">
                    <a16:creationId xmlns:a16="http://schemas.microsoft.com/office/drawing/2014/main" id="{CD649B4B-D839-48FA-1C8D-C911A9544E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0903" y="2879906"/>
                <a:ext cx="0" cy="57276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107" name="Ink 1106">
                    <a:extLst>
                      <a:ext uri="{FF2B5EF4-FFF2-40B4-BE49-F238E27FC236}">
                        <a16:creationId xmlns:a16="http://schemas.microsoft.com/office/drawing/2014/main" id="{D7BA666B-8121-18B9-FED2-44F59EE04957}"/>
                      </a:ext>
                    </a:extLst>
                  </p14:cNvPr>
                  <p14:cNvContentPartPr/>
                  <p14:nvPr/>
                </p14:nvContentPartPr>
                <p14:xfrm>
                  <a:off x="5065499" y="3098367"/>
                  <a:ext cx="158400" cy="132120"/>
                </p14:xfrm>
              </p:contentPart>
            </mc:Choice>
            <mc:Fallback xmlns="">
              <p:pic>
                <p:nvPicPr>
                  <p:cNvPr id="1107" name="Ink 1106">
                    <a:extLst>
                      <a:ext uri="{FF2B5EF4-FFF2-40B4-BE49-F238E27FC236}">
                        <a16:creationId xmlns:a16="http://schemas.microsoft.com/office/drawing/2014/main" id="{D7BA666B-8121-18B9-FED2-44F59EE04957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056499" y="3089367"/>
                    <a:ext cx="176040" cy="14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108" name="Ink 1107">
                    <a:extLst>
                      <a:ext uri="{FF2B5EF4-FFF2-40B4-BE49-F238E27FC236}">
                        <a16:creationId xmlns:a16="http://schemas.microsoft.com/office/drawing/2014/main" id="{C2CA16DB-8F48-C550-0AFE-6E1A15EE79B1}"/>
                      </a:ext>
                    </a:extLst>
                  </p14:cNvPr>
                  <p14:cNvContentPartPr/>
                  <p14:nvPr/>
                </p14:nvContentPartPr>
                <p14:xfrm>
                  <a:off x="5067659" y="3100167"/>
                  <a:ext cx="160920" cy="126000"/>
                </p14:xfrm>
              </p:contentPart>
            </mc:Choice>
            <mc:Fallback xmlns="">
              <p:pic>
                <p:nvPicPr>
                  <p:cNvPr id="1108" name="Ink 1107">
                    <a:extLst>
                      <a:ext uri="{FF2B5EF4-FFF2-40B4-BE49-F238E27FC236}">
                        <a16:creationId xmlns:a16="http://schemas.microsoft.com/office/drawing/2014/main" id="{C2CA16DB-8F48-C550-0AFE-6E1A15EE79B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058659" y="3091167"/>
                    <a:ext cx="178560" cy="143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32" name="Group 1131">
              <a:extLst>
                <a:ext uri="{FF2B5EF4-FFF2-40B4-BE49-F238E27FC236}">
                  <a16:creationId xmlns:a16="http://schemas.microsoft.com/office/drawing/2014/main" id="{C540057D-5012-8FB8-19D1-F31CB4B692F5}"/>
                </a:ext>
              </a:extLst>
            </p:cNvPr>
            <p:cNvGrpSpPr/>
            <p:nvPr/>
          </p:nvGrpSpPr>
          <p:grpSpPr>
            <a:xfrm rot="10800000" flipV="1">
              <a:off x="7103484" y="5080062"/>
              <a:ext cx="838177" cy="201348"/>
              <a:chOff x="5415311" y="4120313"/>
              <a:chExt cx="838177" cy="210256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104" name="Rectangle 1103">
                <a:extLst>
                  <a:ext uri="{FF2B5EF4-FFF2-40B4-BE49-F238E27FC236}">
                    <a16:creationId xmlns:a16="http://schemas.microsoft.com/office/drawing/2014/main" id="{AB3847BD-F6FA-7059-402C-60FF34521762}"/>
                  </a:ext>
                </a:extLst>
              </p:cNvPr>
              <p:cNvSpPr/>
              <p:nvPr/>
            </p:nvSpPr>
            <p:spPr>
              <a:xfrm>
                <a:off x="5415311" y="4244738"/>
                <a:ext cx="707668" cy="8583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117" name="Ink 1116">
                    <a:extLst>
                      <a:ext uri="{FF2B5EF4-FFF2-40B4-BE49-F238E27FC236}">
                        <a16:creationId xmlns:a16="http://schemas.microsoft.com/office/drawing/2014/main" id="{27383F40-BE04-B410-51A6-D9B2567F3CBB}"/>
                      </a:ext>
                    </a:extLst>
                  </p14:cNvPr>
                  <p14:cNvContentPartPr/>
                  <p14:nvPr/>
                </p14:nvContentPartPr>
                <p14:xfrm>
                  <a:off x="6100540" y="4220392"/>
                  <a:ext cx="48240" cy="47880"/>
                </p14:xfrm>
              </p:contentPart>
            </mc:Choice>
            <mc:Fallback xmlns="">
              <p:pic>
                <p:nvPicPr>
                  <p:cNvPr id="1117" name="Ink 1116">
                    <a:extLst>
                      <a:ext uri="{FF2B5EF4-FFF2-40B4-BE49-F238E27FC236}">
                        <a16:creationId xmlns:a16="http://schemas.microsoft.com/office/drawing/2014/main" id="{27383F40-BE04-B410-51A6-D9B2567F3CB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091540" y="4211040"/>
                    <a:ext cx="65880" cy="66209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118" name="Oval 1117">
                <a:extLst>
                  <a:ext uri="{FF2B5EF4-FFF2-40B4-BE49-F238E27FC236}">
                    <a16:creationId xmlns:a16="http://schemas.microsoft.com/office/drawing/2014/main" id="{FD960089-AA60-3E52-3363-965AC7CB6488}"/>
                  </a:ext>
                </a:extLst>
              </p:cNvPr>
              <p:cNvSpPr/>
              <p:nvPr/>
            </p:nvSpPr>
            <p:spPr>
              <a:xfrm>
                <a:off x="6144615" y="4120313"/>
                <a:ext cx="108873" cy="108873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119" name="Content Placeholder 2">
              <a:extLst>
                <a:ext uri="{FF2B5EF4-FFF2-40B4-BE49-F238E27FC236}">
                  <a16:creationId xmlns:a16="http://schemas.microsoft.com/office/drawing/2014/main" id="{22ECB226-36CA-C2A1-C8EA-30E7CF2FD75B}"/>
                </a:ext>
              </a:extLst>
            </p:cNvPr>
            <p:cNvSpPr txBox="1">
              <a:spLocks/>
            </p:cNvSpPr>
            <p:nvPr/>
          </p:nvSpPr>
          <p:spPr>
            <a:xfrm>
              <a:off x="8061066" y="5080071"/>
              <a:ext cx="3157198" cy="4140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AU" sz="160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Ligation of sequencing adapters</a:t>
              </a:r>
              <a:endParaRPr lang="en-AU" sz="1600">
                <a:sym typeface="Wingdings" panose="05000000000000000000" pitchFamily="2" charset="2"/>
              </a:endParaRPr>
            </a:p>
          </p:txBody>
        </p:sp>
      </p:grpSp>
      <p:grpSp>
        <p:nvGrpSpPr>
          <p:cNvPr id="1226" name="Group 1225">
            <a:extLst>
              <a:ext uri="{FF2B5EF4-FFF2-40B4-BE49-F238E27FC236}">
                <a16:creationId xmlns:a16="http://schemas.microsoft.com/office/drawing/2014/main" id="{51B237FF-2B31-8F87-3E1C-BB3BDBFD47FC}"/>
              </a:ext>
            </a:extLst>
          </p:cNvPr>
          <p:cNvGrpSpPr/>
          <p:nvPr/>
        </p:nvGrpSpPr>
        <p:grpSpPr>
          <a:xfrm>
            <a:off x="4323282" y="2816641"/>
            <a:ext cx="5178331" cy="992795"/>
            <a:chOff x="4323282" y="2816641"/>
            <a:chExt cx="5178331" cy="992795"/>
          </a:xfrm>
        </p:grpSpPr>
        <p:sp>
          <p:nvSpPr>
            <p:cNvPr id="1167" name="Content Placeholder 2">
              <a:extLst>
                <a:ext uri="{FF2B5EF4-FFF2-40B4-BE49-F238E27FC236}">
                  <a16:creationId xmlns:a16="http://schemas.microsoft.com/office/drawing/2014/main" id="{6F5EF7DC-18BF-8993-1F20-0AFDD806282E}"/>
                </a:ext>
              </a:extLst>
            </p:cNvPr>
            <p:cNvSpPr txBox="1">
              <a:spLocks/>
            </p:cNvSpPr>
            <p:nvPr/>
          </p:nvSpPr>
          <p:spPr>
            <a:xfrm>
              <a:off x="4323282" y="3513750"/>
              <a:ext cx="450242" cy="2804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AU" sz="160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A</a:t>
              </a:r>
              <a:endParaRPr lang="en-AU" sz="1600">
                <a:sym typeface="Wingdings" panose="05000000000000000000" pitchFamily="2" charset="2"/>
              </a:endParaRPr>
            </a:p>
          </p:txBody>
        </p:sp>
        <p:grpSp>
          <p:nvGrpSpPr>
            <p:cNvPr id="1225" name="Group 1224">
              <a:extLst>
                <a:ext uri="{FF2B5EF4-FFF2-40B4-BE49-F238E27FC236}">
                  <a16:creationId xmlns:a16="http://schemas.microsoft.com/office/drawing/2014/main" id="{73F6C6A5-CB40-943A-5824-B3BE367DEB50}"/>
                </a:ext>
              </a:extLst>
            </p:cNvPr>
            <p:cNvGrpSpPr/>
            <p:nvPr/>
          </p:nvGrpSpPr>
          <p:grpSpPr>
            <a:xfrm>
              <a:off x="4334907" y="2816641"/>
              <a:ext cx="5166706" cy="992795"/>
              <a:chOff x="4334907" y="2816641"/>
              <a:chExt cx="5166706" cy="992795"/>
            </a:xfrm>
          </p:grpSpPr>
          <p:sp>
            <p:nvSpPr>
              <p:cNvPr id="1171" name="Oval 1170">
                <a:extLst>
                  <a:ext uri="{FF2B5EF4-FFF2-40B4-BE49-F238E27FC236}">
                    <a16:creationId xmlns:a16="http://schemas.microsoft.com/office/drawing/2014/main" id="{4E303107-BE57-849E-3D8D-5D0E8FC6AE28}"/>
                  </a:ext>
                </a:extLst>
              </p:cNvPr>
              <p:cNvSpPr/>
              <p:nvPr/>
            </p:nvSpPr>
            <p:spPr>
              <a:xfrm rot="10800000" flipV="1">
                <a:off x="9189032" y="3641925"/>
                <a:ext cx="174921" cy="16751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/>
                  <a:t>P</a:t>
                </a:r>
              </a:p>
            </p:txBody>
          </p:sp>
          <p:grpSp>
            <p:nvGrpSpPr>
              <p:cNvPr id="1224" name="Group 1223">
                <a:extLst>
                  <a:ext uri="{FF2B5EF4-FFF2-40B4-BE49-F238E27FC236}">
                    <a16:creationId xmlns:a16="http://schemas.microsoft.com/office/drawing/2014/main" id="{007931F1-AD0D-64F0-2893-46AA4311D3D3}"/>
                  </a:ext>
                </a:extLst>
              </p:cNvPr>
              <p:cNvGrpSpPr/>
              <p:nvPr/>
            </p:nvGrpSpPr>
            <p:grpSpPr>
              <a:xfrm>
                <a:off x="4334907" y="2816641"/>
                <a:ext cx="5166706" cy="903804"/>
                <a:chOff x="4334907" y="2816641"/>
                <a:chExt cx="5166706" cy="903804"/>
              </a:xfrm>
            </p:grpSpPr>
            <p:cxnSp>
              <p:nvCxnSpPr>
                <p:cNvPr id="1151" name="Straight Arrow Connector 1150">
                  <a:extLst>
                    <a:ext uri="{FF2B5EF4-FFF2-40B4-BE49-F238E27FC236}">
                      <a16:creationId xmlns:a16="http://schemas.microsoft.com/office/drawing/2014/main" id="{E11F81DC-D499-5340-FA81-80EDB4F40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7086" y="2816641"/>
                  <a:ext cx="0" cy="45389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52" name="Content Placeholder 2">
                  <a:extLst>
                    <a:ext uri="{FF2B5EF4-FFF2-40B4-BE49-F238E27FC236}">
                      <a16:creationId xmlns:a16="http://schemas.microsoft.com/office/drawing/2014/main" id="{82D44817-D4E5-2F02-73EA-0CB8C09079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25140" y="2870879"/>
                  <a:ext cx="2272720" cy="41402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AU" sz="1600">
                      <a:latin typeface="Arial" panose="020B0604020202020204" pitchFamily="34" charset="0"/>
                      <a:cs typeface="Arial" panose="020B0604020202020204" pitchFamily="34" charset="0"/>
                      <a:sym typeface="Wingdings" panose="05000000000000000000" pitchFamily="2" charset="2"/>
                    </a:rPr>
                    <a:t>A-tailing end prep</a:t>
                  </a:r>
                  <a:endParaRPr lang="en-AU" sz="1600">
                    <a:sym typeface="Wingdings" panose="05000000000000000000" pitchFamily="2" charset="2"/>
                  </a:endParaRPr>
                </a:p>
              </p:txBody>
            </p:sp>
            <p:grpSp>
              <p:nvGrpSpPr>
                <p:cNvPr id="1154" name="Group 1153">
                  <a:extLst>
                    <a:ext uri="{FF2B5EF4-FFF2-40B4-BE49-F238E27FC236}">
                      <a16:creationId xmlns:a16="http://schemas.microsoft.com/office/drawing/2014/main" id="{120C1E1E-61B5-87A2-F854-384BD6ABCD6A}"/>
                    </a:ext>
                  </a:extLst>
                </p:cNvPr>
                <p:cNvGrpSpPr/>
                <p:nvPr/>
              </p:nvGrpSpPr>
              <p:grpSpPr>
                <a:xfrm>
                  <a:off x="4570952" y="3466480"/>
                  <a:ext cx="4525779" cy="91396"/>
                  <a:chOff x="2900900" y="3223662"/>
                  <a:chExt cx="4527790" cy="133170"/>
                </a:xfrm>
              </p:grpSpPr>
              <p:sp>
                <p:nvSpPr>
                  <p:cNvPr id="1155" name="Rectangle 1154">
                    <a:extLst>
                      <a:ext uri="{FF2B5EF4-FFF2-40B4-BE49-F238E27FC236}">
                        <a16:creationId xmlns:a16="http://schemas.microsoft.com/office/drawing/2014/main" id="{B2192BAF-8080-29C1-D631-8F7B184BA224}"/>
                      </a:ext>
                    </a:extLst>
                  </p:cNvPr>
                  <p:cNvSpPr/>
                  <p:nvPr/>
                </p:nvSpPr>
                <p:spPr>
                  <a:xfrm>
                    <a:off x="2900900" y="3223662"/>
                    <a:ext cx="4527790" cy="13317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156" name="Rectangle 1155">
                    <a:extLst>
                      <a:ext uri="{FF2B5EF4-FFF2-40B4-BE49-F238E27FC236}">
                        <a16:creationId xmlns:a16="http://schemas.microsoft.com/office/drawing/2014/main" id="{9BAD12DC-0ECC-4E98-0776-BAB47F2D0019}"/>
                      </a:ext>
                    </a:extLst>
                  </p:cNvPr>
                  <p:cNvSpPr/>
                  <p:nvPr/>
                </p:nvSpPr>
                <p:spPr>
                  <a:xfrm>
                    <a:off x="2900901" y="3230266"/>
                    <a:ext cx="942460" cy="116124"/>
                  </a:xfrm>
                  <a:prstGeom prst="rect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157" name="Rectangle 1156">
                    <a:extLst>
                      <a:ext uri="{FF2B5EF4-FFF2-40B4-BE49-F238E27FC236}">
                        <a16:creationId xmlns:a16="http://schemas.microsoft.com/office/drawing/2014/main" id="{E18EB93D-121B-C9AB-3BD3-9FF176A51753}"/>
                      </a:ext>
                    </a:extLst>
                  </p:cNvPr>
                  <p:cNvSpPr/>
                  <p:nvPr/>
                </p:nvSpPr>
                <p:spPr>
                  <a:xfrm>
                    <a:off x="6383452" y="3230246"/>
                    <a:ext cx="1045238" cy="121347"/>
                  </a:xfrm>
                  <a:prstGeom prst="rect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158" name="Group 1157">
                  <a:extLst>
                    <a:ext uri="{FF2B5EF4-FFF2-40B4-BE49-F238E27FC236}">
                      <a16:creationId xmlns:a16="http://schemas.microsoft.com/office/drawing/2014/main" id="{E6DA882C-5666-D56C-80A9-F79194C83390}"/>
                    </a:ext>
                  </a:extLst>
                </p:cNvPr>
                <p:cNvGrpSpPr/>
                <p:nvPr/>
              </p:nvGrpSpPr>
              <p:grpSpPr>
                <a:xfrm>
                  <a:off x="4576387" y="3591380"/>
                  <a:ext cx="4525779" cy="91396"/>
                  <a:chOff x="2900900" y="3223662"/>
                  <a:chExt cx="4527790" cy="133170"/>
                </a:xfrm>
              </p:grpSpPr>
              <p:sp>
                <p:nvSpPr>
                  <p:cNvPr id="1159" name="Rectangle 1158">
                    <a:extLst>
                      <a:ext uri="{FF2B5EF4-FFF2-40B4-BE49-F238E27FC236}">
                        <a16:creationId xmlns:a16="http://schemas.microsoft.com/office/drawing/2014/main" id="{31731E88-1C0A-F3CE-9CEB-A1C402006EC9}"/>
                      </a:ext>
                    </a:extLst>
                  </p:cNvPr>
                  <p:cNvSpPr/>
                  <p:nvPr/>
                </p:nvSpPr>
                <p:spPr>
                  <a:xfrm>
                    <a:off x="2900900" y="3223662"/>
                    <a:ext cx="4527790" cy="13317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160" name="Rectangle 1159">
                    <a:extLst>
                      <a:ext uri="{FF2B5EF4-FFF2-40B4-BE49-F238E27FC236}">
                        <a16:creationId xmlns:a16="http://schemas.microsoft.com/office/drawing/2014/main" id="{B3B34B23-56F7-DA83-0E52-4696A0EDD229}"/>
                      </a:ext>
                    </a:extLst>
                  </p:cNvPr>
                  <p:cNvSpPr/>
                  <p:nvPr/>
                </p:nvSpPr>
                <p:spPr>
                  <a:xfrm>
                    <a:off x="2900901" y="3230266"/>
                    <a:ext cx="942460" cy="116124"/>
                  </a:xfrm>
                  <a:prstGeom prst="rect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161" name="Rectangle 1160">
                    <a:extLst>
                      <a:ext uri="{FF2B5EF4-FFF2-40B4-BE49-F238E27FC236}">
                        <a16:creationId xmlns:a16="http://schemas.microsoft.com/office/drawing/2014/main" id="{BEB0BA04-4A8D-F43B-5BE5-CE3EB1CCCEB8}"/>
                      </a:ext>
                    </a:extLst>
                  </p:cNvPr>
                  <p:cNvSpPr/>
                  <p:nvPr/>
                </p:nvSpPr>
                <p:spPr>
                  <a:xfrm>
                    <a:off x="6383452" y="3230246"/>
                    <a:ext cx="1045238" cy="121347"/>
                  </a:xfrm>
                  <a:prstGeom prst="rect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cxnSp>
              <p:nvCxnSpPr>
                <p:cNvPr id="1165" name="Straight Connector 1164">
                  <a:extLst>
                    <a:ext uri="{FF2B5EF4-FFF2-40B4-BE49-F238E27FC236}">
                      <a16:creationId xmlns:a16="http://schemas.microsoft.com/office/drawing/2014/main" id="{8C57A0EF-1624-E7EA-DFEC-793231AD4A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82474" y="3426951"/>
                  <a:ext cx="107886" cy="50423"/>
                </a:xfrm>
                <a:prstGeom prst="line">
                  <a:avLst/>
                </a:prstGeom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6" name="Oval 1165">
                  <a:extLst>
                    <a:ext uri="{FF2B5EF4-FFF2-40B4-BE49-F238E27FC236}">
                      <a16:creationId xmlns:a16="http://schemas.microsoft.com/office/drawing/2014/main" id="{5E736DCE-4156-4A3C-514B-06D0B6D86FBE}"/>
                    </a:ext>
                  </a:extLst>
                </p:cNvPr>
                <p:cNvSpPr/>
                <p:nvPr/>
              </p:nvSpPr>
              <p:spPr>
                <a:xfrm rot="10800000" flipV="1">
                  <a:off x="4334907" y="3297732"/>
                  <a:ext cx="174921" cy="167511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/>
                    <a:t>P</a:t>
                  </a:r>
                </a:p>
              </p:txBody>
            </p:sp>
            <p:cxnSp>
              <p:nvCxnSpPr>
                <p:cNvPr id="1170" name="Straight Connector 1169">
                  <a:extLst>
                    <a:ext uri="{FF2B5EF4-FFF2-40B4-BE49-F238E27FC236}">
                      <a16:creationId xmlns:a16="http://schemas.microsoft.com/office/drawing/2014/main" id="{5BAF4A3B-3E06-20E3-22A4-D4EEC61C06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089974" y="3670022"/>
                  <a:ext cx="107886" cy="50423"/>
                </a:xfrm>
                <a:prstGeom prst="line">
                  <a:avLst/>
                </a:prstGeom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2" name="Content Placeholder 2">
                  <a:extLst>
                    <a:ext uri="{FF2B5EF4-FFF2-40B4-BE49-F238E27FC236}">
                      <a16:creationId xmlns:a16="http://schemas.microsoft.com/office/drawing/2014/main" id="{BC89ABBD-FEC8-CED0-8410-A0DF3A854A9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051371" y="3407465"/>
                  <a:ext cx="450242" cy="28069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AU" sz="1400">
                      <a:latin typeface="Arial" panose="020B0604020202020204" pitchFamily="34" charset="0"/>
                      <a:cs typeface="Arial" panose="020B0604020202020204" pitchFamily="34" charset="0"/>
                      <a:sym typeface="Wingdings" panose="05000000000000000000" pitchFamily="2" charset="2"/>
                    </a:rPr>
                    <a:t>A</a:t>
                  </a:r>
                  <a:endParaRPr lang="en-AU" sz="1400">
                    <a:sym typeface="Wingdings" panose="05000000000000000000" pitchFamily="2" charset="2"/>
                  </a:endParaRPr>
                </a:p>
              </p:txBody>
            </p:sp>
          </p:grpSp>
        </p:grpSp>
      </p:grpSp>
      <p:sp>
        <p:nvSpPr>
          <p:cNvPr id="1218" name="Content Placeholder 2">
            <a:extLst>
              <a:ext uri="{FF2B5EF4-FFF2-40B4-BE49-F238E27FC236}">
                <a16:creationId xmlns:a16="http://schemas.microsoft.com/office/drawing/2014/main" id="{49C65C57-27E5-9CB8-47BB-40EAEA087032}"/>
              </a:ext>
            </a:extLst>
          </p:cNvPr>
          <p:cNvSpPr txBox="1">
            <a:spLocks/>
          </p:cNvSpPr>
          <p:nvPr/>
        </p:nvSpPr>
        <p:spPr>
          <a:xfrm>
            <a:off x="3120320" y="5507768"/>
            <a:ext cx="946441" cy="315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Adapter</a:t>
            </a:r>
            <a:endParaRPr lang="en-AU" sz="1200">
              <a:sym typeface="Wingdings" panose="05000000000000000000" pitchFamily="2" charset="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E82C47-D218-F96B-B1E1-4B258DCE7BB6}"/>
              </a:ext>
            </a:extLst>
          </p:cNvPr>
          <p:cNvGrpSpPr/>
          <p:nvPr/>
        </p:nvGrpSpPr>
        <p:grpSpPr>
          <a:xfrm>
            <a:off x="2985813" y="5509846"/>
            <a:ext cx="7727275" cy="547069"/>
            <a:chOff x="2985813" y="5509846"/>
            <a:chExt cx="7727275" cy="547069"/>
          </a:xfrm>
        </p:grpSpPr>
        <p:grpSp>
          <p:nvGrpSpPr>
            <p:cNvPr id="1141" name="Group 1140">
              <a:extLst>
                <a:ext uri="{FF2B5EF4-FFF2-40B4-BE49-F238E27FC236}">
                  <a16:creationId xmlns:a16="http://schemas.microsoft.com/office/drawing/2014/main" id="{0937B521-5C30-AF4B-B1CA-1030A9F534B7}"/>
                </a:ext>
              </a:extLst>
            </p:cNvPr>
            <p:cNvGrpSpPr/>
            <p:nvPr/>
          </p:nvGrpSpPr>
          <p:grpSpPr>
            <a:xfrm rot="10800000" flipV="1">
              <a:off x="2985813" y="5607935"/>
              <a:ext cx="840328" cy="201539"/>
              <a:chOff x="5415311" y="4120114"/>
              <a:chExt cx="840328" cy="210455"/>
            </a:xfrm>
          </p:grpSpPr>
          <p:sp>
            <p:nvSpPr>
              <p:cNvPr id="1142" name="Rectangle 1141">
                <a:extLst>
                  <a:ext uri="{FF2B5EF4-FFF2-40B4-BE49-F238E27FC236}">
                    <a16:creationId xmlns:a16="http://schemas.microsoft.com/office/drawing/2014/main" id="{C09AA4AD-25B9-715D-8E2D-3D6B6DD31654}"/>
                  </a:ext>
                </a:extLst>
              </p:cNvPr>
              <p:cNvSpPr/>
              <p:nvPr/>
            </p:nvSpPr>
            <p:spPr>
              <a:xfrm>
                <a:off x="5415311" y="4244738"/>
                <a:ext cx="707668" cy="8583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43" name="Ink 1142">
                    <a:extLst>
                      <a:ext uri="{FF2B5EF4-FFF2-40B4-BE49-F238E27FC236}">
                        <a16:creationId xmlns:a16="http://schemas.microsoft.com/office/drawing/2014/main" id="{6F435038-6456-92A3-A209-F189163B19BA}"/>
                      </a:ext>
                    </a:extLst>
                  </p14:cNvPr>
                  <p14:cNvContentPartPr/>
                  <p14:nvPr/>
                </p14:nvContentPartPr>
                <p14:xfrm>
                  <a:off x="6100540" y="4220392"/>
                  <a:ext cx="48240" cy="47880"/>
                </p14:xfrm>
              </p:contentPart>
            </mc:Choice>
            <mc:Fallback xmlns="">
              <p:pic>
                <p:nvPicPr>
                  <p:cNvPr id="1143" name="Ink 1142">
                    <a:extLst>
                      <a:ext uri="{FF2B5EF4-FFF2-40B4-BE49-F238E27FC236}">
                        <a16:creationId xmlns:a16="http://schemas.microsoft.com/office/drawing/2014/main" id="{6F435038-6456-92A3-A209-F189163B19B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091540" y="4211040"/>
                    <a:ext cx="65880" cy="66209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144" name="Oval 1143">
                <a:extLst>
                  <a:ext uri="{FF2B5EF4-FFF2-40B4-BE49-F238E27FC236}">
                    <a16:creationId xmlns:a16="http://schemas.microsoft.com/office/drawing/2014/main" id="{478FB757-52ED-2D0B-6676-EB5DC2C3066B}"/>
                  </a:ext>
                </a:extLst>
              </p:cNvPr>
              <p:cNvSpPr/>
              <p:nvPr/>
            </p:nvSpPr>
            <p:spPr>
              <a:xfrm>
                <a:off x="6135879" y="4120114"/>
                <a:ext cx="119760" cy="11976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45" name="Group 1144">
              <a:extLst>
                <a:ext uri="{FF2B5EF4-FFF2-40B4-BE49-F238E27FC236}">
                  <a16:creationId xmlns:a16="http://schemas.microsoft.com/office/drawing/2014/main" id="{0EF71D54-5FE8-A894-371B-91AA8E2658A7}"/>
                </a:ext>
              </a:extLst>
            </p:cNvPr>
            <p:cNvGrpSpPr/>
            <p:nvPr/>
          </p:nvGrpSpPr>
          <p:grpSpPr>
            <a:xfrm flipV="1">
              <a:off x="9772470" y="5856719"/>
              <a:ext cx="850798" cy="200196"/>
              <a:chOff x="5415311" y="4121517"/>
              <a:chExt cx="850798" cy="209052"/>
            </a:xfrm>
          </p:grpSpPr>
          <p:sp>
            <p:nvSpPr>
              <p:cNvPr id="1146" name="Rectangle 1145">
                <a:extLst>
                  <a:ext uri="{FF2B5EF4-FFF2-40B4-BE49-F238E27FC236}">
                    <a16:creationId xmlns:a16="http://schemas.microsoft.com/office/drawing/2014/main" id="{64C6EB1D-0380-8286-5576-7E2C247A21FA}"/>
                  </a:ext>
                </a:extLst>
              </p:cNvPr>
              <p:cNvSpPr/>
              <p:nvPr/>
            </p:nvSpPr>
            <p:spPr>
              <a:xfrm>
                <a:off x="5415311" y="4244738"/>
                <a:ext cx="707668" cy="8583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147" name="Ink 1146">
                    <a:extLst>
                      <a:ext uri="{FF2B5EF4-FFF2-40B4-BE49-F238E27FC236}">
                        <a16:creationId xmlns:a16="http://schemas.microsoft.com/office/drawing/2014/main" id="{5D78F6B0-271B-513B-1683-9D0669F17302}"/>
                      </a:ext>
                    </a:extLst>
                  </p14:cNvPr>
                  <p14:cNvContentPartPr/>
                  <p14:nvPr/>
                </p14:nvContentPartPr>
                <p14:xfrm>
                  <a:off x="6100540" y="4220392"/>
                  <a:ext cx="48240" cy="47880"/>
                </p14:xfrm>
              </p:contentPart>
            </mc:Choice>
            <mc:Fallback xmlns="">
              <p:pic>
                <p:nvPicPr>
                  <p:cNvPr id="1147" name="Ink 1146">
                    <a:extLst>
                      <a:ext uri="{FF2B5EF4-FFF2-40B4-BE49-F238E27FC236}">
                        <a16:creationId xmlns:a16="http://schemas.microsoft.com/office/drawing/2014/main" id="{5D78F6B0-271B-513B-1683-9D0669F1730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091540" y="4211040"/>
                    <a:ext cx="65880" cy="66209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148" name="Oval 1147">
                <a:extLst>
                  <a:ext uri="{FF2B5EF4-FFF2-40B4-BE49-F238E27FC236}">
                    <a16:creationId xmlns:a16="http://schemas.microsoft.com/office/drawing/2014/main" id="{631F2577-DC7A-4105-0C65-478191F44BFF}"/>
                  </a:ext>
                </a:extLst>
              </p:cNvPr>
              <p:cNvSpPr/>
              <p:nvPr/>
            </p:nvSpPr>
            <p:spPr>
              <a:xfrm>
                <a:off x="6148780" y="4121517"/>
                <a:ext cx="117329" cy="11733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149" name="Rectangle 1148">
              <a:extLst>
                <a:ext uri="{FF2B5EF4-FFF2-40B4-BE49-F238E27FC236}">
                  <a16:creationId xmlns:a16="http://schemas.microsoft.com/office/drawing/2014/main" id="{5A490C98-8E51-CAD0-9D3E-3F735CC4FF18}"/>
                </a:ext>
              </a:extLst>
            </p:cNvPr>
            <p:cNvSpPr/>
            <p:nvPr/>
          </p:nvSpPr>
          <p:spPr>
            <a:xfrm flipV="1">
              <a:off x="9772470" y="5725058"/>
              <a:ext cx="707668" cy="8868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01F7EEBE-684F-4161-6063-F5638B4CC1AD}"/>
                </a:ext>
              </a:extLst>
            </p:cNvPr>
            <p:cNvSpPr/>
            <p:nvPr/>
          </p:nvSpPr>
          <p:spPr>
            <a:xfrm flipV="1">
              <a:off x="3129598" y="5845849"/>
              <a:ext cx="707668" cy="8852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1" name="Content Placeholder 2">
              <a:extLst>
                <a:ext uri="{FF2B5EF4-FFF2-40B4-BE49-F238E27FC236}">
                  <a16:creationId xmlns:a16="http://schemas.microsoft.com/office/drawing/2014/main" id="{A593C43C-2900-EB9E-E857-097DE686089B}"/>
                </a:ext>
              </a:extLst>
            </p:cNvPr>
            <p:cNvSpPr txBox="1">
              <a:spLocks/>
            </p:cNvSpPr>
            <p:nvPr/>
          </p:nvSpPr>
          <p:spPr>
            <a:xfrm>
              <a:off x="9766647" y="5509846"/>
              <a:ext cx="946441" cy="31501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AU" sz="120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Adapter</a:t>
              </a:r>
              <a:endParaRPr lang="en-AU" sz="1200">
                <a:sym typeface="Wingdings" panose="05000000000000000000" pitchFamily="2" charset="2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EBE21CA-2352-17F0-30BF-38B393E2473D}"/>
              </a:ext>
            </a:extLst>
          </p:cNvPr>
          <p:cNvGrpSpPr/>
          <p:nvPr/>
        </p:nvGrpSpPr>
        <p:grpSpPr>
          <a:xfrm>
            <a:off x="3801289" y="5510688"/>
            <a:ext cx="6191681" cy="427277"/>
            <a:chOff x="3801289" y="5510688"/>
            <a:chExt cx="6191681" cy="427277"/>
          </a:xfrm>
        </p:grpSpPr>
        <p:grpSp>
          <p:nvGrpSpPr>
            <p:cNvPr id="1120" name="Group 1119">
              <a:extLst>
                <a:ext uri="{FF2B5EF4-FFF2-40B4-BE49-F238E27FC236}">
                  <a16:creationId xmlns:a16="http://schemas.microsoft.com/office/drawing/2014/main" id="{7E6639BD-F097-CC2C-DE0B-9DD163DA06A2}"/>
                </a:ext>
              </a:extLst>
            </p:cNvPr>
            <p:cNvGrpSpPr/>
            <p:nvPr/>
          </p:nvGrpSpPr>
          <p:grpSpPr>
            <a:xfrm>
              <a:off x="4536417" y="5722349"/>
              <a:ext cx="4525779" cy="91396"/>
              <a:chOff x="2900900" y="3223662"/>
              <a:chExt cx="4527790" cy="133170"/>
            </a:xfrm>
          </p:grpSpPr>
          <p:sp>
            <p:nvSpPr>
              <p:cNvPr id="1121" name="Rectangle 1120">
                <a:extLst>
                  <a:ext uri="{FF2B5EF4-FFF2-40B4-BE49-F238E27FC236}">
                    <a16:creationId xmlns:a16="http://schemas.microsoft.com/office/drawing/2014/main" id="{6BF122D8-8DBF-79BC-A2FE-EB9E5EF56F31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22" name="Rectangle 1121">
                <a:extLst>
                  <a:ext uri="{FF2B5EF4-FFF2-40B4-BE49-F238E27FC236}">
                    <a16:creationId xmlns:a16="http://schemas.microsoft.com/office/drawing/2014/main" id="{732E037D-0068-13BC-C115-B339B684FDB6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23" name="Rectangle 1122">
                <a:extLst>
                  <a:ext uri="{FF2B5EF4-FFF2-40B4-BE49-F238E27FC236}">
                    <a16:creationId xmlns:a16="http://schemas.microsoft.com/office/drawing/2014/main" id="{3FE11F5C-C19B-BBB8-AA6E-CB123B3831F7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24" name="Group 1123">
              <a:extLst>
                <a:ext uri="{FF2B5EF4-FFF2-40B4-BE49-F238E27FC236}">
                  <a16:creationId xmlns:a16="http://schemas.microsoft.com/office/drawing/2014/main" id="{310AA3FF-D4A5-4344-79F2-AB287686614F}"/>
                </a:ext>
              </a:extLst>
            </p:cNvPr>
            <p:cNvGrpSpPr/>
            <p:nvPr/>
          </p:nvGrpSpPr>
          <p:grpSpPr>
            <a:xfrm>
              <a:off x="4536417" y="5846569"/>
              <a:ext cx="4525779" cy="91396"/>
              <a:chOff x="2900900" y="3223662"/>
              <a:chExt cx="4527790" cy="133170"/>
            </a:xfrm>
          </p:grpSpPr>
          <p:sp>
            <p:nvSpPr>
              <p:cNvPr id="1125" name="Rectangle 1124">
                <a:extLst>
                  <a:ext uri="{FF2B5EF4-FFF2-40B4-BE49-F238E27FC236}">
                    <a16:creationId xmlns:a16="http://schemas.microsoft.com/office/drawing/2014/main" id="{EA7CD225-A320-7DB3-16CB-0FA9AF8B1E78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26" name="Rectangle 1125">
                <a:extLst>
                  <a:ext uri="{FF2B5EF4-FFF2-40B4-BE49-F238E27FC236}">
                    <a16:creationId xmlns:a16="http://schemas.microsoft.com/office/drawing/2014/main" id="{4313F509-FF40-E555-25C8-8D9F559F6ACE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27" name="Rectangle 1126">
                <a:extLst>
                  <a:ext uri="{FF2B5EF4-FFF2-40B4-BE49-F238E27FC236}">
                    <a16:creationId xmlns:a16="http://schemas.microsoft.com/office/drawing/2014/main" id="{2C596C53-5231-7D58-6B95-FF216A3976A6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765D47B0-BC5F-454D-CDFE-21C0DDB95C6C}"/>
                </a:ext>
              </a:extLst>
            </p:cNvPr>
            <p:cNvSpPr/>
            <p:nvPr/>
          </p:nvSpPr>
          <p:spPr>
            <a:xfrm>
              <a:off x="9062196" y="5852643"/>
              <a:ext cx="710275" cy="846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47099C3B-2C15-9B9F-B72E-855F58A72FD3}"/>
                </a:ext>
              </a:extLst>
            </p:cNvPr>
            <p:cNvSpPr/>
            <p:nvPr/>
          </p:nvSpPr>
          <p:spPr>
            <a:xfrm>
              <a:off x="9062195" y="5722348"/>
              <a:ext cx="710275" cy="913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0" name="Rectangle 1129">
              <a:extLst>
                <a:ext uri="{FF2B5EF4-FFF2-40B4-BE49-F238E27FC236}">
                  <a16:creationId xmlns:a16="http://schemas.microsoft.com/office/drawing/2014/main" id="{A5BB48BA-242A-D7C2-2376-560F82921091}"/>
                </a:ext>
              </a:extLst>
            </p:cNvPr>
            <p:cNvSpPr/>
            <p:nvPr/>
          </p:nvSpPr>
          <p:spPr>
            <a:xfrm>
              <a:off x="3826143" y="5723003"/>
              <a:ext cx="710275" cy="863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142AFF23-60A5-EDFD-D922-5BDD4523B933}"/>
                </a:ext>
              </a:extLst>
            </p:cNvPr>
            <p:cNvSpPr/>
            <p:nvPr/>
          </p:nvSpPr>
          <p:spPr>
            <a:xfrm>
              <a:off x="3826141" y="5845850"/>
              <a:ext cx="710275" cy="913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9" name="Content Placeholder 2">
              <a:extLst>
                <a:ext uri="{FF2B5EF4-FFF2-40B4-BE49-F238E27FC236}">
                  <a16:creationId xmlns:a16="http://schemas.microsoft.com/office/drawing/2014/main" id="{DF60F6FE-DC5C-09A9-21BE-85D1F274CBA3}"/>
                </a:ext>
              </a:extLst>
            </p:cNvPr>
            <p:cNvSpPr txBox="1">
              <a:spLocks/>
            </p:cNvSpPr>
            <p:nvPr/>
          </p:nvSpPr>
          <p:spPr>
            <a:xfrm>
              <a:off x="3801289" y="5521316"/>
              <a:ext cx="946441" cy="3150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AU" sz="120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Barcode</a:t>
              </a:r>
              <a:endParaRPr lang="en-AU" sz="1200">
                <a:sym typeface="Wingdings" panose="05000000000000000000" pitchFamily="2" charset="2"/>
              </a:endParaRPr>
            </a:p>
          </p:txBody>
        </p:sp>
        <p:sp>
          <p:nvSpPr>
            <p:cNvPr id="1220" name="Content Placeholder 2">
              <a:extLst>
                <a:ext uri="{FF2B5EF4-FFF2-40B4-BE49-F238E27FC236}">
                  <a16:creationId xmlns:a16="http://schemas.microsoft.com/office/drawing/2014/main" id="{7D673101-6AED-AD33-F41F-57462FE998BE}"/>
                </a:ext>
              </a:extLst>
            </p:cNvPr>
            <p:cNvSpPr txBox="1">
              <a:spLocks/>
            </p:cNvSpPr>
            <p:nvPr/>
          </p:nvSpPr>
          <p:spPr>
            <a:xfrm>
              <a:off x="4462975" y="5520597"/>
              <a:ext cx="1173864" cy="3150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AU" sz="120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Target Primer</a:t>
              </a:r>
              <a:endParaRPr lang="en-AU" sz="1200">
                <a:sym typeface="Wingdings" panose="05000000000000000000" pitchFamily="2" charset="2"/>
              </a:endParaRPr>
            </a:p>
          </p:txBody>
        </p:sp>
        <p:sp>
          <p:nvSpPr>
            <p:cNvPr id="1222" name="Content Placeholder 2">
              <a:extLst>
                <a:ext uri="{FF2B5EF4-FFF2-40B4-BE49-F238E27FC236}">
                  <a16:creationId xmlns:a16="http://schemas.microsoft.com/office/drawing/2014/main" id="{25CF4FEC-9E98-D699-45CC-0A060623DCEC}"/>
                </a:ext>
              </a:extLst>
            </p:cNvPr>
            <p:cNvSpPr txBox="1">
              <a:spLocks/>
            </p:cNvSpPr>
            <p:nvPr/>
          </p:nvSpPr>
          <p:spPr>
            <a:xfrm>
              <a:off x="9046529" y="5521842"/>
              <a:ext cx="946441" cy="3150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AU" sz="120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Barcode</a:t>
              </a:r>
              <a:endParaRPr lang="en-AU" sz="1200">
                <a:sym typeface="Wingdings" panose="05000000000000000000" pitchFamily="2" charset="2"/>
              </a:endParaRPr>
            </a:p>
          </p:txBody>
        </p:sp>
        <p:sp>
          <p:nvSpPr>
            <p:cNvPr id="1223" name="Content Placeholder 2">
              <a:extLst>
                <a:ext uri="{FF2B5EF4-FFF2-40B4-BE49-F238E27FC236}">
                  <a16:creationId xmlns:a16="http://schemas.microsoft.com/office/drawing/2014/main" id="{500683E3-C716-4F7F-0B42-02C79B46BA76}"/>
                </a:ext>
              </a:extLst>
            </p:cNvPr>
            <p:cNvSpPr txBox="1">
              <a:spLocks/>
            </p:cNvSpPr>
            <p:nvPr/>
          </p:nvSpPr>
          <p:spPr>
            <a:xfrm>
              <a:off x="7997110" y="5510688"/>
              <a:ext cx="1173864" cy="3150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AU" sz="120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Target Primer</a:t>
              </a:r>
              <a:endParaRPr lang="en-AU" sz="1200">
                <a:sym typeface="Wingdings" panose="05000000000000000000" pitchFamily="2" charset="2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53F4E03-1094-6527-F41E-5046D6171F4E}"/>
              </a:ext>
            </a:extLst>
          </p:cNvPr>
          <p:cNvGrpSpPr/>
          <p:nvPr/>
        </p:nvGrpSpPr>
        <p:grpSpPr>
          <a:xfrm>
            <a:off x="414882" y="278031"/>
            <a:ext cx="1743300" cy="1045980"/>
            <a:chOff x="5623" y="717445"/>
            <a:chExt cx="1743300" cy="104598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EBEA5D2-AC67-6574-03D3-3CF8C9228FF8}"/>
                </a:ext>
              </a:extLst>
            </p:cNvPr>
            <p:cNvSpPr/>
            <p:nvPr/>
          </p:nvSpPr>
          <p:spPr>
            <a:xfrm>
              <a:off x="5623" y="717445"/>
              <a:ext cx="1743300" cy="104598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2255F7E7-FE7E-178B-B77B-1C3A6EBC0380}"/>
                </a:ext>
              </a:extLst>
            </p:cNvPr>
            <p:cNvSpPr txBox="1"/>
            <p:nvPr/>
          </p:nvSpPr>
          <p:spPr>
            <a:xfrm>
              <a:off x="36259" y="748081"/>
              <a:ext cx="1682028" cy="9847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b="0" kern="1200"/>
                <a:t>Amplicon library preparation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826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34" grpId="0" build="p"/>
      <p:bldP spid="1052" grpId="0"/>
      <p:bldP spid="1057" grpId="0"/>
      <p:bldP spid="1058" grpId="0"/>
      <p:bldP spid="1074" grpId="0" animBg="1"/>
      <p:bldP spid="1075" grpId="0" animBg="1"/>
      <p:bldP spid="1076" grpId="0" animBg="1"/>
      <p:bldP spid="1077" grpId="0" animBg="1"/>
      <p:bldP spid="1218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D9F94A74-D1C9-A4D8-974E-6F25A39AC922}"/>
              </a:ext>
            </a:extLst>
          </p:cNvPr>
          <p:cNvGrpSpPr/>
          <p:nvPr/>
        </p:nvGrpSpPr>
        <p:grpSpPr>
          <a:xfrm>
            <a:off x="2985813" y="5915254"/>
            <a:ext cx="7637455" cy="448980"/>
            <a:chOff x="2985813" y="5607935"/>
            <a:chExt cx="7637455" cy="44898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A6EAF06-2DFF-0FEF-254E-C81C91EB19B8}"/>
                </a:ext>
              </a:extLst>
            </p:cNvPr>
            <p:cNvGrpSpPr/>
            <p:nvPr/>
          </p:nvGrpSpPr>
          <p:grpSpPr>
            <a:xfrm>
              <a:off x="2985813" y="5607935"/>
              <a:ext cx="7637455" cy="448980"/>
              <a:chOff x="2985813" y="5607935"/>
              <a:chExt cx="7637455" cy="44898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728BD83-34D7-E606-C68C-59CE468D8670}"/>
                  </a:ext>
                </a:extLst>
              </p:cNvPr>
              <p:cNvGrpSpPr/>
              <p:nvPr/>
            </p:nvGrpSpPr>
            <p:grpSpPr>
              <a:xfrm rot="10800000" flipV="1">
                <a:off x="2985813" y="5607935"/>
                <a:ext cx="840328" cy="201539"/>
                <a:chOff x="5415311" y="4120114"/>
                <a:chExt cx="840328" cy="210455"/>
              </a:xfrm>
            </p:grpSpPr>
            <p:sp>
              <p:nvSpPr>
                <p:cNvPr id="1031" name="Rectangle 1030">
                  <a:extLst>
                    <a:ext uri="{FF2B5EF4-FFF2-40B4-BE49-F238E27FC236}">
                      <a16:creationId xmlns:a16="http://schemas.microsoft.com/office/drawing/2014/main" id="{C51E711B-3CA7-912F-E200-5F2E389A85C0}"/>
                    </a:ext>
                  </a:extLst>
                </p:cNvPr>
                <p:cNvSpPr/>
                <p:nvPr/>
              </p:nvSpPr>
              <p:spPr>
                <a:xfrm>
                  <a:off x="5415311" y="4244738"/>
                  <a:ext cx="707668" cy="8583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1032" name="Ink 1031">
                      <a:extLst>
                        <a:ext uri="{FF2B5EF4-FFF2-40B4-BE49-F238E27FC236}">
                          <a16:creationId xmlns:a16="http://schemas.microsoft.com/office/drawing/2014/main" id="{79D5BA6E-1E27-70E7-4B70-BBE4BE00077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100540" y="4220392"/>
                    <a:ext cx="48240" cy="47880"/>
                  </p14:xfrm>
                </p:contentPart>
              </mc:Choice>
              <mc:Fallback xmlns="">
                <p:pic>
                  <p:nvPicPr>
                    <p:cNvPr id="1032" name="Ink 1031">
                      <a:extLst>
                        <a:ext uri="{FF2B5EF4-FFF2-40B4-BE49-F238E27FC236}">
                          <a16:creationId xmlns:a16="http://schemas.microsoft.com/office/drawing/2014/main" id="{79D5BA6E-1E27-70E7-4B70-BBE4BE000778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6091540" y="4211040"/>
                      <a:ext cx="65880" cy="66209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1033" name="Oval 1032">
                  <a:extLst>
                    <a:ext uri="{FF2B5EF4-FFF2-40B4-BE49-F238E27FC236}">
                      <a16:creationId xmlns:a16="http://schemas.microsoft.com/office/drawing/2014/main" id="{FF15609C-324D-CC8F-39CA-AC6A494DD82A}"/>
                    </a:ext>
                  </a:extLst>
                </p:cNvPr>
                <p:cNvSpPr/>
                <p:nvPr/>
              </p:nvSpPr>
              <p:spPr>
                <a:xfrm>
                  <a:off x="6135879" y="4120114"/>
                  <a:ext cx="119760" cy="11976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276CEC8-3775-00C3-1C6F-2ECFBA519B6F}"/>
                  </a:ext>
                </a:extLst>
              </p:cNvPr>
              <p:cNvGrpSpPr/>
              <p:nvPr/>
            </p:nvGrpSpPr>
            <p:grpSpPr>
              <a:xfrm flipV="1">
                <a:off x="9772470" y="5856719"/>
                <a:ext cx="850798" cy="200196"/>
                <a:chOff x="5415311" y="4121517"/>
                <a:chExt cx="850798" cy="209052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D4EC26D6-EFFC-DAD7-4702-D0CA1D09DFBC}"/>
                    </a:ext>
                  </a:extLst>
                </p:cNvPr>
                <p:cNvSpPr/>
                <p:nvPr/>
              </p:nvSpPr>
              <p:spPr>
                <a:xfrm>
                  <a:off x="5415311" y="4244738"/>
                  <a:ext cx="707668" cy="8583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026" name="Ink 1025">
                      <a:extLst>
                        <a:ext uri="{FF2B5EF4-FFF2-40B4-BE49-F238E27FC236}">
                          <a16:creationId xmlns:a16="http://schemas.microsoft.com/office/drawing/2014/main" id="{DEA935FF-2381-BE35-33CC-3DC7772EACA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100540" y="4220392"/>
                    <a:ext cx="48240" cy="47880"/>
                  </p14:xfrm>
                </p:contentPart>
              </mc:Choice>
              <mc:Fallback xmlns="">
                <p:pic>
                  <p:nvPicPr>
                    <p:cNvPr id="1026" name="Ink 1025">
                      <a:extLst>
                        <a:ext uri="{FF2B5EF4-FFF2-40B4-BE49-F238E27FC236}">
                          <a16:creationId xmlns:a16="http://schemas.microsoft.com/office/drawing/2014/main" id="{DEA935FF-2381-BE35-33CC-3DC7772EACA4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6091540" y="4211040"/>
                      <a:ext cx="65880" cy="66209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1030" name="Oval 1029">
                  <a:extLst>
                    <a:ext uri="{FF2B5EF4-FFF2-40B4-BE49-F238E27FC236}">
                      <a16:creationId xmlns:a16="http://schemas.microsoft.com/office/drawing/2014/main" id="{4EB08F5C-25EC-DE61-553E-2462CC96158A}"/>
                    </a:ext>
                  </a:extLst>
                </p:cNvPr>
                <p:cNvSpPr/>
                <p:nvPr/>
              </p:nvSpPr>
              <p:spPr>
                <a:xfrm>
                  <a:off x="6148780" y="4121517"/>
                  <a:ext cx="117329" cy="11733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B780ECA-9D89-427C-4914-9CDA800FBE48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CABE297-71E4-681D-D7C2-88928DF8D799}"/>
                  </a:ext>
                </a:extLst>
              </p:cNvPr>
              <p:cNvSpPr/>
              <p:nvPr/>
            </p:nvSpPr>
            <p:spPr>
              <a:xfrm flipV="1">
                <a:off x="3129598" y="5845849"/>
                <a:ext cx="707668" cy="8852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ADBF44AF-28CC-6FFC-14AB-27CC6AE0BED3}"/>
                </a:ext>
              </a:extLst>
            </p:cNvPr>
            <p:cNvGrpSpPr/>
            <p:nvPr/>
          </p:nvGrpSpPr>
          <p:grpSpPr>
            <a:xfrm>
              <a:off x="3826141" y="5722348"/>
              <a:ext cx="5946330" cy="215617"/>
              <a:chOff x="3826141" y="5722348"/>
              <a:chExt cx="5946330" cy="215617"/>
            </a:xfrm>
          </p:grpSpPr>
          <p:grpSp>
            <p:nvGrpSpPr>
              <p:cNvPr id="1035" name="Group 1034">
                <a:extLst>
                  <a:ext uri="{FF2B5EF4-FFF2-40B4-BE49-F238E27FC236}">
                    <a16:creationId xmlns:a16="http://schemas.microsoft.com/office/drawing/2014/main" id="{5790E047-9FE1-2C1F-F188-F2DAA762BB34}"/>
                  </a:ext>
                </a:extLst>
              </p:cNvPr>
              <p:cNvGrpSpPr/>
              <p:nvPr/>
            </p:nvGrpSpPr>
            <p:grpSpPr>
              <a:xfrm>
                <a:off x="4536417" y="5722349"/>
                <a:ext cx="4525779" cy="91396"/>
                <a:chOff x="2900900" y="3223662"/>
                <a:chExt cx="4527790" cy="133170"/>
              </a:xfrm>
            </p:grpSpPr>
            <p:sp>
              <p:nvSpPr>
                <p:cNvPr id="1053" name="Rectangle 1052">
                  <a:extLst>
                    <a:ext uri="{FF2B5EF4-FFF2-40B4-BE49-F238E27FC236}">
                      <a16:creationId xmlns:a16="http://schemas.microsoft.com/office/drawing/2014/main" id="{D8B7AAA2-2CE0-23DA-EFDA-99A3ABA52CED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54" name="Rectangle 1053">
                  <a:extLst>
                    <a:ext uri="{FF2B5EF4-FFF2-40B4-BE49-F238E27FC236}">
                      <a16:creationId xmlns:a16="http://schemas.microsoft.com/office/drawing/2014/main" id="{0A5DB4E2-36B3-60AA-3FEA-AD580C6A14AF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59" name="Rectangle 1058">
                  <a:extLst>
                    <a:ext uri="{FF2B5EF4-FFF2-40B4-BE49-F238E27FC236}">
                      <a16:creationId xmlns:a16="http://schemas.microsoft.com/office/drawing/2014/main" id="{3E3E80FF-262E-C642-162B-9F0476B1CBD2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036" name="Group 1035">
                <a:extLst>
                  <a:ext uri="{FF2B5EF4-FFF2-40B4-BE49-F238E27FC236}">
                    <a16:creationId xmlns:a16="http://schemas.microsoft.com/office/drawing/2014/main" id="{DA50F605-D45C-90FC-CDD1-F974503D1DD9}"/>
                  </a:ext>
                </a:extLst>
              </p:cNvPr>
              <p:cNvGrpSpPr/>
              <p:nvPr/>
            </p:nvGrpSpPr>
            <p:grpSpPr>
              <a:xfrm>
                <a:off x="4536417" y="5846569"/>
                <a:ext cx="4525779" cy="91396"/>
                <a:chOff x="2900900" y="3223662"/>
                <a:chExt cx="4527790" cy="133170"/>
              </a:xfrm>
            </p:grpSpPr>
            <p:sp>
              <p:nvSpPr>
                <p:cNvPr id="1045" name="Rectangle 1044">
                  <a:extLst>
                    <a:ext uri="{FF2B5EF4-FFF2-40B4-BE49-F238E27FC236}">
                      <a16:creationId xmlns:a16="http://schemas.microsoft.com/office/drawing/2014/main" id="{8E32FBA3-BDE3-6102-A3E0-0BABDD0C09D4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46" name="Rectangle 1045">
                  <a:extLst>
                    <a:ext uri="{FF2B5EF4-FFF2-40B4-BE49-F238E27FC236}">
                      <a16:creationId xmlns:a16="http://schemas.microsoft.com/office/drawing/2014/main" id="{14F4B76D-7A8A-8042-CF6B-949832FCEFB5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47" name="Rectangle 1046">
                  <a:extLst>
                    <a:ext uri="{FF2B5EF4-FFF2-40B4-BE49-F238E27FC236}">
                      <a16:creationId xmlns:a16="http://schemas.microsoft.com/office/drawing/2014/main" id="{226FB7D5-B898-4525-8261-E564C376B8B1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037" name="Rectangle 1036">
                <a:extLst>
                  <a:ext uri="{FF2B5EF4-FFF2-40B4-BE49-F238E27FC236}">
                    <a16:creationId xmlns:a16="http://schemas.microsoft.com/office/drawing/2014/main" id="{8505FE75-C903-5433-4CD6-793E0BDEA465}"/>
                  </a:ext>
                </a:extLst>
              </p:cNvPr>
              <p:cNvSpPr/>
              <p:nvPr/>
            </p:nvSpPr>
            <p:spPr>
              <a:xfrm>
                <a:off x="9062196" y="5852643"/>
                <a:ext cx="710275" cy="8460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8" name="Rectangle 1037">
                <a:extLst>
                  <a:ext uri="{FF2B5EF4-FFF2-40B4-BE49-F238E27FC236}">
                    <a16:creationId xmlns:a16="http://schemas.microsoft.com/office/drawing/2014/main" id="{AD668BFC-F8B3-D851-9600-41ACE3367544}"/>
                  </a:ext>
                </a:extLst>
              </p:cNvPr>
              <p:cNvSpPr/>
              <p:nvPr/>
            </p:nvSpPr>
            <p:spPr>
              <a:xfrm>
                <a:off x="9062195" y="5722348"/>
                <a:ext cx="710275" cy="9139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9" name="Rectangle 1038">
                <a:extLst>
                  <a:ext uri="{FF2B5EF4-FFF2-40B4-BE49-F238E27FC236}">
                    <a16:creationId xmlns:a16="http://schemas.microsoft.com/office/drawing/2014/main" id="{1684F574-4559-908F-1EEA-BBFE7F7D1DEB}"/>
                  </a:ext>
                </a:extLst>
              </p:cNvPr>
              <p:cNvSpPr/>
              <p:nvPr/>
            </p:nvSpPr>
            <p:spPr>
              <a:xfrm>
                <a:off x="3826143" y="5723003"/>
                <a:ext cx="710275" cy="863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40" name="Rectangle 1039">
                <a:extLst>
                  <a:ext uri="{FF2B5EF4-FFF2-40B4-BE49-F238E27FC236}">
                    <a16:creationId xmlns:a16="http://schemas.microsoft.com/office/drawing/2014/main" id="{97067EDB-601F-B2A9-0343-CA72061F6F92}"/>
                  </a:ext>
                </a:extLst>
              </p:cNvPr>
              <p:cNvSpPr/>
              <p:nvPr/>
            </p:nvSpPr>
            <p:spPr>
              <a:xfrm>
                <a:off x="3826141" y="5845850"/>
                <a:ext cx="710275" cy="9139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285" name="Group 1284">
            <a:extLst>
              <a:ext uri="{FF2B5EF4-FFF2-40B4-BE49-F238E27FC236}">
                <a16:creationId xmlns:a16="http://schemas.microsoft.com/office/drawing/2014/main" id="{03D6EE78-16AA-5134-A507-ED003AB41AEC}"/>
              </a:ext>
            </a:extLst>
          </p:cNvPr>
          <p:cNvGrpSpPr/>
          <p:nvPr/>
        </p:nvGrpSpPr>
        <p:grpSpPr>
          <a:xfrm>
            <a:off x="2985813" y="5915254"/>
            <a:ext cx="7637455" cy="448980"/>
            <a:chOff x="2985813" y="5607935"/>
            <a:chExt cx="7637455" cy="448980"/>
          </a:xfrm>
        </p:grpSpPr>
        <p:grpSp>
          <p:nvGrpSpPr>
            <p:cNvPr id="1286" name="Group 1285">
              <a:extLst>
                <a:ext uri="{FF2B5EF4-FFF2-40B4-BE49-F238E27FC236}">
                  <a16:creationId xmlns:a16="http://schemas.microsoft.com/office/drawing/2014/main" id="{1CD09717-FED3-D849-0EC6-31A91965E9FA}"/>
                </a:ext>
              </a:extLst>
            </p:cNvPr>
            <p:cNvGrpSpPr/>
            <p:nvPr/>
          </p:nvGrpSpPr>
          <p:grpSpPr>
            <a:xfrm>
              <a:off x="2985813" y="5607935"/>
              <a:ext cx="7637455" cy="448980"/>
              <a:chOff x="2985813" y="5607935"/>
              <a:chExt cx="7637455" cy="448980"/>
            </a:xfrm>
          </p:grpSpPr>
          <p:grpSp>
            <p:nvGrpSpPr>
              <p:cNvPr id="1300" name="Group 1299">
                <a:extLst>
                  <a:ext uri="{FF2B5EF4-FFF2-40B4-BE49-F238E27FC236}">
                    <a16:creationId xmlns:a16="http://schemas.microsoft.com/office/drawing/2014/main" id="{A142CB9C-8937-04AD-C1D1-063228660430}"/>
                  </a:ext>
                </a:extLst>
              </p:cNvPr>
              <p:cNvGrpSpPr/>
              <p:nvPr/>
            </p:nvGrpSpPr>
            <p:grpSpPr>
              <a:xfrm rot="10800000" flipV="1">
                <a:off x="2985813" y="5607935"/>
                <a:ext cx="840328" cy="201539"/>
                <a:chOff x="5415311" y="4120114"/>
                <a:chExt cx="840328" cy="210455"/>
              </a:xfrm>
            </p:grpSpPr>
            <p:sp>
              <p:nvSpPr>
                <p:cNvPr id="1307" name="Rectangle 1306">
                  <a:extLst>
                    <a:ext uri="{FF2B5EF4-FFF2-40B4-BE49-F238E27FC236}">
                      <a16:creationId xmlns:a16="http://schemas.microsoft.com/office/drawing/2014/main" id="{2CB2E642-D3E5-62B5-0160-5FFED9CEB6FA}"/>
                    </a:ext>
                  </a:extLst>
                </p:cNvPr>
                <p:cNvSpPr/>
                <p:nvPr/>
              </p:nvSpPr>
              <p:spPr>
                <a:xfrm>
                  <a:off x="5415311" y="4244738"/>
                  <a:ext cx="707668" cy="8583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1308" name="Ink 1307">
                      <a:extLst>
                        <a:ext uri="{FF2B5EF4-FFF2-40B4-BE49-F238E27FC236}">
                          <a16:creationId xmlns:a16="http://schemas.microsoft.com/office/drawing/2014/main" id="{A2238E65-74CD-D9AD-C28C-251DD1E8E84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100540" y="4220392"/>
                    <a:ext cx="48240" cy="47880"/>
                  </p14:xfrm>
                </p:contentPart>
              </mc:Choice>
              <mc:Fallback xmlns="">
                <p:pic>
                  <p:nvPicPr>
                    <p:cNvPr id="1308" name="Ink 1307">
                      <a:extLst>
                        <a:ext uri="{FF2B5EF4-FFF2-40B4-BE49-F238E27FC236}">
                          <a16:creationId xmlns:a16="http://schemas.microsoft.com/office/drawing/2014/main" id="{A2238E65-74CD-D9AD-C28C-251DD1E8E840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6091540" y="4211040"/>
                      <a:ext cx="65880" cy="66209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1309" name="Oval 1308">
                  <a:extLst>
                    <a:ext uri="{FF2B5EF4-FFF2-40B4-BE49-F238E27FC236}">
                      <a16:creationId xmlns:a16="http://schemas.microsoft.com/office/drawing/2014/main" id="{7F986751-032C-3FEB-4EC7-E408CFB47388}"/>
                    </a:ext>
                  </a:extLst>
                </p:cNvPr>
                <p:cNvSpPr/>
                <p:nvPr/>
              </p:nvSpPr>
              <p:spPr>
                <a:xfrm>
                  <a:off x="6135879" y="4120114"/>
                  <a:ext cx="119760" cy="11976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301" name="Group 1300">
                <a:extLst>
                  <a:ext uri="{FF2B5EF4-FFF2-40B4-BE49-F238E27FC236}">
                    <a16:creationId xmlns:a16="http://schemas.microsoft.com/office/drawing/2014/main" id="{562451B9-3576-A511-D28E-4CC0AEEE1A8F}"/>
                  </a:ext>
                </a:extLst>
              </p:cNvPr>
              <p:cNvGrpSpPr/>
              <p:nvPr/>
            </p:nvGrpSpPr>
            <p:grpSpPr>
              <a:xfrm flipV="1">
                <a:off x="9772470" y="5856719"/>
                <a:ext cx="850798" cy="200196"/>
                <a:chOff x="5415311" y="4121517"/>
                <a:chExt cx="850798" cy="209052"/>
              </a:xfrm>
            </p:grpSpPr>
            <p:sp>
              <p:nvSpPr>
                <p:cNvPr id="1304" name="Rectangle 1303">
                  <a:extLst>
                    <a:ext uri="{FF2B5EF4-FFF2-40B4-BE49-F238E27FC236}">
                      <a16:creationId xmlns:a16="http://schemas.microsoft.com/office/drawing/2014/main" id="{5126881D-B69A-C2BB-2A64-884E80EED24D}"/>
                    </a:ext>
                  </a:extLst>
                </p:cNvPr>
                <p:cNvSpPr/>
                <p:nvPr/>
              </p:nvSpPr>
              <p:spPr>
                <a:xfrm>
                  <a:off x="5415311" y="4244738"/>
                  <a:ext cx="707668" cy="8583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7">
                  <p14:nvContentPartPr>
                    <p14:cNvPr id="1305" name="Ink 1304">
                      <a:extLst>
                        <a:ext uri="{FF2B5EF4-FFF2-40B4-BE49-F238E27FC236}">
                          <a16:creationId xmlns:a16="http://schemas.microsoft.com/office/drawing/2014/main" id="{7FF1CEA1-8DF7-7BB7-6C90-0FE17E7BC1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100540" y="4220392"/>
                    <a:ext cx="48240" cy="47880"/>
                  </p14:xfrm>
                </p:contentPart>
              </mc:Choice>
              <mc:Fallback xmlns="">
                <p:pic>
                  <p:nvPicPr>
                    <p:cNvPr id="1305" name="Ink 1304">
                      <a:extLst>
                        <a:ext uri="{FF2B5EF4-FFF2-40B4-BE49-F238E27FC236}">
                          <a16:creationId xmlns:a16="http://schemas.microsoft.com/office/drawing/2014/main" id="{7FF1CEA1-8DF7-7BB7-6C90-0FE17E7BC10F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6091540" y="4211040"/>
                      <a:ext cx="65880" cy="66209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1306" name="Oval 1305">
                  <a:extLst>
                    <a:ext uri="{FF2B5EF4-FFF2-40B4-BE49-F238E27FC236}">
                      <a16:creationId xmlns:a16="http://schemas.microsoft.com/office/drawing/2014/main" id="{002B2F01-8A2B-DC09-C1EE-CA1ECF54E22A}"/>
                    </a:ext>
                  </a:extLst>
                </p:cNvPr>
                <p:cNvSpPr/>
                <p:nvPr/>
              </p:nvSpPr>
              <p:spPr>
                <a:xfrm>
                  <a:off x="6148780" y="4121517"/>
                  <a:ext cx="117329" cy="11733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302" name="Rectangle 1301">
                <a:extLst>
                  <a:ext uri="{FF2B5EF4-FFF2-40B4-BE49-F238E27FC236}">
                    <a16:creationId xmlns:a16="http://schemas.microsoft.com/office/drawing/2014/main" id="{F2667AF1-060A-53DC-76E0-6F9F11A4F22C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03" name="Rectangle 1302">
                <a:extLst>
                  <a:ext uri="{FF2B5EF4-FFF2-40B4-BE49-F238E27FC236}">
                    <a16:creationId xmlns:a16="http://schemas.microsoft.com/office/drawing/2014/main" id="{90C17FF8-4DE6-EB29-189B-557FA6B568A0}"/>
                  </a:ext>
                </a:extLst>
              </p:cNvPr>
              <p:cNvSpPr/>
              <p:nvPr/>
            </p:nvSpPr>
            <p:spPr>
              <a:xfrm flipV="1">
                <a:off x="3129598" y="5845849"/>
                <a:ext cx="707668" cy="8852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287" name="Group 1286">
              <a:extLst>
                <a:ext uri="{FF2B5EF4-FFF2-40B4-BE49-F238E27FC236}">
                  <a16:creationId xmlns:a16="http://schemas.microsoft.com/office/drawing/2014/main" id="{7DA28A42-D49A-0C6E-AAFE-5826052CF735}"/>
                </a:ext>
              </a:extLst>
            </p:cNvPr>
            <p:cNvGrpSpPr/>
            <p:nvPr/>
          </p:nvGrpSpPr>
          <p:grpSpPr>
            <a:xfrm>
              <a:off x="3826141" y="5722348"/>
              <a:ext cx="5946330" cy="215617"/>
              <a:chOff x="3826141" y="5722348"/>
              <a:chExt cx="5946330" cy="215617"/>
            </a:xfrm>
          </p:grpSpPr>
          <p:grpSp>
            <p:nvGrpSpPr>
              <p:cNvPr id="1288" name="Group 1287">
                <a:extLst>
                  <a:ext uri="{FF2B5EF4-FFF2-40B4-BE49-F238E27FC236}">
                    <a16:creationId xmlns:a16="http://schemas.microsoft.com/office/drawing/2014/main" id="{23AE7406-C855-9B0A-6BC6-6E550B9A7721}"/>
                  </a:ext>
                </a:extLst>
              </p:cNvPr>
              <p:cNvGrpSpPr/>
              <p:nvPr/>
            </p:nvGrpSpPr>
            <p:grpSpPr>
              <a:xfrm>
                <a:off x="4536417" y="5722349"/>
                <a:ext cx="4525779" cy="91396"/>
                <a:chOff x="2900900" y="3223662"/>
                <a:chExt cx="4527790" cy="133170"/>
              </a:xfrm>
            </p:grpSpPr>
            <p:sp>
              <p:nvSpPr>
                <p:cNvPr id="1297" name="Rectangle 1296">
                  <a:extLst>
                    <a:ext uri="{FF2B5EF4-FFF2-40B4-BE49-F238E27FC236}">
                      <a16:creationId xmlns:a16="http://schemas.microsoft.com/office/drawing/2014/main" id="{D9F5ABE2-D183-6421-CF89-498E086E32D4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98" name="Rectangle 1297">
                  <a:extLst>
                    <a:ext uri="{FF2B5EF4-FFF2-40B4-BE49-F238E27FC236}">
                      <a16:creationId xmlns:a16="http://schemas.microsoft.com/office/drawing/2014/main" id="{9C1F5F0B-C45A-5598-EF48-0A064B202023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99" name="Rectangle 1298">
                  <a:extLst>
                    <a:ext uri="{FF2B5EF4-FFF2-40B4-BE49-F238E27FC236}">
                      <a16:creationId xmlns:a16="http://schemas.microsoft.com/office/drawing/2014/main" id="{411B6D29-B71F-2A7A-8981-28F4C4A8B296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289" name="Group 1288">
                <a:extLst>
                  <a:ext uri="{FF2B5EF4-FFF2-40B4-BE49-F238E27FC236}">
                    <a16:creationId xmlns:a16="http://schemas.microsoft.com/office/drawing/2014/main" id="{E3BD0FE5-C8FE-B6D3-A371-1A933591F0E1}"/>
                  </a:ext>
                </a:extLst>
              </p:cNvPr>
              <p:cNvGrpSpPr/>
              <p:nvPr/>
            </p:nvGrpSpPr>
            <p:grpSpPr>
              <a:xfrm>
                <a:off x="4536417" y="5846569"/>
                <a:ext cx="4525779" cy="91396"/>
                <a:chOff x="2900900" y="3223662"/>
                <a:chExt cx="4527790" cy="133170"/>
              </a:xfrm>
            </p:grpSpPr>
            <p:sp>
              <p:nvSpPr>
                <p:cNvPr id="1294" name="Rectangle 1293">
                  <a:extLst>
                    <a:ext uri="{FF2B5EF4-FFF2-40B4-BE49-F238E27FC236}">
                      <a16:creationId xmlns:a16="http://schemas.microsoft.com/office/drawing/2014/main" id="{A748C0FF-1B35-2A6A-92CC-AAA128F6936A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95" name="Rectangle 1294">
                  <a:extLst>
                    <a:ext uri="{FF2B5EF4-FFF2-40B4-BE49-F238E27FC236}">
                      <a16:creationId xmlns:a16="http://schemas.microsoft.com/office/drawing/2014/main" id="{990C7767-8A7E-B95F-A6FC-3678720AC6CA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96" name="Rectangle 1295">
                  <a:extLst>
                    <a:ext uri="{FF2B5EF4-FFF2-40B4-BE49-F238E27FC236}">
                      <a16:creationId xmlns:a16="http://schemas.microsoft.com/office/drawing/2014/main" id="{7119393A-94A3-2C7A-18F8-25922228FA0A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290" name="Rectangle 1289">
                <a:extLst>
                  <a:ext uri="{FF2B5EF4-FFF2-40B4-BE49-F238E27FC236}">
                    <a16:creationId xmlns:a16="http://schemas.microsoft.com/office/drawing/2014/main" id="{A912B782-A244-7826-E474-70393194D09B}"/>
                  </a:ext>
                </a:extLst>
              </p:cNvPr>
              <p:cNvSpPr/>
              <p:nvPr/>
            </p:nvSpPr>
            <p:spPr>
              <a:xfrm>
                <a:off x="9062196" y="5852643"/>
                <a:ext cx="710275" cy="8460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91" name="Rectangle 1290">
                <a:extLst>
                  <a:ext uri="{FF2B5EF4-FFF2-40B4-BE49-F238E27FC236}">
                    <a16:creationId xmlns:a16="http://schemas.microsoft.com/office/drawing/2014/main" id="{A90FFB67-4268-C382-5E7F-597477F81EFA}"/>
                  </a:ext>
                </a:extLst>
              </p:cNvPr>
              <p:cNvSpPr/>
              <p:nvPr/>
            </p:nvSpPr>
            <p:spPr>
              <a:xfrm>
                <a:off x="9062195" y="5722348"/>
                <a:ext cx="710275" cy="9139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92" name="Rectangle 1291">
                <a:extLst>
                  <a:ext uri="{FF2B5EF4-FFF2-40B4-BE49-F238E27FC236}">
                    <a16:creationId xmlns:a16="http://schemas.microsoft.com/office/drawing/2014/main" id="{2FCC1E83-2FD3-712B-087B-35803E2F0756}"/>
                  </a:ext>
                </a:extLst>
              </p:cNvPr>
              <p:cNvSpPr/>
              <p:nvPr/>
            </p:nvSpPr>
            <p:spPr>
              <a:xfrm>
                <a:off x="3826143" y="5723003"/>
                <a:ext cx="710275" cy="863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93" name="Rectangle 1292">
                <a:extLst>
                  <a:ext uri="{FF2B5EF4-FFF2-40B4-BE49-F238E27FC236}">
                    <a16:creationId xmlns:a16="http://schemas.microsoft.com/office/drawing/2014/main" id="{644F160B-C344-06BF-2514-E5D8112443F7}"/>
                  </a:ext>
                </a:extLst>
              </p:cNvPr>
              <p:cNvSpPr/>
              <p:nvPr/>
            </p:nvSpPr>
            <p:spPr>
              <a:xfrm>
                <a:off x="3826141" y="5845850"/>
                <a:ext cx="710275" cy="9139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0BDB37A5-5569-BB44-2A9F-3286CE937F77}"/>
              </a:ext>
            </a:extLst>
          </p:cNvPr>
          <p:cNvGrpSpPr/>
          <p:nvPr/>
        </p:nvGrpSpPr>
        <p:grpSpPr>
          <a:xfrm>
            <a:off x="2985813" y="5916422"/>
            <a:ext cx="7637455" cy="448980"/>
            <a:chOff x="2985813" y="5607935"/>
            <a:chExt cx="7637455" cy="448980"/>
          </a:xfrm>
        </p:grpSpPr>
        <p:grpSp>
          <p:nvGrpSpPr>
            <p:cNvPr id="1336" name="Group 1335">
              <a:extLst>
                <a:ext uri="{FF2B5EF4-FFF2-40B4-BE49-F238E27FC236}">
                  <a16:creationId xmlns:a16="http://schemas.microsoft.com/office/drawing/2014/main" id="{F7314B02-EA4E-31CE-7B2F-552FBCA08844}"/>
                </a:ext>
              </a:extLst>
            </p:cNvPr>
            <p:cNvGrpSpPr/>
            <p:nvPr/>
          </p:nvGrpSpPr>
          <p:grpSpPr>
            <a:xfrm>
              <a:off x="2985813" y="5607935"/>
              <a:ext cx="7637455" cy="448980"/>
              <a:chOff x="2985813" y="5607935"/>
              <a:chExt cx="7637455" cy="448980"/>
            </a:xfrm>
          </p:grpSpPr>
          <p:grpSp>
            <p:nvGrpSpPr>
              <p:cNvPr id="1350" name="Group 1349">
                <a:extLst>
                  <a:ext uri="{FF2B5EF4-FFF2-40B4-BE49-F238E27FC236}">
                    <a16:creationId xmlns:a16="http://schemas.microsoft.com/office/drawing/2014/main" id="{19C16922-5E62-04CB-A8A2-AF61F4E2FF6F}"/>
                  </a:ext>
                </a:extLst>
              </p:cNvPr>
              <p:cNvGrpSpPr/>
              <p:nvPr/>
            </p:nvGrpSpPr>
            <p:grpSpPr>
              <a:xfrm rot="10800000" flipV="1">
                <a:off x="2985813" y="5607935"/>
                <a:ext cx="840328" cy="201539"/>
                <a:chOff x="5415311" y="4120114"/>
                <a:chExt cx="840328" cy="210455"/>
              </a:xfrm>
            </p:grpSpPr>
            <p:sp>
              <p:nvSpPr>
                <p:cNvPr id="1357" name="Rectangle 1356">
                  <a:extLst>
                    <a:ext uri="{FF2B5EF4-FFF2-40B4-BE49-F238E27FC236}">
                      <a16:creationId xmlns:a16="http://schemas.microsoft.com/office/drawing/2014/main" id="{8B0A77A3-E14C-0E63-12B6-BDE5642E1256}"/>
                    </a:ext>
                  </a:extLst>
                </p:cNvPr>
                <p:cNvSpPr/>
                <p:nvPr/>
              </p:nvSpPr>
              <p:spPr>
                <a:xfrm>
                  <a:off x="5415311" y="4244738"/>
                  <a:ext cx="707668" cy="8583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1358" name="Ink 1357">
                      <a:extLst>
                        <a:ext uri="{FF2B5EF4-FFF2-40B4-BE49-F238E27FC236}">
                          <a16:creationId xmlns:a16="http://schemas.microsoft.com/office/drawing/2014/main" id="{ADDC701C-5EFC-FDA0-3130-F5EEAE3B62C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100540" y="4220392"/>
                    <a:ext cx="48240" cy="47880"/>
                  </p14:xfrm>
                </p:contentPart>
              </mc:Choice>
              <mc:Fallback xmlns="">
                <p:pic>
                  <p:nvPicPr>
                    <p:cNvPr id="1358" name="Ink 1357">
                      <a:extLst>
                        <a:ext uri="{FF2B5EF4-FFF2-40B4-BE49-F238E27FC236}">
                          <a16:creationId xmlns:a16="http://schemas.microsoft.com/office/drawing/2014/main" id="{ADDC701C-5EFC-FDA0-3130-F5EEAE3B62C4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6091540" y="4211040"/>
                      <a:ext cx="65880" cy="66209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1359" name="Oval 1358">
                  <a:extLst>
                    <a:ext uri="{FF2B5EF4-FFF2-40B4-BE49-F238E27FC236}">
                      <a16:creationId xmlns:a16="http://schemas.microsoft.com/office/drawing/2014/main" id="{3694B793-9C81-FD85-0AA7-A7A681013762}"/>
                    </a:ext>
                  </a:extLst>
                </p:cNvPr>
                <p:cNvSpPr/>
                <p:nvPr/>
              </p:nvSpPr>
              <p:spPr>
                <a:xfrm>
                  <a:off x="6135879" y="4120114"/>
                  <a:ext cx="119760" cy="11976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351" name="Group 1350">
                <a:extLst>
                  <a:ext uri="{FF2B5EF4-FFF2-40B4-BE49-F238E27FC236}">
                    <a16:creationId xmlns:a16="http://schemas.microsoft.com/office/drawing/2014/main" id="{99BA97CA-D8DE-86A4-9CB8-76952386FB6D}"/>
                  </a:ext>
                </a:extLst>
              </p:cNvPr>
              <p:cNvGrpSpPr/>
              <p:nvPr/>
            </p:nvGrpSpPr>
            <p:grpSpPr>
              <a:xfrm flipV="1">
                <a:off x="9772470" y="5856719"/>
                <a:ext cx="850798" cy="200196"/>
                <a:chOff x="5415311" y="4121517"/>
                <a:chExt cx="850798" cy="209052"/>
              </a:xfrm>
            </p:grpSpPr>
            <p:sp>
              <p:nvSpPr>
                <p:cNvPr id="1354" name="Rectangle 1353">
                  <a:extLst>
                    <a:ext uri="{FF2B5EF4-FFF2-40B4-BE49-F238E27FC236}">
                      <a16:creationId xmlns:a16="http://schemas.microsoft.com/office/drawing/2014/main" id="{77E1EA18-16CB-934F-D549-4B9AA6908088}"/>
                    </a:ext>
                  </a:extLst>
                </p:cNvPr>
                <p:cNvSpPr/>
                <p:nvPr/>
              </p:nvSpPr>
              <p:spPr>
                <a:xfrm>
                  <a:off x="5415311" y="4244738"/>
                  <a:ext cx="707668" cy="8583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9">
                  <p14:nvContentPartPr>
                    <p14:cNvPr id="1355" name="Ink 1354">
                      <a:extLst>
                        <a:ext uri="{FF2B5EF4-FFF2-40B4-BE49-F238E27FC236}">
                          <a16:creationId xmlns:a16="http://schemas.microsoft.com/office/drawing/2014/main" id="{5CEC8186-22ED-D632-FD73-CA01FC60272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100540" y="4220392"/>
                    <a:ext cx="48240" cy="47880"/>
                  </p14:xfrm>
                </p:contentPart>
              </mc:Choice>
              <mc:Fallback xmlns="">
                <p:pic>
                  <p:nvPicPr>
                    <p:cNvPr id="1355" name="Ink 1354">
                      <a:extLst>
                        <a:ext uri="{FF2B5EF4-FFF2-40B4-BE49-F238E27FC236}">
                          <a16:creationId xmlns:a16="http://schemas.microsoft.com/office/drawing/2014/main" id="{5CEC8186-22ED-D632-FD73-CA01FC602726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6091540" y="4211040"/>
                      <a:ext cx="65880" cy="66209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1356" name="Oval 1355">
                  <a:extLst>
                    <a:ext uri="{FF2B5EF4-FFF2-40B4-BE49-F238E27FC236}">
                      <a16:creationId xmlns:a16="http://schemas.microsoft.com/office/drawing/2014/main" id="{58E6CD1E-38DE-5A84-063F-1591E8B67545}"/>
                    </a:ext>
                  </a:extLst>
                </p:cNvPr>
                <p:cNvSpPr/>
                <p:nvPr/>
              </p:nvSpPr>
              <p:spPr>
                <a:xfrm>
                  <a:off x="6148780" y="4121517"/>
                  <a:ext cx="117329" cy="11733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352" name="Rectangle 1351">
                <a:extLst>
                  <a:ext uri="{FF2B5EF4-FFF2-40B4-BE49-F238E27FC236}">
                    <a16:creationId xmlns:a16="http://schemas.microsoft.com/office/drawing/2014/main" id="{3E2773C3-1916-1370-BD76-DB42EAB20809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53" name="Rectangle 1352">
                <a:extLst>
                  <a:ext uri="{FF2B5EF4-FFF2-40B4-BE49-F238E27FC236}">
                    <a16:creationId xmlns:a16="http://schemas.microsoft.com/office/drawing/2014/main" id="{1BA8F25C-02DC-E0B3-50EC-6653409BA1A2}"/>
                  </a:ext>
                </a:extLst>
              </p:cNvPr>
              <p:cNvSpPr/>
              <p:nvPr/>
            </p:nvSpPr>
            <p:spPr>
              <a:xfrm flipV="1">
                <a:off x="3129598" y="5845849"/>
                <a:ext cx="707668" cy="8852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2856C9A9-8E0C-1236-CAE2-466DB5D4779D}"/>
                </a:ext>
              </a:extLst>
            </p:cNvPr>
            <p:cNvGrpSpPr/>
            <p:nvPr/>
          </p:nvGrpSpPr>
          <p:grpSpPr>
            <a:xfrm>
              <a:off x="3826141" y="5722348"/>
              <a:ext cx="5946330" cy="215617"/>
              <a:chOff x="3826141" y="5722348"/>
              <a:chExt cx="5946330" cy="215617"/>
            </a:xfrm>
          </p:grpSpPr>
          <p:grpSp>
            <p:nvGrpSpPr>
              <p:cNvPr id="1338" name="Group 1337">
                <a:extLst>
                  <a:ext uri="{FF2B5EF4-FFF2-40B4-BE49-F238E27FC236}">
                    <a16:creationId xmlns:a16="http://schemas.microsoft.com/office/drawing/2014/main" id="{A20630FF-F3F5-7B96-6B4A-EF35C06B9CE0}"/>
                  </a:ext>
                </a:extLst>
              </p:cNvPr>
              <p:cNvGrpSpPr/>
              <p:nvPr/>
            </p:nvGrpSpPr>
            <p:grpSpPr>
              <a:xfrm>
                <a:off x="4536417" y="5722349"/>
                <a:ext cx="4525779" cy="91396"/>
                <a:chOff x="2900900" y="3223662"/>
                <a:chExt cx="4527790" cy="133170"/>
              </a:xfrm>
            </p:grpSpPr>
            <p:sp>
              <p:nvSpPr>
                <p:cNvPr id="1347" name="Rectangle 1346">
                  <a:extLst>
                    <a:ext uri="{FF2B5EF4-FFF2-40B4-BE49-F238E27FC236}">
                      <a16:creationId xmlns:a16="http://schemas.microsoft.com/office/drawing/2014/main" id="{3B89D47C-AD3E-C96C-CA0F-0C93BD01046A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48" name="Rectangle 1347">
                  <a:extLst>
                    <a:ext uri="{FF2B5EF4-FFF2-40B4-BE49-F238E27FC236}">
                      <a16:creationId xmlns:a16="http://schemas.microsoft.com/office/drawing/2014/main" id="{F1C17989-F1BE-CDBD-682B-4EFE831B5A0A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49" name="Rectangle 1348">
                  <a:extLst>
                    <a:ext uri="{FF2B5EF4-FFF2-40B4-BE49-F238E27FC236}">
                      <a16:creationId xmlns:a16="http://schemas.microsoft.com/office/drawing/2014/main" id="{6730B873-E06D-267A-43AD-D0AF88D288E6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339" name="Group 1338">
                <a:extLst>
                  <a:ext uri="{FF2B5EF4-FFF2-40B4-BE49-F238E27FC236}">
                    <a16:creationId xmlns:a16="http://schemas.microsoft.com/office/drawing/2014/main" id="{209D4252-354D-BA72-7AE2-30F229C477C2}"/>
                  </a:ext>
                </a:extLst>
              </p:cNvPr>
              <p:cNvGrpSpPr/>
              <p:nvPr/>
            </p:nvGrpSpPr>
            <p:grpSpPr>
              <a:xfrm>
                <a:off x="4536417" y="5846569"/>
                <a:ext cx="4525779" cy="91396"/>
                <a:chOff x="2900900" y="3223662"/>
                <a:chExt cx="4527790" cy="133170"/>
              </a:xfrm>
            </p:grpSpPr>
            <p:sp>
              <p:nvSpPr>
                <p:cNvPr id="1344" name="Rectangle 1343">
                  <a:extLst>
                    <a:ext uri="{FF2B5EF4-FFF2-40B4-BE49-F238E27FC236}">
                      <a16:creationId xmlns:a16="http://schemas.microsoft.com/office/drawing/2014/main" id="{2FE4C497-9523-AAF9-20EB-07B1BD79515B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45" name="Rectangle 1344">
                  <a:extLst>
                    <a:ext uri="{FF2B5EF4-FFF2-40B4-BE49-F238E27FC236}">
                      <a16:creationId xmlns:a16="http://schemas.microsoft.com/office/drawing/2014/main" id="{12EB6FB1-8B39-4DF2-EB48-8CB9ABA85084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46" name="Rectangle 1345">
                  <a:extLst>
                    <a:ext uri="{FF2B5EF4-FFF2-40B4-BE49-F238E27FC236}">
                      <a16:creationId xmlns:a16="http://schemas.microsoft.com/office/drawing/2014/main" id="{A15FDA32-7A91-CBF1-45C0-0A80A7F15BA6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340" name="Rectangle 1339">
                <a:extLst>
                  <a:ext uri="{FF2B5EF4-FFF2-40B4-BE49-F238E27FC236}">
                    <a16:creationId xmlns:a16="http://schemas.microsoft.com/office/drawing/2014/main" id="{9A3721D3-802E-A188-4435-0084E38C80A1}"/>
                  </a:ext>
                </a:extLst>
              </p:cNvPr>
              <p:cNvSpPr/>
              <p:nvPr/>
            </p:nvSpPr>
            <p:spPr>
              <a:xfrm>
                <a:off x="9062196" y="5852643"/>
                <a:ext cx="710275" cy="8460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41" name="Rectangle 1340">
                <a:extLst>
                  <a:ext uri="{FF2B5EF4-FFF2-40B4-BE49-F238E27FC236}">
                    <a16:creationId xmlns:a16="http://schemas.microsoft.com/office/drawing/2014/main" id="{4D7A74CB-127F-FCF0-4905-430E0CDC92A6}"/>
                  </a:ext>
                </a:extLst>
              </p:cNvPr>
              <p:cNvSpPr/>
              <p:nvPr/>
            </p:nvSpPr>
            <p:spPr>
              <a:xfrm>
                <a:off x="9062195" y="5722348"/>
                <a:ext cx="710275" cy="9139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42" name="Rectangle 1341">
                <a:extLst>
                  <a:ext uri="{FF2B5EF4-FFF2-40B4-BE49-F238E27FC236}">
                    <a16:creationId xmlns:a16="http://schemas.microsoft.com/office/drawing/2014/main" id="{EC3E8E6F-3640-DC25-FF9E-A8FCD7E3F9C6}"/>
                  </a:ext>
                </a:extLst>
              </p:cNvPr>
              <p:cNvSpPr/>
              <p:nvPr/>
            </p:nvSpPr>
            <p:spPr>
              <a:xfrm>
                <a:off x="3826143" y="5723003"/>
                <a:ext cx="710275" cy="863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43" name="Rectangle 1342">
                <a:extLst>
                  <a:ext uri="{FF2B5EF4-FFF2-40B4-BE49-F238E27FC236}">
                    <a16:creationId xmlns:a16="http://schemas.microsoft.com/office/drawing/2014/main" id="{6EABBDE2-DE4B-C207-B4C6-512CCAD654F2}"/>
                  </a:ext>
                </a:extLst>
              </p:cNvPr>
              <p:cNvSpPr/>
              <p:nvPr/>
            </p:nvSpPr>
            <p:spPr>
              <a:xfrm>
                <a:off x="3826141" y="5845850"/>
                <a:ext cx="710275" cy="9139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360" name="Group 1359">
            <a:extLst>
              <a:ext uri="{FF2B5EF4-FFF2-40B4-BE49-F238E27FC236}">
                <a16:creationId xmlns:a16="http://schemas.microsoft.com/office/drawing/2014/main" id="{F3EC1BBA-853C-C0F1-030F-8864F90351EE}"/>
              </a:ext>
            </a:extLst>
          </p:cNvPr>
          <p:cNvGrpSpPr/>
          <p:nvPr/>
        </p:nvGrpSpPr>
        <p:grpSpPr>
          <a:xfrm>
            <a:off x="4632124" y="-739137"/>
            <a:ext cx="3645102" cy="214283"/>
            <a:chOff x="2985813" y="5607935"/>
            <a:chExt cx="7637455" cy="448980"/>
          </a:xfrm>
        </p:grpSpPr>
        <p:grpSp>
          <p:nvGrpSpPr>
            <p:cNvPr id="1361" name="Group 1360">
              <a:extLst>
                <a:ext uri="{FF2B5EF4-FFF2-40B4-BE49-F238E27FC236}">
                  <a16:creationId xmlns:a16="http://schemas.microsoft.com/office/drawing/2014/main" id="{D9FA9355-A54F-E2C6-4567-567978EBA80C}"/>
                </a:ext>
              </a:extLst>
            </p:cNvPr>
            <p:cNvGrpSpPr/>
            <p:nvPr/>
          </p:nvGrpSpPr>
          <p:grpSpPr>
            <a:xfrm>
              <a:off x="2985813" y="5607935"/>
              <a:ext cx="7637455" cy="448980"/>
              <a:chOff x="2985813" y="5607935"/>
              <a:chExt cx="7637455" cy="448980"/>
            </a:xfrm>
          </p:grpSpPr>
          <p:grpSp>
            <p:nvGrpSpPr>
              <p:cNvPr id="1375" name="Group 1374">
                <a:extLst>
                  <a:ext uri="{FF2B5EF4-FFF2-40B4-BE49-F238E27FC236}">
                    <a16:creationId xmlns:a16="http://schemas.microsoft.com/office/drawing/2014/main" id="{9560B54C-717A-32FB-CECE-248745525AD0}"/>
                  </a:ext>
                </a:extLst>
              </p:cNvPr>
              <p:cNvGrpSpPr/>
              <p:nvPr/>
            </p:nvGrpSpPr>
            <p:grpSpPr>
              <a:xfrm rot="10800000" flipV="1">
                <a:off x="2985813" y="5607935"/>
                <a:ext cx="840328" cy="201539"/>
                <a:chOff x="5415311" y="4120114"/>
                <a:chExt cx="840328" cy="210455"/>
              </a:xfrm>
            </p:grpSpPr>
            <p:sp>
              <p:nvSpPr>
                <p:cNvPr id="1382" name="Rectangle 1381">
                  <a:extLst>
                    <a:ext uri="{FF2B5EF4-FFF2-40B4-BE49-F238E27FC236}">
                      <a16:creationId xmlns:a16="http://schemas.microsoft.com/office/drawing/2014/main" id="{6D7FDBBE-DF10-DC4C-39EC-6D5D831123EA}"/>
                    </a:ext>
                  </a:extLst>
                </p:cNvPr>
                <p:cNvSpPr/>
                <p:nvPr/>
              </p:nvSpPr>
              <p:spPr>
                <a:xfrm>
                  <a:off x="5415311" y="4244738"/>
                  <a:ext cx="707668" cy="8583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1383" name="Ink 1382">
                      <a:extLst>
                        <a:ext uri="{FF2B5EF4-FFF2-40B4-BE49-F238E27FC236}">
                          <a16:creationId xmlns:a16="http://schemas.microsoft.com/office/drawing/2014/main" id="{E52E126D-0030-3FBA-85E3-2ABCF0966A8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100540" y="4220392"/>
                    <a:ext cx="48240" cy="47880"/>
                  </p14:xfrm>
                </p:contentPart>
              </mc:Choice>
              <mc:Fallback xmlns="">
                <p:pic>
                  <p:nvPicPr>
                    <p:cNvPr id="1383" name="Ink 1382">
                      <a:extLst>
                        <a:ext uri="{FF2B5EF4-FFF2-40B4-BE49-F238E27FC236}">
                          <a16:creationId xmlns:a16="http://schemas.microsoft.com/office/drawing/2014/main" id="{E52E126D-0030-3FBA-85E3-2ABCF0966A8B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6081696" y="4201086"/>
                      <a:ext cx="85174" cy="85721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1384" name="Oval 1383">
                  <a:extLst>
                    <a:ext uri="{FF2B5EF4-FFF2-40B4-BE49-F238E27FC236}">
                      <a16:creationId xmlns:a16="http://schemas.microsoft.com/office/drawing/2014/main" id="{4B512017-647B-1591-C174-50E1E0765958}"/>
                    </a:ext>
                  </a:extLst>
                </p:cNvPr>
                <p:cNvSpPr/>
                <p:nvPr/>
              </p:nvSpPr>
              <p:spPr>
                <a:xfrm>
                  <a:off x="6135879" y="4120114"/>
                  <a:ext cx="119760" cy="11976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376" name="Group 1375">
                <a:extLst>
                  <a:ext uri="{FF2B5EF4-FFF2-40B4-BE49-F238E27FC236}">
                    <a16:creationId xmlns:a16="http://schemas.microsoft.com/office/drawing/2014/main" id="{7632873F-7A37-60B7-A3C4-6E9BCB91D5A9}"/>
                  </a:ext>
                </a:extLst>
              </p:cNvPr>
              <p:cNvGrpSpPr/>
              <p:nvPr/>
            </p:nvGrpSpPr>
            <p:grpSpPr>
              <a:xfrm flipV="1">
                <a:off x="9772470" y="5856719"/>
                <a:ext cx="850798" cy="200196"/>
                <a:chOff x="5415311" y="4121517"/>
                <a:chExt cx="850798" cy="209052"/>
              </a:xfrm>
            </p:grpSpPr>
            <p:sp>
              <p:nvSpPr>
                <p:cNvPr id="1379" name="Rectangle 1378">
                  <a:extLst>
                    <a:ext uri="{FF2B5EF4-FFF2-40B4-BE49-F238E27FC236}">
                      <a16:creationId xmlns:a16="http://schemas.microsoft.com/office/drawing/2014/main" id="{03CF9019-549E-24C7-98BE-F167223429B6}"/>
                    </a:ext>
                  </a:extLst>
                </p:cNvPr>
                <p:cNvSpPr/>
                <p:nvPr/>
              </p:nvSpPr>
              <p:spPr>
                <a:xfrm>
                  <a:off x="5415311" y="4244738"/>
                  <a:ext cx="707668" cy="8583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1380" name="Ink 1379">
                      <a:extLst>
                        <a:ext uri="{FF2B5EF4-FFF2-40B4-BE49-F238E27FC236}">
                          <a16:creationId xmlns:a16="http://schemas.microsoft.com/office/drawing/2014/main" id="{06BEE385-632F-90E5-CEDF-0E07C3943E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100540" y="4220392"/>
                    <a:ext cx="48240" cy="47880"/>
                  </p14:xfrm>
                </p:contentPart>
              </mc:Choice>
              <mc:Fallback xmlns="">
                <p:pic>
                  <p:nvPicPr>
                    <p:cNvPr id="1380" name="Ink 1379">
                      <a:extLst>
                        <a:ext uri="{FF2B5EF4-FFF2-40B4-BE49-F238E27FC236}">
                          <a16:creationId xmlns:a16="http://schemas.microsoft.com/office/drawing/2014/main" id="{06BEE385-632F-90E5-CEDF-0E07C3943E50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6081696" y="4201086"/>
                      <a:ext cx="85174" cy="85721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1381" name="Oval 1380">
                  <a:extLst>
                    <a:ext uri="{FF2B5EF4-FFF2-40B4-BE49-F238E27FC236}">
                      <a16:creationId xmlns:a16="http://schemas.microsoft.com/office/drawing/2014/main" id="{1A5D990C-05FF-204E-C312-5C480554517F}"/>
                    </a:ext>
                  </a:extLst>
                </p:cNvPr>
                <p:cNvSpPr/>
                <p:nvPr/>
              </p:nvSpPr>
              <p:spPr>
                <a:xfrm>
                  <a:off x="6148780" y="4121517"/>
                  <a:ext cx="117329" cy="11733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377" name="Rectangle 1376">
                <a:extLst>
                  <a:ext uri="{FF2B5EF4-FFF2-40B4-BE49-F238E27FC236}">
                    <a16:creationId xmlns:a16="http://schemas.microsoft.com/office/drawing/2014/main" id="{0FB38D24-9CFC-E74B-E3FE-A2E92D4FAC32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78" name="Rectangle 1377">
                <a:extLst>
                  <a:ext uri="{FF2B5EF4-FFF2-40B4-BE49-F238E27FC236}">
                    <a16:creationId xmlns:a16="http://schemas.microsoft.com/office/drawing/2014/main" id="{AB1907C9-C1FE-5FA0-95DE-E6B5BACFCA4B}"/>
                  </a:ext>
                </a:extLst>
              </p:cNvPr>
              <p:cNvSpPr/>
              <p:nvPr/>
            </p:nvSpPr>
            <p:spPr>
              <a:xfrm flipV="1">
                <a:off x="3129598" y="5845849"/>
                <a:ext cx="707668" cy="8852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62" name="Group 1361">
              <a:extLst>
                <a:ext uri="{FF2B5EF4-FFF2-40B4-BE49-F238E27FC236}">
                  <a16:creationId xmlns:a16="http://schemas.microsoft.com/office/drawing/2014/main" id="{D6E45D7C-F184-A15A-0730-2EB294F601D0}"/>
                </a:ext>
              </a:extLst>
            </p:cNvPr>
            <p:cNvGrpSpPr/>
            <p:nvPr/>
          </p:nvGrpSpPr>
          <p:grpSpPr>
            <a:xfrm>
              <a:off x="3826141" y="5722348"/>
              <a:ext cx="5946330" cy="215617"/>
              <a:chOff x="3826141" y="5722348"/>
              <a:chExt cx="5946330" cy="215617"/>
            </a:xfrm>
          </p:grpSpPr>
          <p:grpSp>
            <p:nvGrpSpPr>
              <p:cNvPr id="1363" name="Group 1362">
                <a:extLst>
                  <a:ext uri="{FF2B5EF4-FFF2-40B4-BE49-F238E27FC236}">
                    <a16:creationId xmlns:a16="http://schemas.microsoft.com/office/drawing/2014/main" id="{D44A82A7-963B-DEF2-14B2-762FA9D67869}"/>
                  </a:ext>
                </a:extLst>
              </p:cNvPr>
              <p:cNvGrpSpPr/>
              <p:nvPr/>
            </p:nvGrpSpPr>
            <p:grpSpPr>
              <a:xfrm>
                <a:off x="4536417" y="5722349"/>
                <a:ext cx="4525779" cy="91396"/>
                <a:chOff x="2900900" y="3223662"/>
                <a:chExt cx="4527790" cy="133170"/>
              </a:xfrm>
            </p:grpSpPr>
            <p:sp>
              <p:nvSpPr>
                <p:cNvPr id="1372" name="Rectangle 1371">
                  <a:extLst>
                    <a:ext uri="{FF2B5EF4-FFF2-40B4-BE49-F238E27FC236}">
                      <a16:creationId xmlns:a16="http://schemas.microsoft.com/office/drawing/2014/main" id="{47470040-360D-BBF7-037B-B9EA9CEB0637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73" name="Rectangle 1372">
                  <a:extLst>
                    <a:ext uri="{FF2B5EF4-FFF2-40B4-BE49-F238E27FC236}">
                      <a16:creationId xmlns:a16="http://schemas.microsoft.com/office/drawing/2014/main" id="{50833DE8-A34E-E951-2E70-0A3130EDEDB1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74" name="Rectangle 1373">
                  <a:extLst>
                    <a:ext uri="{FF2B5EF4-FFF2-40B4-BE49-F238E27FC236}">
                      <a16:creationId xmlns:a16="http://schemas.microsoft.com/office/drawing/2014/main" id="{269B4851-F132-069C-8C23-E5710F8C1EB7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364" name="Group 1363">
                <a:extLst>
                  <a:ext uri="{FF2B5EF4-FFF2-40B4-BE49-F238E27FC236}">
                    <a16:creationId xmlns:a16="http://schemas.microsoft.com/office/drawing/2014/main" id="{5FA2F760-B825-8CDE-C02E-396C9CA38F88}"/>
                  </a:ext>
                </a:extLst>
              </p:cNvPr>
              <p:cNvGrpSpPr/>
              <p:nvPr/>
            </p:nvGrpSpPr>
            <p:grpSpPr>
              <a:xfrm>
                <a:off x="4536417" y="5846569"/>
                <a:ext cx="4525779" cy="91396"/>
                <a:chOff x="2900900" y="3223662"/>
                <a:chExt cx="4527790" cy="133170"/>
              </a:xfrm>
            </p:grpSpPr>
            <p:sp>
              <p:nvSpPr>
                <p:cNvPr id="1369" name="Rectangle 1368">
                  <a:extLst>
                    <a:ext uri="{FF2B5EF4-FFF2-40B4-BE49-F238E27FC236}">
                      <a16:creationId xmlns:a16="http://schemas.microsoft.com/office/drawing/2014/main" id="{9305899A-4E27-9D61-4BA4-2242345CAC9F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70" name="Rectangle 1369">
                  <a:extLst>
                    <a:ext uri="{FF2B5EF4-FFF2-40B4-BE49-F238E27FC236}">
                      <a16:creationId xmlns:a16="http://schemas.microsoft.com/office/drawing/2014/main" id="{C2CD1F5E-359D-D776-175C-DDF5904B6067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71" name="Rectangle 1370">
                  <a:extLst>
                    <a:ext uri="{FF2B5EF4-FFF2-40B4-BE49-F238E27FC236}">
                      <a16:creationId xmlns:a16="http://schemas.microsoft.com/office/drawing/2014/main" id="{49CDBB08-C4BF-ACA5-2E26-A4325518674D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365" name="Rectangle 1364">
                <a:extLst>
                  <a:ext uri="{FF2B5EF4-FFF2-40B4-BE49-F238E27FC236}">
                    <a16:creationId xmlns:a16="http://schemas.microsoft.com/office/drawing/2014/main" id="{47471CC2-DEDE-211C-D22A-F9559772471C}"/>
                  </a:ext>
                </a:extLst>
              </p:cNvPr>
              <p:cNvSpPr/>
              <p:nvPr/>
            </p:nvSpPr>
            <p:spPr>
              <a:xfrm>
                <a:off x="9062196" y="5852643"/>
                <a:ext cx="710275" cy="846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66" name="Rectangle 1365">
                <a:extLst>
                  <a:ext uri="{FF2B5EF4-FFF2-40B4-BE49-F238E27FC236}">
                    <a16:creationId xmlns:a16="http://schemas.microsoft.com/office/drawing/2014/main" id="{6B34A767-F715-FF80-936F-99661E9A2A0E}"/>
                  </a:ext>
                </a:extLst>
              </p:cNvPr>
              <p:cNvSpPr/>
              <p:nvPr/>
            </p:nvSpPr>
            <p:spPr>
              <a:xfrm>
                <a:off x="9062195" y="5722348"/>
                <a:ext cx="710275" cy="913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67" name="Rectangle 1366">
                <a:extLst>
                  <a:ext uri="{FF2B5EF4-FFF2-40B4-BE49-F238E27FC236}">
                    <a16:creationId xmlns:a16="http://schemas.microsoft.com/office/drawing/2014/main" id="{1ACB7333-966B-5F47-85A5-8484EBB62C2E}"/>
                  </a:ext>
                </a:extLst>
              </p:cNvPr>
              <p:cNvSpPr/>
              <p:nvPr/>
            </p:nvSpPr>
            <p:spPr>
              <a:xfrm>
                <a:off x="3826143" y="5723003"/>
                <a:ext cx="710275" cy="863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68" name="Rectangle 1367">
                <a:extLst>
                  <a:ext uri="{FF2B5EF4-FFF2-40B4-BE49-F238E27FC236}">
                    <a16:creationId xmlns:a16="http://schemas.microsoft.com/office/drawing/2014/main" id="{D3A4AB78-DC02-9F9F-1421-770FD2AE54F7}"/>
                  </a:ext>
                </a:extLst>
              </p:cNvPr>
              <p:cNvSpPr/>
              <p:nvPr/>
            </p:nvSpPr>
            <p:spPr>
              <a:xfrm>
                <a:off x="3826141" y="5845850"/>
                <a:ext cx="710275" cy="913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385" name="Group 1384">
            <a:extLst>
              <a:ext uri="{FF2B5EF4-FFF2-40B4-BE49-F238E27FC236}">
                <a16:creationId xmlns:a16="http://schemas.microsoft.com/office/drawing/2014/main" id="{0111B0C8-1A10-FB5D-C8FF-28DE7D6031AE}"/>
              </a:ext>
            </a:extLst>
          </p:cNvPr>
          <p:cNvGrpSpPr/>
          <p:nvPr/>
        </p:nvGrpSpPr>
        <p:grpSpPr>
          <a:xfrm>
            <a:off x="7033542" y="-423388"/>
            <a:ext cx="3645102" cy="214283"/>
            <a:chOff x="2985813" y="5607935"/>
            <a:chExt cx="7637455" cy="448980"/>
          </a:xfrm>
        </p:grpSpPr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8E52BB73-D350-A0A6-E64E-5166B1CA1F52}"/>
                </a:ext>
              </a:extLst>
            </p:cNvPr>
            <p:cNvGrpSpPr/>
            <p:nvPr/>
          </p:nvGrpSpPr>
          <p:grpSpPr>
            <a:xfrm>
              <a:off x="2985813" y="5607935"/>
              <a:ext cx="7637455" cy="448980"/>
              <a:chOff x="2985813" y="5607935"/>
              <a:chExt cx="7637455" cy="448980"/>
            </a:xfrm>
          </p:grpSpPr>
          <p:grpSp>
            <p:nvGrpSpPr>
              <p:cNvPr id="1400" name="Group 1399">
                <a:extLst>
                  <a:ext uri="{FF2B5EF4-FFF2-40B4-BE49-F238E27FC236}">
                    <a16:creationId xmlns:a16="http://schemas.microsoft.com/office/drawing/2014/main" id="{D667D885-5C16-B76D-5316-C3044CBBC730}"/>
                  </a:ext>
                </a:extLst>
              </p:cNvPr>
              <p:cNvGrpSpPr/>
              <p:nvPr/>
            </p:nvGrpSpPr>
            <p:grpSpPr>
              <a:xfrm rot="10800000" flipV="1">
                <a:off x="2985813" y="5607935"/>
                <a:ext cx="840328" cy="201539"/>
                <a:chOff x="5415311" y="4120114"/>
                <a:chExt cx="840328" cy="210455"/>
              </a:xfrm>
            </p:grpSpPr>
            <p:sp>
              <p:nvSpPr>
                <p:cNvPr id="1407" name="Rectangle 1406">
                  <a:extLst>
                    <a:ext uri="{FF2B5EF4-FFF2-40B4-BE49-F238E27FC236}">
                      <a16:creationId xmlns:a16="http://schemas.microsoft.com/office/drawing/2014/main" id="{ADD684FB-CF52-5797-0E00-C7158CD9A067}"/>
                    </a:ext>
                  </a:extLst>
                </p:cNvPr>
                <p:cNvSpPr/>
                <p:nvPr/>
              </p:nvSpPr>
              <p:spPr>
                <a:xfrm>
                  <a:off x="5415311" y="4244738"/>
                  <a:ext cx="707668" cy="8583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1408" name="Ink 1407">
                      <a:extLst>
                        <a:ext uri="{FF2B5EF4-FFF2-40B4-BE49-F238E27FC236}">
                          <a16:creationId xmlns:a16="http://schemas.microsoft.com/office/drawing/2014/main" id="{E57A8524-052C-E601-093D-0399CE057A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100540" y="4220392"/>
                    <a:ext cx="48240" cy="47880"/>
                  </p14:xfrm>
                </p:contentPart>
              </mc:Choice>
              <mc:Fallback xmlns="">
                <p:pic>
                  <p:nvPicPr>
                    <p:cNvPr id="1408" name="Ink 1407">
                      <a:extLst>
                        <a:ext uri="{FF2B5EF4-FFF2-40B4-BE49-F238E27FC236}">
                          <a16:creationId xmlns:a16="http://schemas.microsoft.com/office/drawing/2014/main" id="{E57A8524-052C-E601-093D-0399CE057AB0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6081696" y="4201086"/>
                      <a:ext cx="85174" cy="85721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1409" name="Oval 1408">
                  <a:extLst>
                    <a:ext uri="{FF2B5EF4-FFF2-40B4-BE49-F238E27FC236}">
                      <a16:creationId xmlns:a16="http://schemas.microsoft.com/office/drawing/2014/main" id="{52F6EEE8-DA3C-8BE2-2DF1-66B521EA9886}"/>
                    </a:ext>
                  </a:extLst>
                </p:cNvPr>
                <p:cNvSpPr/>
                <p:nvPr/>
              </p:nvSpPr>
              <p:spPr>
                <a:xfrm>
                  <a:off x="6135879" y="4120114"/>
                  <a:ext cx="119760" cy="11976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401" name="Group 1400">
                <a:extLst>
                  <a:ext uri="{FF2B5EF4-FFF2-40B4-BE49-F238E27FC236}">
                    <a16:creationId xmlns:a16="http://schemas.microsoft.com/office/drawing/2014/main" id="{BDEF8B43-4D6F-0C51-03A2-CD457B545AF4}"/>
                  </a:ext>
                </a:extLst>
              </p:cNvPr>
              <p:cNvGrpSpPr/>
              <p:nvPr/>
            </p:nvGrpSpPr>
            <p:grpSpPr>
              <a:xfrm flipV="1">
                <a:off x="9772470" y="5856719"/>
                <a:ext cx="850798" cy="200196"/>
                <a:chOff x="5415311" y="4121517"/>
                <a:chExt cx="850798" cy="209052"/>
              </a:xfrm>
            </p:grpSpPr>
            <p:sp>
              <p:nvSpPr>
                <p:cNvPr id="1404" name="Rectangle 1403">
                  <a:extLst>
                    <a:ext uri="{FF2B5EF4-FFF2-40B4-BE49-F238E27FC236}">
                      <a16:creationId xmlns:a16="http://schemas.microsoft.com/office/drawing/2014/main" id="{B8770871-292F-BA6C-D5B8-8D755F46AD00}"/>
                    </a:ext>
                  </a:extLst>
                </p:cNvPr>
                <p:cNvSpPr/>
                <p:nvPr/>
              </p:nvSpPr>
              <p:spPr>
                <a:xfrm>
                  <a:off x="5415311" y="4244738"/>
                  <a:ext cx="707668" cy="8583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1405" name="Ink 1404">
                      <a:extLst>
                        <a:ext uri="{FF2B5EF4-FFF2-40B4-BE49-F238E27FC236}">
                          <a16:creationId xmlns:a16="http://schemas.microsoft.com/office/drawing/2014/main" id="{7EE9397F-BCBE-7A45-7122-8031D342082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100540" y="4220392"/>
                    <a:ext cx="48240" cy="47880"/>
                  </p14:xfrm>
                </p:contentPart>
              </mc:Choice>
              <mc:Fallback xmlns="">
                <p:pic>
                  <p:nvPicPr>
                    <p:cNvPr id="1405" name="Ink 1404">
                      <a:extLst>
                        <a:ext uri="{FF2B5EF4-FFF2-40B4-BE49-F238E27FC236}">
                          <a16:creationId xmlns:a16="http://schemas.microsoft.com/office/drawing/2014/main" id="{7EE9397F-BCBE-7A45-7122-8031D3420828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6081696" y="4201086"/>
                      <a:ext cx="85174" cy="85721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1406" name="Oval 1405">
                  <a:extLst>
                    <a:ext uri="{FF2B5EF4-FFF2-40B4-BE49-F238E27FC236}">
                      <a16:creationId xmlns:a16="http://schemas.microsoft.com/office/drawing/2014/main" id="{EB3FFBF2-A688-9B51-0612-3BB74F36DAE6}"/>
                    </a:ext>
                  </a:extLst>
                </p:cNvPr>
                <p:cNvSpPr/>
                <p:nvPr/>
              </p:nvSpPr>
              <p:spPr>
                <a:xfrm>
                  <a:off x="6148780" y="4121517"/>
                  <a:ext cx="117329" cy="11733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402" name="Rectangle 1401">
                <a:extLst>
                  <a:ext uri="{FF2B5EF4-FFF2-40B4-BE49-F238E27FC236}">
                    <a16:creationId xmlns:a16="http://schemas.microsoft.com/office/drawing/2014/main" id="{389D37ED-D45E-23E6-0C6A-C1259DF2BF39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03" name="Rectangle 1402">
                <a:extLst>
                  <a:ext uri="{FF2B5EF4-FFF2-40B4-BE49-F238E27FC236}">
                    <a16:creationId xmlns:a16="http://schemas.microsoft.com/office/drawing/2014/main" id="{A75B6E36-BE2F-C2ED-4B6B-97CAF703B20D}"/>
                  </a:ext>
                </a:extLst>
              </p:cNvPr>
              <p:cNvSpPr/>
              <p:nvPr/>
            </p:nvSpPr>
            <p:spPr>
              <a:xfrm flipV="1">
                <a:off x="3129598" y="5845849"/>
                <a:ext cx="707668" cy="8852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87" name="Group 1386">
              <a:extLst>
                <a:ext uri="{FF2B5EF4-FFF2-40B4-BE49-F238E27FC236}">
                  <a16:creationId xmlns:a16="http://schemas.microsoft.com/office/drawing/2014/main" id="{0F8F1FC5-C094-9518-9496-17FD65881D7F}"/>
                </a:ext>
              </a:extLst>
            </p:cNvPr>
            <p:cNvGrpSpPr/>
            <p:nvPr/>
          </p:nvGrpSpPr>
          <p:grpSpPr>
            <a:xfrm>
              <a:off x="3826141" y="5722348"/>
              <a:ext cx="5946330" cy="215617"/>
              <a:chOff x="3826141" y="5722348"/>
              <a:chExt cx="5946330" cy="215617"/>
            </a:xfrm>
          </p:grpSpPr>
          <p:grpSp>
            <p:nvGrpSpPr>
              <p:cNvPr id="1388" name="Group 1387">
                <a:extLst>
                  <a:ext uri="{FF2B5EF4-FFF2-40B4-BE49-F238E27FC236}">
                    <a16:creationId xmlns:a16="http://schemas.microsoft.com/office/drawing/2014/main" id="{5CFDFD90-CEFF-DBAE-4239-D3F631ADC5F9}"/>
                  </a:ext>
                </a:extLst>
              </p:cNvPr>
              <p:cNvGrpSpPr/>
              <p:nvPr/>
            </p:nvGrpSpPr>
            <p:grpSpPr>
              <a:xfrm>
                <a:off x="4536417" y="5722349"/>
                <a:ext cx="4525779" cy="91396"/>
                <a:chOff x="2900900" y="3223662"/>
                <a:chExt cx="4527790" cy="133170"/>
              </a:xfrm>
            </p:grpSpPr>
            <p:sp>
              <p:nvSpPr>
                <p:cNvPr id="1397" name="Rectangle 1396">
                  <a:extLst>
                    <a:ext uri="{FF2B5EF4-FFF2-40B4-BE49-F238E27FC236}">
                      <a16:creationId xmlns:a16="http://schemas.microsoft.com/office/drawing/2014/main" id="{7F1E1D86-1050-7523-A62B-2DF1146C5C28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98" name="Rectangle 1397">
                  <a:extLst>
                    <a:ext uri="{FF2B5EF4-FFF2-40B4-BE49-F238E27FC236}">
                      <a16:creationId xmlns:a16="http://schemas.microsoft.com/office/drawing/2014/main" id="{22D9648B-ECBC-EF4E-4F78-DCF5063989D7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99" name="Rectangle 1398">
                  <a:extLst>
                    <a:ext uri="{FF2B5EF4-FFF2-40B4-BE49-F238E27FC236}">
                      <a16:creationId xmlns:a16="http://schemas.microsoft.com/office/drawing/2014/main" id="{B72DEE58-9F5E-8757-3A47-AE862924304C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389" name="Group 1388">
                <a:extLst>
                  <a:ext uri="{FF2B5EF4-FFF2-40B4-BE49-F238E27FC236}">
                    <a16:creationId xmlns:a16="http://schemas.microsoft.com/office/drawing/2014/main" id="{E6BE4CE8-E294-2275-2439-DB50DA6840E0}"/>
                  </a:ext>
                </a:extLst>
              </p:cNvPr>
              <p:cNvGrpSpPr/>
              <p:nvPr/>
            </p:nvGrpSpPr>
            <p:grpSpPr>
              <a:xfrm>
                <a:off x="4536417" y="5846569"/>
                <a:ext cx="4525779" cy="91396"/>
                <a:chOff x="2900900" y="3223662"/>
                <a:chExt cx="4527790" cy="133170"/>
              </a:xfrm>
            </p:grpSpPr>
            <p:sp>
              <p:nvSpPr>
                <p:cNvPr id="1394" name="Rectangle 1393">
                  <a:extLst>
                    <a:ext uri="{FF2B5EF4-FFF2-40B4-BE49-F238E27FC236}">
                      <a16:creationId xmlns:a16="http://schemas.microsoft.com/office/drawing/2014/main" id="{4E0207B9-EBA4-748C-4991-5B46A7264E52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95" name="Rectangle 1394">
                  <a:extLst>
                    <a:ext uri="{FF2B5EF4-FFF2-40B4-BE49-F238E27FC236}">
                      <a16:creationId xmlns:a16="http://schemas.microsoft.com/office/drawing/2014/main" id="{C9ED587F-0898-B88D-133A-F34A479A1591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96" name="Rectangle 1395">
                  <a:extLst>
                    <a:ext uri="{FF2B5EF4-FFF2-40B4-BE49-F238E27FC236}">
                      <a16:creationId xmlns:a16="http://schemas.microsoft.com/office/drawing/2014/main" id="{A45322B4-06B1-1788-8B77-2FBA19CAC30C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390" name="Rectangle 1389">
                <a:extLst>
                  <a:ext uri="{FF2B5EF4-FFF2-40B4-BE49-F238E27FC236}">
                    <a16:creationId xmlns:a16="http://schemas.microsoft.com/office/drawing/2014/main" id="{4B0203D9-FCF3-1C68-3871-E58C348A6710}"/>
                  </a:ext>
                </a:extLst>
              </p:cNvPr>
              <p:cNvSpPr/>
              <p:nvPr/>
            </p:nvSpPr>
            <p:spPr>
              <a:xfrm>
                <a:off x="9062196" y="5852643"/>
                <a:ext cx="710275" cy="846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91" name="Rectangle 1390">
                <a:extLst>
                  <a:ext uri="{FF2B5EF4-FFF2-40B4-BE49-F238E27FC236}">
                    <a16:creationId xmlns:a16="http://schemas.microsoft.com/office/drawing/2014/main" id="{953778EE-4D93-996E-A812-2BDA79BA24CB}"/>
                  </a:ext>
                </a:extLst>
              </p:cNvPr>
              <p:cNvSpPr/>
              <p:nvPr/>
            </p:nvSpPr>
            <p:spPr>
              <a:xfrm>
                <a:off x="9062195" y="5722348"/>
                <a:ext cx="710275" cy="913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92" name="Rectangle 1391">
                <a:extLst>
                  <a:ext uri="{FF2B5EF4-FFF2-40B4-BE49-F238E27FC236}">
                    <a16:creationId xmlns:a16="http://schemas.microsoft.com/office/drawing/2014/main" id="{39E9ECA1-1804-6D45-68A2-A663FB750147}"/>
                  </a:ext>
                </a:extLst>
              </p:cNvPr>
              <p:cNvSpPr/>
              <p:nvPr/>
            </p:nvSpPr>
            <p:spPr>
              <a:xfrm>
                <a:off x="3826143" y="5723003"/>
                <a:ext cx="710275" cy="863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93" name="Rectangle 1392">
                <a:extLst>
                  <a:ext uri="{FF2B5EF4-FFF2-40B4-BE49-F238E27FC236}">
                    <a16:creationId xmlns:a16="http://schemas.microsoft.com/office/drawing/2014/main" id="{E6A90165-EEA2-0B34-57DA-AC43519D03E4}"/>
                  </a:ext>
                </a:extLst>
              </p:cNvPr>
              <p:cNvSpPr/>
              <p:nvPr/>
            </p:nvSpPr>
            <p:spPr>
              <a:xfrm>
                <a:off x="3826141" y="5845850"/>
                <a:ext cx="710275" cy="913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410" name="Group 1409">
            <a:extLst>
              <a:ext uri="{FF2B5EF4-FFF2-40B4-BE49-F238E27FC236}">
                <a16:creationId xmlns:a16="http://schemas.microsoft.com/office/drawing/2014/main" id="{4D2C5581-CDBB-32A9-3310-6A4064A38175}"/>
              </a:ext>
            </a:extLst>
          </p:cNvPr>
          <p:cNvGrpSpPr/>
          <p:nvPr/>
        </p:nvGrpSpPr>
        <p:grpSpPr>
          <a:xfrm>
            <a:off x="7532178" y="-718959"/>
            <a:ext cx="3645102" cy="214283"/>
            <a:chOff x="2985813" y="5607935"/>
            <a:chExt cx="7637455" cy="448980"/>
          </a:xfrm>
        </p:grpSpPr>
        <p:grpSp>
          <p:nvGrpSpPr>
            <p:cNvPr id="1411" name="Group 1410">
              <a:extLst>
                <a:ext uri="{FF2B5EF4-FFF2-40B4-BE49-F238E27FC236}">
                  <a16:creationId xmlns:a16="http://schemas.microsoft.com/office/drawing/2014/main" id="{70F3C8A4-6DC4-5E82-0644-F113510DDB6C}"/>
                </a:ext>
              </a:extLst>
            </p:cNvPr>
            <p:cNvGrpSpPr/>
            <p:nvPr/>
          </p:nvGrpSpPr>
          <p:grpSpPr>
            <a:xfrm>
              <a:off x="2985813" y="5607935"/>
              <a:ext cx="7637455" cy="448980"/>
              <a:chOff x="2985813" y="5607935"/>
              <a:chExt cx="7637455" cy="448980"/>
            </a:xfrm>
          </p:grpSpPr>
          <p:grpSp>
            <p:nvGrpSpPr>
              <p:cNvPr id="1425" name="Group 1424">
                <a:extLst>
                  <a:ext uri="{FF2B5EF4-FFF2-40B4-BE49-F238E27FC236}">
                    <a16:creationId xmlns:a16="http://schemas.microsoft.com/office/drawing/2014/main" id="{70592731-A76F-AEB5-3D7A-46E0CB6D69BA}"/>
                  </a:ext>
                </a:extLst>
              </p:cNvPr>
              <p:cNvGrpSpPr/>
              <p:nvPr/>
            </p:nvGrpSpPr>
            <p:grpSpPr>
              <a:xfrm rot="10800000" flipV="1">
                <a:off x="2985813" y="5607935"/>
                <a:ext cx="840328" cy="201539"/>
                <a:chOff x="5415311" y="4120114"/>
                <a:chExt cx="840328" cy="210455"/>
              </a:xfrm>
            </p:grpSpPr>
            <p:sp>
              <p:nvSpPr>
                <p:cNvPr id="1432" name="Rectangle 1431">
                  <a:extLst>
                    <a:ext uri="{FF2B5EF4-FFF2-40B4-BE49-F238E27FC236}">
                      <a16:creationId xmlns:a16="http://schemas.microsoft.com/office/drawing/2014/main" id="{B79DD953-E194-83B1-AC74-240AB3D690C0}"/>
                    </a:ext>
                  </a:extLst>
                </p:cNvPr>
                <p:cNvSpPr/>
                <p:nvPr/>
              </p:nvSpPr>
              <p:spPr>
                <a:xfrm>
                  <a:off x="5415311" y="4244738"/>
                  <a:ext cx="707668" cy="8583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15">
                  <p14:nvContentPartPr>
                    <p14:cNvPr id="1433" name="Ink 1432">
                      <a:extLst>
                        <a:ext uri="{FF2B5EF4-FFF2-40B4-BE49-F238E27FC236}">
                          <a16:creationId xmlns:a16="http://schemas.microsoft.com/office/drawing/2014/main" id="{A370AECA-9E5E-52B4-63FF-E9D4A7B3E6A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100540" y="4220392"/>
                    <a:ext cx="48240" cy="47880"/>
                  </p14:xfrm>
                </p:contentPart>
              </mc:Choice>
              <mc:Fallback xmlns="">
                <p:pic>
                  <p:nvPicPr>
                    <p:cNvPr id="1433" name="Ink 1432">
                      <a:extLst>
                        <a:ext uri="{FF2B5EF4-FFF2-40B4-BE49-F238E27FC236}">
                          <a16:creationId xmlns:a16="http://schemas.microsoft.com/office/drawing/2014/main" id="{A370AECA-9E5E-52B4-63FF-E9D4A7B3E6A1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6081696" y="4201086"/>
                      <a:ext cx="85174" cy="85721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1434" name="Oval 1433">
                  <a:extLst>
                    <a:ext uri="{FF2B5EF4-FFF2-40B4-BE49-F238E27FC236}">
                      <a16:creationId xmlns:a16="http://schemas.microsoft.com/office/drawing/2014/main" id="{C438B5C2-D319-6B90-00E5-0DF9570C90D0}"/>
                    </a:ext>
                  </a:extLst>
                </p:cNvPr>
                <p:cNvSpPr/>
                <p:nvPr/>
              </p:nvSpPr>
              <p:spPr>
                <a:xfrm>
                  <a:off x="6135879" y="4120114"/>
                  <a:ext cx="119760" cy="11976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426" name="Group 1425">
                <a:extLst>
                  <a:ext uri="{FF2B5EF4-FFF2-40B4-BE49-F238E27FC236}">
                    <a16:creationId xmlns:a16="http://schemas.microsoft.com/office/drawing/2014/main" id="{8FB9D07C-0F7E-3116-A46F-1F2F3DC31639}"/>
                  </a:ext>
                </a:extLst>
              </p:cNvPr>
              <p:cNvGrpSpPr/>
              <p:nvPr/>
            </p:nvGrpSpPr>
            <p:grpSpPr>
              <a:xfrm flipV="1">
                <a:off x="9772470" y="5856719"/>
                <a:ext cx="850798" cy="200196"/>
                <a:chOff x="5415311" y="4121517"/>
                <a:chExt cx="850798" cy="209052"/>
              </a:xfrm>
            </p:grpSpPr>
            <p:sp>
              <p:nvSpPr>
                <p:cNvPr id="1429" name="Rectangle 1428">
                  <a:extLst>
                    <a:ext uri="{FF2B5EF4-FFF2-40B4-BE49-F238E27FC236}">
                      <a16:creationId xmlns:a16="http://schemas.microsoft.com/office/drawing/2014/main" id="{5A238EA1-B192-CDE6-6149-049BF8D932B8}"/>
                    </a:ext>
                  </a:extLst>
                </p:cNvPr>
                <p:cNvSpPr/>
                <p:nvPr/>
              </p:nvSpPr>
              <p:spPr>
                <a:xfrm>
                  <a:off x="5415311" y="4244738"/>
                  <a:ext cx="707668" cy="8583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1430" name="Ink 1429">
                      <a:extLst>
                        <a:ext uri="{FF2B5EF4-FFF2-40B4-BE49-F238E27FC236}">
                          <a16:creationId xmlns:a16="http://schemas.microsoft.com/office/drawing/2014/main" id="{9C55D106-F2BB-0C63-6F05-5E0C7615A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100540" y="4220392"/>
                    <a:ext cx="48240" cy="47880"/>
                  </p14:xfrm>
                </p:contentPart>
              </mc:Choice>
              <mc:Fallback xmlns="">
                <p:pic>
                  <p:nvPicPr>
                    <p:cNvPr id="1430" name="Ink 1429">
                      <a:extLst>
                        <a:ext uri="{FF2B5EF4-FFF2-40B4-BE49-F238E27FC236}">
                          <a16:creationId xmlns:a16="http://schemas.microsoft.com/office/drawing/2014/main" id="{9C55D106-F2BB-0C63-6F05-5E0C7615A8A2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6081696" y="4201086"/>
                      <a:ext cx="85174" cy="85721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1431" name="Oval 1430">
                  <a:extLst>
                    <a:ext uri="{FF2B5EF4-FFF2-40B4-BE49-F238E27FC236}">
                      <a16:creationId xmlns:a16="http://schemas.microsoft.com/office/drawing/2014/main" id="{7EA42236-2D94-87E1-F50D-A88A4E2C0E50}"/>
                    </a:ext>
                  </a:extLst>
                </p:cNvPr>
                <p:cNvSpPr/>
                <p:nvPr/>
              </p:nvSpPr>
              <p:spPr>
                <a:xfrm>
                  <a:off x="6148780" y="4121517"/>
                  <a:ext cx="117329" cy="11733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427" name="Rectangle 1426">
                <a:extLst>
                  <a:ext uri="{FF2B5EF4-FFF2-40B4-BE49-F238E27FC236}">
                    <a16:creationId xmlns:a16="http://schemas.microsoft.com/office/drawing/2014/main" id="{54909DE8-AA95-D1B9-4087-E0571D2C1A09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28" name="Rectangle 1427">
                <a:extLst>
                  <a:ext uri="{FF2B5EF4-FFF2-40B4-BE49-F238E27FC236}">
                    <a16:creationId xmlns:a16="http://schemas.microsoft.com/office/drawing/2014/main" id="{E0E293B7-E516-47F1-8C0A-94F4A89F383D}"/>
                  </a:ext>
                </a:extLst>
              </p:cNvPr>
              <p:cNvSpPr/>
              <p:nvPr/>
            </p:nvSpPr>
            <p:spPr>
              <a:xfrm flipV="1">
                <a:off x="3129598" y="5845849"/>
                <a:ext cx="707668" cy="8852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412" name="Group 1411">
              <a:extLst>
                <a:ext uri="{FF2B5EF4-FFF2-40B4-BE49-F238E27FC236}">
                  <a16:creationId xmlns:a16="http://schemas.microsoft.com/office/drawing/2014/main" id="{B4809A56-6BD0-FEF3-4BF2-DBCE0FBC3B68}"/>
                </a:ext>
              </a:extLst>
            </p:cNvPr>
            <p:cNvGrpSpPr/>
            <p:nvPr/>
          </p:nvGrpSpPr>
          <p:grpSpPr>
            <a:xfrm>
              <a:off x="3826141" y="5722348"/>
              <a:ext cx="5946330" cy="215617"/>
              <a:chOff x="3826141" y="5722348"/>
              <a:chExt cx="5946330" cy="215617"/>
            </a:xfrm>
          </p:grpSpPr>
          <p:grpSp>
            <p:nvGrpSpPr>
              <p:cNvPr id="1413" name="Group 1412">
                <a:extLst>
                  <a:ext uri="{FF2B5EF4-FFF2-40B4-BE49-F238E27FC236}">
                    <a16:creationId xmlns:a16="http://schemas.microsoft.com/office/drawing/2014/main" id="{3B0EA910-906C-6251-DEA4-8EF0BCA5D8B7}"/>
                  </a:ext>
                </a:extLst>
              </p:cNvPr>
              <p:cNvGrpSpPr/>
              <p:nvPr/>
            </p:nvGrpSpPr>
            <p:grpSpPr>
              <a:xfrm>
                <a:off x="4536417" y="5722349"/>
                <a:ext cx="4525779" cy="91396"/>
                <a:chOff x="2900900" y="3223662"/>
                <a:chExt cx="4527790" cy="133170"/>
              </a:xfrm>
            </p:grpSpPr>
            <p:sp>
              <p:nvSpPr>
                <p:cNvPr id="1422" name="Rectangle 1421">
                  <a:extLst>
                    <a:ext uri="{FF2B5EF4-FFF2-40B4-BE49-F238E27FC236}">
                      <a16:creationId xmlns:a16="http://schemas.microsoft.com/office/drawing/2014/main" id="{A9061E69-8996-D4A8-16E6-ED20CDC69AED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23" name="Rectangle 1422">
                  <a:extLst>
                    <a:ext uri="{FF2B5EF4-FFF2-40B4-BE49-F238E27FC236}">
                      <a16:creationId xmlns:a16="http://schemas.microsoft.com/office/drawing/2014/main" id="{95760631-4FA8-49BD-6287-9B6A8E9F0743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24" name="Rectangle 1423">
                  <a:extLst>
                    <a:ext uri="{FF2B5EF4-FFF2-40B4-BE49-F238E27FC236}">
                      <a16:creationId xmlns:a16="http://schemas.microsoft.com/office/drawing/2014/main" id="{6A68CAAD-D09B-BFDF-6D70-7846D0E2EE59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414" name="Group 1413">
                <a:extLst>
                  <a:ext uri="{FF2B5EF4-FFF2-40B4-BE49-F238E27FC236}">
                    <a16:creationId xmlns:a16="http://schemas.microsoft.com/office/drawing/2014/main" id="{B211AA18-0E8F-3AF1-1D13-5512B6384A26}"/>
                  </a:ext>
                </a:extLst>
              </p:cNvPr>
              <p:cNvGrpSpPr/>
              <p:nvPr/>
            </p:nvGrpSpPr>
            <p:grpSpPr>
              <a:xfrm>
                <a:off x="4536417" y="5846569"/>
                <a:ext cx="4525779" cy="91396"/>
                <a:chOff x="2900900" y="3223662"/>
                <a:chExt cx="4527790" cy="133170"/>
              </a:xfrm>
            </p:grpSpPr>
            <p:sp>
              <p:nvSpPr>
                <p:cNvPr id="1419" name="Rectangle 1418">
                  <a:extLst>
                    <a:ext uri="{FF2B5EF4-FFF2-40B4-BE49-F238E27FC236}">
                      <a16:creationId xmlns:a16="http://schemas.microsoft.com/office/drawing/2014/main" id="{CBEE3023-FC3C-15D7-FD05-38A3222C30AF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20" name="Rectangle 1419">
                  <a:extLst>
                    <a:ext uri="{FF2B5EF4-FFF2-40B4-BE49-F238E27FC236}">
                      <a16:creationId xmlns:a16="http://schemas.microsoft.com/office/drawing/2014/main" id="{1DCCB54A-3FDD-7F42-82E6-6A9025A32803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21" name="Rectangle 1420">
                  <a:extLst>
                    <a:ext uri="{FF2B5EF4-FFF2-40B4-BE49-F238E27FC236}">
                      <a16:creationId xmlns:a16="http://schemas.microsoft.com/office/drawing/2014/main" id="{1AA54AF4-A24C-5905-D5C0-AB786D51FA61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415" name="Rectangle 1414">
                <a:extLst>
                  <a:ext uri="{FF2B5EF4-FFF2-40B4-BE49-F238E27FC236}">
                    <a16:creationId xmlns:a16="http://schemas.microsoft.com/office/drawing/2014/main" id="{3796DC8D-3863-AA4E-E959-F6CE9EFFA40A}"/>
                  </a:ext>
                </a:extLst>
              </p:cNvPr>
              <p:cNvSpPr/>
              <p:nvPr/>
            </p:nvSpPr>
            <p:spPr>
              <a:xfrm>
                <a:off x="9062196" y="5852643"/>
                <a:ext cx="710275" cy="846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16" name="Rectangle 1415">
                <a:extLst>
                  <a:ext uri="{FF2B5EF4-FFF2-40B4-BE49-F238E27FC236}">
                    <a16:creationId xmlns:a16="http://schemas.microsoft.com/office/drawing/2014/main" id="{D83B1739-3547-3E62-F063-E51F1A5952A3}"/>
                  </a:ext>
                </a:extLst>
              </p:cNvPr>
              <p:cNvSpPr/>
              <p:nvPr/>
            </p:nvSpPr>
            <p:spPr>
              <a:xfrm>
                <a:off x="9062195" y="5722348"/>
                <a:ext cx="710275" cy="913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17" name="Rectangle 1416">
                <a:extLst>
                  <a:ext uri="{FF2B5EF4-FFF2-40B4-BE49-F238E27FC236}">
                    <a16:creationId xmlns:a16="http://schemas.microsoft.com/office/drawing/2014/main" id="{4B09940D-B754-E819-10F8-420827F34C61}"/>
                  </a:ext>
                </a:extLst>
              </p:cNvPr>
              <p:cNvSpPr/>
              <p:nvPr/>
            </p:nvSpPr>
            <p:spPr>
              <a:xfrm>
                <a:off x="3826143" y="5723003"/>
                <a:ext cx="710275" cy="863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18" name="Rectangle 1417">
                <a:extLst>
                  <a:ext uri="{FF2B5EF4-FFF2-40B4-BE49-F238E27FC236}">
                    <a16:creationId xmlns:a16="http://schemas.microsoft.com/office/drawing/2014/main" id="{FAD62827-03F7-FDFE-18A2-1E85054B8BE3}"/>
                  </a:ext>
                </a:extLst>
              </p:cNvPr>
              <p:cNvSpPr/>
              <p:nvPr/>
            </p:nvSpPr>
            <p:spPr>
              <a:xfrm>
                <a:off x="3826141" y="5845850"/>
                <a:ext cx="710275" cy="913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435" name="Group 1434">
            <a:extLst>
              <a:ext uri="{FF2B5EF4-FFF2-40B4-BE49-F238E27FC236}">
                <a16:creationId xmlns:a16="http://schemas.microsoft.com/office/drawing/2014/main" id="{3BF86173-DB8C-52FE-C26C-69A07BEDDD3D}"/>
              </a:ext>
            </a:extLst>
          </p:cNvPr>
          <p:cNvGrpSpPr/>
          <p:nvPr/>
        </p:nvGrpSpPr>
        <p:grpSpPr>
          <a:xfrm>
            <a:off x="12309872" y="1832523"/>
            <a:ext cx="3645102" cy="214283"/>
            <a:chOff x="2985813" y="5607935"/>
            <a:chExt cx="7637455" cy="448980"/>
          </a:xfrm>
        </p:grpSpPr>
        <p:grpSp>
          <p:nvGrpSpPr>
            <p:cNvPr id="1436" name="Group 1435">
              <a:extLst>
                <a:ext uri="{FF2B5EF4-FFF2-40B4-BE49-F238E27FC236}">
                  <a16:creationId xmlns:a16="http://schemas.microsoft.com/office/drawing/2014/main" id="{5115BE78-E034-AB4C-43E2-385D035E58F2}"/>
                </a:ext>
              </a:extLst>
            </p:cNvPr>
            <p:cNvGrpSpPr/>
            <p:nvPr/>
          </p:nvGrpSpPr>
          <p:grpSpPr>
            <a:xfrm>
              <a:off x="2985813" y="5607935"/>
              <a:ext cx="7637455" cy="448980"/>
              <a:chOff x="2985813" y="5607935"/>
              <a:chExt cx="7637455" cy="448980"/>
            </a:xfrm>
          </p:grpSpPr>
          <p:grpSp>
            <p:nvGrpSpPr>
              <p:cNvPr id="1450" name="Group 1449">
                <a:extLst>
                  <a:ext uri="{FF2B5EF4-FFF2-40B4-BE49-F238E27FC236}">
                    <a16:creationId xmlns:a16="http://schemas.microsoft.com/office/drawing/2014/main" id="{387033C6-6B41-8181-69E7-C2E576F5E3CA}"/>
                  </a:ext>
                </a:extLst>
              </p:cNvPr>
              <p:cNvGrpSpPr/>
              <p:nvPr/>
            </p:nvGrpSpPr>
            <p:grpSpPr>
              <a:xfrm rot="10800000" flipV="1">
                <a:off x="2985813" y="5607935"/>
                <a:ext cx="840328" cy="201539"/>
                <a:chOff x="5415311" y="4120114"/>
                <a:chExt cx="840328" cy="210455"/>
              </a:xfrm>
            </p:grpSpPr>
            <p:sp>
              <p:nvSpPr>
                <p:cNvPr id="1457" name="Rectangle 1456">
                  <a:extLst>
                    <a:ext uri="{FF2B5EF4-FFF2-40B4-BE49-F238E27FC236}">
                      <a16:creationId xmlns:a16="http://schemas.microsoft.com/office/drawing/2014/main" id="{BA8928F1-D686-4FE1-46B5-0F3EA695E0AE}"/>
                    </a:ext>
                  </a:extLst>
                </p:cNvPr>
                <p:cNvSpPr/>
                <p:nvPr/>
              </p:nvSpPr>
              <p:spPr>
                <a:xfrm>
                  <a:off x="5415311" y="4244738"/>
                  <a:ext cx="707668" cy="8583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17">
                  <p14:nvContentPartPr>
                    <p14:cNvPr id="1458" name="Ink 1457">
                      <a:extLst>
                        <a:ext uri="{FF2B5EF4-FFF2-40B4-BE49-F238E27FC236}">
                          <a16:creationId xmlns:a16="http://schemas.microsoft.com/office/drawing/2014/main" id="{FCDC8DB0-0FFA-313C-6667-6C5392FB9C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100540" y="4220392"/>
                    <a:ext cx="48240" cy="47880"/>
                  </p14:xfrm>
                </p:contentPart>
              </mc:Choice>
              <mc:Fallback xmlns="">
                <p:pic>
                  <p:nvPicPr>
                    <p:cNvPr id="1458" name="Ink 1457">
                      <a:extLst>
                        <a:ext uri="{FF2B5EF4-FFF2-40B4-BE49-F238E27FC236}">
                          <a16:creationId xmlns:a16="http://schemas.microsoft.com/office/drawing/2014/main" id="{FCDC8DB0-0FFA-313C-6667-6C5392FB9CE4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6081696" y="4201086"/>
                      <a:ext cx="85174" cy="85721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1459" name="Oval 1458">
                  <a:extLst>
                    <a:ext uri="{FF2B5EF4-FFF2-40B4-BE49-F238E27FC236}">
                      <a16:creationId xmlns:a16="http://schemas.microsoft.com/office/drawing/2014/main" id="{D45E920A-1636-294A-4F67-CD6D1C995334}"/>
                    </a:ext>
                  </a:extLst>
                </p:cNvPr>
                <p:cNvSpPr/>
                <p:nvPr/>
              </p:nvSpPr>
              <p:spPr>
                <a:xfrm>
                  <a:off x="6135879" y="4120114"/>
                  <a:ext cx="119760" cy="11976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451" name="Group 1450">
                <a:extLst>
                  <a:ext uri="{FF2B5EF4-FFF2-40B4-BE49-F238E27FC236}">
                    <a16:creationId xmlns:a16="http://schemas.microsoft.com/office/drawing/2014/main" id="{363D4201-D259-3DF2-3E7A-224FC0995EC2}"/>
                  </a:ext>
                </a:extLst>
              </p:cNvPr>
              <p:cNvGrpSpPr/>
              <p:nvPr/>
            </p:nvGrpSpPr>
            <p:grpSpPr>
              <a:xfrm flipV="1">
                <a:off x="9772470" y="5856719"/>
                <a:ext cx="850798" cy="200196"/>
                <a:chOff x="5415311" y="4121517"/>
                <a:chExt cx="850798" cy="209052"/>
              </a:xfrm>
            </p:grpSpPr>
            <p:sp>
              <p:nvSpPr>
                <p:cNvPr id="1454" name="Rectangle 1453">
                  <a:extLst>
                    <a:ext uri="{FF2B5EF4-FFF2-40B4-BE49-F238E27FC236}">
                      <a16:creationId xmlns:a16="http://schemas.microsoft.com/office/drawing/2014/main" id="{61230413-67A1-5E73-1B44-8EB695FB2B4E}"/>
                    </a:ext>
                  </a:extLst>
                </p:cNvPr>
                <p:cNvSpPr/>
                <p:nvPr/>
              </p:nvSpPr>
              <p:spPr>
                <a:xfrm>
                  <a:off x="5415311" y="4244738"/>
                  <a:ext cx="707668" cy="8583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1455" name="Ink 1454">
                      <a:extLst>
                        <a:ext uri="{FF2B5EF4-FFF2-40B4-BE49-F238E27FC236}">
                          <a16:creationId xmlns:a16="http://schemas.microsoft.com/office/drawing/2014/main" id="{E273E6E8-EDD4-4163-BCD8-8BCF20E486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100540" y="4220392"/>
                    <a:ext cx="48240" cy="47880"/>
                  </p14:xfrm>
                </p:contentPart>
              </mc:Choice>
              <mc:Fallback xmlns="">
                <p:pic>
                  <p:nvPicPr>
                    <p:cNvPr id="1455" name="Ink 1454">
                      <a:extLst>
                        <a:ext uri="{FF2B5EF4-FFF2-40B4-BE49-F238E27FC236}">
                          <a16:creationId xmlns:a16="http://schemas.microsoft.com/office/drawing/2014/main" id="{E273E6E8-EDD4-4163-BCD8-8BCF20E48606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6081696" y="4201086"/>
                      <a:ext cx="85174" cy="85721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1456" name="Oval 1455">
                  <a:extLst>
                    <a:ext uri="{FF2B5EF4-FFF2-40B4-BE49-F238E27FC236}">
                      <a16:creationId xmlns:a16="http://schemas.microsoft.com/office/drawing/2014/main" id="{E882AF5C-A46A-7337-3F91-7AA51500B88E}"/>
                    </a:ext>
                  </a:extLst>
                </p:cNvPr>
                <p:cNvSpPr/>
                <p:nvPr/>
              </p:nvSpPr>
              <p:spPr>
                <a:xfrm>
                  <a:off x="6148780" y="4121517"/>
                  <a:ext cx="117329" cy="11733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452" name="Rectangle 1451">
                <a:extLst>
                  <a:ext uri="{FF2B5EF4-FFF2-40B4-BE49-F238E27FC236}">
                    <a16:creationId xmlns:a16="http://schemas.microsoft.com/office/drawing/2014/main" id="{A6174BAA-D629-EF3E-C4C8-FB34E732A0CF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53" name="Rectangle 1452">
                <a:extLst>
                  <a:ext uri="{FF2B5EF4-FFF2-40B4-BE49-F238E27FC236}">
                    <a16:creationId xmlns:a16="http://schemas.microsoft.com/office/drawing/2014/main" id="{2DA21C2C-7078-1AE7-719A-A10F1DBF2388}"/>
                  </a:ext>
                </a:extLst>
              </p:cNvPr>
              <p:cNvSpPr/>
              <p:nvPr/>
            </p:nvSpPr>
            <p:spPr>
              <a:xfrm flipV="1">
                <a:off x="3129598" y="5845849"/>
                <a:ext cx="707668" cy="8852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437" name="Group 1436">
              <a:extLst>
                <a:ext uri="{FF2B5EF4-FFF2-40B4-BE49-F238E27FC236}">
                  <a16:creationId xmlns:a16="http://schemas.microsoft.com/office/drawing/2014/main" id="{A0BAA68C-5425-1B9E-D830-9080C9B8ACE6}"/>
                </a:ext>
              </a:extLst>
            </p:cNvPr>
            <p:cNvGrpSpPr/>
            <p:nvPr/>
          </p:nvGrpSpPr>
          <p:grpSpPr>
            <a:xfrm>
              <a:off x="3826141" y="5722348"/>
              <a:ext cx="5946330" cy="215617"/>
              <a:chOff x="3826141" y="5722348"/>
              <a:chExt cx="5946330" cy="215617"/>
            </a:xfrm>
          </p:grpSpPr>
          <p:grpSp>
            <p:nvGrpSpPr>
              <p:cNvPr id="1438" name="Group 1437">
                <a:extLst>
                  <a:ext uri="{FF2B5EF4-FFF2-40B4-BE49-F238E27FC236}">
                    <a16:creationId xmlns:a16="http://schemas.microsoft.com/office/drawing/2014/main" id="{01EF9706-D40E-CE07-8699-6ADFD971871B}"/>
                  </a:ext>
                </a:extLst>
              </p:cNvPr>
              <p:cNvGrpSpPr/>
              <p:nvPr/>
            </p:nvGrpSpPr>
            <p:grpSpPr>
              <a:xfrm>
                <a:off x="4536417" y="5722349"/>
                <a:ext cx="4525779" cy="91396"/>
                <a:chOff x="2900900" y="3223662"/>
                <a:chExt cx="4527790" cy="133170"/>
              </a:xfrm>
            </p:grpSpPr>
            <p:sp>
              <p:nvSpPr>
                <p:cNvPr id="1447" name="Rectangle 1446">
                  <a:extLst>
                    <a:ext uri="{FF2B5EF4-FFF2-40B4-BE49-F238E27FC236}">
                      <a16:creationId xmlns:a16="http://schemas.microsoft.com/office/drawing/2014/main" id="{95A60A32-44B1-09CA-3440-D13396474BC0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48" name="Rectangle 1447">
                  <a:extLst>
                    <a:ext uri="{FF2B5EF4-FFF2-40B4-BE49-F238E27FC236}">
                      <a16:creationId xmlns:a16="http://schemas.microsoft.com/office/drawing/2014/main" id="{F060B16D-C2DA-A754-2EAF-FEFD34C1CF3A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49" name="Rectangle 1448">
                  <a:extLst>
                    <a:ext uri="{FF2B5EF4-FFF2-40B4-BE49-F238E27FC236}">
                      <a16:creationId xmlns:a16="http://schemas.microsoft.com/office/drawing/2014/main" id="{A8A245BE-B60E-5A92-2AD4-37B4008BDC78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439" name="Group 1438">
                <a:extLst>
                  <a:ext uri="{FF2B5EF4-FFF2-40B4-BE49-F238E27FC236}">
                    <a16:creationId xmlns:a16="http://schemas.microsoft.com/office/drawing/2014/main" id="{1277D98C-E60E-08A1-C52E-5A00C80EFFCF}"/>
                  </a:ext>
                </a:extLst>
              </p:cNvPr>
              <p:cNvGrpSpPr/>
              <p:nvPr/>
            </p:nvGrpSpPr>
            <p:grpSpPr>
              <a:xfrm>
                <a:off x="4536417" y="5846569"/>
                <a:ext cx="4525779" cy="91396"/>
                <a:chOff x="2900900" y="3223662"/>
                <a:chExt cx="4527790" cy="133170"/>
              </a:xfrm>
            </p:grpSpPr>
            <p:sp>
              <p:nvSpPr>
                <p:cNvPr id="1444" name="Rectangle 1443">
                  <a:extLst>
                    <a:ext uri="{FF2B5EF4-FFF2-40B4-BE49-F238E27FC236}">
                      <a16:creationId xmlns:a16="http://schemas.microsoft.com/office/drawing/2014/main" id="{85804554-5ECE-11C4-105C-B5761A99A2BB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45" name="Rectangle 1444">
                  <a:extLst>
                    <a:ext uri="{FF2B5EF4-FFF2-40B4-BE49-F238E27FC236}">
                      <a16:creationId xmlns:a16="http://schemas.microsoft.com/office/drawing/2014/main" id="{27967C15-F88A-B54B-541B-36093A34C5DD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46" name="Rectangle 1445">
                  <a:extLst>
                    <a:ext uri="{FF2B5EF4-FFF2-40B4-BE49-F238E27FC236}">
                      <a16:creationId xmlns:a16="http://schemas.microsoft.com/office/drawing/2014/main" id="{2E42DA13-32DD-21B8-006A-18C5132098FD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440" name="Rectangle 1439">
                <a:extLst>
                  <a:ext uri="{FF2B5EF4-FFF2-40B4-BE49-F238E27FC236}">
                    <a16:creationId xmlns:a16="http://schemas.microsoft.com/office/drawing/2014/main" id="{D746EC67-4CFF-0511-14ED-FE7465A7FC33}"/>
                  </a:ext>
                </a:extLst>
              </p:cNvPr>
              <p:cNvSpPr/>
              <p:nvPr/>
            </p:nvSpPr>
            <p:spPr>
              <a:xfrm>
                <a:off x="9062196" y="5852643"/>
                <a:ext cx="710275" cy="84603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41" name="Rectangle 1440">
                <a:extLst>
                  <a:ext uri="{FF2B5EF4-FFF2-40B4-BE49-F238E27FC236}">
                    <a16:creationId xmlns:a16="http://schemas.microsoft.com/office/drawing/2014/main" id="{17944B97-0521-1B91-93FE-44668DB398DB}"/>
                  </a:ext>
                </a:extLst>
              </p:cNvPr>
              <p:cNvSpPr/>
              <p:nvPr/>
            </p:nvSpPr>
            <p:spPr>
              <a:xfrm>
                <a:off x="9062195" y="5722348"/>
                <a:ext cx="710275" cy="9139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42" name="Rectangle 1441">
                <a:extLst>
                  <a:ext uri="{FF2B5EF4-FFF2-40B4-BE49-F238E27FC236}">
                    <a16:creationId xmlns:a16="http://schemas.microsoft.com/office/drawing/2014/main" id="{821B5377-AC6B-9987-0841-244BFF94BB9D}"/>
                  </a:ext>
                </a:extLst>
              </p:cNvPr>
              <p:cNvSpPr/>
              <p:nvPr/>
            </p:nvSpPr>
            <p:spPr>
              <a:xfrm>
                <a:off x="3826143" y="5723003"/>
                <a:ext cx="710275" cy="86308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43" name="Rectangle 1442">
                <a:extLst>
                  <a:ext uri="{FF2B5EF4-FFF2-40B4-BE49-F238E27FC236}">
                    <a16:creationId xmlns:a16="http://schemas.microsoft.com/office/drawing/2014/main" id="{6E89C183-5BD5-EDFF-D4E2-5B79D8D14820}"/>
                  </a:ext>
                </a:extLst>
              </p:cNvPr>
              <p:cNvSpPr/>
              <p:nvPr/>
            </p:nvSpPr>
            <p:spPr>
              <a:xfrm>
                <a:off x="3826141" y="5845850"/>
                <a:ext cx="710275" cy="9139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460" name="Group 1459">
            <a:extLst>
              <a:ext uri="{FF2B5EF4-FFF2-40B4-BE49-F238E27FC236}">
                <a16:creationId xmlns:a16="http://schemas.microsoft.com/office/drawing/2014/main" id="{199CE8CE-648F-C3A0-66F3-F7328FA00696}"/>
              </a:ext>
            </a:extLst>
          </p:cNvPr>
          <p:cNvGrpSpPr/>
          <p:nvPr/>
        </p:nvGrpSpPr>
        <p:grpSpPr>
          <a:xfrm>
            <a:off x="12383895" y="2550980"/>
            <a:ext cx="3645102" cy="214283"/>
            <a:chOff x="2985813" y="5607935"/>
            <a:chExt cx="7637455" cy="448980"/>
          </a:xfrm>
        </p:grpSpPr>
        <p:grpSp>
          <p:nvGrpSpPr>
            <p:cNvPr id="1461" name="Group 1460">
              <a:extLst>
                <a:ext uri="{FF2B5EF4-FFF2-40B4-BE49-F238E27FC236}">
                  <a16:creationId xmlns:a16="http://schemas.microsoft.com/office/drawing/2014/main" id="{ADD691BB-DC6A-B506-6D15-E54A27599A34}"/>
                </a:ext>
              </a:extLst>
            </p:cNvPr>
            <p:cNvGrpSpPr/>
            <p:nvPr/>
          </p:nvGrpSpPr>
          <p:grpSpPr>
            <a:xfrm>
              <a:off x="2985813" y="5607935"/>
              <a:ext cx="7637455" cy="448980"/>
              <a:chOff x="2985813" y="5607935"/>
              <a:chExt cx="7637455" cy="448980"/>
            </a:xfrm>
          </p:grpSpPr>
          <p:grpSp>
            <p:nvGrpSpPr>
              <p:cNvPr id="1475" name="Group 1474">
                <a:extLst>
                  <a:ext uri="{FF2B5EF4-FFF2-40B4-BE49-F238E27FC236}">
                    <a16:creationId xmlns:a16="http://schemas.microsoft.com/office/drawing/2014/main" id="{74F46C6C-7D78-DB15-6D40-6BC2D2E81DC8}"/>
                  </a:ext>
                </a:extLst>
              </p:cNvPr>
              <p:cNvGrpSpPr/>
              <p:nvPr/>
            </p:nvGrpSpPr>
            <p:grpSpPr>
              <a:xfrm rot="10800000" flipV="1">
                <a:off x="2985813" y="5607935"/>
                <a:ext cx="840328" cy="201539"/>
                <a:chOff x="5415311" y="4120114"/>
                <a:chExt cx="840328" cy="210455"/>
              </a:xfrm>
            </p:grpSpPr>
            <p:sp>
              <p:nvSpPr>
                <p:cNvPr id="1482" name="Rectangle 1481">
                  <a:extLst>
                    <a:ext uri="{FF2B5EF4-FFF2-40B4-BE49-F238E27FC236}">
                      <a16:creationId xmlns:a16="http://schemas.microsoft.com/office/drawing/2014/main" id="{8B8189DD-D615-4999-E5D0-6D6587AE58E4}"/>
                    </a:ext>
                  </a:extLst>
                </p:cNvPr>
                <p:cNvSpPr/>
                <p:nvPr/>
              </p:nvSpPr>
              <p:spPr>
                <a:xfrm>
                  <a:off x="5415311" y="4244738"/>
                  <a:ext cx="707668" cy="8583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19">
                  <p14:nvContentPartPr>
                    <p14:cNvPr id="1483" name="Ink 1482">
                      <a:extLst>
                        <a:ext uri="{FF2B5EF4-FFF2-40B4-BE49-F238E27FC236}">
                          <a16:creationId xmlns:a16="http://schemas.microsoft.com/office/drawing/2014/main" id="{4D2F0B9B-FEA2-E783-196D-3C6027B5ECC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100540" y="4220392"/>
                    <a:ext cx="48240" cy="47880"/>
                  </p14:xfrm>
                </p:contentPart>
              </mc:Choice>
              <mc:Fallback xmlns="">
                <p:pic>
                  <p:nvPicPr>
                    <p:cNvPr id="1483" name="Ink 1482">
                      <a:extLst>
                        <a:ext uri="{FF2B5EF4-FFF2-40B4-BE49-F238E27FC236}">
                          <a16:creationId xmlns:a16="http://schemas.microsoft.com/office/drawing/2014/main" id="{4D2F0B9B-FEA2-E783-196D-3C6027B5ECC6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6081696" y="4201086"/>
                      <a:ext cx="85174" cy="85721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1484" name="Oval 1483">
                  <a:extLst>
                    <a:ext uri="{FF2B5EF4-FFF2-40B4-BE49-F238E27FC236}">
                      <a16:creationId xmlns:a16="http://schemas.microsoft.com/office/drawing/2014/main" id="{213A3E40-9CE0-73A6-8EA2-43C258B6CAAE}"/>
                    </a:ext>
                  </a:extLst>
                </p:cNvPr>
                <p:cNvSpPr/>
                <p:nvPr/>
              </p:nvSpPr>
              <p:spPr>
                <a:xfrm>
                  <a:off x="6135879" y="4120114"/>
                  <a:ext cx="119760" cy="11976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476" name="Group 1475">
                <a:extLst>
                  <a:ext uri="{FF2B5EF4-FFF2-40B4-BE49-F238E27FC236}">
                    <a16:creationId xmlns:a16="http://schemas.microsoft.com/office/drawing/2014/main" id="{62D0DD5F-B8C0-7350-E4A2-4C540F98C6DC}"/>
                  </a:ext>
                </a:extLst>
              </p:cNvPr>
              <p:cNvGrpSpPr/>
              <p:nvPr/>
            </p:nvGrpSpPr>
            <p:grpSpPr>
              <a:xfrm flipV="1">
                <a:off x="9772470" y="5856719"/>
                <a:ext cx="850798" cy="200196"/>
                <a:chOff x="5415311" y="4121517"/>
                <a:chExt cx="850798" cy="209052"/>
              </a:xfrm>
            </p:grpSpPr>
            <p:sp>
              <p:nvSpPr>
                <p:cNvPr id="1479" name="Rectangle 1478">
                  <a:extLst>
                    <a:ext uri="{FF2B5EF4-FFF2-40B4-BE49-F238E27FC236}">
                      <a16:creationId xmlns:a16="http://schemas.microsoft.com/office/drawing/2014/main" id="{639895F5-E413-096E-10AA-57A26BB161B1}"/>
                    </a:ext>
                  </a:extLst>
                </p:cNvPr>
                <p:cNvSpPr/>
                <p:nvPr/>
              </p:nvSpPr>
              <p:spPr>
                <a:xfrm>
                  <a:off x="5415311" y="4244738"/>
                  <a:ext cx="707668" cy="8583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20">
                  <p14:nvContentPartPr>
                    <p14:cNvPr id="1480" name="Ink 1479">
                      <a:extLst>
                        <a:ext uri="{FF2B5EF4-FFF2-40B4-BE49-F238E27FC236}">
                          <a16:creationId xmlns:a16="http://schemas.microsoft.com/office/drawing/2014/main" id="{901BFDC9-A579-41E1-D24A-E70191A1F3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100540" y="4220392"/>
                    <a:ext cx="48240" cy="47880"/>
                  </p14:xfrm>
                </p:contentPart>
              </mc:Choice>
              <mc:Fallback xmlns="">
                <p:pic>
                  <p:nvPicPr>
                    <p:cNvPr id="1480" name="Ink 1479">
                      <a:extLst>
                        <a:ext uri="{FF2B5EF4-FFF2-40B4-BE49-F238E27FC236}">
                          <a16:creationId xmlns:a16="http://schemas.microsoft.com/office/drawing/2014/main" id="{901BFDC9-A579-41E1-D24A-E70191A1F3AF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6081696" y="4201086"/>
                      <a:ext cx="85174" cy="85721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1481" name="Oval 1480">
                  <a:extLst>
                    <a:ext uri="{FF2B5EF4-FFF2-40B4-BE49-F238E27FC236}">
                      <a16:creationId xmlns:a16="http://schemas.microsoft.com/office/drawing/2014/main" id="{3D8877B2-F1D1-9ACC-6232-B1E590D2A0E1}"/>
                    </a:ext>
                  </a:extLst>
                </p:cNvPr>
                <p:cNvSpPr/>
                <p:nvPr/>
              </p:nvSpPr>
              <p:spPr>
                <a:xfrm>
                  <a:off x="6148780" y="4121517"/>
                  <a:ext cx="117329" cy="11733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477" name="Rectangle 1476">
                <a:extLst>
                  <a:ext uri="{FF2B5EF4-FFF2-40B4-BE49-F238E27FC236}">
                    <a16:creationId xmlns:a16="http://schemas.microsoft.com/office/drawing/2014/main" id="{964181E2-3800-60E0-67FC-3AF852F897E9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78" name="Rectangle 1477">
                <a:extLst>
                  <a:ext uri="{FF2B5EF4-FFF2-40B4-BE49-F238E27FC236}">
                    <a16:creationId xmlns:a16="http://schemas.microsoft.com/office/drawing/2014/main" id="{D0B420A5-09F0-4E68-16D1-FC200D274E5A}"/>
                  </a:ext>
                </a:extLst>
              </p:cNvPr>
              <p:cNvSpPr/>
              <p:nvPr/>
            </p:nvSpPr>
            <p:spPr>
              <a:xfrm flipV="1">
                <a:off x="3129598" y="5845849"/>
                <a:ext cx="707668" cy="8852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462" name="Group 1461">
              <a:extLst>
                <a:ext uri="{FF2B5EF4-FFF2-40B4-BE49-F238E27FC236}">
                  <a16:creationId xmlns:a16="http://schemas.microsoft.com/office/drawing/2014/main" id="{587E6136-070C-0C47-CBA0-F02D55FFE82B}"/>
                </a:ext>
              </a:extLst>
            </p:cNvPr>
            <p:cNvGrpSpPr/>
            <p:nvPr/>
          </p:nvGrpSpPr>
          <p:grpSpPr>
            <a:xfrm>
              <a:off x="3826141" y="5722348"/>
              <a:ext cx="5946330" cy="215617"/>
              <a:chOff x="3826141" y="5722348"/>
              <a:chExt cx="5946330" cy="215617"/>
            </a:xfrm>
          </p:grpSpPr>
          <p:grpSp>
            <p:nvGrpSpPr>
              <p:cNvPr id="1463" name="Group 1462">
                <a:extLst>
                  <a:ext uri="{FF2B5EF4-FFF2-40B4-BE49-F238E27FC236}">
                    <a16:creationId xmlns:a16="http://schemas.microsoft.com/office/drawing/2014/main" id="{5CD2FF12-9A7E-892A-9283-D7B242D19358}"/>
                  </a:ext>
                </a:extLst>
              </p:cNvPr>
              <p:cNvGrpSpPr/>
              <p:nvPr/>
            </p:nvGrpSpPr>
            <p:grpSpPr>
              <a:xfrm>
                <a:off x="4536417" y="5722349"/>
                <a:ext cx="4525779" cy="91396"/>
                <a:chOff x="2900900" y="3223662"/>
                <a:chExt cx="4527790" cy="133170"/>
              </a:xfrm>
            </p:grpSpPr>
            <p:sp>
              <p:nvSpPr>
                <p:cNvPr id="1472" name="Rectangle 1471">
                  <a:extLst>
                    <a:ext uri="{FF2B5EF4-FFF2-40B4-BE49-F238E27FC236}">
                      <a16:creationId xmlns:a16="http://schemas.microsoft.com/office/drawing/2014/main" id="{F54042DB-6E47-EC97-B6D1-B3549D65D4DF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73" name="Rectangle 1472">
                  <a:extLst>
                    <a:ext uri="{FF2B5EF4-FFF2-40B4-BE49-F238E27FC236}">
                      <a16:creationId xmlns:a16="http://schemas.microsoft.com/office/drawing/2014/main" id="{996965DA-1D7B-284F-B2D1-2144CB5DF785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74" name="Rectangle 1473">
                  <a:extLst>
                    <a:ext uri="{FF2B5EF4-FFF2-40B4-BE49-F238E27FC236}">
                      <a16:creationId xmlns:a16="http://schemas.microsoft.com/office/drawing/2014/main" id="{103295CC-06EF-E88F-2DA9-5B5A1D4C4D38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464" name="Group 1463">
                <a:extLst>
                  <a:ext uri="{FF2B5EF4-FFF2-40B4-BE49-F238E27FC236}">
                    <a16:creationId xmlns:a16="http://schemas.microsoft.com/office/drawing/2014/main" id="{A9510A30-C24F-CBC7-4032-1128AC2AADC9}"/>
                  </a:ext>
                </a:extLst>
              </p:cNvPr>
              <p:cNvGrpSpPr/>
              <p:nvPr/>
            </p:nvGrpSpPr>
            <p:grpSpPr>
              <a:xfrm>
                <a:off x="4536417" y="5846569"/>
                <a:ext cx="4525779" cy="91396"/>
                <a:chOff x="2900900" y="3223662"/>
                <a:chExt cx="4527790" cy="133170"/>
              </a:xfrm>
            </p:grpSpPr>
            <p:sp>
              <p:nvSpPr>
                <p:cNvPr id="1469" name="Rectangle 1468">
                  <a:extLst>
                    <a:ext uri="{FF2B5EF4-FFF2-40B4-BE49-F238E27FC236}">
                      <a16:creationId xmlns:a16="http://schemas.microsoft.com/office/drawing/2014/main" id="{D1B6B07C-5EE2-24BA-5195-AEBD990904C8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70" name="Rectangle 1469">
                  <a:extLst>
                    <a:ext uri="{FF2B5EF4-FFF2-40B4-BE49-F238E27FC236}">
                      <a16:creationId xmlns:a16="http://schemas.microsoft.com/office/drawing/2014/main" id="{3E0C2CED-D7E8-06D1-10DB-4BB7801430F5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71" name="Rectangle 1470">
                  <a:extLst>
                    <a:ext uri="{FF2B5EF4-FFF2-40B4-BE49-F238E27FC236}">
                      <a16:creationId xmlns:a16="http://schemas.microsoft.com/office/drawing/2014/main" id="{D3D3FB36-51B8-388D-0CD3-175D8C5DCF33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465" name="Rectangle 1464">
                <a:extLst>
                  <a:ext uri="{FF2B5EF4-FFF2-40B4-BE49-F238E27FC236}">
                    <a16:creationId xmlns:a16="http://schemas.microsoft.com/office/drawing/2014/main" id="{F3F805EC-085C-EA03-C7D3-05A9CBA2962B}"/>
                  </a:ext>
                </a:extLst>
              </p:cNvPr>
              <p:cNvSpPr/>
              <p:nvPr/>
            </p:nvSpPr>
            <p:spPr>
              <a:xfrm>
                <a:off x="9062196" y="5852643"/>
                <a:ext cx="710275" cy="84603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66" name="Rectangle 1465">
                <a:extLst>
                  <a:ext uri="{FF2B5EF4-FFF2-40B4-BE49-F238E27FC236}">
                    <a16:creationId xmlns:a16="http://schemas.microsoft.com/office/drawing/2014/main" id="{37E6F1C9-6E71-E03B-33AE-AF22BBCD5123}"/>
                  </a:ext>
                </a:extLst>
              </p:cNvPr>
              <p:cNvSpPr/>
              <p:nvPr/>
            </p:nvSpPr>
            <p:spPr>
              <a:xfrm>
                <a:off x="9062195" y="5722348"/>
                <a:ext cx="710275" cy="9139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67" name="Rectangle 1466">
                <a:extLst>
                  <a:ext uri="{FF2B5EF4-FFF2-40B4-BE49-F238E27FC236}">
                    <a16:creationId xmlns:a16="http://schemas.microsoft.com/office/drawing/2014/main" id="{07F03F76-F060-C9DC-EC39-35A747302091}"/>
                  </a:ext>
                </a:extLst>
              </p:cNvPr>
              <p:cNvSpPr/>
              <p:nvPr/>
            </p:nvSpPr>
            <p:spPr>
              <a:xfrm>
                <a:off x="3826143" y="5723003"/>
                <a:ext cx="710275" cy="86308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68" name="Rectangle 1467">
                <a:extLst>
                  <a:ext uri="{FF2B5EF4-FFF2-40B4-BE49-F238E27FC236}">
                    <a16:creationId xmlns:a16="http://schemas.microsoft.com/office/drawing/2014/main" id="{B2267C23-4898-8EB1-4B73-26243AD2BE63}"/>
                  </a:ext>
                </a:extLst>
              </p:cNvPr>
              <p:cNvSpPr/>
              <p:nvPr/>
            </p:nvSpPr>
            <p:spPr>
              <a:xfrm>
                <a:off x="3826141" y="5845850"/>
                <a:ext cx="710275" cy="9139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485" name="Group 1484">
            <a:extLst>
              <a:ext uri="{FF2B5EF4-FFF2-40B4-BE49-F238E27FC236}">
                <a16:creationId xmlns:a16="http://schemas.microsoft.com/office/drawing/2014/main" id="{A976D95C-F2A9-8EE0-4282-163E6D5CCBD4}"/>
              </a:ext>
            </a:extLst>
          </p:cNvPr>
          <p:cNvGrpSpPr/>
          <p:nvPr/>
        </p:nvGrpSpPr>
        <p:grpSpPr>
          <a:xfrm>
            <a:off x="12457918" y="2992880"/>
            <a:ext cx="3645102" cy="214283"/>
            <a:chOff x="2985813" y="5607935"/>
            <a:chExt cx="7637455" cy="448980"/>
          </a:xfrm>
        </p:grpSpPr>
        <p:grpSp>
          <p:nvGrpSpPr>
            <p:cNvPr id="1486" name="Group 1485">
              <a:extLst>
                <a:ext uri="{FF2B5EF4-FFF2-40B4-BE49-F238E27FC236}">
                  <a16:creationId xmlns:a16="http://schemas.microsoft.com/office/drawing/2014/main" id="{8E4B4FD3-F6E4-CD8D-0A8B-81099D26C12A}"/>
                </a:ext>
              </a:extLst>
            </p:cNvPr>
            <p:cNvGrpSpPr/>
            <p:nvPr/>
          </p:nvGrpSpPr>
          <p:grpSpPr>
            <a:xfrm>
              <a:off x="2985813" y="5607935"/>
              <a:ext cx="7637455" cy="448980"/>
              <a:chOff x="2985813" y="5607935"/>
              <a:chExt cx="7637455" cy="448980"/>
            </a:xfrm>
          </p:grpSpPr>
          <p:grpSp>
            <p:nvGrpSpPr>
              <p:cNvPr id="1500" name="Group 1499">
                <a:extLst>
                  <a:ext uri="{FF2B5EF4-FFF2-40B4-BE49-F238E27FC236}">
                    <a16:creationId xmlns:a16="http://schemas.microsoft.com/office/drawing/2014/main" id="{9AC82913-2144-AC03-D052-23E96564B12A}"/>
                  </a:ext>
                </a:extLst>
              </p:cNvPr>
              <p:cNvGrpSpPr/>
              <p:nvPr/>
            </p:nvGrpSpPr>
            <p:grpSpPr>
              <a:xfrm rot="10800000" flipV="1">
                <a:off x="2985813" y="5607935"/>
                <a:ext cx="840328" cy="201539"/>
                <a:chOff x="5415311" y="4120114"/>
                <a:chExt cx="840328" cy="210455"/>
              </a:xfrm>
            </p:grpSpPr>
            <p:sp>
              <p:nvSpPr>
                <p:cNvPr id="1507" name="Rectangle 1506">
                  <a:extLst>
                    <a:ext uri="{FF2B5EF4-FFF2-40B4-BE49-F238E27FC236}">
                      <a16:creationId xmlns:a16="http://schemas.microsoft.com/office/drawing/2014/main" id="{54C7255E-9B80-5638-1C36-6D7861476A41}"/>
                    </a:ext>
                  </a:extLst>
                </p:cNvPr>
                <p:cNvSpPr/>
                <p:nvPr/>
              </p:nvSpPr>
              <p:spPr>
                <a:xfrm>
                  <a:off x="5415311" y="4244738"/>
                  <a:ext cx="707668" cy="8583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21">
                  <p14:nvContentPartPr>
                    <p14:cNvPr id="1508" name="Ink 1507">
                      <a:extLst>
                        <a:ext uri="{FF2B5EF4-FFF2-40B4-BE49-F238E27FC236}">
                          <a16:creationId xmlns:a16="http://schemas.microsoft.com/office/drawing/2014/main" id="{2293CAA0-62B5-ADDE-998D-FF317961F2E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100540" y="4220392"/>
                    <a:ext cx="48240" cy="47880"/>
                  </p14:xfrm>
                </p:contentPart>
              </mc:Choice>
              <mc:Fallback xmlns="">
                <p:pic>
                  <p:nvPicPr>
                    <p:cNvPr id="1508" name="Ink 1507">
                      <a:extLst>
                        <a:ext uri="{FF2B5EF4-FFF2-40B4-BE49-F238E27FC236}">
                          <a16:creationId xmlns:a16="http://schemas.microsoft.com/office/drawing/2014/main" id="{2293CAA0-62B5-ADDE-998D-FF317961F2E9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6081696" y="4201086"/>
                      <a:ext cx="85174" cy="85721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1509" name="Oval 1508">
                  <a:extLst>
                    <a:ext uri="{FF2B5EF4-FFF2-40B4-BE49-F238E27FC236}">
                      <a16:creationId xmlns:a16="http://schemas.microsoft.com/office/drawing/2014/main" id="{6485DAB7-E979-8CAD-9F44-28F776464BEC}"/>
                    </a:ext>
                  </a:extLst>
                </p:cNvPr>
                <p:cNvSpPr/>
                <p:nvPr/>
              </p:nvSpPr>
              <p:spPr>
                <a:xfrm>
                  <a:off x="6135879" y="4120114"/>
                  <a:ext cx="119760" cy="11976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501" name="Group 1500">
                <a:extLst>
                  <a:ext uri="{FF2B5EF4-FFF2-40B4-BE49-F238E27FC236}">
                    <a16:creationId xmlns:a16="http://schemas.microsoft.com/office/drawing/2014/main" id="{8F337CA7-BA2E-C33F-937F-7963B1D5DE01}"/>
                  </a:ext>
                </a:extLst>
              </p:cNvPr>
              <p:cNvGrpSpPr/>
              <p:nvPr/>
            </p:nvGrpSpPr>
            <p:grpSpPr>
              <a:xfrm flipV="1">
                <a:off x="9772470" y="5856719"/>
                <a:ext cx="850798" cy="200196"/>
                <a:chOff x="5415311" y="4121517"/>
                <a:chExt cx="850798" cy="209052"/>
              </a:xfrm>
            </p:grpSpPr>
            <p:sp>
              <p:nvSpPr>
                <p:cNvPr id="1504" name="Rectangle 1503">
                  <a:extLst>
                    <a:ext uri="{FF2B5EF4-FFF2-40B4-BE49-F238E27FC236}">
                      <a16:creationId xmlns:a16="http://schemas.microsoft.com/office/drawing/2014/main" id="{B41C20BD-D808-AB17-4650-109D09AF1160}"/>
                    </a:ext>
                  </a:extLst>
                </p:cNvPr>
                <p:cNvSpPr/>
                <p:nvPr/>
              </p:nvSpPr>
              <p:spPr>
                <a:xfrm>
                  <a:off x="5415311" y="4244738"/>
                  <a:ext cx="707668" cy="8583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22">
                  <p14:nvContentPartPr>
                    <p14:cNvPr id="1505" name="Ink 1504">
                      <a:extLst>
                        <a:ext uri="{FF2B5EF4-FFF2-40B4-BE49-F238E27FC236}">
                          <a16:creationId xmlns:a16="http://schemas.microsoft.com/office/drawing/2014/main" id="{189DC6BE-9D8D-23BD-E2EC-445924F4812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100540" y="4220392"/>
                    <a:ext cx="48240" cy="47880"/>
                  </p14:xfrm>
                </p:contentPart>
              </mc:Choice>
              <mc:Fallback xmlns="">
                <p:pic>
                  <p:nvPicPr>
                    <p:cNvPr id="1505" name="Ink 1504">
                      <a:extLst>
                        <a:ext uri="{FF2B5EF4-FFF2-40B4-BE49-F238E27FC236}">
                          <a16:creationId xmlns:a16="http://schemas.microsoft.com/office/drawing/2014/main" id="{189DC6BE-9D8D-23BD-E2EC-445924F48127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6081696" y="4201086"/>
                      <a:ext cx="85174" cy="85721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1506" name="Oval 1505">
                  <a:extLst>
                    <a:ext uri="{FF2B5EF4-FFF2-40B4-BE49-F238E27FC236}">
                      <a16:creationId xmlns:a16="http://schemas.microsoft.com/office/drawing/2014/main" id="{F13AB7E0-7994-38AE-7E7D-7C834C79A4E4}"/>
                    </a:ext>
                  </a:extLst>
                </p:cNvPr>
                <p:cNvSpPr/>
                <p:nvPr/>
              </p:nvSpPr>
              <p:spPr>
                <a:xfrm>
                  <a:off x="6148780" y="4121517"/>
                  <a:ext cx="117329" cy="11733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502" name="Rectangle 1501">
                <a:extLst>
                  <a:ext uri="{FF2B5EF4-FFF2-40B4-BE49-F238E27FC236}">
                    <a16:creationId xmlns:a16="http://schemas.microsoft.com/office/drawing/2014/main" id="{8EEB3340-D1B6-1DB4-A9E6-9CD6E6E5CC08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03" name="Rectangle 1502">
                <a:extLst>
                  <a:ext uri="{FF2B5EF4-FFF2-40B4-BE49-F238E27FC236}">
                    <a16:creationId xmlns:a16="http://schemas.microsoft.com/office/drawing/2014/main" id="{A1C09F12-6268-136B-395C-4984E47D30C2}"/>
                  </a:ext>
                </a:extLst>
              </p:cNvPr>
              <p:cNvSpPr/>
              <p:nvPr/>
            </p:nvSpPr>
            <p:spPr>
              <a:xfrm flipV="1">
                <a:off x="3129598" y="5845849"/>
                <a:ext cx="707668" cy="8852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487" name="Group 1486">
              <a:extLst>
                <a:ext uri="{FF2B5EF4-FFF2-40B4-BE49-F238E27FC236}">
                  <a16:creationId xmlns:a16="http://schemas.microsoft.com/office/drawing/2014/main" id="{B00C4147-0931-4115-6574-ACDB6D83E4B9}"/>
                </a:ext>
              </a:extLst>
            </p:cNvPr>
            <p:cNvGrpSpPr/>
            <p:nvPr/>
          </p:nvGrpSpPr>
          <p:grpSpPr>
            <a:xfrm>
              <a:off x="3826141" y="5722348"/>
              <a:ext cx="5946330" cy="215617"/>
              <a:chOff x="3826141" y="5722348"/>
              <a:chExt cx="5946330" cy="215617"/>
            </a:xfrm>
          </p:grpSpPr>
          <p:grpSp>
            <p:nvGrpSpPr>
              <p:cNvPr id="1488" name="Group 1487">
                <a:extLst>
                  <a:ext uri="{FF2B5EF4-FFF2-40B4-BE49-F238E27FC236}">
                    <a16:creationId xmlns:a16="http://schemas.microsoft.com/office/drawing/2014/main" id="{9ED6A11B-A569-4730-CC5F-0C24C4992B4B}"/>
                  </a:ext>
                </a:extLst>
              </p:cNvPr>
              <p:cNvGrpSpPr/>
              <p:nvPr/>
            </p:nvGrpSpPr>
            <p:grpSpPr>
              <a:xfrm>
                <a:off x="4536417" y="5722349"/>
                <a:ext cx="4525779" cy="91396"/>
                <a:chOff x="2900900" y="3223662"/>
                <a:chExt cx="4527790" cy="133170"/>
              </a:xfrm>
            </p:grpSpPr>
            <p:sp>
              <p:nvSpPr>
                <p:cNvPr id="1497" name="Rectangle 1496">
                  <a:extLst>
                    <a:ext uri="{FF2B5EF4-FFF2-40B4-BE49-F238E27FC236}">
                      <a16:creationId xmlns:a16="http://schemas.microsoft.com/office/drawing/2014/main" id="{D2B41159-25FD-FB76-A2A5-B5576077D76A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98" name="Rectangle 1497">
                  <a:extLst>
                    <a:ext uri="{FF2B5EF4-FFF2-40B4-BE49-F238E27FC236}">
                      <a16:creationId xmlns:a16="http://schemas.microsoft.com/office/drawing/2014/main" id="{51B1BD33-F18F-541F-B287-57F2E4BDFDAF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99" name="Rectangle 1498">
                  <a:extLst>
                    <a:ext uri="{FF2B5EF4-FFF2-40B4-BE49-F238E27FC236}">
                      <a16:creationId xmlns:a16="http://schemas.microsoft.com/office/drawing/2014/main" id="{D2E369E4-822D-026F-8918-98F4555CA219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489" name="Group 1488">
                <a:extLst>
                  <a:ext uri="{FF2B5EF4-FFF2-40B4-BE49-F238E27FC236}">
                    <a16:creationId xmlns:a16="http://schemas.microsoft.com/office/drawing/2014/main" id="{07DFDEF6-06CE-8F2C-BDE1-9E54D9704381}"/>
                  </a:ext>
                </a:extLst>
              </p:cNvPr>
              <p:cNvGrpSpPr/>
              <p:nvPr/>
            </p:nvGrpSpPr>
            <p:grpSpPr>
              <a:xfrm>
                <a:off x="4536417" y="5846569"/>
                <a:ext cx="4525779" cy="91396"/>
                <a:chOff x="2900900" y="3223662"/>
                <a:chExt cx="4527790" cy="133170"/>
              </a:xfrm>
            </p:grpSpPr>
            <p:sp>
              <p:nvSpPr>
                <p:cNvPr id="1494" name="Rectangle 1493">
                  <a:extLst>
                    <a:ext uri="{FF2B5EF4-FFF2-40B4-BE49-F238E27FC236}">
                      <a16:creationId xmlns:a16="http://schemas.microsoft.com/office/drawing/2014/main" id="{5A4527EC-39EB-E96C-B7C1-DC682A91E619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95" name="Rectangle 1494">
                  <a:extLst>
                    <a:ext uri="{FF2B5EF4-FFF2-40B4-BE49-F238E27FC236}">
                      <a16:creationId xmlns:a16="http://schemas.microsoft.com/office/drawing/2014/main" id="{147C0D99-8BE8-EC4E-F67D-A9493FAEA982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96" name="Rectangle 1495">
                  <a:extLst>
                    <a:ext uri="{FF2B5EF4-FFF2-40B4-BE49-F238E27FC236}">
                      <a16:creationId xmlns:a16="http://schemas.microsoft.com/office/drawing/2014/main" id="{1DE5D28F-878E-6C8E-CEBB-C148413FB42C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490" name="Rectangle 1489">
                <a:extLst>
                  <a:ext uri="{FF2B5EF4-FFF2-40B4-BE49-F238E27FC236}">
                    <a16:creationId xmlns:a16="http://schemas.microsoft.com/office/drawing/2014/main" id="{7E1C32EF-7350-EC35-5D99-316551B0997B}"/>
                  </a:ext>
                </a:extLst>
              </p:cNvPr>
              <p:cNvSpPr/>
              <p:nvPr/>
            </p:nvSpPr>
            <p:spPr>
              <a:xfrm>
                <a:off x="9062196" y="5852643"/>
                <a:ext cx="710275" cy="84603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91" name="Rectangle 1490">
                <a:extLst>
                  <a:ext uri="{FF2B5EF4-FFF2-40B4-BE49-F238E27FC236}">
                    <a16:creationId xmlns:a16="http://schemas.microsoft.com/office/drawing/2014/main" id="{4CC8FAD0-0262-3EAD-FFAB-B427523310F2}"/>
                  </a:ext>
                </a:extLst>
              </p:cNvPr>
              <p:cNvSpPr/>
              <p:nvPr/>
            </p:nvSpPr>
            <p:spPr>
              <a:xfrm>
                <a:off x="9062195" y="5722348"/>
                <a:ext cx="710275" cy="9139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92" name="Rectangle 1491">
                <a:extLst>
                  <a:ext uri="{FF2B5EF4-FFF2-40B4-BE49-F238E27FC236}">
                    <a16:creationId xmlns:a16="http://schemas.microsoft.com/office/drawing/2014/main" id="{06A28FB7-8E64-50C4-EB19-63BE07DAC4B6}"/>
                  </a:ext>
                </a:extLst>
              </p:cNvPr>
              <p:cNvSpPr/>
              <p:nvPr/>
            </p:nvSpPr>
            <p:spPr>
              <a:xfrm>
                <a:off x="3826143" y="5723003"/>
                <a:ext cx="710275" cy="86308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93" name="Rectangle 1492">
                <a:extLst>
                  <a:ext uri="{FF2B5EF4-FFF2-40B4-BE49-F238E27FC236}">
                    <a16:creationId xmlns:a16="http://schemas.microsoft.com/office/drawing/2014/main" id="{8CAEE331-AF4A-109C-2230-1203BEE44FBC}"/>
                  </a:ext>
                </a:extLst>
              </p:cNvPr>
              <p:cNvSpPr/>
              <p:nvPr/>
            </p:nvSpPr>
            <p:spPr>
              <a:xfrm>
                <a:off x="3826141" y="5845850"/>
                <a:ext cx="710275" cy="9139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1572" name="Content Placeholder 2">
            <a:extLst>
              <a:ext uri="{FF2B5EF4-FFF2-40B4-BE49-F238E27FC236}">
                <a16:creationId xmlns:a16="http://schemas.microsoft.com/office/drawing/2014/main" id="{DA54C3E9-0707-FDBA-8340-00D5832D7838}"/>
              </a:ext>
            </a:extLst>
          </p:cNvPr>
          <p:cNvSpPr txBox="1">
            <a:spLocks/>
          </p:cNvSpPr>
          <p:nvPr/>
        </p:nvSpPr>
        <p:spPr>
          <a:xfrm>
            <a:off x="8076954" y="4031034"/>
            <a:ext cx="2871814" cy="64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sz="1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Mix all barcoded sample reads into one pool </a:t>
            </a:r>
            <a:br>
              <a:rPr lang="en-AU" sz="1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AU" sz="1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(= </a:t>
            </a:r>
            <a:r>
              <a:rPr lang="en-AU" sz="1800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multiplexing</a:t>
            </a:r>
            <a:r>
              <a:rPr lang="en-AU" sz="1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AU" sz="1800">
              <a:sym typeface="Wingdings" panose="05000000000000000000" pitchFamily="2" charset="2"/>
            </a:endParaRPr>
          </a:p>
        </p:txBody>
      </p:sp>
      <p:cxnSp>
        <p:nvCxnSpPr>
          <p:cNvPr id="1574" name="Straight Connector 1573">
            <a:extLst>
              <a:ext uri="{FF2B5EF4-FFF2-40B4-BE49-F238E27FC236}">
                <a16:creationId xmlns:a16="http://schemas.microsoft.com/office/drawing/2014/main" id="{70CE8D3B-A86D-99B6-918A-88A45DA43B2C}"/>
              </a:ext>
            </a:extLst>
          </p:cNvPr>
          <p:cNvCxnSpPr>
            <a:cxnSpLocks/>
          </p:cNvCxnSpPr>
          <p:nvPr/>
        </p:nvCxnSpPr>
        <p:spPr>
          <a:xfrm flipH="1" flipV="1">
            <a:off x="3352800" y="3536932"/>
            <a:ext cx="3674834" cy="5530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" name="Straight Connector 1574">
            <a:extLst>
              <a:ext uri="{FF2B5EF4-FFF2-40B4-BE49-F238E27FC236}">
                <a16:creationId xmlns:a16="http://schemas.microsoft.com/office/drawing/2014/main" id="{26D28DEA-0932-8659-1A1D-8834E1C40822}"/>
              </a:ext>
            </a:extLst>
          </p:cNvPr>
          <p:cNvCxnSpPr>
            <a:cxnSpLocks/>
          </p:cNvCxnSpPr>
          <p:nvPr/>
        </p:nvCxnSpPr>
        <p:spPr>
          <a:xfrm flipV="1">
            <a:off x="7084632" y="3520915"/>
            <a:ext cx="3753669" cy="56903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2" name="Straight Arrow Connector 1581">
            <a:extLst>
              <a:ext uri="{FF2B5EF4-FFF2-40B4-BE49-F238E27FC236}">
                <a16:creationId xmlns:a16="http://schemas.microsoft.com/office/drawing/2014/main" id="{70AC4562-5ACA-6045-1EB4-EF9AAFF60FBE}"/>
              </a:ext>
            </a:extLst>
          </p:cNvPr>
          <p:cNvCxnSpPr>
            <a:cxnSpLocks/>
          </p:cNvCxnSpPr>
          <p:nvPr/>
        </p:nvCxnSpPr>
        <p:spPr>
          <a:xfrm>
            <a:off x="7048866" y="4089948"/>
            <a:ext cx="0" cy="453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1" name="Content Placeholder 2">
            <a:extLst>
              <a:ext uri="{FF2B5EF4-FFF2-40B4-BE49-F238E27FC236}">
                <a16:creationId xmlns:a16="http://schemas.microsoft.com/office/drawing/2014/main" id="{E04106EF-E313-D31E-D88F-5113C0580488}"/>
              </a:ext>
            </a:extLst>
          </p:cNvPr>
          <p:cNvSpPr txBox="1">
            <a:spLocks/>
          </p:cNvSpPr>
          <p:nvPr/>
        </p:nvSpPr>
        <p:spPr>
          <a:xfrm>
            <a:off x="5339787" y="6305598"/>
            <a:ext cx="3450901" cy="414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800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Nanopore sequencing</a:t>
            </a:r>
            <a:endParaRPr lang="en-AU" sz="1800" b="1">
              <a:sym typeface="Wingdings" panose="05000000000000000000" pitchFamily="2" charset="2"/>
            </a:endParaRPr>
          </a:p>
        </p:txBody>
      </p:sp>
      <p:pic>
        <p:nvPicPr>
          <p:cNvPr id="2052" name="Picture 4" descr="Eppendorf Icons - Free SVG &amp; PNG Eppendorf Images - Noun Project">
            <a:extLst>
              <a:ext uri="{FF2B5EF4-FFF2-40B4-BE49-F238E27FC236}">
                <a16:creationId xmlns:a16="http://schemas.microsoft.com/office/drawing/2014/main" id="{F4FB273F-5BCC-D652-71F0-4D6222780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942" y="4354207"/>
            <a:ext cx="1374328" cy="137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5" name="Picture 2" descr="First Nanopore Sequencing of Human Genome">
            <a:extLst>
              <a:ext uri="{FF2B5EF4-FFF2-40B4-BE49-F238E27FC236}">
                <a16:creationId xmlns:a16="http://schemas.microsoft.com/office/drawing/2014/main" id="{6CE8CA68-9F31-3BE8-59C9-602206060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525" y="4654932"/>
            <a:ext cx="2457568" cy="165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92" name="Group 1591">
            <a:extLst>
              <a:ext uri="{FF2B5EF4-FFF2-40B4-BE49-F238E27FC236}">
                <a16:creationId xmlns:a16="http://schemas.microsoft.com/office/drawing/2014/main" id="{F3C4D50B-CDF8-2536-FBC8-DB154E307E23}"/>
              </a:ext>
            </a:extLst>
          </p:cNvPr>
          <p:cNvGrpSpPr/>
          <p:nvPr/>
        </p:nvGrpSpPr>
        <p:grpSpPr>
          <a:xfrm>
            <a:off x="414882" y="278031"/>
            <a:ext cx="1743300" cy="1045980"/>
            <a:chOff x="5623" y="717445"/>
            <a:chExt cx="1743300" cy="1045980"/>
          </a:xfrm>
        </p:grpSpPr>
        <p:sp>
          <p:nvSpPr>
            <p:cNvPr id="1593" name="Rectangle: Rounded Corners 1592">
              <a:extLst>
                <a:ext uri="{FF2B5EF4-FFF2-40B4-BE49-F238E27FC236}">
                  <a16:creationId xmlns:a16="http://schemas.microsoft.com/office/drawing/2014/main" id="{1317896A-58A5-003C-6D07-3D03FBE6AF5C}"/>
                </a:ext>
              </a:extLst>
            </p:cNvPr>
            <p:cNvSpPr/>
            <p:nvPr/>
          </p:nvSpPr>
          <p:spPr>
            <a:xfrm>
              <a:off x="5623" y="717445"/>
              <a:ext cx="1743300" cy="104598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94" name="Rectangle: Rounded Corners 4">
              <a:extLst>
                <a:ext uri="{FF2B5EF4-FFF2-40B4-BE49-F238E27FC236}">
                  <a16:creationId xmlns:a16="http://schemas.microsoft.com/office/drawing/2014/main" id="{23363A2E-820C-A166-457D-427BCF10B9F5}"/>
                </a:ext>
              </a:extLst>
            </p:cNvPr>
            <p:cNvSpPr txBox="1"/>
            <p:nvPr/>
          </p:nvSpPr>
          <p:spPr>
            <a:xfrm>
              <a:off x="36259" y="748081"/>
              <a:ext cx="1682028" cy="9847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b="0" kern="1200"/>
                <a:t>Amplicon library preparation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824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06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-0.10403 -0.45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-225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28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-0.02877 -0.3951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5" y="-197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33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7 L 0.06446 -0.5233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" y="-2618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7 L 0.06133 0.365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1828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-0.26107 0.255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60" y="1275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-0.22735 0.2317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67" y="1157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-0.38528 -0.087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1" y="-437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5.55112E-17 L -0.3371 0.0310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62" y="155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35664 -0.1381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9" y="-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2" grpId="0"/>
      <p:bldP spid="15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277A-BD0A-67B7-7203-DB6526048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65" y="422656"/>
            <a:ext cx="10956403" cy="1325563"/>
          </a:xfrm>
        </p:spPr>
        <p:txBody>
          <a:bodyPr>
            <a:normAutofit/>
          </a:bodyPr>
          <a:lstStyle/>
          <a:p>
            <a:r>
              <a:rPr lang="en-AU" sz="3600" b="1">
                <a:latin typeface="Arial" panose="020B0604020202020204" pitchFamily="34" charset="0"/>
                <a:cs typeface="Arial" panose="020B0604020202020204" pitchFamily="34" charset="0"/>
              </a:rPr>
              <a:t>Nanopore sequencing data processing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73372B-0EE3-33E2-507D-0CD64C424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658133"/>
              </p:ext>
            </p:extLst>
          </p:nvPr>
        </p:nvGraphicFramePr>
        <p:xfrm>
          <a:off x="404895" y="1296676"/>
          <a:ext cx="11517029" cy="248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44" name="TextBox 743">
            <a:extLst>
              <a:ext uri="{FF2B5EF4-FFF2-40B4-BE49-F238E27FC236}">
                <a16:creationId xmlns:a16="http://schemas.microsoft.com/office/drawing/2014/main" id="{22078A83-7078-CAA8-6C7E-0440462456DB}"/>
              </a:ext>
            </a:extLst>
          </p:cNvPr>
          <p:cNvSpPr txBox="1"/>
          <p:nvPr/>
        </p:nvSpPr>
        <p:spPr>
          <a:xfrm>
            <a:off x="9680640" y="6488668"/>
            <a:ext cx="2753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AU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(Karst </a:t>
            </a:r>
            <a:r>
              <a:rPr lang="en-AU" i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et al., </a:t>
            </a:r>
            <a:r>
              <a:rPr lang="en-AU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2021)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B188F8A-30F4-313E-D3D8-1B8890C0E7D1}"/>
              </a:ext>
            </a:extLst>
          </p:cNvPr>
          <p:cNvGrpSpPr/>
          <p:nvPr/>
        </p:nvGrpSpPr>
        <p:grpSpPr>
          <a:xfrm flipV="1">
            <a:off x="3147048" y="4068580"/>
            <a:ext cx="1148728" cy="45719"/>
            <a:chOff x="3147047" y="4114300"/>
            <a:chExt cx="7361665" cy="9139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B586AF5-D01D-80A3-B4CE-CE42F2B868D6}"/>
                </a:ext>
              </a:extLst>
            </p:cNvPr>
            <p:cNvGrpSpPr/>
            <p:nvPr/>
          </p:nvGrpSpPr>
          <p:grpSpPr>
            <a:xfrm>
              <a:off x="3147047" y="4117010"/>
              <a:ext cx="7361665" cy="88685"/>
              <a:chOff x="3118473" y="5725058"/>
              <a:chExt cx="7361665" cy="88685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C05FE94-6820-96C6-2FD4-B8FF6B855019}"/>
                  </a:ext>
                </a:extLst>
              </p:cNvPr>
              <p:cNvSpPr/>
              <p:nvPr/>
            </p:nvSpPr>
            <p:spPr>
              <a:xfrm rot="10800000" flipV="1">
                <a:off x="3118473" y="5727268"/>
                <a:ext cx="707668" cy="821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08C2D60-8E9B-219D-1722-D0BB005ABF44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021745-D824-7168-549F-9FFEB17D9D60}"/>
                </a:ext>
              </a:extLst>
            </p:cNvPr>
            <p:cNvGrpSpPr/>
            <p:nvPr/>
          </p:nvGrpSpPr>
          <p:grpSpPr>
            <a:xfrm>
              <a:off x="4564991" y="4114301"/>
              <a:ext cx="4525779" cy="91396"/>
              <a:chOff x="2900900" y="3223662"/>
              <a:chExt cx="4527790" cy="13317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9B41201-7CE8-9548-7AD6-9AAD9805E371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2D29792-6D93-C257-4442-268364C5248E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9B77B64-D904-F808-AB77-E0F36909451C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BDFC99-97F3-B507-7F07-AD8E663F7DFF}"/>
                </a:ext>
              </a:extLst>
            </p:cNvPr>
            <p:cNvSpPr/>
            <p:nvPr/>
          </p:nvSpPr>
          <p:spPr>
            <a:xfrm>
              <a:off x="9090769" y="4114300"/>
              <a:ext cx="710275" cy="913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CD8EB6-542A-86E2-CFA1-C8BB815D989D}"/>
                </a:ext>
              </a:extLst>
            </p:cNvPr>
            <p:cNvSpPr/>
            <p:nvPr/>
          </p:nvSpPr>
          <p:spPr>
            <a:xfrm>
              <a:off x="3854717" y="4114955"/>
              <a:ext cx="710275" cy="863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661284F-9A58-990A-C7E1-0F2455638CE0}"/>
              </a:ext>
            </a:extLst>
          </p:cNvPr>
          <p:cNvGrpSpPr/>
          <p:nvPr/>
        </p:nvGrpSpPr>
        <p:grpSpPr>
          <a:xfrm flipV="1">
            <a:off x="2925790" y="4292316"/>
            <a:ext cx="1148728" cy="45719"/>
            <a:chOff x="3147047" y="4114300"/>
            <a:chExt cx="7361665" cy="9139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3E3A93D-D9D2-6218-7963-88B02BBE0C2F}"/>
                </a:ext>
              </a:extLst>
            </p:cNvPr>
            <p:cNvGrpSpPr/>
            <p:nvPr/>
          </p:nvGrpSpPr>
          <p:grpSpPr>
            <a:xfrm>
              <a:off x="3147047" y="4117010"/>
              <a:ext cx="7361665" cy="88685"/>
              <a:chOff x="3118473" y="5725058"/>
              <a:chExt cx="7361665" cy="88685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A05BF01-D1BD-2CF9-A436-CF9BE352A3DF}"/>
                  </a:ext>
                </a:extLst>
              </p:cNvPr>
              <p:cNvSpPr/>
              <p:nvPr/>
            </p:nvSpPr>
            <p:spPr>
              <a:xfrm rot="10800000" flipV="1">
                <a:off x="3118473" y="5727268"/>
                <a:ext cx="707668" cy="821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468ADA1-4712-F675-5D33-09AC02509EF7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7CF4FAA-9569-7BBD-2726-9EFF3388BECC}"/>
                </a:ext>
              </a:extLst>
            </p:cNvPr>
            <p:cNvGrpSpPr/>
            <p:nvPr/>
          </p:nvGrpSpPr>
          <p:grpSpPr>
            <a:xfrm>
              <a:off x="4564991" y="4114301"/>
              <a:ext cx="4525779" cy="91396"/>
              <a:chOff x="2900900" y="3223662"/>
              <a:chExt cx="4527790" cy="13317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63CDBCA-86B3-259C-9AA6-D8E2F764EAE5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E6536DC-0AD8-2F76-2DC3-71AE9D393083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DAA1350-7822-BDB8-767C-96642B1DC833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7EA9E61-FCDC-6C1C-AA60-C2CCC1846D26}"/>
                </a:ext>
              </a:extLst>
            </p:cNvPr>
            <p:cNvSpPr/>
            <p:nvPr/>
          </p:nvSpPr>
          <p:spPr>
            <a:xfrm>
              <a:off x="9090769" y="4114300"/>
              <a:ext cx="710275" cy="913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553ED5C-6590-8352-FEC5-B2F7B52CC99F}"/>
                </a:ext>
              </a:extLst>
            </p:cNvPr>
            <p:cNvSpPr/>
            <p:nvPr/>
          </p:nvSpPr>
          <p:spPr>
            <a:xfrm>
              <a:off x="3854717" y="4114955"/>
              <a:ext cx="710275" cy="863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E610830-C416-307E-DFFD-1F84C3D101DE}"/>
              </a:ext>
            </a:extLst>
          </p:cNvPr>
          <p:cNvGrpSpPr/>
          <p:nvPr/>
        </p:nvGrpSpPr>
        <p:grpSpPr>
          <a:xfrm flipV="1">
            <a:off x="3334312" y="4550240"/>
            <a:ext cx="1148728" cy="45719"/>
            <a:chOff x="3147047" y="4114300"/>
            <a:chExt cx="7361665" cy="9139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8BE6CBC-6631-70D0-654A-394623C2F132}"/>
                </a:ext>
              </a:extLst>
            </p:cNvPr>
            <p:cNvGrpSpPr/>
            <p:nvPr/>
          </p:nvGrpSpPr>
          <p:grpSpPr>
            <a:xfrm>
              <a:off x="3147047" y="4117010"/>
              <a:ext cx="7361665" cy="88685"/>
              <a:chOff x="3118473" y="5725058"/>
              <a:chExt cx="7361665" cy="8868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DF2E01A-B192-CDD7-FEF0-64958EDBD1CA}"/>
                  </a:ext>
                </a:extLst>
              </p:cNvPr>
              <p:cNvSpPr/>
              <p:nvPr/>
            </p:nvSpPr>
            <p:spPr>
              <a:xfrm rot="10800000" flipV="1">
                <a:off x="3118473" y="5727268"/>
                <a:ext cx="707668" cy="821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4C9D921-D795-B188-24B8-0C3342655389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C958B98-7200-1C01-815F-A728E329E33C}"/>
                </a:ext>
              </a:extLst>
            </p:cNvPr>
            <p:cNvGrpSpPr/>
            <p:nvPr/>
          </p:nvGrpSpPr>
          <p:grpSpPr>
            <a:xfrm>
              <a:off x="4564991" y="4114301"/>
              <a:ext cx="4525779" cy="91396"/>
              <a:chOff x="2900900" y="3223662"/>
              <a:chExt cx="4527790" cy="13317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C3F7415-EF81-EBF0-7477-5EC77DE7D2F7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F602705-2EFD-FF52-44FB-57B1FF813816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B2F177D-B792-44C0-7673-34E688B7CA41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FFDC548-4AAA-1A2D-A489-71EE1AD17C9E}"/>
                </a:ext>
              </a:extLst>
            </p:cNvPr>
            <p:cNvSpPr/>
            <p:nvPr/>
          </p:nvSpPr>
          <p:spPr>
            <a:xfrm>
              <a:off x="9090769" y="4114300"/>
              <a:ext cx="710275" cy="913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0B305C1-E4E3-10AD-1EA6-9A1CEE5176DD}"/>
                </a:ext>
              </a:extLst>
            </p:cNvPr>
            <p:cNvSpPr/>
            <p:nvPr/>
          </p:nvSpPr>
          <p:spPr>
            <a:xfrm>
              <a:off x="3854717" y="4114955"/>
              <a:ext cx="710275" cy="863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B9B6DA5-C8A7-F1FC-05A5-14376BFD6112}"/>
              </a:ext>
            </a:extLst>
          </p:cNvPr>
          <p:cNvGrpSpPr/>
          <p:nvPr/>
        </p:nvGrpSpPr>
        <p:grpSpPr>
          <a:xfrm flipV="1">
            <a:off x="3441806" y="3959856"/>
            <a:ext cx="1148728" cy="45719"/>
            <a:chOff x="3147047" y="4114300"/>
            <a:chExt cx="7361665" cy="9139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5BDE4C5-BA8E-7852-5DFE-E948AB41B58F}"/>
                </a:ext>
              </a:extLst>
            </p:cNvPr>
            <p:cNvGrpSpPr/>
            <p:nvPr/>
          </p:nvGrpSpPr>
          <p:grpSpPr>
            <a:xfrm>
              <a:off x="3147047" y="4117010"/>
              <a:ext cx="7361665" cy="88685"/>
              <a:chOff x="3118473" y="5725058"/>
              <a:chExt cx="7361665" cy="88685"/>
            </a:xfrm>
          </p:grpSpPr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4570F085-E755-2722-E1CB-B8FB716C045D}"/>
                  </a:ext>
                </a:extLst>
              </p:cNvPr>
              <p:cNvSpPr/>
              <p:nvPr/>
            </p:nvSpPr>
            <p:spPr>
              <a:xfrm rot="10800000" flipV="1">
                <a:off x="3118473" y="5727268"/>
                <a:ext cx="707668" cy="821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id="{0173F9E2-5668-29F7-15D5-653D3E1467E9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04" name="Group 703">
              <a:extLst>
                <a:ext uri="{FF2B5EF4-FFF2-40B4-BE49-F238E27FC236}">
                  <a16:creationId xmlns:a16="http://schemas.microsoft.com/office/drawing/2014/main" id="{1E01A414-85D7-283A-1897-7542849D183A}"/>
                </a:ext>
              </a:extLst>
            </p:cNvPr>
            <p:cNvGrpSpPr/>
            <p:nvPr/>
          </p:nvGrpSpPr>
          <p:grpSpPr>
            <a:xfrm>
              <a:off x="4564991" y="4114301"/>
              <a:ext cx="4525779" cy="91396"/>
              <a:chOff x="2900900" y="3223662"/>
              <a:chExt cx="4527790" cy="133170"/>
            </a:xfrm>
          </p:grpSpPr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617B3B79-15F9-3E13-98E4-B562989E54DA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id="{D92D48DC-FFBF-8172-B6F9-0430B008978A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B2162309-2412-D4C0-585C-0A3E1E20D4E2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3D17CE57-2164-EBBE-AFBD-B9D9D3F4BDE1}"/>
                </a:ext>
              </a:extLst>
            </p:cNvPr>
            <p:cNvSpPr/>
            <p:nvPr/>
          </p:nvSpPr>
          <p:spPr>
            <a:xfrm>
              <a:off x="9090769" y="4114300"/>
              <a:ext cx="710275" cy="9139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6" name="Rectangle 705">
              <a:extLst>
                <a:ext uri="{FF2B5EF4-FFF2-40B4-BE49-F238E27FC236}">
                  <a16:creationId xmlns:a16="http://schemas.microsoft.com/office/drawing/2014/main" id="{6776B4EF-DCC1-76A8-14CA-18B7F6866615}"/>
                </a:ext>
              </a:extLst>
            </p:cNvPr>
            <p:cNvSpPr/>
            <p:nvPr/>
          </p:nvSpPr>
          <p:spPr>
            <a:xfrm>
              <a:off x="3854717" y="4114955"/>
              <a:ext cx="710275" cy="8630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12" name="Group 711">
            <a:extLst>
              <a:ext uri="{FF2B5EF4-FFF2-40B4-BE49-F238E27FC236}">
                <a16:creationId xmlns:a16="http://schemas.microsoft.com/office/drawing/2014/main" id="{44964478-F5ED-99FC-0F71-E8045F9CE363}"/>
              </a:ext>
            </a:extLst>
          </p:cNvPr>
          <p:cNvGrpSpPr/>
          <p:nvPr/>
        </p:nvGrpSpPr>
        <p:grpSpPr>
          <a:xfrm flipV="1">
            <a:off x="3321856" y="4406172"/>
            <a:ext cx="1148728" cy="45719"/>
            <a:chOff x="3147047" y="4114300"/>
            <a:chExt cx="7361665" cy="91397"/>
          </a:xfrm>
        </p:grpSpPr>
        <p:grpSp>
          <p:nvGrpSpPr>
            <p:cNvPr id="713" name="Group 712">
              <a:extLst>
                <a:ext uri="{FF2B5EF4-FFF2-40B4-BE49-F238E27FC236}">
                  <a16:creationId xmlns:a16="http://schemas.microsoft.com/office/drawing/2014/main" id="{6080557F-6B84-678D-03A0-154BF3D9C49E}"/>
                </a:ext>
              </a:extLst>
            </p:cNvPr>
            <p:cNvGrpSpPr/>
            <p:nvPr/>
          </p:nvGrpSpPr>
          <p:grpSpPr>
            <a:xfrm>
              <a:off x="3147047" y="4117010"/>
              <a:ext cx="7361665" cy="88685"/>
              <a:chOff x="3118473" y="5725058"/>
              <a:chExt cx="7361665" cy="88685"/>
            </a:xfrm>
          </p:grpSpPr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AB540024-39A7-46E9-A4A1-032386B82C80}"/>
                  </a:ext>
                </a:extLst>
              </p:cNvPr>
              <p:cNvSpPr/>
              <p:nvPr/>
            </p:nvSpPr>
            <p:spPr>
              <a:xfrm rot="10800000" flipV="1">
                <a:off x="3118473" y="5727268"/>
                <a:ext cx="707668" cy="821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84D396FA-63DB-855D-9F77-5ECE75D5D073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14" name="Group 713">
              <a:extLst>
                <a:ext uri="{FF2B5EF4-FFF2-40B4-BE49-F238E27FC236}">
                  <a16:creationId xmlns:a16="http://schemas.microsoft.com/office/drawing/2014/main" id="{014600D1-3589-AEA1-64E8-F42F623109D7}"/>
                </a:ext>
              </a:extLst>
            </p:cNvPr>
            <p:cNvGrpSpPr/>
            <p:nvPr/>
          </p:nvGrpSpPr>
          <p:grpSpPr>
            <a:xfrm>
              <a:off x="4564991" y="4114301"/>
              <a:ext cx="4525779" cy="91396"/>
              <a:chOff x="2900900" y="3223662"/>
              <a:chExt cx="4527790" cy="133170"/>
            </a:xfrm>
          </p:grpSpPr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17ED96FA-D75B-1422-90AB-47F7807790D4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A56216B0-4287-3D43-DA38-7BA5B5589A37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9" name="Rectangle 718">
                <a:extLst>
                  <a:ext uri="{FF2B5EF4-FFF2-40B4-BE49-F238E27FC236}">
                    <a16:creationId xmlns:a16="http://schemas.microsoft.com/office/drawing/2014/main" id="{5DE9D02B-E10A-6976-A84D-615C32FE5AE8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6D958D46-6AE0-0AF1-F694-90ECDCD63850}"/>
                </a:ext>
              </a:extLst>
            </p:cNvPr>
            <p:cNvSpPr/>
            <p:nvPr/>
          </p:nvSpPr>
          <p:spPr>
            <a:xfrm>
              <a:off x="9090769" y="4114300"/>
              <a:ext cx="710275" cy="9139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9C0CF187-776C-5D6B-193C-68CC176A7939}"/>
                </a:ext>
              </a:extLst>
            </p:cNvPr>
            <p:cNvSpPr/>
            <p:nvPr/>
          </p:nvSpPr>
          <p:spPr>
            <a:xfrm>
              <a:off x="3854717" y="4114955"/>
              <a:ext cx="710275" cy="8630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22" name="Group 721">
            <a:extLst>
              <a:ext uri="{FF2B5EF4-FFF2-40B4-BE49-F238E27FC236}">
                <a16:creationId xmlns:a16="http://schemas.microsoft.com/office/drawing/2014/main" id="{66F6408F-EA08-6195-E921-531F9C8EA680}"/>
              </a:ext>
            </a:extLst>
          </p:cNvPr>
          <p:cNvGrpSpPr/>
          <p:nvPr/>
        </p:nvGrpSpPr>
        <p:grpSpPr>
          <a:xfrm flipV="1">
            <a:off x="2925790" y="4753779"/>
            <a:ext cx="1148728" cy="45719"/>
            <a:chOff x="3147047" y="4114300"/>
            <a:chExt cx="7361665" cy="91397"/>
          </a:xfrm>
        </p:grpSpPr>
        <p:grpSp>
          <p:nvGrpSpPr>
            <p:cNvPr id="723" name="Group 722">
              <a:extLst>
                <a:ext uri="{FF2B5EF4-FFF2-40B4-BE49-F238E27FC236}">
                  <a16:creationId xmlns:a16="http://schemas.microsoft.com/office/drawing/2014/main" id="{4340D378-1431-AE83-4282-0232948A615F}"/>
                </a:ext>
              </a:extLst>
            </p:cNvPr>
            <p:cNvGrpSpPr/>
            <p:nvPr/>
          </p:nvGrpSpPr>
          <p:grpSpPr>
            <a:xfrm>
              <a:off x="3147047" y="4117010"/>
              <a:ext cx="7361665" cy="88685"/>
              <a:chOff x="3118473" y="5725058"/>
              <a:chExt cx="7361665" cy="88685"/>
            </a:xfrm>
          </p:grpSpPr>
          <p:sp>
            <p:nvSpPr>
              <p:cNvPr id="730" name="Rectangle 729">
                <a:extLst>
                  <a:ext uri="{FF2B5EF4-FFF2-40B4-BE49-F238E27FC236}">
                    <a16:creationId xmlns:a16="http://schemas.microsoft.com/office/drawing/2014/main" id="{F9E8A09F-0862-0B86-9B2C-74B1B625A740}"/>
                  </a:ext>
                </a:extLst>
              </p:cNvPr>
              <p:cNvSpPr/>
              <p:nvPr/>
            </p:nvSpPr>
            <p:spPr>
              <a:xfrm rot="10800000" flipV="1">
                <a:off x="3118473" y="5727268"/>
                <a:ext cx="707668" cy="821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1" name="Rectangle 730">
                <a:extLst>
                  <a:ext uri="{FF2B5EF4-FFF2-40B4-BE49-F238E27FC236}">
                    <a16:creationId xmlns:a16="http://schemas.microsoft.com/office/drawing/2014/main" id="{ACBDCE84-CBEC-8914-88A1-E231246F73B8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24" name="Group 723">
              <a:extLst>
                <a:ext uri="{FF2B5EF4-FFF2-40B4-BE49-F238E27FC236}">
                  <a16:creationId xmlns:a16="http://schemas.microsoft.com/office/drawing/2014/main" id="{BCEE2EAA-4323-6DD7-BB9A-9241E1572235}"/>
                </a:ext>
              </a:extLst>
            </p:cNvPr>
            <p:cNvGrpSpPr/>
            <p:nvPr/>
          </p:nvGrpSpPr>
          <p:grpSpPr>
            <a:xfrm>
              <a:off x="4564991" y="4114301"/>
              <a:ext cx="4525779" cy="91396"/>
              <a:chOff x="2900900" y="3223662"/>
              <a:chExt cx="4527790" cy="133170"/>
            </a:xfrm>
          </p:grpSpPr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95881499-C09E-AF1E-2C21-70A968812F2D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8" name="Rectangle 727">
                <a:extLst>
                  <a:ext uri="{FF2B5EF4-FFF2-40B4-BE49-F238E27FC236}">
                    <a16:creationId xmlns:a16="http://schemas.microsoft.com/office/drawing/2014/main" id="{6D672161-CCB3-F6E8-3E38-7FEFFF4B60C3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9" name="Rectangle 728">
                <a:extLst>
                  <a:ext uri="{FF2B5EF4-FFF2-40B4-BE49-F238E27FC236}">
                    <a16:creationId xmlns:a16="http://schemas.microsoft.com/office/drawing/2014/main" id="{891F41B8-1724-CED3-D34D-6BF9B3C8D71F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99B69DA3-10BE-8CEB-548E-501624529E3D}"/>
                </a:ext>
              </a:extLst>
            </p:cNvPr>
            <p:cNvSpPr/>
            <p:nvPr/>
          </p:nvSpPr>
          <p:spPr>
            <a:xfrm>
              <a:off x="9090769" y="4114300"/>
              <a:ext cx="710275" cy="9139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0E6FEF50-0042-457A-8290-6002ECF6200E}"/>
                </a:ext>
              </a:extLst>
            </p:cNvPr>
            <p:cNvSpPr/>
            <p:nvPr/>
          </p:nvSpPr>
          <p:spPr>
            <a:xfrm>
              <a:off x="3854717" y="4114955"/>
              <a:ext cx="710275" cy="8630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32" name="Group 731">
            <a:extLst>
              <a:ext uri="{FF2B5EF4-FFF2-40B4-BE49-F238E27FC236}">
                <a16:creationId xmlns:a16="http://schemas.microsoft.com/office/drawing/2014/main" id="{8664BD08-D98B-31F6-2E3B-0F4385E11397}"/>
              </a:ext>
            </a:extLst>
          </p:cNvPr>
          <p:cNvGrpSpPr/>
          <p:nvPr/>
        </p:nvGrpSpPr>
        <p:grpSpPr>
          <a:xfrm flipV="1">
            <a:off x="3156014" y="4185844"/>
            <a:ext cx="1148728" cy="45719"/>
            <a:chOff x="3147047" y="4114300"/>
            <a:chExt cx="7361665" cy="91397"/>
          </a:xfrm>
        </p:grpSpPr>
        <p:grpSp>
          <p:nvGrpSpPr>
            <p:cNvPr id="733" name="Group 732">
              <a:extLst>
                <a:ext uri="{FF2B5EF4-FFF2-40B4-BE49-F238E27FC236}">
                  <a16:creationId xmlns:a16="http://schemas.microsoft.com/office/drawing/2014/main" id="{9ABD186B-2E18-4FCE-629D-0AD8CB1EC97B}"/>
                </a:ext>
              </a:extLst>
            </p:cNvPr>
            <p:cNvGrpSpPr/>
            <p:nvPr/>
          </p:nvGrpSpPr>
          <p:grpSpPr>
            <a:xfrm>
              <a:off x="3147047" y="4117010"/>
              <a:ext cx="7361665" cy="88685"/>
              <a:chOff x="3118473" y="5725058"/>
              <a:chExt cx="7361665" cy="88685"/>
            </a:xfrm>
          </p:grpSpPr>
          <p:sp>
            <p:nvSpPr>
              <p:cNvPr id="740" name="Rectangle 739">
                <a:extLst>
                  <a:ext uri="{FF2B5EF4-FFF2-40B4-BE49-F238E27FC236}">
                    <a16:creationId xmlns:a16="http://schemas.microsoft.com/office/drawing/2014/main" id="{C80F5655-78C2-FD72-F58E-E6B8DC6D98B9}"/>
                  </a:ext>
                </a:extLst>
              </p:cNvPr>
              <p:cNvSpPr/>
              <p:nvPr/>
            </p:nvSpPr>
            <p:spPr>
              <a:xfrm rot="10800000" flipV="1">
                <a:off x="3118473" y="5727268"/>
                <a:ext cx="707668" cy="821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1" name="Rectangle 740">
                <a:extLst>
                  <a:ext uri="{FF2B5EF4-FFF2-40B4-BE49-F238E27FC236}">
                    <a16:creationId xmlns:a16="http://schemas.microsoft.com/office/drawing/2014/main" id="{ECD78655-344E-670F-6E24-43591E0D5903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34" name="Group 733">
              <a:extLst>
                <a:ext uri="{FF2B5EF4-FFF2-40B4-BE49-F238E27FC236}">
                  <a16:creationId xmlns:a16="http://schemas.microsoft.com/office/drawing/2014/main" id="{1DF792C4-4997-75D8-6F9A-0ECA5B39D101}"/>
                </a:ext>
              </a:extLst>
            </p:cNvPr>
            <p:cNvGrpSpPr/>
            <p:nvPr/>
          </p:nvGrpSpPr>
          <p:grpSpPr>
            <a:xfrm>
              <a:off x="4564991" y="4114301"/>
              <a:ext cx="4525779" cy="91396"/>
              <a:chOff x="2900900" y="3223662"/>
              <a:chExt cx="4527790" cy="133170"/>
            </a:xfrm>
          </p:grpSpPr>
          <p:sp>
            <p:nvSpPr>
              <p:cNvPr id="737" name="Rectangle 736">
                <a:extLst>
                  <a:ext uri="{FF2B5EF4-FFF2-40B4-BE49-F238E27FC236}">
                    <a16:creationId xmlns:a16="http://schemas.microsoft.com/office/drawing/2014/main" id="{4DDAAF79-921A-FD72-7D1D-0F36FD7284B8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8" name="Rectangle 737">
                <a:extLst>
                  <a:ext uri="{FF2B5EF4-FFF2-40B4-BE49-F238E27FC236}">
                    <a16:creationId xmlns:a16="http://schemas.microsoft.com/office/drawing/2014/main" id="{D72E0D5B-A9B9-0A14-B950-3D9B4BB0661B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9" name="Rectangle 738">
                <a:extLst>
                  <a:ext uri="{FF2B5EF4-FFF2-40B4-BE49-F238E27FC236}">
                    <a16:creationId xmlns:a16="http://schemas.microsoft.com/office/drawing/2014/main" id="{AC9F8C72-A495-69B2-8B32-AB031CAF8F1D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35" name="Rectangle 734">
              <a:extLst>
                <a:ext uri="{FF2B5EF4-FFF2-40B4-BE49-F238E27FC236}">
                  <a16:creationId xmlns:a16="http://schemas.microsoft.com/office/drawing/2014/main" id="{C738FC8B-F655-E0B6-395B-50C04F7C7EDD}"/>
                </a:ext>
              </a:extLst>
            </p:cNvPr>
            <p:cNvSpPr/>
            <p:nvPr/>
          </p:nvSpPr>
          <p:spPr>
            <a:xfrm>
              <a:off x="9090769" y="4114300"/>
              <a:ext cx="710275" cy="913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6" name="Rectangle 735">
              <a:extLst>
                <a:ext uri="{FF2B5EF4-FFF2-40B4-BE49-F238E27FC236}">
                  <a16:creationId xmlns:a16="http://schemas.microsoft.com/office/drawing/2014/main" id="{8C530123-959D-D904-1D77-7EFE5EBF2881}"/>
                </a:ext>
              </a:extLst>
            </p:cNvPr>
            <p:cNvSpPr/>
            <p:nvPr/>
          </p:nvSpPr>
          <p:spPr>
            <a:xfrm>
              <a:off x="3854717" y="4114955"/>
              <a:ext cx="710275" cy="8630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53" name="Group 752">
            <a:extLst>
              <a:ext uri="{FF2B5EF4-FFF2-40B4-BE49-F238E27FC236}">
                <a16:creationId xmlns:a16="http://schemas.microsoft.com/office/drawing/2014/main" id="{AAF374AD-83B1-2E93-D829-CD807D864683}"/>
              </a:ext>
            </a:extLst>
          </p:cNvPr>
          <p:cNvGrpSpPr/>
          <p:nvPr/>
        </p:nvGrpSpPr>
        <p:grpSpPr>
          <a:xfrm flipV="1">
            <a:off x="3019084" y="4642130"/>
            <a:ext cx="1148728" cy="45719"/>
            <a:chOff x="3147047" y="4114300"/>
            <a:chExt cx="7361665" cy="91397"/>
          </a:xfrm>
        </p:grpSpPr>
        <p:grpSp>
          <p:nvGrpSpPr>
            <p:cNvPr id="754" name="Group 753">
              <a:extLst>
                <a:ext uri="{FF2B5EF4-FFF2-40B4-BE49-F238E27FC236}">
                  <a16:creationId xmlns:a16="http://schemas.microsoft.com/office/drawing/2014/main" id="{E68670ED-1CA4-10F8-348E-00B0420FFBCB}"/>
                </a:ext>
              </a:extLst>
            </p:cNvPr>
            <p:cNvGrpSpPr/>
            <p:nvPr/>
          </p:nvGrpSpPr>
          <p:grpSpPr>
            <a:xfrm>
              <a:off x="3147047" y="4117010"/>
              <a:ext cx="7361665" cy="88685"/>
              <a:chOff x="3118473" y="5725058"/>
              <a:chExt cx="7361665" cy="88685"/>
            </a:xfrm>
          </p:grpSpPr>
          <p:sp>
            <p:nvSpPr>
              <p:cNvPr id="761" name="Rectangle 760">
                <a:extLst>
                  <a:ext uri="{FF2B5EF4-FFF2-40B4-BE49-F238E27FC236}">
                    <a16:creationId xmlns:a16="http://schemas.microsoft.com/office/drawing/2014/main" id="{D2876339-667B-386B-D459-6F0F4245711D}"/>
                  </a:ext>
                </a:extLst>
              </p:cNvPr>
              <p:cNvSpPr/>
              <p:nvPr/>
            </p:nvSpPr>
            <p:spPr>
              <a:xfrm rot="10800000" flipV="1">
                <a:off x="3118473" y="5727268"/>
                <a:ext cx="707668" cy="821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2" name="Rectangle 761">
                <a:extLst>
                  <a:ext uri="{FF2B5EF4-FFF2-40B4-BE49-F238E27FC236}">
                    <a16:creationId xmlns:a16="http://schemas.microsoft.com/office/drawing/2014/main" id="{364A96C9-8218-01E6-A0BD-F6C0E4665A4B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55" name="Group 754">
              <a:extLst>
                <a:ext uri="{FF2B5EF4-FFF2-40B4-BE49-F238E27FC236}">
                  <a16:creationId xmlns:a16="http://schemas.microsoft.com/office/drawing/2014/main" id="{096CE915-46E9-02FF-5C34-1F8C5A308480}"/>
                </a:ext>
              </a:extLst>
            </p:cNvPr>
            <p:cNvGrpSpPr/>
            <p:nvPr/>
          </p:nvGrpSpPr>
          <p:grpSpPr>
            <a:xfrm>
              <a:off x="4564991" y="4114301"/>
              <a:ext cx="4525779" cy="91396"/>
              <a:chOff x="2900900" y="3223662"/>
              <a:chExt cx="4527790" cy="133170"/>
            </a:xfrm>
          </p:grpSpPr>
          <p:sp>
            <p:nvSpPr>
              <p:cNvPr id="758" name="Rectangle 757">
                <a:extLst>
                  <a:ext uri="{FF2B5EF4-FFF2-40B4-BE49-F238E27FC236}">
                    <a16:creationId xmlns:a16="http://schemas.microsoft.com/office/drawing/2014/main" id="{456DB3F4-BA2B-066F-014F-53619427E560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59" name="Rectangle 758">
                <a:extLst>
                  <a:ext uri="{FF2B5EF4-FFF2-40B4-BE49-F238E27FC236}">
                    <a16:creationId xmlns:a16="http://schemas.microsoft.com/office/drawing/2014/main" id="{51B6B9A0-421C-0299-702B-F28065C5F679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0" name="Rectangle 759">
                <a:extLst>
                  <a:ext uri="{FF2B5EF4-FFF2-40B4-BE49-F238E27FC236}">
                    <a16:creationId xmlns:a16="http://schemas.microsoft.com/office/drawing/2014/main" id="{4CE3F2FC-875F-064F-15C0-D845F8C1D4F3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56" name="Rectangle 755">
              <a:extLst>
                <a:ext uri="{FF2B5EF4-FFF2-40B4-BE49-F238E27FC236}">
                  <a16:creationId xmlns:a16="http://schemas.microsoft.com/office/drawing/2014/main" id="{2D53E8D9-0EB7-8ED0-CDD3-E0206E415480}"/>
                </a:ext>
              </a:extLst>
            </p:cNvPr>
            <p:cNvSpPr/>
            <p:nvPr/>
          </p:nvSpPr>
          <p:spPr>
            <a:xfrm>
              <a:off x="9090769" y="4114300"/>
              <a:ext cx="710275" cy="913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7" name="Rectangle 756">
              <a:extLst>
                <a:ext uri="{FF2B5EF4-FFF2-40B4-BE49-F238E27FC236}">
                  <a16:creationId xmlns:a16="http://schemas.microsoft.com/office/drawing/2014/main" id="{7AD1FC00-4B80-20D5-08EB-7B2092319B5F}"/>
                </a:ext>
              </a:extLst>
            </p:cNvPr>
            <p:cNvSpPr/>
            <p:nvPr/>
          </p:nvSpPr>
          <p:spPr>
            <a:xfrm>
              <a:off x="3854717" y="4114955"/>
              <a:ext cx="710275" cy="8630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7D2A9244-8C5E-BD81-384F-2BAA34230F41}"/>
              </a:ext>
            </a:extLst>
          </p:cNvPr>
          <p:cNvGrpSpPr/>
          <p:nvPr/>
        </p:nvGrpSpPr>
        <p:grpSpPr>
          <a:xfrm flipV="1">
            <a:off x="2913334" y="3834043"/>
            <a:ext cx="1148728" cy="45719"/>
            <a:chOff x="3147047" y="4114300"/>
            <a:chExt cx="7361665" cy="91397"/>
          </a:xfrm>
        </p:grpSpPr>
        <p:grpSp>
          <p:nvGrpSpPr>
            <p:cNvPr id="764" name="Group 763">
              <a:extLst>
                <a:ext uri="{FF2B5EF4-FFF2-40B4-BE49-F238E27FC236}">
                  <a16:creationId xmlns:a16="http://schemas.microsoft.com/office/drawing/2014/main" id="{4E3651EA-3377-2AE9-0FBD-7A5FA13C9C97}"/>
                </a:ext>
              </a:extLst>
            </p:cNvPr>
            <p:cNvGrpSpPr/>
            <p:nvPr/>
          </p:nvGrpSpPr>
          <p:grpSpPr>
            <a:xfrm>
              <a:off x="3147047" y="4117010"/>
              <a:ext cx="7361665" cy="88685"/>
              <a:chOff x="3118473" y="5725058"/>
              <a:chExt cx="7361665" cy="88685"/>
            </a:xfrm>
          </p:grpSpPr>
          <p:sp>
            <p:nvSpPr>
              <p:cNvPr id="771" name="Rectangle 770">
                <a:extLst>
                  <a:ext uri="{FF2B5EF4-FFF2-40B4-BE49-F238E27FC236}">
                    <a16:creationId xmlns:a16="http://schemas.microsoft.com/office/drawing/2014/main" id="{D069D017-D098-1462-01EB-FD7E9569DF2F}"/>
                  </a:ext>
                </a:extLst>
              </p:cNvPr>
              <p:cNvSpPr/>
              <p:nvPr/>
            </p:nvSpPr>
            <p:spPr>
              <a:xfrm rot="10800000" flipV="1">
                <a:off x="3118473" y="5727268"/>
                <a:ext cx="707668" cy="821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2" name="Rectangle 771">
                <a:extLst>
                  <a:ext uri="{FF2B5EF4-FFF2-40B4-BE49-F238E27FC236}">
                    <a16:creationId xmlns:a16="http://schemas.microsoft.com/office/drawing/2014/main" id="{73594928-7642-844D-C7DE-A0072A73AB27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65" name="Group 764">
              <a:extLst>
                <a:ext uri="{FF2B5EF4-FFF2-40B4-BE49-F238E27FC236}">
                  <a16:creationId xmlns:a16="http://schemas.microsoft.com/office/drawing/2014/main" id="{C235DE08-BC18-3130-9CBA-50AE66F17F44}"/>
                </a:ext>
              </a:extLst>
            </p:cNvPr>
            <p:cNvGrpSpPr/>
            <p:nvPr/>
          </p:nvGrpSpPr>
          <p:grpSpPr>
            <a:xfrm>
              <a:off x="4564991" y="4114301"/>
              <a:ext cx="4525779" cy="91396"/>
              <a:chOff x="2900900" y="3223662"/>
              <a:chExt cx="4527790" cy="133170"/>
            </a:xfrm>
          </p:grpSpPr>
          <p:sp>
            <p:nvSpPr>
              <p:cNvPr id="768" name="Rectangle 767">
                <a:extLst>
                  <a:ext uri="{FF2B5EF4-FFF2-40B4-BE49-F238E27FC236}">
                    <a16:creationId xmlns:a16="http://schemas.microsoft.com/office/drawing/2014/main" id="{C6BCEAFE-CFB9-2476-1915-A1C69F92CF44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9" name="Rectangle 768">
                <a:extLst>
                  <a:ext uri="{FF2B5EF4-FFF2-40B4-BE49-F238E27FC236}">
                    <a16:creationId xmlns:a16="http://schemas.microsoft.com/office/drawing/2014/main" id="{075D65E4-7232-9917-4EB8-00B71D0DBB6D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0" name="Rectangle 769">
                <a:extLst>
                  <a:ext uri="{FF2B5EF4-FFF2-40B4-BE49-F238E27FC236}">
                    <a16:creationId xmlns:a16="http://schemas.microsoft.com/office/drawing/2014/main" id="{D9331E60-5837-1FA7-7755-C56C2222F13F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66" name="Rectangle 765">
              <a:extLst>
                <a:ext uri="{FF2B5EF4-FFF2-40B4-BE49-F238E27FC236}">
                  <a16:creationId xmlns:a16="http://schemas.microsoft.com/office/drawing/2014/main" id="{8DC4C6A6-4D64-D55E-F2EF-CCBFA6F957B6}"/>
                </a:ext>
              </a:extLst>
            </p:cNvPr>
            <p:cNvSpPr/>
            <p:nvPr/>
          </p:nvSpPr>
          <p:spPr>
            <a:xfrm>
              <a:off x="9090769" y="4114300"/>
              <a:ext cx="710275" cy="913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775B60DD-34FF-96F6-5FC4-90E1FEE214A8}"/>
                </a:ext>
              </a:extLst>
            </p:cNvPr>
            <p:cNvSpPr/>
            <p:nvPr/>
          </p:nvSpPr>
          <p:spPr>
            <a:xfrm>
              <a:off x="3854717" y="4114955"/>
              <a:ext cx="710275" cy="8630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73" name="Group 772">
            <a:extLst>
              <a:ext uri="{FF2B5EF4-FFF2-40B4-BE49-F238E27FC236}">
                <a16:creationId xmlns:a16="http://schemas.microsoft.com/office/drawing/2014/main" id="{BE5D6303-C79A-ED8C-388D-AE1CEBA86BCD}"/>
              </a:ext>
            </a:extLst>
          </p:cNvPr>
          <p:cNvGrpSpPr/>
          <p:nvPr/>
        </p:nvGrpSpPr>
        <p:grpSpPr>
          <a:xfrm flipV="1">
            <a:off x="3168470" y="4883033"/>
            <a:ext cx="1148728" cy="45719"/>
            <a:chOff x="3147047" y="4114300"/>
            <a:chExt cx="7361665" cy="91397"/>
          </a:xfrm>
        </p:grpSpPr>
        <p:grpSp>
          <p:nvGrpSpPr>
            <p:cNvPr id="774" name="Group 773">
              <a:extLst>
                <a:ext uri="{FF2B5EF4-FFF2-40B4-BE49-F238E27FC236}">
                  <a16:creationId xmlns:a16="http://schemas.microsoft.com/office/drawing/2014/main" id="{DEF6FFF2-44D1-17B8-FECD-CF3ED50BF354}"/>
                </a:ext>
              </a:extLst>
            </p:cNvPr>
            <p:cNvGrpSpPr/>
            <p:nvPr/>
          </p:nvGrpSpPr>
          <p:grpSpPr>
            <a:xfrm>
              <a:off x="3147047" y="4117010"/>
              <a:ext cx="7361665" cy="88685"/>
              <a:chOff x="3118473" y="5725058"/>
              <a:chExt cx="7361665" cy="88685"/>
            </a:xfrm>
          </p:grpSpPr>
          <p:sp>
            <p:nvSpPr>
              <p:cNvPr id="781" name="Rectangle 780">
                <a:extLst>
                  <a:ext uri="{FF2B5EF4-FFF2-40B4-BE49-F238E27FC236}">
                    <a16:creationId xmlns:a16="http://schemas.microsoft.com/office/drawing/2014/main" id="{ED198FB6-583F-0779-E865-F24E7F350F09}"/>
                  </a:ext>
                </a:extLst>
              </p:cNvPr>
              <p:cNvSpPr/>
              <p:nvPr/>
            </p:nvSpPr>
            <p:spPr>
              <a:xfrm rot="10800000" flipV="1">
                <a:off x="3118473" y="5727268"/>
                <a:ext cx="707668" cy="821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2" name="Rectangle 781">
                <a:extLst>
                  <a:ext uri="{FF2B5EF4-FFF2-40B4-BE49-F238E27FC236}">
                    <a16:creationId xmlns:a16="http://schemas.microsoft.com/office/drawing/2014/main" id="{8BC9273C-15EC-7113-8070-F45F4799D73F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BDC07D57-0162-CBC2-2170-F6111F0DCFBA}"/>
                </a:ext>
              </a:extLst>
            </p:cNvPr>
            <p:cNvGrpSpPr/>
            <p:nvPr/>
          </p:nvGrpSpPr>
          <p:grpSpPr>
            <a:xfrm>
              <a:off x="4564991" y="4114301"/>
              <a:ext cx="4525779" cy="91396"/>
              <a:chOff x="2900900" y="3223662"/>
              <a:chExt cx="4527790" cy="133170"/>
            </a:xfrm>
          </p:grpSpPr>
          <p:sp>
            <p:nvSpPr>
              <p:cNvPr id="778" name="Rectangle 777">
                <a:extLst>
                  <a:ext uri="{FF2B5EF4-FFF2-40B4-BE49-F238E27FC236}">
                    <a16:creationId xmlns:a16="http://schemas.microsoft.com/office/drawing/2014/main" id="{81293697-841C-05CD-1FA4-7FDD7CEE902C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9" name="Rectangle 778">
                <a:extLst>
                  <a:ext uri="{FF2B5EF4-FFF2-40B4-BE49-F238E27FC236}">
                    <a16:creationId xmlns:a16="http://schemas.microsoft.com/office/drawing/2014/main" id="{370AC51D-5B5A-C8F1-C9E5-41A489C1FE31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0" name="Rectangle 779">
                <a:extLst>
                  <a:ext uri="{FF2B5EF4-FFF2-40B4-BE49-F238E27FC236}">
                    <a16:creationId xmlns:a16="http://schemas.microsoft.com/office/drawing/2014/main" id="{1BD931EF-74E8-A669-D332-E1F11069F3EE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76" name="Rectangle 775">
              <a:extLst>
                <a:ext uri="{FF2B5EF4-FFF2-40B4-BE49-F238E27FC236}">
                  <a16:creationId xmlns:a16="http://schemas.microsoft.com/office/drawing/2014/main" id="{E878032E-6A7C-0F2A-993F-EC6154DEDCB5}"/>
                </a:ext>
              </a:extLst>
            </p:cNvPr>
            <p:cNvSpPr/>
            <p:nvPr/>
          </p:nvSpPr>
          <p:spPr>
            <a:xfrm>
              <a:off x="9090769" y="4114300"/>
              <a:ext cx="710275" cy="913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7" name="Rectangle 776">
              <a:extLst>
                <a:ext uri="{FF2B5EF4-FFF2-40B4-BE49-F238E27FC236}">
                  <a16:creationId xmlns:a16="http://schemas.microsoft.com/office/drawing/2014/main" id="{16A2AF90-9C05-C761-3168-43A362611BB2}"/>
                </a:ext>
              </a:extLst>
            </p:cNvPr>
            <p:cNvSpPr/>
            <p:nvPr/>
          </p:nvSpPr>
          <p:spPr>
            <a:xfrm>
              <a:off x="3854717" y="4114955"/>
              <a:ext cx="710275" cy="863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83" name="Group 782">
            <a:extLst>
              <a:ext uri="{FF2B5EF4-FFF2-40B4-BE49-F238E27FC236}">
                <a16:creationId xmlns:a16="http://schemas.microsoft.com/office/drawing/2014/main" id="{03C7F04F-081B-D5D7-37BD-717CFF6C20E4}"/>
              </a:ext>
            </a:extLst>
          </p:cNvPr>
          <p:cNvGrpSpPr/>
          <p:nvPr/>
        </p:nvGrpSpPr>
        <p:grpSpPr>
          <a:xfrm flipV="1">
            <a:off x="3015868" y="4994853"/>
            <a:ext cx="1148728" cy="45719"/>
            <a:chOff x="3147047" y="4114300"/>
            <a:chExt cx="7361665" cy="91397"/>
          </a:xfrm>
        </p:grpSpPr>
        <p:grpSp>
          <p:nvGrpSpPr>
            <p:cNvPr id="784" name="Group 783">
              <a:extLst>
                <a:ext uri="{FF2B5EF4-FFF2-40B4-BE49-F238E27FC236}">
                  <a16:creationId xmlns:a16="http://schemas.microsoft.com/office/drawing/2014/main" id="{5204890F-D243-D616-66CC-8838E293A562}"/>
                </a:ext>
              </a:extLst>
            </p:cNvPr>
            <p:cNvGrpSpPr/>
            <p:nvPr/>
          </p:nvGrpSpPr>
          <p:grpSpPr>
            <a:xfrm>
              <a:off x="3147047" y="4117010"/>
              <a:ext cx="7361665" cy="88685"/>
              <a:chOff x="3118473" y="5725058"/>
              <a:chExt cx="7361665" cy="88685"/>
            </a:xfrm>
          </p:grpSpPr>
          <p:sp>
            <p:nvSpPr>
              <p:cNvPr id="804" name="Rectangle 803">
                <a:extLst>
                  <a:ext uri="{FF2B5EF4-FFF2-40B4-BE49-F238E27FC236}">
                    <a16:creationId xmlns:a16="http://schemas.microsoft.com/office/drawing/2014/main" id="{6DF89E63-99C7-87E5-539C-DC0C1387700B}"/>
                  </a:ext>
                </a:extLst>
              </p:cNvPr>
              <p:cNvSpPr/>
              <p:nvPr/>
            </p:nvSpPr>
            <p:spPr>
              <a:xfrm rot="10800000" flipV="1">
                <a:off x="3118473" y="5727268"/>
                <a:ext cx="707668" cy="821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5" name="Rectangle 804">
                <a:extLst>
                  <a:ext uri="{FF2B5EF4-FFF2-40B4-BE49-F238E27FC236}">
                    <a16:creationId xmlns:a16="http://schemas.microsoft.com/office/drawing/2014/main" id="{C5F1FEF9-7BA3-61AD-9F88-7EFD2C449B2F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85" name="Group 784">
              <a:extLst>
                <a:ext uri="{FF2B5EF4-FFF2-40B4-BE49-F238E27FC236}">
                  <a16:creationId xmlns:a16="http://schemas.microsoft.com/office/drawing/2014/main" id="{C4FB7175-9006-A5ED-0466-501161B031A3}"/>
                </a:ext>
              </a:extLst>
            </p:cNvPr>
            <p:cNvGrpSpPr/>
            <p:nvPr/>
          </p:nvGrpSpPr>
          <p:grpSpPr>
            <a:xfrm>
              <a:off x="4564991" y="4114301"/>
              <a:ext cx="4525779" cy="91396"/>
              <a:chOff x="2900900" y="3223662"/>
              <a:chExt cx="4527790" cy="133170"/>
            </a:xfrm>
          </p:grpSpPr>
          <p:sp>
            <p:nvSpPr>
              <p:cNvPr id="788" name="Rectangle 787">
                <a:extLst>
                  <a:ext uri="{FF2B5EF4-FFF2-40B4-BE49-F238E27FC236}">
                    <a16:creationId xmlns:a16="http://schemas.microsoft.com/office/drawing/2014/main" id="{8C4ADFEB-0AC1-C765-6F35-E331AC100DFB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2" name="Rectangle 801">
                <a:extLst>
                  <a:ext uri="{FF2B5EF4-FFF2-40B4-BE49-F238E27FC236}">
                    <a16:creationId xmlns:a16="http://schemas.microsoft.com/office/drawing/2014/main" id="{3C3D84BF-9F80-494D-16AD-0DD546371ACC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3" name="Rectangle 802">
                <a:extLst>
                  <a:ext uri="{FF2B5EF4-FFF2-40B4-BE49-F238E27FC236}">
                    <a16:creationId xmlns:a16="http://schemas.microsoft.com/office/drawing/2014/main" id="{3AACD01B-ACDD-D049-A097-2DF5C6EF9C47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86" name="Rectangle 785">
              <a:extLst>
                <a:ext uri="{FF2B5EF4-FFF2-40B4-BE49-F238E27FC236}">
                  <a16:creationId xmlns:a16="http://schemas.microsoft.com/office/drawing/2014/main" id="{D08249F6-BE9F-54CD-A57C-5F7E0C69C25C}"/>
                </a:ext>
              </a:extLst>
            </p:cNvPr>
            <p:cNvSpPr/>
            <p:nvPr/>
          </p:nvSpPr>
          <p:spPr>
            <a:xfrm>
              <a:off x="9090769" y="4114300"/>
              <a:ext cx="710275" cy="913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7" name="Rectangle 786">
              <a:extLst>
                <a:ext uri="{FF2B5EF4-FFF2-40B4-BE49-F238E27FC236}">
                  <a16:creationId xmlns:a16="http://schemas.microsoft.com/office/drawing/2014/main" id="{AEB28BB3-4F7F-FF07-E961-0DA4A99902CD}"/>
                </a:ext>
              </a:extLst>
            </p:cNvPr>
            <p:cNvSpPr/>
            <p:nvPr/>
          </p:nvSpPr>
          <p:spPr>
            <a:xfrm>
              <a:off x="3854717" y="4114955"/>
              <a:ext cx="710275" cy="8630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06" name="Group 805">
            <a:extLst>
              <a:ext uri="{FF2B5EF4-FFF2-40B4-BE49-F238E27FC236}">
                <a16:creationId xmlns:a16="http://schemas.microsoft.com/office/drawing/2014/main" id="{CE14B9AD-5220-4F21-D6C8-4A0BC295FEA7}"/>
              </a:ext>
            </a:extLst>
          </p:cNvPr>
          <p:cNvGrpSpPr/>
          <p:nvPr/>
        </p:nvGrpSpPr>
        <p:grpSpPr>
          <a:xfrm flipV="1">
            <a:off x="3276991" y="5102431"/>
            <a:ext cx="1148728" cy="45719"/>
            <a:chOff x="3147047" y="4114300"/>
            <a:chExt cx="7361665" cy="91397"/>
          </a:xfrm>
        </p:grpSpPr>
        <p:grpSp>
          <p:nvGrpSpPr>
            <p:cNvPr id="807" name="Group 806">
              <a:extLst>
                <a:ext uri="{FF2B5EF4-FFF2-40B4-BE49-F238E27FC236}">
                  <a16:creationId xmlns:a16="http://schemas.microsoft.com/office/drawing/2014/main" id="{727DF774-A240-F50D-9D99-6A21A590B0D6}"/>
                </a:ext>
              </a:extLst>
            </p:cNvPr>
            <p:cNvGrpSpPr/>
            <p:nvPr/>
          </p:nvGrpSpPr>
          <p:grpSpPr>
            <a:xfrm>
              <a:off x="3147047" y="4117010"/>
              <a:ext cx="7361665" cy="88685"/>
              <a:chOff x="3118473" y="5725058"/>
              <a:chExt cx="7361665" cy="88685"/>
            </a:xfrm>
          </p:grpSpPr>
          <p:sp>
            <p:nvSpPr>
              <p:cNvPr id="814" name="Rectangle 813">
                <a:extLst>
                  <a:ext uri="{FF2B5EF4-FFF2-40B4-BE49-F238E27FC236}">
                    <a16:creationId xmlns:a16="http://schemas.microsoft.com/office/drawing/2014/main" id="{AFAD6F69-3097-1F3D-C085-B495DBCC0971}"/>
                  </a:ext>
                </a:extLst>
              </p:cNvPr>
              <p:cNvSpPr/>
              <p:nvPr/>
            </p:nvSpPr>
            <p:spPr>
              <a:xfrm rot="10800000" flipV="1">
                <a:off x="3118473" y="5727268"/>
                <a:ext cx="707668" cy="821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15" name="Rectangle 814">
                <a:extLst>
                  <a:ext uri="{FF2B5EF4-FFF2-40B4-BE49-F238E27FC236}">
                    <a16:creationId xmlns:a16="http://schemas.microsoft.com/office/drawing/2014/main" id="{5BC902E2-ECDE-D7D7-F6FB-987D689001CE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08" name="Group 807">
              <a:extLst>
                <a:ext uri="{FF2B5EF4-FFF2-40B4-BE49-F238E27FC236}">
                  <a16:creationId xmlns:a16="http://schemas.microsoft.com/office/drawing/2014/main" id="{EEF6DDC6-A820-0ABB-65A1-526886F71E08}"/>
                </a:ext>
              </a:extLst>
            </p:cNvPr>
            <p:cNvGrpSpPr/>
            <p:nvPr/>
          </p:nvGrpSpPr>
          <p:grpSpPr>
            <a:xfrm>
              <a:off x="4564991" y="4114301"/>
              <a:ext cx="4525779" cy="91396"/>
              <a:chOff x="2900900" y="3223662"/>
              <a:chExt cx="4527790" cy="133170"/>
            </a:xfrm>
          </p:grpSpPr>
          <p:sp>
            <p:nvSpPr>
              <p:cNvPr id="811" name="Rectangle 810">
                <a:extLst>
                  <a:ext uri="{FF2B5EF4-FFF2-40B4-BE49-F238E27FC236}">
                    <a16:creationId xmlns:a16="http://schemas.microsoft.com/office/drawing/2014/main" id="{4CB32E81-4102-C6FA-1BB7-CF6D8D028786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12" name="Rectangle 811">
                <a:extLst>
                  <a:ext uri="{FF2B5EF4-FFF2-40B4-BE49-F238E27FC236}">
                    <a16:creationId xmlns:a16="http://schemas.microsoft.com/office/drawing/2014/main" id="{62228A83-5E15-1DE9-379B-D311C74ACC86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13" name="Rectangle 812">
                <a:extLst>
                  <a:ext uri="{FF2B5EF4-FFF2-40B4-BE49-F238E27FC236}">
                    <a16:creationId xmlns:a16="http://schemas.microsoft.com/office/drawing/2014/main" id="{AF9FD5BD-67B4-EF1A-184C-A9BDB967705D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809" name="Rectangle 808">
              <a:extLst>
                <a:ext uri="{FF2B5EF4-FFF2-40B4-BE49-F238E27FC236}">
                  <a16:creationId xmlns:a16="http://schemas.microsoft.com/office/drawing/2014/main" id="{BB36FFCA-BD71-8A9B-2F84-031CE2E2F180}"/>
                </a:ext>
              </a:extLst>
            </p:cNvPr>
            <p:cNvSpPr/>
            <p:nvPr/>
          </p:nvSpPr>
          <p:spPr>
            <a:xfrm>
              <a:off x="9090769" y="4114300"/>
              <a:ext cx="710275" cy="9139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0" name="Rectangle 809">
              <a:extLst>
                <a:ext uri="{FF2B5EF4-FFF2-40B4-BE49-F238E27FC236}">
                  <a16:creationId xmlns:a16="http://schemas.microsoft.com/office/drawing/2014/main" id="{512BC8FE-17DF-1775-FA50-37901E8FBB14}"/>
                </a:ext>
              </a:extLst>
            </p:cNvPr>
            <p:cNvSpPr/>
            <p:nvPr/>
          </p:nvSpPr>
          <p:spPr>
            <a:xfrm>
              <a:off x="3854717" y="4114955"/>
              <a:ext cx="710275" cy="8630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816" name="Picture 815">
            <a:extLst>
              <a:ext uri="{FF2B5EF4-FFF2-40B4-BE49-F238E27FC236}">
                <a16:creationId xmlns:a16="http://schemas.microsoft.com/office/drawing/2014/main" id="{70FDAD3D-7BE0-B920-BF45-ABC92B942CF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895" y="1458456"/>
            <a:ext cx="374833" cy="546251"/>
          </a:xfrm>
          <a:prstGeom prst="rect">
            <a:avLst/>
          </a:prstGeom>
        </p:spPr>
      </p:pic>
      <p:pic>
        <p:nvPicPr>
          <p:cNvPr id="817" name="Picture 12" descr="Dna, computer, scientific, computing, sequence icon - Download on Iconfinder">
            <a:extLst>
              <a:ext uri="{FF2B5EF4-FFF2-40B4-BE49-F238E27FC236}">
                <a16:creationId xmlns:a16="http://schemas.microsoft.com/office/drawing/2014/main" id="{38B94983-AB91-2743-BCBB-AB366F8ED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860" y="1520652"/>
            <a:ext cx="455134" cy="45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8" name="Title 1">
            <a:extLst>
              <a:ext uri="{FF2B5EF4-FFF2-40B4-BE49-F238E27FC236}">
                <a16:creationId xmlns:a16="http://schemas.microsoft.com/office/drawing/2014/main" id="{AC3508CF-7FC3-FC62-47FE-97540CD3BFE9}"/>
              </a:ext>
            </a:extLst>
          </p:cNvPr>
          <p:cNvSpPr txBox="1">
            <a:spLocks/>
          </p:cNvSpPr>
          <p:nvPr/>
        </p:nvSpPr>
        <p:spPr>
          <a:xfrm>
            <a:off x="2668770" y="5342489"/>
            <a:ext cx="2067598" cy="636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1600">
                <a:latin typeface="Arial" panose="020B0604020202020204" pitchFamily="34" charset="0"/>
                <a:cs typeface="Arial" panose="020B0604020202020204" pitchFamily="34" charset="0"/>
              </a:rPr>
              <a:t>Multiplexed reads from all samples</a:t>
            </a:r>
          </a:p>
        </p:txBody>
      </p:sp>
    </p:spTree>
    <p:extLst>
      <p:ext uri="{BB962C8B-B14F-4D97-AF65-F5344CB8AC3E}">
        <p14:creationId xmlns:p14="http://schemas.microsoft.com/office/powerpoint/2010/main" val="3256978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277A-BD0A-67B7-7203-DB6526048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65" y="422656"/>
            <a:ext cx="10956403" cy="1325563"/>
          </a:xfrm>
        </p:spPr>
        <p:txBody>
          <a:bodyPr>
            <a:normAutofit/>
          </a:bodyPr>
          <a:lstStyle/>
          <a:p>
            <a:r>
              <a:rPr lang="en-AU" sz="3600" b="1">
                <a:latin typeface="Arial" panose="020B0604020202020204" pitchFamily="34" charset="0"/>
                <a:cs typeface="Arial" panose="020B0604020202020204" pitchFamily="34" charset="0"/>
              </a:rPr>
              <a:t>Nanopore sequencing data processing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73372B-0EE3-33E2-507D-0CD64C424E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4895" y="1296676"/>
          <a:ext cx="11517029" cy="248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44" name="TextBox 743">
            <a:extLst>
              <a:ext uri="{FF2B5EF4-FFF2-40B4-BE49-F238E27FC236}">
                <a16:creationId xmlns:a16="http://schemas.microsoft.com/office/drawing/2014/main" id="{22078A83-7078-CAA8-6C7E-0440462456DB}"/>
              </a:ext>
            </a:extLst>
          </p:cNvPr>
          <p:cNvSpPr txBox="1"/>
          <p:nvPr/>
        </p:nvSpPr>
        <p:spPr>
          <a:xfrm>
            <a:off x="9680640" y="6488668"/>
            <a:ext cx="2753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AU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(Karst </a:t>
            </a:r>
            <a:r>
              <a:rPr lang="en-AU" i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et al., </a:t>
            </a:r>
            <a:r>
              <a:rPr lang="en-AU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2021)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B188F8A-30F4-313E-D3D8-1B8890C0E7D1}"/>
              </a:ext>
            </a:extLst>
          </p:cNvPr>
          <p:cNvGrpSpPr/>
          <p:nvPr/>
        </p:nvGrpSpPr>
        <p:grpSpPr>
          <a:xfrm flipV="1">
            <a:off x="3147048" y="4068580"/>
            <a:ext cx="1148728" cy="45719"/>
            <a:chOff x="3147047" y="4114300"/>
            <a:chExt cx="7361665" cy="9139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B586AF5-D01D-80A3-B4CE-CE42F2B868D6}"/>
                </a:ext>
              </a:extLst>
            </p:cNvPr>
            <p:cNvGrpSpPr/>
            <p:nvPr/>
          </p:nvGrpSpPr>
          <p:grpSpPr>
            <a:xfrm>
              <a:off x="3147047" y="4117010"/>
              <a:ext cx="7361665" cy="88685"/>
              <a:chOff x="3118473" y="5725058"/>
              <a:chExt cx="7361665" cy="88685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C05FE94-6820-96C6-2FD4-B8FF6B855019}"/>
                  </a:ext>
                </a:extLst>
              </p:cNvPr>
              <p:cNvSpPr/>
              <p:nvPr/>
            </p:nvSpPr>
            <p:spPr>
              <a:xfrm rot="10800000" flipV="1">
                <a:off x="3118473" y="5727268"/>
                <a:ext cx="707668" cy="821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08C2D60-8E9B-219D-1722-D0BB005ABF44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021745-D824-7168-549F-9FFEB17D9D60}"/>
                </a:ext>
              </a:extLst>
            </p:cNvPr>
            <p:cNvGrpSpPr/>
            <p:nvPr/>
          </p:nvGrpSpPr>
          <p:grpSpPr>
            <a:xfrm>
              <a:off x="4564991" y="4114301"/>
              <a:ext cx="4525779" cy="91396"/>
              <a:chOff x="2900900" y="3223662"/>
              <a:chExt cx="4527790" cy="13317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9B41201-7CE8-9548-7AD6-9AAD9805E371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2D29792-6D93-C257-4442-268364C5248E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9B77B64-D904-F808-AB77-E0F36909451C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BDFC99-97F3-B507-7F07-AD8E663F7DFF}"/>
                </a:ext>
              </a:extLst>
            </p:cNvPr>
            <p:cNvSpPr/>
            <p:nvPr/>
          </p:nvSpPr>
          <p:spPr>
            <a:xfrm>
              <a:off x="9090769" y="4114300"/>
              <a:ext cx="710275" cy="913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CD8EB6-542A-86E2-CFA1-C8BB815D989D}"/>
                </a:ext>
              </a:extLst>
            </p:cNvPr>
            <p:cNvSpPr/>
            <p:nvPr/>
          </p:nvSpPr>
          <p:spPr>
            <a:xfrm>
              <a:off x="3854717" y="4114955"/>
              <a:ext cx="710275" cy="863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661284F-9A58-990A-C7E1-0F2455638CE0}"/>
              </a:ext>
            </a:extLst>
          </p:cNvPr>
          <p:cNvGrpSpPr/>
          <p:nvPr/>
        </p:nvGrpSpPr>
        <p:grpSpPr>
          <a:xfrm flipV="1">
            <a:off x="2925790" y="4292316"/>
            <a:ext cx="1148728" cy="45719"/>
            <a:chOff x="3147047" y="4114300"/>
            <a:chExt cx="7361665" cy="9139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3E3A93D-D9D2-6218-7963-88B02BBE0C2F}"/>
                </a:ext>
              </a:extLst>
            </p:cNvPr>
            <p:cNvGrpSpPr/>
            <p:nvPr/>
          </p:nvGrpSpPr>
          <p:grpSpPr>
            <a:xfrm>
              <a:off x="3147047" y="4117010"/>
              <a:ext cx="7361665" cy="88685"/>
              <a:chOff x="3118473" y="5725058"/>
              <a:chExt cx="7361665" cy="88685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A05BF01-D1BD-2CF9-A436-CF9BE352A3DF}"/>
                  </a:ext>
                </a:extLst>
              </p:cNvPr>
              <p:cNvSpPr/>
              <p:nvPr/>
            </p:nvSpPr>
            <p:spPr>
              <a:xfrm rot="10800000" flipV="1">
                <a:off x="3118473" y="5727268"/>
                <a:ext cx="707668" cy="821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468ADA1-4712-F675-5D33-09AC02509EF7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7CF4FAA-9569-7BBD-2726-9EFF3388BECC}"/>
                </a:ext>
              </a:extLst>
            </p:cNvPr>
            <p:cNvGrpSpPr/>
            <p:nvPr/>
          </p:nvGrpSpPr>
          <p:grpSpPr>
            <a:xfrm>
              <a:off x="4564991" y="4114301"/>
              <a:ext cx="4525779" cy="91396"/>
              <a:chOff x="2900900" y="3223662"/>
              <a:chExt cx="4527790" cy="13317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63CDBCA-86B3-259C-9AA6-D8E2F764EAE5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E6536DC-0AD8-2F76-2DC3-71AE9D393083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DAA1350-7822-BDB8-767C-96642B1DC833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7EA9E61-FCDC-6C1C-AA60-C2CCC1846D26}"/>
                </a:ext>
              </a:extLst>
            </p:cNvPr>
            <p:cNvSpPr/>
            <p:nvPr/>
          </p:nvSpPr>
          <p:spPr>
            <a:xfrm>
              <a:off x="9090769" y="4114300"/>
              <a:ext cx="710275" cy="913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553ED5C-6590-8352-FEC5-B2F7B52CC99F}"/>
                </a:ext>
              </a:extLst>
            </p:cNvPr>
            <p:cNvSpPr/>
            <p:nvPr/>
          </p:nvSpPr>
          <p:spPr>
            <a:xfrm>
              <a:off x="3854717" y="4114955"/>
              <a:ext cx="710275" cy="863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E610830-C416-307E-DFFD-1F84C3D101DE}"/>
              </a:ext>
            </a:extLst>
          </p:cNvPr>
          <p:cNvGrpSpPr/>
          <p:nvPr/>
        </p:nvGrpSpPr>
        <p:grpSpPr>
          <a:xfrm flipV="1">
            <a:off x="3334312" y="4550240"/>
            <a:ext cx="1148728" cy="45719"/>
            <a:chOff x="3147047" y="4114300"/>
            <a:chExt cx="7361665" cy="9139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8BE6CBC-6631-70D0-654A-394623C2F132}"/>
                </a:ext>
              </a:extLst>
            </p:cNvPr>
            <p:cNvGrpSpPr/>
            <p:nvPr/>
          </p:nvGrpSpPr>
          <p:grpSpPr>
            <a:xfrm>
              <a:off x="3147047" y="4117010"/>
              <a:ext cx="7361665" cy="88685"/>
              <a:chOff x="3118473" y="5725058"/>
              <a:chExt cx="7361665" cy="8868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DF2E01A-B192-CDD7-FEF0-64958EDBD1CA}"/>
                  </a:ext>
                </a:extLst>
              </p:cNvPr>
              <p:cNvSpPr/>
              <p:nvPr/>
            </p:nvSpPr>
            <p:spPr>
              <a:xfrm rot="10800000" flipV="1">
                <a:off x="3118473" y="5727268"/>
                <a:ext cx="707668" cy="821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4C9D921-D795-B188-24B8-0C3342655389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C958B98-7200-1C01-815F-A728E329E33C}"/>
                </a:ext>
              </a:extLst>
            </p:cNvPr>
            <p:cNvGrpSpPr/>
            <p:nvPr/>
          </p:nvGrpSpPr>
          <p:grpSpPr>
            <a:xfrm>
              <a:off x="4564991" y="4114301"/>
              <a:ext cx="4525779" cy="91396"/>
              <a:chOff x="2900900" y="3223662"/>
              <a:chExt cx="4527790" cy="13317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C3F7415-EF81-EBF0-7477-5EC77DE7D2F7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F602705-2EFD-FF52-44FB-57B1FF813816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B2F177D-B792-44C0-7673-34E688B7CA41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FFDC548-4AAA-1A2D-A489-71EE1AD17C9E}"/>
                </a:ext>
              </a:extLst>
            </p:cNvPr>
            <p:cNvSpPr/>
            <p:nvPr/>
          </p:nvSpPr>
          <p:spPr>
            <a:xfrm>
              <a:off x="9090769" y="4114300"/>
              <a:ext cx="710275" cy="913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0B305C1-E4E3-10AD-1EA6-9A1CEE5176DD}"/>
                </a:ext>
              </a:extLst>
            </p:cNvPr>
            <p:cNvSpPr/>
            <p:nvPr/>
          </p:nvSpPr>
          <p:spPr>
            <a:xfrm>
              <a:off x="3854717" y="4114955"/>
              <a:ext cx="710275" cy="863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B9B6DA5-C8A7-F1FC-05A5-14376BFD6112}"/>
              </a:ext>
            </a:extLst>
          </p:cNvPr>
          <p:cNvGrpSpPr/>
          <p:nvPr/>
        </p:nvGrpSpPr>
        <p:grpSpPr>
          <a:xfrm flipV="1">
            <a:off x="3441806" y="3959856"/>
            <a:ext cx="1148728" cy="45719"/>
            <a:chOff x="3147047" y="4114300"/>
            <a:chExt cx="7361665" cy="9139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5BDE4C5-BA8E-7852-5DFE-E948AB41B58F}"/>
                </a:ext>
              </a:extLst>
            </p:cNvPr>
            <p:cNvGrpSpPr/>
            <p:nvPr/>
          </p:nvGrpSpPr>
          <p:grpSpPr>
            <a:xfrm>
              <a:off x="3147047" y="4117010"/>
              <a:ext cx="7361665" cy="88685"/>
              <a:chOff x="3118473" y="5725058"/>
              <a:chExt cx="7361665" cy="88685"/>
            </a:xfrm>
          </p:grpSpPr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4570F085-E755-2722-E1CB-B8FB716C045D}"/>
                  </a:ext>
                </a:extLst>
              </p:cNvPr>
              <p:cNvSpPr/>
              <p:nvPr/>
            </p:nvSpPr>
            <p:spPr>
              <a:xfrm rot="10800000" flipV="1">
                <a:off x="3118473" y="5727268"/>
                <a:ext cx="707668" cy="821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id="{0173F9E2-5668-29F7-15D5-653D3E1467E9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04" name="Group 703">
              <a:extLst>
                <a:ext uri="{FF2B5EF4-FFF2-40B4-BE49-F238E27FC236}">
                  <a16:creationId xmlns:a16="http://schemas.microsoft.com/office/drawing/2014/main" id="{1E01A414-85D7-283A-1897-7542849D183A}"/>
                </a:ext>
              </a:extLst>
            </p:cNvPr>
            <p:cNvGrpSpPr/>
            <p:nvPr/>
          </p:nvGrpSpPr>
          <p:grpSpPr>
            <a:xfrm>
              <a:off x="4564991" y="4114301"/>
              <a:ext cx="4525779" cy="91396"/>
              <a:chOff x="2900900" y="3223662"/>
              <a:chExt cx="4527790" cy="133170"/>
            </a:xfrm>
          </p:grpSpPr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617B3B79-15F9-3E13-98E4-B562989E54DA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id="{D92D48DC-FFBF-8172-B6F9-0430B008978A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B2162309-2412-D4C0-585C-0A3E1E20D4E2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3D17CE57-2164-EBBE-AFBD-B9D9D3F4BDE1}"/>
                </a:ext>
              </a:extLst>
            </p:cNvPr>
            <p:cNvSpPr/>
            <p:nvPr/>
          </p:nvSpPr>
          <p:spPr>
            <a:xfrm>
              <a:off x="9090769" y="4114300"/>
              <a:ext cx="710275" cy="9139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6" name="Rectangle 705">
              <a:extLst>
                <a:ext uri="{FF2B5EF4-FFF2-40B4-BE49-F238E27FC236}">
                  <a16:creationId xmlns:a16="http://schemas.microsoft.com/office/drawing/2014/main" id="{6776B4EF-DCC1-76A8-14CA-18B7F6866615}"/>
                </a:ext>
              </a:extLst>
            </p:cNvPr>
            <p:cNvSpPr/>
            <p:nvPr/>
          </p:nvSpPr>
          <p:spPr>
            <a:xfrm>
              <a:off x="3854717" y="4114955"/>
              <a:ext cx="710275" cy="8630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12" name="Group 711">
            <a:extLst>
              <a:ext uri="{FF2B5EF4-FFF2-40B4-BE49-F238E27FC236}">
                <a16:creationId xmlns:a16="http://schemas.microsoft.com/office/drawing/2014/main" id="{44964478-F5ED-99FC-0F71-E8045F9CE363}"/>
              </a:ext>
            </a:extLst>
          </p:cNvPr>
          <p:cNvGrpSpPr/>
          <p:nvPr/>
        </p:nvGrpSpPr>
        <p:grpSpPr>
          <a:xfrm flipV="1">
            <a:off x="3321856" y="4406172"/>
            <a:ext cx="1148728" cy="45719"/>
            <a:chOff x="3147047" y="4114300"/>
            <a:chExt cx="7361665" cy="91397"/>
          </a:xfrm>
        </p:grpSpPr>
        <p:grpSp>
          <p:nvGrpSpPr>
            <p:cNvPr id="713" name="Group 712">
              <a:extLst>
                <a:ext uri="{FF2B5EF4-FFF2-40B4-BE49-F238E27FC236}">
                  <a16:creationId xmlns:a16="http://schemas.microsoft.com/office/drawing/2014/main" id="{6080557F-6B84-678D-03A0-154BF3D9C49E}"/>
                </a:ext>
              </a:extLst>
            </p:cNvPr>
            <p:cNvGrpSpPr/>
            <p:nvPr/>
          </p:nvGrpSpPr>
          <p:grpSpPr>
            <a:xfrm>
              <a:off x="3147047" y="4117010"/>
              <a:ext cx="7361665" cy="88685"/>
              <a:chOff x="3118473" y="5725058"/>
              <a:chExt cx="7361665" cy="88685"/>
            </a:xfrm>
          </p:grpSpPr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AB540024-39A7-46E9-A4A1-032386B82C80}"/>
                  </a:ext>
                </a:extLst>
              </p:cNvPr>
              <p:cNvSpPr/>
              <p:nvPr/>
            </p:nvSpPr>
            <p:spPr>
              <a:xfrm rot="10800000" flipV="1">
                <a:off x="3118473" y="5727268"/>
                <a:ext cx="707668" cy="821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84D396FA-63DB-855D-9F77-5ECE75D5D073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14" name="Group 713">
              <a:extLst>
                <a:ext uri="{FF2B5EF4-FFF2-40B4-BE49-F238E27FC236}">
                  <a16:creationId xmlns:a16="http://schemas.microsoft.com/office/drawing/2014/main" id="{014600D1-3589-AEA1-64E8-F42F623109D7}"/>
                </a:ext>
              </a:extLst>
            </p:cNvPr>
            <p:cNvGrpSpPr/>
            <p:nvPr/>
          </p:nvGrpSpPr>
          <p:grpSpPr>
            <a:xfrm>
              <a:off x="4564991" y="4114301"/>
              <a:ext cx="4525779" cy="91396"/>
              <a:chOff x="2900900" y="3223662"/>
              <a:chExt cx="4527790" cy="133170"/>
            </a:xfrm>
          </p:grpSpPr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17ED96FA-D75B-1422-90AB-47F7807790D4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A56216B0-4287-3D43-DA38-7BA5B5589A37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9" name="Rectangle 718">
                <a:extLst>
                  <a:ext uri="{FF2B5EF4-FFF2-40B4-BE49-F238E27FC236}">
                    <a16:creationId xmlns:a16="http://schemas.microsoft.com/office/drawing/2014/main" id="{5DE9D02B-E10A-6976-A84D-615C32FE5AE8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6D958D46-6AE0-0AF1-F694-90ECDCD63850}"/>
                </a:ext>
              </a:extLst>
            </p:cNvPr>
            <p:cNvSpPr/>
            <p:nvPr/>
          </p:nvSpPr>
          <p:spPr>
            <a:xfrm>
              <a:off x="9090769" y="4114300"/>
              <a:ext cx="710275" cy="9139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9C0CF187-776C-5D6B-193C-68CC176A7939}"/>
                </a:ext>
              </a:extLst>
            </p:cNvPr>
            <p:cNvSpPr/>
            <p:nvPr/>
          </p:nvSpPr>
          <p:spPr>
            <a:xfrm>
              <a:off x="3854717" y="4114955"/>
              <a:ext cx="710275" cy="8630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22" name="Group 721">
            <a:extLst>
              <a:ext uri="{FF2B5EF4-FFF2-40B4-BE49-F238E27FC236}">
                <a16:creationId xmlns:a16="http://schemas.microsoft.com/office/drawing/2014/main" id="{66F6408F-EA08-6195-E921-531F9C8EA680}"/>
              </a:ext>
            </a:extLst>
          </p:cNvPr>
          <p:cNvGrpSpPr/>
          <p:nvPr/>
        </p:nvGrpSpPr>
        <p:grpSpPr>
          <a:xfrm flipV="1">
            <a:off x="2925790" y="4753779"/>
            <a:ext cx="1148728" cy="45719"/>
            <a:chOff x="3147047" y="4114300"/>
            <a:chExt cx="7361665" cy="91397"/>
          </a:xfrm>
        </p:grpSpPr>
        <p:grpSp>
          <p:nvGrpSpPr>
            <p:cNvPr id="723" name="Group 722">
              <a:extLst>
                <a:ext uri="{FF2B5EF4-FFF2-40B4-BE49-F238E27FC236}">
                  <a16:creationId xmlns:a16="http://schemas.microsoft.com/office/drawing/2014/main" id="{4340D378-1431-AE83-4282-0232948A615F}"/>
                </a:ext>
              </a:extLst>
            </p:cNvPr>
            <p:cNvGrpSpPr/>
            <p:nvPr/>
          </p:nvGrpSpPr>
          <p:grpSpPr>
            <a:xfrm>
              <a:off x="3147047" y="4117010"/>
              <a:ext cx="7361665" cy="88685"/>
              <a:chOff x="3118473" y="5725058"/>
              <a:chExt cx="7361665" cy="88685"/>
            </a:xfrm>
          </p:grpSpPr>
          <p:sp>
            <p:nvSpPr>
              <p:cNvPr id="730" name="Rectangle 729">
                <a:extLst>
                  <a:ext uri="{FF2B5EF4-FFF2-40B4-BE49-F238E27FC236}">
                    <a16:creationId xmlns:a16="http://schemas.microsoft.com/office/drawing/2014/main" id="{F9E8A09F-0862-0B86-9B2C-74B1B625A740}"/>
                  </a:ext>
                </a:extLst>
              </p:cNvPr>
              <p:cNvSpPr/>
              <p:nvPr/>
            </p:nvSpPr>
            <p:spPr>
              <a:xfrm rot="10800000" flipV="1">
                <a:off x="3118473" y="5727268"/>
                <a:ext cx="707668" cy="821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1" name="Rectangle 730">
                <a:extLst>
                  <a:ext uri="{FF2B5EF4-FFF2-40B4-BE49-F238E27FC236}">
                    <a16:creationId xmlns:a16="http://schemas.microsoft.com/office/drawing/2014/main" id="{ACBDCE84-CBEC-8914-88A1-E231246F73B8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24" name="Group 723">
              <a:extLst>
                <a:ext uri="{FF2B5EF4-FFF2-40B4-BE49-F238E27FC236}">
                  <a16:creationId xmlns:a16="http://schemas.microsoft.com/office/drawing/2014/main" id="{BCEE2EAA-4323-6DD7-BB9A-9241E1572235}"/>
                </a:ext>
              </a:extLst>
            </p:cNvPr>
            <p:cNvGrpSpPr/>
            <p:nvPr/>
          </p:nvGrpSpPr>
          <p:grpSpPr>
            <a:xfrm>
              <a:off x="4564991" y="4114301"/>
              <a:ext cx="4525779" cy="91396"/>
              <a:chOff x="2900900" y="3223662"/>
              <a:chExt cx="4527790" cy="133170"/>
            </a:xfrm>
          </p:grpSpPr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95881499-C09E-AF1E-2C21-70A968812F2D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8" name="Rectangle 727">
                <a:extLst>
                  <a:ext uri="{FF2B5EF4-FFF2-40B4-BE49-F238E27FC236}">
                    <a16:creationId xmlns:a16="http://schemas.microsoft.com/office/drawing/2014/main" id="{6D672161-CCB3-F6E8-3E38-7FEFFF4B60C3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9" name="Rectangle 728">
                <a:extLst>
                  <a:ext uri="{FF2B5EF4-FFF2-40B4-BE49-F238E27FC236}">
                    <a16:creationId xmlns:a16="http://schemas.microsoft.com/office/drawing/2014/main" id="{891F41B8-1724-CED3-D34D-6BF9B3C8D71F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99B69DA3-10BE-8CEB-548E-501624529E3D}"/>
                </a:ext>
              </a:extLst>
            </p:cNvPr>
            <p:cNvSpPr/>
            <p:nvPr/>
          </p:nvSpPr>
          <p:spPr>
            <a:xfrm>
              <a:off x="9090769" y="4114300"/>
              <a:ext cx="710275" cy="9139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0E6FEF50-0042-457A-8290-6002ECF6200E}"/>
                </a:ext>
              </a:extLst>
            </p:cNvPr>
            <p:cNvSpPr/>
            <p:nvPr/>
          </p:nvSpPr>
          <p:spPr>
            <a:xfrm>
              <a:off x="3854717" y="4114955"/>
              <a:ext cx="710275" cy="8630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32" name="Group 731">
            <a:extLst>
              <a:ext uri="{FF2B5EF4-FFF2-40B4-BE49-F238E27FC236}">
                <a16:creationId xmlns:a16="http://schemas.microsoft.com/office/drawing/2014/main" id="{8664BD08-D98B-31F6-2E3B-0F4385E11397}"/>
              </a:ext>
            </a:extLst>
          </p:cNvPr>
          <p:cNvGrpSpPr/>
          <p:nvPr/>
        </p:nvGrpSpPr>
        <p:grpSpPr>
          <a:xfrm flipV="1">
            <a:off x="3156014" y="4185844"/>
            <a:ext cx="1148728" cy="45719"/>
            <a:chOff x="3147047" y="4114300"/>
            <a:chExt cx="7361665" cy="91397"/>
          </a:xfrm>
        </p:grpSpPr>
        <p:grpSp>
          <p:nvGrpSpPr>
            <p:cNvPr id="733" name="Group 732">
              <a:extLst>
                <a:ext uri="{FF2B5EF4-FFF2-40B4-BE49-F238E27FC236}">
                  <a16:creationId xmlns:a16="http://schemas.microsoft.com/office/drawing/2014/main" id="{9ABD186B-2E18-4FCE-629D-0AD8CB1EC97B}"/>
                </a:ext>
              </a:extLst>
            </p:cNvPr>
            <p:cNvGrpSpPr/>
            <p:nvPr/>
          </p:nvGrpSpPr>
          <p:grpSpPr>
            <a:xfrm>
              <a:off x="3147047" y="4117010"/>
              <a:ext cx="7361665" cy="88685"/>
              <a:chOff x="3118473" y="5725058"/>
              <a:chExt cx="7361665" cy="88685"/>
            </a:xfrm>
          </p:grpSpPr>
          <p:sp>
            <p:nvSpPr>
              <p:cNvPr id="740" name="Rectangle 739">
                <a:extLst>
                  <a:ext uri="{FF2B5EF4-FFF2-40B4-BE49-F238E27FC236}">
                    <a16:creationId xmlns:a16="http://schemas.microsoft.com/office/drawing/2014/main" id="{C80F5655-78C2-FD72-F58E-E6B8DC6D98B9}"/>
                  </a:ext>
                </a:extLst>
              </p:cNvPr>
              <p:cNvSpPr/>
              <p:nvPr/>
            </p:nvSpPr>
            <p:spPr>
              <a:xfrm rot="10800000" flipV="1">
                <a:off x="3118473" y="5727268"/>
                <a:ext cx="707668" cy="821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1" name="Rectangle 740">
                <a:extLst>
                  <a:ext uri="{FF2B5EF4-FFF2-40B4-BE49-F238E27FC236}">
                    <a16:creationId xmlns:a16="http://schemas.microsoft.com/office/drawing/2014/main" id="{ECD78655-344E-670F-6E24-43591E0D5903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34" name="Group 733">
              <a:extLst>
                <a:ext uri="{FF2B5EF4-FFF2-40B4-BE49-F238E27FC236}">
                  <a16:creationId xmlns:a16="http://schemas.microsoft.com/office/drawing/2014/main" id="{1DF792C4-4997-75D8-6F9A-0ECA5B39D101}"/>
                </a:ext>
              </a:extLst>
            </p:cNvPr>
            <p:cNvGrpSpPr/>
            <p:nvPr/>
          </p:nvGrpSpPr>
          <p:grpSpPr>
            <a:xfrm>
              <a:off x="4564991" y="4114301"/>
              <a:ext cx="4525779" cy="91396"/>
              <a:chOff x="2900900" y="3223662"/>
              <a:chExt cx="4527790" cy="133170"/>
            </a:xfrm>
          </p:grpSpPr>
          <p:sp>
            <p:nvSpPr>
              <p:cNvPr id="737" name="Rectangle 736">
                <a:extLst>
                  <a:ext uri="{FF2B5EF4-FFF2-40B4-BE49-F238E27FC236}">
                    <a16:creationId xmlns:a16="http://schemas.microsoft.com/office/drawing/2014/main" id="{4DDAAF79-921A-FD72-7D1D-0F36FD7284B8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8" name="Rectangle 737">
                <a:extLst>
                  <a:ext uri="{FF2B5EF4-FFF2-40B4-BE49-F238E27FC236}">
                    <a16:creationId xmlns:a16="http://schemas.microsoft.com/office/drawing/2014/main" id="{D72E0D5B-A9B9-0A14-B950-3D9B4BB0661B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9" name="Rectangle 738">
                <a:extLst>
                  <a:ext uri="{FF2B5EF4-FFF2-40B4-BE49-F238E27FC236}">
                    <a16:creationId xmlns:a16="http://schemas.microsoft.com/office/drawing/2014/main" id="{AC9F8C72-A495-69B2-8B32-AB031CAF8F1D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35" name="Rectangle 734">
              <a:extLst>
                <a:ext uri="{FF2B5EF4-FFF2-40B4-BE49-F238E27FC236}">
                  <a16:creationId xmlns:a16="http://schemas.microsoft.com/office/drawing/2014/main" id="{C738FC8B-F655-E0B6-395B-50C04F7C7EDD}"/>
                </a:ext>
              </a:extLst>
            </p:cNvPr>
            <p:cNvSpPr/>
            <p:nvPr/>
          </p:nvSpPr>
          <p:spPr>
            <a:xfrm>
              <a:off x="9090769" y="4114300"/>
              <a:ext cx="710275" cy="913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6" name="Rectangle 735">
              <a:extLst>
                <a:ext uri="{FF2B5EF4-FFF2-40B4-BE49-F238E27FC236}">
                  <a16:creationId xmlns:a16="http://schemas.microsoft.com/office/drawing/2014/main" id="{8C530123-959D-D904-1D77-7EFE5EBF2881}"/>
                </a:ext>
              </a:extLst>
            </p:cNvPr>
            <p:cNvSpPr/>
            <p:nvPr/>
          </p:nvSpPr>
          <p:spPr>
            <a:xfrm>
              <a:off x="3854717" y="4114955"/>
              <a:ext cx="710275" cy="8630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53" name="Group 752">
            <a:extLst>
              <a:ext uri="{FF2B5EF4-FFF2-40B4-BE49-F238E27FC236}">
                <a16:creationId xmlns:a16="http://schemas.microsoft.com/office/drawing/2014/main" id="{AAF374AD-83B1-2E93-D829-CD807D864683}"/>
              </a:ext>
            </a:extLst>
          </p:cNvPr>
          <p:cNvGrpSpPr/>
          <p:nvPr/>
        </p:nvGrpSpPr>
        <p:grpSpPr>
          <a:xfrm flipV="1">
            <a:off x="3019084" y="4642130"/>
            <a:ext cx="1148728" cy="45719"/>
            <a:chOff x="3147047" y="4114300"/>
            <a:chExt cx="7361665" cy="91397"/>
          </a:xfrm>
        </p:grpSpPr>
        <p:grpSp>
          <p:nvGrpSpPr>
            <p:cNvPr id="754" name="Group 753">
              <a:extLst>
                <a:ext uri="{FF2B5EF4-FFF2-40B4-BE49-F238E27FC236}">
                  <a16:creationId xmlns:a16="http://schemas.microsoft.com/office/drawing/2014/main" id="{E68670ED-1CA4-10F8-348E-00B0420FFBCB}"/>
                </a:ext>
              </a:extLst>
            </p:cNvPr>
            <p:cNvGrpSpPr/>
            <p:nvPr/>
          </p:nvGrpSpPr>
          <p:grpSpPr>
            <a:xfrm>
              <a:off x="3147047" y="4117010"/>
              <a:ext cx="7361665" cy="88685"/>
              <a:chOff x="3118473" y="5725058"/>
              <a:chExt cx="7361665" cy="88685"/>
            </a:xfrm>
          </p:grpSpPr>
          <p:sp>
            <p:nvSpPr>
              <p:cNvPr id="761" name="Rectangle 760">
                <a:extLst>
                  <a:ext uri="{FF2B5EF4-FFF2-40B4-BE49-F238E27FC236}">
                    <a16:creationId xmlns:a16="http://schemas.microsoft.com/office/drawing/2014/main" id="{D2876339-667B-386B-D459-6F0F4245711D}"/>
                  </a:ext>
                </a:extLst>
              </p:cNvPr>
              <p:cNvSpPr/>
              <p:nvPr/>
            </p:nvSpPr>
            <p:spPr>
              <a:xfrm rot="10800000" flipV="1">
                <a:off x="3118473" y="5727268"/>
                <a:ext cx="707668" cy="821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2" name="Rectangle 761">
                <a:extLst>
                  <a:ext uri="{FF2B5EF4-FFF2-40B4-BE49-F238E27FC236}">
                    <a16:creationId xmlns:a16="http://schemas.microsoft.com/office/drawing/2014/main" id="{364A96C9-8218-01E6-A0BD-F6C0E4665A4B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55" name="Group 754">
              <a:extLst>
                <a:ext uri="{FF2B5EF4-FFF2-40B4-BE49-F238E27FC236}">
                  <a16:creationId xmlns:a16="http://schemas.microsoft.com/office/drawing/2014/main" id="{096CE915-46E9-02FF-5C34-1F8C5A308480}"/>
                </a:ext>
              </a:extLst>
            </p:cNvPr>
            <p:cNvGrpSpPr/>
            <p:nvPr/>
          </p:nvGrpSpPr>
          <p:grpSpPr>
            <a:xfrm>
              <a:off x="4564991" y="4114301"/>
              <a:ext cx="4525779" cy="91396"/>
              <a:chOff x="2900900" y="3223662"/>
              <a:chExt cx="4527790" cy="133170"/>
            </a:xfrm>
          </p:grpSpPr>
          <p:sp>
            <p:nvSpPr>
              <p:cNvPr id="758" name="Rectangle 757">
                <a:extLst>
                  <a:ext uri="{FF2B5EF4-FFF2-40B4-BE49-F238E27FC236}">
                    <a16:creationId xmlns:a16="http://schemas.microsoft.com/office/drawing/2014/main" id="{456DB3F4-BA2B-066F-014F-53619427E560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59" name="Rectangle 758">
                <a:extLst>
                  <a:ext uri="{FF2B5EF4-FFF2-40B4-BE49-F238E27FC236}">
                    <a16:creationId xmlns:a16="http://schemas.microsoft.com/office/drawing/2014/main" id="{51B6B9A0-421C-0299-702B-F28065C5F679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0" name="Rectangle 759">
                <a:extLst>
                  <a:ext uri="{FF2B5EF4-FFF2-40B4-BE49-F238E27FC236}">
                    <a16:creationId xmlns:a16="http://schemas.microsoft.com/office/drawing/2014/main" id="{4CE3F2FC-875F-064F-15C0-D845F8C1D4F3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56" name="Rectangle 755">
              <a:extLst>
                <a:ext uri="{FF2B5EF4-FFF2-40B4-BE49-F238E27FC236}">
                  <a16:creationId xmlns:a16="http://schemas.microsoft.com/office/drawing/2014/main" id="{2D53E8D9-0EB7-8ED0-CDD3-E0206E415480}"/>
                </a:ext>
              </a:extLst>
            </p:cNvPr>
            <p:cNvSpPr/>
            <p:nvPr/>
          </p:nvSpPr>
          <p:spPr>
            <a:xfrm>
              <a:off x="9090769" y="4114300"/>
              <a:ext cx="710275" cy="913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7" name="Rectangle 756">
              <a:extLst>
                <a:ext uri="{FF2B5EF4-FFF2-40B4-BE49-F238E27FC236}">
                  <a16:creationId xmlns:a16="http://schemas.microsoft.com/office/drawing/2014/main" id="{7AD1FC00-4B80-20D5-08EB-7B2092319B5F}"/>
                </a:ext>
              </a:extLst>
            </p:cNvPr>
            <p:cNvSpPr/>
            <p:nvPr/>
          </p:nvSpPr>
          <p:spPr>
            <a:xfrm>
              <a:off x="3854717" y="4114955"/>
              <a:ext cx="710275" cy="8630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7D2A9244-8C5E-BD81-384F-2BAA34230F41}"/>
              </a:ext>
            </a:extLst>
          </p:cNvPr>
          <p:cNvGrpSpPr/>
          <p:nvPr/>
        </p:nvGrpSpPr>
        <p:grpSpPr>
          <a:xfrm flipV="1">
            <a:off x="2913334" y="3834043"/>
            <a:ext cx="1148728" cy="45719"/>
            <a:chOff x="3147047" y="4114300"/>
            <a:chExt cx="7361665" cy="91397"/>
          </a:xfrm>
        </p:grpSpPr>
        <p:grpSp>
          <p:nvGrpSpPr>
            <p:cNvPr id="764" name="Group 763">
              <a:extLst>
                <a:ext uri="{FF2B5EF4-FFF2-40B4-BE49-F238E27FC236}">
                  <a16:creationId xmlns:a16="http://schemas.microsoft.com/office/drawing/2014/main" id="{4E3651EA-3377-2AE9-0FBD-7A5FA13C9C97}"/>
                </a:ext>
              </a:extLst>
            </p:cNvPr>
            <p:cNvGrpSpPr/>
            <p:nvPr/>
          </p:nvGrpSpPr>
          <p:grpSpPr>
            <a:xfrm>
              <a:off x="3147047" y="4117010"/>
              <a:ext cx="7361665" cy="88685"/>
              <a:chOff x="3118473" y="5725058"/>
              <a:chExt cx="7361665" cy="88685"/>
            </a:xfrm>
          </p:grpSpPr>
          <p:sp>
            <p:nvSpPr>
              <p:cNvPr id="771" name="Rectangle 770">
                <a:extLst>
                  <a:ext uri="{FF2B5EF4-FFF2-40B4-BE49-F238E27FC236}">
                    <a16:creationId xmlns:a16="http://schemas.microsoft.com/office/drawing/2014/main" id="{D069D017-D098-1462-01EB-FD7E9569DF2F}"/>
                  </a:ext>
                </a:extLst>
              </p:cNvPr>
              <p:cNvSpPr/>
              <p:nvPr/>
            </p:nvSpPr>
            <p:spPr>
              <a:xfrm rot="10800000" flipV="1">
                <a:off x="3118473" y="5727268"/>
                <a:ext cx="707668" cy="821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2" name="Rectangle 771">
                <a:extLst>
                  <a:ext uri="{FF2B5EF4-FFF2-40B4-BE49-F238E27FC236}">
                    <a16:creationId xmlns:a16="http://schemas.microsoft.com/office/drawing/2014/main" id="{73594928-7642-844D-C7DE-A0072A73AB27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65" name="Group 764">
              <a:extLst>
                <a:ext uri="{FF2B5EF4-FFF2-40B4-BE49-F238E27FC236}">
                  <a16:creationId xmlns:a16="http://schemas.microsoft.com/office/drawing/2014/main" id="{C235DE08-BC18-3130-9CBA-50AE66F17F44}"/>
                </a:ext>
              </a:extLst>
            </p:cNvPr>
            <p:cNvGrpSpPr/>
            <p:nvPr/>
          </p:nvGrpSpPr>
          <p:grpSpPr>
            <a:xfrm>
              <a:off x="4564991" y="4114301"/>
              <a:ext cx="4525779" cy="91396"/>
              <a:chOff x="2900900" y="3223662"/>
              <a:chExt cx="4527790" cy="133170"/>
            </a:xfrm>
          </p:grpSpPr>
          <p:sp>
            <p:nvSpPr>
              <p:cNvPr id="768" name="Rectangle 767">
                <a:extLst>
                  <a:ext uri="{FF2B5EF4-FFF2-40B4-BE49-F238E27FC236}">
                    <a16:creationId xmlns:a16="http://schemas.microsoft.com/office/drawing/2014/main" id="{C6BCEAFE-CFB9-2476-1915-A1C69F92CF44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9" name="Rectangle 768">
                <a:extLst>
                  <a:ext uri="{FF2B5EF4-FFF2-40B4-BE49-F238E27FC236}">
                    <a16:creationId xmlns:a16="http://schemas.microsoft.com/office/drawing/2014/main" id="{075D65E4-7232-9917-4EB8-00B71D0DBB6D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0" name="Rectangle 769">
                <a:extLst>
                  <a:ext uri="{FF2B5EF4-FFF2-40B4-BE49-F238E27FC236}">
                    <a16:creationId xmlns:a16="http://schemas.microsoft.com/office/drawing/2014/main" id="{D9331E60-5837-1FA7-7755-C56C2222F13F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66" name="Rectangle 765">
              <a:extLst>
                <a:ext uri="{FF2B5EF4-FFF2-40B4-BE49-F238E27FC236}">
                  <a16:creationId xmlns:a16="http://schemas.microsoft.com/office/drawing/2014/main" id="{8DC4C6A6-4D64-D55E-F2EF-CCBFA6F957B6}"/>
                </a:ext>
              </a:extLst>
            </p:cNvPr>
            <p:cNvSpPr/>
            <p:nvPr/>
          </p:nvSpPr>
          <p:spPr>
            <a:xfrm>
              <a:off x="9090769" y="4114300"/>
              <a:ext cx="710275" cy="913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775B60DD-34FF-96F6-5FC4-90E1FEE214A8}"/>
                </a:ext>
              </a:extLst>
            </p:cNvPr>
            <p:cNvSpPr/>
            <p:nvPr/>
          </p:nvSpPr>
          <p:spPr>
            <a:xfrm>
              <a:off x="3854717" y="4114955"/>
              <a:ext cx="710275" cy="8630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73" name="Group 772">
            <a:extLst>
              <a:ext uri="{FF2B5EF4-FFF2-40B4-BE49-F238E27FC236}">
                <a16:creationId xmlns:a16="http://schemas.microsoft.com/office/drawing/2014/main" id="{BE5D6303-C79A-ED8C-388D-AE1CEBA86BCD}"/>
              </a:ext>
            </a:extLst>
          </p:cNvPr>
          <p:cNvGrpSpPr/>
          <p:nvPr/>
        </p:nvGrpSpPr>
        <p:grpSpPr>
          <a:xfrm flipV="1">
            <a:off x="3168470" y="4883033"/>
            <a:ext cx="1148728" cy="45719"/>
            <a:chOff x="3147047" y="4114300"/>
            <a:chExt cx="7361665" cy="91397"/>
          </a:xfrm>
        </p:grpSpPr>
        <p:grpSp>
          <p:nvGrpSpPr>
            <p:cNvPr id="774" name="Group 773">
              <a:extLst>
                <a:ext uri="{FF2B5EF4-FFF2-40B4-BE49-F238E27FC236}">
                  <a16:creationId xmlns:a16="http://schemas.microsoft.com/office/drawing/2014/main" id="{DEF6FFF2-44D1-17B8-FECD-CF3ED50BF354}"/>
                </a:ext>
              </a:extLst>
            </p:cNvPr>
            <p:cNvGrpSpPr/>
            <p:nvPr/>
          </p:nvGrpSpPr>
          <p:grpSpPr>
            <a:xfrm>
              <a:off x="3147047" y="4117010"/>
              <a:ext cx="7361665" cy="88685"/>
              <a:chOff x="3118473" y="5725058"/>
              <a:chExt cx="7361665" cy="88685"/>
            </a:xfrm>
          </p:grpSpPr>
          <p:sp>
            <p:nvSpPr>
              <p:cNvPr id="781" name="Rectangle 780">
                <a:extLst>
                  <a:ext uri="{FF2B5EF4-FFF2-40B4-BE49-F238E27FC236}">
                    <a16:creationId xmlns:a16="http://schemas.microsoft.com/office/drawing/2014/main" id="{ED198FB6-583F-0779-E865-F24E7F350F09}"/>
                  </a:ext>
                </a:extLst>
              </p:cNvPr>
              <p:cNvSpPr/>
              <p:nvPr/>
            </p:nvSpPr>
            <p:spPr>
              <a:xfrm rot="10800000" flipV="1">
                <a:off x="3118473" y="5727268"/>
                <a:ext cx="707668" cy="821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2" name="Rectangle 781">
                <a:extLst>
                  <a:ext uri="{FF2B5EF4-FFF2-40B4-BE49-F238E27FC236}">
                    <a16:creationId xmlns:a16="http://schemas.microsoft.com/office/drawing/2014/main" id="{8BC9273C-15EC-7113-8070-F45F4799D73F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BDC07D57-0162-CBC2-2170-F6111F0DCFBA}"/>
                </a:ext>
              </a:extLst>
            </p:cNvPr>
            <p:cNvGrpSpPr/>
            <p:nvPr/>
          </p:nvGrpSpPr>
          <p:grpSpPr>
            <a:xfrm>
              <a:off x="4564991" y="4114301"/>
              <a:ext cx="4525779" cy="91396"/>
              <a:chOff x="2900900" y="3223662"/>
              <a:chExt cx="4527790" cy="133170"/>
            </a:xfrm>
          </p:grpSpPr>
          <p:sp>
            <p:nvSpPr>
              <p:cNvPr id="778" name="Rectangle 777">
                <a:extLst>
                  <a:ext uri="{FF2B5EF4-FFF2-40B4-BE49-F238E27FC236}">
                    <a16:creationId xmlns:a16="http://schemas.microsoft.com/office/drawing/2014/main" id="{81293697-841C-05CD-1FA4-7FDD7CEE902C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9" name="Rectangle 778">
                <a:extLst>
                  <a:ext uri="{FF2B5EF4-FFF2-40B4-BE49-F238E27FC236}">
                    <a16:creationId xmlns:a16="http://schemas.microsoft.com/office/drawing/2014/main" id="{370AC51D-5B5A-C8F1-C9E5-41A489C1FE31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0" name="Rectangle 779">
                <a:extLst>
                  <a:ext uri="{FF2B5EF4-FFF2-40B4-BE49-F238E27FC236}">
                    <a16:creationId xmlns:a16="http://schemas.microsoft.com/office/drawing/2014/main" id="{1BD931EF-74E8-A669-D332-E1F11069F3EE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76" name="Rectangle 775">
              <a:extLst>
                <a:ext uri="{FF2B5EF4-FFF2-40B4-BE49-F238E27FC236}">
                  <a16:creationId xmlns:a16="http://schemas.microsoft.com/office/drawing/2014/main" id="{E878032E-6A7C-0F2A-993F-EC6154DEDCB5}"/>
                </a:ext>
              </a:extLst>
            </p:cNvPr>
            <p:cNvSpPr/>
            <p:nvPr/>
          </p:nvSpPr>
          <p:spPr>
            <a:xfrm>
              <a:off x="9090769" y="4114300"/>
              <a:ext cx="710275" cy="913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7" name="Rectangle 776">
              <a:extLst>
                <a:ext uri="{FF2B5EF4-FFF2-40B4-BE49-F238E27FC236}">
                  <a16:creationId xmlns:a16="http://schemas.microsoft.com/office/drawing/2014/main" id="{16A2AF90-9C05-C761-3168-43A362611BB2}"/>
                </a:ext>
              </a:extLst>
            </p:cNvPr>
            <p:cNvSpPr/>
            <p:nvPr/>
          </p:nvSpPr>
          <p:spPr>
            <a:xfrm>
              <a:off x="3854717" y="4114955"/>
              <a:ext cx="710275" cy="863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83" name="Group 782">
            <a:extLst>
              <a:ext uri="{FF2B5EF4-FFF2-40B4-BE49-F238E27FC236}">
                <a16:creationId xmlns:a16="http://schemas.microsoft.com/office/drawing/2014/main" id="{03C7F04F-081B-D5D7-37BD-717CFF6C20E4}"/>
              </a:ext>
            </a:extLst>
          </p:cNvPr>
          <p:cNvGrpSpPr/>
          <p:nvPr/>
        </p:nvGrpSpPr>
        <p:grpSpPr>
          <a:xfrm flipV="1">
            <a:off x="3015868" y="4994853"/>
            <a:ext cx="1148728" cy="45719"/>
            <a:chOff x="3147047" y="4114300"/>
            <a:chExt cx="7361665" cy="91397"/>
          </a:xfrm>
        </p:grpSpPr>
        <p:grpSp>
          <p:nvGrpSpPr>
            <p:cNvPr id="784" name="Group 783">
              <a:extLst>
                <a:ext uri="{FF2B5EF4-FFF2-40B4-BE49-F238E27FC236}">
                  <a16:creationId xmlns:a16="http://schemas.microsoft.com/office/drawing/2014/main" id="{5204890F-D243-D616-66CC-8838E293A562}"/>
                </a:ext>
              </a:extLst>
            </p:cNvPr>
            <p:cNvGrpSpPr/>
            <p:nvPr/>
          </p:nvGrpSpPr>
          <p:grpSpPr>
            <a:xfrm>
              <a:off x="3147047" y="4117010"/>
              <a:ext cx="7361665" cy="88685"/>
              <a:chOff x="3118473" y="5725058"/>
              <a:chExt cx="7361665" cy="88685"/>
            </a:xfrm>
          </p:grpSpPr>
          <p:sp>
            <p:nvSpPr>
              <p:cNvPr id="804" name="Rectangle 803">
                <a:extLst>
                  <a:ext uri="{FF2B5EF4-FFF2-40B4-BE49-F238E27FC236}">
                    <a16:creationId xmlns:a16="http://schemas.microsoft.com/office/drawing/2014/main" id="{6DF89E63-99C7-87E5-539C-DC0C1387700B}"/>
                  </a:ext>
                </a:extLst>
              </p:cNvPr>
              <p:cNvSpPr/>
              <p:nvPr/>
            </p:nvSpPr>
            <p:spPr>
              <a:xfrm rot="10800000" flipV="1">
                <a:off x="3118473" y="5727268"/>
                <a:ext cx="707668" cy="821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5" name="Rectangle 804">
                <a:extLst>
                  <a:ext uri="{FF2B5EF4-FFF2-40B4-BE49-F238E27FC236}">
                    <a16:creationId xmlns:a16="http://schemas.microsoft.com/office/drawing/2014/main" id="{C5F1FEF9-7BA3-61AD-9F88-7EFD2C449B2F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85" name="Group 784">
              <a:extLst>
                <a:ext uri="{FF2B5EF4-FFF2-40B4-BE49-F238E27FC236}">
                  <a16:creationId xmlns:a16="http://schemas.microsoft.com/office/drawing/2014/main" id="{C4FB7175-9006-A5ED-0466-501161B031A3}"/>
                </a:ext>
              </a:extLst>
            </p:cNvPr>
            <p:cNvGrpSpPr/>
            <p:nvPr/>
          </p:nvGrpSpPr>
          <p:grpSpPr>
            <a:xfrm>
              <a:off x="4564991" y="4114301"/>
              <a:ext cx="4525779" cy="91396"/>
              <a:chOff x="2900900" y="3223662"/>
              <a:chExt cx="4527790" cy="133170"/>
            </a:xfrm>
          </p:grpSpPr>
          <p:sp>
            <p:nvSpPr>
              <p:cNvPr id="788" name="Rectangle 787">
                <a:extLst>
                  <a:ext uri="{FF2B5EF4-FFF2-40B4-BE49-F238E27FC236}">
                    <a16:creationId xmlns:a16="http://schemas.microsoft.com/office/drawing/2014/main" id="{8C4ADFEB-0AC1-C765-6F35-E331AC100DFB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2" name="Rectangle 801">
                <a:extLst>
                  <a:ext uri="{FF2B5EF4-FFF2-40B4-BE49-F238E27FC236}">
                    <a16:creationId xmlns:a16="http://schemas.microsoft.com/office/drawing/2014/main" id="{3C3D84BF-9F80-494D-16AD-0DD546371ACC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3" name="Rectangle 802">
                <a:extLst>
                  <a:ext uri="{FF2B5EF4-FFF2-40B4-BE49-F238E27FC236}">
                    <a16:creationId xmlns:a16="http://schemas.microsoft.com/office/drawing/2014/main" id="{3AACD01B-ACDD-D049-A097-2DF5C6EF9C47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86" name="Rectangle 785">
              <a:extLst>
                <a:ext uri="{FF2B5EF4-FFF2-40B4-BE49-F238E27FC236}">
                  <a16:creationId xmlns:a16="http://schemas.microsoft.com/office/drawing/2014/main" id="{D08249F6-BE9F-54CD-A57C-5F7E0C69C25C}"/>
                </a:ext>
              </a:extLst>
            </p:cNvPr>
            <p:cNvSpPr/>
            <p:nvPr/>
          </p:nvSpPr>
          <p:spPr>
            <a:xfrm>
              <a:off x="9090769" y="4114300"/>
              <a:ext cx="710275" cy="913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7" name="Rectangle 786">
              <a:extLst>
                <a:ext uri="{FF2B5EF4-FFF2-40B4-BE49-F238E27FC236}">
                  <a16:creationId xmlns:a16="http://schemas.microsoft.com/office/drawing/2014/main" id="{AEB28BB3-4F7F-FF07-E961-0DA4A99902CD}"/>
                </a:ext>
              </a:extLst>
            </p:cNvPr>
            <p:cNvSpPr/>
            <p:nvPr/>
          </p:nvSpPr>
          <p:spPr>
            <a:xfrm>
              <a:off x="3854717" y="4114955"/>
              <a:ext cx="710275" cy="8630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06" name="Group 805">
            <a:extLst>
              <a:ext uri="{FF2B5EF4-FFF2-40B4-BE49-F238E27FC236}">
                <a16:creationId xmlns:a16="http://schemas.microsoft.com/office/drawing/2014/main" id="{CE14B9AD-5220-4F21-D6C8-4A0BC295FEA7}"/>
              </a:ext>
            </a:extLst>
          </p:cNvPr>
          <p:cNvGrpSpPr/>
          <p:nvPr/>
        </p:nvGrpSpPr>
        <p:grpSpPr>
          <a:xfrm flipV="1">
            <a:off x="3276991" y="5102431"/>
            <a:ext cx="1148728" cy="45719"/>
            <a:chOff x="3147047" y="4114300"/>
            <a:chExt cx="7361665" cy="91397"/>
          </a:xfrm>
        </p:grpSpPr>
        <p:grpSp>
          <p:nvGrpSpPr>
            <p:cNvPr id="807" name="Group 806">
              <a:extLst>
                <a:ext uri="{FF2B5EF4-FFF2-40B4-BE49-F238E27FC236}">
                  <a16:creationId xmlns:a16="http://schemas.microsoft.com/office/drawing/2014/main" id="{727DF774-A240-F50D-9D99-6A21A590B0D6}"/>
                </a:ext>
              </a:extLst>
            </p:cNvPr>
            <p:cNvGrpSpPr/>
            <p:nvPr/>
          </p:nvGrpSpPr>
          <p:grpSpPr>
            <a:xfrm>
              <a:off x="3147047" y="4117010"/>
              <a:ext cx="7361665" cy="88685"/>
              <a:chOff x="3118473" y="5725058"/>
              <a:chExt cx="7361665" cy="88685"/>
            </a:xfrm>
          </p:grpSpPr>
          <p:sp>
            <p:nvSpPr>
              <p:cNvPr id="814" name="Rectangle 813">
                <a:extLst>
                  <a:ext uri="{FF2B5EF4-FFF2-40B4-BE49-F238E27FC236}">
                    <a16:creationId xmlns:a16="http://schemas.microsoft.com/office/drawing/2014/main" id="{AFAD6F69-3097-1F3D-C085-B495DBCC0971}"/>
                  </a:ext>
                </a:extLst>
              </p:cNvPr>
              <p:cNvSpPr/>
              <p:nvPr/>
            </p:nvSpPr>
            <p:spPr>
              <a:xfrm rot="10800000" flipV="1">
                <a:off x="3118473" y="5727268"/>
                <a:ext cx="707668" cy="821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15" name="Rectangle 814">
                <a:extLst>
                  <a:ext uri="{FF2B5EF4-FFF2-40B4-BE49-F238E27FC236}">
                    <a16:creationId xmlns:a16="http://schemas.microsoft.com/office/drawing/2014/main" id="{5BC902E2-ECDE-D7D7-F6FB-987D689001CE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08" name="Group 807">
              <a:extLst>
                <a:ext uri="{FF2B5EF4-FFF2-40B4-BE49-F238E27FC236}">
                  <a16:creationId xmlns:a16="http://schemas.microsoft.com/office/drawing/2014/main" id="{EEF6DDC6-A820-0ABB-65A1-526886F71E08}"/>
                </a:ext>
              </a:extLst>
            </p:cNvPr>
            <p:cNvGrpSpPr/>
            <p:nvPr/>
          </p:nvGrpSpPr>
          <p:grpSpPr>
            <a:xfrm>
              <a:off x="4564991" y="4114301"/>
              <a:ext cx="4525779" cy="91396"/>
              <a:chOff x="2900900" y="3223662"/>
              <a:chExt cx="4527790" cy="133170"/>
            </a:xfrm>
          </p:grpSpPr>
          <p:sp>
            <p:nvSpPr>
              <p:cNvPr id="811" name="Rectangle 810">
                <a:extLst>
                  <a:ext uri="{FF2B5EF4-FFF2-40B4-BE49-F238E27FC236}">
                    <a16:creationId xmlns:a16="http://schemas.microsoft.com/office/drawing/2014/main" id="{4CB32E81-4102-C6FA-1BB7-CF6D8D028786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12" name="Rectangle 811">
                <a:extLst>
                  <a:ext uri="{FF2B5EF4-FFF2-40B4-BE49-F238E27FC236}">
                    <a16:creationId xmlns:a16="http://schemas.microsoft.com/office/drawing/2014/main" id="{62228A83-5E15-1DE9-379B-D311C74ACC86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13" name="Rectangle 812">
                <a:extLst>
                  <a:ext uri="{FF2B5EF4-FFF2-40B4-BE49-F238E27FC236}">
                    <a16:creationId xmlns:a16="http://schemas.microsoft.com/office/drawing/2014/main" id="{AF9FD5BD-67B4-EF1A-184C-A9BDB967705D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809" name="Rectangle 808">
              <a:extLst>
                <a:ext uri="{FF2B5EF4-FFF2-40B4-BE49-F238E27FC236}">
                  <a16:creationId xmlns:a16="http://schemas.microsoft.com/office/drawing/2014/main" id="{BB36FFCA-BD71-8A9B-2F84-031CE2E2F180}"/>
                </a:ext>
              </a:extLst>
            </p:cNvPr>
            <p:cNvSpPr/>
            <p:nvPr/>
          </p:nvSpPr>
          <p:spPr>
            <a:xfrm>
              <a:off x="9090769" y="4114300"/>
              <a:ext cx="710275" cy="9139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0" name="Rectangle 809">
              <a:extLst>
                <a:ext uri="{FF2B5EF4-FFF2-40B4-BE49-F238E27FC236}">
                  <a16:creationId xmlns:a16="http://schemas.microsoft.com/office/drawing/2014/main" id="{512BC8FE-17DF-1775-FA50-37901E8FBB14}"/>
                </a:ext>
              </a:extLst>
            </p:cNvPr>
            <p:cNvSpPr/>
            <p:nvPr/>
          </p:nvSpPr>
          <p:spPr>
            <a:xfrm>
              <a:off x="3854717" y="4114955"/>
              <a:ext cx="710275" cy="8630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816" name="Picture 815">
            <a:extLst>
              <a:ext uri="{FF2B5EF4-FFF2-40B4-BE49-F238E27FC236}">
                <a16:creationId xmlns:a16="http://schemas.microsoft.com/office/drawing/2014/main" id="{70FDAD3D-7BE0-B920-BF45-ABC92B942CF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895" y="1458456"/>
            <a:ext cx="374833" cy="546251"/>
          </a:xfrm>
          <a:prstGeom prst="rect">
            <a:avLst/>
          </a:prstGeom>
        </p:spPr>
      </p:pic>
      <p:pic>
        <p:nvPicPr>
          <p:cNvPr id="817" name="Picture 12" descr="Dna, computer, scientific, computing, sequence icon - Download on Iconfinder">
            <a:extLst>
              <a:ext uri="{FF2B5EF4-FFF2-40B4-BE49-F238E27FC236}">
                <a16:creationId xmlns:a16="http://schemas.microsoft.com/office/drawing/2014/main" id="{38B94983-AB91-2743-BCBB-AB366F8ED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860" y="1520652"/>
            <a:ext cx="455134" cy="45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E4321EA-D966-7982-2699-A2B2041F5BA6}"/>
              </a:ext>
            </a:extLst>
          </p:cNvPr>
          <p:cNvGrpSpPr/>
          <p:nvPr/>
        </p:nvGrpSpPr>
        <p:grpSpPr>
          <a:xfrm>
            <a:off x="2913334" y="3834043"/>
            <a:ext cx="1677200" cy="1314107"/>
            <a:chOff x="2913334" y="3834043"/>
            <a:chExt cx="1677200" cy="13141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937AA02-E58E-AFF0-48FC-18896F89E964}"/>
                </a:ext>
              </a:extLst>
            </p:cNvPr>
            <p:cNvGrpSpPr/>
            <p:nvPr/>
          </p:nvGrpSpPr>
          <p:grpSpPr>
            <a:xfrm flipV="1">
              <a:off x="3147048" y="4068580"/>
              <a:ext cx="1148728" cy="45719"/>
              <a:chOff x="3147047" y="4114300"/>
              <a:chExt cx="7361665" cy="91397"/>
            </a:xfrm>
          </p:grpSpPr>
          <p:grpSp>
            <p:nvGrpSpPr>
              <p:cNvPr id="880" name="Group 879">
                <a:extLst>
                  <a:ext uri="{FF2B5EF4-FFF2-40B4-BE49-F238E27FC236}">
                    <a16:creationId xmlns:a16="http://schemas.microsoft.com/office/drawing/2014/main" id="{CE3A47B6-4F86-00F7-9D11-D4684B9B8039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887" name="Rectangle 886">
                  <a:extLst>
                    <a:ext uri="{FF2B5EF4-FFF2-40B4-BE49-F238E27FC236}">
                      <a16:creationId xmlns:a16="http://schemas.microsoft.com/office/drawing/2014/main" id="{8D800AD7-186F-87DF-F27E-4B2228273386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88" name="Rectangle 887">
                  <a:extLst>
                    <a:ext uri="{FF2B5EF4-FFF2-40B4-BE49-F238E27FC236}">
                      <a16:creationId xmlns:a16="http://schemas.microsoft.com/office/drawing/2014/main" id="{F59F0AE4-F742-185B-B3B1-9A21F98A4C68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881" name="Group 880">
                <a:extLst>
                  <a:ext uri="{FF2B5EF4-FFF2-40B4-BE49-F238E27FC236}">
                    <a16:creationId xmlns:a16="http://schemas.microsoft.com/office/drawing/2014/main" id="{A6D9A700-FFB3-8F4F-5D66-BE0395E94676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884" name="Rectangle 883">
                  <a:extLst>
                    <a:ext uri="{FF2B5EF4-FFF2-40B4-BE49-F238E27FC236}">
                      <a16:creationId xmlns:a16="http://schemas.microsoft.com/office/drawing/2014/main" id="{55437738-ABE8-081C-E942-503E139879F9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85" name="Rectangle 884">
                  <a:extLst>
                    <a:ext uri="{FF2B5EF4-FFF2-40B4-BE49-F238E27FC236}">
                      <a16:creationId xmlns:a16="http://schemas.microsoft.com/office/drawing/2014/main" id="{9FC8CCA0-8A37-50CF-3DC1-A04E24240F36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86" name="Rectangle 885">
                  <a:extLst>
                    <a:ext uri="{FF2B5EF4-FFF2-40B4-BE49-F238E27FC236}">
                      <a16:creationId xmlns:a16="http://schemas.microsoft.com/office/drawing/2014/main" id="{BDD58337-539B-8B17-89E0-90B8CBB79BE0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882" name="Rectangle 881">
                <a:extLst>
                  <a:ext uri="{FF2B5EF4-FFF2-40B4-BE49-F238E27FC236}">
                    <a16:creationId xmlns:a16="http://schemas.microsoft.com/office/drawing/2014/main" id="{DD8B3259-2116-C114-431E-B54A5FD16085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83" name="Rectangle 882">
                <a:extLst>
                  <a:ext uri="{FF2B5EF4-FFF2-40B4-BE49-F238E27FC236}">
                    <a16:creationId xmlns:a16="http://schemas.microsoft.com/office/drawing/2014/main" id="{417A529D-A452-E2A0-30CA-FA2AC6BB2F68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1269CD2-B860-149C-B8F1-17150B0CDA34}"/>
                </a:ext>
              </a:extLst>
            </p:cNvPr>
            <p:cNvGrpSpPr/>
            <p:nvPr/>
          </p:nvGrpSpPr>
          <p:grpSpPr>
            <a:xfrm flipV="1">
              <a:off x="2925790" y="4292316"/>
              <a:ext cx="1148728" cy="45719"/>
              <a:chOff x="3147047" y="4114300"/>
              <a:chExt cx="7361665" cy="91397"/>
            </a:xfrm>
          </p:grpSpPr>
          <p:grpSp>
            <p:nvGrpSpPr>
              <p:cNvPr id="871" name="Group 870">
                <a:extLst>
                  <a:ext uri="{FF2B5EF4-FFF2-40B4-BE49-F238E27FC236}">
                    <a16:creationId xmlns:a16="http://schemas.microsoft.com/office/drawing/2014/main" id="{1CDB9826-6693-B3EF-A508-8FE1C71EABE1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878" name="Rectangle 877">
                  <a:extLst>
                    <a:ext uri="{FF2B5EF4-FFF2-40B4-BE49-F238E27FC236}">
                      <a16:creationId xmlns:a16="http://schemas.microsoft.com/office/drawing/2014/main" id="{E32952B9-7D23-F7CF-14B0-82D084EECD61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79" name="Rectangle 878">
                  <a:extLst>
                    <a:ext uri="{FF2B5EF4-FFF2-40B4-BE49-F238E27FC236}">
                      <a16:creationId xmlns:a16="http://schemas.microsoft.com/office/drawing/2014/main" id="{F24BEBFD-0E94-2FCC-B4E7-D542207CEA80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872" name="Group 871">
                <a:extLst>
                  <a:ext uri="{FF2B5EF4-FFF2-40B4-BE49-F238E27FC236}">
                    <a16:creationId xmlns:a16="http://schemas.microsoft.com/office/drawing/2014/main" id="{87E6B8E6-F150-9FEC-4593-378804F5412B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875" name="Rectangle 874">
                  <a:extLst>
                    <a:ext uri="{FF2B5EF4-FFF2-40B4-BE49-F238E27FC236}">
                      <a16:creationId xmlns:a16="http://schemas.microsoft.com/office/drawing/2014/main" id="{5D3D5287-3832-C451-AC12-31A096E434DA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76" name="Rectangle 875">
                  <a:extLst>
                    <a:ext uri="{FF2B5EF4-FFF2-40B4-BE49-F238E27FC236}">
                      <a16:creationId xmlns:a16="http://schemas.microsoft.com/office/drawing/2014/main" id="{00A38D49-AB70-B9E3-FE92-5CE56843D91F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77" name="Rectangle 876">
                  <a:extLst>
                    <a:ext uri="{FF2B5EF4-FFF2-40B4-BE49-F238E27FC236}">
                      <a16:creationId xmlns:a16="http://schemas.microsoft.com/office/drawing/2014/main" id="{A7FF067B-FD46-DF9F-AB47-B66AC085E43C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873" name="Rectangle 872">
                <a:extLst>
                  <a:ext uri="{FF2B5EF4-FFF2-40B4-BE49-F238E27FC236}">
                    <a16:creationId xmlns:a16="http://schemas.microsoft.com/office/drawing/2014/main" id="{026C222A-4F5B-EB72-ACBB-6712A51B83FE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74" name="Rectangle 873">
                <a:extLst>
                  <a:ext uri="{FF2B5EF4-FFF2-40B4-BE49-F238E27FC236}">
                    <a16:creationId xmlns:a16="http://schemas.microsoft.com/office/drawing/2014/main" id="{F4E08190-7789-601A-C45B-4328F566BF0F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6FB1668-12E6-150A-75AB-8CFF4D0F9289}"/>
                </a:ext>
              </a:extLst>
            </p:cNvPr>
            <p:cNvGrpSpPr/>
            <p:nvPr/>
          </p:nvGrpSpPr>
          <p:grpSpPr>
            <a:xfrm flipV="1">
              <a:off x="3334312" y="4550240"/>
              <a:ext cx="1148728" cy="45719"/>
              <a:chOff x="3147047" y="4114300"/>
              <a:chExt cx="7361665" cy="91397"/>
            </a:xfrm>
          </p:grpSpPr>
          <p:grpSp>
            <p:nvGrpSpPr>
              <p:cNvPr id="862" name="Group 861">
                <a:extLst>
                  <a:ext uri="{FF2B5EF4-FFF2-40B4-BE49-F238E27FC236}">
                    <a16:creationId xmlns:a16="http://schemas.microsoft.com/office/drawing/2014/main" id="{9E2159B2-FACC-3536-87BD-98E31FD53053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869" name="Rectangle 868">
                  <a:extLst>
                    <a:ext uri="{FF2B5EF4-FFF2-40B4-BE49-F238E27FC236}">
                      <a16:creationId xmlns:a16="http://schemas.microsoft.com/office/drawing/2014/main" id="{9653E290-5809-EF75-AED2-BEA6FD4AEE49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70" name="Rectangle 869">
                  <a:extLst>
                    <a:ext uri="{FF2B5EF4-FFF2-40B4-BE49-F238E27FC236}">
                      <a16:creationId xmlns:a16="http://schemas.microsoft.com/office/drawing/2014/main" id="{DEAFD812-8220-8CC8-5DEF-8BD3EC7C8A50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863" name="Group 862">
                <a:extLst>
                  <a:ext uri="{FF2B5EF4-FFF2-40B4-BE49-F238E27FC236}">
                    <a16:creationId xmlns:a16="http://schemas.microsoft.com/office/drawing/2014/main" id="{1091B5F0-EC5D-DB93-753D-CC8953057F24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866" name="Rectangle 865">
                  <a:extLst>
                    <a:ext uri="{FF2B5EF4-FFF2-40B4-BE49-F238E27FC236}">
                      <a16:creationId xmlns:a16="http://schemas.microsoft.com/office/drawing/2014/main" id="{AACB60F8-1BA5-7244-1789-5BE6C3074FE0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67" name="Rectangle 866">
                  <a:extLst>
                    <a:ext uri="{FF2B5EF4-FFF2-40B4-BE49-F238E27FC236}">
                      <a16:creationId xmlns:a16="http://schemas.microsoft.com/office/drawing/2014/main" id="{93F1498C-D2A1-8B9E-DE01-C229C65335EB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68" name="Rectangle 867">
                  <a:extLst>
                    <a:ext uri="{FF2B5EF4-FFF2-40B4-BE49-F238E27FC236}">
                      <a16:creationId xmlns:a16="http://schemas.microsoft.com/office/drawing/2014/main" id="{F7E833B6-CB25-D10F-9A8E-4384E00E9077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864" name="Rectangle 863">
                <a:extLst>
                  <a:ext uri="{FF2B5EF4-FFF2-40B4-BE49-F238E27FC236}">
                    <a16:creationId xmlns:a16="http://schemas.microsoft.com/office/drawing/2014/main" id="{25FECA2D-1AE0-6F82-BA97-EEC1258FA130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65" name="Rectangle 864">
                <a:extLst>
                  <a:ext uri="{FF2B5EF4-FFF2-40B4-BE49-F238E27FC236}">
                    <a16:creationId xmlns:a16="http://schemas.microsoft.com/office/drawing/2014/main" id="{D5FBC03D-0ED0-AEE2-81C1-2A0F1BDE2519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5CB037A-4538-B07D-00E7-C2950C858559}"/>
                </a:ext>
              </a:extLst>
            </p:cNvPr>
            <p:cNvGrpSpPr/>
            <p:nvPr/>
          </p:nvGrpSpPr>
          <p:grpSpPr>
            <a:xfrm flipV="1">
              <a:off x="3441806" y="3959856"/>
              <a:ext cx="1148728" cy="45719"/>
              <a:chOff x="3147047" y="4114300"/>
              <a:chExt cx="7361665" cy="91397"/>
            </a:xfrm>
          </p:grpSpPr>
          <p:grpSp>
            <p:nvGrpSpPr>
              <p:cNvPr id="853" name="Group 852">
                <a:extLst>
                  <a:ext uri="{FF2B5EF4-FFF2-40B4-BE49-F238E27FC236}">
                    <a16:creationId xmlns:a16="http://schemas.microsoft.com/office/drawing/2014/main" id="{904FCC07-7AE1-E7C9-B0C0-C88DB5EFF3AE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860" name="Rectangle 859">
                  <a:extLst>
                    <a:ext uri="{FF2B5EF4-FFF2-40B4-BE49-F238E27FC236}">
                      <a16:creationId xmlns:a16="http://schemas.microsoft.com/office/drawing/2014/main" id="{EC956CBC-8C1F-DDFC-ED50-A56E155F2466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61" name="Rectangle 860">
                  <a:extLst>
                    <a:ext uri="{FF2B5EF4-FFF2-40B4-BE49-F238E27FC236}">
                      <a16:creationId xmlns:a16="http://schemas.microsoft.com/office/drawing/2014/main" id="{55A34420-F021-6E88-9204-E9A5DDC7C7ED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854" name="Group 853">
                <a:extLst>
                  <a:ext uri="{FF2B5EF4-FFF2-40B4-BE49-F238E27FC236}">
                    <a16:creationId xmlns:a16="http://schemas.microsoft.com/office/drawing/2014/main" id="{F15B4AD2-986D-B1A7-550D-5B09F6EBB975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857" name="Rectangle 856">
                  <a:extLst>
                    <a:ext uri="{FF2B5EF4-FFF2-40B4-BE49-F238E27FC236}">
                      <a16:creationId xmlns:a16="http://schemas.microsoft.com/office/drawing/2014/main" id="{7BD8659E-44F8-C9C4-F312-9B706D52AED6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58" name="Rectangle 857">
                  <a:extLst>
                    <a:ext uri="{FF2B5EF4-FFF2-40B4-BE49-F238E27FC236}">
                      <a16:creationId xmlns:a16="http://schemas.microsoft.com/office/drawing/2014/main" id="{D66FDE4F-65FE-4300-7BD3-1F91C82FB13E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59" name="Rectangle 858">
                  <a:extLst>
                    <a:ext uri="{FF2B5EF4-FFF2-40B4-BE49-F238E27FC236}">
                      <a16:creationId xmlns:a16="http://schemas.microsoft.com/office/drawing/2014/main" id="{AC7AAD90-11A6-01DE-AA2B-829CE244DF0D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855" name="Rectangle 854">
                <a:extLst>
                  <a:ext uri="{FF2B5EF4-FFF2-40B4-BE49-F238E27FC236}">
                    <a16:creationId xmlns:a16="http://schemas.microsoft.com/office/drawing/2014/main" id="{79D17744-81C1-4390-544A-049242AD2691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56" name="Rectangle 855">
                <a:extLst>
                  <a:ext uri="{FF2B5EF4-FFF2-40B4-BE49-F238E27FC236}">
                    <a16:creationId xmlns:a16="http://schemas.microsoft.com/office/drawing/2014/main" id="{80475A66-431E-E836-E60F-E9E993910936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D2EDFF7-1C96-F97D-85F4-AD36543FB425}"/>
                </a:ext>
              </a:extLst>
            </p:cNvPr>
            <p:cNvGrpSpPr/>
            <p:nvPr/>
          </p:nvGrpSpPr>
          <p:grpSpPr>
            <a:xfrm flipV="1">
              <a:off x="3321856" y="4406172"/>
              <a:ext cx="1148728" cy="45719"/>
              <a:chOff x="3147047" y="4114300"/>
              <a:chExt cx="7361665" cy="91397"/>
            </a:xfrm>
          </p:grpSpPr>
          <p:grpSp>
            <p:nvGrpSpPr>
              <p:cNvPr id="844" name="Group 843">
                <a:extLst>
                  <a:ext uri="{FF2B5EF4-FFF2-40B4-BE49-F238E27FC236}">
                    <a16:creationId xmlns:a16="http://schemas.microsoft.com/office/drawing/2014/main" id="{46278739-0EF7-7B95-BECE-A8BDCC0591E9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851" name="Rectangle 850">
                  <a:extLst>
                    <a:ext uri="{FF2B5EF4-FFF2-40B4-BE49-F238E27FC236}">
                      <a16:creationId xmlns:a16="http://schemas.microsoft.com/office/drawing/2014/main" id="{C7B5A963-EEC1-D585-F77E-BFF60060E07D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52" name="Rectangle 851">
                  <a:extLst>
                    <a:ext uri="{FF2B5EF4-FFF2-40B4-BE49-F238E27FC236}">
                      <a16:creationId xmlns:a16="http://schemas.microsoft.com/office/drawing/2014/main" id="{DA71D177-34CD-D464-6478-C6A437F8D9CC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845" name="Group 844">
                <a:extLst>
                  <a:ext uri="{FF2B5EF4-FFF2-40B4-BE49-F238E27FC236}">
                    <a16:creationId xmlns:a16="http://schemas.microsoft.com/office/drawing/2014/main" id="{159E4948-4B73-89DA-FA7B-F7020764D491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848" name="Rectangle 847">
                  <a:extLst>
                    <a:ext uri="{FF2B5EF4-FFF2-40B4-BE49-F238E27FC236}">
                      <a16:creationId xmlns:a16="http://schemas.microsoft.com/office/drawing/2014/main" id="{5F23DC70-80DA-72D7-CB10-40CAA950094B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49" name="Rectangle 848">
                  <a:extLst>
                    <a:ext uri="{FF2B5EF4-FFF2-40B4-BE49-F238E27FC236}">
                      <a16:creationId xmlns:a16="http://schemas.microsoft.com/office/drawing/2014/main" id="{ABAFB39F-CE1A-9CC1-A80F-DEF4DDE1FE0C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50" name="Rectangle 849">
                  <a:extLst>
                    <a:ext uri="{FF2B5EF4-FFF2-40B4-BE49-F238E27FC236}">
                      <a16:creationId xmlns:a16="http://schemas.microsoft.com/office/drawing/2014/main" id="{6432D081-3711-4BBB-484B-C910938A19D8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846" name="Rectangle 845">
                <a:extLst>
                  <a:ext uri="{FF2B5EF4-FFF2-40B4-BE49-F238E27FC236}">
                    <a16:creationId xmlns:a16="http://schemas.microsoft.com/office/drawing/2014/main" id="{6591749E-25A6-27E9-E90E-3CB86E581FD3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47" name="Rectangle 846">
                <a:extLst>
                  <a:ext uri="{FF2B5EF4-FFF2-40B4-BE49-F238E27FC236}">
                    <a16:creationId xmlns:a16="http://schemas.microsoft.com/office/drawing/2014/main" id="{696D4017-89FF-5329-22D7-049A4FDB6D7A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DA7E7E0-9B69-A92C-56F9-C468B18B0906}"/>
                </a:ext>
              </a:extLst>
            </p:cNvPr>
            <p:cNvGrpSpPr/>
            <p:nvPr/>
          </p:nvGrpSpPr>
          <p:grpSpPr>
            <a:xfrm flipV="1">
              <a:off x="2925790" y="4753779"/>
              <a:ext cx="1148728" cy="45719"/>
              <a:chOff x="3147047" y="4114300"/>
              <a:chExt cx="7361665" cy="91397"/>
            </a:xfrm>
          </p:grpSpPr>
          <p:grpSp>
            <p:nvGrpSpPr>
              <p:cNvPr id="835" name="Group 834">
                <a:extLst>
                  <a:ext uri="{FF2B5EF4-FFF2-40B4-BE49-F238E27FC236}">
                    <a16:creationId xmlns:a16="http://schemas.microsoft.com/office/drawing/2014/main" id="{EA87DB84-2FF1-A84E-A6DD-3CA91D570D9C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842" name="Rectangle 841">
                  <a:extLst>
                    <a:ext uri="{FF2B5EF4-FFF2-40B4-BE49-F238E27FC236}">
                      <a16:creationId xmlns:a16="http://schemas.microsoft.com/office/drawing/2014/main" id="{4F03F5C6-88AD-ED61-BDFE-DA90AA3253A5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43" name="Rectangle 842">
                  <a:extLst>
                    <a:ext uri="{FF2B5EF4-FFF2-40B4-BE49-F238E27FC236}">
                      <a16:creationId xmlns:a16="http://schemas.microsoft.com/office/drawing/2014/main" id="{20202A1B-D7B0-8BDA-1414-328CC115818E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836" name="Group 835">
                <a:extLst>
                  <a:ext uri="{FF2B5EF4-FFF2-40B4-BE49-F238E27FC236}">
                    <a16:creationId xmlns:a16="http://schemas.microsoft.com/office/drawing/2014/main" id="{96587C0E-4895-EB2A-0996-FCCEBB224C2A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839" name="Rectangle 838">
                  <a:extLst>
                    <a:ext uri="{FF2B5EF4-FFF2-40B4-BE49-F238E27FC236}">
                      <a16:creationId xmlns:a16="http://schemas.microsoft.com/office/drawing/2014/main" id="{7986395B-71C5-4FA1-0AE4-A597300216CA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40" name="Rectangle 839">
                  <a:extLst>
                    <a:ext uri="{FF2B5EF4-FFF2-40B4-BE49-F238E27FC236}">
                      <a16:creationId xmlns:a16="http://schemas.microsoft.com/office/drawing/2014/main" id="{B2CFB2AF-F45F-63FD-96A5-B0AC88CA7D5C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41" name="Rectangle 840">
                  <a:extLst>
                    <a:ext uri="{FF2B5EF4-FFF2-40B4-BE49-F238E27FC236}">
                      <a16:creationId xmlns:a16="http://schemas.microsoft.com/office/drawing/2014/main" id="{405CE020-3F79-317A-1B20-E3DCDE0817C5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837" name="Rectangle 836">
                <a:extLst>
                  <a:ext uri="{FF2B5EF4-FFF2-40B4-BE49-F238E27FC236}">
                    <a16:creationId xmlns:a16="http://schemas.microsoft.com/office/drawing/2014/main" id="{7240DBD0-344A-755F-D6A3-8DB6E414480A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38" name="Rectangle 837">
                <a:extLst>
                  <a:ext uri="{FF2B5EF4-FFF2-40B4-BE49-F238E27FC236}">
                    <a16:creationId xmlns:a16="http://schemas.microsoft.com/office/drawing/2014/main" id="{F13AF30E-B286-27D2-1D8D-4F067E1C94C3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FB2E930-003F-03FB-7CB5-FDC3B9E683AE}"/>
                </a:ext>
              </a:extLst>
            </p:cNvPr>
            <p:cNvGrpSpPr/>
            <p:nvPr/>
          </p:nvGrpSpPr>
          <p:grpSpPr>
            <a:xfrm flipV="1">
              <a:off x="3156014" y="4185844"/>
              <a:ext cx="1148728" cy="45719"/>
              <a:chOff x="3147047" y="4114300"/>
              <a:chExt cx="7361665" cy="91397"/>
            </a:xfrm>
          </p:grpSpPr>
          <p:grpSp>
            <p:nvGrpSpPr>
              <p:cNvPr id="826" name="Group 825">
                <a:extLst>
                  <a:ext uri="{FF2B5EF4-FFF2-40B4-BE49-F238E27FC236}">
                    <a16:creationId xmlns:a16="http://schemas.microsoft.com/office/drawing/2014/main" id="{B360FF04-A07D-5411-703E-1A7841CAEAD2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833" name="Rectangle 832">
                  <a:extLst>
                    <a:ext uri="{FF2B5EF4-FFF2-40B4-BE49-F238E27FC236}">
                      <a16:creationId xmlns:a16="http://schemas.microsoft.com/office/drawing/2014/main" id="{036BE875-08A8-AC1C-B15B-D493CFB10B33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34" name="Rectangle 833">
                  <a:extLst>
                    <a:ext uri="{FF2B5EF4-FFF2-40B4-BE49-F238E27FC236}">
                      <a16:creationId xmlns:a16="http://schemas.microsoft.com/office/drawing/2014/main" id="{4C1004C4-AEC4-E7EE-3E71-3B629A0AD989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827" name="Group 826">
                <a:extLst>
                  <a:ext uri="{FF2B5EF4-FFF2-40B4-BE49-F238E27FC236}">
                    <a16:creationId xmlns:a16="http://schemas.microsoft.com/office/drawing/2014/main" id="{43F531EE-B2A0-78DA-CF8A-47743EC491FC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830" name="Rectangle 829">
                  <a:extLst>
                    <a:ext uri="{FF2B5EF4-FFF2-40B4-BE49-F238E27FC236}">
                      <a16:creationId xmlns:a16="http://schemas.microsoft.com/office/drawing/2014/main" id="{8A4A92B4-A6FD-CCA9-A7FD-A00243A39747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31" name="Rectangle 830">
                  <a:extLst>
                    <a:ext uri="{FF2B5EF4-FFF2-40B4-BE49-F238E27FC236}">
                      <a16:creationId xmlns:a16="http://schemas.microsoft.com/office/drawing/2014/main" id="{B9BAF15B-5CCB-F000-DADB-89B9082BACA8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32" name="Rectangle 831">
                  <a:extLst>
                    <a:ext uri="{FF2B5EF4-FFF2-40B4-BE49-F238E27FC236}">
                      <a16:creationId xmlns:a16="http://schemas.microsoft.com/office/drawing/2014/main" id="{B8FF6579-A824-DA8E-19CF-2D8E0A735FE6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828" name="Rectangle 827">
                <a:extLst>
                  <a:ext uri="{FF2B5EF4-FFF2-40B4-BE49-F238E27FC236}">
                    <a16:creationId xmlns:a16="http://schemas.microsoft.com/office/drawing/2014/main" id="{36BFF133-871F-DBDA-8246-AD85BB97AEFB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9" name="Rectangle 828">
                <a:extLst>
                  <a:ext uri="{FF2B5EF4-FFF2-40B4-BE49-F238E27FC236}">
                    <a16:creationId xmlns:a16="http://schemas.microsoft.com/office/drawing/2014/main" id="{0BD7FCAA-FB04-B15A-ED09-3EE819584B30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34A57A5-22C6-E054-B88F-F6664D0BFEC4}"/>
                </a:ext>
              </a:extLst>
            </p:cNvPr>
            <p:cNvGrpSpPr/>
            <p:nvPr/>
          </p:nvGrpSpPr>
          <p:grpSpPr>
            <a:xfrm flipV="1">
              <a:off x="3019084" y="4642130"/>
              <a:ext cx="1148728" cy="45719"/>
              <a:chOff x="3147047" y="4114300"/>
              <a:chExt cx="7361665" cy="91397"/>
            </a:xfrm>
          </p:grpSpPr>
          <p:grpSp>
            <p:nvGrpSpPr>
              <p:cNvPr id="800" name="Group 799">
                <a:extLst>
                  <a:ext uri="{FF2B5EF4-FFF2-40B4-BE49-F238E27FC236}">
                    <a16:creationId xmlns:a16="http://schemas.microsoft.com/office/drawing/2014/main" id="{C887E1CD-0666-5AC5-79BC-77D1EAB483D1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824" name="Rectangle 823">
                  <a:extLst>
                    <a:ext uri="{FF2B5EF4-FFF2-40B4-BE49-F238E27FC236}">
                      <a16:creationId xmlns:a16="http://schemas.microsoft.com/office/drawing/2014/main" id="{781B6ED4-B04E-E996-16DF-99C77FCFA96C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25" name="Rectangle 824">
                  <a:extLst>
                    <a:ext uri="{FF2B5EF4-FFF2-40B4-BE49-F238E27FC236}">
                      <a16:creationId xmlns:a16="http://schemas.microsoft.com/office/drawing/2014/main" id="{365A0083-71F3-D2E2-7BB1-7EF66C2DCEB6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818" name="Group 817">
                <a:extLst>
                  <a:ext uri="{FF2B5EF4-FFF2-40B4-BE49-F238E27FC236}">
                    <a16:creationId xmlns:a16="http://schemas.microsoft.com/office/drawing/2014/main" id="{4218BD20-6F88-B0CC-1BCF-1E97F1897A7B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821" name="Rectangle 820">
                  <a:extLst>
                    <a:ext uri="{FF2B5EF4-FFF2-40B4-BE49-F238E27FC236}">
                      <a16:creationId xmlns:a16="http://schemas.microsoft.com/office/drawing/2014/main" id="{4D164A43-5C68-2D6A-DC6B-20123F1C1959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22" name="Rectangle 821">
                  <a:extLst>
                    <a:ext uri="{FF2B5EF4-FFF2-40B4-BE49-F238E27FC236}">
                      <a16:creationId xmlns:a16="http://schemas.microsoft.com/office/drawing/2014/main" id="{0CB88E72-FC30-8431-D18B-00F4C60297D5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23" name="Rectangle 822">
                  <a:extLst>
                    <a:ext uri="{FF2B5EF4-FFF2-40B4-BE49-F238E27FC236}">
                      <a16:creationId xmlns:a16="http://schemas.microsoft.com/office/drawing/2014/main" id="{21E6669D-AE88-CF9E-D399-B08C8B5E9F94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819" name="Rectangle 818">
                <a:extLst>
                  <a:ext uri="{FF2B5EF4-FFF2-40B4-BE49-F238E27FC236}">
                    <a16:creationId xmlns:a16="http://schemas.microsoft.com/office/drawing/2014/main" id="{1A419585-189F-264D-8D50-848CD9AA2ACD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0" name="Rectangle 819">
                <a:extLst>
                  <a:ext uri="{FF2B5EF4-FFF2-40B4-BE49-F238E27FC236}">
                    <a16:creationId xmlns:a16="http://schemas.microsoft.com/office/drawing/2014/main" id="{5A4A181D-0453-39FF-71A7-A5E078C65981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EE49BF-ADDB-BE0D-7F49-F8D2C150089F}"/>
                </a:ext>
              </a:extLst>
            </p:cNvPr>
            <p:cNvGrpSpPr/>
            <p:nvPr/>
          </p:nvGrpSpPr>
          <p:grpSpPr>
            <a:xfrm flipV="1">
              <a:off x="2913334" y="3834043"/>
              <a:ext cx="1148728" cy="45719"/>
              <a:chOff x="3147047" y="4114300"/>
              <a:chExt cx="7361665" cy="91397"/>
            </a:xfrm>
          </p:grpSpPr>
          <p:grpSp>
            <p:nvGrpSpPr>
              <p:cNvPr id="791" name="Group 790">
                <a:extLst>
                  <a:ext uri="{FF2B5EF4-FFF2-40B4-BE49-F238E27FC236}">
                    <a16:creationId xmlns:a16="http://schemas.microsoft.com/office/drawing/2014/main" id="{9997629A-B3EF-259A-173D-7E47AD9D3895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798" name="Rectangle 797">
                  <a:extLst>
                    <a:ext uri="{FF2B5EF4-FFF2-40B4-BE49-F238E27FC236}">
                      <a16:creationId xmlns:a16="http://schemas.microsoft.com/office/drawing/2014/main" id="{E9D0A967-A230-711B-AB46-DD4B92F1346B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99" name="Rectangle 798">
                  <a:extLst>
                    <a:ext uri="{FF2B5EF4-FFF2-40B4-BE49-F238E27FC236}">
                      <a16:creationId xmlns:a16="http://schemas.microsoft.com/office/drawing/2014/main" id="{3D1D0D87-3375-C50B-FCD3-0DB4AFB54021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92" name="Group 791">
                <a:extLst>
                  <a:ext uri="{FF2B5EF4-FFF2-40B4-BE49-F238E27FC236}">
                    <a16:creationId xmlns:a16="http://schemas.microsoft.com/office/drawing/2014/main" id="{D00410C8-2B2C-A56C-778E-0CA342442A3E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889EAF52-032B-443F-161D-2FDB855C5C3E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96" name="Rectangle 795">
                  <a:extLst>
                    <a:ext uri="{FF2B5EF4-FFF2-40B4-BE49-F238E27FC236}">
                      <a16:creationId xmlns:a16="http://schemas.microsoft.com/office/drawing/2014/main" id="{86CD02E4-B464-7943-9820-F891B49706C7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97" name="Rectangle 796">
                  <a:extLst>
                    <a:ext uri="{FF2B5EF4-FFF2-40B4-BE49-F238E27FC236}">
                      <a16:creationId xmlns:a16="http://schemas.microsoft.com/office/drawing/2014/main" id="{6692D73A-4EC0-490E-B243-3129B0379119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793" name="Rectangle 792">
                <a:extLst>
                  <a:ext uri="{FF2B5EF4-FFF2-40B4-BE49-F238E27FC236}">
                    <a16:creationId xmlns:a16="http://schemas.microsoft.com/office/drawing/2014/main" id="{3FD16D25-B5B6-AB48-4DAF-E6481D39DFF4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94" name="Rectangle 793">
                <a:extLst>
                  <a:ext uri="{FF2B5EF4-FFF2-40B4-BE49-F238E27FC236}">
                    <a16:creationId xmlns:a16="http://schemas.microsoft.com/office/drawing/2014/main" id="{773AA39E-BA9F-9AC8-58AA-5185E2ACA190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EADD5A2-30D2-A05F-8621-C2F5EBCE2EC4}"/>
                </a:ext>
              </a:extLst>
            </p:cNvPr>
            <p:cNvGrpSpPr/>
            <p:nvPr/>
          </p:nvGrpSpPr>
          <p:grpSpPr>
            <a:xfrm flipV="1">
              <a:off x="3168470" y="4883033"/>
              <a:ext cx="1148728" cy="45719"/>
              <a:chOff x="3147047" y="4114300"/>
              <a:chExt cx="7361665" cy="91397"/>
            </a:xfrm>
          </p:grpSpPr>
          <p:grpSp>
            <p:nvGrpSpPr>
              <p:cNvPr id="746" name="Group 745">
                <a:extLst>
                  <a:ext uri="{FF2B5EF4-FFF2-40B4-BE49-F238E27FC236}">
                    <a16:creationId xmlns:a16="http://schemas.microsoft.com/office/drawing/2014/main" id="{B0267EC0-5249-06A6-5959-EC4198158659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336C7F57-AB48-65B2-A805-081AB6D2F1E3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90" name="Rectangle 789">
                  <a:extLst>
                    <a:ext uri="{FF2B5EF4-FFF2-40B4-BE49-F238E27FC236}">
                      <a16:creationId xmlns:a16="http://schemas.microsoft.com/office/drawing/2014/main" id="{9685C2DF-457E-E6C9-2FD2-3EE20356EFD6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47" name="Group 746">
                <a:extLst>
                  <a:ext uri="{FF2B5EF4-FFF2-40B4-BE49-F238E27FC236}">
                    <a16:creationId xmlns:a16="http://schemas.microsoft.com/office/drawing/2014/main" id="{ECD35BDA-E031-7B1A-2FFC-949E81F7EAC5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750" name="Rectangle 749">
                  <a:extLst>
                    <a:ext uri="{FF2B5EF4-FFF2-40B4-BE49-F238E27FC236}">
                      <a16:creationId xmlns:a16="http://schemas.microsoft.com/office/drawing/2014/main" id="{49B1C4D7-63E4-F5F3-88E3-0D79E851B16E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51" name="Rectangle 750">
                  <a:extLst>
                    <a:ext uri="{FF2B5EF4-FFF2-40B4-BE49-F238E27FC236}">
                      <a16:creationId xmlns:a16="http://schemas.microsoft.com/office/drawing/2014/main" id="{2C3C59C9-BBFA-841B-4E74-ED8F24D29F44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52" name="Rectangle 751">
                  <a:extLst>
                    <a:ext uri="{FF2B5EF4-FFF2-40B4-BE49-F238E27FC236}">
                      <a16:creationId xmlns:a16="http://schemas.microsoft.com/office/drawing/2014/main" id="{4781F2FB-23E7-AE06-3CA1-95901A0A3162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748" name="Rectangle 747">
                <a:extLst>
                  <a:ext uri="{FF2B5EF4-FFF2-40B4-BE49-F238E27FC236}">
                    <a16:creationId xmlns:a16="http://schemas.microsoft.com/office/drawing/2014/main" id="{171D4023-3E13-D256-C14E-CBBDCBA438BE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9" name="Rectangle 748">
                <a:extLst>
                  <a:ext uri="{FF2B5EF4-FFF2-40B4-BE49-F238E27FC236}">
                    <a16:creationId xmlns:a16="http://schemas.microsoft.com/office/drawing/2014/main" id="{E80B7ACA-D4F1-9C18-EE20-FA3469D2F564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7F95D20-6069-9B60-F709-CDA6C201BA4D}"/>
                </a:ext>
              </a:extLst>
            </p:cNvPr>
            <p:cNvGrpSpPr/>
            <p:nvPr/>
          </p:nvGrpSpPr>
          <p:grpSpPr>
            <a:xfrm flipV="1">
              <a:off x="3015868" y="4994853"/>
              <a:ext cx="1148728" cy="45719"/>
              <a:chOff x="3147047" y="4114300"/>
              <a:chExt cx="7361665" cy="91397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F4789B-0B9C-EE47-AB16-63AE1A8B2433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743" name="Rectangle 742">
                  <a:extLst>
                    <a:ext uri="{FF2B5EF4-FFF2-40B4-BE49-F238E27FC236}">
                      <a16:creationId xmlns:a16="http://schemas.microsoft.com/office/drawing/2014/main" id="{18252F74-1667-2624-7D41-87B9F774C3F5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45" name="Rectangle 744">
                  <a:extLst>
                    <a:ext uri="{FF2B5EF4-FFF2-40B4-BE49-F238E27FC236}">
                      <a16:creationId xmlns:a16="http://schemas.microsoft.com/office/drawing/2014/main" id="{6DF02485-2B75-9AC1-EE74-C876115E441E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B94B53B-325B-D539-2B4F-3FAE01F1A5A6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5544889-92D3-82A0-A405-BA3B441003F3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91DC2CD-95B7-EFF0-E603-34EDBCCB227A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42" name="Rectangle 741">
                  <a:extLst>
                    <a:ext uri="{FF2B5EF4-FFF2-40B4-BE49-F238E27FC236}">
                      <a16:creationId xmlns:a16="http://schemas.microsoft.com/office/drawing/2014/main" id="{2F5DFE47-7C09-2406-324D-0098AD6C982F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1BE72CC-5C37-1E79-10BE-41980ABCA78D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193009D-F374-5DD9-1B2A-70CD0BC83D08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266D11B-3060-2CB3-8B55-0B8304F28488}"/>
                </a:ext>
              </a:extLst>
            </p:cNvPr>
            <p:cNvGrpSpPr/>
            <p:nvPr/>
          </p:nvGrpSpPr>
          <p:grpSpPr>
            <a:xfrm flipV="1">
              <a:off x="3276991" y="5102431"/>
              <a:ext cx="1148728" cy="45719"/>
              <a:chOff x="3147047" y="4114300"/>
              <a:chExt cx="7361665" cy="91397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95CFDF3-6305-DEC7-D781-E8114A5A5608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5765F0E-12B3-285D-23ED-4BBD1E16EBAF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FDA90D3-741E-37F1-10B2-2117272C2428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CD6201E-C122-1867-0146-A24E565B8B42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C2972F9-86D2-EDB1-A506-D56A7C5B5A42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99A69AC-3925-CF37-8E77-0E522DF345CD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03E9D66-A30A-12CD-8339-ED0E0E26CE4D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B406946-5AA4-5560-B6F2-224B76F50834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6B8EBEC-0A5B-F8AC-1C7D-DC3DC6640449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891" name="Title 1">
            <a:extLst>
              <a:ext uri="{FF2B5EF4-FFF2-40B4-BE49-F238E27FC236}">
                <a16:creationId xmlns:a16="http://schemas.microsoft.com/office/drawing/2014/main" id="{937D3B1B-F230-AC9C-2E8F-92C33CB5B7A4}"/>
              </a:ext>
            </a:extLst>
          </p:cNvPr>
          <p:cNvSpPr txBox="1">
            <a:spLocks/>
          </p:cNvSpPr>
          <p:nvPr/>
        </p:nvSpPr>
        <p:spPr>
          <a:xfrm>
            <a:off x="2668770" y="5342489"/>
            <a:ext cx="2067598" cy="636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1600">
                <a:latin typeface="Arial" panose="020B0604020202020204" pitchFamily="34" charset="0"/>
                <a:cs typeface="Arial" panose="020B0604020202020204" pitchFamily="34" charset="0"/>
              </a:rPr>
              <a:t>Multiplexed reads from all samples</a:t>
            </a:r>
          </a:p>
        </p:txBody>
      </p:sp>
    </p:spTree>
    <p:extLst>
      <p:ext uri="{BB962C8B-B14F-4D97-AF65-F5344CB8AC3E}">
        <p14:creationId xmlns:p14="http://schemas.microsoft.com/office/powerpoint/2010/main" val="46501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023 L 0.17435 0.0032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72" y="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59259E-6 L 0.15365 -0.0379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2" y="-189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88 -0.00648 L 0.16563 -0.0937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-437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48148E-6 L 0.16615 -0.1356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-678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0.14479 0.1386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692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0.00046 L 0.15469 0.0923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34" y="463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0.18711 0.0324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162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463 L 0.15846 0.0011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27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22539 0.0467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63" y="233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0.24414 0.0254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1" y="127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0.21068 -0.0020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4" y="-11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22357 -0.04028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72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" name="Picture 900">
            <a:extLst>
              <a:ext uri="{FF2B5EF4-FFF2-40B4-BE49-F238E27FC236}">
                <a16:creationId xmlns:a16="http://schemas.microsoft.com/office/drawing/2014/main" id="{9D0843AD-830A-35C1-A0AF-EA3BBCDE1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50" y="3775886"/>
            <a:ext cx="2145990" cy="1447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0277A-BD0A-67B7-7203-DB6526048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65" y="422656"/>
            <a:ext cx="10956403" cy="1325563"/>
          </a:xfrm>
        </p:spPr>
        <p:txBody>
          <a:bodyPr>
            <a:normAutofit/>
          </a:bodyPr>
          <a:lstStyle/>
          <a:p>
            <a:r>
              <a:rPr lang="en-AU" sz="3600" b="1">
                <a:latin typeface="Arial" panose="020B0604020202020204" pitchFamily="34" charset="0"/>
                <a:cs typeface="Arial" panose="020B0604020202020204" pitchFamily="34" charset="0"/>
              </a:rPr>
              <a:t>Nanopore sequencing data processing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73372B-0EE3-33E2-507D-0CD64C424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396293"/>
              </p:ext>
            </p:extLst>
          </p:nvPr>
        </p:nvGraphicFramePr>
        <p:xfrm>
          <a:off x="404895" y="1296676"/>
          <a:ext cx="11517029" cy="248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44" name="TextBox 743">
            <a:extLst>
              <a:ext uri="{FF2B5EF4-FFF2-40B4-BE49-F238E27FC236}">
                <a16:creationId xmlns:a16="http://schemas.microsoft.com/office/drawing/2014/main" id="{22078A83-7078-CAA8-6C7E-0440462456DB}"/>
              </a:ext>
            </a:extLst>
          </p:cNvPr>
          <p:cNvSpPr txBox="1"/>
          <p:nvPr/>
        </p:nvSpPr>
        <p:spPr>
          <a:xfrm>
            <a:off x="9680640" y="6488668"/>
            <a:ext cx="2753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AU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(Karst </a:t>
            </a:r>
            <a:r>
              <a:rPr lang="en-AU" i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et al., </a:t>
            </a:r>
            <a:r>
              <a:rPr lang="en-AU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2021)</a:t>
            </a:r>
          </a:p>
        </p:txBody>
      </p:sp>
      <p:sp>
        <p:nvSpPr>
          <p:cNvPr id="801" name="Title 1">
            <a:extLst>
              <a:ext uri="{FF2B5EF4-FFF2-40B4-BE49-F238E27FC236}">
                <a16:creationId xmlns:a16="http://schemas.microsoft.com/office/drawing/2014/main" id="{9082EF9E-4B6F-E8B5-249E-7A51D44C9D21}"/>
              </a:ext>
            </a:extLst>
          </p:cNvPr>
          <p:cNvSpPr txBox="1">
            <a:spLocks/>
          </p:cNvSpPr>
          <p:nvPr/>
        </p:nvSpPr>
        <p:spPr>
          <a:xfrm>
            <a:off x="2668770" y="5342489"/>
            <a:ext cx="2067598" cy="636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1600">
                <a:latin typeface="Arial" panose="020B0604020202020204" pitchFamily="34" charset="0"/>
                <a:cs typeface="Arial" panose="020B0604020202020204" pitchFamily="34" charset="0"/>
              </a:rPr>
              <a:t>Multiplexed reads from all samples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D0790E-29C6-D110-6CEE-6C09A9C59F5C}"/>
              </a:ext>
            </a:extLst>
          </p:cNvPr>
          <p:cNvGrpSpPr/>
          <p:nvPr/>
        </p:nvGrpSpPr>
        <p:grpSpPr>
          <a:xfrm>
            <a:off x="2913334" y="3834043"/>
            <a:ext cx="1677200" cy="1314107"/>
            <a:chOff x="2913334" y="3834043"/>
            <a:chExt cx="1677200" cy="131410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B188F8A-30F4-313E-D3D8-1B8890C0E7D1}"/>
                </a:ext>
              </a:extLst>
            </p:cNvPr>
            <p:cNvGrpSpPr/>
            <p:nvPr/>
          </p:nvGrpSpPr>
          <p:grpSpPr>
            <a:xfrm flipV="1">
              <a:off x="3147048" y="4068580"/>
              <a:ext cx="1148728" cy="45719"/>
              <a:chOff x="3147047" y="4114300"/>
              <a:chExt cx="7361665" cy="91397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B586AF5-D01D-80A3-B4CE-CE42F2B868D6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05FE94-6820-96C6-2FD4-B8FF6B855019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08C2D60-8E9B-219D-1722-D0BB005ABF44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A021745-D824-7168-549F-9FFEB17D9D60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9B41201-7CE8-9548-7AD6-9AAD9805E371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2D29792-6D93-C257-4442-268364C5248E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9B77B64-D904-F808-AB77-E0F36909451C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BDFC99-97F3-B507-7F07-AD8E663F7DFF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CCD8EB6-542A-86E2-CFA1-C8BB815D989D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661284F-9A58-990A-C7E1-0F2455638CE0}"/>
                </a:ext>
              </a:extLst>
            </p:cNvPr>
            <p:cNvGrpSpPr/>
            <p:nvPr/>
          </p:nvGrpSpPr>
          <p:grpSpPr>
            <a:xfrm flipV="1">
              <a:off x="2925790" y="4292316"/>
              <a:ext cx="1148728" cy="45719"/>
              <a:chOff x="3147047" y="4114300"/>
              <a:chExt cx="7361665" cy="9139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3E3A93D-D9D2-6218-7963-88B02BBE0C2F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CA05BF01-D1BD-2CF9-A436-CF9BE352A3DF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2468ADA1-4712-F675-5D33-09AC02509EF7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37CF4FAA-9569-7BBD-2726-9EFF3388BECC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63CDBCA-86B3-259C-9AA6-D8E2F764EAE5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7E6536DC-0AD8-2F76-2DC3-71AE9D393083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DAA1350-7822-BDB8-767C-96642B1DC833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7EA9E61-FCDC-6C1C-AA60-C2CCC1846D26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553ED5C-6590-8352-FEC5-B2F7B52CC99F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E610830-C416-307E-DFFD-1F84C3D101DE}"/>
                </a:ext>
              </a:extLst>
            </p:cNvPr>
            <p:cNvGrpSpPr/>
            <p:nvPr/>
          </p:nvGrpSpPr>
          <p:grpSpPr>
            <a:xfrm flipV="1">
              <a:off x="3334312" y="4550240"/>
              <a:ext cx="1148728" cy="45719"/>
              <a:chOff x="3147047" y="4114300"/>
              <a:chExt cx="7361665" cy="91397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8BE6CBC-6631-70D0-654A-394623C2F132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DF2E01A-B192-CDD7-FEF0-64958EDBD1CA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84C9D921-D795-B188-24B8-0C3342655389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8C958B98-7200-1C01-815F-A728E329E33C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C3F7415-EF81-EBF0-7477-5EC77DE7D2F7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F602705-2EFD-FF52-44FB-57B1FF813816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B2F177D-B792-44C0-7673-34E688B7CA41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FFDC548-4AAA-1A2D-A489-71EE1AD17C9E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0B305C1-E4E3-10AD-1EA6-9A1CEE5176DD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B9B6DA5-C8A7-F1FC-05A5-14376BFD6112}"/>
                </a:ext>
              </a:extLst>
            </p:cNvPr>
            <p:cNvGrpSpPr/>
            <p:nvPr/>
          </p:nvGrpSpPr>
          <p:grpSpPr>
            <a:xfrm flipV="1">
              <a:off x="3441806" y="3959856"/>
              <a:ext cx="1148728" cy="45719"/>
              <a:chOff x="3147047" y="4114300"/>
              <a:chExt cx="7361665" cy="91397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A5BDE4C5-BA8E-7852-5DFE-E948AB41B58F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4570F085-E755-2722-E1CB-B8FB716C045D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1" name="Rectangle 710">
                  <a:extLst>
                    <a:ext uri="{FF2B5EF4-FFF2-40B4-BE49-F238E27FC236}">
                      <a16:creationId xmlns:a16="http://schemas.microsoft.com/office/drawing/2014/main" id="{0173F9E2-5668-29F7-15D5-653D3E1467E9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04" name="Group 703">
                <a:extLst>
                  <a:ext uri="{FF2B5EF4-FFF2-40B4-BE49-F238E27FC236}">
                    <a16:creationId xmlns:a16="http://schemas.microsoft.com/office/drawing/2014/main" id="{1E01A414-85D7-283A-1897-7542849D183A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617B3B79-15F9-3E13-98E4-B562989E54DA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08" name="Rectangle 707">
                  <a:extLst>
                    <a:ext uri="{FF2B5EF4-FFF2-40B4-BE49-F238E27FC236}">
                      <a16:creationId xmlns:a16="http://schemas.microsoft.com/office/drawing/2014/main" id="{D92D48DC-FFBF-8172-B6F9-0430B008978A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09" name="Rectangle 708">
                  <a:extLst>
                    <a:ext uri="{FF2B5EF4-FFF2-40B4-BE49-F238E27FC236}">
                      <a16:creationId xmlns:a16="http://schemas.microsoft.com/office/drawing/2014/main" id="{B2162309-2412-D4C0-585C-0A3E1E20D4E2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3D17CE57-2164-EBBE-AFBD-B9D9D3F4BDE1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6776B4EF-DCC1-76A8-14CA-18B7F6866615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12" name="Group 711">
              <a:extLst>
                <a:ext uri="{FF2B5EF4-FFF2-40B4-BE49-F238E27FC236}">
                  <a16:creationId xmlns:a16="http://schemas.microsoft.com/office/drawing/2014/main" id="{44964478-F5ED-99FC-0F71-E8045F9CE363}"/>
                </a:ext>
              </a:extLst>
            </p:cNvPr>
            <p:cNvGrpSpPr/>
            <p:nvPr/>
          </p:nvGrpSpPr>
          <p:grpSpPr>
            <a:xfrm flipV="1">
              <a:off x="3321856" y="4406172"/>
              <a:ext cx="1148728" cy="45719"/>
              <a:chOff x="3147047" y="4114300"/>
              <a:chExt cx="7361665" cy="91397"/>
            </a:xfrm>
          </p:grpSpPr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id="{6080557F-6B84-678D-03A0-154BF3D9C49E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AB540024-39A7-46E9-A4A1-032386B82C80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84D396FA-63DB-855D-9F77-5ECE75D5D073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14" name="Group 713">
                <a:extLst>
                  <a:ext uri="{FF2B5EF4-FFF2-40B4-BE49-F238E27FC236}">
                    <a16:creationId xmlns:a16="http://schemas.microsoft.com/office/drawing/2014/main" id="{014600D1-3589-AEA1-64E8-F42F623109D7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717" name="Rectangle 716">
                  <a:extLst>
                    <a:ext uri="{FF2B5EF4-FFF2-40B4-BE49-F238E27FC236}">
                      <a16:creationId xmlns:a16="http://schemas.microsoft.com/office/drawing/2014/main" id="{17ED96FA-D75B-1422-90AB-47F7807790D4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A56216B0-4287-3D43-DA38-7BA5B5589A37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9" name="Rectangle 718">
                  <a:extLst>
                    <a:ext uri="{FF2B5EF4-FFF2-40B4-BE49-F238E27FC236}">
                      <a16:creationId xmlns:a16="http://schemas.microsoft.com/office/drawing/2014/main" id="{5DE9D02B-E10A-6976-A84D-615C32FE5AE8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715" name="Rectangle 714">
                <a:extLst>
                  <a:ext uri="{FF2B5EF4-FFF2-40B4-BE49-F238E27FC236}">
                    <a16:creationId xmlns:a16="http://schemas.microsoft.com/office/drawing/2014/main" id="{6D958D46-6AE0-0AF1-F694-90ECDCD63850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6" name="Rectangle 715">
                <a:extLst>
                  <a:ext uri="{FF2B5EF4-FFF2-40B4-BE49-F238E27FC236}">
                    <a16:creationId xmlns:a16="http://schemas.microsoft.com/office/drawing/2014/main" id="{9C0CF187-776C-5D6B-193C-68CC176A7939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22" name="Group 721">
              <a:extLst>
                <a:ext uri="{FF2B5EF4-FFF2-40B4-BE49-F238E27FC236}">
                  <a16:creationId xmlns:a16="http://schemas.microsoft.com/office/drawing/2014/main" id="{66F6408F-EA08-6195-E921-531F9C8EA680}"/>
                </a:ext>
              </a:extLst>
            </p:cNvPr>
            <p:cNvGrpSpPr/>
            <p:nvPr/>
          </p:nvGrpSpPr>
          <p:grpSpPr>
            <a:xfrm flipV="1">
              <a:off x="2925790" y="4753779"/>
              <a:ext cx="1148728" cy="45719"/>
              <a:chOff x="3147047" y="4114300"/>
              <a:chExt cx="7361665" cy="91397"/>
            </a:xfrm>
          </p:grpSpPr>
          <p:grpSp>
            <p:nvGrpSpPr>
              <p:cNvPr id="723" name="Group 722">
                <a:extLst>
                  <a:ext uri="{FF2B5EF4-FFF2-40B4-BE49-F238E27FC236}">
                    <a16:creationId xmlns:a16="http://schemas.microsoft.com/office/drawing/2014/main" id="{4340D378-1431-AE83-4282-0232948A615F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730" name="Rectangle 729">
                  <a:extLst>
                    <a:ext uri="{FF2B5EF4-FFF2-40B4-BE49-F238E27FC236}">
                      <a16:creationId xmlns:a16="http://schemas.microsoft.com/office/drawing/2014/main" id="{F9E8A09F-0862-0B86-9B2C-74B1B625A740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ACBDCE84-CBEC-8914-88A1-E231246F73B8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24" name="Group 723">
                <a:extLst>
                  <a:ext uri="{FF2B5EF4-FFF2-40B4-BE49-F238E27FC236}">
                    <a16:creationId xmlns:a16="http://schemas.microsoft.com/office/drawing/2014/main" id="{BCEE2EAA-4323-6DD7-BB9A-9241E1572235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95881499-C09E-AF1E-2C21-70A968812F2D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28" name="Rectangle 727">
                  <a:extLst>
                    <a:ext uri="{FF2B5EF4-FFF2-40B4-BE49-F238E27FC236}">
                      <a16:creationId xmlns:a16="http://schemas.microsoft.com/office/drawing/2014/main" id="{6D672161-CCB3-F6E8-3E38-7FEFFF4B60C3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891F41B8-1724-CED3-D34D-6BF9B3C8D71F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99B69DA3-10BE-8CEB-548E-501624529E3D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6" name="Rectangle 725">
                <a:extLst>
                  <a:ext uri="{FF2B5EF4-FFF2-40B4-BE49-F238E27FC236}">
                    <a16:creationId xmlns:a16="http://schemas.microsoft.com/office/drawing/2014/main" id="{0E6FEF50-0042-457A-8290-6002ECF6200E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32" name="Group 731">
              <a:extLst>
                <a:ext uri="{FF2B5EF4-FFF2-40B4-BE49-F238E27FC236}">
                  <a16:creationId xmlns:a16="http://schemas.microsoft.com/office/drawing/2014/main" id="{8664BD08-D98B-31F6-2E3B-0F4385E11397}"/>
                </a:ext>
              </a:extLst>
            </p:cNvPr>
            <p:cNvGrpSpPr/>
            <p:nvPr/>
          </p:nvGrpSpPr>
          <p:grpSpPr>
            <a:xfrm flipV="1">
              <a:off x="3156014" y="4185844"/>
              <a:ext cx="1148728" cy="45719"/>
              <a:chOff x="3147047" y="4114300"/>
              <a:chExt cx="7361665" cy="91397"/>
            </a:xfrm>
          </p:grpSpPr>
          <p:grpSp>
            <p:nvGrpSpPr>
              <p:cNvPr id="733" name="Group 732">
                <a:extLst>
                  <a:ext uri="{FF2B5EF4-FFF2-40B4-BE49-F238E27FC236}">
                    <a16:creationId xmlns:a16="http://schemas.microsoft.com/office/drawing/2014/main" id="{9ABD186B-2E18-4FCE-629D-0AD8CB1EC97B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740" name="Rectangle 739">
                  <a:extLst>
                    <a:ext uri="{FF2B5EF4-FFF2-40B4-BE49-F238E27FC236}">
                      <a16:creationId xmlns:a16="http://schemas.microsoft.com/office/drawing/2014/main" id="{C80F5655-78C2-FD72-F58E-E6B8DC6D98B9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ECD78655-344E-670F-6E24-43591E0D5903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1DF792C4-4997-75D8-6F9A-0ECA5B39D101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4DDAAF79-921A-FD72-7D1D-0F36FD7284B8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D72E0D5B-A9B9-0A14-B950-3D9B4BB0661B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AC9F8C72-A495-69B2-8B32-AB031CAF8F1D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id="{C738FC8B-F655-E0B6-395B-50C04F7C7EDD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6" name="Rectangle 735">
                <a:extLst>
                  <a:ext uri="{FF2B5EF4-FFF2-40B4-BE49-F238E27FC236}">
                    <a16:creationId xmlns:a16="http://schemas.microsoft.com/office/drawing/2014/main" id="{8C530123-959D-D904-1D77-7EFE5EBF2881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53" name="Group 752">
              <a:extLst>
                <a:ext uri="{FF2B5EF4-FFF2-40B4-BE49-F238E27FC236}">
                  <a16:creationId xmlns:a16="http://schemas.microsoft.com/office/drawing/2014/main" id="{AAF374AD-83B1-2E93-D829-CD807D864683}"/>
                </a:ext>
              </a:extLst>
            </p:cNvPr>
            <p:cNvGrpSpPr/>
            <p:nvPr/>
          </p:nvGrpSpPr>
          <p:grpSpPr>
            <a:xfrm flipV="1">
              <a:off x="3019084" y="4642130"/>
              <a:ext cx="1148728" cy="45719"/>
              <a:chOff x="3147047" y="4114300"/>
              <a:chExt cx="7361665" cy="91397"/>
            </a:xfrm>
          </p:grpSpPr>
          <p:grpSp>
            <p:nvGrpSpPr>
              <p:cNvPr id="754" name="Group 753">
                <a:extLst>
                  <a:ext uri="{FF2B5EF4-FFF2-40B4-BE49-F238E27FC236}">
                    <a16:creationId xmlns:a16="http://schemas.microsoft.com/office/drawing/2014/main" id="{E68670ED-1CA4-10F8-348E-00B0420FFBCB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D2876339-667B-386B-D459-6F0F4245711D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62" name="Rectangle 761">
                  <a:extLst>
                    <a:ext uri="{FF2B5EF4-FFF2-40B4-BE49-F238E27FC236}">
                      <a16:creationId xmlns:a16="http://schemas.microsoft.com/office/drawing/2014/main" id="{364A96C9-8218-01E6-A0BD-F6C0E4665A4B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55" name="Group 754">
                <a:extLst>
                  <a:ext uri="{FF2B5EF4-FFF2-40B4-BE49-F238E27FC236}">
                    <a16:creationId xmlns:a16="http://schemas.microsoft.com/office/drawing/2014/main" id="{096CE915-46E9-02FF-5C34-1F8C5A308480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758" name="Rectangle 757">
                  <a:extLst>
                    <a:ext uri="{FF2B5EF4-FFF2-40B4-BE49-F238E27FC236}">
                      <a16:creationId xmlns:a16="http://schemas.microsoft.com/office/drawing/2014/main" id="{456DB3F4-BA2B-066F-014F-53619427E560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51B6B9A0-421C-0299-702B-F28065C5F679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60" name="Rectangle 759">
                  <a:extLst>
                    <a:ext uri="{FF2B5EF4-FFF2-40B4-BE49-F238E27FC236}">
                      <a16:creationId xmlns:a16="http://schemas.microsoft.com/office/drawing/2014/main" id="{4CE3F2FC-875F-064F-15C0-D845F8C1D4F3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2D53E8D9-0EB7-8ED0-CDD3-E0206E415480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57" name="Rectangle 756">
                <a:extLst>
                  <a:ext uri="{FF2B5EF4-FFF2-40B4-BE49-F238E27FC236}">
                    <a16:creationId xmlns:a16="http://schemas.microsoft.com/office/drawing/2014/main" id="{7AD1FC00-4B80-20D5-08EB-7B2092319B5F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63" name="Group 762">
              <a:extLst>
                <a:ext uri="{FF2B5EF4-FFF2-40B4-BE49-F238E27FC236}">
                  <a16:creationId xmlns:a16="http://schemas.microsoft.com/office/drawing/2014/main" id="{7D2A9244-8C5E-BD81-384F-2BAA34230F41}"/>
                </a:ext>
              </a:extLst>
            </p:cNvPr>
            <p:cNvGrpSpPr/>
            <p:nvPr/>
          </p:nvGrpSpPr>
          <p:grpSpPr>
            <a:xfrm flipV="1">
              <a:off x="2913334" y="3834043"/>
              <a:ext cx="1148728" cy="45719"/>
              <a:chOff x="3147047" y="4114300"/>
              <a:chExt cx="7361665" cy="91397"/>
            </a:xfrm>
          </p:grpSpPr>
          <p:grpSp>
            <p:nvGrpSpPr>
              <p:cNvPr id="764" name="Group 763">
                <a:extLst>
                  <a:ext uri="{FF2B5EF4-FFF2-40B4-BE49-F238E27FC236}">
                    <a16:creationId xmlns:a16="http://schemas.microsoft.com/office/drawing/2014/main" id="{4E3651EA-3377-2AE9-0FBD-7A5FA13C9C97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771" name="Rectangle 770">
                  <a:extLst>
                    <a:ext uri="{FF2B5EF4-FFF2-40B4-BE49-F238E27FC236}">
                      <a16:creationId xmlns:a16="http://schemas.microsoft.com/office/drawing/2014/main" id="{D069D017-D098-1462-01EB-FD7E9569DF2F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72" name="Rectangle 771">
                  <a:extLst>
                    <a:ext uri="{FF2B5EF4-FFF2-40B4-BE49-F238E27FC236}">
                      <a16:creationId xmlns:a16="http://schemas.microsoft.com/office/drawing/2014/main" id="{73594928-7642-844D-C7DE-A0072A73AB27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65" name="Group 764">
                <a:extLst>
                  <a:ext uri="{FF2B5EF4-FFF2-40B4-BE49-F238E27FC236}">
                    <a16:creationId xmlns:a16="http://schemas.microsoft.com/office/drawing/2014/main" id="{C235DE08-BC18-3130-9CBA-50AE66F17F44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768" name="Rectangle 767">
                  <a:extLst>
                    <a:ext uri="{FF2B5EF4-FFF2-40B4-BE49-F238E27FC236}">
                      <a16:creationId xmlns:a16="http://schemas.microsoft.com/office/drawing/2014/main" id="{C6BCEAFE-CFB9-2476-1915-A1C69F92CF44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075D65E4-7232-9917-4EB8-00B71D0DBB6D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70" name="Rectangle 769">
                  <a:extLst>
                    <a:ext uri="{FF2B5EF4-FFF2-40B4-BE49-F238E27FC236}">
                      <a16:creationId xmlns:a16="http://schemas.microsoft.com/office/drawing/2014/main" id="{D9331E60-5837-1FA7-7755-C56C2222F13F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766" name="Rectangle 765">
                <a:extLst>
                  <a:ext uri="{FF2B5EF4-FFF2-40B4-BE49-F238E27FC236}">
                    <a16:creationId xmlns:a16="http://schemas.microsoft.com/office/drawing/2014/main" id="{8DC4C6A6-4D64-D55E-F2EF-CCBFA6F957B6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7" name="Rectangle 766">
                <a:extLst>
                  <a:ext uri="{FF2B5EF4-FFF2-40B4-BE49-F238E27FC236}">
                    <a16:creationId xmlns:a16="http://schemas.microsoft.com/office/drawing/2014/main" id="{775B60DD-34FF-96F6-5FC4-90E1FEE214A8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73" name="Group 772">
              <a:extLst>
                <a:ext uri="{FF2B5EF4-FFF2-40B4-BE49-F238E27FC236}">
                  <a16:creationId xmlns:a16="http://schemas.microsoft.com/office/drawing/2014/main" id="{BE5D6303-C79A-ED8C-388D-AE1CEBA86BCD}"/>
                </a:ext>
              </a:extLst>
            </p:cNvPr>
            <p:cNvGrpSpPr/>
            <p:nvPr/>
          </p:nvGrpSpPr>
          <p:grpSpPr>
            <a:xfrm flipV="1">
              <a:off x="3168470" y="4883033"/>
              <a:ext cx="1148728" cy="45719"/>
              <a:chOff x="3147047" y="4114300"/>
              <a:chExt cx="7361665" cy="91397"/>
            </a:xfrm>
          </p:grpSpPr>
          <p:grpSp>
            <p:nvGrpSpPr>
              <p:cNvPr id="774" name="Group 773">
                <a:extLst>
                  <a:ext uri="{FF2B5EF4-FFF2-40B4-BE49-F238E27FC236}">
                    <a16:creationId xmlns:a16="http://schemas.microsoft.com/office/drawing/2014/main" id="{DEF6FFF2-44D1-17B8-FECD-CF3ED50BF354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781" name="Rectangle 780">
                  <a:extLst>
                    <a:ext uri="{FF2B5EF4-FFF2-40B4-BE49-F238E27FC236}">
                      <a16:creationId xmlns:a16="http://schemas.microsoft.com/office/drawing/2014/main" id="{ED198FB6-583F-0779-E865-F24E7F350F09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82" name="Rectangle 781">
                  <a:extLst>
                    <a:ext uri="{FF2B5EF4-FFF2-40B4-BE49-F238E27FC236}">
                      <a16:creationId xmlns:a16="http://schemas.microsoft.com/office/drawing/2014/main" id="{8BC9273C-15EC-7113-8070-F45F4799D73F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75" name="Group 774">
                <a:extLst>
                  <a:ext uri="{FF2B5EF4-FFF2-40B4-BE49-F238E27FC236}">
                    <a16:creationId xmlns:a16="http://schemas.microsoft.com/office/drawing/2014/main" id="{BDC07D57-0162-CBC2-2170-F6111F0DCFBA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778" name="Rectangle 777">
                  <a:extLst>
                    <a:ext uri="{FF2B5EF4-FFF2-40B4-BE49-F238E27FC236}">
                      <a16:creationId xmlns:a16="http://schemas.microsoft.com/office/drawing/2014/main" id="{81293697-841C-05CD-1FA4-7FDD7CEE902C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79" name="Rectangle 778">
                  <a:extLst>
                    <a:ext uri="{FF2B5EF4-FFF2-40B4-BE49-F238E27FC236}">
                      <a16:creationId xmlns:a16="http://schemas.microsoft.com/office/drawing/2014/main" id="{370AC51D-5B5A-C8F1-C9E5-41A489C1FE31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80" name="Rectangle 779">
                  <a:extLst>
                    <a:ext uri="{FF2B5EF4-FFF2-40B4-BE49-F238E27FC236}">
                      <a16:creationId xmlns:a16="http://schemas.microsoft.com/office/drawing/2014/main" id="{1BD931EF-74E8-A669-D332-E1F11069F3EE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776" name="Rectangle 775">
                <a:extLst>
                  <a:ext uri="{FF2B5EF4-FFF2-40B4-BE49-F238E27FC236}">
                    <a16:creationId xmlns:a16="http://schemas.microsoft.com/office/drawing/2014/main" id="{E878032E-6A7C-0F2A-993F-EC6154DEDCB5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7" name="Rectangle 776">
                <a:extLst>
                  <a:ext uri="{FF2B5EF4-FFF2-40B4-BE49-F238E27FC236}">
                    <a16:creationId xmlns:a16="http://schemas.microsoft.com/office/drawing/2014/main" id="{16A2AF90-9C05-C761-3168-43A362611BB2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83" name="Group 782">
              <a:extLst>
                <a:ext uri="{FF2B5EF4-FFF2-40B4-BE49-F238E27FC236}">
                  <a16:creationId xmlns:a16="http://schemas.microsoft.com/office/drawing/2014/main" id="{03C7F04F-081B-D5D7-37BD-717CFF6C20E4}"/>
                </a:ext>
              </a:extLst>
            </p:cNvPr>
            <p:cNvGrpSpPr/>
            <p:nvPr/>
          </p:nvGrpSpPr>
          <p:grpSpPr>
            <a:xfrm flipV="1">
              <a:off x="3015868" y="4994853"/>
              <a:ext cx="1148728" cy="45719"/>
              <a:chOff x="3147047" y="4114300"/>
              <a:chExt cx="7361665" cy="91397"/>
            </a:xfrm>
          </p:grpSpPr>
          <p:grpSp>
            <p:nvGrpSpPr>
              <p:cNvPr id="784" name="Group 783">
                <a:extLst>
                  <a:ext uri="{FF2B5EF4-FFF2-40B4-BE49-F238E27FC236}">
                    <a16:creationId xmlns:a16="http://schemas.microsoft.com/office/drawing/2014/main" id="{5204890F-D243-D616-66CC-8838E293A562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804" name="Rectangle 803">
                  <a:extLst>
                    <a:ext uri="{FF2B5EF4-FFF2-40B4-BE49-F238E27FC236}">
                      <a16:creationId xmlns:a16="http://schemas.microsoft.com/office/drawing/2014/main" id="{6DF89E63-99C7-87E5-539C-DC0C1387700B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05" name="Rectangle 804">
                  <a:extLst>
                    <a:ext uri="{FF2B5EF4-FFF2-40B4-BE49-F238E27FC236}">
                      <a16:creationId xmlns:a16="http://schemas.microsoft.com/office/drawing/2014/main" id="{C5F1FEF9-7BA3-61AD-9F88-7EFD2C449B2F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C4FB7175-9006-A5ED-0466-501161B031A3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788" name="Rectangle 787">
                  <a:extLst>
                    <a:ext uri="{FF2B5EF4-FFF2-40B4-BE49-F238E27FC236}">
                      <a16:creationId xmlns:a16="http://schemas.microsoft.com/office/drawing/2014/main" id="{8C4ADFEB-0AC1-C765-6F35-E331AC100DFB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02" name="Rectangle 801">
                  <a:extLst>
                    <a:ext uri="{FF2B5EF4-FFF2-40B4-BE49-F238E27FC236}">
                      <a16:creationId xmlns:a16="http://schemas.microsoft.com/office/drawing/2014/main" id="{3C3D84BF-9F80-494D-16AD-0DD546371ACC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03" name="Rectangle 802">
                  <a:extLst>
                    <a:ext uri="{FF2B5EF4-FFF2-40B4-BE49-F238E27FC236}">
                      <a16:creationId xmlns:a16="http://schemas.microsoft.com/office/drawing/2014/main" id="{3AACD01B-ACDD-D049-A097-2DF5C6EF9C47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D08249F6-BE9F-54CD-A57C-5F7E0C69C25C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7" name="Rectangle 786">
                <a:extLst>
                  <a:ext uri="{FF2B5EF4-FFF2-40B4-BE49-F238E27FC236}">
                    <a16:creationId xmlns:a16="http://schemas.microsoft.com/office/drawing/2014/main" id="{AEB28BB3-4F7F-FF07-E961-0DA4A99902CD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06" name="Group 805">
              <a:extLst>
                <a:ext uri="{FF2B5EF4-FFF2-40B4-BE49-F238E27FC236}">
                  <a16:creationId xmlns:a16="http://schemas.microsoft.com/office/drawing/2014/main" id="{CE14B9AD-5220-4F21-D6C8-4A0BC295FEA7}"/>
                </a:ext>
              </a:extLst>
            </p:cNvPr>
            <p:cNvGrpSpPr/>
            <p:nvPr/>
          </p:nvGrpSpPr>
          <p:grpSpPr>
            <a:xfrm flipV="1">
              <a:off x="3276991" y="5102431"/>
              <a:ext cx="1148728" cy="45719"/>
              <a:chOff x="3147047" y="4114300"/>
              <a:chExt cx="7361665" cy="91397"/>
            </a:xfrm>
          </p:grpSpPr>
          <p:grpSp>
            <p:nvGrpSpPr>
              <p:cNvPr id="807" name="Group 806">
                <a:extLst>
                  <a:ext uri="{FF2B5EF4-FFF2-40B4-BE49-F238E27FC236}">
                    <a16:creationId xmlns:a16="http://schemas.microsoft.com/office/drawing/2014/main" id="{727DF774-A240-F50D-9D99-6A21A590B0D6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814" name="Rectangle 813">
                  <a:extLst>
                    <a:ext uri="{FF2B5EF4-FFF2-40B4-BE49-F238E27FC236}">
                      <a16:creationId xmlns:a16="http://schemas.microsoft.com/office/drawing/2014/main" id="{AFAD6F69-3097-1F3D-C085-B495DBCC0971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15" name="Rectangle 814">
                  <a:extLst>
                    <a:ext uri="{FF2B5EF4-FFF2-40B4-BE49-F238E27FC236}">
                      <a16:creationId xmlns:a16="http://schemas.microsoft.com/office/drawing/2014/main" id="{5BC902E2-ECDE-D7D7-F6FB-987D689001CE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808" name="Group 807">
                <a:extLst>
                  <a:ext uri="{FF2B5EF4-FFF2-40B4-BE49-F238E27FC236}">
                    <a16:creationId xmlns:a16="http://schemas.microsoft.com/office/drawing/2014/main" id="{EEF6DDC6-A820-0ABB-65A1-526886F71E08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811" name="Rectangle 810">
                  <a:extLst>
                    <a:ext uri="{FF2B5EF4-FFF2-40B4-BE49-F238E27FC236}">
                      <a16:creationId xmlns:a16="http://schemas.microsoft.com/office/drawing/2014/main" id="{4CB32E81-4102-C6FA-1BB7-CF6D8D028786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12" name="Rectangle 811">
                  <a:extLst>
                    <a:ext uri="{FF2B5EF4-FFF2-40B4-BE49-F238E27FC236}">
                      <a16:creationId xmlns:a16="http://schemas.microsoft.com/office/drawing/2014/main" id="{62228A83-5E15-1DE9-379B-D311C74ACC86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13" name="Rectangle 812">
                  <a:extLst>
                    <a:ext uri="{FF2B5EF4-FFF2-40B4-BE49-F238E27FC236}">
                      <a16:creationId xmlns:a16="http://schemas.microsoft.com/office/drawing/2014/main" id="{AF9FD5BD-67B4-EF1A-184C-A9BDB967705D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809" name="Rectangle 808">
                <a:extLst>
                  <a:ext uri="{FF2B5EF4-FFF2-40B4-BE49-F238E27FC236}">
                    <a16:creationId xmlns:a16="http://schemas.microsoft.com/office/drawing/2014/main" id="{BB36FFCA-BD71-8A9B-2F84-031CE2E2F180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10" name="Rectangle 809">
                <a:extLst>
                  <a:ext uri="{FF2B5EF4-FFF2-40B4-BE49-F238E27FC236}">
                    <a16:creationId xmlns:a16="http://schemas.microsoft.com/office/drawing/2014/main" id="{512BC8FE-17DF-1775-FA50-37901E8FBB14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pic>
        <p:nvPicPr>
          <p:cNvPr id="816" name="Picture 815">
            <a:extLst>
              <a:ext uri="{FF2B5EF4-FFF2-40B4-BE49-F238E27FC236}">
                <a16:creationId xmlns:a16="http://schemas.microsoft.com/office/drawing/2014/main" id="{70FDAD3D-7BE0-B920-BF45-ABC92B942CF4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895" y="1458456"/>
            <a:ext cx="374833" cy="546251"/>
          </a:xfrm>
          <a:prstGeom prst="rect">
            <a:avLst/>
          </a:prstGeom>
        </p:spPr>
      </p:pic>
      <p:pic>
        <p:nvPicPr>
          <p:cNvPr id="817" name="Picture 12" descr="Dna, computer, scientific, computing, sequence icon - Download on Iconfinder">
            <a:extLst>
              <a:ext uri="{FF2B5EF4-FFF2-40B4-BE49-F238E27FC236}">
                <a16:creationId xmlns:a16="http://schemas.microsoft.com/office/drawing/2014/main" id="{38B94983-AB91-2743-BCBB-AB366F8ED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860" y="1520652"/>
            <a:ext cx="455134" cy="45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6" name="Title 1">
            <a:extLst>
              <a:ext uri="{FF2B5EF4-FFF2-40B4-BE49-F238E27FC236}">
                <a16:creationId xmlns:a16="http://schemas.microsoft.com/office/drawing/2014/main" id="{4457F7A4-6577-419E-61D8-43329DB125A8}"/>
              </a:ext>
            </a:extLst>
          </p:cNvPr>
          <p:cNvSpPr txBox="1">
            <a:spLocks/>
          </p:cNvSpPr>
          <p:nvPr/>
        </p:nvSpPr>
        <p:spPr>
          <a:xfrm>
            <a:off x="4738776" y="5324133"/>
            <a:ext cx="2753443" cy="636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1600">
                <a:latin typeface="Arial" panose="020B0604020202020204" pitchFamily="34" charset="0"/>
                <a:cs typeface="Arial" panose="020B0604020202020204" pitchFamily="34" charset="0"/>
              </a:rPr>
              <a:t>Demultiplex by barcodes</a:t>
            </a:r>
          </a:p>
        </p:txBody>
      </p:sp>
      <p:sp>
        <p:nvSpPr>
          <p:cNvPr id="897" name="Title 1">
            <a:extLst>
              <a:ext uri="{FF2B5EF4-FFF2-40B4-BE49-F238E27FC236}">
                <a16:creationId xmlns:a16="http://schemas.microsoft.com/office/drawing/2014/main" id="{72B17619-12E2-D45D-8858-B71783F480D0}"/>
              </a:ext>
            </a:extLst>
          </p:cNvPr>
          <p:cNvSpPr txBox="1">
            <a:spLocks/>
          </p:cNvSpPr>
          <p:nvPr/>
        </p:nvSpPr>
        <p:spPr>
          <a:xfrm>
            <a:off x="5221711" y="3588591"/>
            <a:ext cx="893787" cy="298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</a:rPr>
              <a:t>sample A</a:t>
            </a:r>
          </a:p>
        </p:txBody>
      </p:sp>
      <p:sp>
        <p:nvSpPr>
          <p:cNvPr id="898" name="Title 1">
            <a:extLst>
              <a:ext uri="{FF2B5EF4-FFF2-40B4-BE49-F238E27FC236}">
                <a16:creationId xmlns:a16="http://schemas.microsoft.com/office/drawing/2014/main" id="{3BECDDAA-8745-9ECE-5076-52E9585E5077}"/>
              </a:ext>
            </a:extLst>
          </p:cNvPr>
          <p:cNvSpPr txBox="1">
            <a:spLocks/>
          </p:cNvSpPr>
          <p:nvPr/>
        </p:nvSpPr>
        <p:spPr>
          <a:xfrm>
            <a:off x="6077127" y="4122731"/>
            <a:ext cx="893787" cy="298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</a:rPr>
              <a:t>sample B</a:t>
            </a:r>
          </a:p>
        </p:txBody>
      </p:sp>
      <p:sp>
        <p:nvSpPr>
          <p:cNvPr id="899" name="Title 1">
            <a:extLst>
              <a:ext uri="{FF2B5EF4-FFF2-40B4-BE49-F238E27FC236}">
                <a16:creationId xmlns:a16="http://schemas.microsoft.com/office/drawing/2014/main" id="{D0FE3BDD-3967-B436-0E8F-9B34DEFE134F}"/>
              </a:ext>
            </a:extLst>
          </p:cNvPr>
          <p:cNvSpPr txBox="1">
            <a:spLocks/>
          </p:cNvSpPr>
          <p:nvPr/>
        </p:nvSpPr>
        <p:spPr>
          <a:xfrm>
            <a:off x="5402216" y="4647812"/>
            <a:ext cx="893787" cy="298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</a:rPr>
              <a:t>sample C</a:t>
            </a:r>
          </a:p>
        </p:txBody>
      </p:sp>
    </p:spTree>
    <p:extLst>
      <p:ext uri="{BB962C8B-B14F-4D97-AF65-F5344CB8AC3E}">
        <p14:creationId xmlns:p14="http://schemas.microsoft.com/office/powerpoint/2010/main" val="267026494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roup 791">
            <a:extLst>
              <a:ext uri="{FF2B5EF4-FFF2-40B4-BE49-F238E27FC236}">
                <a16:creationId xmlns:a16="http://schemas.microsoft.com/office/drawing/2014/main" id="{2587C344-81C9-579F-B46C-365ABCC4F840}"/>
              </a:ext>
            </a:extLst>
          </p:cNvPr>
          <p:cNvGrpSpPr/>
          <p:nvPr/>
        </p:nvGrpSpPr>
        <p:grpSpPr>
          <a:xfrm flipV="1">
            <a:off x="7791471" y="5301928"/>
            <a:ext cx="1507394" cy="49314"/>
            <a:chOff x="3147047" y="4114300"/>
            <a:chExt cx="7361665" cy="91397"/>
          </a:xfrm>
        </p:grpSpPr>
        <p:grpSp>
          <p:nvGrpSpPr>
            <p:cNvPr id="793" name="Group 792">
              <a:extLst>
                <a:ext uri="{FF2B5EF4-FFF2-40B4-BE49-F238E27FC236}">
                  <a16:creationId xmlns:a16="http://schemas.microsoft.com/office/drawing/2014/main" id="{CD899E09-717B-65F1-B247-3861789C3D5A}"/>
                </a:ext>
              </a:extLst>
            </p:cNvPr>
            <p:cNvGrpSpPr/>
            <p:nvPr/>
          </p:nvGrpSpPr>
          <p:grpSpPr>
            <a:xfrm>
              <a:off x="3147047" y="4117010"/>
              <a:ext cx="7361665" cy="88685"/>
              <a:chOff x="3118473" y="5725058"/>
              <a:chExt cx="7361665" cy="88685"/>
            </a:xfrm>
          </p:grpSpPr>
          <p:sp>
            <p:nvSpPr>
              <p:cNvPr id="800" name="Rectangle 799">
                <a:extLst>
                  <a:ext uri="{FF2B5EF4-FFF2-40B4-BE49-F238E27FC236}">
                    <a16:creationId xmlns:a16="http://schemas.microsoft.com/office/drawing/2014/main" id="{372D12D9-5055-B2A6-BC24-1858EE5B9711}"/>
                  </a:ext>
                </a:extLst>
              </p:cNvPr>
              <p:cNvSpPr/>
              <p:nvPr/>
            </p:nvSpPr>
            <p:spPr>
              <a:xfrm rot="10800000" flipV="1">
                <a:off x="3118473" y="5727268"/>
                <a:ext cx="707668" cy="821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18" name="Rectangle 817">
                <a:extLst>
                  <a:ext uri="{FF2B5EF4-FFF2-40B4-BE49-F238E27FC236}">
                    <a16:creationId xmlns:a16="http://schemas.microsoft.com/office/drawing/2014/main" id="{CD85EE85-C140-7C6B-21D9-45CDAAFEAC58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94" name="Group 793">
              <a:extLst>
                <a:ext uri="{FF2B5EF4-FFF2-40B4-BE49-F238E27FC236}">
                  <a16:creationId xmlns:a16="http://schemas.microsoft.com/office/drawing/2014/main" id="{5532CF55-2CE7-91C0-AED1-2FC2B6D474D5}"/>
                </a:ext>
              </a:extLst>
            </p:cNvPr>
            <p:cNvGrpSpPr/>
            <p:nvPr/>
          </p:nvGrpSpPr>
          <p:grpSpPr>
            <a:xfrm>
              <a:off x="4564991" y="4114301"/>
              <a:ext cx="4525779" cy="91396"/>
              <a:chOff x="2900900" y="3223662"/>
              <a:chExt cx="4527790" cy="133170"/>
            </a:xfrm>
          </p:grpSpPr>
          <p:sp>
            <p:nvSpPr>
              <p:cNvPr id="797" name="Rectangle 796">
                <a:extLst>
                  <a:ext uri="{FF2B5EF4-FFF2-40B4-BE49-F238E27FC236}">
                    <a16:creationId xmlns:a16="http://schemas.microsoft.com/office/drawing/2014/main" id="{1077EF9E-03BB-D780-243A-B3EBDAF8E695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98" name="Rectangle 797">
                <a:extLst>
                  <a:ext uri="{FF2B5EF4-FFF2-40B4-BE49-F238E27FC236}">
                    <a16:creationId xmlns:a16="http://schemas.microsoft.com/office/drawing/2014/main" id="{76C604D9-5AB9-4620-E678-56D01E8859F2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99" name="Rectangle 798">
                <a:extLst>
                  <a:ext uri="{FF2B5EF4-FFF2-40B4-BE49-F238E27FC236}">
                    <a16:creationId xmlns:a16="http://schemas.microsoft.com/office/drawing/2014/main" id="{2CD941D6-ED6E-E078-086F-C35899F90021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95" name="Rectangle 794">
              <a:extLst>
                <a:ext uri="{FF2B5EF4-FFF2-40B4-BE49-F238E27FC236}">
                  <a16:creationId xmlns:a16="http://schemas.microsoft.com/office/drawing/2014/main" id="{0898E9B0-8920-3CDE-849D-EC2BA8E24D93}"/>
                </a:ext>
              </a:extLst>
            </p:cNvPr>
            <p:cNvSpPr/>
            <p:nvPr/>
          </p:nvSpPr>
          <p:spPr>
            <a:xfrm>
              <a:off x="9090769" y="4114300"/>
              <a:ext cx="710275" cy="913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6" name="Rectangle 795">
              <a:extLst>
                <a:ext uri="{FF2B5EF4-FFF2-40B4-BE49-F238E27FC236}">
                  <a16:creationId xmlns:a16="http://schemas.microsoft.com/office/drawing/2014/main" id="{BA6941E2-B304-3832-32FC-6C93EB04CCBD}"/>
                </a:ext>
              </a:extLst>
            </p:cNvPr>
            <p:cNvSpPr/>
            <p:nvPr/>
          </p:nvSpPr>
          <p:spPr>
            <a:xfrm>
              <a:off x="3854717" y="4114955"/>
              <a:ext cx="710275" cy="8630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901" name="Picture 900">
            <a:extLst>
              <a:ext uri="{FF2B5EF4-FFF2-40B4-BE49-F238E27FC236}">
                <a16:creationId xmlns:a16="http://schemas.microsoft.com/office/drawing/2014/main" id="{9D0843AD-830A-35C1-A0AF-EA3BBCDE1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50" y="3775886"/>
            <a:ext cx="2145990" cy="1447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0277A-BD0A-67B7-7203-DB6526048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65" y="422656"/>
            <a:ext cx="10956403" cy="1325563"/>
          </a:xfrm>
        </p:spPr>
        <p:txBody>
          <a:bodyPr>
            <a:normAutofit/>
          </a:bodyPr>
          <a:lstStyle/>
          <a:p>
            <a:r>
              <a:rPr lang="en-AU" sz="3600" b="1">
                <a:latin typeface="Arial" panose="020B0604020202020204" pitchFamily="34" charset="0"/>
                <a:cs typeface="Arial" panose="020B0604020202020204" pitchFamily="34" charset="0"/>
              </a:rPr>
              <a:t>Nanopore sequencing data processing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73372B-0EE3-33E2-507D-0CD64C424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384915"/>
              </p:ext>
            </p:extLst>
          </p:nvPr>
        </p:nvGraphicFramePr>
        <p:xfrm>
          <a:off x="404895" y="1296676"/>
          <a:ext cx="11517029" cy="248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44" name="TextBox 743">
            <a:extLst>
              <a:ext uri="{FF2B5EF4-FFF2-40B4-BE49-F238E27FC236}">
                <a16:creationId xmlns:a16="http://schemas.microsoft.com/office/drawing/2014/main" id="{22078A83-7078-CAA8-6C7E-0440462456DB}"/>
              </a:ext>
            </a:extLst>
          </p:cNvPr>
          <p:cNvSpPr txBox="1"/>
          <p:nvPr/>
        </p:nvSpPr>
        <p:spPr>
          <a:xfrm>
            <a:off x="9680640" y="6488668"/>
            <a:ext cx="2753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AU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(Karst </a:t>
            </a:r>
            <a:r>
              <a:rPr lang="en-AU" i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et al., </a:t>
            </a:r>
            <a:r>
              <a:rPr lang="en-AU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2021)</a:t>
            </a:r>
          </a:p>
        </p:txBody>
      </p:sp>
      <p:sp>
        <p:nvSpPr>
          <p:cNvPr id="801" name="Title 1">
            <a:extLst>
              <a:ext uri="{FF2B5EF4-FFF2-40B4-BE49-F238E27FC236}">
                <a16:creationId xmlns:a16="http://schemas.microsoft.com/office/drawing/2014/main" id="{9082EF9E-4B6F-E8B5-249E-7A51D44C9D21}"/>
              </a:ext>
            </a:extLst>
          </p:cNvPr>
          <p:cNvSpPr txBox="1">
            <a:spLocks/>
          </p:cNvSpPr>
          <p:nvPr/>
        </p:nvSpPr>
        <p:spPr>
          <a:xfrm>
            <a:off x="2668770" y="5342489"/>
            <a:ext cx="2067598" cy="636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1600">
                <a:latin typeface="Arial" panose="020B0604020202020204" pitchFamily="34" charset="0"/>
                <a:cs typeface="Arial" panose="020B0604020202020204" pitchFamily="34" charset="0"/>
              </a:rPr>
              <a:t>Multiplexed reads from all samples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D0790E-29C6-D110-6CEE-6C09A9C59F5C}"/>
              </a:ext>
            </a:extLst>
          </p:cNvPr>
          <p:cNvGrpSpPr/>
          <p:nvPr/>
        </p:nvGrpSpPr>
        <p:grpSpPr>
          <a:xfrm>
            <a:off x="2913334" y="3834043"/>
            <a:ext cx="1677200" cy="1314107"/>
            <a:chOff x="2913334" y="3834043"/>
            <a:chExt cx="1677200" cy="131410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B188F8A-30F4-313E-D3D8-1B8890C0E7D1}"/>
                </a:ext>
              </a:extLst>
            </p:cNvPr>
            <p:cNvGrpSpPr/>
            <p:nvPr/>
          </p:nvGrpSpPr>
          <p:grpSpPr>
            <a:xfrm flipV="1">
              <a:off x="3147048" y="4068580"/>
              <a:ext cx="1148728" cy="45719"/>
              <a:chOff x="3147047" y="4114300"/>
              <a:chExt cx="7361665" cy="91397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B586AF5-D01D-80A3-B4CE-CE42F2B868D6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05FE94-6820-96C6-2FD4-B8FF6B855019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08C2D60-8E9B-219D-1722-D0BB005ABF44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A021745-D824-7168-549F-9FFEB17D9D60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9B41201-7CE8-9548-7AD6-9AAD9805E371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2D29792-6D93-C257-4442-268364C5248E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9B77B64-D904-F808-AB77-E0F36909451C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BDFC99-97F3-B507-7F07-AD8E663F7DFF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CCD8EB6-542A-86E2-CFA1-C8BB815D989D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661284F-9A58-990A-C7E1-0F2455638CE0}"/>
                </a:ext>
              </a:extLst>
            </p:cNvPr>
            <p:cNvGrpSpPr/>
            <p:nvPr/>
          </p:nvGrpSpPr>
          <p:grpSpPr>
            <a:xfrm flipV="1">
              <a:off x="2925790" y="4292316"/>
              <a:ext cx="1148728" cy="45719"/>
              <a:chOff x="3147047" y="4114300"/>
              <a:chExt cx="7361665" cy="9139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3E3A93D-D9D2-6218-7963-88B02BBE0C2F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CA05BF01-D1BD-2CF9-A436-CF9BE352A3DF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2468ADA1-4712-F675-5D33-09AC02509EF7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37CF4FAA-9569-7BBD-2726-9EFF3388BECC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63CDBCA-86B3-259C-9AA6-D8E2F764EAE5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7E6536DC-0AD8-2F76-2DC3-71AE9D393083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DAA1350-7822-BDB8-767C-96642B1DC833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7EA9E61-FCDC-6C1C-AA60-C2CCC1846D26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553ED5C-6590-8352-FEC5-B2F7B52CC99F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E610830-C416-307E-DFFD-1F84C3D101DE}"/>
                </a:ext>
              </a:extLst>
            </p:cNvPr>
            <p:cNvGrpSpPr/>
            <p:nvPr/>
          </p:nvGrpSpPr>
          <p:grpSpPr>
            <a:xfrm flipV="1">
              <a:off x="3334312" y="4550240"/>
              <a:ext cx="1148728" cy="45719"/>
              <a:chOff x="3147047" y="4114300"/>
              <a:chExt cx="7361665" cy="91397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8BE6CBC-6631-70D0-654A-394623C2F132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DF2E01A-B192-CDD7-FEF0-64958EDBD1CA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84C9D921-D795-B188-24B8-0C3342655389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8C958B98-7200-1C01-815F-A728E329E33C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C3F7415-EF81-EBF0-7477-5EC77DE7D2F7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F602705-2EFD-FF52-44FB-57B1FF813816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B2F177D-B792-44C0-7673-34E688B7CA41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FFDC548-4AAA-1A2D-A489-71EE1AD17C9E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0B305C1-E4E3-10AD-1EA6-9A1CEE5176DD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B9B6DA5-C8A7-F1FC-05A5-14376BFD6112}"/>
                </a:ext>
              </a:extLst>
            </p:cNvPr>
            <p:cNvGrpSpPr/>
            <p:nvPr/>
          </p:nvGrpSpPr>
          <p:grpSpPr>
            <a:xfrm flipV="1">
              <a:off x="3441806" y="3959856"/>
              <a:ext cx="1148728" cy="45719"/>
              <a:chOff x="3147047" y="4114300"/>
              <a:chExt cx="7361665" cy="91397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A5BDE4C5-BA8E-7852-5DFE-E948AB41B58F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4570F085-E755-2722-E1CB-B8FB716C045D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1" name="Rectangle 710">
                  <a:extLst>
                    <a:ext uri="{FF2B5EF4-FFF2-40B4-BE49-F238E27FC236}">
                      <a16:creationId xmlns:a16="http://schemas.microsoft.com/office/drawing/2014/main" id="{0173F9E2-5668-29F7-15D5-653D3E1467E9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04" name="Group 703">
                <a:extLst>
                  <a:ext uri="{FF2B5EF4-FFF2-40B4-BE49-F238E27FC236}">
                    <a16:creationId xmlns:a16="http://schemas.microsoft.com/office/drawing/2014/main" id="{1E01A414-85D7-283A-1897-7542849D183A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617B3B79-15F9-3E13-98E4-B562989E54DA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08" name="Rectangle 707">
                  <a:extLst>
                    <a:ext uri="{FF2B5EF4-FFF2-40B4-BE49-F238E27FC236}">
                      <a16:creationId xmlns:a16="http://schemas.microsoft.com/office/drawing/2014/main" id="{D92D48DC-FFBF-8172-B6F9-0430B008978A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09" name="Rectangle 708">
                  <a:extLst>
                    <a:ext uri="{FF2B5EF4-FFF2-40B4-BE49-F238E27FC236}">
                      <a16:creationId xmlns:a16="http://schemas.microsoft.com/office/drawing/2014/main" id="{B2162309-2412-D4C0-585C-0A3E1E20D4E2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3D17CE57-2164-EBBE-AFBD-B9D9D3F4BDE1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6776B4EF-DCC1-76A8-14CA-18B7F6866615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12" name="Group 711">
              <a:extLst>
                <a:ext uri="{FF2B5EF4-FFF2-40B4-BE49-F238E27FC236}">
                  <a16:creationId xmlns:a16="http://schemas.microsoft.com/office/drawing/2014/main" id="{44964478-F5ED-99FC-0F71-E8045F9CE363}"/>
                </a:ext>
              </a:extLst>
            </p:cNvPr>
            <p:cNvGrpSpPr/>
            <p:nvPr/>
          </p:nvGrpSpPr>
          <p:grpSpPr>
            <a:xfrm flipV="1">
              <a:off x="3321856" y="4406172"/>
              <a:ext cx="1148728" cy="45719"/>
              <a:chOff x="3147047" y="4114300"/>
              <a:chExt cx="7361665" cy="91397"/>
            </a:xfrm>
          </p:grpSpPr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id="{6080557F-6B84-678D-03A0-154BF3D9C49E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AB540024-39A7-46E9-A4A1-032386B82C80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84D396FA-63DB-855D-9F77-5ECE75D5D073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14" name="Group 713">
                <a:extLst>
                  <a:ext uri="{FF2B5EF4-FFF2-40B4-BE49-F238E27FC236}">
                    <a16:creationId xmlns:a16="http://schemas.microsoft.com/office/drawing/2014/main" id="{014600D1-3589-AEA1-64E8-F42F623109D7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717" name="Rectangle 716">
                  <a:extLst>
                    <a:ext uri="{FF2B5EF4-FFF2-40B4-BE49-F238E27FC236}">
                      <a16:creationId xmlns:a16="http://schemas.microsoft.com/office/drawing/2014/main" id="{17ED96FA-D75B-1422-90AB-47F7807790D4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A56216B0-4287-3D43-DA38-7BA5B5589A37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9" name="Rectangle 718">
                  <a:extLst>
                    <a:ext uri="{FF2B5EF4-FFF2-40B4-BE49-F238E27FC236}">
                      <a16:creationId xmlns:a16="http://schemas.microsoft.com/office/drawing/2014/main" id="{5DE9D02B-E10A-6976-A84D-615C32FE5AE8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715" name="Rectangle 714">
                <a:extLst>
                  <a:ext uri="{FF2B5EF4-FFF2-40B4-BE49-F238E27FC236}">
                    <a16:creationId xmlns:a16="http://schemas.microsoft.com/office/drawing/2014/main" id="{6D958D46-6AE0-0AF1-F694-90ECDCD63850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6" name="Rectangle 715">
                <a:extLst>
                  <a:ext uri="{FF2B5EF4-FFF2-40B4-BE49-F238E27FC236}">
                    <a16:creationId xmlns:a16="http://schemas.microsoft.com/office/drawing/2014/main" id="{9C0CF187-776C-5D6B-193C-68CC176A7939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22" name="Group 721">
              <a:extLst>
                <a:ext uri="{FF2B5EF4-FFF2-40B4-BE49-F238E27FC236}">
                  <a16:creationId xmlns:a16="http://schemas.microsoft.com/office/drawing/2014/main" id="{66F6408F-EA08-6195-E921-531F9C8EA680}"/>
                </a:ext>
              </a:extLst>
            </p:cNvPr>
            <p:cNvGrpSpPr/>
            <p:nvPr/>
          </p:nvGrpSpPr>
          <p:grpSpPr>
            <a:xfrm flipV="1">
              <a:off x="2925790" y="4753779"/>
              <a:ext cx="1148728" cy="45719"/>
              <a:chOff x="3147047" y="4114300"/>
              <a:chExt cx="7361665" cy="91397"/>
            </a:xfrm>
          </p:grpSpPr>
          <p:grpSp>
            <p:nvGrpSpPr>
              <p:cNvPr id="723" name="Group 722">
                <a:extLst>
                  <a:ext uri="{FF2B5EF4-FFF2-40B4-BE49-F238E27FC236}">
                    <a16:creationId xmlns:a16="http://schemas.microsoft.com/office/drawing/2014/main" id="{4340D378-1431-AE83-4282-0232948A615F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730" name="Rectangle 729">
                  <a:extLst>
                    <a:ext uri="{FF2B5EF4-FFF2-40B4-BE49-F238E27FC236}">
                      <a16:creationId xmlns:a16="http://schemas.microsoft.com/office/drawing/2014/main" id="{F9E8A09F-0862-0B86-9B2C-74B1B625A740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ACBDCE84-CBEC-8914-88A1-E231246F73B8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24" name="Group 723">
                <a:extLst>
                  <a:ext uri="{FF2B5EF4-FFF2-40B4-BE49-F238E27FC236}">
                    <a16:creationId xmlns:a16="http://schemas.microsoft.com/office/drawing/2014/main" id="{BCEE2EAA-4323-6DD7-BB9A-9241E1572235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95881499-C09E-AF1E-2C21-70A968812F2D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28" name="Rectangle 727">
                  <a:extLst>
                    <a:ext uri="{FF2B5EF4-FFF2-40B4-BE49-F238E27FC236}">
                      <a16:creationId xmlns:a16="http://schemas.microsoft.com/office/drawing/2014/main" id="{6D672161-CCB3-F6E8-3E38-7FEFFF4B60C3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891F41B8-1724-CED3-D34D-6BF9B3C8D71F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99B69DA3-10BE-8CEB-548E-501624529E3D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6" name="Rectangle 725">
                <a:extLst>
                  <a:ext uri="{FF2B5EF4-FFF2-40B4-BE49-F238E27FC236}">
                    <a16:creationId xmlns:a16="http://schemas.microsoft.com/office/drawing/2014/main" id="{0E6FEF50-0042-457A-8290-6002ECF6200E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32" name="Group 731">
              <a:extLst>
                <a:ext uri="{FF2B5EF4-FFF2-40B4-BE49-F238E27FC236}">
                  <a16:creationId xmlns:a16="http://schemas.microsoft.com/office/drawing/2014/main" id="{8664BD08-D98B-31F6-2E3B-0F4385E11397}"/>
                </a:ext>
              </a:extLst>
            </p:cNvPr>
            <p:cNvGrpSpPr/>
            <p:nvPr/>
          </p:nvGrpSpPr>
          <p:grpSpPr>
            <a:xfrm flipV="1">
              <a:off x="3156014" y="4185844"/>
              <a:ext cx="1148728" cy="45719"/>
              <a:chOff x="3147047" y="4114300"/>
              <a:chExt cx="7361665" cy="91397"/>
            </a:xfrm>
          </p:grpSpPr>
          <p:grpSp>
            <p:nvGrpSpPr>
              <p:cNvPr id="733" name="Group 732">
                <a:extLst>
                  <a:ext uri="{FF2B5EF4-FFF2-40B4-BE49-F238E27FC236}">
                    <a16:creationId xmlns:a16="http://schemas.microsoft.com/office/drawing/2014/main" id="{9ABD186B-2E18-4FCE-629D-0AD8CB1EC97B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740" name="Rectangle 739">
                  <a:extLst>
                    <a:ext uri="{FF2B5EF4-FFF2-40B4-BE49-F238E27FC236}">
                      <a16:creationId xmlns:a16="http://schemas.microsoft.com/office/drawing/2014/main" id="{C80F5655-78C2-FD72-F58E-E6B8DC6D98B9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ECD78655-344E-670F-6E24-43591E0D5903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1DF792C4-4997-75D8-6F9A-0ECA5B39D101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4DDAAF79-921A-FD72-7D1D-0F36FD7284B8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D72E0D5B-A9B9-0A14-B950-3D9B4BB0661B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AC9F8C72-A495-69B2-8B32-AB031CAF8F1D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id="{C738FC8B-F655-E0B6-395B-50C04F7C7EDD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6" name="Rectangle 735">
                <a:extLst>
                  <a:ext uri="{FF2B5EF4-FFF2-40B4-BE49-F238E27FC236}">
                    <a16:creationId xmlns:a16="http://schemas.microsoft.com/office/drawing/2014/main" id="{8C530123-959D-D904-1D77-7EFE5EBF2881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53" name="Group 752">
              <a:extLst>
                <a:ext uri="{FF2B5EF4-FFF2-40B4-BE49-F238E27FC236}">
                  <a16:creationId xmlns:a16="http://schemas.microsoft.com/office/drawing/2014/main" id="{AAF374AD-83B1-2E93-D829-CD807D864683}"/>
                </a:ext>
              </a:extLst>
            </p:cNvPr>
            <p:cNvGrpSpPr/>
            <p:nvPr/>
          </p:nvGrpSpPr>
          <p:grpSpPr>
            <a:xfrm flipV="1">
              <a:off x="3019084" y="4642130"/>
              <a:ext cx="1148728" cy="45719"/>
              <a:chOff x="3147047" y="4114300"/>
              <a:chExt cx="7361665" cy="91397"/>
            </a:xfrm>
          </p:grpSpPr>
          <p:grpSp>
            <p:nvGrpSpPr>
              <p:cNvPr id="754" name="Group 753">
                <a:extLst>
                  <a:ext uri="{FF2B5EF4-FFF2-40B4-BE49-F238E27FC236}">
                    <a16:creationId xmlns:a16="http://schemas.microsoft.com/office/drawing/2014/main" id="{E68670ED-1CA4-10F8-348E-00B0420FFBCB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D2876339-667B-386B-D459-6F0F4245711D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62" name="Rectangle 761">
                  <a:extLst>
                    <a:ext uri="{FF2B5EF4-FFF2-40B4-BE49-F238E27FC236}">
                      <a16:creationId xmlns:a16="http://schemas.microsoft.com/office/drawing/2014/main" id="{364A96C9-8218-01E6-A0BD-F6C0E4665A4B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55" name="Group 754">
                <a:extLst>
                  <a:ext uri="{FF2B5EF4-FFF2-40B4-BE49-F238E27FC236}">
                    <a16:creationId xmlns:a16="http://schemas.microsoft.com/office/drawing/2014/main" id="{096CE915-46E9-02FF-5C34-1F8C5A308480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758" name="Rectangle 757">
                  <a:extLst>
                    <a:ext uri="{FF2B5EF4-FFF2-40B4-BE49-F238E27FC236}">
                      <a16:creationId xmlns:a16="http://schemas.microsoft.com/office/drawing/2014/main" id="{456DB3F4-BA2B-066F-014F-53619427E560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51B6B9A0-421C-0299-702B-F28065C5F679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60" name="Rectangle 759">
                  <a:extLst>
                    <a:ext uri="{FF2B5EF4-FFF2-40B4-BE49-F238E27FC236}">
                      <a16:creationId xmlns:a16="http://schemas.microsoft.com/office/drawing/2014/main" id="{4CE3F2FC-875F-064F-15C0-D845F8C1D4F3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2D53E8D9-0EB7-8ED0-CDD3-E0206E415480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57" name="Rectangle 756">
                <a:extLst>
                  <a:ext uri="{FF2B5EF4-FFF2-40B4-BE49-F238E27FC236}">
                    <a16:creationId xmlns:a16="http://schemas.microsoft.com/office/drawing/2014/main" id="{7AD1FC00-4B80-20D5-08EB-7B2092319B5F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63" name="Group 762">
              <a:extLst>
                <a:ext uri="{FF2B5EF4-FFF2-40B4-BE49-F238E27FC236}">
                  <a16:creationId xmlns:a16="http://schemas.microsoft.com/office/drawing/2014/main" id="{7D2A9244-8C5E-BD81-384F-2BAA34230F41}"/>
                </a:ext>
              </a:extLst>
            </p:cNvPr>
            <p:cNvGrpSpPr/>
            <p:nvPr/>
          </p:nvGrpSpPr>
          <p:grpSpPr>
            <a:xfrm flipV="1">
              <a:off x="2913334" y="3834043"/>
              <a:ext cx="1148728" cy="45719"/>
              <a:chOff x="3147047" y="4114300"/>
              <a:chExt cx="7361665" cy="91397"/>
            </a:xfrm>
          </p:grpSpPr>
          <p:grpSp>
            <p:nvGrpSpPr>
              <p:cNvPr id="764" name="Group 763">
                <a:extLst>
                  <a:ext uri="{FF2B5EF4-FFF2-40B4-BE49-F238E27FC236}">
                    <a16:creationId xmlns:a16="http://schemas.microsoft.com/office/drawing/2014/main" id="{4E3651EA-3377-2AE9-0FBD-7A5FA13C9C97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771" name="Rectangle 770">
                  <a:extLst>
                    <a:ext uri="{FF2B5EF4-FFF2-40B4-BE49-F238E27FC236}">
                      <a16:creationId xmlns:a16="http://schemas.microsoft.com/office/drawing/2014/main" id="{D069D017-D098-1462-01EB-FD7E9569DF2F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72" name="Rectangle 771">
                  <a:extLst>
                    <a:ext uri="{FF2B5EF4-FFF2-40B4-BE49-F238E27FC236}">
                      <a16:creationId xmlns:a16="http://schemas.microsoft.com/office/drawing/2014/main" id="{73594928-7642-844D-C7DE-A0072A73AB27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65" name="Group 764">
                <a:extLst>
                  <a:ext uri="{FF2B5EF4-FFF2-40B4-BE49-F238E27FC236}">
                    <a16:creationId xmlns:a16="http://schemas.microsoft.com/office/drawing/2014/main" id="{C235DE08-BC18-3130-9CBA-50AE66F17F44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768" name="Rectangle 767">
                  <a:extLst>
                    <a:ext uri="{FF2B5EF4-FFF2-40B4-BE49-F238E27FC236}">
                      <a16:creationId xmlns:a16="http://schemas.microsoft.com/office/drawing/2014/main" id="{C6BCEAFE-CFB9-2476-1915-A1C69F92CF44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075D65E4-7232-9917-4EB8-00B71D0DBB6D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70" name="Rectangle 769">
                  <a:extLst>
                    <a:ext uri="{FF2B5EF4-FFF2-40B4-BE49-F238E27FC236}">
                      <a16:creationId xmlns:a16="http://schemas.microsoft.com/office/drawing/2014/main" id="{D9331E60-5837-1FA7-7755-C56C2222F13F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766" name="Rectangle 765">
                <a:extLst>
                  <a:ext uri="{FF2B5EF4-FFF2-40B4-BE49-F238E27FC236}">
                    <a16:creationId xmlns:a16="http://schemas.microsoft.com/office/drawing/2014/main" id="{8DC4C6A6-4D64-D55E-F2EF-CCBFA6F957B6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7" name="Rectangle 766">
                <a:extLst>
                  <a:ext uri="{FF2B5EF4-FFF2-40B4-BE49-F238E27FC236}">
                    <a16:creationId xmlns:a16="http://schemas.microsoft.com/office/drawing/2014/main" id="{775B60DD-34FF-96F6-5FC4-90E1FEE214A8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73" name="Group 772">
              <a:extLst>
                <a:ext uri="{FF2B5EF4-FFF2-40B4-BE49-F238E27FC236}">
                  <a16:creationId xmlns:a16="http://schemas.microsoft.com/office/drawing/2014/main" id="{BE5D6303-C79A-ED8C-388D-AE1CEBA86BCD}"/>
                </a:ext>
              </a:extLst>
            </p:cNvPr>
            <p:cNvGrpSpPr/>
            <p:nvPr/>
          </p:nvGrpSpPr>
          <p:grpSpPr>
            <a:xfrm flipV="1">
              <a:off x="3168470" y="4883033"/>
              <a:ext cx="1148728" cy="45719"/>
              <a:chOff x="3147047" y="4114300"/>
              <a:chExt cx="7361665" cy="91397"/>
            </a:xfrm>
          </p:grpSpPr>
          <p:grpSp>
            <p:nvGrpSpPr>
              <p:cNvPr id="774" name="Group 773">
                <a:extLst>
                  <a:ext uri="{FF2B5EF4-FFF2-40B4-BE49-F238E27FC236}">
                    <a16:creationId xmlns:a16="http://schemas.microsoft.com/office/drawing/2014/main" id="{DEF6FFF2-44D1-17B8-FECD-CF3ED50BF354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781" name="Rectangle 780">
                  <a:extLst>
                    <a:ext uri="{FF2B5EF4-FFF2-40B4-BE49-F238E27FC236}">
                      <a16:creationId xmlns:a16="http://schemas.microsoft.com/office/drawing/2014/main" id="{ED198FB6-583F-0779-E865-F24E7F350F09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82" name="Rectangle 781">
                  <a:extLst>
                    <a:ext uri="{FF2B5EF4-FFF2-40B4-BE49-F238E27FC236}">
                      <a16:creationId xmlns:a16="http://schemas.microsoft.com/office/drawing/2014/main" id="{8BC9273C-15EC-7113-8070-F45F4799D73F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75" name="Group 774">
                <a:extLst>
                  <a:ext uri="{FF2B5EF4-FFF2-40B4-BE49-F238E27FC236}">
                    <a16:creationId xmlns:a16="http://schemas.microsoft.com/office/drawing/2014/main" id="{BDC07D57-0162-CBC2-2170-F6111F0DCFBA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778" name="Rectangle 777">
                  <a:extLst>
                    <a:ext uri="{FF2B5EF4-FFF2-40B4-BE49-F238E27FC236}">
                      <a16:creationId xmlns:a16="http://schemas.microsoft.com/office/drawing/2014/main" id="{81293697-841C-05CD-1FA4-7FDD7CEE902C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79" name="Rectangle 778">
                  <a:extLst>
                    <a:ext uri="{FF2B5EF4-FFF2-40B4-BE49-F238E27FC236}">
                      <a16:creationId xmlns:a16="http://schemas.microsoft.com/office/drawing/2014/main" id="{370AC51D-5B5A-C8F1-C9E5-41A489C1FE31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80" name="Rectangle 779">
                  <a:extLst>
                    <a:ext uri="{FF2B5EF4-FFF2-40B4-BE49-F238E27FC236}">
                      <a16:creationId xmlns:a16="http://schemas.microsoft.com/office/drawing/2014/main" id="{1BD931EF-74E8-A669-D332-E1F11069F3EE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776" name="Rectangle 775">
                <a:extLst>
                  <a:ext uri="{FF2B5EF4-FFF2-40B4-BE49-F238E27FC236}">
                    <a16:creationId xmlns:a16="http://schemas.microsoft.com/office/drawing/2014/main" id="{E878032E-6A7C-0F2A-993F-EC6154DEDCB5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7" name="Rectangle 776">
                <a:extLst>
                  <a:ext uri="{FF2B5EF4-FFF2-40B4-BE49-F238E27FC236}">
                    <a16:creationId xmlns:a16="http://schemas.microsoft.com/office/drawing/2014/main" id="{16A2AF90-9C05-C761-3168-43A362611BB2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83" name="Group 782">
              <a:extLst>
                <a:ext uri="{FF2B5EF4-FFF2-40B4-BE49-F238E27FC236}">
                  <a16:creationId xmlns:a16="http://schemas.microsoft.com/office/drawing/2014/main" id="{03C7F04F-081B-D5D7-37BD-717CFF6C20E4}"/>
                </a:ext>
              </a:extLst>
            </p:cNvPr>
            <p:cNvGrpSpPr/>
            <p:nvPr/>
          </p:nvGrpSpPr>
          <p:grpSpPr>
            <a:xfrm flipV="1">
              <a:off x="3015868" y="4994853"/>
              <a:ext cx="1148728" cy="45719"/>
              <a:chOff x="3147047" y="4114300"/>
              <a:chExt cx="7361665" cy="91397"/>
            </a:xfrm>
          </p:grpSpPr>
          <p:grpSp>
            <p:nvGrpSpPr>
              <p:cNvPr id="784" name="Group 783">
                <a:extLst>
                  <a:ext uri="{FF2B5EF4-FFF2-40B4-BE49-F238E27FC236}">
                    <a16:creationId xmlns:a16="http://schemas.microsoft.com/office/drawing/2014/main" id="{5204890F-D243-D616-66CC-8838E293A562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804" name="Rectangle 803">
                  <a:extLst>
                    <a:ext uri="{FF2B5EF4-FFF2-40B4-BE49-F238E27FC236}">
                      <a16:creationId xmlns:a16="http://schemas.microsoft.com/office/drawing/2014/main" id="{6DF89E63-99C7-87E5-539C-DC0C1387700B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05" name="Rectangle 804">
                  <a:extLst>
                    <a:ext uri="{FF2B5EF4-FFF2-40B4-BE49-F238E27FC236}">
                      <a16:creationId xmlns:a16="http://schemas.microsoft.com/office/drawing/2014/main" id="{C5F1FEF9-7BA3-61AD-9F88-7EFD2C449B2F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C4FB7175-9006-A5ED-0466-501161B031A3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788" name="Rectangle 787">
                  <a:extLst>
                    <a:ext uri="{FF2B5EF4-FFF2-40B4-BE49-F238E27FC236}">
                      <a16:creationId xmlns:a16="http://schemas.microsoft.com/office/drawing/2014/main" id="{8C4ADFEB-0AC1-C765-6F35-E331AC100DFB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02" name="Rectangle 801">
                  <a:extLst>
                    <a:ext uri="{FF2B5EF4-FFF2-40B4-BE49-F238E27FC236}">
                      <a16:creationId xmlns:a16="http://schemas.microsoft.com/office/drawing/2014/main" id="{3C3D84BF-9F80-494D-16AD-0DD546371ACC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03" name="Rectangle 802">
                  <a:extLst>
                    <a:ext uri="{FF2B5EF4-FFF2-40B4-BE49-F238E27FC236}">
                      <a16:creationId xmlns:a16="http://schemas.microsoft.com/office/drawing/2014/main" id="{3AACD01B-ACDD-D049-A097-2DF5C6EF9C47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D08249F6-BE9F-54CD-A57C-5F7E0C69C25C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7" name="Rectangle 786">
                <a:extLst>
                  <a:ext uri="{FF2B5EF4-FFF2-40B4-BE49-F238E27FC236}">
                    <a16:creationId xmlns:a16="http://schemas.microsoft.com/office/drawing/2014/main" id="{AEB28BB3-4F7F-FF07-E961-0DA4A99902CD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06" name="Group 805">
              <a:extLst>
                <a:ext uri="{FF2B5EF4-FFF2-40B4-BE49-F238E27FC236}">
                  <a16:creationId xmlns:a16="http://schemas.microsoft.com/office/drawing/2014/main" id="{CE14B9AD-5220-4F21-D6C8-4A0BC295FEA7}"/>
                </a:ext>
              </a:extLst>
            </p:cNvPr>
            <p:cNvGrpSpPr/>
            <p:nvPr/>
          </p:nvGrpSpPr>
          <p:grpSpPr>
            <a:xfrm flipV="1">
              <a:off x="3276991" y="5102431"/>
              <a:ext cx="1148728" cy="45719"/>
              <a:chOff x="3147047" y="4114300"/>
              <a:chExt cx="7361665" cy="91397"/>
            </a:xfrm>
          </p:grpSpPr>
          <p:grpSp>
            <p:nvGrpSpPr>
              <p:cNvPr id="807" name="Group 806">
                <a:extLst>
                  <a:ext uri="{FF2B5EF4-FFF2-40B4-BE49-F238E27FC236}">
                    <a16:creationId xmlns:a16="http://schemas.microsoft.com/office/drawing/2014/main" id="{727DF774-A240-F50D-9D99-6A21A590B0D6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814" name="Rectangle 813">
                  <a:extLst>
                    <a:ext uri="{FF2B5EF4-FFF2-40B4-BE49-F238E27FC236}">
                      <a16:creationId xmlns:a16="http://schemas.microsoft.com/office/drawing/2014/main" id="{AFAD6F69-3097-1F3D-C085-B495DBCC0971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15" name="Rectangle 814">
                  <a:extLst>
                    <a:ext uri="{FF2B5EF4-FFF2-40B4-BE49-F238E27FC236}">
                      <a16:creationId xmlns:a16="http://schemas.microsoft.com/office/drawing/2014/main" id="{5BC902E2-ECDE-D7D7-F6FB-987D689001CE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808" name="Group 807">
                <a:extLst>
                  <a:ext uri="{FF2B5EF4-FFF2-40B4-BE49-F238E27FC236}">
                    <a16:creationId xmlns:a16="http://schemas.microsoft.com/office/drawing/2014/main" id="{EEF6DDC6-A820-0ABB-65A1-526886F71E08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811" name="Rectangle 810">
                  <a:extLst>
                    <a:ext uri="{FF2B5EF4-FFF2-40B4-BE49-F238E27FC236}">
                      <a16:creationId xmlns:a16="http://schemas.microsoft.com/office/drawing/2014/main" id="{4CB32E81-4102-C6FA-1BB7-CF6D8D028786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12" name="Rectangle 811">
                  <a:extLst>
                    <a:ext uri="{FF2B5EF4-FFF2-40B4-BE49-F238E27FC236}">
                      <a16:creationId xmlns:a16="http://schemas.microsoft.com/office/drawing/2014/main" id="{62228A83-5E15-1DE9-379B-D311C74ACC86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13" name="Rectangle 812">
                  <a:extLst>
                    <a:ext uri="{FF2B5EF4-FFF2-40B4-BE49-F238E27FC236}">
                      <a16:creationId xmlns:a16="http://schemas.microsoft.com/office/drawing/2014/main" id="{AF9FD5BD-67B4-EF1A-184C-A9BDB967705D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809" name="Rectangle 808">
                <a:extLst>
                  <a:ext uri="{FF2B5EF4-FFF2-40B4-BE49-F238E27FC236}">
                    <a16:creationId xmlns:a16="http://schemas.microsoft.com/office/drawing/2014/main" id="{BB36FFCA-BD71-8A9B-2F84-031CE2E2F180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10" name="Rectangle 809">
                <a:extLst>
                  <a:ext uri="{FF2B5EF4-FFF2-40B4-BE49-F238E27FC236}">
                    <a16:creationId xmlns:a16="http://schemas.microsoft.com/office/drawing/2014/main" id="{512BC8FE-17DF-1775-FA50-37901E8FBB14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pic>
        <p:nvPicPr>
          <p:cNvPr id="816" name="Picture 815">
            <a:extLst>
              <a:ext uri="{FF2B5EF4-FFF2-40B4-BE49-F238E27FC236}">
                <a16:creationId xmlns:a16="http://schemas.microsoft.com/office/drawing/2014/main" id="{70FDAD3D-7BE0-B920-BF45-ABC92B942CF4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895" y="1458456"/>
            <a:ext cx="374833" cy="546251"/>
          </a:xfrm>
          <a:prstGeom prst="rect">
            <a:avLst/>
          </a:prstGeom>
        </p:spPr>
      </p:pic>
      <p:pic>
        <p:nvPicPr>
          <p:cNvPr id="817" name="Picture 12" descr="Dna, computer, scientific, computing, sequence icon - Download on Iconfinder">
            <a:extLst>
              <a:ext uri="{FF2B5EF4-FFF2-40B4-BE49-F238E27FC236}">
                <a16:creationId xmlns:a16="http://schemas.microsoft.com/office/drawing/2014/main" id="{38B94983-AB91-2743-BCBB-AB366F8ED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860" y="1520652"/>
            <a:ext cx="455134" cy="45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6" name="Title 1">
            <a:extLst>
              <a:ext uri="{FF2B5EF4-FFF2-40B4-BE49-F238E27FC236}">
                <a16:creationId xmlns:a16="http://schemas.microsoft.com/office/drawing/2014/main" id="{4457F7A4-6577-419E-61D8-43329DB125A8}"/>
              </a:ext>
            </a:extLst>
          </p:cNvPr>
          <p:cNvSpPr txBox="1">
            <a:spLocks/>
          </p:cNvSpPr>
          <p:nvPr/>
        </p:nvSpPr>
        <p:spPr>
          <a:xfrm>
            <a:off x="4738776" y="5324133"/>
            <a:ext cx="2753443" cy="636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1600">
                <a:latin typeface="Arial" panose="020B0604020202020204" pitchFamily="34" charset="0"/>
                <a:cs typeface="Arial" panose="020B0604020202020204" pitchFamily="34" charset="0"/>
              </a:rPr>
              <a:t>Demultiplex by barcodes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14174A-A1AD-D30A-AA59-E0189D709F1C}"/>
              </a:ext>
            </a:extLst>
          </p:cNvPr>
          <p:cNvGrpSpPr/>
          <p:nvPr/>
        </p:nvGrpSpPr>
        <p:grpSpPr>
          <a:xfrm rot="790638">
            <a:off x="8131765" y="4983823"/>
            <a:ext cx="130512" cy="219926"/>
            <a:chOff x="7016801" y="4675639"/>
            <a:chExt cx="792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30E570-5C4E-E12F-553A-FEFF47338445}"/>
                    </a:ext>
                  </a:extLst>
                </p14:cNvPr>
                <p14:cNvContentPartPr/>
                <p14:nvPr/>
              </p14:nvContentPartPr>
              <p14:xfrm>
                <a:off x="7016801" y="4677079"/>
                <a:ext cx="30240" cy="48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30E570-5C4E-E12F-553A-FEFF4733844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14171" y="4674254"/>
                  <a:ext cx="35499" cy="546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2E4C757-09BF-3FBB-6DF5-1F467078676F}"/>
                    </a:ext>
                  </a:extLst>
                </p14:cNvPr>
                <p14:cNvContentPartPr/>
                <p14:nvPr/>
              </p14:nvContentPartPr>
              <p14:xfrm>
                <a:off x="7067201" y="4675639"/>
                <a:ext cx="28800" cy="50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2E4C757-09BF-3FBB-6DF5-1F467078676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64543" y="4672793"/>
                  <a:ext cx="34117" cy="557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03295DD-FBF7-F30A-8002-F9E7A93CD83D}"/>
                    </a:ext>
                  </a:extLst>
                </p14:cNvPr>
                <p14:cNvContentPartPr/>
                <p14:nvPr/>
              </p14:nvContentPartPr>
              <p14:xfrm>
                <a:off x="7040921" y="4722799"/>
                <a:ext cx="2520" cy="21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03295DD-FBF7-F30A-8002-F9E7A93CD83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38401" y="4719935"/>
                  <a:ext cx="7560" cy="269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2278B40-CEF6-0C6D-B712-747B7E8F97FB}"/>
                    </a:ext>
                  </a:extLst>
                </p14:cNvPr>
                <p14:cNvContentPartPr/>
                <p14:nvPr/>
              </p14:nvContentPartPr>
              <p14:xfrm>
                <a:off x="7022626" y="4726807"/>
                <a:ext cx="46440" cy="78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2278B40-CEF6-0C6D-B712-747B7E8F97F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19997" y="4723962"/>
                  <a:ext cx="51697" cy="841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B9A4B5B-D2D4-9445-1019-4C143DDC73E9}"/>
                    </a:ext>
                  </a:extLst>
                </p14:cNvPr>
                <p14:cNvContentPartPr/>
                <p14:nvPr/>
              </p14:nvContentPartPr>
              <p14:xfrm>
                <a:off x="7040921" y="4742239"/>
                <a:ext cx="11880" cy="78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B9A4B5B-D2D4-9445-1019-4C143DDC73E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38281" y="4739390"/>
                  <a:ext cx="17160" cy="8381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324B1B1-989B-48CD-E805-F8E99F7EB6CA}"/>
                  </a:ext>
                </a:extLst>
              </p14:cNvPr>
              <p14:cNvContentPartPr/>
              <p14:nvPr/>
            </p14:nvContentPartPr>
            <p14:xfrm rot="20959076">
              <a:off x="8009658" y="5266705"/>
              <a:ext cx="145609" cy="128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324B1B1-989B-48CD-E805-F8E99F7EB6C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20959076">
                <a:off x="8005344" y="5262385"/>
                <a:ext cx="154238" cy="1371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0C06F12C-9D1F-1920-82B7-9E0F514CBCAB}"/>
              </a:ext>
            </a:extLst>
          </p:cNvPr>
          <p:cNvSpPr txBox="1">
            <a:spLocks/>
          </p:cNvSpPr>
          <p:nvPr/>
        </p:nvSpPr>
        <p:spPr>
          <a:xfrm>
            <a:off x="7669971" y="5340671"/>
            <a:ext cx="2441520" cy="373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400">
                <a:latin typeface="Arial" panose="020B0604020202020204" pitchFamily="34" charset="0"/>
                <a:cs typeface="Arial" panose="020B0604020202020204" pitchFamily="34" charset="0"/>
              </a:rPr>
              <a:t>Adapter &amp; barcode trimming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D28E565A-A3AC-0D27-5E39-587AA2F6DD91}"/>
              </a:ext>
            </a:extLst>
          </p:cNvPr>
          <p:cNvSpPr txBox="1">
            <a:spLocks/>
          </p:cNvSpPr>
          <p:nvPr/>
        </p:nvSpPr>
        <p:spPr>
          <a:xfrm>
            <a:off x="7669972" y="3850803"/>
            <a:ext cx="2251554" cy="373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400">
                <a:latin typeface="Arial" panose="020B0604020202020204" pitchFamily="34" charset="0"/>
                <a:cs typeface="Arial" panose="020B0604020202020204" pitchFamily="34" charset="0"/>
              </a:rPr>
              <a:t>Length filtering</a:t>
            </a:r>
          </a:p>
        </p:txBody>
      </p:sp>
      <p:sp>
        <p:nvSpPr>
          <p:cNvPr id="904" name="Cross 903">
            <a:extLst>
              <a:ext uri="{FF2B5EF4-FFF2-40B4-BE49-F238E27FC236}">
                <a16:creationId xmlns:a16="http://schemas.microsoft.com/office/drawing/2014/main" id="{6C632412-3EE9-E9A1-1F2A-135D50CE3E47}"/>
              </a:ext>
            </a:extLst>
          </p:cNvPr>
          <p:cNvSpPr/>
          <p:nvPr/>
        </p:nvSpPr>
        <p:spPr>
          <a:xfrm rot="2700000">
            <a:off x="9350814" y="4382475"/>
            <a:ext cx="280854" cy="275160"/>
          </a:xfrm>
          <a:prstGeom prst="plus">
            <a:avLst>
              <a:gd name="adj" fmla="val 410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u="sng"/>
          </a:p>
        </p:txBody>
      </p:sp>
      <p:sp>
        <p:nvSpPr>
          <p:cNvPr id="905" name="Title 1">
            <a:extLst>
              <a:ext uri="{FF2B5EF4-FFF2-40B4-BE49-F238E27FC236}">
                <a16:creationId xmlns:a16="http://schemas.microsoft.com/office/drawing/2014/main" id="{E528446F-D13E-8C9A-70BB-A18EAE5E3F40}"/>
              </a:ext>
            </a:extLst>
          </p:cNvPr>
          <p:cNvSpPr txBox="1">
            <a:spLocks/>
          </p:cNvSpPr>
          <p:nvPr/>
        </p:nvSpPr>
        <p:spPr>
          <a:xfrm>
            <a:off x="7669972" y="4570440"/>
            <a:ext cx="2251554" cy="373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400">
                <a:latin typeface="Arial" panose="020B0604020202020204" pitchFamily="34" charset="0"/>
                <a:cs typeface="Arial" panose="020B0604020202020204" pitchFamily="34" charset="0"/>
              </a:rPr>
              <a:t>Quality filtering</a:t>
            </a:r>
          </a:p>
        </p:txBody>
      </p:sp>
      <p:grpSp>
        <p:nvGrpSpPr>
          <p:cNvPr id="917" name="Group 916">
            <a:extLst>
              <a:ext uri="{FF2B5EF4-FFF2-40B4-BE49-F238E27FC236}">
                <a16:creationId xmlns:a16="http://schemas.microsoft.com/office/drawing/2014/main" id="{D2761116-0036-7DFE-046F-B8D102EE7EAD}"/>
              </a:ext>
            </a:extLst>
          </p:cNvPr>
          <p:cNvGrpSpPr/>
          <p:nvPr/>
        </p:nvGrpSpPr>
        <p:grpSpPr>
          <a:xfrm>
            <a:off x="7782684" y="3714560"/>
            <a:ext cx="958590" cy="121995"/>
            <a:chOff x="7681585" y="4294155"/>
            <a:chExt cx="958590" cy="121995"/>
          </a:xfrm>
        </p:grpSpPr>
        <p:pic>
          <p:nvPicPr>
            <p:cNvPr id="914" name="Picture 913">
              <a:extLst>
                <a:ext uri="{FF2B5EF4-FFF2-40B4-BE49-F238E27FC236}">
                  <a16:creationId xmlns:a16="http://schemas.microsoft.com/office/drawing/2014/main" id="{B4C929B2-5AF8-199B-50C0-50B6B07A82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19903" t="2" b="-2"/>
            <a:stretch/>
          </p:blipFill>
          <p:spPr>
            <a:xfrm flipV="1">
              <a:off x="8082622" y="4294155"/>
              <a:ext cx="557553" cy="121995"/>
            </a:xfrm>
            <a:prstGeom prst="rect">
              <a:avLst/>
            </a:prstGeom>
          </p:spPr>
        </p:pic>
        <p:pic>
          <p:nvPicPr>
            <p:cNvPr id="916" name="Picture 915">
              <a:extLst>
                <a:ext uri="{FF2B5EF4-FFF2-40B4-BE49-F238E27FC236}">
                  <a16:creationId xmlns:a16="http://schemas.microsoft.com/office/drawing/2014/main" id="{B000F9C1-A619-20C9-934C-AA39A7F02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 flipV="1">
              <a:off x="7681585" y="4314578"/>
              <a:ext cx="404905" cy="67904"/>
            </a:xfrm>
            <a:prstGeom prst="rect">
              <a:avLst/>
            </a:prstGeom>
          </p:spPr>
        </p:pic>
      </p:grpSp>
      <p:sp>
        <p:nvSpPr>
          <p:cNvPr id="928" name="Cross 927">
            <a:extLst>
              <a:ext uri="{FF2B5EF4-FFF2-40B4-BE49-F238E27FC236}">
                <a16:creationId xmlns:a16="http://schemas.microsoft.com/office/drawing/2014/main" id="{0CAB1C16-C32B-772A-8F11-63480F2A117B}"/>
              </a:ext>
            </a:extLst>
          </p:cNvPr>
          <p:cNvSpPr/>
          <p:nvPr/>
        </p:nvSpPr>
        <p:spPr>
          <a:xfrm rot="2700000">
            <a:off x="8718135" y="3648199"/>
            <a:ext cx="280854" cy="275160"/>
          </a:xfrm>
          <a:prstGeom prst="plus">
            <a:avLst>
              <a:gd name="adj" fmla="val 410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u="sng"/>
          </a:p>
        </p:txBody>
      </p:sp>
      <p:grpSp>
        <p:nvGrpSpPr>
          <p:cNvPr id="929" name="Group 928">
            <a:extLst>
              <a:ext uri="{FF2B5EF4-FFF2-40B4-BE49-F238E27FC236}">
                <a16:creationId xmlns:a16="http://schemas.microsoft.com/office/drawing/2014/main" id="{7D9C35AD-097A-48D0-49BE-0E4343C045EE}"/>
              </a:ext>
            </a:extLst>
          </p:cNvPr>
          <p:cNvGrpSpPr/>
          <p:nvPr/>
        </p:nvGrpSpPr>
        <p:grpSpPr>
          <a:xfrm flipV="1">
            <a:off x="7781386" y="4492455"/>
            <a:ext cx="1507394" cy="49314"/>
            <a:chOff x="3147047" y="4114300"/>
            <a:chExt cx="7361665" cy="91397"/>
          </a:xfrm>
        </p:grpSpPr>
        <p:grpSp>
          <p:nvGrpSpPr>
            <p:cNvPr id="930" name="Group 929">
              <a:extLst>
                <a:ext uri="{FF2B5EF4-FFF2-40B4-BE49-F238E27FC236}">
                  <a16:creationId xmlns:a16="http://schemas.microsoft.com/office/drawing/2014/main" id="{6ED6D0F9-9F17-53C5-0A56-34BFB2C59517}"/>
                </a:ext>
              </a:extLst>
            </p:cNvPr>
            <p:cNvGrpSpPr/>
            <p:nvPr/>
          </p:nvGrpSpPr>
          <p:grpSpPr>
            <a:xfrm>
              <a:off x="3147047" y="4117010"/>
              <a:ext cx="7361665" cy="88685"/>
              <a:chOff x="3118473" y="5725058"/>
              <a:chExt cx="7361665" cy="88685"/>
            </a:xfrm>
          </p:grpSpPr>
          <p:sp>
            <p:nvSpPr>
              <p:cNvPr id="937" name="Rectangle 936">
                <a:extLst>
                  <a:ext uri="{FF2B5EF4-FFF2-40B4-BE49-F238E27FC236}">
                    <a16:creationId xmlns:a16="http://schemas.microsoft.com/office/drawing/2014/main" id="{7594C9E0-160D-ED88-E03E-D083E96D0392}"/>
                  </a:ext>
                </a:extLst>
              </p:cNvPr>
              <p:cNvSpPr/>
              <p:nvPr/>
            </p:nvSpPr>
            <p:spPr>
              <a:xfrm rot="10800000" flipV="1">
                <a:off x="3118473" y="5727268"/>
                <a:ext cx="707668" cy="821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38" name="Rectangle 937">
                <a:extLst>
                  <a:ext uri="{FF2B5EF4-FFF2-40B4-BE49-F238E27FC236}">
                    <a16:creationId xmlns:a16="http://schemas.microsoft.com/office/drawing/2014/main" id="{A5EFD0D9-EF65-3E91-8F87-27F601172C80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31" name="Group 930">
              <a:extLst>
                <a:ext uri="{FF2B5EF4-FFF2-40B4-BE49-F238E27FC236}">
                  <a16:creationId xmlns:a16="http://schemas.microsoft.com/office/drawing/2014/main" id="{C58F7B0E-531B-0C5C-76E3-13991A8D22FA}"/>
                </a:ext>
              </a:extLst>
            </p:cNvPr>
            <p:cNvGrpSpPr/>
            <p:nvPr/>
          </p:nvGrpSpPr>
          <p:grpSpPr>
            <a:xfrm>
              <a:off x="4564991" y="4114301"/>
              <a:ext cx="4525779" cy="91396"/>
              <a:chOff x="2900900" y="3223662"/>
              <a:chExt cx="4527790" cy="133170"/>
            </a:xfrm>
          </p:grpSpPr>
          <p:sp>
            <p:nvSpPr>
              <p:cNvPr id="934" name="Rectangle 933">
                <a:extLst>
                  <a:ext uri="{FF2B5EF4-FFF2-40B4-BE49-F238E27FC236}">
                    <a16:creationId xmlns:a16="http://schemas.microsoft.com/office/drawing/2014/main" id="{1E5BF2A8-FF3A-24DF-91F0-87FCE34D1559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35" name="Rectangle 934">
                <a:extLst>
                  <a:ext uri="{FF2B5EF4-FFF2-40B4-BE49-F238E27FC236}">
                    <a16:creationId xmlns:a16="http://schemas.microsoft.com/office/drawing/2014/main" id="{0A9E1744-E190-E4B4-6608-B3FD8F11530E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36" name="Rectangle 935">
                <a:extLst>
                  <a:ext uri="{FF2B5EF4-FFF2-40B4-BE49-F238E27FC236}">
                    <a16:creationId xmlns:a16="http://schemas.microsoft.com/office/drawing/2014/main" id="{202F321B-CC72-0D3D-301A-ADD4F6B0146D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932" name="Rectangle 931">
              <a:extLst>
                <a:ext uri="{FF2B5EF4-FFF2-40B4-BE49-F238E27FC236}">
                  <a16:creationId xmlns:a16="http://schemas.microsoft.com/office/drawing/2014/main" id="{806760A6-0A87-2139-72FB-07BD425BBCBB}"/>
                </a:ext>
              </a:extLst>
            </p:cNvPr>
            <p:cNvSpPr/>
            <p:nvPr/>
          </p:nvSpPr>
          <p:spPr>
            <a:xfrm>
              <a:off x="9090769" y="4114300"/>
              <a:ext cx="710275" cy="913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3" name="Rectangle 932">
              <a:extLst>
                <a:ext uri="{FF2B5EF4-FFF2-40B4-BE49-F238E27FC236}">
                  <a16:creationId xmlns:a16="http://schemas.microsoft.com/office/drawing/2014/main" id="{24BA7DA9-C5B5-B4D3-AC18-69680E4B72EC}"/>
                </a:ext>
              </a:extLst>
            </p:cNvPr>
            <p:cNvSpPr/>
            <p:nvPr/>
          </p:nvSpPr>
          <p:spPr>
            <a:xfrm>
              <a:off x="3854717" y="4114955"/>
              <a:ext cx="710275" cy="8630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42" name="Ink 741">
                <a:extLst>
                  <a:ext uri="{FF2B5EF4-FFF2-40B4-BE49-F238E27FC236}">
                    <a16:creationId xmlns:a16="http://schemas.microsoft.com/office/drawing/2014/main" id="{08949839-6594-3768-7EF3-828C38369C0A}"/>
                  </a:ext>
                </a:extLst>
              </p14:cNvPr>
              <p14:cNvContentPartPr/>
              <p14:nvPr/>
            </p14:nvContentPartPr>
            <p14:xfrm>
              <a:off x="8353250" y="4495655"/>
              <a:ext cx="360" cy="45000"/>
            </p14:xfrm>
          </p:contentPart>
        </mc:Choice>
        <mc:Fallback xmlns="">
          <p:pic>
            <p:nvPicPr>
              <p:cNvPr id="742" name="Ink 741">
                <a:extLst>
                  <a:ext uri="{FF2B5EF4-FFF2-40B4-BE49-F238E27FC236}">
                    <a16:creationId xmlns:a16="http://schemas.microsoft.com/office/drawing/2014/main" id="{08949839-6594-3768-7EF3-828C38369C0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44250" y="4486655"/>
                <a:ext cx="180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43" name="Ink 742">
                <a:extLst>
                  <a:ext uri="{FF2B5EF4-FFF2-40B4-BE49-F238E27FC236}">
                    <a16:creationId xmlns:a16="http://schemas.microsoft.com/office/drawing/2014/main" id="{A2A22D32-58F8-2CC5-0CC5-97ECC8CD2690}"/>
                  </a:ext>
                </a:extLst>
              </p14:cNvPr>
              <p14:cNvContentPartPr/>
              <p14:nvPr/>
            </p14:nvContentPartPr>
            <p14:xfrm>
              <a:off x="8398661" y="4494503"/>
              <a:ext cx="360" cy="45000"/>
            </p14:xfrm>
          </p:contentPart>
        </mc:Choice>
        <mc:Fallback xmlns="">
          <p:pic>
            <p:nvPicPr>
              <p:cNvPr id="743" name="Ink 742">
                <a:extLst>
                  <a:ext uri="{FF2B5EF4-FFF2-40B4-BE49-F238E27FC236}">
                    <a16:creationId xmlns:a16="http://schemas.microsoft.com/office/drawing/2014/main" id="{A2A22D32-58F8-2CC5-0CC5-97ECC8CD269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89661" y="4485503"/>
                <a:ext cx="180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45" name="Ink 744">
                <a:extLst>
                  <a:ext uri="{FF2B5EF4-FFF2-40B4-BE49-F238E27FC236}">
                    <a16:creationId xmlns:a16="http://schemas.microsoft.com/office/drawing/2014/main" id="{DE77C8C2-940B-FB49-399F-DC0919323689}"/>
                  </a:ext>
                </a:extLst>
              </p14:cNvPr>
              <p14:cNvContentPartPr/>
              <p14:nvPr/>
            </p14:nvContentPartPr>
            <p14:xfrm>
              <a:off x="8542067" y="4493477"/>
              <a:ext cx="360" cy="45000"/>
            </p14:xfrm>
          </p:contentPart>
        </mc:Choice>
        <mc:Fallback xmlns="">
          <p:pic>
            <p:nvPicPr>
              <p:cNvPr id="745" name="Ink 744">
                <a:extLst>
                  <a:ext uri="{FF2B5EF4-FFF2-40B4-BE49-F238E27FC236}">
                    <a16:creationId xmlns:a16="http://schemas.microsoft.com/office/drawing/2014/main" id="{DE77C8C2-940B-FB49-399F-DC091932368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533067" y="4484477"/>
                <a:ext cx="180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46" name="Ink 745">
                <a:extLst>
                  <a:ext uri="{FF2B5EF4-FFF2-40B4-BE49-F238E27FC236}">
                    <a16:creationId xmlns:a16="http://schemas.microsoft.com/office/drawing/2014/main" id="{1308A483-BC50-3497-A9D8-28CA40A591D4}"/>
                  </a:ext>
                </a:extLst>
              </p14:cNvPr>
              <p14:cNvContentPartPr/>
              <p14:nvPr/>
            </p14:nvContentPartPr>
            <p14:xfrm>
              <a:off x="8659745" y="4491646"/>
              <a:ext cx="360" cy="45000"/>
            </p14:xfrm>
          </p:contentPart>
        </mc:Choice>
        <mc:Fallback xmlns="">
          <p:pic>
            <p:nvPicPr>
              <p:cNvPr id="746" name="Ink 745">
                <a:extLst>
                  <a:ext uri="{FF2B5EF4-FFF2-40B4-BE49-F238E27FC236}">
                    <a16:creationId xmlns:a16="http://schemas.microsoft.com/office/drawing/2014/main" id="{1308A483-BC50-3497-A9D8-28CA40A591D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50745" y="4482646"/>
                <a:ext cx="180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47" name="Ink 746">
                <a:extLst>
                  <a:ext uri="{FF2B5EF4-FFF2-40B4-BE49-F238E27FC236}">
                    <a16:creationId xmlns:a16="http://schemas.microsoft.com/office/drawing/2014/main" id="{E4678A12-3DE5-5C2E-2ECC-FA666D1E553B}"/>
                  </a:ext>
                </a:extLst>
              </p14:cNvPr>
              <p14:cNvContentPartPr/>
              <p14:nvPr/>
            </p14:nvContentPartPr>
            <p14:xfrm>
              <a:off x="8179709" y="4491036"/>
              <a:ext cx="360" cy="45000"/>
            </p14:xfrm>
          </p:contentPart>
        </mc:Choice>
        <mc:Fallback xmlns="">
          <p:pic>
            <p:nvPicPr>
              <p:cNvPr id="747" name="Ink 746">
                <a:extLst>
                  <a:ext uri="{FF2B5EF4-FFF2-40B4-BE49-F238E27FC236}">
                    <a16:creationId xmlns:a16="http://schemas.microsoft.com/office/drawing/2014/main" id="{E4678A12-3DE5-5C2E-2ECC-FA666D1E553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170709" y="4482036"/>
                <a:ext cx="180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48" name="Ink 747">
                <a:extLst>
                  <a:ext uri="{FF2B5EF4-FFF2-40B4-BE49-F238E27FC236}">
                    <a16:creationId xmlns:a16="http://schemas.microsoft.com/office/drawing/2014/main" id="{7858E1F2-1FC1-949F-4836-053B5749DF32}"/>
                  </a:ext>
                </a:extLst>
              </p14:cNvPr>
              <p14:cNvContentPartPr/>
              <p14:nvPr/>
            </p14:nvContentPartPr>
            <p14:xfrm>
              <a:off x="7981824" y="4494612"/>
              <a:ext cx="360" cy="45000"/>
            </p14:xfrm>
          </p:contentPart>
        </mc:Choice>
        <mc:Fallback xmlns="">
          <p:pic>
            <p:nvPicPr>
              <p:cNvPr id="748" name="Ink 747">
                <a:extLst>
                  <a:ext uri="{FF2B5EF4-FFF2-40B4-BE49-F238E27FC236}">
                    <a16:creationId xmlns:a16="http://schemas.microsoft.com/office/drawing/2014/main" id="{7858E1F2-1FC1-949F-4836-053B5749DF3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972824" y="4485612"/>
                <a:ext cx="180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49" name="Ink 748">
                <a:extLst>
                  <a:ext uri="{FF2B5EF4-FFF2-40B4-BE49-F238E27FC236}">
                    <a16:creationId xmlns:a16="http://schemas.microsoft.com/office/drawing/2014/main" id="{291806A0-0E36-77DB-FBA9-AB374FC98451}"/>
                  </a:ext>
                </a:extLst>
              </p14:cNvPr>
              <p14:cNvContentPartPr/>
              <p14:nvPr/>
            </p14:nvContentPartPr>
            <p14:xfrm>
              <a:off x="8026776" y="4497092"/>
              <a:ext cx="360" cy="45000"/>
            </p14:xfrm>
          </p:contentPart>
        </mc:Choice>
        <mc:Fallback xmlns="">
          <p:pic>
            <p:nvPicPr>
              <p:cNvPr id="749" name="Ink 748">
                <a:extLst>
                  <a:ext uri="{FF2B5EF4-FFF2-40B4-BE49-F238E27FC236}">
                    <a16:creationId xmlns:a16="http://schemas.microsoft.com/office/drawing/2014/main" id="{291806A0-0E36-77DB-FBA9-AB374FC9845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17776" y="4488092"/>
                <a:ext cx="180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50" name="Ink 749">
                <a:extLst>
                  <a:ext uri="{FF2B5EF4-FFF2-40B4-BE49-F238E27FC236}">
                    <a16:creationId xmlns:a16="http://schemas.microsoft.com/office/drawing/2014/main" id="{B5A79EC7-DB39-59B7-22CC-29E7DDB416EC}"/>
                  </a:ext>
                </a:extLst>
              </p14:cNvPr>
              <p14:cNvContentPartPr/>
              <p14:nvPr/>
            </p14:nvContentPartPr>
            <p14:xfrm>
              <a:off x="8743841" y="4493517"/>
              <a:ext cx="360" cy="45000"/>
            </p14:xfrm>
          </p:contentPart>
        </mc:Choice>
        <mc:Fallback xmlns="">
          <p:pic>
            <p:nvPicPr>
              <p:cNvPr id="750" name="Ink 749">
                <a:extLst>
                  <a:ext uri="{FF2B5EF4-FFF2-40B4-BE49-F238E27FC236}">
                    <a16:creationId xmlns:a16="http://schemas.microsoft.com/office/drawing/2014/main" id="{B5A79EC7-DB39-59B7-22CC-29E7DDB416E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734841" y="4484517"/>
                <a:ext cx="180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51" name="Ink 750">
                <a:extLst>
                  <a:ext uri="{FF2B5EF4-FFF2-40B4-BE49-F238E27FC236}">
                    <a16:creationId xmlns:a16="http://schemas.microsoft.com/office/drawing/2014/main" id="{01CB5378-3E86-63B0-B04C-2D66217289A5}"/>
                  </a:ext>
                </a:extLst>
              </p14:cNvPr>
              <p14:cNvContentPartPr/>
              <p14:nvPr/>
            </p14:nvContentPartPr>
            <p14:xfrm>
              <a:off x="8789252" y="4492365"/>
              <a:ext cx="360" cy="45000"/>
            </p14:xfrm>
          </p:contentPart>
        </mc:Choice>
        <mc:Fallback xmlns="">
          <p:pic>
            <p:nvPicPr>
              <p:cNvPr id="751" name="Ink 750">
                <a:extLst>
                  <a:ext uri="{FF2B5EF4-FFF2-40B4-BE49-F238E27FC236}">
                    <a16:creationId xmlns:a16="http://schemas.microsoft.com/office/drawing/2014/main" id="{01CB5378-3E86-63B0-B04C-2D66217289A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780252" y="4483365"/>
                <a:ext cx="180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52" name="Ink 751">
                <a:extLst>
                  <a:ext uri="{FF2B5EF4-FFF2-40B4-BE49-F238E27FC236}">
                    <a16:creationId xmlns:a16="http://schemas.microsoft.com/office/drawing/2014/main" id="{1F9C9C25-D57B-C9CB-8C00-B581B4954BC9}"/>
                  </a:ext>
                </a:extLst>
              </p14:cNvPr>
              <p14:cNvContentPartPr/>
              <p14:nvPr/>
            </p14:nvContentPartPr>
            <p14:xfrm>
              <a:off x="8954116" y="4495069"/>
              <a:ext cx="360" cy="45000"/>
            </p14:xfrm>
          </p:contentPart>
        </mc:Choice>
        <mc:Fallback xmlns="">
          <p:pic>
            <p:nvPicPr>
              <p:cNvPr id="752" name="Ink 751">
                <a:extLst>
                  <a:ext uri="{FF2B5EF4-FFF2-40B4-BE49-F238E27FC236}">
                    <a16:creationId xmlns:a16="http://schemas.microsoft.com/office/drawing/2014/main" id="{1F9C9C25-D57B-C9CB-8C00-B581B4954BC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45116" y="4486069"/>
                <a:ext cx="180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89" name="Ink 788">
                <a:extLst>
                  <a:ext uri="{FF2B5EF4-FFF2-40B4-BE49-F238E27FC236}">
                    <a16:creationId xmlns:a16="http://schemas.microsoft.com/office/drawing/2014/main" id="{1AD3C1F4-C1C2-5A5D-72A3-05316ABAB863}"/>
                  </a:ext>
                </a:extLst>
              </p14:cNvPr>
              <p14:cNvContentPartPr/>
              <p14:nvPr/>
            </p14:nvContentPartPr>
            <p14:xfrm>
              <a:off x="8999527" y="4493917"/>
              <a:ext cx="360" cy="45000"/>
            </p14:xfrm>
          </p:contentPart>
        </mc:Choice>
        <mc:Fallback xmlns="">
          <p:pic>
            <p:nvPicPr>
              <p:cNvPr id="789" name="Ink 788">
                <a:extLst>
                  <a:ext uri="{FF2B5EF4-FFF2-40B4-BE49-F238E27FC236}">
                    <a16:creationId xmlns:a16="http://schemas.microsoft.com/office/drawing/2014/main" id="{1AD3C1F4-C1C2-5A5D-72A3-05316ABAB86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90527" y="4484917"/>
                <a:ext cx="180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90" name="Ink 789">
                <a:extLst>
                  <a:ext uri="{FF2B5EF4-FFF2-40B4-BE49-F238E27FC236}">
                    <a16:creationId xmlns:a16="http://schemas.microsoft.com/office/drawing/2014/main" id="{57758343-DADB-668E-F578-B3FF5F8C09BC}"/>
                  </a:ext>
                </a:extLst>
              </p14:cNvPr>
              <p14:cNvContentPartPr/>
              <p14:nvPr/>
            </p14:nvContentPartPr>
            <p14:xfrm>
              <a:off x="9092486" y="4496415"/>
              <a:ext cx="360" cy="45000"/>
            </p14:xfrm>
          </p:contentPart>
        </mc:Choice>
        <mc:Fallback xmlns="">
          <p:pic>
            <p:nvPicPr>
              <p:cNvPr id="790" name="Ink 789">
                <a:extLst>
                  <a:ext uri="{FF2B5EF4-FFF2-40B4-BE49-F238E27FC236}">
                    <a16:creationId xmlns:a16="http://schemas.microsoft.com/office/drawing/2014/main" id="{57758343-DADB-668E-F578-B3FF5F8C09B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083486" y="4487415"/>
                <a:ext cx="18000" cy="6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21" name="Group 820">
            <a:extLst>
              <a:ext uri="{FF2B5EF4-FFF2-40B4-BE49-F238E27FC236}">
                <a16:creationId xmlns:a16="http://schemas.microsoft.com/office/drawing/2014/main" id="{F299FE3E-E472-7711-27D0-A8C46015E7C2}"/>
              </a:ext>
            </a:extLst>
          </p:cNvPr>
          <p:cNvGrpSpPr/>
          <p:nvPr/>
        </p:nvGrpSpPr>
        <p:grpSpPr>
          <a:xfrm rot="790638">
            <a:off x="9005901" y="4990351"/>
            <a:ext cx="130512" cy="219926"/>
            <a:chOff x="7016801" y="4675639"/>
            <a:chExt cx="792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22" name="Ink 821">
                  <a:extLst>
                    <a:ext uri="{FF2B5EF4-FFF2-40B4-BE49-F238E27FC236}">
                      <a16:creationId xmlns:a16="http://schemas.microsoft.com/office/drawing/2014/main" id="{77816497-CA92-366F-04AB-EE8103FC9B12}"/>
                    </a:ext>
                  </a:extLst>
                </p14:cNvPr>
                <p14:cNvContentPartPr/>
                <p14:nvPr/>
              </p14:nvContentPartPr>
              <p14:xfrm>
                <a:off x="7016801" y="4677079"/>
                <a:ext cx="30240" cy="48960"/>
              </p14:xfrm>
            </p:contentPart>
          </mc:Choice>
          <mc:Fallback xmlns="">
            <p:pic>
              <p:nvPicPr>
                <p:cNvPr id="822" name="Ink 821">
                  <a:extLst>
                    <a:ext uri="{FF2B5EF4-FFF2-40B4-BE49-F238E27FC236}">
                      <a16:creationId xmlns:a16="http://schemas.microsoft.com/office/drawing/2014/main" id="{77816497-CA92-366F-04AB-EE8103FC9B1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14171" y="4674254"/>
                  <a:ext cx="35499" cy="546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23" name="Ink 822">
                  <a:extLst>
                    <a:ext uri="{FF2B5EF4-FFF2-40B4-BE49-F238E27FC236}">
                      <a16:creationId xmlns:a16="http://schemas.microsoft.com/office/drawing/2014/main" id="{E7A771A7-5A02-BC58-7FF1-1A0768AAECAD}"/>
                    </a:ext>
                  </a:extLst>
                </p14:cNvPr>
                <p14:cNvContentPartPr/>
                <p14:nvPr/>
              </p14:nvContentPartPr>
              <p14:xfrm>
                <a:off x="7067201" y="4675639"/>
                <a:ext cx="28800" cy="50040"/>
              </p14:xfrm>
            </p:contentPart>
          </mc:Choice>
          <mc:Fallback xmlns="">
            <p:pic>
              <p:nvPicPr>
                <p:cNvPr id="823" name="Ink 822">
                  <a:extLst>
                    <a:ext uri="{FF2B5EF4-FFF2-40B4-BE49-F238E27FC236}">
                      <a16:creationId xmlns:a16="http://schemas.microsoft.com/office/drawing/2014/main" id="{E7A771A7-5A02-BC58-7FF1-1A0768AAECA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64543" y="4672793"/>
                  <a:ext cx="34117" cy="557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24" name="Ink 823">
                  <a:extLst>
                    <a:ext uri="{FF2B5EF4-FFF2-40B4-BE49-F238E27FC236}">
                      <a16:creationId xmlns:a16="http://schemas.microsoft.com/office/drawing/2014/main" id="{D165AE9C-B131-2FC5-D4AD-29EED2B2AFCD}"/>
                    </a:ext>
                  </a:extLst>
                </p14:cNvPr>
                <p14:cNvContentPartPr/>
                <p14:nvPr/>
              </p14:nvContentPartPr>
              <p14:xfrm>
                <a:off x="7040921" y="4722799"/>
                <a:ext cx="2520" cy="21240"/>
              </p14:xfrm>
            </p:contentPart>
          </mc:Choice>
          <mc:Fallback xmlns="">
            <p:pic>
              <p:nvPicPr>
                <p:cNvPr id="824" name="Ink 823">
                  <a:extLst>
                    <a:ext uri="{FF2B5EF4-FFF2-40B4-BE49-F238E27FC236}">
                      <a16:creationId xmlns:a16="http://schemas.microsoft.com/office/drawing/2014/main" id="{D165AE9C-B131-2FC5-D4AD-29EED2B2AFC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38401" y="4719935"/>
                  <a:ext cx="7560" cy="269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25" name="Ink 824">
                  <a:extLst>
                    <a:ext uri="{FF2B5EF4-FFF2-40B4-BE49-F238E27FC236}">
                      <a16:creationId xmlns:a16="http://schemas.microsoft.com/office/drawing/2014/main" id="{1A1F6F95-A0AA-1A6A-B90A-5B958151CF58}"/>
                    </a:ext>
                  </a:extLst>
                </p14:cNvPr>
                <p14:cNvContentPartPr/>
                <p14:nvPr/>
              </p14:nvContentPartPr>
              <p14:xfrm>
                <a:off x="7022626" y="4726807"/>
                <a:ext cx="46440" cy="78480"/>
              </p14:xfrm>
            </p:contentPart>
          </mc:Choice>
          <mc:Fallback xmlns="">
            <p:pic>
              <p:nvPicPr>
                <p:cNvPr id="825" name="Ink 824">
                  <a:extLst>
                    <a:ext uri="{FF2B5EF4-FFF2-40B4-BE49-F238E27FC236}">
                      <a16:creationId xmlns:a16="http://schemas.microsoft.com/office/drawing/2014/main" id="{1A1F6F95-A0AA-1A6A-B90A-5B958151CF5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19997" y="4723962"/>
                  <a:ext cx="51697" cy="841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26" name="Ink 825">
                  <a:extLst>
                    <a:ext uri="{FF2B5EF4-FFF2-40B4-BE49-F238E27FC236}">
                      <a16:creationId xmlns:a16="http://schemas.microsoft.com/office/drawing/2014/main" id="{89577BCF-4310-132F-0C5B-FD56084AEB9D}"/>
                    </a:ext>
                  </a:extLst>
                </p14:cNvPr>
                <p14:cNvContentPartPr/>
                <p14:nvPr/>
              </p14:nvContentPartPr>
              <p14:xfrm>
                <a:off x="7040921" y="4742239"/>
                <a:ext cx="11880" cy="78120"/>
              </p14:xfrm>
            </p:contentPart>
          </mc:Choice>
          <mc:Fallback xmlns="">
            <p:pic>
              <p:nvPicPr>
                <p:cNvPr id="826" name="Ink 825">
                  <a:extLst>
                    <a:ext uri="{FF2B5EF4-FFF2-40B4-BE49-F238E27FC236}">
                      <a16:creationId xmlns:a16="http://schemas.microsoft.com/office/drawing/2014/main" id="{89577BCF-4310-132F-0C5B-FD56084AEB9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38281" y="4739390"/>
                  <a:ext cx="17160" cy="8381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27" name="Ink 826">
                <a:extLst>
                  <a:ext uri="{FF2B5EF4-FFF2-40B4-BE49-F238E27FC236}">
                    <a16:creationId xmlns:a16="http://schemas.microsoft.com/office/drawing/2014/main" id="{AF532510-F49B-77ED-4F7D-BD41E2D1E8E3}"/>
                  </a:ext>
                </a:extLst>
              </p14:cNvPr>
              <p14:cNvContentPartPr/>
              <p14:nvPr/>
            </p14:nvContentPartPr>
            <p14:xfrm rot="20959076">
              <a:off x="8956829" y="5252093"/>
              <a:ext cx="145609" cy="128520"/>
            </p14:xfrm>
          </p:contentPart>
        </mc:Choice>
        <mc:Fallback xmlns="">
          <p:pic>
            <p:nvPicPr>
              <p:cNvPr id="827" name="Ink 826">
                <a:extLst>
                  <a:ext uri="{FF2B5EF4-FFF2-40B4-BE49-F238E27FC236}">
                    <a16:creationId xmlns:a16="http://schemas.microsoft.com/office/drawing/2014/main" id="{AF532510-F49B-77ED-4F7D-BD41E2D1E8E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20959076">
                <a:off x="8952515" y="5247773"/>
                <a:ext cx="154238" cy="137160"/>
              </a:xfrm>
              <a:prstGeom prst="rect">
                <a:avLst/>
              </a:prstGeom>
            </p:spPr>
          </p:pic>
        </mc:Fallback>
      </mc:AlternateContent>
      <p:sp>
        <p:nvSpPr>
          <p:cNvPr id="828" name="Title 1">
            <a:extLst>
              <a:ext uri="{FF2B5EF4-FFF2-40B4-BE49-F238E27FC236}">
                <a16:creationId xmlns:a16="http://schemas.microsoft.com/office/drawing/2014/main" id="{2A707105-27C0-50E1-CAE7-5486C1E36FB2}"/>
              </a:ext>
            </a:extLst>
          </p:cNvPr>
          <p:cNvSpPr txBox="1">
            <a:spLocks/>
          </p:cNvSpPr>
          <p:nvPr/>
        </p:nvSpPr>
        <p:spPr>
          <a:xfrm>
            <a:off x="5221711" y="3588591"/>
            <a:ext cx="893787" cy="298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</a:rPr>
              <a:t>sample A</a:t>
            </a:r>
          </a:p>
        </p:txBody>
      </p:sp>
      <p:sp>
        <p:nvSpPr>
          <p:cNvPr id="829" name="Title 1">
            <a:extLst>
              <a:ext uri="{FF2B5EF4-FFF2-40B4-BE49-F238E27FC236}">
                <a16:creationId xmlns:a16="http://schemas.microsoft.com/office/drawing/2014/main" id="{3C3B390C-CB32-465C-AF7D-61D6F4CF134F}"/>
              </a:ext>
            </a:extLst>
          </p:cNvPr>
          <p:cNvSpPr txBox="1">
            <a:spLocks/>
          </p:cNvSpPr>
          <p:nvPr/>
        </p:nvSpPr>
        <p:spPr>
          <a:xfrm>
            <a:off x="6077127" y="4122731"/>
            <a:ext cx="893787" cy="298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</a:rPr>
              <a:t>sample B</a:t>
            </a:r>
          </a:p>
        </p:txBody>
      </p:sp>
      <p:sp>
        <p:nvSpPr>
          <p:cNvPr id="830" name="Title 1">
            <a:extLst>
              <a:ext uri="{FF2B5EF4-FFF2-40B4-BE49-F238E27FC236}">
                <a16:creationId xmlns:a16="http://schemas.microsoft.com/office/drawing/2014/main" id="{27A893B2-E701-DA42-1A33-E5C2FB9773AD}"/>
              </a:ext>
            </a:extLst>
          </p:cNvPr>
          <p:cNvSpPr txBox="1">
            <a:spLocks/>
          </p:cNvSpPr>
          <p:nvPr/>
        </p:nvSpPr>
        <p:spPr>
          <a:xfrm>
            <a:off x="5402216" y="4647812"/>
            <a:ext cx="893787" cy="298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</a:rPr>
              <a:t>sample C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5D2452-B0B1-6C83-43DA-7144CC9F83F7}"/>
              </a:ext>
            </a:extLst>
          </p:cNvPr>
          <p:cNvSpPr txBox="1">
            <a:spLocks/>
          </p:cNvSpPr>
          <p:nvPr/>
        </p:nvSpPr>
        <p:spPr>
          <a:xfrm>
            <a:off x="7173340" y="5725166"/>
            <a:ext cx="2938151" cy="636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1600">
                <a:latin typeface="Arial" panose="020B0604020202020204" pitchFamily="34" charset="0"/>
                <a:cs typeface="Arial" panose="020B0604020202020204" pitchFamily="34" charset="0"/>
              </a:rPr>
              <a:t>Raw read processing</a:t>
            </a:r>
          </a:p>
        </p:txBody>
      </p:sp>
    </p:spTree>
    <p:extLst>
      <p:ext uri="{BB962C8B-B14F-4D97-AF65-F5344CB8AC3E}">
        <p14:creationId xmlns:p14="http://schemas.microsoft.com/office/powerpoint/2010/main" val="99920543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roup 791">
            <a:extLst>
              <a:ext uri="{FF2B5EF4-FFF2-40B4-BE49-F238E27FC236}">
                <a16:creationId xmlns:a16="http://schemas.microsoft.com/office/drawing/2014/main" id="{2587C344-81C9-579F-B46C-365ABCC4F840}"/>
              </a:ext>
            </a:extLst>
          </p:cNvPr>
          <p:cNvGrpSpPr/>
          <p:nvPr/>
        </p:nvGrpSpPr>
        <p:grpSpPr>
          <a:xfrm flipV="1">
            <a:off x="7791471" y="5301928"/>
            <a:ext cx="1507394" cy="49314"/>
            <a:chOff x="3147047" y="4114300"/>
            <a:chExt cx="7361665" cy="91397"/>
          </a:xfrm>
        </p:grpSpPr>
        <p:grpSp>
          <p:nvGrpSpPr>
            <p:cNvPr id="793" name="Group 792">
              <a:extLst>
                <a:ext uri="{FF2B5EF4-FFF2-40B4-BE49-F238E27FC236}">
                  <a16:creationId xmlns:a16="http://schemas.microsoft.com/office/drawing/2014/main" id="{CD899E09-717B-65F1-B247-3861789C3D5A}"/>
                </a:ext>
              </a:extLst>
            </p:cNvPr>
            <p:cNvGrpSpPr/>
            <p:nvPr/>
          </p:nvGrpSpPr>
          <p:grpSpPr>
            <a:xfrm>
              <a:off x="3147047" y="4117010"/>
              <a:ext cx="7361665" cy="88685"/>
              <a:chOff x="3118473" y="5725058"/>
              <a:chExt cx="7361665" cy="88685"/>
            </a:xfrm>
          </p:grpSpPr>
          <p:sp>
            <p:nvSpPr>
              <p:cNvPr id="800" name="Rectangle 799">
                <a:extLst>
                  <a:ext uri="{FF2B5EF4-FFF2-40B4-BE49-F238E27FC236}">
                    <a16:creationId xmlns:a16="http://schemas.microsoft.com/office/drawing/2014/main" id="{372D12D9-5055-B2A6-BC24-1858EE5B9711}"/>
                  </a:ext>
                </a:extLst>
              </p:cNvPr>
              <p:cNvSpPr/>
              <p:nvPr/>
            </p:nvSpPr>
            <p:spPr>
              <a:xfrm rot="10800000" flipV="1">
                <a:off x="3118473" y="5727268"/>
                <a:ext cx="707668" cy="821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18" name="Rectangle 817">
                <a:extLst>
                  <a:ext uri="{FF2B5EF4-FFF2-40B4-BE49-F238E27FC236}">
                    <a16:creationId xmlns:a16="http://schemas.microsoft.com/office/drawing/2014/main" id="{CD85EE85-C140-7C6B-21D9-45CDAAFEAC58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94" name="Group 793">
              <a:extLst>
                <a:ext uri="{FF2B5EF4-FFF2-40B4-BE49-F238E27FC236}">
                  <a16:creationId xmlns:a16="http://schemas.microsoft.com/office/drawing/2014/main" id="{5532CF55-2CE7-91C0-AED1-2FC2B6D474D5}"/>
                </a:ext>
              </a:extLst>
            </p:cNvPr>
            <p:cNvGrpSpPr/>
            <p:nvPr/>
          </p:nvGrpSpPr>
          <p:grpSpPr>
            <a:xfrm>
              <a:off x="4564991" y="4114301"/>
              <a:ext cx="4525779" cy="91396"/>
              <a:chOff x="2900900" y="3223662"/>
              <a:chExt cx="4527790" cy="133170"/>
            </a:xfrm>
          </p:grpSpPr>
          <p:sp>
            <p:nvSpPr>
              <p:cNvPr id="797" name="Rectangle 796">
                <a:extLst>
                  <a:ext uri="{FF2B5EF4-FFF2-40B4-BE49-F238E27FC236}">
                    <a16:creationId xmlns:a16="http://schemas.microsoft.com/office/drawing/2014/main" id="{1077EF9E-03BB-D780-243A-B3EBDAF8E695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98" name="Rectangle 797">
                <a:extLst>
                  <a:ext uri="{FF2B5EF4-FFF2-40B4-BE49-F238E27FC236}">
                    <a16:creationId xmlns:a16="http://schemas.microsoft.com/office/drawing/2014/main" id="{76C604D9-5AB9-4620-E678-56D01E8859F2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99" name="Rectangle 798">
                <a:extLst>
                  <a:ext uri="{FF2B5EF4-FFF2-40B4-BE49-F238E27FC236}">
                    <a16:creationId xmlns:a16="http://schemas.microsoft.com/office/drawing/2014/main" id="{2CD941D6-ED6E-E078-086F-C35899F90021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95" name="Rectangle 794">
              <a:extLst>
                <a:ext uri="{FF2B5EF4-FFF2-40B4-BE49-F238E27FC236}">
                  <a16:creationId xmlns:a16="http://schemas.microsoft.com/office/drawing/2014/main" id="{0898E9B0-8920-3CDE-849D-EC2BA8E24D93}"/>
                </a:ext>
              </a:extLst>
            </p:cNvPr>
            <p:cNvSpPr/>
            <p:nvPr/>
          </p:nvSpPr>
          <p:spPr>
            <a:xfrm>
              <a:off x="9090769" y="4114300"/>
              <a:ext cx="710275" cy="913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6" name="Rectangle 795">
              <a:extLst>
                <a:ext uri="{FF2B5EF4-FFF2-40B4-BE49-F238E27FC236}">
                  <a16:creationId xmlns:a16="http://schemas.microsoft.com/office/drawing/2014/main" id="{BA6941E2-B304-3832-32FC-6C93EB04CCBD}"/>
                </a:ext>
              </a:extLst>
            </p:cNvPr>
            <p:cNvSpPr/>
            <p:nvPr/>
          </p:nvSpPr>
          <p:spPr>
            <a:xfrm>
              <a:off x="3854717" y="4114955"/>
              <a:ext cx="710275" cy="8630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901" name="Picture 900">
            <a:extLst>
              <a:ext uri="{FF2B5EF4-FFF2-40B4-BE49-F238E27FC236}">
                <a16:creationId xmlns:a16="http://schemas.microsoft.com/office/drawing/2014/main" id="{9D0843AD-830A-35C1-A0AF-EA3BBCDE1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50" y="3775886"/>
            <a:ext cx="2145990" cy="1447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0277A-BD0A-67B7-7203-DB6526048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65" y="422656"/>
            <a:ext cx="10956403" cy="1325563"/>
          </a:xfrm>
        </p:spPr>
        <p:txBody>
          <a:bodyPr>
            <a:normAutofit/>
          </a:bodyPr>
          <a:lstStyle/>
          <a:p>
            <a:r>
              <a:rPr lang="en-AU" sz="3600" b="1">
                <a:latin typeface="Arial" panose="020B0604020202020204" pitchFamily="34" charset="0"/>
                <a:cs typeface="Arial" panose="020B0604020202020204" pitchFamily="34" charset="0"/>
              </a:rPr>
              <a:t>Nanopore sequencing data processing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73372B-0EE3-33E2-507D-0CD64C424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402073"/>
              </p:ext>
            </p:extLst>
          </p:nvPr>
        </p:nvGraphicFramePr>
        <p:xfrm>
          <a:off x="404895" y="1296676"/>
          <a:ext cx="11517029" cy="248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44" name="TextBox 743">
            <a:extLst>
              <a:ext uri="{FF2B5EF4-FFF2-40B4-BE49-F238E27FC236}">
                <a16:creationId xmlns:a16="http://schemas.microsoft.com/office/drawing/2014/main" id="{22078A83-7078-CAA8-6C7E-0440462456DB}"/>
              </a:ext>
            </a:extLst>
          </p:cNvPr>
          <p:cNvSpPr txBox="1"/>
          <p:nvPr/>
        </p:nvSpPr>
        <p:spPr>
          <a:xfrm>
            <a:off x="9680640" y="6488668"/>
            <a:ext cx="2753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AU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(Karst </a:t>
            </a:r>
            <a:r>
              <a:rPr lang="en-AU" i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et al., </a:t>
            </a:r>
            <a:r>
              <a:rPr lang="en-AU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2021)</a:t>
            </a:r>
          </a:p>
        </p:txBody>
      </p:sp>
      <p:sp>
        <p:nvSpPr>
          <p:cNvPr id="801" name="Title 1">
            <a:extLst>
              <a:ext uri="{FF2B5EF4-FFF2-40B4-BE49-F238E27FC236}">
                <a16:creationId xmlns:a16="http://schemas.microsoft.com/office/drawing/2014/main" id="{9082EF9E-4B6F-E8B5-249E-7A51D44C9D21}"/>
              </a:ext>
            </a:extLst>
          </p:cNvPr>
          <p:cNvSpPr txBox="1">
            <a:spLocks/>
          </p:cNvSpPr>
          <p:nvPr/>
        </p:nvSpPr>
        <p:spPr>
          <a:xfrm>
            <a:off x="2668770" y="5342489"/>
            <a:ext cx="2067598" cy="636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1600">
                <a:latin typeface="Arial" panose="020B0604020202020204" pitchFamily="34" charset="0"/>
                <a:cs typeface="Arial" panose="020B0604020202020204" pitchFamily="34" charset="0"/>
              </a:rPr>
              <a:t>Multiplexed reads from all samples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D0790E-29C6-D110-6CEE-6C09A9C59F5C}"/>
              </a:ext>
            </a:extLst>
          </p:cNvPr>
          <p:cNvGrpSpPr/>
          <p:nvPr/>
        </p:nvGrpSpPr>
        <p:grpSpPr>
          <a:xfrm>
            <a:off x="2913334" y="3834043"/>
            <a:ext cx="1677200" cy="1314107"/>
            <a:chOff x="2913334" y="3834043"/>
            <a:chExt cx="1677200" cy="131410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B188F8A-30F4-313E-D3D8-1B8890C0E7D1}"/>
                </a:ext>
              </a:extLst>
            </p:cNvPr>
            <p:cNvGrpSpPr/>
            <p:nvPr/>
          </p:nvGrpSpPr>
          <p:grpSpPr>
            <a:xfrm flipV="1">
              <a:off x="3147048" y="4068580"/>
              <a:ext cx="1148728" cy="45719"/>
              <a:chOff x="3147047" y="4114300"/>
              <a:chExt cx="7361665" cy="91397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B586AF5-D01D-80A3-B4CE-CE42F2B868D6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05FE94-6820-96C6-2FD4-B8FF6B855019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08C2D60-8E9B-219D-1722-D0BB005ABF44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A021745-D824-7168-549F-9FFEB17D9D60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9B41201-7CE8-9548-7AD6-9AAD9805E371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2D29792-6D93-C257-4442-268364C5248E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9B77B64-D904-F808-AB77-E0F36909451C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BDFC99-97F3-B507-7F07-AD8E663F7DFF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CCD8EB6-542A-86E2-CFA1-C8BB815D989D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661284F-9A58-990A-C7E1-0F2455638CE0}"/>
                </a:ext>
              </a:extLst>
            </p:cNvPr>
            <p:cNvGrpSpPr/>
            <p:nvPr/>
          </p:nvGrpSpPr>
          <p:grpSpPr>
            <a:xfrm flipV="1">
              <a:off x="2925790" y="4292316"/>
              <a:ext cx="1148728" cy="45719"/>
              <a:chOff x="3147047" y="4114300"/>
              <a:chExt cx="7361665" cy="9139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3E3A93D-D9D2-6218-7963-88B02BBE0C2F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CA05BF01-D1BD-2CF9-A436-CF9BE352A3DF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2468ADA1-4712-F675-5D33-09AC02509EF7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37CF4FAA-9569-7BBD-2726-9EFF3388BECC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63CDBCA-86B3-259C-9AA6-D8E2F764EAE5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7E6536DC-0AD8-2F76-2DC3-71AE9D393083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DAA1350-7822-BDB8-767C-96642B1DC833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7EA9E61-FCDC-6C1C-AA60-C2CCC1846D26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553ED5C-6590-8352-FEC5-B2F7B52CC99F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E610830-C416-307E-DFFD-1F84C3D101DE}"/>
                </a:ext>
              </a:extLst>
            </p:cNvPr>
            <p:cNvGrpSpPr/>
            <p:nvPr/>
          </p:nvGrpSpPr>
          <p:grpSpPr>
            <a:xfrm flipV="1">
              <a:off x="3334312" y="4550240"/>
              <a:ext cx="1148728" cy="45719"/>
              <a:chOff x="3147047" y="4114300"/>
              <a:chExt cx="7361665" cy="91397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8BE6CBC-6631-70D0-654A-394623C2F132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DF2E01A-B192-CDD7-FEF0-64958EDBD1CA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84C9D921-D795-B188-24B8-0C3342655389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8C958B98-7200-1C01-815F-A728E329E33C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C3F7415-EF81-EBF0-7477-5EC77DE7D2F7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F602705-2EFD-FF52-44FB-57B1FF813816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B2F177D-B792-44C0-7673-34E688B7CA41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FFDC548-4AAA-1A2D-A489-71EE1AD17C9E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0B305C1-E4E3-10AD-1EA6-9A1CEE5176DD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B9B6DA5-C8A7-F1FC-05A5-14376BFD6112}"/>
                </a:ext>
              </a:extLst>
            </p:cNvPr>
            <p:cNvGrpSpPr/>
            <p:nvPr/>
          </p:nvGrpSpPr>
          <p:grpSpPr>
            <a:xfrm flipV="1">
              <a:off x="3441806" y="3959856"/>
              <a:ext cx="1148728" cy="45719"/>
              <a:chOff x="3147047" y="4114300"/>
              <a:chExt cx="7361665" cy="91397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A5BDE4C5-BA8E-7852-5DFE-E948AB41B58F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4570F085-E755-2722-E1CB-B8FB716C045D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1" name="Rectangle 710">
                  <a:extLst>
                    <a:ext uri="{FF2B5EF4-FFF2-40B4-BE49-F238E27FC236}">
                      <a16:creationId xmlns:a16="http://schemas.microsoft.com/office/drawing/2014/main" id="{0173F9E2-5668-29F7-15D5-653D3E1467E9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04" name="Group 703">
                <a:extLst>
                  <a:ext uri="{FF2B5EF4-FFF2-40B4-BE49-F238E27FC236}">
                    <a16:creationId xmlns:a16="http://schemas.microsoft.com/office/drawing/2014/main" id="{1E01A414-85D7-283A-1897-7542849D183A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617B3B79-15F9-3E13-98E4-B562989E54DA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08" name="Rectangle 707">
                  <a:extLst>
                    <a:ext uri="{FF2B5EF4-FFF2-40B4-BE49-F238E27FC236}">
                      <a16:creationId xmlns:a16="http://schemas.microsoft.com/office/drawing/2014/main" id="{D92D48DC-FFBF-8172-B6F9-0430B008978A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09" name="Rectangle 708">
                  <a:extLst>
                    <a:ext uri="{FF2B5EF4-FFF2-40B4-BE49-F238E27FC236}">
                      <a16:creationId xmlns:a16="http://schemas.microsoft.com/office/drawing/2014/main" id="{B2162309-2412-D4C0-585C-0A3E1E20D4E2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3D17CE57-2164-EBBE-AFBD-B9D9D3F4BDE1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6776B4EF-DCC1-76A8-14CA-18B7F6866615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12" name="Group 711">
              <a:extLst>
                <a:ext uri="{FF2B5EF4-FFF2-40B4-BE49-F238E27FC236}">
                  <a16:creationId xmlns:a16="http://schemas.microsoft.com/office/drawing/2014/main" id="{44964478-F5ED-99FC-0F71-E8045F9CE363}"/>
                </a:ext>
              </a:extLst>
            </p:cNvPr>
            <p:cNvGrpSpPr/>
            <p:nvPr/>
          </p:nvGrpSpPr>
          <p:grpSpPr>
            <a:xfrm flipV="1">
              <a:off x="3321856" y="4406172"/>
              <a:ext cx="1148728" cy="45719"/>
              <a:chOff x="3147047" y="4114300"/>
              <a:chExt cx="7361665" cy="91397"/>
            </a:xfrm>
          </p:grpSpPr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id="{6080557F-6B84-678D-03A0-154BF3D9C49E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AB540024-39A7-46E9-A4A1-032386B82C80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84D396FA-63DB-855D-9F77-5ECE75D5D073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14" name="Group 713">
                <a:extLst>
                  <a:ext uri="{FF2B5EF4-FFF2-40B4-BE49-F238E27FC236}">
                    <a16:creationId xmlns:a16="http://schemas.microsoft.com/office/drawing/2014/main" id="{014600D1-3589-AEA1-64E8-F42F623109D7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717" name="Rectangle 716">
                  <a:extLst>
                    <a:ext uri="{FF2B5EF4-FFF2-40B4-BE49-F238E27FC236}">
                      <a16:creationId xmlns:a16="http://schemas.microsoft.com/office/drawing/2014/main" id="{17ED96FA-D75B-1422-90AB-47F7807790D4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A56216B0-4287-3D43-DA38-7BA5B5589A37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9" name="Rectangle 718">
                  <a:extLst>
                    <a:ext uri="{FF2B5EF4-FFF2-40B4-BE49-F238E27FC236}">
                      <a16:creationId xmlns:a16="http://schemas.microsoft.com/office/drawing/2014/main" id="{5DE9D02B-E10A-6976-A84D-615C32FE5AE8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715" name="Rectangle 714">
                <a:extLst>
                  <a:ext uri="{FF2B5EF4-FFF2-40B4-BE49-F238E27FC236}">
                    <a16:creationId xmlns:a16="http://schemas.microsoft.com/office/drawing/2014/main" id="{6D958D46-6AE0-0AF1-F694-90ECDCD63850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6" name="Rectangle 715">
                <a:extLst>
                  <a:ext uri="{FF2B5EF4-FFF2-40B4-BE49-F238E27FC236}">
                    <a16:creationId xmlns:a16="http://schemas.microsoft.com/office/drawing/2014/main" id="{9C0CF187-776C-5D6B-193C-68CC176A7939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22" name="Group 721">
              <a:extLst>
                <a:ext uri="{FF2B5EF4-FFF2-40B4-BE49-F238E27FC236}">
                  <a16:creationId xmlns:a16="http://schemas.microsoft.com/office/drawing/2014/main" id="{66F6408F-EA08-6195-E921-531F9C8EA680}"/>
                </a:ext>
              </a:extLst>
            </p:cNvPr>
            <p:cNvGrpSpPr/>
            <p:nvPr/>
          </p:nvGrpSpPr>
          <p:grpSpPr>
            <a:xfrm flipV="1">
              <a:off x="2925790" y="4753779"/>
              <a:ext cx="1148728" cy="45719"/>
              <a:chOff x="3147047" y="4114300"/>
              <a:chExt cx="7361665" cy="91397"/>
            </a:xfrm>
          </p:grpSpPr>
          <p:grpSp>
            <p:nvGrpSpPr>
              <p:cNvPr id="723" name="Group 722">
                <a:extLst>
                  <a:ext uri="{FF2B5EF4-FFF2-40B4-BE49-F238E27FC236}">
                    <a16:creationId xmlns:a16="http://schemas.microsoft.com/office/drawing/2014/main" id="{4340D378-1431-AE83-4282-0232948A615F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730" name="Rectangle 729">
                  <a:extLst>
                    <a:ext uri="{FF2B5EF4-FFF2-40B4-BE49-F238E27FC236}">
                      <a16:creationId xmlns:a16="http://schemas.microsoft.com/office/drawing/2014/main" id="{F9E8A09F-0862-0B86-9B2C-74B1B625A740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ACBDCE84-CBEC-8914-88A1-E231246F73B8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24" name="Group 723">
                <a:extLst>
                  <a:ext uri="{FF2B5EF4-FFF2-40B4-BE49-F238E27FC236}">
                    <a16:creationId xmlns:a16="http://schemas.microsoft.com/office/drawing/2014/main" id="{BCEE2EAA-4323-6DD7-BB9A-9241E1572235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95881499-C09E-AF1E-2C21-70A968812F2D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28" name="Rectangle 727">
                  <a:extLst>
                    <a:ext uri="{FF2B5EF4-FFF2-40B4-BE49-F238E27FC236}">
                      <a16:creationId xmlns:a16="http://schemas.microsoft.com/office/drawing/2014/main" id="{6D672161-CCB3-F6E8-3E38-7FEFFF4B60C3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891F41B8-1724-CED3-D34D-6BF9B3C8D71F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99B69DA3-10BE-8CEB-548E-501624529E3D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6" name="Rectangle 725">
                <a:extLst>
                  <a:ext uri="{FF2B5EF4-FFF2-40B4-BE49-F238E27FC236}">
                    <a16:creationId xmlns:a16="http://schemas.microsoft.com/office/drawing/2014/main" id="{0E6FEF50-0042-457A-8290-6002ECF6200E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32" name="Group 731">
              <a:extLst>
                <a:ext uri="{FF2B5EF4-FFF2-40B4-BE49-F238E27FC236}">
                  <a16:creationId xmlns:a16="http://schemas.microsoft.com/office/drawing/2014/main" id="{8664BD08-D98B-31F6-2E3B-0F4385E11397}"/>
                </a:ext>
              </a:extLst>
            </p:cNvPr>
            <p:cNvGrpSpPr/>
            <p:nvPr/>
          </p:nvGrpSpPr>
          <p:grpSpPr>
            <a:xfrm flipV="1">
              <a:off x="3156014" y="4185844"/>
              <a:ext cx="1148728" cy="45719"/>
              <a:chOff x="3147047" y="4114300"/>
              <a:chExt cx="7361665" cy="91397"/>
            </a:xfrm>
          </p:grpSpPr>
          <p:grpSp>
            <p:nvGrpSpPr>
              <p:cNvPr id="733" name="Group 732">
                <a:extLst>
                  <a:ext uri="{FF2B5EF4-FFF2-40B4-BE49-F238E27FC236}">
                    <a16:creationId xmlns:a16="http://schemas.microsoft.com/office/drawing/2014/main" id="{9ABD186B-2E18-4FCE-629D-0AD8CB1EC97B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740" name="Rectangle 739">
                  <a:extLst>
                    <a:ext uri="{FF2B5EF4-FFF2-40B4-BE49-F238E27FC236}">
                      <a16:creationId xmlns:a16="http://schemas.microsoft.com/office/drawing/2014/main" id="{C80F5655-78C2-FD72-F58E-E6B8DC6D98B9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ECD78655-344E-670F-6E24-43591E0D5903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1DF792C4-4997-75D8-6F9A-0ECA5B39D101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4DDAAF79-921A-FD72-7D1D-0F36FD7284B8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D72E0D5B-A9B9-0A14-B950-3D9B4BB0661B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AC9F8C72-A495-69B2-8B32-AB031CAF8F1D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id="{C738FC8B-F655-E0B6-395B-50C04F7C7EDD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6" name="Rectangle 735">
                <a:extLst>
                  <a:ext uri="{FF2B5EF4-FFF2-40B4-BE49-F238E27FC236}">
                    <a16:creationId xmlns:a16="http://schemas.microsoft.com/office/drawing/2014/main" id="{8C530123-959D-D904-1D77-7EFE5EBF2881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53" name="Group 752">
              <a:extLst>
                <a:ext uri="{FF2B5EF4-FFF2-40B4-BE49-F238E27FC236}">
                  <a16:creationId xmlns:a16="http://schemas.microsoft.com/office/drawing/2014/main" id="{AAF374AD-83B1-2E93-D829-CD807D864683}"/>
                </a:ext>
              </a:extLst>
            </p:cNvPr>
            <p:cNvGrpSpPr/>
            <p:nvPr/>
          </p:nvGrpSpPr>
          <p:grpSpPr>
            <a:xfrm flipV="1">
              <a:off x="3019084" y="4642130"/>
              <a:ext cx="1148728" cy="45719"/>
              <a:chOff x="3147047" y="4114300"/>
              <a:chExt cx="7361665" cy="91397"/>
            </a:xfrm>
          </p:grpSpPr>
          <p:grpSp>
            <p:nvGrpSpPr>
              <p:cNvPr id="754" name="Group 753">
                <a:extLst>
                  <a:ext uri="{FF2B5EF4-FFF2-40B4-BE49-F238E27FC236}">
                    <a16:creationId xmlns:a16="http://schemas.microsoft.com/office/drawing/2014/main" id="{E68670ED-1CA4-10F8-348E-00B0420FFBCB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D2876339-667B-386B-D459-6F0F4245711D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62" name="Rectangle 761">
                  <a:extLst>
                    <a:ext uri="{FF2B5EF4-FFF2-40B4-BE49-F238E27FC236}">
                      <a16:creationId xmlns:a16="http://schemas.microsoft.com/office/drawing/2014/main" id="{364A96C9-8218-01E6-A0BD-F6C0E4665A4B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55" name="Group 754">
                <a:extLst>
                  <a:ext uri="{FF2B5EF4-FFF2-40B4-BE49-F238E27FC236}">
                    <a16:creationId xmlns:a16="http://schemas.microsoft.com/office/drawing/2014/main" id="{096CE915-46E9-02FF-5C34-1F8C5A308480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758" name="Rectangle 757">
                  <a:extLst>
                    <a:ext uri="{FF2B5EF4-FFF2-40B4-BE49-F238E27FC236}">
                      <a16:creationId xmlns:a16="http://schemas.microsoft.com/office/drawing/2014/main" id="{456DB3F4-BA2B-066F-014F-53619427E560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51B6B9A0-421C-0299-702B-F28065C5F679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60" name="Rectangle 759">
                  <a:extLst>
                    <a:ext uri="{FF2B5EF4-FFF2-40B4-BE49-F238E27FC236}">
                      <a16:creationId xmlns:a16="http://schemas.microsoft.com/office/drawing/2014/main" id="{4CE3F2FC-875F-064F-15C0-D845F8C1D4F3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2D53E8D9-0EB7-8ED0-CDD3-E0206E415480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57" name="Rectangle 756">
                <a:extLst>
                  <a:ext uri="{FF2B5EF4-FFF2-40B4-BE49-F238E27FC236}">
                    <a16:creationId xmlns:a16="http://schemas.microsoft.com/office/drawing/2014/main" id="{7AD1FC00-4B80-20D5-08EB-7B2092319B5F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63" name="Group 762">
              <a:extLst>
                <a:ext uri="{FF2B5EF4-FFF2-40B4-BE49-F238E27FC236}">
                  <a16:creationId xmlns:a16="http://schemas.microsoft.com/office/drawing/2014/main" id="{7D2A9244-8C5E-BD81-384F-2BAA34230F41}"/>
                </a:ext>
              </a:extLst>
            </p:cNvPr>
            <p:cNvGrpSpPr/>
            <p:nvPr/>
          </p:nvGrpSpPr>
          <p:grpSpPr>
            <a:xfrm flipV="1">
              <a:off x="2913334" y="3834043"/>
              <a:ext cx="1148728" cy="45719"/>
              <a:chOff x="3147047" y="4114300"/>
              <a:chExt cx="7361665" cy="91397"/>
            </a:xfrm>
          </p:grpSpPr>
          <p:grpSp>
            <p:nvGrpSpPr>
              <p:cNvPr id="764" name="Group 763">
                <a:extLst>
                  <a:ext uri="{FF2B5EF4-FFF2-40B4-BE49-F238E27FC236}">
                    <a16:creationId xmlns:a16="http://schemas.microsoft.com/office/drawing/2014/main" id="{4E3651EA-3377-2AE9-0FBD-7A5FA13C9C97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771" name="Rectangle 770">
                  <a:extLst>
                    <a:ext uri="{FF2B5EF4-FFF2-40B4-BE49-F238E27FC236}">
                      <a16:creationId xmlns:a16="http://schemas.microsoft.com/office/drawing/2014/main" id="{D069D017-D098-1462-01EB-FD7E9569DF2F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72" name="Rectangle 771">
                  <a:extLst>
                    <a:ext uri="{FF2B5EF4-FFF2-40B4-BE49-F238E27FC236}">
                      <a16:creationId xmlns:a16="http://schemas.microsoft.com/office/drawing/2014/main" id="{73594928-7642-844D-C7DE-A0072A73AB27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65" name="Group 764">
                <a:extLst>
                  <a:ext uri="{FF2B5EF4-FFF2-40B4-BE49-F238E27FC236}">
                    <a16:creationId xmlns:a16="http://schemas.microsoft.com/office/drawing/2014/main" id="{C235DE08-BC18-3130-9CBA-50AE66F17F44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768" name="Rectangle 767">
                  <a:extLst>
                    <a:ext uri="{FF2B5EF4-FFF2-40B4-BE49-F238E27FC236}">
                      <a16:creationId xmlns:a16="http://schemas.microsoft.com/office/drawing/2014/main" id="{C6BCEAFE-CFB9-2476-1915-A1C69F92CF44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075D65E4-7232-9917-4EB8-00B71D0DBB6D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70" name="Rectangle 769">
                  <a:extLst>
                    <a:ext uri="{FF2B5EF4-FFF2-40B4-BE49-F238E27FC236}">
                      <a16:creationId xmlns:a16="http://schemas.microsoft.com/office/drawing/2014/main" id="{D9331E60-5837-1FA7-7755-C56C2222F13F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766" name="Rectangle 765">
                <a:extLst>
                  <a:ext uri="{FF2B5EF4-FFF2-40B4-BE49-F238E27FC236}">
                    <a16:creationId xmlns:a16="http://schemas.microsoft.com/office/drawing/2014/main" id="{8DC4C6A6-4D64-D55E-F2EF-CCBFA6F957B6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7" name="Rectangle 766">
                <a:extLst>
                  <a:ext uri="{FF2B5EF4-FFF2-40B4-BE49-F238E27FC236}">
                    <a16:creationId xmlns:a16="http://schemas.microsoft.com/office/drawing/2014/main" id="{775B60DD-34FF-96F6-5FC4-90E1FEE214A8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73" name="Group 772">
              <a:extLst>
                <a:ext uri="{FF2B5EF4-FFF2-40B4-BE49-F238E27FC236}">
                  <a16:creationId xmlns:a16="http://schemas.microsoft.com/office/drawing/2014/main" id="{BE5D6303-C79A-ED8C-388D-AE1CEBA86BCD}"/>
                </a:ext>
              </a:extLst>
            </p:cNvPr>
            <p:cNvGrpSpPr/>
            <p:nvPr/>
          </p:nvGrpSpPr>
          <p:grpSpPr>
            <a:xfrm flipV="1">
              <a:off x="3168470" y="4883033"/>
              <a:ext cx="1148728" cy="45719"/>
              <a:chOff x="3147047" y="4114300"/>
              <a:chExt cx="7361665" cy="91397"/>
            </a:xfrm>
          </p:grpSpPr>
          <p:grpSp>
            <p:nvGrpSpPr>
              <p:cNvPr id="774" name="Group 773">
                <a:extLst>
                  <a:ext uri="{FF2B5EF4-FFF2-40B4-BE49-F238E27FC236}">
                    <a16:creationId xmlns:a16="http://schemas.microsoft.com/office/drawing/2014/main" id="{DEF6FFF2-44D1-17B8-FECD-CF3ED50BF354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781" name="Rectangle 780">
                  <a:extLst>
                    <a:ext uri="{FF2B5EF4-FFF2-40B4-BE49-F238E27FC236}">
                      <a16:creationId xmlns:a16="http://schemas.microsoft.com/office/drawing/2014/main" id="{ED198FB6-583F-0779-E865-F24E7F350F09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82" name="Rectangle 781">
                  <a:extLst>
                    <a:ext uri="{FF2B5EF4-FFF2-40B4-BE49-F238E27FC236}">
                      <a16:creationId xmlns:a16="http://schemas.microsoft.com/office/drawing/2014/main" id="{8BC9273C-15EC-7113-8070-F45F4799D73F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75" name="Group 774">
                <a:extLst>
                  <a:ext uri="{FF2B5EF4-FFF2-40B4-BE49-F238E27FC236}">
                    <a16:creationId xmlns:a16="http://schemas.microsoft.com/office/drawing/2014/main" id="{BDC07D57-0162-CBC2-2170-F6111F0DCFBA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778" name="Rectangle 777">
                  <a:extLst>
                    <a:ext uri="{FF2B5EF4-FFF2-40B4-BE49-F238E27FC236}">
                      <a16:creationId xmlns:a16="http://schemas.microsoft.com/office/drawing/2014/main" id="{81293697-841C-05CD-1FA4-7FDD7CEE902C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79" name="Rectangle 778">
                  <a:extLst>
                    <a:ext uri="{FF2B5EF4-FFF2-40B4-BE49-F238E27FC236}">
                      <a16:creationId xmlns:a16="http://schemas.microsoft.com/office/drawing/2014/main" id="{370AC51D-5B5A-C8F1-C9E5-41A489C1FE31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80" name="Rectangle 779">
                  <a:extLst>
                    <a:ext uri="{FF2B5EF4-FFF2-40B4-BE49-F238E27FC236}">
                      <a16:creationId xmlns:a16="http://schemas.microsoft.com/office/drawing/2014/main" id="{1BD931EF-74E8-A669-D332-E1F11069F3EE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776" name="Rectangle 775">
                <a:extLst>
                  <a:ext uri="{FF2B5EF4-FFF2-40B4-BE49-F238E27FC236}">
                    <a16:creationId xmlns:a16="http://schemas.microsoft.com/office/drawing/2014/main" id="{E878032E-6A7C-0F2A-993F-EC6154DEDCB5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7" name="Rectangle 776">
                <a:extLst>
                  <a:ext uri="{FF2B5EF4-FFF2-40B4-BE49-F238E27FC236}">
                    <a16:creationId xmlns:a16="http://schemas.microsoft.com/office/drawing/2014/main" id="{16A2AF90-9C05-C761-3168-43A362611BB2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83" name="Group 782">
              <a:extLst>
                <a:ext uri="{FF2B5EF4-FFF2-40B4-BE49-F238E27FC236}">
                  <a16:creationId xmlns:a16="http://schemas.microsoft.com/office/drawing/2014/main" id="{03C7F04F-081B-D5D7-37BD-717CFF6C20E4}"/>
                </a:ext>
              </a:extLst>
            </p:cNvPr>
            <p:cNvGrpSpPr/>
            <p:nvPr/>
          </p:nvGrpSpPr>
          <p:grpSpPr>
            <a:xfrm flipV="1">
              <a:off x="3015868" y="4994853"/>
              <a:ext cx="1148728" cy="45719"/>
              <a:chOff x="3147047" y="4114300"/>
              <a:chExt cx="7361665" cy="91397"/>
            </a:xfrm>
          </p:grpSpPr>
          <p:grpSp>
            <p:nvGrpSpPr>
              <p:cNvPr id="784" name="Group 783">
                <a:extLst>
                  <a:ext uri="{FF2B5EF4-FFF2-40B4-BE49-F238E27FC236}">
                    <a16:creationId xmlns:a16="http://schemas.microsoft.com/office/drawing/2014/main" id="{5204890F-D243-D616-66CC-8838E293A562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804" name="Rectangle 803">
                  <a:extLst>
                    <a:ext uri="{FF2B5EF4-FFF2-40B4-BE49-F238E27FC236}">
                      <a16:creationId xmlns:a16="http://schemas.microsoft.com/office/drawing/2014/main" id="{6DF89E63-99C7-87E5-539C-DC0C1387700B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05" name="Rectangle 804">
                  <a:extLst>
                    <a:ext uri="{FF2B5EF4-FFF2-40B4-BE49-F238E27FC236}">
                      <a16:creationId xmlns:a16="http://schemas.microsoft.com/office/drawing/2014/main" id="{C5F1FEF9-7BA3-61AD-9F88-7EFD2C449B2F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C4FB7175-9006-A5ED-0466-501161B031A3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788" name="Rectangle 787">
                  <a:extLst>
                    <a:ext uri="{FF2B5EF4-FFF2-40B4-BE49-F238E27FC236}">
                      <a16:creationId xmlns:a16="http://schemas.microsoft.com/office/drawing/2014/main" id="{8C4ADFEB-0AC1-C765-6F35-E331AC100DFB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02" name="Rectangle 801">
                  <a:extLst>
                    <a:ext uri="{FF2B5EF4-FFF2-40B4-BE49-F238E27FC236}">
                      <a16:creationId xmlns:a16="http://schemas.microsoft.com/office/drawing/2014/main" id="{3C3D84BF-9F80-494D-16AD-0DD546371ACC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03" name="Rectangle 802">
                  <a:extLst>
                    <a:ext uri="{FF2B5EF4-FFF2-40B4-BE49-F238E27FC236}">
                      <a16:creationId xmlns:a16="http://schemas.microsoft.com/office/drawing/2014/main" id="{3AACD01B-ACDD-D049-A097-2DF5C6EF9C47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D08249F6-BE9F-54CD-A57C-5F7E0C69C25C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7" name="Rectangle 786">
                <a:extLst>
                  <a:ext uri="{FF2B5EF4-FFF2-40B4-BE49-F238E27FC236}">
                    <a16:creationId xmlns:a16="http://schemas.microsoft.com/office/drawing/2014/main" id="{AEB28BB3-4F7F-FF07-E961-0DA4A99902CD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06" name="Group 805">
              <a:extLst>
                <a:ext uri="{FF2B5EF4-FFF2-40B4-BE49-F238E27FC236}">
                  <a16:creationId xmlns:a16="http://schemas.microsoft.com/office/drawing/2014/main" id="{CE14B9AD-5220-4F21-D6C8-4A0BC295FEA7}"/>
                </a:ext>
              </a:extLst>
            </p:cNvPr>
            <p:cNvGrpSpPr/>
            <p:nvPr/>
          </p:nvGrpSpPr>
          <p:grpSpPr>
            <a:xfrm flipV="1">
              <a:off x="3276991" y="5102431"/>
              <a:ext cx="1148728" cy="45719"/>
              <a:chOff x="3147047" y="4114300"/>
              <a:chExt cx="7361665" cy="91397"/>
            </a:xfrm>
          </p:grpSpPr>
          <p:grpSp>
            <p:nvGrpSpPr>
              <p:cNvPr id="807" name="Group 806">
                <a:extLst>
                  <a:ext uri="{FF2B5EF4-FFF2-40B4-BE49-F238E27FC236}">
                    <a16:creationId xmlns:a16="http://schemas.microsoft.com/office/drawing/2014/main" id="{727DF774-A240-F50D-9D99-6A21A590B0D6}"/>
                  </a:ext>
                </a:extLst>
              </p:cNvPr>
              <p:cNvGrpSpPr/>
              <p:nvPr/>
            </p:nvGrpSpPr>
            <p:grpSpPr>
              <a:xfrm>
                <a:off x="3147047" y="4117010"/>
                <a:ext cx="7361665" cy="88685"/>
                <a:chOff x="3118473" y="5725058"/>
                <a:chExt cx="7361665" cy="88685"/>
              </a:xfrm>
            </p:grpSpPr>
            <p:sp>
              <p:nvSpPr>
                <p:cNvPr id="814" name="Rectangle 813">
                  <a:extLst>
                    <a:ext uri="{FF2B5EF4-FFF2-40B4-BE49-F238E27FC236}">
                      <a16:creationId xmlns:a16="http://schemas.microsoft.com/office/drawing/2014/main" id="{AFAD6F69-3097-1F3D-C085-B495DBCC0971}"/>
                    </a:ext>
                  </a:extLst>
                </p:cNvPr>
                <p:cNvSpPr/>
                <p:nvPr/>
              </p:nvSpPr>
              <p:spPr>
                <a:xfrm rot="10800000" flipV="1">
                  <a:off x="3118473" y="5727268"/>
                  <a:ext cx="707668" cy="821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15" name="Rectangle 814">
                  <a:extLst>
                    <a:ext uri="{FF2B5EF4-FFF2-40B4-BE49-F238E27FC236}">
                      <a16:creationId xmlns:a16="http://schemas.microsoft.com/office/drawing/2014/main" id="{5BC902E2-ECDE-D7D7-F6FB-987D689001CE}"/>
                    </a:ext>
                  </a:extLst>
                </p:cNvPr>
                <p:cNvSpPr/>
                <p:nvPr/>
              </p:nvSpPr>
              <p:spPr>
                <a:xfrm flipV="1">
                  <a:off x="9772470" y="5725058"/>
                  <a:ext cx="707668" cy="8868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808" name="Group 807">
                <a:extLst>
                  <a:ext uri="{FF2B5EF4-FFF2-40B4-BE49-F238E27FC236}">
                    <a16:creationId xmlns:a16="http://schemas.microsoft.com/office/drawing/2014/main" id="{EEF6DDC6-A820-0ABB-65A1-526886F71E08}"/>
                  </a:ext>
                </a:extLst>
              </p:cNvPr>
              <p:cNvGrpSpPr/>
              <p:nvPr/>
            </p:nvGrpSpPr>
            <p:grpSpPr>
              <a:xfrm>
                <a:off x="4564991" y="4114301"/>
                <a:ext cx="4525779" cy="91396"/>
                <a:chOff x="2900900" y="3223662"/>
                <a:chExt cx="4527790" cy="133170"/>
              </a:xfrm>
            </p:grpSpPr>
            <p:sp>
              <p:nvSpPr>
                <p:cNvPr id="811" name="Rectangle 810">
                  <a:extLst>
                    <a:ext uri="{FF2B5EF4-FFF2-40B4-BE49-F238E27FC236}">
                      <a16:creationId xmlns:a16="http://schemas.microsoft.com/office/drawing/2014/main" id="{4CB32E81-4102-C6FA-1BB7-CF6D8D028786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12" name="Rectangle 811">
                  <a:extLst>
                    <a:ext uri="{FF2B5EF4-FFF2-40B4-BE49-F238E27FC236}">
                      <a16:creationId xmlns:a16="http://schemas.microsoft.com/office/drawing/2014/main" id="{62228A83-5E15-1DE9-379B-D311C74ACC86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13" name="Rectangle 812">
                  <a:extLst>
                    <a:ext uri="{FF2B5EF4-FFF2-40B4-BE49-F238E27FC236}">
                      <a16:creationId xmlns:a16="http://schemas.microsoft.com/office/drawing/2014/main" id="{AF9FD5BD-67B4-EF1A-184C-A9BDB967705D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809" name="Rectangle 808">
                <a:extLst>
                  <a:ext uri="{FF2B5EF4-FFF2-40B4-BE49-F238E27FC236}">
                    <a16:creationId xmlns:a16="http://schemas.microsoft.com/office/drawing/2014/main" id="{BB36FFCA-BD71-8A9B-2F84-031CE2E2F180}"/>
                  </a:ext>
                </a:extLst>
              </p:cNvPr>
              <p:cNvSpPr/>
              <p:nvPr/>
            </p:nvSpPr>
            <p:spPr>
              <a:xfrm>
                <a:off x="9090769" y="4114300"/>
                <a:ext cx="710275" cy="9139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10" name="Rectangle 809">
                <a:extLst>
                  <a:ext uri="{FF2B5EF4-FFF2-40B4-BE49-F238E27FC236}">
                    <a16:creationId xmlns:a16="http://schemas.microsoft.com/office/drawing/2014/main" id="{512BC8FE-17DF-1775-FA50-37901E8FBB14}"/>
                  </a:ext>
                </a:extLst>
              </p:cNvPr>
              <p:cNvSpPr/>
              <p:nvPr/>
            </p:nvSpPr>
            <p:spPr>
              <a:xfrm>
                <a:off x="3854717" y="4114955"/>
                <a:ext cx="710275" cy="86308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pic>
        <p:nvPicPr>
          <p:cNvPr id="816" name="Picture 815">
            <a:extLst>
              <a:ext uri="{FF2B5EF4-FFF2-40B4-BE49-F238E27FC236}">
                <a16:creationId xmlns:a16="http://schemas.microsoft.com/office/drawing/2014/main" id="{70FDAD3D-7BE0-B920-BF45-ABC92B942CF4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895" y="1458456"/>
            <a:ext cx="374833" cy="546251"/>
          </a:xfrm>
          <a:prstGeom prst="rect">
            <a:avLst/>
          </a:prstGeom>
        </p:spPr>
      </p:pic>
      <p:pic>
        <p:nvPicPr>
          <p:cNvPr id="817" name="Picture 12" descr="Dna, computer, scientific, computing, sequence icon - Download on Iconfinder">
            <a:extLst>
              <a:ext uri="{FF2B5EF4-FFF2-40B4-BE49-F238E27FC236}">
                <a16:creationId xmlns:a16="http://schemas.microsoft.com/office/drawing/2014/main" id="{38B94983-AB91-2743-BCBB-AB366F8ED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860" y="1520652"/>
            <a:ext cx="455134" cy="45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6" name="Title 1">
            <a:extLst>
              <a:ext uri="{FF2B5EF4-FFF2-40B4-BE49-F238E27FC236}">
                <a16:creationId xmlns:a16="http://schemas.microsoft.com/office/drawing/2014/main" id="{4457F7A4-6577-419E-61D8-43329DB125A8}"/>
              </a:ext>
            </a:extLst>
          </p:cNvPr>
          <p:cNvSpPr txBox="1">
            <a:spLocks/>
          </p:cNvSpPr>
          <p:nvPr/>
        </p:nvSpPr>
        <p:spPr>
          <a:xfrm>
            <a:off x="4738776" y="5324133"/>
            <a:ext cx="2753443" cy="636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1600">
                <a:latin typeface="Arial" panose="020B0604020202020204" pitchFamily="34" charset="0"/>
                <a:cs typeface="Arial" panose="020B0604020202020204" pitchFamily="34" charset="0"/>
              </a:rPr>
              <a:t>Demultiplex by barcodes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14174A-A1AD-D30A-AA59-E0189D709F1C}"/>
              </a:ext>
            </a:extLst>
          </p:cNvPr>
          <p:cNvGrpSpPr/>
          <p:nvPr/>
        </p:nvGrpSpPr>
        <p:grpSpPr>
          <a:xfrm rot="790638">
            <a:off x="8131765" y="4983823"/>
            <a:ext cx="130512" cy="219926"/>
            <a:chOff x="7016801" y="4675639"/>
            <a:chExt cx="792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30E570-5C4E-E12F-553A-FEFF47338445}"/>
                    </a:ext>
                  </a:extLst>
                </p14:cNvPr>
                <p14:cNvContentPartPr/>
                <p14:nvPr/>
              </p14:nvContentPartPr>
              <p14:xfrm>
                <a:off x="7016801" y="4677079"/>
                <a:ext cx="30240" cy="48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30E570-5C4E-E12F-553A-FEFF4733844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14171" y="4674254"/>
                  <a:ext cx="35499" cy="546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2E4C757-09BF-3FBB-6DF5-1F467078676F}"/>
                    </a:ext>
                  </a:extLst>
                </p14:cNvPr>
                <p14:cNvContentPartPr/>
                <p14:nvPr/>
              </p14:nvContentPartPr>
              <p14:xfrm>
                <a:off x="7067201" y="4675639"/>
                <a:ext cx="28800" cy="50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2E4C757-09BF-3FBB-6DF5-1F467078676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64543" y="4672793"/>
                  <a:ext cx="34117" cy="557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03295DD-FBF7-F30A-8002-F9E7A93CD83D}"/>
                    </a:ext>
                  </a:extLst>
                </p14:cNvPr>
                <p14:cNvContentPartPr/>
                <p14:nvPr/>
              </p14:nvContentPartPr>
              <p14:xfrm>
                <a:off x="7040921" y="4722799"/>
                <a:ext cx="2520" cy="21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03295DD-FBF7-F30A-8002-F9E7A93CD83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38401" y="4719935"/>
                  <a:ext cx="7560" cy="269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2278B40-CEF6-0C6D-B712-747B7E8F97FB}"/>
                    </a:ext>
                  </a:extLst>
                </p14:cNvPr>
                <p14:cNvContentPartPr/>
                <p14:nvPr/>
              </p14:nvContentPartPr>
              <p14:xfrm>
                <a:off x="7022626" y="4726807"/>
                <a:ext cx="46440" cy="78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2278B40-CEF6-0C6D-B712-747B7E8F97F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19997" y="4723962"/>
                  <a:ext cx="51697" cy="841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B9A4B5B-D2D4-9445-1019-4C143DDC73E9}"/>
                    </a:ext>
                  </a:extLst>
                </p14:cNvPr>
                <p14:cNvContentPartPr/>
                <p14:nvPr/>
              </p14:nvContentPartPr>
              <p14:xfrm>
                <a:off x="7040921" y="4742239"/>
                <a:ext cx="11880" cy="78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B9A4B5B-D2D4-9445-1019-4C143DDC73E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38281" y="4739390"/>
                  <a:ext cx="17160" cy="8381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324B1B1-989B-48CD-E805-F8E99F7EB6CA}"/>
                  </a:ext>
                </a:extLst>
              </p14:cNvPr>
              <p14:cNvContentPartPr/>
              <p14:nvPr/>
            </p14:nvContentPartPr>
            <p14:xfrm rot="20959076">
              <a:off x="8009658" y="5266705"/>
              <a:ext cx="145609" cy="128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324B1B1-989B-48CD-E805-F8E99F7EB6C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20959076">
                <a:off x="8005344" y="5262385"/>
                <a:ext cx="154238" cy="1371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0C06F12C-9D1F-1920-82B7-9E0F514CBCAB}"/>
              </a:ext>
            </a:extLst>
          </p:cNvPr>
          <p:cNvSpPr txBox="1">
            <a:spLocks/>
          </p:cNvSpPr>
          <p:nvPr/>
        </p:nvSpPr>
        <p:spPr>
          <a:xfrm>
            <a:off x="7669971" y="5340671"/>
            <a:ext cx="2441520" cy="373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400">
                <a:latin typeface="Arial" panose="020B0604020202020204" pitchFamily="34" charset="0"/>
                <a:cs typeface="Arial" panose="020B0604020202020204" pitchFamily="34" charset="0"/>
              </a:rPr>
              <a:t>Adapter &amp; barcode trimming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D28E565A-A3AC-0D27-5E39-587AA2F6DD91}"/>
              </a:ext>
            </a:extLst>
          </p:cNvPr>
          <p:cNvSpPr txBox="1">
            <a:spLocks/>
          </p:cNvSpPr>
          <p:nvPr/>
        </p:nvSpPr>
        <p:spPr>
          <a:xfrm>
            <a:off x="7669972" y="3850803"/>
            <a:ext cx="2251554" cy="373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400">
                <a:latin typeface="Arial" panose="020B0604020202020204" pitchFamily="34" charset="0"/>
                <a:cs typeface="Arial" panose="020B0604020202020204" pitchFamily="34" charset="0"/>
              </a:rPr>
              <a:t>Length filtering</a:t>
            </a:r>
          </a:p>
        </p:txBody>
      </p:sp>
      <p:sp>
        <p:nvSpPr>
          <p:cNvPr id="904" name="Cross 903">
            <a:extLst>
              <a:ext uri="{FF2B5EF4-FFF2-40B4-BE49-F238E27FC236}">
                <a16:creationId xmlns:a16="http://schemas.microsoft.com/office/drawing/2014/main" id="{6C632412-3EE9-E9A1-1F2A-135D50CE3E47}"/>
              </a:ext>
            </a:extLst>
          </p:cNvPr>
          <p:cNvSpPr/>
          <p:nvPr/>
        </p:nvSpPr>
        <p:spPr>
          <a:xfrm rot="2700000">
            <a:off x="9350814" y="4382475"/>
            <a:ext cx="280854" cy="275160"/>
          </a:xfrm>
          <a:prstGeom prst="plus">
            <a:avLst>
              <a:gd name="adj" fmla="val 410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u="sng"/>
          </a:p>
        </p:txBody>
      </p:sp>
      <p:sp>
        <p:nvSpPr>
          <p:cNvPr id="905" name="Title 1">
            <a:extLst>
              <a:ext uri="{FF2B5EF4-FFF2-40B4-BE49-F238E27FC236}">
                <a16:creationId xmlns:a16="http://schemas.microsoft.com/office/drawing/2014/main" id="{E528446F-D13E-8C9A-70BB-A18EAE5E3F40}"/>
              </a:ext>
            </a:extLst>
          </p:cNvPr>
          <p:cNvSpPr txBox="1">
            <a:spLocks/>
          </p:cNvSpPr>
          <p:nvPr/>
        </p:nvSpPr>
        <p:spPr>
          <a:xfrm>
            <a:off x="7669972" y="4570440"/>
            <a:ext cx="2251554" cy="373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400">
                <a:latin typeface="Arial" panose="020B0604020202020204" pitchFamily="34" charset="0"/>
                <a:cs typeface="Arial" panose="020B0604020202020204" pitchFamily="34" charset="0"/>
              </a:rPr>
              <a:t>Quality filtering</a:t>
            </a:r>
          </a:p>
        </p:txBody>
      </p:sp>
      <p:grpSp>
        <p:nvGrpSpPr>
          <p:cNvPr id="917" name="Group 916">
            <a:extLst>
              <a:ext uri="{FF2B5EF4-FFF2-40B4-BE49-F238E27FC236}">
                <a16:creationId xmlns:a16="http://schemas.microsoft.com/office/drawing/2014/main" id="{D2761116-0036-7DFE-046F-B8D102EE7EAD}"/>
              </a:ext>
            </a:extLst>
          </p:cNvPr>
          <p:cNvGrpSpPr/>
          <p:nvPr/>
        </p:nvGrpSpPr>
        <p:grpSpPr>
          <a:xfrm>
            <a:off x="7782684" y="3714560"/>
            <a:ext cx="958590" cy="121995"/>
            <a:chOff x="7681585" y="4294155"/>
            <a:chExt cx="958590" cy="121995"/>
          </a:xfrm>
        </p:grpSpPr>
        <p:pic>
          <p:nvPicPr>
            <p:cNvPr id="914" name="Picture 913">
              <a:extLst>
                <a:ext uri="{FF2B5EF4-FFF2-40B4-BE49-F238E27FC236}">
                  <a16:creationId xmlns:a16="http://schemas.microsoft.com/office/drawing/2014/main" id="{B4C929B2-5AF8-199B-50C0-50B6B07A82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19903" t="2" b="-2"/>
            <a:stretch/>
          </p:blipFill>
          <p:spPr>
            <a:xfrm flipV="1">
              <a:off x="8082622" y="4294155"/>
              <a:ext cx="557553" cy="121995"/>
            </a:xfrm>
            <a:prstGeom prst="rect">
              <a:avLst/>
            </a:prstGeom>
          </p:spPr>
        </p:pic>
        <p:pic>
          <p:nvPicPr>
            <p:cNvPr id="916" name="Picture 915">
              <a:extLst>
                <a:ext uri="{FF2B5EF4-FFF2-40B4-BE49-F238E27FC236}">
                  <a16:creationId xmlns:a16="http://schemas.microsoft.com/office/drawing/2014/main" id="{B000F9C1-A619-20C9-934C-AA39A7F02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 flipV="1">
              <a:off x="7681585" y="4314578"/>
              <a:ext cx="404905" cy="67904"/>
            </a:xfrm>
            <a:prstGeom prst="rect">
              <a:avLst/>
            </a:prstGeom>
          </p:spPr>
        </p:pic>
      </p:grpSp>
      <p:sp>
        <p:nvSpPr>
          <p:cNvPr id="928" name="Cross 927">
            <a:extLst>
              <a:ext uri="{FF2B5EF4-FFF2-40B4-BE49-F238E27FC236}">
                <a16:creationId xmlns:a16="http://schemas.microsoft.com/office/drawing/2014/main" id="{0CAB1C16-C32B-772A-8F11-63480F2A117B}"/>
              </a:ext>
            </a:extLst>
          </p:cNvPr>
          <p:cNvSpPr/>
          <p:nvPr/>
        </p:nvSpPr>
        <p:spPr>
          <a:xfrm rot="2700000">
            <a:off x="8718135" y="3648199"/>
            <a:ext cx="280854" cy="275160"/>
          </a:xfrm>
          <a:prstGeom prst="plus">
            <a:avLst>
              <a:gd name="adj" fmla="val 410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u="sng"/>
          </a:p>
        </p:txBody>
      </p:sp>
      <p:grpSp>
        <p:nvGrpSpPr>
          <p:cNvPr id="929" name="Group 928">
            <a:extLst>
              <a:ext uri="{FF2B5EF4-FFF2-40B4-BE49-F238E27FC236}">
                <a16:creationId xmlns:a16="http://schemas.microsoft.com/office/drawing/2014/main" id="{7D9C35AD-097A-48D0-49BE-0E4343C045EE}"/>
              </a:ext>
            </a:extLst>
          </p:cNvPr>
          <p:cNvGrpSpPr/>
          <p:nvPr/>
        </p:nvGrpSpPr>
        <p:grpSpPr>
          <a:xfrm flipV="1">
            <a:off x="7781386" y="4492455"/>
            <a:ext cx="1507394" cy="49314"/>
            <a:chOff x="3147047" y="4114300"/>
            <a:chExt cx="7361665" cy="91397"/>
          </a:xfrm>
        </p:grpSpPr>
        <p:grpSp>
          <p:nvGrpSpPr>
            <p:cNvPr id="930" name="Group 929">
              <a:extLst>
                <a:ext uri="{FF2B5EF4-FFF2-40B4-BE49-F238E27FC236}">
                  <a16:creationId xmlns:a16="http://schemas.microsoft.com/office/drawing/2014/main" id="{6ED6D0F9-9F17-53C5-0A56-34BFB2C59517}"/>
                </a:ext>
              </a:extLst>
            </p:cNvPr>
            <p:cNvGrpSpPr/>
            <p:nvPr/>
          </p:nvGrpSpPr>
          <p:grpSpPr>
            <a:xfrm>
              <a:off x="3147047" y="4117010"/>
              <a:ext cx="7361665" cy="88685"/>
              <a:chOff x="3118473" y="5725058"/>
              <a:chExt cx="7361665" cy="88685"/>
            </a:xfrm>
          </p:grpSpPr>
          <p:sp>
            <p:nvSpPr>
              <p:cNvPr id="937" name="Rectangle 936">
                <a:extLst>
                  <a:ext uri="{FF2B5EF4-FFF2-40B4-BE49-F238E27FC236}">
                    <a16:creationId xmlns:a16="http://schemas.microsoft.com/office/drawing/2014/main" id="{7594C9E0-160D-ED88-E03E-D083E96D0392}"/>
                  </a:ext>
                </a:extLst>
              </p:cNvPr>
              <p:cNvSpPr/>
              <p:nvPr/>
            </p:nvSpPr>
            <p:spPr>
              <a:xfrm rot="10800000" flipV="1">
                <a:off x="3118473" y="5727268"/>
                <a:ext cx="707668" cy="821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38" name="Rectangle 937">
                <a:extLst>
                  <a:ext uri="{FF2B5EF4-FFF2-40B4-BE49-F238E27FC236}">
                    <a16:creationId xmlns:a16="http://schemas.microsoft.com/office/drawing/2014/main" id="{A5EFD0D9-EF65-3E91-8F87-27F601172C80}"/>
                  </a:ext>
                </a:extLst>
              </p:cNvPr>
              <p:cNvSpPr/>
              <p:nvPr/>
            </p:nvSpPr>
            <p:spPr>
              <a:xfrm flipV="1">
                <a:off x="9772470" y="5725058"/>
                <a:ext cx="707668" cy="88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31" name="Group 930">
              <a:extLst>
                <a:ext uri="{FF2B5EF4-FFF2-40B4-BE49-F238E27FC236}">
                  <a16:creationId xmlns:a16="http://schemas.microsoft.com/office/drawing/2014/main" id="{C58F7B0E-531B-0C5C-76E3-13991A8D22FA}"/>
                </a:ext>
              </a:extLst>
            </p:cNvPr>
            <p:cNvGrpSpPr/>
            <p:nvPr/>
          </p:nvGrpSpPr>
          <p:grpSpPr>
            <a:xfrm>
              <a:off x="4564991" y="4114301"/>
              <a:ext cx="4525779" cy="91396"/>
              <a:chOff x="2900900" y="3223662"/>
              <a:chExt cx="4527790" cy="133170"/>
            </a:xfrm>
          </p:grpSpPr>
          <p:sp>
            <p:nvSpPr>
              <p:cNvPr id="934" name="Rectangle 933">
                <a:extLst>
                  <a:ext uri="{FF2B5EF4-FFF2-40B4-BE49-F238E27FC236}">
                    <a16:creationId xmlns:a16="http://schemas.microsoft.com/office/drawing/2014/main" id="{1E5BF2A8-FF3A-24DF-91F0-87FCE34D1559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35" name="Rectangle 934">
                <a:extLst>
                  <a:ext uri="{FF2B5EF4-FFF2-40B4-BE49-F238E27FC236}">
                    <a16:creationId xmlns:a16="http://schemas.microsoft.com/office/drawing/2014/main" id="{0A9E1744-E190-E4B4-6608-B3FD8F11530E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36" name="Rectangle 935">
                <a:extLst>
                  <a:ext uri="{FF2B5EF4-FFF2-40B4-BE49-F238E27FC236}">
                    <a16:creationId xmlns:a16="http://schemas.microsoft.com/office/drawing/2014/main" id="{202F321B-CC72-0D3D-301A-ADD4F6B0146D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932" name="Rectangle 931">
              <a:extLst>
                <a:ext uri="{FF2B5EF4-FFF2-40B4-BE49-F238E27FC236}">
                  <a16:creationId xmlns:a16="http://schemas.microsoft.com/office/drawing/2014/main" id="{806760A6-0A87-2139-72FB-07BD425BBCBB}"/>
                </a:ext>
              </a:extLst>
            </p:cNvPr>
            <p:cNvSpPr/>
            <p:nvPr/>
          </p:nvSpPr>
          <p:spPr>
            <a:xfrm>
              <a:off x="9090769" y="4114300"/>
              <a:ext cx="710275" cy="913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3" name="Rectangle 932">
              <a:extLst>
                <a:ext uri="{FF2B5EF4-FFF2-40B4-BE49-F238E27FC236}">
                  <a16:creationId xmlns:a16="http://schemas.microsoft.com/office/drawing/2014/main" id="{24BA7DA9-C5B5-B4D3-AC18-69680E4B72EC}"/>
                </a:ext>
              </a:extLst>
            </p:cNvPr>
            <p:cNvSpPr/>
            <p:nvPr/>
          </p:nvSpPr>
          <p:spPr>
            <a:xfrm>
              <a:off x="3854717" y="4114955"/>
              <a:ext cx="710275" cy="8630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42" name="Ink 741">
                <a:extLst>
                  <a:ext uri="{FF2B5EF4-FFF2-40B4-BE49-F238E27FC236}">
                    <a16:creationId xmlns:a16="http://schemas.microsoft.com/office/drawing/2014/main" id="{08949839-6594-3768-7EF3-828C38369C0A}"/>
                  </a:ext>
                </a:extLst>
              </p14:cNvPr>
              <p14:cNvContentPartPr/>
              <p14:nvPr/>
            </p14:nvContentPartPr>
            <p14:xfrm>
              <a:off x="8353250" y="4495655"/>
              <a:ext cx="360" cy="45000"/>
            </p14:xfrm>
          </p:contentPart>
        </mc:Choice>
        <mc:Fallback xmlns="">
          <p:pic>
            <p:nvPicPr>
              <p:cNvPr id="742" name="Ink 741">
                <a:extLst>
                  <a:ext uri="{FF2B5EF4-FFF2-40B4-BE49-F238E27FC236}">
                    <a16:creationId xmlns:a16="http://schemas.microsoft.com/office/drawing/2014/main" id="{08949839-6594-3768-7EF3-828C38369C0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44250" y="4486655"/>
                <a:ext cx="180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43" name="Ink 742">
                <a:extLst>
                  <a:ext uri="{FF2B5EF4-FFF2-40B4-BE49-F238E27FC236}">
                    <a16:creationId xmlns:a16="http://schemas.microsoft.com/office/drawing/2014/main" id="{A2A22D32-58F8-2CC5-0CC5-97ECC8CD2690}"/>
                  </a:ext>
                </a:extLst>
              </p14:cNvPr>
              <p14:cNvContentPartPr/>
              <p14:nvPr/>
            </p14:nvContentPartPr>
            <p14:xfrm>
              <a:off x="8398661" y="4494503"/>
              <a:ext cx="360" cy="45000"/>
            </p14:xfrm>
          </p:contentPart>
        </mc:Choice>
        <mc:Fallback xmlns="">
          <p:pic>
            <p:nvPicPr>
              <p:cNvPr id="743" name="Ink 742">
                <a:extLst>
                  <a:ext uri="{FF2B5EF4-FFF2-40B4-BE49-F238E27FC236}">
                    <a16:creationId xmlns:a16="http://schemas.microsoft.com/office/drawing/2014/main" id="{A2A22D32-58F8-2CC5-0CC5-97ECC8CD269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89661" y="4485503"/>
                <a:ext cx="180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45" name="Ink 744">
                <a:extLst>
                  <a:ext uri="{FF2B5EF4-FFF2-40B4-BE49-F238E27FC236}">
                    <a16:creationId xmlns:a16="http://schemas.microsoft.com/office/drawing/2014/main" id="{DE77C8C2-940B-FB49-399F-DC0919323689}"/>
                  </a:ext>
                </a:extLst>
              </p14:cNvPr>
              <p14:cNvContentPartPr/>
              <p14:nvPr/>
            </p14:nvContentPartPr>
            <p14:xfrm>
              <a:off x="8542067" y="4493477"/>
              <a:ext cx="360" cy="45000"/>
            </p14:xfrm>
          </p:contentPart>
        </mc:Choice>
        <mc:Fallback xmlns="">
          <p:pic>
            <p:nvPicPr>
              <p:cNvPr id="745" name="Ink 744">
                <a:extLst>
                  <a:ext uri="{FF2B5EF4-FFF2-40B4-BE49-F238E27FC236}">
                    <a16:creationId xmlns:a16="http://schemas.microsoft.com/office/drawing/2014/main" id="{DE77C8C2-940B-FB49-399F-DC091932368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533067" y="4484477"/>
                <a:ext cx="180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46" name="Ink 745">
                <a:extLst>
                  <a:ext uri="{FF2B5EF4-FFF2-40B4-BE49-F238E27FC236}">
                    <a16:creationId xmlns:a16="http://schemas.microsoft.com/office/drawing/2014/main" id="{1308A483-BC50-3497-A9D8-28CA40A591D4}"/>
                  </a:ext>
                </a:extLst>
              </p14:cNvPr>
              <p14:cNvContentPartPr/>
              <p14:nvPr/>
            </p14:nvContentPartPr>
            <p14:xfrm>
              <a:off x="8659745" y="4491646"/>
              <a:ext cx="360" cy="45000"/>
            </p14:xfrm>
          </p:contentPart>
        </mc:Choice>
        <mc:Fallback xmlns="">
          <p:pic>
            <p:nvPicPr>
              <p:cNvPr id="746" name="Ink 745">
                <a:extLst>
                  <a:ext uri="{FF2B5EF4-FFF2-40B4-BE49-F238E27FC236}">
                    <a16:creationId xmlns:a16="http://schemas.microsoft.com/office/drawing/2014/main" id="{1308A483-BC50-3497-A9D8-28CA40A591D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50745" y="4482646"/>
                <a:ext cx="180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47" name="Ink 746">
                <a:extLst>
                  <a:ext uri="{FF2B5EF4-FFF2-40B4-BE49-F238E27FC236}">
                    <a16:creationId xmlns:a16="http://schemas.microsoft.com/office/drawing/2014/main" id="{E4678A12-3DE5-5C2E-2ECC-FA666D1E553B}"/>
                  </a:ext>
                </a:extLst>
              </p14:cNvPr>
              <p14:cNvContentPartPr/>
              <p14:nvPr/>
            </p14:nvContentPartPr>
            <p14:xfrm>
              <a:off x="8179709" y="4491036"/>
              <a:ext cx="360" cy="45000"/>
            </p14:xfrm>
          </p:contentPart>
        </mc:Choice>
        <mc:Fallback xmlns="">
          <p:pic>
            <p:nvPicPr>
              <p:cNvPr id="747" name="Ink 746">
                <a:extLst>
                  <a:ext uri="{FF2B5EF4-FFF2-40B4-BE49-F238E27FC236}">
                    <a16:creationId xmlns:a16="http://schemas.microsoft.com/office/drawing/2014/main" id="{E4678A12-3DE5-5C2E-2ECC-FA666D1E553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170709" y="4482036"/>
                <a:ext cx="180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48" name="Ink 747">
                <a:extLst>
                  <a:ext uri="{FF2B5EF4-FFF2-40B4-BE49-F238E27FC236}">
                    <a16:creationId xmlns:a16="http://schemas.microsoft.com/office/drawing/2014/main" id="{7858E1F2-1FC1-949F-4836-053B5749DF32}"/>
                  </a:ext>
                </a:extLst>
              </p14:cNvPr>
              <p14:cNvContentPartPr/>
              <p14:nvPr/>
            </p14:nvContentPartPr>
            <p14:xfrm>
              <a:off x="7981824" y="4494612"/>
              <a:ext cx="360" cy="45000"/>
            </p14:xfrm>
          </p:contentPart>
        </mc:Choice>
        <mc:Fallback xmlns="">
          <p:pic>
            <p:nvPicPr>
              <p:cNvPr id="748" name="Ink 747">
                <a:extLst>
                  <a:ext uri="{FF2B5EF4-FFF2-40B4-BE49-F238E27FC236}">
                    <a16:creationId xmlns:a16="http://schemas.microsoft.com/office/drawing/2014/main" id="{7858E1F2-1FC1-949F-4836-053B5749DF3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972824" y="4485612"/>
                <a:ext cx="180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49" name="Ink 748">
                <a:extLst>
                  <a:ext uri="{FF2B5EF4-FFF2-40B4-BE49-F238E27FC236}">
                    <a16:creationId xmlns:a16="http://schemas.microsoft.com/office/drawing/2014/main" id="{291806A0-0E36-77DB-FBA9-AB374FC98451}"/>
                  </a:ext>
                </a:extLst>
              </p14:cNvPr>
              <p14:cNvContentPartPr/>
              <p14:nvPr/>
            </p14:nvContentPartPr>
            <p14:xfrm>
              <a:off x="8026776" y="4497092"/>
              <a:ext cx="360" cy="45000"/>
            </p14:xfrm>
          </p:contentPart>
        </mc:Choice>
        <mc:Fallback xmlns="">
          <p:pic>
            <p:nvPicPr>
              <p:cNvPr id="749" name="Ink 748">
                <a:extLst>
                  <a:ext uri="{FF2B5EF4-FFF2-40B4-BE49-F238E27FC236}">
                    <a16:creationId xmlns:a16="http://schemas.microsoft.com/office/drawing/2014/main" id="{291806A0-0E36-77DB-FBA9-AB374FC9845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17776" y="4488092"/>
                <a:ext cx="180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50" name="Ink 749">
                <a:extLst>
                  <a:ext uri="{FF2B5EF4-FFF2-40B4-BE49-F238E27FC236}">
                    <a16:creationId xmlns:a16="http://schemas.microsoft.com/office/drawing/2014/main" id="{B5A79EC7-DB39-59B7-22CC-29E7DDB416EC}"/>
                  </a:ext>
                </a:extLst>
              </p14:cNvPr>
              <p14:cNvContentPartPr/>
              <p14:nvPr/>
            </p14:nvContentPartPr>
            <p14:xfrm>
              <a:off x="8743841" y="4493517"/>
              <a:ext cx="360" cy="45000"/>
            </p14:xfrm>
          </p:contentPart>
        </mc:Choice>
        <mc:Fallback xmlns="">
          <p:pic>
            <p:nvPicPr>
              <p:cNvPr id="750" name="Ink 749">
                <a:extLst>
                  <a:ext uri="{FF2B5EF4-FFF2-40B4-BE49-F238E27FC236}">
                    <a16:creationId xmlns:a16="http://schemas.microsoft.com/office/drawing/2014/main" id="{B5A79EC7-DB39-59B7-22CC-29E7DDB416E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734841" y="4484517"/>
                <a:ext cx="180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51" name="Ink 750">
                <a:extLst>
                  <a:ext uri="{FF2B5EF4-FFF2-40B4-BE49-F238E27FC236}">
                    <a16:creationId xmlns:a16="http://schemas.microsoft.com/office/drawing/2014/main" id="{01CB5378-3E86-63B0-B04C-2D66217289A5}"/>
                  </a:ext>
                </a:extLst>
              </p14:cNvPr>
              <p14:cNvContentPartPr/>
              <p14:nvPr/>
            </p14:nvContentPartPr>
            <p14:xfrm>
              <a:off x="8789252" y="4492365"/>
              <a:ext cx="360" cy="45000"/>
            </p14:xfrm>
          </p:contentPart>
        </mc:Choice>
        <mc:Fallback xmlns="">
          <p:pic>
            <p:nvPicPr>
              <p:cNvPr id="751" name="Ink 750">
                <a:extLst>
                  <a:ext uri="{FF2B5EF4-FFF2-40B4-BE49-F238E27FC236}">
                    <a16:creationId xmlns:a16="http://schemas.microsoft.com/office/drawing/2014/main" id="{01CB5378-3E86-63B0-B04C-2D66217289A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780252" y="4483365"/>
                <a:ext cx="180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52" name="Ink 751">
                <a:extLst>
                  <a:ext uri="{FF2B5EF4-FFF2-40B4-BE49-F238E27FC236}">
                    <a16:creationId xmlns:a16="http://schemas.microsoft.com/office/drawing/2014/main" id="{1F9C9C25-D57B-C9CB-8C00-B581B4954BC9}"/>
                  </a:ext>
                </a:extLst>
              </p14:cNvPr>
              <p14:cNvContentPartPr/>
              <p14:nvPr/>
            </p14:nvContentPartPr>
            <p14:xfrm>
              <a:off x="8954116" y="4495069"/>
              <a:ext cx="360" cy="45000"/>
            </p14:xfrm>
          </p:contentPart>
        </mc:Choice>
        <mc:Fallback xmlns="">
          <p:pic>
            <p:nvPicPr>
              <p:cNvPr id="752" name="Ink 751">
                <a:extLst>
                  <a:ext uri="{FF2B5EF4-FFF2-40B4-BE49-F238E27FC236}">
                    <a16:creationId xmlns:a16="http://schemas.microsoft.com/office/drawing/2014/main" id="{1F9C9C25-D57B-C9CB-8C00-B581B4954BC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45116" y="4486069"/>
                <a:ext cx="180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89" name="Ink 788">
                <a:extLst>
                  <a:ext uri="{FF2B5EF4-FFF2-40B4-BE49-F238E27FC236}">
                    <a16:creationId xmlns:a16="http://schemas.microsoft.com/office/drawing/2014/main" id="{1AD3C1F4-C1C2-5A5D-72A3-05316ABAB863}"/>
                  </a:ext>
                </a:extLst>
              </p14:cNvPr>
              <p14:cNvContentPartPr/>
              <p14:nvPr/>
            </p14:nvContentPartPr>
            <p14:xfrm>
              <a:off x="8999527" y="4493917"/>
              <a:ext cx="360" cy="45000"/>
            </p14:xfrm>
          </p:contentPart>
        </mc:Choice>
        <mc:Fallback xmlns="">
          <p:pic>
            <p:nvPicPr>
              <p:cNvPr id="789" name="Ink 788">
                <a:extLst>
                  <a:ext uri="{FF2B5EF4-FFF2-40B4-BE49-F238E27FC236}">
                    <a16:creationId xmlns:a16="http://schemas.microsoft.com/office/drawing/2014/main" id="{1AD3C1F4-C1C2-5A5D-72A3-05316ABAB86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90527" y="4484917"/>
                <a:ext cx="180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90" name="Ink 789">
                <a:extLst>
                  <a:ext uri="{FF2B5EF4-FFF2-40B4-BE49-F238E27FC236}">
                    <a16:creationId xmlns:a16="http://schemas.microsoft.com/office/drawing/2014/main" id="{57758343-DADB-668E-F578-B3FF5F8C09BC}"/>
                  </a:ext>
                </a:extLst>
              </p14:cNvPr>
              <p14:cNvContentPartPr/>
              <p14:nvPr/>
            </p14:nvContentPartPr>
            <p14:xfrm>
              <a:off x="9092486" y="4496415"/>
              <a:ext cx="360" cy="45000"/>
            </p14:xfrm>
          </p:contentPart>
        </mc:Choice>
        <mc:Fallback xmlns="">
          <p:pic>
            <p:nvPicPr>
              <p:cNvPr id="790" name="Ink 789">
                <a:extLst>
                  <a:ext uri="{FF2B5EF4-FFF2-40B4-BE49-F238E27FC236}">
                    <a16:creationId xmlns:a16="http://schemas.microsoft.com/office/drawing/2014/main" id="{57758343-DADB-668E-F578-B3FF5F8C09B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083486" y="4487415"/>
                <a:ext cx="18000" cy="6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21" name="Group 820">
            <a:extLst>
              <a:ext uri="{FF2B5EF4-FFF2-40B4-BE49-F238E27FC236}">
                <a16:creationId xmlns:a16="http://schemas.microsoft.com/office/drawing/2014/main" id="{F299FE3E-E472-7711-27D0-A8C46015E7C2}"/>
              </a:ext>
            </a:extLst>
          </p:cNvPr>
          <p:cNvGrpSpPr/>
          <p:nvPr/>
        </p:nvGrpSpPr>
        <p:grpSpPr>
          <a:xfrm rot="790638">
            <a:off x="9005901" y="4990351"/>
            <a:ext cx="130512" cy="219926"/>
            <a:chOff x="7016801" y="4675639"/>
            <a:chExt cx="792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22" name="Ink 821">
                  <a:extLst>
                    <a:ext uri="{FF2B5EF4-FFF2-40B4-BE49-F238E27FC236}">
                      <a16:creationId xmlns:a16="http://schemas.microsoft.com/office/drawing/2014/main" id="{77816497-CA92-366F-04AB-EE8103FC9B12}"/>
                    </a:ext>
                  </a:extLst>
                </p14:cNvPr>
                <p14:cNvContentPartPr/>
                <p14:nvPr/>
              </p14:nvContentPartPr>
              <p14:xfrm>
                <a:off x="7016801" y="4677079"/>
                <a:ext cx="30240" cy="48960"/>
              </p14:xfrm>
            </p:contentPart>
          </mc:Choice>
          <mc:Fallback xmlns="">
            <p:pic>
              <p:nvPicPr>
                <p:cNvPr id="822" name="Ink 821">
                  <a:extLst>
                    <a:ext uri="{FF2B5EF4-FFF2-40B4-BE49-F238E27FC236}">
                      <a16:creationId xmlns:a16="http://schemas.microsoft.com/office/drawing/2014/main" id="{77816497-CA92-366F-04AB-EE8103FC9B1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14171" y="4674254"/>
                  <a:ext cx="35499" cy="546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23" name="Ink 822">
                  <a:extLst>
                    <a:ext uri="{FF2B5EF4-FFF2-40B4-BE49-F238E27FC236}">
                      <a16:creationId xmlns:a16="http://schemas.microsoft.com/office/drawing/2014/main" id="{E7A771A7-5A02-BC58-7FF1-1A0768AAECAD}"/>
                    </a:ext>
                  </a:extLst>
                </p14:cNvPr>
                <p14:cNvContentPartPr/>
                <p14:nvPr/>
              </p14:nvContentPartPr>
              <p14:xfrm>
                <a:off x="7067201" y="4675639"/>
                <a:ext cx="28800" cy="50040"/>
              </p14:xfrm>
            </p:contentPart>
          </mc:Choice>
          <mc:Fallback xmlns="">
            <p:pic>
              <p:nvPicPr>
                <p:cNvPr id="823" name="Ink 822">
                  <a:extLst>
                    <a:ext uri="{FF2B5EF4-FFF2-40B4-BE49-F238E27FC236}">
                      <a16:creationId xmlns:a16="http://schemas.microsoft.com/office/drawing/2014/main" id="{E7A771A7-5A02-BC58-7FF1-1A0768AAECA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64543" y="4672793"/>
                  <a:ext cx="34117" cy="557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24" name="Ink 823">
                  <a:extLst>
                    <a:ext uri="{FF2B5EF4-FFF2-40B4-BE49-F238E27FC236}">
                      <a16:creationId xmlns:a16="http://schemas.microsoft.com/office/drawing/2014/main" id="{D165AE9C-B131-2FC5-D4AD-29EED2B2AFCD}"/>
                    </a:ext>
                  </a:extLst>
                </p14:cNvPr>
                <p14:cNvContentPartPr/>
                <p14:nvPr/>
              </p14:nvContentPartPr>
              <p14:xfrm>
                <a:off x="7040921" y="4722799"/>
                <a:ext cx="2520" cy="21240"/>
              </p14:xfrm>
            </p:contentPart>
          </mc:Choice>
          <mc:Fallback xmlns="">
            <p:pic>
              <p:nvPicPr>
                <p:cNvPr id="824" name="Ink 823">
                  <a:extLst>
                    <a:ext uri="{FF2B5EF4-FFF2-40B4-BE49-F238E27FC236}">
                      <a16:creationId xmlns:a16="http://schemas.microsoft.com/office/drawing/2014/main" id="{D165AE9C-B131-2FC5-D4AD-29EED2B2AFC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38401" y="4719935"/>
                  <a:ext cx="7560" cy="269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25" name="Ink 824">
                  <a:extLst>
                    <a:ext uri="{FF2B5EF4-FFF2-40B4-BE49-F238E27FC236}">
                      <a16:creationId xmlns:a16="http://schemas.microsoft.com/office/drawing/2014/main" id="{1A1F6F95-A0AA-1A6A-B90A-5B958151CF58}"/>
                    </a:ext>
                  </a:extLst>
                </p14:cNvPr>
                <p14:cNvContentPartPr/>
                <p14:nvPr/>
              </p14:nvContentPartPr>
              <p14:xfrm>
                <a:off x="7022626" y="4726807"/>
                <a:ext cx="46440" cy="78480"/>
              </p14:xfrm>
            </p:contentPart>
          </mc:Choice>
          <mc:Fallback xmlns="">
            <p:pic>
              <p:nvPicPr>
                <p:cNvPr id="825" name="Ink 824">
                  <a:extLst>
                    <a:ext uri="{FF2B5EF4-FFF2-40B4-BE49-F238E27FC236}">
                      <a16:creationId xmlns:a16="http://schemas.microsoft.com/office/drawing/2014/main" id="{1A1F6F95-A0AA-1A6A-B90A-5B958151CF5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19997" y="4723962"/>
                  <a:ext cx="51697" cy="841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26" name="Ink 825">
                  <a:extLst>
                    <a:ext uri="{FF2B5EF4-FFF2-40B4-BE49-F238E27FC236}">
                      <a16:creationId xmlns:a16="http://schemas.microsoft.com/office/drawing/2014/main" id="{89577BCF-4310-132F-0C5B-FD56084AEB9D}"/>
                    </a:ext>
                  </a:extLst>
                </p14:cNvPr>
                <p14:cNvContentPartPr/>
                <p14:nvPr/>
              </p14:nvContentPartPr>
              <p14:xfrm>
                <a:off x="7040921" y="4742239"/>
                <a:ext cx="11880" cy="78120"/>
              </p14:xfrm>
            </p:contentPart>
          </mc:Choice>
          <mc:Fallback xmlns="">
            <p:pic>
              <p:nvPicPr>
                <p:cNvPr id="826" name="Ink 825">
                  <a:extLst>
                    <a:ext uri="{FF2B5EF4-FFF2-40B4-BE49-F238E27FC236}">
                      <a16:creationId xmlns:a16="http://schemas.microsoft.com/office/drawing/2014/main" id="{89577BCF-4310-132F-0C5B-FD56084AEB9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38281" y="4739390"/>
                  <a:ext cx="17160" cy="8381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27" name="Ink 826">
                <a:extLst>
                  <a:ext uri="{FF2B5EF4-FFF2-40B4-BE49-F238E27FC236}">
                    <a16:creationId xmlns:a16="http://schemas.microsoft.com/office/drawing/2014/main" id="{AF532510-F49B-77ED-4F7D-BD41E2D1E8E3}"/>
                  </a:ext>
                </a:extLst>
              </p14:cNvPr>
              <p14:cNvContentPartPr/>
              <p14:nvPr/>
            </p14:nvContentPartPr>
            <p14:xfrm rot="20959076">
              <a:off x="8956829" y="5252093"/>
              <a:ext cx="145609" cy="128520"/>
            </p14:xfrm>
          </p:contentPart>
        </mc:Choice>
        <mc:Fallback xmlns="">
          <p:pic>
            <p:nvPicPr>
              <p:cNvPr id="827" name="Ink 826">
                <a:extLst>
                  <a:ext uri="{FF2B5EF4-FFF2-40B4-BE49-F238E27FC236}">
                    <a16:creationId xmlns:a16="http://schemas.microsoft.com/office/drawing/2014/main" id="{AF532510-F49B-77ED-4F7D-BD41E2D1E8E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20959076">
                <a:off x="8952515" y="5247773"/>
                <a:ext cx="154238" cy="137160"/>
              </a:xfrm>
              <a:prstGeom prst="rect">
                <a:avLst/>
              </a:prstGeom>
            </p:spPr>
          </p:pic>
        </mc:Fallback>
      </mc:AlternateContent>
      <p:sp>
        <p:nvSpPr>
          <p:cNvPr id="828" name="Title 1">
            <a:extLst>
              <a:ext uri="{FF2B5EF4-FFF2-40B4-BE49-F238E27FC236}">
                <a16:creationId xmlns:a16="http://schemas.microsoft.com/office/drawing/2014/main" id="{2A707105-27C0-50E1-CAE7-5486C1E36FB2}"/>
              </a:ext>
            </a:extLst>
          </p:cNvPr>
          <p:cNvSpPr txBox="1">
            <a:spLocks/>
          </p:cNvSpPr>
          <p:nvPr/>
        </p:nvSpPr>
        <p:spPr>
          <a:xfrm>
            <a:off x="5221711" y="3588591"/>
            <a:ext cx="893787" cy="298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</a:rPr>
              <a:t>sample A</a:t>
            </a:r>
          </a:p>
        </p:txBody>
      </p:sp>
      <p:sp>
        <p:nvSpPr>
          <p:cNvPr id="829" name="Title 1">
            <a:extLst>
              <a:ext uri="{FF2B5EF4-FFF2-40B4-BE49-F238E27FC236}">
                <a16:creationId xmlns:a16="http://schemas.microsoft.com/office/drawing/2014/main" id="{3C3B390C-CB32-465C-AF7D-61D6F4CF134F}"/>
              </a:ext>
            </a:extLst>
          </p:cNvPr>
          <p:cNvSpPr txBox="1">
            <a:spLocks/>
          </p:cNvSpPr>
          <p:nvPr/>
        </p:nvSpPr>
        <p:spPr>
          <a:xfrm>
            <a:off x="6077127" y="4122731"/>
            <a:ext cx="893787" cy="298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</a:rPr>
              <a:t>sample B</a:t>
            </a:r>
          </a:p>
        </p:txBody>
      </p:sp>
      <p:sp>
        <p:nvSpPr>
          <p:cNvPr id="830" name="Title 1">
            <a:extLst>
              <a:ext uri="{FF2B5EF4-FFF2-40B4-BE49-F238E27FC236}">
                <a16:creationId xmlns:a16="http://schemas.microsoft.com/office/drawing/2014/main" id="{27A893B2-E701-DA42-1A33-E5C2FB9773AD}"/>
              </a:ext>
            </a:extLst>
          </p:cNvPr>
          <p:cNvSpPr txBox="1">
            <a:spLocks/>
          </p:cNvSpPr>
          <p:nvPr/>
        </p:nvSpPr>
        <p:spPr>
          <a:xfrm>
            <a:off x="5402216" y="4647812"/>
            <a:ext cx="893787" cy="298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</a:rPr>
              <a:t>sample C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7A6BB5-EA48-E0F4-94DD-0F0630CC36CE}"/>
              </a:ext>
            </a:extLst>
          </p:cNvPr>
          <p:cNvSpPr txBox="1">
            <a:spLocks/>
          </p:cNvSpPr>
          <p:nvPr/>
        </p:nvSpPr>
        <p:spPr>
          <a:xfrm>
            <a:off x="7173340" y="5725166"/>
            <a:ext cx="2938151" cy="636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1600">
                <a:latin typeface="Arial" panose="020B0604020202020204" pitchFamily="34" charset="0"/>
                <a:cs typeface="Arial" panose="020B0604020202020204" pitchFamily="34" charset="0"/>
              </a:rPr>
              <a:t>Raw read processing</a:t>
            </a:r>
          </a:p>
        </p:txBody>
      </p:sp>
    </p:spTree>
    <p:extLst>
      <p:ext uri="{BB962C8B-B14F-4D97-AF65-F5344CB8AC3E}">
        <p14:creationId xmlns:p14="http://schemas.microsoft.com/office/powerpoint/2010/main" val="167732628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73372B-0EE3-33E2-507D-0CD64C424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732486"/>
              </p:ext>
            </p:extLst>
          </p:nvPr>
        </p:nvGraphicFramePr>
        <p:xfrm>
          <a:off x="404895" y="1296676"/>
          <a:ext cx="11517029" cy="248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09" name="Diagram 708">
            <a:extLst>
              <a:ext uri="{FF2B5EF4-FFF2-40B4-BE49-F238E27FC236}">
                <a16:creationId xmlns:a16="http://schemas.microsoft.com/office/drawing/2014/main" id="{206042F2-3B57-2283-550F-AB3F88E53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171113"/>
              </p:ext>
            </p:extLst>
          </p:nvPr>
        </p:nvGraphicFramePr>
        <p:xfrm>
          <a:off x="4604312" y="1721864"/>
          <a:ext cx="3206749" cy="486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10" name="Content Placeholder 2">
            <a:extLst>
              <a:ext uri="{FF2B5EF4-FFF2-40B4-BE49-F238E27FC236}">
                <a16:creationId xmlns:a16="http://schemas.microsoft.com/office/drawing/2014/main" id="{AB89E62E-B2BC-0E95-D637-97C36526ED35}"/>
              </a:ext>
            </a:extLst>
          </p:cNvPr>
          <p:cNvSpPr txBox="1">
            <a:spLocks/>
          </p:cNvSpPr>
          <p:nvPr/>
        </p:nvSpPr>
        <p:spPr>
          <a:xfrm>
            <a:off x="715578" y="3303397"/>
            <a:ext cx="4194957" cy="1249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Pipeline for consensus sequence construction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711" name="Arrow: Circular 710">
            <a:extLst>
              <a:ext uri="{FF2B5EF4-FFF2-40B4-BE49-F238E27FC236}">
                <a16:creationId xmlns:a16="http://schemas.microsoft.com/office/drawing/2014/main" id="{DE7146B7-51CD-6FC1-1267-4C8064605FBF}"/>
              </a:ext>
            </a:extLst>
          </p:cNvPr>
          <p:cNvSpPr/>
          <p:nvPr/>
        </p:nvSpPr>
        <p:spPr>
          <a:xfrm rot="15923190" flipV="1">
            <a:off x="5727851" y="3505508"/>
            <a:ext cx="3203041" cy="2584665"/>
          </a:xfrm>
          <a:prstGeom prst="circularArrow">
            <a:avLst>
              <a:gd name="adj1" fmla="val 4038"/>
              <a:gd name="adj2" fmla="val 693260"/>
              <a:gd name="adj3" fmla="val 20156212"/>
              <a:gd name="adj4" fmla="val 10800000"/>
              <a:gd name="adj5" fmla="val 604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12" name="Content Placeholder 2">
            <a:extLst>
              <a:ext uri="{FF2B5EF4-FFF2-40B4-BE49-F238E27FC236}">
                <a16:creationId xmlns:a16="http://schemas.microsoft.com/office/drawing/2014/main" id="{4A277B90-6C5B-A1D0-467F-BA5312EC71B2}"/>
              </a:ext>
            </a:extLst>
          </p:cNvPr>
          <p:cNvSpPr txBox="1">
            <a:spLocks/>
          </p:cNvSpPr>
          <p:nvPr/>
        </p:nvSpPr>
        <p:spPr>
          <a:xfrm>
            <a:off x="8625120" y="4035594"/>
            <a:ext cx="3206748" cy="1249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consensus polishing 4x</a:t>
            </a:r>
          </a:p>
        </p:txBody>
      </p:sp>
      <p:sp>
        <p:nvSpPr>
          <p:cNvPr id="713" name="Rectangle: Rounded Corners 4">
            <a:extLst>
              <a:ext uri="{FF2B5EF4-FFF2-40B4-BE49-F238E27FC236}">
                <a16:creationId xmlns:a16="http://schemas.microsoft.com/office/drawing/2014/main" id="{0DEF2D44-CC5D-ED10-E636-122BB624CD90}"/>
              </a:ext>
            </a:extLst>
          </p:cNvPr>
          <p:cNvSpPr txBox="1"/>
          <p:nvPr/>
        </p:nvSpPr>
        <p:spPr>
          <a:xfrm>
            <a:off x="1703787" y="1584236"/>
            <a:ext cx="3206748" cy="5369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700"/>
              <a:t>Filtered &amp; trimmed long reads</a:t>
            </a:r>
            <a:endParaRPr lang="en-GB" sz="1700" kern="1200"/>
          </a:p>
        </p:txBody>
      </p:sp>
      <p:sp>
        <p:nvSpPr>
          <p:cNvPr id="715" name="Arrow: Right 714">
            <a:extLst>
              <a:ext uri="{FF2B5EF4-FFF2-40B4-BE49-F238E27FC236}">
                <a16:creationId xmlns:a16="http://schemas.microsoft.com/office/drawing/2014/main" id="{C55FFDD1-BA16-0F24-4CC3-B6CECFE198C3}"/>
              </a:ext>
            </a:extLst>
          </p:cNvPr>
          <p:cNvSpPr/>
          <p:nvPr/>
        </p:nvSpPr>
        <p:spPr>
          <a:xfrm>
            <a:off x="4604312" y="2193740"/>
            <a:ext cx="306223" cy="130071"/>
          </a:xfrm>
          <a:prstGeom prst="rightArrow">
            <a:avLst>
              <a:gd name="adj1" fmla="val 21067"/>
              <a:gd name="adj2" fmla="val 74333"/>
            </a:avLst>
          </a:prstGeom>
          <a:solidFill>
            <a:schemeClr val="tx1"/>
          </a:solidFill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29B56D6-BDC2-D551-F291-7254516CFCA6}"/>
              </a:ext>
            </a:extLst>
          </p:cNvPr>
          <p:cNvGrpSpPr/>
          <p:nvPr/>
        </p:nvGrpSpPr>
        <p:grpSpPr>
          <a:xfrm>
            <a:off x="1967463" y="2042509"/>
            <a:ext cx="2606494" cy="562604"/>
            <a:chOff x="588829" y="4829281"/>
            <a:chExt cx="2606494" cy="56260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54B7B07-7C44-9AF7-89E0-6FBA711EF02B}"/>
                </a:ext>
              </a:extLst>
            </p:cNvPr>
            <p:cNvGrpSpPr/>
            <p:nvPr/>
          </p:nvGrpSpPr>
          <p:grpSpPr>
            <a:xfrm>
              <a:off x="761746" y="4829281"/>
              <a:ext cx="2285592" cy="45719"/>
              <a:chOff x="761745" y="4829281"/>
              <a:chExt cx="4525779" cy="9139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710BF33-A53A-8D51-82DA-38814EE94402}"/>
                  </a:ext>
                </a:extLst>
              </p:cNvPr>
              <p:cNvSpPr/>
              <p:nvPr/>
            </p:nvSpPr>
            <p:spPr>
              <a:xfrm>
                <a:off x="761745" y="4829281"/>
                <a:ext cx="4525779" cy="913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54DC69-C297-B1B8-823D-431C0C124450}"/>
                  </a:ext>
                </a:extLst>
              </p:cNvPr>
              <p:cNvSpPr/>
              <p:nvPr/>
            </p:nvSpPr>
            <p:spPr>
              <a:xfrm>
                <a:off x="761746" y="4833813"/>
                <a:ext cx="942041" cy="7969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78C722A-DAC1-967D-62A9-9E1897D5412E}"/>
                  </a:ext>
                </a:extLst>
              </p:cNvPr>
              <p:cNvSpPr/>
              <p:nvPr/>
            </p:nvSpPr>
            <p:spPr>
              <a:xfrm>
                <a:off x="4242750" y="4833800"/>
                <a:ext cx="1044774" cy="8328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9A1175-1C63-316A-C4C9-144040A209E2}"/>
                </a:ext>
              </a:extLst>
            </p:cNvPr>
            <p:cNvGrpSpPr/>
            <p:nvPr/>
          </p:nvGrpSpPr>
          <p:grpSpPr>
            <a:xfrm>
              <a:off x="909731" y="4926543"/>
              <a:ext cx="2285592" cy="45719"/>
              <a:chOff x="761745" y="4829281"/>
              <a:chExt cx="4525779" cy="9139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BD13D55-EC70-6FA9-D38C-C2B0AB272943}"/>
                  </a:ext>
                </a:extLst>
              </p:cNvPr>
              <p:cNvSpPr/>
              <p:nvPr/>
            </p:nvSpPr>
            <p:spPr>
              <a:xfrm>
                <a:off x="761745" y="4829281"/>
                <a:ext cx="4525779" cy="913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A8B4763-AAB1-47AD-2CE9-E4D4B8EF4D55}"/>
                  </a:ext>
                </a:extLst>
              </p:cNvPr>
              <p:cNvSpPr/>
              <p:nvPr/>
            </p:nvSpPr>
            <p:spPr>
              <a:xfrm>
                <a:off x="761746" y="4833813"/>
                <a:ext cx="942041" cy="7969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D31B890-DD6D-11C7-91CC-C4F74D557680}"/>
                  </a:ext>
                </a:extLst>
              </p:cNvPr>
              <p:cNvSpPr/>
              <p:nvPr/>
            </p:nvSpPr>
            <p:spPr>
              <a:xfrm>
                <a:off x="4242750" y="4833800"/>
                <a:ext cx="1044774" cy="8328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FD75767-E602-370B-B68D-6FBBECAB16C3}"/>
                </a:ext>
              </a:extLst>
            </p:cNvPr>
            <p:cNvGrpSpPr/>
            <p:nvPr/>
          </p:nvGrpSpPr>
          <p:grpSpPr>
            <a:xfrm>
              <a:off x="588829" y="5042904"/>
              <a:ext cx="2285592" cy="45719"/>
              <a:chOff x="761745" y="4829281"/>
              <a:chExt cx="4525779" cy="9139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07FB44E-05F5-099E-7F45-592FAF06C047}"/>
                  </a:ext>
                </a:extLst>
              </p:cNvPr>
              <p:cNvSpPr/>
              <p:nvPr/>
            </p:nvSpPr>
            <p:spPr>
              <a:xfrm>
                <a:off x="761745" y="4829281"/>
                <a:ext cx="4525779" cy="913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34CAACB-AE7E-E3A3-9220-E70472548DCF}"/>
                  </a:ext>
                </a:extLst>
              </p:cNvPr>
              <p:cNvSpPr/>
              <p:nvPr/>
            </p:nvSpPr>
            <p:spPr>
              <a:xfrm>
                <a:off x="761746" y="4833813"/>
                <a:ext cx="942041" cy="7969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5EA4677-EA1B-2315-F90F-952B03F2D712}"/>
                  </a:ext>
                </a:extLst>
              </p:cNvPr>
              <p:cNvSpPr/>
              <p:nvPr/>
            </p:nvSpPr>
            <p:spPr>
              <a:xfrm>
                <a:off x="4242750" y="4833800"/>
                <a:ext cx="1044774" cy="8328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E8BF23A-DF32-EA33-D113-0002ED9F68CF}"/>
                </a:ext>
              </a:extLst>
            </p:cNvPr>
            <p:cNvGrpSpPr/>
            <p:nvPr/>
          </p:nvGrpSpPr>
          <p:grpSpPr>
            <a:xfrm>
              <a:off x="909731" y="5143751"/>
              <a:ext cx="2285592" cy="45719"/>
              <a:chOff x="761745" y="4829281"/>
              <a:chExt cx="4525779" cy="9139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2ECA6A-C80C-3B06-356E-60A1791C03DF}"/>
                  </a:ext>
                </a:extLst>
              </p:cNvPr>
              <p:cNvSpPr/>
              <p:nvPr/>
            </p:nvSpPr>
            <p:spPr>
              <a:xfrm>
                <a:off x="761745" y="4829281"/>
                <a:ext cx="4525779" cy="913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4F6679-4BDF-D5A0-F4E2-F606AACEA062}"/>
                  </a:ext>
                </a:extLst>
              </p:cNvPr>
              <p:cNvSpPr/>
              <p:nvPr/>
            </p:nvSpPr>
            <p:spPr>
              <a:xfrm>
                <a:off x="761746" y="4833813"/>
                <a:ext cx="942041" cy="7969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5A9CC14-70EC-2F16-E3A6-1C761B34D5CD}"/>
                  </a:ext>
                </a:extLst>
              </p:cNvPr>
              <p:cNvSpPr/>
              <p:nvPr/>
            </p:nvSpPr>
            <p:spPr>
              <a:xfrm>
                <a:off x="4242750" y="4833800"/>
                <a:ext cx="1044774" cy="8328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F547DA0-13F0-7678-8300-75F45F92C5A9}"/>
                </a:ext>
              </a:extLst>
            </p:cNvPr>
            <p:cNvGrpSpPr/>
            <p:nvPr/>
          </p:nvGrpSpPr>
          <p:grpSpPr>
            <a:xfrm>
              <a:off x="684255" y="5250904"/>
              <a:ext cx="2285592" cy="45719"/>
              <a:chOff x="761745" y="4829281"/>
              <a:chExt cx="4525779" cy="9139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BE81BE6-E826-9EF1-D2A1-B80981790D1B}"/>
                  </a:ext>
                </a:extLst>
              </p:cNvPr>
              <p:cNvSpPr/>
              <p:nvPr/>
            </p:nvSpPr>
            <p:spPr>
              <a:xfrm>
                <a:off x="761745" y="4829281"/>
                <a:ext cx="4525779" cy="913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D5814E1-FC3E-CA4C-57AC-C0A34F17F6A1}"/>
                  </a:ext>
                </a:extLst>
              </p:cNvPr>
              <p:cNvSpPr/>
              <p:nvPr/>
            </p:nvSpPr>
            <p:spPr>
              <a:xfrm>
                <a:off x="761746" y="4833813"/>
                <a:ext cx="942041" cy="7969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2B7DB97-D8E3-B77D-BAC4-2FCDA562F72E}"/>
                  </a:ext>
                </a:extLst>
              </p:cNvPr>
              <p:cNvSpPr/>
              <p:nvPr/>
            </p:nvSpPr>
            <p:spPr>
              <a:xfrm>
                <a:off x="4242750" y="4833800"/>
                <a:ext cx="1044774" cy="8328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81CE90F-7B62-2B0E-6C67-A644BE8A6E74}"/>
                </a:ext>
              </a:extLst>
            </p:cNvPr>
            <p:cNvGrpSpPr/>
            <p:nvPr/>
          </p:nvGrpSpPr>
          <p:grpSpPr>
            <a:xfrm>
              <a:off x="902430" y="5346166"/>
              <a:ext cx="2285592" cy="45719"/>
              <a:chOff x="761745" y="4829281"/>
              <a:chExt cx="4525779" cy="9139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FF128B6-06F0-A642-3BD3-F27598FF9AE2}"/>
                  </a:ext>
                </a:extLst>
              </p:cNvPr>
              <p:cNvSpPr/>
              <p:nvPr/>
            </p:nvSpPr>
            <p:spPr>
              <a:xfrm>
                <a:off x="761745" y="4829281"/>
                <a:ext cx="4525779" cy="913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A693C9B-C441-5CF0-EC47-175001A45A0F}"/>
                  </a:ext>
                </a:extLst>
              </p:cNvPr>
              <p:cNvSpPr/>
              <p:nvPr/>
            </p:nvSpPr>
            <p:spPr>
              <a:xfrm>
                <a:off x="761746" y="4833813"/>
                <a:ext cx="942041" cy="7969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E38F7F7-11BA-6F69-17C6-839857C1A37F}"/>
                  </a:ext>
                </a:extLst>
              </p:cNvPr>
              <p:cNvSpPr/>
              <p:nvPr/>
            </p:nvSpPr>
            <p:spPr>
              <a:xfrm>
                <a:off x="4242750" y="4833800"/>
                <a:ext cx="1044774" cy="8328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16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59259E-6 L 1.25E-6 -0.2467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graphicEl>
                                              <a:dgm id="{4E839FDC-D8A5-4B8C-8804-ADEA742BA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9">
                                            <p:graphicEl>
                                              <a:dgm id="{4E839FDC-D8A5-4B8C-8804-ADEA742BA0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graphicEl>
                                              <a:dgm id="{69D4B2D3-4D16-40E1-94BA-4AE627D524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9">
                                            <p:graphicEl>
                                              <a:dgm id="{69D4B2D3-4D16-40E1-94BA-4AE627D524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graphicEl>
                                              <a:dgm id="{E6C97830-410E-44C0-B82E-16789167F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9">
                                            <p:graphicEl>
                                              <a:dgm id="{E6C97830-410E-44C0-B82E-16789167F5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graphicEl>
                                              <a:dgm id="{29B35DBE-8D29-4918-A7E9-1744A9241B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9">
                                            <p:graphicEl>
                                              <a:dgm id="{29B35DBE-8D29-4918-A7E9-1744A9241B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graphicEl>
                                              <a:dgm id="{6F05C8AF-3C6B-4783-B539-A4E4A58B9A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9">
                                            <p:graphicEl>
                                              <a:dgm id="{6F05C8AF-3C6B-4783-B539-A4E4A58B9A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graphicEl>
                                              <a:dgm id="{D80AF55B-0205-4CA3-A550-28F0F736C4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9">
                                            <p:graphicEl>
                                              <a:dgm id="{D80AF55B-0205-4CA3-A550-28F0F736C4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graphicEl>
                                              <a:dgm id="{4E9120B7-BE61-4B4D-AD83-9F06066D98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9">
                                            <p:graphicEl>
                                              <a:dgm id="{4E9120B7-BE61-4B4D-AD83-9F06066D98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09" grpId="0">
        <p:bldSub>
          <a:bldDgm bld="one"/>
        </p:bldSub>
      </p:bldGraphic>
      <p:bldP spid="710" grpId="0"/>
      <p:bldP spid="711" grpId="0" animBg="1"/>
      <p:bldP spid="712" grpId="0"/>
      <p:bldP spid="7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A93A766-3DD9-50BE-B420-346759382687}"/>
              </a:ext>
            </a:extLst>
          </p:cNvPr>
          <p:cNvGrpSpPr/>
          <p:nvPr/>
        </p:nvGrpSpPr>
        <p:grpSpPr>
          <a:xfrm>
            <a:off x="0" y="161151"/>
            <a:ext cx="3206749" cy="6017644"/>
            <a:chOff x="4200525" y="646926"/>
            <a:chExt cx="3206749" cy="6017644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7DF6F09C-79BA-98CC-3503-0CF51D843232}"/>
                </a:ext>
              </a:extLst>
            </p:cNvPr>
            <p:cNvGraphicFramePr/>
            <p:nvPr/>
          </p:nvGraphicFramePr>
          <p:xfrm>
            <a:off x="4200525" y="1802587"/>
            <a:ext cx="3206749" cy="486198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AEE2A628-6EB8-0484-2590-944C25797C1A}"/>
                </a:ext>
              </a:extLst>
            </p:cNvPr>
            <p:cNvSpPr txBox="1">
              <a:spLocks/>
            </p:cNvSpPr>
            <p:nvPr/>
          </p:nvSpPr>
          <p:spPr>
            <a:xfrm>
              <a:off x="4346574" y="646926"/>
              <a:ext cx="2914650" cy="124924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algn="ctr">
                <a:buNone/>
              </a:pPr>
              <a:r>
                <a:rPr lang="en-GB" sz="2000" b="1">
                  <a:latin typeface="Arial" panose="020B0604020202020204" pitchFamily="34" charset="0"/>
                  <a:cs typeface="Arial" panose="020B0604020202020204" pitchFamily="34" charset="0"/>
                </a:rPr>
                <a:t>Pipeline for consensus sequence construction</a:t>
              </a:r>
              <a:endParaRPr lang="en-GB" sz="1800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endParaRPr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3029A32-FA63-7BCF-B455-994078C0E2E8}"/>
              </a:ext>
            </a:extLst>
          </p:cNvPr>
          <p:cNvSpPr txBox="1">
            <a:spLocks/>
          </p:cNvSpPr>
          <p:nvPr/>
        </p:nvSpPr>
        <p:spPr>
          <a:xfrm>
            <a:off x="3741730" y="663745"/>
            <a:ext cx="7916870" cy="212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40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Generated the first </a:t>
            </a:r>
            <a:r>
              <a:rPr lang="en-GB" sz="2400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draft</a:t>
            </a:r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sequence using </a:t>
            </a:r>
            <a:r>
              <a:rPr lang="en-GB" sz="2400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USEARCH</a:t>
            </a:r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cluster reads based on sequence identity</a:t>
            </a:r>
          </a:p>
          <a:p>
            <a:pPr marL="0" indent="0">
              <a:buNone/>
            </a:pPr>
            <a:endParaRPr lang="en-GB" sz="240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3F1F7A5-2CD1-1070-F900-2E66A621DA99}"/>
              </a:ext>
            </a:extLst>
          </p:cNvPr>
          <p:cNvGrpSpPr/>
          <p:nvPr/>
        </p:nvGrpSpPr>
        <p:grpSpPr>
          <a:xfrm>
            <a:off x="3958601" y="3512186"/>
            <a:ext cx="2505092" cy="1371600"/>
            <a:chOff x="3958601" y="3512186"/>
            <a:chExt cx="2505092" cy="13716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183B504-824D-DA15-4444-425715D133D5}"/>
                </a:ext>
              </a:extLst>
            </p:cNvPr>
            <p:cNvSpPr/>
            <p:nvPr/>
          </p:nvSpPr>
          <p:spPr>
            <a:xfrm>
              <a:off x="4296736" y="3512186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5E7D467-9B78-B400-A097-166E194376E6}"/>
                </a:ext>
              </a:extLst>
            </p:cNvPr>
            <p:cNvSpPr/>
            <p:nvPr/>
          </p:nvSpPr>
          <p:spPr>
            <a:xfrm>
              <a:off x="4512638" y="3826511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E29E731-AC81-D010-789F-400989386634}"/>
                </a:ext>
              </a:extLst>
            </p:cNvPr>
            <p:cNvSpPr/>
            <p:nvPr/>
          </p:nvSpPr>
          <p:spPr>
            <a:xfrm>
              <a:off x="4953961" y="4121786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743473F-4ACB-3FEB-E261-796A63F1E2A3}"/>
                </a:ext>
              </a:extLst>
            </p:cNvPr>
            <p:cNvSpPr/>
            <p:nvPr/>
          </p:nvSpPr>
          <p:spPr>
            <a:xfrm>
              <a:off x="4811086" y="3778886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4FB569-A00F-45B8-6533-A662EFEC9B61}"/>
                </a:ext>
              </a:extLst>
            </p:cNvPr>
            <p:cNvSpPr/>
            <p:nvPr/>
          </p:nvSpPr>
          <p:spPr>
            <a:xfrm>
              <a:off x="4963486" y="3931286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4C5683-5937-D7E4-4E73-E999F9877C26}"/>
                </a:ext>
              </a:extLst>
            </p:cNvPr>
            <p:cNvSpPr/>
            <p:nvPr/>
          </p:nvSpPr>
          <p:spPr>
            <a:xfrm>
              <a:off x="5115886" y="4083686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6491282-451D-1F63-44C8-6E04447EAC30}"/>
                </a:ext>
              </a:extLst>
            </p:cNvPr>
            <p:cNvSpPr/>
            <p:nvPr/>
          </p:nvSpPr>
          <p:spPr>
            <a:xfrm>
              <a:off x="5268286" y="4236086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25AE4D5-7A51-7AB6-281B-E9F5997A8066}"/>
                </a:ext>
              </a:extLst>
            </p:cNvPr>
            <p:cNvSpPr/>
            <p:nvPr/>
          </p:nvSpPr>
          <p:spPr>
            <a:xfrm>
              <a:off x="4992061" y="3569336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6D1F706-9725-232C-349A-D4FBA89F9469}"/>
                </a:ext>
              </a:extLst>
            </p:cNvPr>
            <p:cNvSpPr/>
            <p:nvPr/>
          </p:nvSpPr>
          <p:spPr>
            <a:xfrm>
              <a:off x="5455618" y="3769361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91F327D-522A-2283-7901-1F12C3633BF6}"/>
                </a:ext>
              </a:extLst>
            </p:cNvPr>
            <p:cNvSpPr/>
            <p:nvPr/>
          </p:nvSpPr>
          <p:spPr>
            <a:xfrm>
              <a:off x="5903293" y="3683636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AE2D299-954D-92FC-9E94-070F998FAD93}"/>
                </a:ext>
              </a:extLst>
            </p:cNvPr>
            <p:cNvSpPr/>
            <p:nvPr/>
          </p:nvSpPr>
          <p:spPr>
            <a:xfrm>
              <a:off x="5646118" y="3988436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48D522B-60E6-73B7-B21C-31F74B36ECB5}"/>
                </a:ext>
              </a:extLst>
            </p:cNvPr>
            <p:cNvSpPr/>
            <p:nvPr/>
          </p:nvSpPr>
          <p:spPr>
            <a:xfrm>
              <a:off x="4450725" y="4236086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77BC1B9-C186-476D-E16C-A03B47B0DFAA}"/>
                </a:ext>
              </a:extLst>
            </p:cNvPr>
            <p:cNvSpPr/>
            <p:nvPr/>
          </p:nvSpPr>
          <p:spPr>
            <a:xfrm>
              <a:off x="4671389" y="4255136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E0C8983-1D06-B38A-8F1F-FC90A9CF7F89}"/>
                </a:ext>
              </a:extLst>
            </p:cNvPr>
            <p:cNvSpPr/>
            <p:nvPr/>
          </p:nvSpPr>
          <p:spPr>
            <a:xfrm>
              <a:off x="4137981" y="4598036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0BF0D13-F636-F96A-7DCD-90FB3790D5D2}"/>
                </a:ext>
              </a:extLst>
            </p:cNvPr>
            <p:cNvSpPr/>
            <p:nvPr/>
          </p:nvSpPr>
          <p:spPr>
            <a:xfrm>
              <a:off x="3958601" y="3988436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49F624C-C3A4-BA0D-909A-9901E656DB36}"/>
                </a:ext>
              </a:extLst>
            </p:cNvPr>
            <p:cNvSpPr/>
            <p:nvPr/>
          </p:nvSpPr>
          <p:spPr>
            <a:xfrm>
              <a:off x="4879360" y="4369436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CABEDDB-5E80-F1E5-9B39-EE1FBB2B795B}"/>
                </a:ext>
              </a:extLst>
            </p:cNvPr>
            <p:cNvSpPr/>
            <p:nvPr/>
          </p:nvSpPr>
          <p:spPr>
            <a:xfrm>
              <a:off x="5819162" y="4407536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CC935ED-1D34-E1BC-D79E-BF0841C518AC}"/>
                </a:ext>
              </a:extLst>
            </p:cNvPr>
            <p:cNvSpPr/>
            <p:nvPr/>
          </p:nvSpPr>
          <p:spPr>
            <a:xfrm>
              <a:off x="6085847" y="4312286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4107960-6DD4-8AB3-EAE6-F1FD337AC00E}"/>
                </a:ext>
              </a:extLst>
            </p:cNvPr>
            <p:cNvSpPr/>
            <p:nvPr/>
          </p:nvSpPr>
          <p:spPr>
            <a:xfrm>
              <a:off x="6266837" y="3883661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26C8D2E-AC98-55E0-5863-6E7CD8BC0CFB}"/>
                </a:ext>
              </a:extLst>
            </p:cNvPr>
            <p:cNvSpPr/>
            <p:nvPr/>
          </p:nvSpPr>
          <p:spPr>
            <a:xfrm>
              <a:off x="5452450" y="4598036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03BECBF-060E-4A8C-9D13-7C094B2D6C9E}"/>
                </a:ext>
              </a:extLst>
            </p:cNvPr>
            <p:cNvSpPr/>
            <p:nvPr/>
          </p:nvSpPr>
          <p:spPr>
            <a:xfrm>
              <a:off x="5655660" y="4312286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D7A9EF8-9C2C-3B34-952D-6B001826E00D}"/>
                </a:ext>
              </a:extLst>
            </p:cNvPr>
            <p:cNvSpPr/>
            <p:nvPr/>
          </p:nvSpPr>
          <p:spPr>
            <a:xfrm>
              <a:off x="5292115" y="4712336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10B33B4-3CAF-DD36-9ACE-8E1144B43966}"/>
                </a:ext>
              </a:extLst>
            </p:cNvPr>
            <p:cNvSpPr/>
            <p:nvPr/>
          </p:nvSpPr>
          <p:spPr>
            <a:xfrm>
              <a:off x="5503246" y="4769486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8C99E-5C01-F345-44D1-A0FE5BF3C468}"/>
                </a:ext>
              </a:extLst>
            </p:cNvPr>
            <p:cNvSpPr/>
            <p:nvPr/>
          </p:nvSpPr>
          <p:spPr>
            <a:xfrm>
              <a:off x="5484193" y="3940811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156F9D-62BB-DC38-04D0-BAF6F3F8A167}"/>
                </a:ext>
              </a:extLst>
            </p:cNvPr>
            <p:cNvSpPr/>
            <p:nvPr/>
          </p:nvSpPr>
          <p:spPr>
            <a:xfrm>
              <a:off x="4581690" y="4588511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6909073-9E83-FE80-E45D-FC3A8B9DA742}"/>
                </a:ext>
              </a:extLst>
            </p:cNvPr>
            <p:cNvSpPr/>
            <p:nvPr/>
          </p:nvSpPr>
          <p:spPr>
            <a:xfrm>
              <a:off x="6328749" y="3626486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36B82EF-8139-3D7A-DDB2-7BCD559759F6}"/>
                </a:ext>
              </a:extLst>
            </p:cNvPr>
            <p:cNvSpPr/>
            <p:nvPr/>
          </p:nvSpPr>
          <p:spPr>
            <a:xfrm>
              <a:off x="6339868" y="4645661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675930-D3CB-75EC-BC23-0EF2E802DCDC}"/>
              </a:ext>
            </a:extLst>
          </p:cNvPr>
          <p:cNvGrpSpPr/>
          <p:nvPr/>
        </p:nvGrpSpPr>
        <p:grpSpPr>
          <a:xfrm>
            <a:off x="8777534" y="3113330"/>
            <a:ext cx="2506690" cy="2238375"/>
            <a:chOff x="8777534" y="3113330"/>
            <a:chExt cx="2506690" cy="2238375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AB2FE65-D4C8-16E6-5D11-B0AE25EEA349}"/>
                </a:ext>
              </a:extLst>
            </p:cNvPr>
            <p:cNvSpPr/>
            <p:nvPr/>
          </p:nvSpPr>
          <p:spPr>
            <a:xfrm>
              <a:off x="9496608" y="3637205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45D8AE6-18AF-C2A5-5A9F-0995C6C7A206}"/>
                </a:ext>
              </a:extLst>
            </p:cNvPr>
            <p:cNvSpPr/>
            <p:nvPr/>
          </p:nvSpPr>
          <p:spPr>
            <a:xfrm>
              <a:off x="9649008" y="3789605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E16B71F-A81E-AA3A-914B-9D0E218EE68E}"/>
                </a:ext>
              </a:extLst>
            </p:cNvPr>
            <p:cNvSpPr/>
            <p:nvPr/>
          </p:nvSpPr>
          <p:spPr>
            <a:xfrm>
              <a:off x="9836340" y="3322880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0B2276D-C57C-38F3-C1A3-B1AE92CDE015}"/>
                </a:ext>
              </a:extLst>
            </p:cNvPr>
            <p:cNvSpPr/>
            <p:nvPr/>
          </p:nvSpPr>
          <p:spPr>
            <a:xfrm>
              <a:off x="10026840" y="3541955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0A22577-F2EC-B9CB-AE6B-92CED63E099A}"/>
                </a:ext>
              </a:extLst>
            </p:cNvPr>
            <p:cNvSpPr/>
            <p:nvPr/>
          </p:nvSpPr>
          <p:spPr>
            <a:xfrm>
              <a:off x="9649008" y="3437180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C4ED8EB-DE9F-A7B4-C97C-645C757EE26B}"/>
                </a:ext>
              </a:extLst>
            </p:cNvPr>
            <p:cNvSpPr/>
            <p:nvPr/>
          </p:nvSpPr>
          <p:spPr>
            <a:xfrm>
              <a:off x="9836340" y="3532430"/>
              <a:ext cx="123825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3A8FE9B-A559-10BB-FEA1-CB1CA9BD6D95}"/>
                </a:ext>
              </a:extLst>
            </p:cNvPr>
            <p:cNvSpPr/>
            <p:nvPr/>
          </p:nvSpPr>
          <p:spPr>
            <a:xfrm>
              <a:off x="9782385" y="3656255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BC6EF10-B7CB-25E1-9C48-642DC489FE0B}"/>
                </a:ext>
              </a:extLst>
            </p:cNvPr>
            <p:cNvSpPr/>
            <p:nvPr/>
          </p:nvSpPr>
          <p:spPr>
            <a:xfrm>
              <a:off x="10465627" y="4808606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433C1AA-61A4-13CF-30A1-D8F4860F8A5C}"/>
                </a:ext>
              </a:extLst>
            </p:cNvPr>
            <p:cNvSpPr/>
            <p:nvPr/>
          </p:nvSpPr>
          <p:spPr>
            <a:xfrm>
              <a:off x="11036574" y="4561130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C49323-5601-C09C-2E82-84E0C78580E5}"/>
                </a:ext>
              </a:extLst>
            </p:cNvPr>
            <p:cNvSpPr/>
            <p:nvPr/>
          </p:nvSpPr>
          <p:spPr>
            <a:xfrm>
              <a:off x="10905297" y="4665590"/>
              <a:ext cx="123825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839DC4-78D8-75DE-A7DD-E0F386061650}"/>
                </a:ext>
              </a:extLst>
            </p:cNvPr>
            <p:cNvSpPr/>
            <p:nvPr/>
          </p:nvSpPr>
          <p:spPr>
            <a:xfrm>
              <a:off x="10128420" y="3780080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48CC4DA-F3A8-E566-4C3D-00AB2B984D71}"/>
                </a:ext>
              </a:extLst>
            </p:cNvPr>
            <p:cNvSpPr/>
            <p:nvPr/>
          </p:nvSpPr>
          <p:spPr>
            <a:xfrm>
              <a:off x="9906210" y="3875330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185C843-A2B3-1CF9-61AC-6FD4182E5BCE}"/>
                </a:ext>
              </a:extLst>
            </p:cNvPr>
            <p:cNvSpPr/>
            <p:nvPr/>
          </p:nvSpPr>
          <p:spPr>
            <a:xfrm>
              <a:off x="9434695" y="3256205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56EFC9A-5D7B-5259-0182-2171A1B3CB65}"/>
                </a:ext>
              </a:extLst>
            </p:cNvPr>
            <p:cNvSpPr/>
            <p:nvPr/>
          </p:nvSpPr>
          <p:spPr>
            <a:xfrm>
              <a:off x="9496608" y="3894380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A2CE1D1-9C6D-5C4E-578A-B797558ECFE5}"/>
                </a:ext>
              </a:extLst>
            </p:cNvPr>
            <p:cNvSpPr/>
            <p:nvPr/>
          </p:nvSpPr>
          <p:spPr>
            <a:xfrm>
              <a:off x="10150665" y="3313355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2B4749B-30AE-163A-1FE0-399DF0CD13DB}"/>
                </a:ext>
              </a:extLst>
            </p:cNvPr>
            <p:cNvSpPr/>
            <p:nvPr/>
          </p:nvSpPr>
          <p:spPr>
            <a:xfrm>
              <a:off x="9709354" y="3184768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388EC93-6114-8DC8-8145-ECEE9118D2E6}"/>
                </a:ext>
              </a:extLst>
            </p:cNvPr>
            <p:cNvSpPr/>
            <p:nvPr/>
          </p:nvSpPr>
          <p:spPr>
            <a:xfrm>
              <a:off x="11160399" y="4968166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B0C3D08-E8D1-51ED-87DB-279A6CC4C274}"/>
                </a:ext>
              </a:extLst>
            </p:cNvPr>
            <p:cNvSpPr/>
            <p:nvPr/>
          </p:nvSpPr>
          <p:spPr>
            <a:xfrm>
              <a:off x="9227543" y="5237405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66DE669-D076-4E84-E3B5-B3E22CCDF079}"/>
                </a:ext>
              </a:extLst>
            </p:cNvPr>
            <p:cNvSpPr/>
            <p:nvPr/>
          </p:nvSpPr>
          <p:spPr>
            <a:xfrm>
              <a:off x="9091842" y="4789730"/>
              <a:ext cx="123825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4F8BF7E-3253-B98B-3DDE-20B2D4AF0570}"/>
                </a:ext>
              </a:extLst>
            </p:cNvPr>
            <p:cNvSpPr/>
            <p:nvPr/>
          </p:nvSpPr>
          <p:spPr>
            <a:xfrm>
              <a:off x="9396595" y="5025316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93F490C-175D-C043-17BA-17F6C0034088}"/>
                </a:ext>
              </a:extLst>
            </p:cNvPr>
            <p:cNvSpPr/>
            <p:nvPr/>
          </p:nvSpPr>
          <p:spPr>
            <a:xfrm>
              <a:off x="9240251" y="4589705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666F309-EC78-1C19-9BD7-73EA3BADD018}"/>
                </a:ext>
              </a:extLst>
            </p:cNvPr>
            <p:cNvSpPr/>
            <p:nvPr/>
          </p:nvSpPr>
          <p:spPr>
            <a:xfrm>
              <a:off x="8777534" y="4468104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BBB49BC-81A0-51A5-7F2C-12A36DBA30FC}"/>
                </a:ext>
              </a:extLst>
            </p:cNvPr>
            <p:cNvSpPr/>
            <p:nvPr/>
          </p:nvSpPr>
          <p:spPr>
            <a:xfrm>
              <a:off x="8849718" y="4858596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1872ADC-CADE-CA6E-7A39-5332CA28C0F1}"/>
                </a:ext>
              </a:extLst>
            </p:cNvPr>
            <p:cNvSpPr/>
            <p:nvPr/>
          </p:nvSpPr>
          <p:spPr>
            <a:xfrm>
              <a:off x="9895899" y="3113330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1ADDD7B-0118-3D10-DDEC-7A37007B9E51}"/>
                </a:ext>
              </a:extLst>
            </p:cNvPr>
            <p:cNvSpPr/>
            <p:nvPr/>
          </p:nvSpPr>
          <p:spPr>
            <a:xfrm>
              <a:off x="9334683" y="3494330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49C5155-083B-DE02-5161-A7CE532B5AA7}"/>
                </a:ext>
              </a:extLst>
            </p:cNvPr>
            <p:cNvSpPr/>
            <p:nvPr/>
          </p:nvSpPr>
          <p:spPr>
            <a:xfrm>
              <a:off x="10359020" y="3541955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637F211-5B4A-84D6-7E94-8A6014DA09CD}"/>
                </a:ext>
              </a:extLst>
            </p:cNvPr>
            <p:cNvSpPr/>
            <p:nvPr/>
          </p:nvSpPr>
          <p:spPr>
            <a:xfrm>
              <a:off x="9821289" y="4037255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043F7ED-D99F-CD63-172A-E84BE81FE28B}"/>
                </a:ext>
              </a:extLst>
            </p:cNvPr>
            <p:cNvSpPr/>
            <p:nvPr/>
          </p:nvSpPr>
          <p:spPr>
            <a:xfrm>
              <a:off x="10080047" y="3922955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ED121ED-8092-345A-6DCA-E42E608E3FBE}"/>
                </a:ext>
              </a:extLst>
            </p:cNvPr>
            <p:cNvSpPr/>
            <p:nvPr/>
          </p:nvSpPr>
          <p:spPr>
            <a:xfrm>
              <a:off x="9926018" y="3722930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5D2094F-3DE8-4B44-05F4-DA60A93905D0}"/>
              </a:ext>
            </a:extLst>
          </p:cNvPr>
          <p:cNvGrpSpPr/>
          <p:nvPr/>
        </p:nvGrpSpPr>
        <p:grpSpPr>
          <a:xfrm>
            <a:off x="7001009" y="3912236"/>
            <a:ext cx="1390889" cy="501072"/>
            <a:chOff x="5055754" y="118740"/>
            <a:chExt cx="428336" cy="501072"/>
          </a:xfrm>
        </p:grpSpPr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FB89BBCC-B9A7-6303-F853-2C61407069A9}"/>
                </a:ext>
              </a:extLst>
            </p:cNvPr>
            <p:cNvSpPr/>
            <p:nvPr/>
          </p:nvSpPr>
          <p:spPr>
            <a:xfrm>
              <a:off x="5055754" y="118740"/>
              <a:ext cx="428336" cy="50107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0" name="Arrow: Right 4">
              <a:extLst>
                <a:ext uri="{FF2B5EF4-FFF2-40B4-BE49-F238E27FC236}">
                  <a16:creationId xmlns:a16="http://schemas.microsoft.com/office/drawing/2014/main" id="{9D455EB0-A4CA-B147-D45D-2D1FB3CD7C42}"/>
                </a:ext>
              </a:extLst>
            </p:cNvPr>
            <p:cNvSpPr txBox="1"/>
            <p:nvPr/>
          </p:nvSpPr>
          <p:spPr>
            <a:xfrm>
              <a:off x="5055754" y="218954"/>
              <a:ext cx="299835" cy="300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b="1" kern="1200">
                  <a:latin typeface="Arial" panose="020B0604020202020204" pitchFamily="34" charset="0"/>
                  <a:cs typeface="Arial" panose="020B0604020202020204" pitchFamily="34" charset="0"/>
                </a:rPr>
                <a:t>USEARCH</a:t>
              </a:r>
            </a:p>
          </p:txBody>
        </p:sp>
      </p:grpSp>
      <p:sp>
        <p:nvSpPr>
          <p:cNvPr id="92" name="Rectangle: Rounded Corners 4">
            <a:extLst>
              <a:ext uri="{FF2B5EF4-FFF2-40B4-BE49-F238E27FC236}">
                <a16:creationId xmlns:a16="http://schemas.microsoft.com/office/drawing/2014/main" id="{05400F64-F456-6DAB-5C29-BDA2120B8FA3}"/>
              </a:ext>
            </a:extLst>
          </p:cNvPr>
          <p:cNvSpPr txBox="1"/>
          <p:nvPr/>
        </p:nvSpPr>
        <p:spPr>
          <a:xfrm>
            <a:off x="3545850" y="2992568"/>
            <a:ext cx="3521684" cy="5369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700" kern="1200">
                <a:latin typeface="Arial" panose="020B0604020202020204" pitchFamily="34" charset="0"/>
                <a:cs typeface="Arial" panose="020B0604020202020204" pitchFamily="34" charset="0"/>
              </a:rPr>
              <a:t>Sequences (e.g. reads)</a:t>
            </a:r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84951A5F-A9FD-146B-430E-2E22436E90B4}"/>
              </a:ext>
            </a:extLst>
          </p:cNvPr>
          <p:cNvSpPr txBox="1"/>
          <p:nvPr/>
        </p:nvSpPr>
        <p:spPr>
          <a:xfrm>
            <a:off x="6675624" y="4508624"/>
            <a:ext cx="1809351" cy="2999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>
                <a:latin typeface="Arial" panose="020B0604020202020204" pitchFamily="34" charset="0"/>
                <a:cs typeface="Arial" panose="020B0604020202020204" pitchFamily="34" charset="0"/>
              </a:rPr>
              <a:t>Identity threshold (T) </a:t>
            </a:r>
            <a:br>
              <a:rPr lang="en-GB" sz="1400" kern="1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400" kern="1200">
                <a:latin typeface="Arial" panose="020B0604020202020204" pitchFamily="34" charset="0"/>
                <a:cs typeface="Arial" panose="020B0604020202020204" pitchFamily="34" charset="0"/>
              </a:rPr>
              <a:t>= 0.75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460F0-B118-4E2C-9A4F-6A59D2DEBA07}"/>
              </a:ext>
            </a:extLst>
          </p:cNvPr>
          <p:cNvSpPr txBox="1"/>
          <p:nvPr/>
        </p:nvSpPr>
        <p:spPr>
          <a:xfrm>
            <a:off x="10548002" y="6563072"/>
            <a:ext cx="27534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(Edgar</a:t>
            </a:r>
            <a:r>
              <a:rPr lang="en-AU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2010)</a:t>
            </a:r>
          </a:p>
        </p:txBody>
      </p:sp>
    </p:spTree>
    <p:extLst>
      <p:ext uri="{BB962C8B-B14F-4D97-AF65-F5344CB8AC3E}">
        <p14:creationId xmlns:p14="http://schemas.microsoft.com/office/powerpoint/2010/main" val="189670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277A-BD0A-67B7-7203-DB6526048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>
                <a:latin typeface="Arial" panose="020B0604020202020204" pitchFamily="34" charset="0"/>
                <a:cs typeface="Arial" panose="020B0604020202020204" pitchFamily="34" charset="0"/>
              </a:rPr>
              <a:t>Session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64ABD-D019-1725-83DB-2C1DF92B1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671"/>
            <a:ext cx="10515600" cy="4351338"/>
          </a:xfrm>
        </p:spPr>
        <p:txBody>
          <a:bodyPr>
            <a:normAutofit/>
          </a:bodyPr>
          <a:lstStyle/>
          <a:p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What is amplicon sequencing?</a:t>
            </a:r>
          </a:p>
          <a:p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Why long-read amplicon sequencing?</a:t>
            </a:r>
          </a:p>
          <a:p>
            <a:r>
              <a:rPr lang="en-AU" b="1">
                <a:latin typeface="Arial" panose="020B0604020202020204" pitchFamily="34" charset="0"/>
                <a:cs typeface="Arial" panose="020B0604020202020204" pitchFamily="34" charset="0"/>
              </a:rPr>
              <a:t>Workflow to reconstruct consensus sequence from Nanopore amplicon sequencing</a:t>
            </a:r>
          </a:p>
          <a:p>
            <a:pPr lvl="1">
              <a:buFontTx/>
              <a:buChar char="-"/>
            </a:pPr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Amplicon library preparation</a:t>
            </a:r>
          </a:p>
          <a:p>
            <a:pPr lvl="1">
              <a:buFontTx/>
              <a:buChar char="-"/>
            </a:pPr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Bioinformatic pipeline</a:t>
            </a:r>
          </a:p>
          <a:p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Two case studies – fungal identification, pathogen lineage genotyping</a:t>
            </a:r>
          </a:p>
        </p:txBody>
      </p:sp>
    </p:spTree>
    <p:extLst>
      <p:ext uri="{BB962C8B-B14F-4D97-AF65-F5344CB8AC3E}">
        <p14:creationId xmlns:p14="http://schemas.microsoft.com/office/powerpoint/2010/main" val="79910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A93A766-3DD9-50BE-B420-346759382687}"/>
              </a:ext>
            </a:extLst>
          </p:cNvPr>
          <p:cNvGrpSpPr/>
          <p:nvPr/>
        </p:nvGrpSpPr>
        <p:grpSpPr>
          <a:xfrm>
            <a:off x="0" y="161151"/>
            <a:ext cx="3206749" cy="6017644"/>
            <a:chOff x="4200525" y="646926"/>
            <a:chExt cx="3206749" cy="6017644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7DF6F09C-79BA-98CC-3503-0CF51D843232}"/>
                </a:ext>
              </a:extLst>
            </p:cNvPr>
            <p:cNvGraphicFramePr/>
            <p:nvPr/>
          </p:nvGraphicFramePr>
          <p:xfrm>
            <a:off x="4200525" y="1802587"/>
            <a:ext cx="3206749" cy="486198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AEE2A628-6EB8-0484-2590-944C25797C1A}"/>
                </a:ext>
              </a:extLst>
            </p:cNvPr>
            <p:cNvSpPr txBox="1">
              <a:spLocks/>
            </p:cNvSpPr>
            <p:nvPr/>
          </p:nvSpPr>
          <p:spPr>
            <a:xfrm>
              <a:off x="4346574" y="646926"/>
              <a:ext cx="2914650" cy="124924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algn="ctr">
                <a:buNone/>
              </a:pPr>
              <a:r>
                <a:rPr lang="en-GB" sz="2000" b="1">
                  <a:latin typeface="Arial" panose="020B0604020202020204" pitchFamily="34" charset="0"/>
                  <a:cs typeface="Arial" panose="020B0604020202020204" pitchFamily="34" charset="0"/>
                </a:rPr>
                <a:t>Pipeline for consensus sequence construction</a:t>
              </a:r>
              <a:endParaRPr lang="en-GB" sz="1800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183B504-824D-DA15-4444-425715D133D5}"/>
              </a:ext>
            </a:extLst>
          </p:cNvPr>
          <p:cNvSpPr/>
          <p:nvPr/>
        </p:nvSpPr>
        <p:spPr>
          <a:xfrm>
            <a:off x="4296736" y="351218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E7D467-9B78-B400-A097-166E194376E6}"/>
              </a:ext>
            </a:extLst>
          </p:cNvPr>
          <p:cNvSpPr/>
          <p:nvPr/>
        </p:nvSpPr>
        <p:spPr>
          <a:xfrm>
            <a:off x="4512638" y="3826511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29E731-AC81-D010-789F-400989386634}"/>
              </a:ext>
            </a:extLst>
          </p:cNvPr>
          <p:cNvSpPr/>
          <p:nvPr/>
        </p:nvSpPr>
        <p:spPr>
          <a:xfrm>
            <a:off x="4953961" y="412178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743473F-4ACB-3FEB-E261-796A63F1E2A3}"/>
              </a:ext>
            </a:extLst>
          </p:cNvPr>
          <p:cNvSpPr/>
          <p:nvPr/>
        </p:nvSpPr>
        <p:spPr>
          <a:xfrm>
            <a:off x="4811086" y="377888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4FB569-A00F-45B8-6533-A662EFEC9B61}"/>
              </a:ext>
            </a:extLst>
          </p:cNvPr>
          <p:cNvSpPr/>
          <p:nvPr/>
        </p:nvSpPr>
        <p:spPr>
          <a:xfrm>
            <a:off x="4963486" y="393128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14C5683-5937-D7E4-4E73-E999F9877C26}"/>
              </a:ext>
            </a:extLst>
          </p:cNvPr>
          <p:cNvSpPr/>
          <p:nvPr/>
        </p:nvSpPr>
        <p:spPr>
          <a:xfrm>
            <a:off x="5115886" y="408368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6491282-451D-1F63-44C8-6E04447EAC30}"/>
              </a:ext>
            </a:extLst>
          </p:cNvPr>
          <p:cNvSpPr/>
          <p:nvPr/>
        </p:nvSpPr>
        <p:spPr>
          <a:xfrm>
            <a:off x="5268286" y="423608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25AE4D5-7A51-7AB6-281B-E9F5997A8066}"/>
              </a:ext>
            </a:extLst>
          </p:cNvPr>
          <p:cNvSpPr/>
          <p:nvPr/>
        </p:nvSpPr>
        <p:spPr>
          <a:xfrm>
            <a:off x="4992061" y="356933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6D1F706-9725-232C-349A-D4FBA89F9469}"/>
              </a:ext>
            </a:extLst>
          </p:cNvPr>
          <p:cNvSpPr/>
          <p:nvPr/>
        </p:nvSpPr>
        <p:spPr>
          <a:xfrm>
            <a:off x="5455618" y="3769361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91F327D-522A-2283-7901-1F12C3633BF6}"/>
              </a:ext>
            </a:extLst>
          </p:cNvPr>
          <p:cNvSpPr/>
          <p:nvPr/>
        </p:nvSpPr>
        <p:spPr>
          <a:xfrm>
            <a:off x="5903293" y="368363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AE2D299-954D-92FC-9E94-070F998FAD93}"/>
              </a:ext>
            </a:extLst>
          </p:cNvPr>
          <p:cNvSpPr/>
          <p:nvPr/>
        </p:nvSpPr>
        <p:spPr>
          <a:xfrm>
            <a:off x="5646118" y="398843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48D522B-60E6-73B7-B21C-31F74B36ECB5}"/>
              </a:ext>
            </a:extLst>
          </p:cNvPr>
          <p:cNvSpPr/>
          <p:nvPr/>
        </p:nvSpPr>
        <p:spPr>
          <a:xfrm>
            <a:off x="4450725" y="423608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77BC1B9-C186-476D-E16C-A03B47B0DFAA}"/>
              </a:ext>
            </a:extLst>
          </p:cNvPr>
          <p:cNvSpPr/>
          <p:nvPr/>
        </p:nvSpPr>
        <p:spPr>
          <a:xfrm>
            <a:off x="4671389" y="425513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E0C8983-1D06-B38A-8F1F-FC90A9CF7F89}"/>
              </a:ext>
            </a:extLst>
          </p:cNvPr>
          <p:cNvSpPr/>
          <p:nvPr/>
        </p:nvSpPr>
        <p:spPr>
          <a:xfrm>
            <a:off x="4137981" y="459803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0BF0D13-F636-F96A-7DCD-90FB3790D5D2}"/>
              </a:ext>
            </a:extLst>
          </p:cNvPr>
          <p:cNvSpPr/>
          <p:nvPr/>
        </p:nvSpPr>
        <p:spPr>
          <a:xfrm>
            <a:off x="3958601" y="398843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49F624C-C3A4-BA0D-909A-9901E656DB36}"/>
              </a:ext>
            </a:extLst>
          </p:cNvPr>
          <p:cNvSpPr/>
          <p:nvPr/>
        </p:nvSpPr>
        <p:spPr>
          <a:xfrm>
            <a:off x="4879360" y="436943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CABEDDB-5E80-F1E5-9B39-EE1FBB2B795B}"/>
              </a:ext>
            </a:extLst>
          </p:cNvPr>
          <p:cNvSpPr/>
          <p:nvPr/>
        </p:nvSpPr>
        <p:spPr>
          <a:xfrm>
            <a:off x="5819162" y="440753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CC935ED-1D34-E1BC-D79E-BF0841C518AC}"/>
              </a:ext>
            </a:extLst>
          </p:cNvPr>
          <p:cNvSpPr/>
          <p:nvPr/>
        </p:nvSpPr>
        <p:spPr>
          <a:xfrm>
            <a:off x="6085847" y="431228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4107960-6DD4-8AB3-EAE6-F1FD337AC00E}"/>
              </a:ext>
            </a:extLst>
          </p:cNvPr>
          <p:cNvSpPr/>
          <p:nvPr/>
        </p:nvSpPr>
        <p:spPr>
          <a:xfrm>
            <a:off x="6266837" y="3883661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6C8D2E-AC98-55E0-5863-6E7CD8BC0CFB}"/>
              </a:ext>
            </a:extLst>
          </p:cNvPr>
          <p:cNvSpPr/>
          <p:nvPr/>
        </p:nvSpPr>
        <p:spPr>
          <a:xfrm>
            <a:off x="5452450" y="459803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03BECBF-060E-4A8C-9D13-7C094B2D6C9E}"/>
              </a:ext>
            </a:extLst>
          </p:cNvPr>
          <p:cNvSpPr/>
          <p:nvPr/>
        </p:nvSpPr>
        <p:spPr>
          <a:xfrm>
            <a:off x="5655660" y="431228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D7A9EF8-9C2C-3B34-952D-6B001826E00D}"/>
              </a:ext>
            </a:extLst>
          </p:cNvPr>
          <p:cNvSpPr/>
          <p:nvPr/>
        </p:nvSpPr>
        <p:spPr>
          <a:xfrm>
            <a:off x="5292115" y="471233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10B33B4-3CAF-DD36-9ACE-8E1144B43966}"/>
              </a:ext>
            </a:extLst>
          </p:cNvPr>
          <p:cNvSpPr/>
          <p:nvPr/>
        </p:nvSpPr>
        <p:spPr>
          <a:xfrm>
            <a:off x="5503246" y="476948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6C8C99E-5C01-F345-44D1-A0FE5BF3C468}"/>
              </a:ext>
            </a:extLst>
          </p:cNvPr>
          <p:cNvSpPr/>
          <p:nvPr/>
        </p:nvSpPr>
        <p:spPr>
          <a:xfrm>
            <a:off x="5484193" y="3940811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156F9D-62BB-DC38-04D0-BAF6F3F8A167}"/>
              </a:ext>
            </a:extLst>
          </p:cNvPr>
          <p:cNvSpPr/>
          <p:nvPr/>
        </p:nvSpPr>
        <p:spPr>
          <a:xfrm>
            <a:off x="4581690" y="4588511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6909073-9E83-FE80-E45D-FC3A8B9DA742}"/>
              </a:ext>
            </a:extLst>
          </p:cNvPr>
          <p:cNvSpPr/>
          <p:nvPr/>
        </p:nvSpPr>
        <p:spPr>
          <a:xfrm>
            <a:off x="6328749" y="362648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36B82EF-8139-3D7A-DDB2-7BCD559759F6}"/>
              </a:ext>
            </a:extLst>
          </p:cNvPr>
          <p:cNvSpPr/>
          <p:nvPr/>
        </p:nvSpPr>
        <p:spPr>
          <a:xfrm>
            <a:off x="6339868" y="4645661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AB2FE65-D4C8-16E6-5D11-B0AE25EEA349}"/>
              </a:ext>
            </a:extLst>
          </p:cNvPr>
          <p:cNvSpPr/>
          <p:nvPr/>
        </p:nvSpPr>
        <p:spPr>
          <a:xfrm>
            <a:off x="9496608" y="3637205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45D8AE6-18AF-C2A5-5A9F-0995C6C7A206}"/>
              </a:ext>
            </a:extLst>
          </p:cNvPr>
          <p:cNvSpPr/>
          <p:nvPr/>
        </p:nvSpPr>
        <p:spPr>
          <a:xfrm>
            <a:off x="9649008" y="3789605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E16B71F-A81E-AA3A-914B-9D0E218EE68E}"/>
              </a:ext>
            </a:extLst>
          </p:cNvPr>
          <p:cNvSpPr/>
          <p:nvPr/>
        </p:nvSpPr>
        <p:spPr>
          <a:xfrm>
            <a:off x="9836340" y="3322880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0B2276D-C57C-38F3-C1A3-B1AE92CDE015}"/>
              </a:ext>
            </a:extLst>
          </p:cNvPr>
          <p:cNvSpPr/>
          <p:nvPr/>
        </p:nvSpPr>
        <p:spPr>
          <a:xfrm>
            <a:off x="10026840" y="3541955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0A22577-F2EC-B9CB-AE6B-92CED63E099A}"/>
              </a:ext>
            </a:extLst>
          </p:cNvPr>
          <p:cNvSpPr/>
          <p:nvPr/>
        </p:nvSpPr>
        <p:spPr>
          <a:xfrm>
            <a:off x="9649008" y="3437180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C4ED8EB-DE9F-A7B4-C97C-645C757EE26B}"/>
              </a:ext>
            </a:extLst>
          </p:cNvPr>
          <p:cNvSpPr/>
          <p:nvPr/>
        </p:nvSpPr>
        <p:spPr>
          <a:xfrm>
            <a:off x="9836340" y="3532430"/>
            <a:ext cx="123825" cy="1143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3A8FE9B-A559-10BB-FEA1-CB1CA9BD6D95}"/>
              </a:ext>
            </a:extLst>
          </p:cNvPr>
          <p:cNvSpPr/>
          <p:nvPr/>
        </p:nvSpPr>
        <p:spPr>
          <a:xfrm>
            <a:off x="9782385" y="3656255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BC6EF10-B7CB-25E1-9C48-642DC489FE0B}"/>
              </a:ext>
            </a:extLst>
          </p:cNvPr>
          <p:cNvSpPr/>
          <p:nvPr/>
        </p:nvSpPr>
        <p:spPr>
          <a:xfrm>
            <a:off x="10465627" y="480860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433C1AA-61A4-13CF-30A1-D8F4860F8A5C}"/>
              </a:ext>
            </a:extLst>
          </p:cNvPr>
          <p:cNvSpPr/>
          <p:nvPr/>
        </p:nvSpPr>
        <p:spPr>
          <a:xfrm>
            <a:off x="11036574" y="4561130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9C49323-5601-C09C-2E82-84E0C78580E5}"/>
              </a:ext>
            </a:extLst>
          </p:cNvPr>
          <p:cNvSpPr/>
          <p:nvPr/>
        </p:nvSpPr>
        <p:spPr>
          <a:xfrm>
            <a:off x="10905297" y="4665590"/>
            <a:ext cx="123825" cy="1143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839DC4-78D8-75DE-A7DD-E0F386061650}"/>
              </a:ext>
            </a:extLst>
          </p:cNvPr>
          <p:cNvSpPr/>
          <p:nvPr/>
        </p:nvSpPr>
        <p:spPr>
          <a:xfrm>
            <a:off x="10128420" y="3780080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48CC4DA-F3A8-E566-4C3D-00AB2B984D71}"/>
              </a:ext>
            </a:extLst>
          </p:cNvPr>
          <p:cNvSpPr/>
          <p:nvPr/>
        </p:nvSpPr>
        <p:spPr>
          <a:xfrm>
            <a:off x="9906210" y="3875330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185C843-A2B3-1CF9-61AC-6FD4182E5BCE}"/>
              </a:ext>
            </a:extLst>
          </p:cNvPr>
          <p:cNvSpPr/>
          <p:nvPr/>
        </p:nvSpPr>
        <p:spPr>
          <a:xfrm>
            <a:off x="9434695" y="3256205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56EFC9A-5D7B-5259-0182-2171A1B3CB65}"/>
              </a:ext>
            </a:extLst>
          </p:cNvPr>
          <p:cNvSpPr/>
          <p:nvPr/>
        </p:nvSpPr>
        <p:spPr>
          <a:xfrm>
            <a:off x="9496608" y="3894380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A2CE1D1-9C6D-5C4E-578A-B797558ECFE5}"/>
              </a:ext>
            </a:extLst>
          </p:cNvPr>
          <p:cNvSpPr/>
          <p:nvPr/>
        </p:nvSpPr>
        <p:spPr>
          <a:xfrm>
            <a:off x="10150665" y="3313355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2B4749B-30AE-163A-1FE0-399DF0CD13DB}"/>
              </a:ext>
            </a:extLst>
          </p:cNvPr>
          <p:cNvSpPr/>
          <p:nvPr/>
        </p:nvSpPr>
        <p:spPr>
          <a:xfrm>
            <a:off x="9709354" y="3184768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388EC93-6114-8DC8-8145-ECEE9118D2E6}"/>
              </a:ext>
            </a:extLst>
          </p:cNvPr>
          <p:cNvSpPr/>
          <p:nvPr/>
        </p:nvSpPr>
        <p:spPr>
          <a:xfrm>
            <a:off x="11160399" y="496816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B0C3D08-E8D1-51ED-87DB-279A6CC4C274}"/>
              </a:ext>
            </a:extLst>
          </p:cNvPr>
          <p:cNvSpPr/>
          <p:nvPr/>
        </p:nvSpPr>
        <p:spPr>
          <a:xfrm>
            <a:off x="9227543" y="5237405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66DE669-D076-4E84-E3B5-B3E22CCDF079}"/>
              </a:ext>
            </a:extLst>
          </p:cNvPr>
          <p:cNvSpPr/>
          <p:nvPr/>
        </p:nvSpPr>
        <p:spPr>
          <a:xfrm>
            <a:off x="9091842" y="4789730"/>
            <a:ext cx="123825" cy="1143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4F8BF7E-3253-B98B-3DDE-20B2D4AF0570}"/>
              </a:ext>
            </a:extLst>
          </p:cNvPr>
          <p:cNvSpPr/>
          <p:nvPr/>
        </p:nvSpPr>
        <p:spPr>
          <a:xfrm>
            <a:off x="9396595" y="502531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93F490C-175D-C043-17BA-17F6C0034088}"/>
              </a:ext>
            </a:extLst>
          </p:cNvPr>
          <p:cNvSpPr/>
          <p:nvPr/>
        </p:nvSpPr>
        <p:spPr>
          <a:xfrm>
            <a:off x="9240251" y="4589705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666F309-EC78-1C19-9BD7-73EA3BADD018}"/>
              </a:ext>
            </a:extLst>
          </p:cNvPr>
          <p:cNvSpPr/>
          <p:nvPr/>
        </p:nvSpPr>
        <p:spPr>
          <a:xfrm>
            <a:off x="8777534" y="4468104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BBB49BC-81A0-51A5-7F2C-12A36DBA30FC}"/>
              </a:ext>
            </a:extLst>
          </p:cNvPr>
          <p:cNvSpPr/>
          <p:nvPr/>
        </p:nvSpPr>
        <p:spPr>
          <a:xfrm>
            <a:off x="8849718" y="485859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1872ADC-CADE-CA6E-7A39-5332CA28C0F1}"/>
              </a:ext>
            </a:extLst>
          </p:cNvPr>
          <p:cNvSpPr/>
          <p:nvPr/>
        </p:nvSpPr>
        <p:spPr>
          <a:xfrm>
            <a:off x="9895899" y="3113330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1ADDD7B-0118-3D10-DDEC-7A37007B9E51}"/>
              </a:ext>
            </a:extLst>
          </p:cNvPr>
          <p:cNvSpPr/>
          <p:nvPr/>
        </p:nvSpPr>
        <p:spPr>
          <a:xfrm>
            <a:off x="9334683" y="3494330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49C5155-083B-DE02-5161-A7CE532B5AA7}"/>
              </a:ext>
            </a:extLst>
          </p:cNvPr>
          <p:cNvSpPr/>
          <p:nvPr/>
        </p:nvSpPr>
        <p:spPr>
          <a:xfrm>
            <a:off x="10359020" y="3541955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637F211-5B4A-84D6-7E94-8A6014DA09CD}"/>
              </a:ext>
            </a:extLst>
          </p:cNvPr>
          <p:cNvSpPr/>
          <p:nvPr/>
        </p:nvSpPr>
        <p:spPr>
          <a:xfrm>
            <a:off x="9821289" y="4037255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043F7ED-D99F-CD63-172A-E84BE81FE28B}"/>
              </a:ext>
            </a:extLst>
          </p:cNvPr>
          <p:cNvSpPr/>
          <p:nvPr/>
        </p:nvSpPr>
        <p:spPr>
          <a:xfrm>
            <a:off x="10080047" y="3922955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ED121ED-8092-345A-6DCA-E42E608E3FBE}"/>
              </a:ext>
            </a:extLst>
          </p:cNvPr>
          <p:cNvSpPr/>
          <p:nvPr/>
        </p:nvSpPr>
        <p:spPr>
          <a:xfrm>
            <a:off x="9926018" y="3722930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A3BD5F-4522-E979-4798-D968DCEDD9C9}"/>
              </a:ext>
            </a:extLst>
          </p:cNvPr>
          <p:cNvSpPr/>
          <p:nvPr/>
        </p:nvSpPr>
        <p:spPr>
          <a:xfrm>
            <a:off x="9289456" y="3001448"/>
            <a:ext cx="1197732" cy="11977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C7DAC6-57DB-AD8E-0AC6-5AC55E55C4A4}"/>
              </a:ext>
            </a:extLst>
          </p:cNvPr>
          <p:cNvSpPr/>
          <p:nvPr/>
        </p:nvSpPr>
        <p:spPr>
          <a:xfrm>
            <a:off x="8507614" y="4199180"/>
            <a:ext cx="1319181" cy="131918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047A33-54C4-6CDF-B8F1-CA8E74792ABE}"/>
              </a:ext>
            </a:extLst>
          </p:cNvPr>
          <p:cNvSpPr/>
          <p:nvPr/>
        </p:nvSpPr>
        <p:spPr>
          <a:xfrm>
            <a:off x="10368344" y="4096081"/>
            <a:ext cx="1197732" cy="11977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71AD6A-56AA-5E80-8A35-7E482AE6B9F5}"/>
              </a:ext>
            </a:extLst>
          </p:cNvPr>
          <p:cNvGrpSpPr/>
          <p:nvPr/>
        </p:nvGrpSpPr>
        <p:grpSpPr>
          <a:xfrm>
            <a:off x="9046114" y="5604239"/>
            <a:ext cx="2456751" cy="860802"/>
            <a:chOff x="9034992" y="5754089"/>
            <a:chExt cx="2456751" cy="860802"/>
          </a:xfrm>
        </p:grpSpPr>
        <p:sp>
          <p:nvSpPr>
            <p:cNvPr id="93" name="Rectangle: Rounded Corners 4">
              <a:extLst>
                <a:ext uri="{FF2B5EF4-FFF2-40B4-BE49-F238E27FC236}">
                  <a16:creationId xmlns:a16="http://schemas.microsoft.com/office/drawing/2014/main" id="{314D64BE-FAA0-3E55-3D90-9BA9A937A58E}"/>
                </a:ext>
              </a:extLst>
            </p:cNvPr>
            <p:cNvSpPr txBox="1"/>
            <p:nvPr/>
          </p:nvSpPr>
          <p:spPr>
            <a:xfrm>
              <a:off x="9034992" y="6264967"/>
              <a:ext cx="2434506" cy="34992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>
                  <a:latin typeface="Arial" panose="020B0604020202020204" pitchFamily="34" charset="0"/>
                  <a:cs typeface="Arial" panose="020B0604020202020204" pitchFamily="34" charset="0"/>
                </a:rPr>
                <a:t>member sequence</a:t>
              </a:r>
              <a:endParaRPr lang="en-GB" sz="1700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09452A5-706B-8195-B209-5B1E2FE1748E}"/>
                </a:ext>
              </a:extLst>
            </p:cNvPr>
            <p:cNvSpPr/>
            <p:nvPr/>
          </p:nvSpPr>
          <p:spPr>
            <a:xfrm>
              <a:off x="9115244" y="6389930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169456B-EFD3-B199-DDF1-2D96463FB09A}"/>
                </a:ext>
              </a:extLst>
            </p:cNvPr>
            <p:cNvSpPr/>
            <p:nvPr/>
          </p:nvSpPr>
          <p:spPr>
            <a:xfrm>
              <a:off x="9115244" y="5754089"/>
              <a:ext cx="123825" cy="1143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DA422A33-D107-E768-0A2F-FE0FE9B25F0A}"/>
                </a:ext>
              </a:extLst>
            </p:cNvPr>
            <p:cNvSpPr txBox="1"/>
            <p:nvPr/>
          </p:nvSpPr>
          <p:spPr>
            <a:xfrm>
              <a:off x="9057237" y="5772178"/>
              <a:ext cx="2434506" cy="34992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>
                  <a:latin typeface="Arial" panose="020B0604020202020204" pitchFamily="34" charset="0"/>
                  <a:cs typeface="Arial" panose="020B0604020202020204" pitchFamily="34" charset="0"/>
                </a:rPr>
                <a:t>centroid sequence (representative)</a:t>
              </a:r>
              <a:endParaRPr lang="en-GB" sz="1700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73C37C-CF34-C698-4781-251F39DBFD27}"/>
              </a:ext>
            </a:extLst>
          </p:cNvPr>
          <p:cNvSpPr txBox="1">
            <a:spLocks/>
          </p:cNvSpPr>
          <p:nvPr/>
        </p:nvSpPr>
        <p:spPr>
          <a:xfrm>
            <a:off x="3741730" y="663745"/>
            <a:ext cx="7916870" cy="212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40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Generated the first </a:t>
            </a:r>
            <a:r>
              <a:rPr lang="en-GB" sz="2400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draft</a:t>
            </a:r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sequence using </a:t>
            </a:r>
            <a:r>
              <a:rPr lang="en-GB" sz="2400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USEARCH</a:t>
            </a:r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cluster reads based on sequence identity</a:t>
            </a:r>
          </a:p>
          <a:p>
            <a:pPr marL="0" indent="0">
              <a:buNone/>
            </a:pPr>
            <a:endParaRPr lang="en-GB" sz="240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07BEF6-9057-C9FA-32B7-12E732211180}"/>
              </a:ext>
            </a:extLst>
          </p:cNvPr>
          <p:cNvGrpSpPr/>
          <p:nvPr/>
        </p:nvGrpSpPr>
        <p:grpSpPr>
          <a:xfrm>
            <a:off x="7001009" y="3912236"/>
            <a:ext cx="1390889" cy="501072"/>
            <a:chOff x="5055754" y="118740"/>
            <a:chExt cx="428336" cy="501072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69556A86-5D97-125A-AA13-DF8D01019DCA}"/>
                </a:ext>
              </a:extLst>
            </p:cNvPr>
            <p:cNvSpPr/>
            <p:nvPr/>
          </p:nvSpPr>
          <p:spPr>
            <a:xfrm>
              <a:off x="5055754" y="118740"/>
              <a:ext cx="428336" cy="50107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E23CE692-666D-592C-E21F-355EA25B5D5B}"/>
                </a:ext>
              </a:extLst>
            </p:cNvPr>
            <p:cNvSpPr txBox="1"/>
            <p:nvPr/>
          </p:nvSpPr>
          <p:spPr>
            <a:xfrm>
              <a:off x="5055754" y="218954"/>
              <a:ext cx="299835" cy="300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b="1" kern="1200">
                  <a:latin typeface="Arial" panose="020B0604020202020204" pitchFamily="34" charset="0"/>
                  <a:cs typeface="Arial" panose="020B0604020202020204" pitchFamily="34" charset="0"/>
                </a:rPr>
                <a:t>USEARCH</a:t>
              </a:r>
            </a:p>
          </p:txBody>
        </p:sp>
      </p:grpSp>
      <p:sp>
        <p:nvSpPr>
          <p:cNvPr id="23" name="Rectangle: Rounded Corners 4">
            <a:extLst>
              <a:ext uri="{FF2B5EF4-FFF2-40B4-BE49-F238E27FC236}">
                <a16:creationId xmlns:a16="http://schemas.microsoft.com/office/drawing/2014/main" id="{7604CA23-9D60-B089-7D9A-50AEEEB5B88C}"/>
              </a:ext>
            </a:extLst>
          </p:cNvPr>
          <p:cNvSpPr txBox="1"/>
          <p:nvPr/>
        </p:nvSpPr>
        <p:spPr>
          <a:xfrm>
            <a:off x="3545850" y="2992568"/>
            <a:ext cx="3521684" cy="5369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700" kern="1200">
                <a:latin typeface="Arial" panose="020B0604020202020204" pitchFamily="34" charset="0"/>
                <a:cs typeface="Arial" panose="020B0604020202020204" pitchFamily="34" charset="0"/>
              </a:rPr>
              <a:t>Sequences (e.g. reads)</a:t>
            </a:r>
          </a:p>
        </p:txBody>
      </p:sp>
      <p:sp>
        <p:nvSpPr>
          <p:cNvPr id="24" name="Rectangle: Rounded Corners 4">
            <a:extLst>
              <a:ext uri="{FF2B5EF4-FFF2-40B4-BE49-F238E27FC236}">
                <a16:creationId xmlns:a16="http://schemas.microsoft.com/office/drawing/2014/main" id="{42AD3AFD-8C3E-01A6-99C6-859ECC5A6645}"/>
              </a:ext>
            </a:extLst>
          </p:cNvPr>
          <p:cNvSpPr txBox="1"/>
          <p:nvPr/>
        </p:nvSpPr>
        <p:spPr>
          <a:xfrm>
            <a:off x="6675624" y="4508624"/>
            <a:ext cx="1809351" cy="2999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>
                <a:latin typeface="Arial" panose="020B0604020202020204" pitchFamily="34" charset="0"/>
                <a:cs typeface="Arial" panose="020B0604020202020204" pitchFamily="34" charset="0"/>
              </a:rPr>
              <a:t>Identity threshold (T) </a:t>
            </a:r>
            <a:br>
              <a:rPr lang="en-GB" sz="1400" kern="1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400" kern="1200">
                <a:latin typeface="Arial" panose="020B0604020202020204" pitchFamily="34" charset="0"/>
                <a:cs typeface="Arial" panose="020B0604020202020204" pitchFamily="34" charset="0"/>
              </a:rPr>
              <a:t>= 0.75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842294-D3C0-BD6C-0186-A990D45FE2FB}"/>
              </a:ext>
            </a:extLst>
          </p:cNvPr>
          <p:cNvSpPr txBox="1"/>
          <p:nvPr/>
        </p:nvSpPr>
        <p:spPr>
          <a:xfrm>
            <a:off x="10548002" y="6563072"/>
            <a:ext cx="27534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(Edgar</a:t>
            </a:r>
            <a:r>
              <a:rPr lang="en-AU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2010)</a:t>
            </a:r>
          </a:p>
        </p:txBody>
      </p:sp>
    </p:spTree>
    <p:extLst>
      <p:ext uri="{BB962C8B-B14F-4D97-AF65-F5344CB8AC3E}">
        <p14:creationId xmlns:p14="http://schemas.microsoft.com/office/powerpoint/2010/main" val="2883051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A93A766-3DD9-50BE-B420-346759382687}"/>
              </a:ext>
            </a:extLst>
          </p:cNvPr>
          <p:cNvGrpSpPr/>
          <p:nvPr/>
        </p:nvGrpSpPr>
        <p:grpSpPr>
          <a:xfrm>
            <a:off x="0" y="161151"/>
            <a:ext cx="3206749" cy="6017644"/>
            <a:chOff x="4200525" y="646926"/>
            <a:chExt cx="3206749" cy="6017644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7DF6F09C-79BA-98CC-3503-0CF51D843232}"/>
                </a:ext>
              </a:extLst>
            </p:cNvPr>
            <p:cNvGraphicFramePr/>
            <p:nvPr/>
          </p:nvGraphicFramePr>
          <p:xfrm>
            <a:off x="4200525" y="1802587"/>
            <a:ext cx="3206749" cy="486198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AEE2A628-6EB8-0484-2590-944C25797C1A}"/>
                </a:ext>
              </a:extLst>
            </p:cNvPr>
            <p:cNvSpPr txBox="1">
              <a:spLocks/>
            </p:cNvSpPr>
            <p:nvPr/>
          </p:nvSpPr>
          <p:spPr>
            <a:xfrm>
              <a:off x="4346574" y="646926"/>
              <a:ext cx="2914650" cy="124924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algn="ctr">
                <a:buNone/>
              </a:pPr>
              <a:r>
                <a:rPr lang="en-GB" sz="2000" b="1">
                  <a:latin typeface="Arial" panose="020B0604020202020204" pitchFamily="34" charset="0"/>
                  <a:cs typeface="Arial" panose="020B0604020202020204" pitchFamily="34" charset="0"/>
                </a:rPr>
                <a:t>Pipeline for consensus sequence construction</a:t>
              </a:r>
              <a:endParaRPr lang="en-GB" sz="1800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183B504-824D-DA15-4444-425715D133D5}"/>
              </a:ext>
            </a:extLst>
          </p:cNvPr>
          <p:cNvSpPr/>
          <p:nvPr/>
        </p:nvSpPr>
        <p:spPr>
          <a:xfrm>
            <a:off x="4296736" y="351218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E7D467-9B78-B400-A097-166E194376E6}"/>
              </a:ext>
            </a:extLst>
          </p:cNvPr>
          <p:cNvSpPr/>
          <p:nvPr/>
        </p:nvSpPr>
        <p:spPr>
          <a:xfrm>
            <a:off x="4512638" y="3826511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29E731-AC81-D010-789F-400989386634}"/>
              </a:ext>
            </a:extLst>
          </p:cNvPr>
          <p:cNvSpPr/>
          <p:nvPr/>
        </p:nvSpPr>
        <p:spPr>
          <a:xfrm>
            <a:off x="4953961" y="412178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743473F-4ACB-3FEB-E261-796A63F1E2A3}"/>
              </a:ext>
            </a:extLst>
          </p:cNvPr>
          <p:cNvSpPr/>
          <p:nvPr/>
        </p:nvSpPr>
        <p:spPr>
          <a:xfrm>
            <a:off x="4811086" y="377888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4FB569-A00F-45B8-6533-A662EFEC9B61}"/>
              </a:ext>
            </a:extLst>
          </p:cNvPr>
          <p:cNvSpPr/>
          <p:nvPr/>
        </p:nvSpPr>
        <p:spPr>
          <a:xfrm>
            <a:off x="4963486" y="393128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14C5683-5937-D7E4-4E73-E999F9877C26}"/>
              </a:ext>
            </a:extLst>
          </p:cNvPr>
          <p:cNvSpPr/>
          <p:nvPr/>
        </p:nvSpPr>
        <p:spPr>
          <a:xfrm>
            <a:off x="5115886" y="408368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6491282-451D-1F63-44C8-6E04447EAC30}"/>
              </a:ext>
            </a:extLst>
          </p:cNvPr>
          <p:cNvSpPr/>
          <p:nvPr/>
        </p:nvSpPr>
        <p:spPr>
          <a:xfrm>
            <a:off x="5268286" y="423608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25AE4D5-7A51-7AB6-281B-E9F5997A8066}"/>
              </a:ext>
            </a:extLst>
          </p:cNvPr>
          <p:cNvSpPr/>
          <p:nvPr/>
        </p:nvSpPr>
        <p:spPr>
          <a:xfrm>
            <a:off x="4992061" y="356933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6D1F706-9725-232C-349A-D4FBA89F9469}"/>
              </a:ext>
            </a:extLst>
          </p:cNvPr>
          <p:cNvSpPr/>
          <p:nvPr/>
        </p:nvSpPr>
        <p:spPr>
          <a:xfrm>
            <a:off x="5455618" y="3769361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91F327D-522A-2283-7901-1F12C3633BF6}"/>
              </a:ext>
            </a:extLst>
          </p:cNvPr>
          <p:cNvSpPr/>
          <p:nvPr/>
        </p:nvSpPr>
        <p:spPr>
          <a:xfrm>
            <a:off x="5903293" y="368363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AE2D299-954D-92FC-9E94-070F998FAD93}"/>
              </a:ext>
            </a:extLst>
          </p:cNvPr>
          <p:cNvSpPr/>
          <p:nvPr/>
        </p:nvSpPr>
        <p:spPr>
          <a:xfrm>
            <a:off x="5646118" y="398843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48D522B-60E6-73B7-B21C-31F74B36ECB5}"/>
              </a:ext>
            </a:extLst>
          </p:cNvPr>
          <p:cNvSpPr/>
          <p:nvPr/>
        </p:nvSpPr>
        <p:spPr>
          <a:xfrm>
            <a:off x="4450725" y="423608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77BC1B9-C186-476D-E16C-A03B47B0DFAA}"/>
              </a:ext>
            </a:extLst>
          </p:cNvPr>
          <p:cNvSpPr/>
          <p:nvPr/>
        </p:nvSpPr>
        <p:spPr>
          <a:xfrm>
            <a:off x="4671389" y="425513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E0C8983-1D06-B38A-8F1F-FC90A9CF7F89}"/>
              </a:ext>
            </a:extLst>
          </p:cNvPr>
          <p:cNvSpPr/>
          <p:nvPr/>
        </p:nvSpPr>
        <p:spPr>
          <a:xfrm>
            <a:off x="4137981" y="459803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0BF0D13-F636-F96A-7DCD-90FB3790D5D2}"/>
              </a:ext>
            </a:extLst>
          </p:cNvPr>
          <p:cNvSpPr/>
          <p:nvPr/>
        </p:nvSpPr>
        <p:spPr>
          <a:xfrm>
            <a:off x="3958601" y="398843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49F624C-C3A4-BA0D-909A-9901E656DB36}"/>
              </a:ext>
            </a:extLst>
          </p:cNvPr>
          <p:cNvSpPr/>
          <p:nvPr/>
        </p:nvSpPr>
        <p:spPr>
          <a:xfrm>
            <a:off x="4879360" y="436943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CABEDDB-5E80-F1E5-9B39-EE1FBB2B795B}"/>
              </a:ext>
            </a:extLst>
          </p:cNvPr>
          <p:cNvSpPr/>
          <p:nvPr/>
        </p:nvSpPr>
        <p:spPr>
          <a:xfrm>
            <a:off x="5819162" y="440753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CC935ED-1D34-E1BC-D79E-BF0841C518AC}"/>
              </a:ext>
            </a:extLst>
          </p:cNvPr>
          <p:cNvSpPr/>
          <p:nvPr/>
        </p:nvSpPr>
        <p:spPr>
          <a:xfrm>
            <a:off x="6085847" y="431228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4107960-6DD4-8AB3-EAE6-F1FD337AC00E}"/>
              </a:ext>
            </a:extLst>
          </p:cNvPr>
          <p:cNvSpPr/>
          <p:nvPr/>
        </p:nvSpPr>
        <p:spPr>
          <a:xfrm>
            <a:off x="6266837" y="3883661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6C8D2E-AC98-55E0-5863-6E7CD8BC0CFB}"/>
              </a:ext>
            </a:extLst>
          </p:cNvPr>
          <p:cNvSpPr/>
          <p:nvPr/>
        </p:nvSpPr>
        <p:spPr>
          <a:xfrm>
            <a:off x="5452450" y="459803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03BECBF-060E-4A8C-9D13-7C094B2D6C9E}"/>
              </a:ext>
            </a:extLst>
          </p:cNvPr>
          <p:cNvSpPr/>
          <p:nvPr/>
        </p:nvSpPr>
        <p:spPr>
          <a:xfrm>
            <a:off x="5655660" y="431228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D7A9EF8-9C2C-3B34-952D-6B001826E00D}"/>
              </a:ext>
            </a:extLst>
          </p:cNvPr>
          <p:cNvSpPr/>
          <p:nvPr/>
        </p:nvSpPr>
        <p:spPr>
          <a:xfrm>
            <a:off x="5292115" y="471233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10B33B4-3CAF-DD36-9ACE-8E1144B43966}"/>
              </a:ext>
            </a:extLst>
          </p:cNvPr>
          <p:cNvSpPr/>
          <p:nvPr/>
        </p:nvSpPr>
        <p:spPr>
          <a:xfrm>
            <a:off x="5503246" y="476948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6C8C99E-5C01-F345-44D1-A0FE5BF3C468}"/>
              </a:ext>
            </a:extLst>
          </p:cNvPr>
          <p:cNvSpPr/>
          <p:nvPr/>
        </p:nvSpPr>
        <p:spPr>
          <a:xfrm>
            <a:off x="5484193" y="3940811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156F9D-62BB-DC38-04D0-BAF6F3F8A167}"/>
              </a:ext>
            </a:extLst>
          </p:cNvPr>
          <p:cNvSpPr/>
          <p:nvPr/>
        </p:nvSpPr>
        <p:spPr>
          <a:xfrm>
            <a:off x="4581690" y="4588511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6909073-9E83-FE80-E45D-FC3A8B9DA742}"/>
              </a:ext>
            </a:extLst>
          </p:cNvPr>
          <p:cNvSpPr/>
          <p:nvPr/>
        </p:nvSpPr>
        <p:spPr>
          <a:xfrm>
            <a:off x="6328749" y="362648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36B82EF-8139-3D7A-DDB2-7BCD559759F6}"/>
              </a:ext>
            </a:extLst>
          </p:cNvPr>
          <p:cNvSpPr/>
          <p:nvPr/>
        </p:nvSpPr>
        <p:spPr>
          <a:xfrm>
            <a:off x="6339868" y="4645661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BC6EF10-B7CB-25E1-9C48-642DC489FE0B}"/>
              </a:ext>
            </a:extLst>
          </p:cNvPr>
          <p:cNvSpPr/>
          <p:nvPr/>
        </p:nvSpPr>
        <p:spPr>
          <a:xfrm>
            <a:off x="10465627" y="480860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433C1AA-61A4-13CF-30A1-D8F4860F8A5C}"/>
              </a:ext>
            </a:extLst>
          </p:cNvPr>
          <p:cNvSpPr/>
          <p:nvPr/>
        </p:nvSpPr>
        <p:spPr>
          <a:xfrm>
            <a:off x="11036574" y="4561130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9C49323-5601-C09C-2E82-84E0C78580E5}"/>
              </a:ext>
            </a:extLst>
          </p:cNvPr>
          <p:cNvSpPr/>
          <p:nvPr/>
        </p:nvSpPr>
        <p:spPr>
          <a:xfrm>
            <a:off x="10905297" y="4665590"/>
            <a:ext cx="123825" cy="1143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388EC93-6114-8DC8-8145-ECEE9118D2E6}"/>
              </a:ext>
            </a:extLst>
          </p:cNvPr>
          <p:cNvSpPr/>
          <p:nvPr/>
        </p:nvSpPr>
        <p:spPr>
          <a:xfrm>
            <a:off x="11160399" y="496816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B0C3D08-E8D1-51ED-87DB-279A6CC4C274}"/>
              </a:ext>
            </a:extLst>
          </p:cNvPr>
          <p:cNvSpPr/>
          <p:nvPr/>
        </p:nvSpPr>
        <p:spPr>
          <a:xfrm>
            <a:off x="9227543" y="5237405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66DE669-D076-4E84-E3B5-B3E22CCDF079}"/>
              </a:ext>
            </a:extLst>
          </p:cNvPr>
          <p:cNvSpPr/>
          <p:nvPr/>
        </p:nvSpPr>
        <p:spPr>
          <a:xfrm>
            <a:off x="9091842" y="4789730"/>
            <a:ext cx="123825" cy="1143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4F8BF7E-3253-B98B-3DDE-20B2D4AF0570}"/>
              </a:ext>
            </a:extLst>
          </p:cNvPr>
          <p:cNvSpPr/>
          <p:nvPr/>
        </p:nvSpPr>
        <p:spPr>
          <a:xfrm>
            <a:off x="9396595" y="502531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93F490C-175D-C043-17BA-17F6C0034088}"/>
              </a:ext>
            </a:extLst>
          </p:cNvPr>
          <p:cNvSpPr/>
          <p:nvPr/>
        </p:nvSpPr>
        <p:spPr>
          <a:xfrm>
            <a:off x="9240251" y="4589705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666F309-EC78-1C19-9BD7-73EA3BADD018}"/>
              </a:ext>
            </a:extLst>
          </p:cNvPr>
          <p:cNvSpPr/>
          <p:nvPr/>
        </p:nvSpPr>
        <p:spPr>
          <a:xfrm>
            <a:off x="8777534" y="4468104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BBB49BC-81A0-51A5-7F2C-12A36DBA30FC}"/>
              </a:ext>
            </a:extLst>
          </p:cNvPr>
          <p:cNvSpPr/>
          <p:nvPr/>
        </p:nvSpPr>
        <p:spPr>
          <a:xfrm>
            <a:off x="8849718" y="4858596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637F211-5B4A-84D6-7E94-8A6014DA09CD}"/>
              </a:ext>
            </a:extLst>
          </p:cNvPr>
          <p:cNvSpPr/>
          <p:nvPr/>
        </p:nvSpPr>
        <p:spPr>
          <a:xfrm>
            <a:off x="9821289" y="4037255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C7DAC6-57DB-AD8E-0AC6-5AC55E55C4A4}"/>
              </a:ext>
            </a:extLst>
          </p:cNvPr>
          <p:cNvSpPr/>
          <p:nvPr/>
        </p:nvSpPr>
        <p:spPr>
          <a:xfrm>
            <a:off x="8507614" y="4199180"/>
            <a:ext cx="1319181" cy="131918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047A33-54C4-6CDF-B8F1-CA8E74792ABE}"/>
              </a:ext>
            </a:extLst>
          </p:cNvPr>
          <p:cNvSpPr/>
          <p:nvPr/>
        </p:nvSpPr>
        <p:spPr>
          <a:xfrm>
            <a:off x="10368344" y="4096081"/>
            <a:ext cx="1197732" cy="11977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19A12F3-CEBC-20B3-B3A5-BD7F424F61D5}"/>
              </a:ext>
            </a:extLst>
          </p:cNvPr>
          <p:cNvGrpSpPr/>
          <p:nvPr/>
        </p:nvGrpSpPr>
        <p:grpSpPr>
          <a:xfrm>
            <a:off x="9215667" y="2572865"/>
            <a:ext cx="3521684" cy="1626315"/>
            <a:chOff x="9215667" y="2572865"/>
            <a:chExt cx="3521684" cy="1626315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AB2FE65-D4C8-16E6-5D11-B0AE25EEA349}"/>
                </a:ext>
              </a:extLst>
            </p:cNvPr>
            <p:cNvSpPr/>
            <p:nvPr/>
          </p:nvSpPr>
          <p:spPr>
            <a:xfrm>
              <a:off x="9496608" y="3637205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45D8AE6-18AF-C2A5-5A9F-0995C6C7A206}"/>
                </a:ext>
              </a:extLst>
            </p:cNvPr>
            <p:cNvSpPr/>
            <p:nvPr/>
          </p:nvSpPr>
          <p:spPr>
            <a:xfrm>
              <a:off x="9649008" y="3789605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E16B71F-A81E-AA3A-914B-9D0E218EE68E}"/>
                </a:ext>
              </a:extLst>
            </p:cNvPr>
            <p:cNvSpPr/>
            <p:nvPr/>
          </p:nvSpPr>
          <p:spPr>
            <a:xfrm>
              <a:off x="9836340" y="3322880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0B2276D-C57C-38F3-C1A3-B1AE92CDE015}"/>
                </a:ext>
              </a:extLst>
            </p:cNvPr>
            <p:cNvSpPr/>
            <p:nvPr/>
          </p:nvSpPr>
          <p:spPr>
            <a:xfrm>
              <a:off x="10026840" y="3541955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0A22577-F2EC-B9CB-AE6B-92CED63E099A}"/>
                </a:ext>
              </a:extLst>
            </p:cNvPr>
            <p:cNvSpPr/>
            <p:nvPr/>
          </p:nvSpPr>
          <p:spPr>
            <a:xfrm>
              <a:off x="9649008" y="3437180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C4ED8EB-DE9F-A7B4-C97C-645C757EE26B}"/>
                </a:ext>
              </a:extLst>
            </p:cNvPr>
            <p:cNvSpPr/>
            <p:nvPr/>
          </p:nvSpPr>
          <p:spPr>
            <a:xfrm>
              <a:off x="9836340" y="3532430"/>
              <a:ext cx="123825" cy="1143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3A8FE9B-A559-10BB-FEA1-CB1CA9BD6D95}"/>
                </a:ext>
              </a:extLst>
            </p:cNvPr>
            <p:cNvSpPr/>
            <p:nvPr/>
          </p:nvSpPr>
          <p:spPr>
            <a:xfrm>
              <a:off x="9782385" y="3656255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839DC4-78D8-75DE-A7DD-E0F386061650}"/>
                </a:ext>
              </a:extLst>
            </p:cNvPr>
            <p:cNvSpPr/>
            <p:nvPr/>
          </p:nvSpPr>
          <p:spPr>
            <a:xfrm>
              <a:off x="10128420" y="3780080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48CC4DA-F3A8-E566-4C3D-00AB2B984D71}"/>
                </a:ext>
              </a:extLst>
            </p:cNvPr>
            <p:cNvSpPr/>
            <p:nvPr/>
          </p:nvSpPr>
          <p:spPr>
            <a:xfrm>
              <a:off x="9906210" y="3875330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185C843-A2B3-1CF9-61AC-6FD4182E5BCE}"/>
                </a:ext>
              </a:extLst>
            </p:cNvPr>
            <p:cNvSpPr/>
            <p:nvPr/>
          </p:nvSpPr>
          <p:spPr>
            <a:xfrm>
              <a:off x="9434695" y="3256205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56EFC9A-5D7B-5259-0182-2171A1B3CB65}"/>
                </a:ext>
              </a:extLst>
            </p:cNvPr>
            <p:cNvSpPr/>
            <p:nvPr/>
          </p:nvSpPr>
          <p:spPr>
            <a:xfrm>
              <a:off x="9496608" y="3894380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A2CE1D1-9C6D-5C4E-578A-B797558ECFE5}"/>
                </a:ext>
              </a:extLst>
            </p:cNvPr>
            <p:cNvSpPr/>
            <p:nvPr/>
          </p:nvSpPr>
          <p:spPr>
            <a:xfrm>
              <a:off x="10150665" y="3313355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2B4749B-30AE-163A-1FE0-399DF0CD13DB}"/>
                </a:ext>
              </a:extLst>
            </p:cNvPr>
            <p:cNvSpPr/>
            <p:nvPr/>
          </p:nvSpPr>
          <p:spPr>
            <a:xfrm>
              <a:off x="9709354" y="3184768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1872ADC-CADE-CA6E-7A39-5332CA28C0F1}"/>
                </a:ext>
              </a:extLst>
            </p:cNvPr>
            <p:cNvSpPr/>
            <p:nvPr/>
          </p:nvSpPr>
          <p:spPr>
            <a:xfrm>
              <a:off x="9895899" y="3113330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1ADDD7B-0118-3D10-DDEC-7A37007B9E51}"/>
                </a:ext>
              </a:extLst>
            </p:cNvPr>
            <p:cNvSpPr/>
            <p:nvPr/>
          </p:nvSpPr>
          <p:spPr>
            <a:xfrm>
              <a:off x="9334683" y="3494330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49C5155-083B-DE02-5161-A7CE532B5AA7}"/>
                </a:ext>
              </a:extLst>
            </p:cNvPr>
            <p:cNvSpPr/>
            <p:nvPr/>
          </p:nvSpPr>
          <p:spPr>
            <a:xfrm>
              <a:off x="10359020" y="3541955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043F7ED-D99F-CD63-172A-E84BE81FE28B}"/>
                </a:ext>
              </a:extLst>
            </p:cNvPr>
            <p:cNvSpPr/>
            <p:nvPr/>
          </p:nvSpPr>
          <p:spPr>
            <a:xfrm>
              <a:off x="10080047" y="3922955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ED121ED-8092-345A-6DCA-E42E608E3FBE}"/>
                </a:ext>
              </a:extLst>
            </p:cNvPr>
            <p:cNvSpPr/>
            <p:nvPr/>
          </p:nvSpPr>
          <p:spPr>
            <a:xfrm>
              <a:off x="9926018" y="3722930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6A3BD5F-4522-E979-4798-D968DCEDD9C9}"/>
                </a:ext>
              </a:extLst>
            </p:cNvPr>
            <p:cNvSpPr/>
            <p:nvPr/>
          </p:nvSpPr>
          <p:spPr>
            <a:xfrm>
              <a:off x="9289456" y="3001448"/>
              <a:ext cx="1197732" cy="1197732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6A6B9A28-7BBD-336F-4AD6-4B3319C19C58}"/>
                </a:ext>
              </a:extLst>
            </p:cNvPr>
            <p:cNvSpPr/>
            <p:nvPr/>
          </p:nvSpPr>
          <p:spPr>
            <a:xfrm rot="9003999" flipV="1">
              <a:off x="9909060" y="3156641"/>
              <a:ext cx="1049758" cy="251386"/>
            </a:xfrm>
            <a:prstGeom prst="rightArrow">
              <a:avLst>
                <a:gd name="adj1" fmla="val 21067"/>
                <a:gd name="adj2" fmla="val 743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5B02C704-74EC-C8C4-0A3E-6146D928088C}"/>
                </a:ext>
              </a:extLst>
            </p:cNvPr>
            <p:cNvSpPr txBox="1"/>
            <p:nvPr/>
          </p:nvSpPr>
          <p:spPr>
            <a:xfrm>
              <a:off x="9215667" y="2572865"/>
              <a:ext cx="3521684" cy="53691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b="1" kern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Draft sequence</a:t>
              </a:r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36304F6-CFDA-43EC-B81C-052BDBF7A85E}"/>
              </a:ext>
            </a:extLst>
          </p:cNvPr>
          <p:cNvSpPr txBox="1">
            <a:spLocks/>
          </p:cNvSpPr>
          <p:nvPr/>
        </p:nvSpPr>
        <p:spPr>
          <a:xfrm>
            <a:off x="3741730" y="663745"/>
            <a:ext cx="7916870" cy="212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40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Generated the first </a:t>
            </a:r>
            <a:r>
              <a:rPr lang="en-GB" sz="2400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draft</a:t>
            </a:r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sequence using </a:t>
            </a:r>
            <a:r>
              <a:rPr lang="en-GB" sz="2400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USEARCH</a:t>
            </a:r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cluster reads based on sequence identity</a:t>
            </a:r>
          </a:p>
          <a:p>
            <a:pPr marL="0" indent="0">
              <a:buNone/>
            </a:pPr>
            <a:endParaRPr lang="en-GB" sz="240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86F23B-04C7-F902-DA51-ACE9C32373B2}"/>
              </a:ext>
            </a:extLst>
          </p:cNvPr>
          <p:cNvGrpSpPr/>
          <p:nvPr/>
        </p:nvGrpSpPr>
        <p:grpSpPr>
          <a:xfrm>
            <a:off x="7001009" y="3912236"/>
            <a:ext cx="1390889" cy="501072"/>
            <a:chOff x="5055754" y="118740"/>
            <a:chExt cx="428336" cy="501072"/>
          </a:xfrm>
        </p:grpSpPr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D1EA6637-E9BB-1B2F-3398-F10BDE0AEA8F}"/>
                </a:ext>
              </a:extLst>
            </p:cNvPr>
            <p:cNvSpPr/>
            <p:nvPr/>
          </p:nvSpPr>
          <p:spPr>
            <a:xfrm>
              <a:off x="5055754" y="118740"/>
              <a:ext cx="428336" cy="50107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1" name="Arrow: Right 4">
              <a:extLst>
                <a:ext uri="{FF2B5EF4-FFF2-40B4-BE49-F238E27FC236}">
                  <a16:creationId xmlns:a16="http://schemas.microsoft.com/office/drawing/2014/main" id="{E470A8C7-C55F-8682-A1EB-54A1B7DE6D67}"/>
                </a:ext>
              </a:extLst>
            </p:cNvPr>
            <p:cNvSpPr txBox="1"/>
            <p:nvPr/>
          </p:nvSpPr>
          <p:spPr>
            <a:xfrm>
              <a:off x="5055754" y="218954"/>
              <a:ext cx="299835" cy="300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b="1" kern="1200">
                  <a:latin typeface="Arial" panose="020B0604020202020204" pitchFamily="34" charset="0"/>
                  <a:cs typeface="Arial" panose="020B0604020202020204" pitchFamily="34" charset="0"/>
                </a:rPr>
                <a:t>USEARCH</a:t>
              </a:r>
            </a:p>
          </p:txBody>
        </p:sp>
      </p:grpSp>
      <p:sp>
        <p:nvSpPr>
          <p:cNvPr id="32" name="Rectangle: Rounded Corners 4">
            <a:extLst>
              <a:ext uri="{FF2B5EF4-FFF2-40B4-BE49-F238E27FC236}">
                <a16:creationId xmlns:a16="http://schemas.microsoft.com/office/drawing/2014/main" id="{65B3F7A5-C8BC-8304-3AC8-9A5A4B6EE38E}"/>
              </a:ext>
            </a:extLst>
          </p:cNvPr>
          <p:cNvSpPr txBox="1"/>
          <p:nvPr/>
        </p:nvSpPr>
        <p:spPr>
          <a:xfrm>
            <a:off x="3545850" y="2992568"/>
            <a:ext cx="3521684" cy="5369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700" kern="1200">
                <a:latin typeface="Arial" panose="020B0604020202020204" pitchFamily="34" charset="0"/>
                <a:cs typeface="Arial" panose="020B0604020202020204" pitchFamily="34" charset="0"/>
              </a:rPr>
              <a:t>Sequences (e.g. reads)</a:t>
            </a:r>
          </a:p>
        </p:txBody>
      </p:sp>
      <p:sp>
        <p:nvSpPr>
          <p:cNvPr id="33" name="Rectangle: Rounded Corners 4">
            <a:extLst>
              <a:ext uri="{FF2B5EF4-FFF2-40B4-BE49-F238E27FC236}">
                <a16:creationId xmlns:a16="http://schemas.microsoft.com/office/drawing/2014/main" id="{44391CDF-693D-F5B8-0A78-61DEF47D27A7}"/>
              </a:ext>
            </a:extLst>
          </p:cNvPr>
          <p:cNvSpPr txBox="1"/>
          <p:nvPr/>
        </p:nvSpPr>
        <p:spPr>
          <a:xfrm>
            <a:off x="6675624" y="4508624"/>
            <a:ext cx="1809351" cy="2999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>
                <a:latin typeface="Arial" panose="020B0604020202020204" pitchFamily="34" charset="0"/>
                <a:cs typeface="Arial" panose="020B0604020202020204" pitchFamily="34" charset="0"/>
              </a:rPr>
              <a:t>Identity threshold (T) </a:t>
            </a:r>
            <a:br>
              <a:rPr lang="en-GB" sz="1400" kern="1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400" kern="1200">
                <a:latin typeface="Arial" panose="020B0604020202020204" pitchFamily="34" charset="0"/>
                <a:cs typeface="Arial" panose="020B0604020202020204" pitchFamily="34" charset="0"/>
              </a:rPr>
              <a:t>= 0.75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87056AF-58EE-F764-91A3-5CBA368C2B0E}"/>
              </a:ext>
            </a:extLst>
          </p:cNvPr>
          <p:cNvGrpSpPr/>
          <p:nvPr/>
        </p:nvGrpSpPr>
        <p:grpSpPr>
          <a:xfrm>
            <a:off x="9046114" y="5604239"/>
            <a:ext cx="2456751" cy="860802"/>
            <a:chOff x="9034992" y="5754089"/>
            <a:chExt cx="2456751" cy="860802"/>
          </a:xfrm>
        </p:grpSpPr>
        <p:sp>
          <p:nvSpPr>
            <p:cNvPr id="35" name="Rectangle: Rounded Corners 4">
              <a:extLst>
                <a:ext uri="{FF2B5EF4-FFF2-40B4-BE49-F238E27FC236}">
                  <a16:creationId xmlns:a16="http://schemas.microsoft.com/office/drawing/2014/main" id="{1AA41D09-6CEF-C18D-917E-F3E93CB1F185}"/>
                </a:ext>
              </a:extLst>
            </p:cNvPr>
            <p:cNvSpPr txBox="1"/>
            <p:nvPr/>
          </p:nvSpPr>
          <p:spPr>
            <a:xfrm>
              <a:off x="9034992" y="6264967"/>
              <a:ext cx="2434506" cy="34992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>
                  <a:latin typeface="Arial" panose="020B0604020202020204" pitchFamily="34" charset="0"/>
                  <a:cs typeface="Arial" panose="020B0604020202020204" pitchFamily="34" charset="0"/>
                </a:rPr>
                <a:t>member sequence</a:t>
              </a:r>
              <a:endParaRPr lang="en-GB" sz="1700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35BA64A-0B92-1D5A-8570-5192AD195615}"/>
                </a:ext>
              </a:extLst>
            </p:cNvPr>
            <p:cNvSpPr/>
            <p:nvPr/>
          </p:nvSpPr>
          <p:spPr>
            <a:xfrm>
              <a:off x="9115244" y="6389930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5BA4AA6-2045-90E0-D4B0-4FBAC11F2243}"/>
                </a:ext>
              </a:extLst>
            </p:cNvPr>
            <p:cNvSpPr/>
            <p:nvPr/>
          </p:nvSpPr>
          <p:spPr>
            <a:xfrm>
              <a:off x="9115244" y="5754089"/>
              <a:ext cx="123825" cy="1143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: Rounded Corners 4">
              <a:extLst>
                <a:ext uri="{FF2B5EF4-FFF2-40B4-BE49-F238E27FC236}">
                  <a16:creationId xmlns:a16="http://schemas.microsoft.com/office/drawing/2014/main" id="{EA615916-085F-0D14-4C70-38AF6D06C884}"/>
                </a:ext>
              </a:extLst>
            </p:cNvPr>
            <p:cNvSpPr txBox="1"/>
            <p:nvPr/>
          </p:nvSpPr>
          <p:spPr>
            <a:xfrm>
              <a:off x="9057237" y="5772178"/>
              <a:ext cx="2434506" cy="34992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>
                  <a:latin typeface="Arial" panose="020B0604020202020204" pitchFamily="34" charset="0"/>
                  <a:cs typeface="Arial" panose="020B0604020202020204" pitchFamily="34" charset="0"/>
                </a:rPr>
                <a:t>centroid sequence (representative)</a:t>
              </a:r>
              <a:endParaRPr lang="en-GB" sz="1700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F9BF4EA-84B4-8395-D6FC-74FA3FAD366D}"/>
              </a:ext>
            </a:extLst>
          </p:cNvPr>
          <p:cNvSpPr txBox="1"/>
          <p:nvPr/>
        </p:nvSpPr>
        <p:spPr>
          <a:xfrm>
            <a:off x="10548002" y="6563072"/>
            <a:ext cx="27534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(Edgar</a:t>
            </a:r>
            <a:r>
              <a:rPr lang="en-AU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2010)</a:t>
            </a:r>
          </a:p>
        </p:txBody>
      </p:sp>
    </p:spTree>
    <p:extLst>
      <p:ext uri="{BB962C8B-B14F-4D97-AF65-F5344CB8AC3E}">
        <p14:creationId xmlns:p14="http://schemas.microsoft.com/office/powerpoint/2010/main" val="2133084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C0F7BEF-F308-B2E1-F992-6A8753CA4118}"/>
              </a:ext>
            </a:extLst>
          </p:cNvPr>
          <p:cNvSpPr txBox="1">
            <a:spLocks/>
          </p:cNvSpPr>
          <p:nvPr/>
        </p:nvSpPr>
        <p:spPr>
          <a:xfrm>
            <a:off x="146049" y="161151"/>
            <a:ext cx="2914650" cy="1249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GB" sz="2000" b="1">
                <a:latin typeface="Arial" panose="020B0604020202020204" pitchFamily="34" charset="0"/>
                <a:cs typeface="Arial" panose="020B0604020202020204" pitchFamily="34" charset="0"/>
              </a:rPr>
              <a:t>Pipeline for consensus sequence construction</a:t>
            </a:r>
            <a:endParaRPr lang="en-GB" sz="1800" b="1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086214-44A3-4AB7-3101-6E8A46392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914775" y="1822819"/>
            <a:ext cx="6376173" cy="100370"/>
          </a:xfrm>
          <a:prstGeom prst="rect">
            <a:avLst/>
          </a:prstGeom>
        </p:spPr>
      </p:pic>
      <p:sp>
        <p:nvSpPr>
          <p:cNvPr id="9" name="Rectangle: Rounded Corners 4">
            <a:extLst>
              <a:ext uri="{FF2B5EF4-FFF2-40B4-BE49-F238E27FC236}">
                <a16:creationId xmlns:a16="http://schemas.microsoft.com/office/drawing/2014/main" id="{BF36500F-41EF-1CA2-2341-B11830628B21}"/>
              </a:ext>
            </a:extLst>
          </p:cNvPr>
          <p:cNvSpPr txBox="1"/>
          <p:nvPr/>
        </p:nvSpPr>
        <p:spPr>
          <a:xfrm>
            <a:off x="7259501" y="1410393"/>
            <a:ext cx="4786450" cy="5369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700">
                <a:latin typeface="Arial" panose="020B0604020202020204" pitchFamily="34" charset="0"/>
                <a:cs typeface="Arial" panose="020B0604020202020204" pitchFamily="34" charset="0"/>
              </a:rPr>
              <a:t>Draft sequence</a:t>
            </a:r>
            <a:endParaRPr lang="en-GB" sz="17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287544-5837-08D3-E716-1E6670810681}"/>
              </a:ext>
            </a:extLst>
          </p:cNvPr>
          <p:cNvGrpSpPr/>
          <p:nvPr/>
        </p:nvGrpSpPr>
        <p:grpSpPr>
          <a:xfrm>
            <a:off x="550124" y="1314640"/>
            <a:ext cx="2082492" cy="883133"/>
            <a:chOff x="562128" y="2374"/>
            <a:chExt cx="2082492" cy="88313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AE577CB-2140-C0E7-0AB2-6F5CE48EC831}"/>
                </a:ext>
              </a:extLst>
            </p:cNvPr>
            <p:cNvSpPr/>
            <p:nvPr/>
          </p:nvSpPr>
          <p:spPr>
            <a:xfrm>
              <a:off x="562128" y="2374"/>
              <a:ext cx="2082492" cy="88313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24A116C5-55F1-8C21-D6E3-B730ADEA4C3E}"/>
                </a:ext>
              </a:extLst>
            </p:cNvPr>
            <p:cNvSpPr txBox="1"/>
            <p:nvPr/>
          </p:nvSpPr>
          <p:spPr>
            <a:xfrm>
              <a:off x="587994" y="28240"/>
              <a:ext cx="2030760" cy="8314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/>
                <a:t>Generate draft sequence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E9D6688-B4A3-9AFE-0D0F-BC14C218FB9D}"/>
              </a:ext>
            </a:extLst>
          </p:cNvPr>
          <p:cNvSpPr/>
          <p:nvPr/>
        </p:nvSpPr>
        <p:spPr>
          <a:xfrm>
            <a:off x="7903448" y="1432179"/>
            <a:ext cx="2020453" cy="570319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sp>
      <p:sp>
        <p:nvSpPr>
          <p:cNvPr id="26" name="Rectangle: Rounded Corners 4">
            <a:extLst>
              <a:ext uri="{FF2B5EF4-FFF2-40B4-BE49-F238E27FC236}">
                <a16:creationId xmlns:a16="http://schemas.microsoft.com/office/drawing/2014/main" id="{3E5E4FBE-0773-4E2D-9C8D-7B1FFA957649}"/>
              </a:ext>
            </a:extLst>
          </p:cNvPr>
          <p:cNvSpPr txBox="1"/>
          <p:nvPr/>
        </p:nvSpPr>
        <p:spPr>
          <a:xfrm>
            <a:off x="10124671" y="2091276"/>
            <a:ext cx="1823264" cy="5369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700" kern="1200">
                <a:latin typeface="Arial" panose="020B0604020202020204" pitchFamily="34" charset="0"/>
                <a:cs typeface="Arial" panose="020B0604020202020204" pitchFamily="34" charset="0"/>
              </a:rPr>
              <a:t>Long reads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F5FDB5-9CE1-286D-E558-FA13157F5739}"/>
              </a:ext>
            </a:extLst>
          </p:cNvPr>
          <p:cNvGrpSpPr/>
          <p:nvPr/>
        </p:nvGrpSpPr>
        <p:grpSpPr>
          <a:xfrm>
            <a:off x="10699583" y="743979"/>
            <a:ext cx="688200" cy="688200"/>
            <a:chOff x="9289456" y="3001448"/>
            <a:chExt cx="1197732" cy="119773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2833409-0054-AC2F-E451-AB43113FEEDA}"/>
                </a:ext>
              </a:extLst>
            </p:cNvPr>
            <p:cNvSpPr/>
            <p:nvPr/>
          </p:nvSpPr>
          <p:spPr>
            <a:xfrm>
              <a:off x="9496608" y="3637205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016E867-970B-5F3F-1CAE-EE3F66C8661C}"/>
                </a:ext>
              </a:extLst>
            </p:cNvPr>
            <p:cNvSpPr/>
            <p:nvPr/>
          </p:nvSpPr>
          <p:spPr>
            <a:xfrm>
              <a:off x="9649008" y="3789605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ECF6022-DE46-57BE-B3A4-256C3FE14D13}"/>
                </a:ext>
              </a:extLst>
            </p:cNvPr>
            <p:cNvSpPr/>
            <p:nvPr/>
          </p:nvSpPr>
          <p:spPr>
            <a:xfrm>
              <a:off x="9836340" y="3322880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F6B1EB-49D4-5FC8-9B23-EB68BF789A4E}"/>
                </a:ext>
              </a:extLst>
            </p:cNvPr>
            <p:cNvSpPr/>
            <p:nvPr/>
          </p:nvSpPr>
          <p:spPr>
            <a:xfrm>
              <a:off x="10026840" y="3541955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B22C0D-AEA3-C2E8-1F11-695E7007F571}"/>
                </a:ext>
              </a:extLst>
            </p:cNvPr>
            <p:cNvSpPr/>
            <p:nvPr/>
          </p:nvSpPr>
          <p:spPr>
            <a:xfrm>
              <a:off x="9649008" y="3437180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FE548B-39C9-FCB0-78FF-B191B6354328}"/>
                </a:ext>
              </a:extLst>
            </p:cNvPr>
            <p:cNvSpPr/>
            <p:nvPr/>
          </p:nvSpPr>
          <p:spPr>
            <a:xfrm>
              <a:off x="9836340" y="3532430"/>
              <a:ext cx="123825" cy="1143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86C83F-41D5-8377-FCAD-44BA5999BB31}"/>
                </a:ext>
              </a:extLst>
            </p:cNvPr>
            <p:cNvSpPr/>
            <p:nvPr/>
          </p:nvSpPr>
          <p:spPr>
            <a:xfrm>
              <a:off x="9782385" y="3656255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E1F58D5-8110-E5BB-D378-4B4A70A89EC6}"/>
                </a:ext>
              </a:extLst>
            </p:cNvPr>
            <p:cNvSpPr/>
            <p:nvPr/>
          </p:nvSpPr>
          <p:spPr>
            <a:xfrm>
              <a:off x="10128420" y="3780080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82EA27F-40A8-B7F5-4237-D271FBF39FDC}"/>
                </a:ext>
              </a:extLst>
            </p:cNvPr>
            <p:cNvSpPr/>
            <p:nvPr/>
          </p:nvSpPr>
          <p:spPr>
            <a:xfrm>
              <a:off x="9906210" y="3875330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46D208C-1F1A-C736-4CBD-F9FFAFCC069F}"/>
                </a:ext>
              </a:extLst>
            </p:cNvPr>
            <p:cNvSpPr/>
            <p:nvPr/>
          </p:nvSpPr>
          <p:spPr>
            <a:xfrm>
              <a:off x="9434695" y="3256205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3B471C9-0ACC-2D10-10E5-55454A13870F}"/>
                </a:ext>
              </a:extLst>
            </p:cNvPr>
            <p:cNvSpPr/>
            <p:nvPr/>
          </p:nvSpPr>
          <p:spPr>
            <a:xfrm>
              <a:off x="9496608" y="3894380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B85A100-5BA3-C636-4B2F-7AD086C26021}"/>
                </a:ext>
              </a:extLst>
            </p:cNvPr>
            <p:cNvSpPr/>
            <p:nvPr/>
          </p:nvSpPr>
          <p:spPr>
            <a:xfrm>
              <a:off x="10150665" y="3313355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E1499A-BB8D-7663-0D1A-B18479C9E92C}"/>
                </a:ext>
              </a:extLst>
            </p:cNvPr>
            <p:cNvSpPr/>
            <p:nvPr/>
          </p:nvSpPr>
          <p:spPr>
            <a:xfrm>
              <a:off x="9709354" y="3184768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C6E9821-6529-6D7D-63EF-EADBDEB6604C}"/>
                </a:ext>
              </a:extLst>
            </p:cNvPr>
            <p:cNvSpPr/>
            <p:nvPr/>
          </p:nvSpPr>
          <p:spPr>
            <a:xfrm>
              <a:off x="9895899" y="3113330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EAE7566-7FB9-30BC-4B3A-02E8C3B9C871}"/>
                </a:ext>
              </a:extLst>
            </p:cNvPr>
            <p:cNvSpPr/>
            <p:nvPr/>
          </p:nvSpPr>
          <p:spPr>
            <a:xfrm>
              <a:off x="9334683" y="3494330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C044E44-CC55-482A-A151-B7C6E7C25AE8}"/>
                </a:ext>
              </a:extLst>
            </p:cNvPr>
            <p:cNvSpPr/>
            <p:nvPr/>
          </p:nvSpPr>
          <p:spPr>
            <a:xfrm>
              <a:off x="10359020" y="3541955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FA728FD-D722-2979-2660-FF345780DA2A}"/>
                </a:ext>
              </a:extLst>
            </p:cNvPr>
            <p:cNvSpPr/>
            <p:nvPr/>
          </p:nvSpPr>
          <p:spPr>
            <a:xfrm>
              <a:off x="10080047" y="3922955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4F1AA8B-F1EF-729A-C282-7EC2D21AE4C2}"/>
                </a:ext>
              </a:extLst>
            </p:cNvPr>
            <p:cNvSpPr/>
            <p:nvPr/>
          </p:nvSpPr>
          <p:spPr>
            <a:xfrm>
              <a:off x="9926018" y="3722930"/>
              <a:ext cx="123825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4355ABC-C6A4-F171-3788-7C76C9260A38}"/>
                </a:ext>
              </a:extLst>
            </p:cNvPr>
            <p:cNvSpPr/>
            <p:nvPr/>
          </p:nvSpPr>
          <p:spPr>
            <a:xfrm>
              <a:off x="9289456" y="3001448"/>
              <a:ext cx="1197732" cy="1197732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5C3EAEB4-063A-87AA-175D-01023CBE9E1C}"/>
              </a:ext>
            </a:extLst>
          </p:cNvPr>
          <p:cNvSpPr/>
          <p:nvPr/>
        </p:nvSpPr>
        <p:spPr>
          <a:xfrm rot="9003999" flipV="1">
            <a:off x="10264730" y="1236591"/>
            <a:ext cx="767620" cy="155046"/>
          </a:xfrm>
          <a:prstGeom prst="rightArrow">
            <a:avLst>
              <a:gd name="adj1" fmla="val 21067"/>
              <a:gd name="adj2" fmla="val 74333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8" name="Rectangle: Rounded Corners 4">
            <a:extLst>
              <a:ext uri="{FF2B5EF4-FFF2-40B4-BE49-F238E27FC236}">
                <a16:creationId xmlns:a16="http://schemas.microsoft.com/office/drawing/2014/main" id="{FA22B6D3-5982-B8E5-A06C-3B183B315453}"/>
              </a:ext>
            </a:extLst>
          </p:cNvPr>
          <p:cNvSpPr txBox="1"/>
          <p:nvPr/>
        </p:nvSpPr>
        <p:spPr>
          <a:xfrm>
            <a:off x="9664647" y="323251"/>
            <a:ext cx="2414872" cy="5369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700">
                <a:latin typeface="Arial" panose="020B0604020202020204" pitchFamily="34" charset="0"/>
                <a:cs typeface="Arial" panose="020B0604020202020204" pitchFamily="34" charset="0"/>
              </a:rPr>
              <a:t>Most abundant centroid</a:t>
            </a:r>
            <a:endParaRPr lang="en-GB" sz="17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34B0F7AD-1FD8-1EC0-B942-ECD91CFEBE3B}"/>
              </a:ext>
            </a:extLst>
          </p:cNvPr>
          <p:cNvSpPr/>
          <p:nvPr/>
        </p:nvSpPr>
        <p:spPr>
          <a:xfrm>
            <a:off x="10202441" y="119488"/>
            <a:ext cx="1619113" cy="312307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USEARCH</a:t>
            </a:r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C6ECE78E-4294-051F-5430-BFDA14C462FD}"/>
              </a:ext>
            </a:extLst>
          </p:cNvPr>
          <p:cNvSpPr/>
          <p:nvPr/>
        </p:nvSpPr>
        <p:spPr>
          <a:xfrm>
            <a:off x="6395631" y="1194574"/>
            <a:ext cx="1619113" cy="312307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minimap2</a:t>
            </a:r>
          </a:p>
        </p:txBody>
      </p:sp>
      <p:graphicFrame>
        <p:nvGraphicFramePr>
          <p:cNvPr id="51" name="Diagram 50">
            <a:extLst>
              <a:ext uri="{FF2B5EF4-FFF2-40B4-BE49-F238E27FC236}">
                <a16:creationId xmlns:a16="http://schemas.microsoft.com/office/drawing/2014/main" id="{B87CDA63-D3BB-8A34-9644-1E5B2303F7EA}"/>
              </a:ext>
            </a:extLst>
          </p:cNvPr>
          <p:cNvGraphicFramePr/>
          <p:nvPr/>
        </p:nvGraphicFramePr>
        <p:xfrm>
          <a:off x="-9526" y="1316811"/>
          <a:ext cx="3206749" cy="486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4" name="Group 83">
            <a:extLst>
              <a:ext uri="{FF2B5EF4-FFF2-40B4-BE49-F238E27FC236}">
                <a16:creationId xmlns:a16="http://schemas.microsoft.com/office/drawing/2014/main" id="{826A5D03-33F4-8508-9B70-D1FC4BCDE183}"/>
              </a:ext>
            </a:extLst>
          </p:cNvPr>
          <p:cNvGrpSpPr/>
          <p:nvPr/>
        </p:nvGrpSpPr>
        <p:grpSpPr>
          <a:xfrm>
            <a:off x="3914775" y="1963399"/>
            <a:ext cx="6376173" cy="707137"/>
            <a:chOff x="3914775" y="1963399"/>
            <a:chExt cx="6376173" cy="7071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837F5B9-CA3E-640C-F9C5-30803B14D288}"/>
                </a:ext>
              </a:extLst>
            </p:cNvPr>
            <p:cNvGrpSpPr/>
            <p:nvPr/>
          </p:nvGrpSpPr>
          <p:grpSpPr>
            <a:xfrm>
              <a:off x="3914775" y="2034978"/>
              <a:ext cx="6376173" cy="562604"/>
              <a:chOff x="588829" y="4829281"/>
              <a:chExt cx="2606494" cy="56260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9FD4E5C-CB9C-168B-1343-75A80DC90D1D}"/>
                  </a:ext>
                </a:extLst>
              </p:cNvPr>
              <p:cNvSpPr/>
              <p:nvPr/>
            </p:nvSpPr>
            <p:spPr>
              <a:xfrm>
                <a:off x="761746" y="4829281"/>
                <a:ext cx="2285592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3966BB4-914E-EDF6-7679-D7B64DA6DDC1}"/>
                  </a:ext>
                </a:extLst>
              </p:cNvPr>
              <p:cNvSpPr/>
              <p:nvPr/>
            </p:nvSpPr>
            <p:spPr>
              <a:xfrm>
                <a:off x="909731" y="4926543"/>
                <a:ext cx="2285592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B4BCC33-3333-3197-86CF-8B2FA04DAA1B}"/>
                  </a:ext>
                </a:extLst>
              </p:cNvPr>
              <p:cNvSpPr/>
              <p:nvPr/>
            </p:nvSpPr>
            <p:spPr>
              <a:xfrm>
                <a:off x="588829" y="5042904"/>
                <a:ext cx="2285592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A966DC9-DCC7-09EF-5A64-D44166B64ABA}"/>
                  </a:ext>
                </a:extLst>
              </p:cNvPr>
              <p:cNvSpPr/>
              <p:nvPr/>
            </p:nvSpPr>
            <p:spPr>
              <a:xfrm>
                <a:off x="909731" y="5143751"/>
                <a:ext cx="2285592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FC0CDF4-0686-4CD7-77AF-9C93E8F42637}"/>
                  </a:ext>
                </a:extLst>
              </p:cNvPr>
              <p:cNvSpPr/>
              <p:nvPr/>
            </p:nvSpPr>
            <p:spPr>
              <a:xfrm>
                <a:off x="684255" y="5250904"/>
                <a:ext cx="2285592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7DF3B16-D3C4-D1E0-A17C-3A19D33FEF38}"/>
                  </a:ext>
                </a:extLst>
              </p:cNvPr>
              <p:cNvSpPr/>
              <p:nvPr/>
            </p:nvSpPr>
            <p:spPr>
              <a:xfrm>
                <a:off x="902430" y="5346166"/>
                <a:ext cx="2285592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BAFCCB7-8FF8-8019-5C08-58CA2DB545E2}"/>
                </a:ext>
              </a:extLst>
            </p:cNvPr>
            <p:cNvGrpSpPr/>
            <p:nvPr/>
          </p:nvGrpSpPr>
          <p:grpSpPr>
            <a:xfrm>
              <a:off x="4676926" y="1963399"/>
              <a:ext cx="5033440" cy="707137"/>
              <a:chOff x="4676926" y="1963399"/>
              <a:chExt cx="5033440" cy="707137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293169D-0D4F-45E2-7D75-87E77A243F34}"/>
                  </a:ext>
                </a:extLst>
              </p:cNvPr>
              <p:cNvSpPr/>
              <p:nvPr/>
            </p:nvSpPr>
            <p:spPr>
              <a:xfrm>
                <a:off x="5609840" y="2300086"/>
                <a:ext cx="45719" cy="1561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0BB9572-1EB8-9EEC-2FCF-7574612E886A}"/>
                  </a:ext>
                </a:extLst>
              </p:cNvPr>
              <p:cNvSpPr/>
              <p:nvPr/>
            </p:nvSpPr>
            <p:spPr>
              <a:xfrm>
                <a:off x="7191163" y="2065212"/>
                <a:ext cx="45719" cy="1561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D878D85-06E8-122F-AB8C-9C6747B3AAFE}"/>
                  </a:ext>
                </a:extLst>
              </p:cNvPr>
              <p:cNvSpPr/>
              <p:nvPr/>
            </p:nvSpPr>
            <p:spPr>
              <a:xfrm>
                <a:off x="8296213" y="2188500"/>
                <a:ext cx="45719" cy="1561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CE0737C-EBB0-DA24-C017-2AE138388675}"/>
                  </a:ext>
                </a:extLst>
              </p:cNvPr>
              <p:cNvSpPr/>
              <p:nvPr/>
            </p:nvSpPr>
            <p:spPr>
              <a:xfrm>
                <a:off x="4676926" y="1973414"/>
                <a:ext cx="45719" cy="1561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C6E66CA-ED37-BDB5-34AE-FAA1F2E9EC20}"/>
                  </a:ext>
                </a:extLst>
              </p:cNvPr>
              <p:cNvSpPr/>
              <p:nvPr/>
            </p:nvSpPr>
            <p:spPr>
              <a:xfrm>
                <a:off x="7956448" y="2514382"/>
                <a:ext cx="45719" cy="1561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3929A36-FD0A-CA40-A856-5497CFF4119D}"/>
                  </a:ext>
                </a:extLst>
              </p:cNvPr>
              <p:cNvSpPr/>
              <p:nvPr/>
            </p:nvSpPr>
            <p:spPr>
              <a:xfrm>
                <a:off x="9664647" y="1963399"/>
                <a:ext cx="45719" cy="1561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D104F95D-6648-C270-AD6A-9CFFB8AFEFD8}"/>
              </a:ext>
            </a:extLst>
          </p:cNvPr>
          <p:cNvSpPr/>
          <p:nvPr/>
        </p:nvSpPr>
        <p:spPr>
          <a:xfrm>
            <a:off x="4519192" y="1783315"/>
            <a:ext cx="45719" cy="1561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4D535DD-68F8-7F2D-3735-5CD0D02E1DD0}"/>
              </a:ext>
            </a:extLst>
          </p:cNvPr>
          <p:cNvSpPr/>
          <p:nvPr/>
        </p:nvSpPr>
        <p:spPr>
          <a:xfrm>
            <a:off x="7409423" y="1794879"/>
            <a:ext cx="45719" cy="1561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15DB5F-F33E-4797-E6F6-41AD68B2A351}"/>
              </a:ext>
            </a:extLst>
          </p:cNvPr>
          <p:cNvSpPr txBox="1"/>
          <p:nvPr/>
        </p:nvSpPr>
        <p:spPr>
          <a:xfrm>
            <a:off x="10854183" y="6550223"/>
            <a:ext cx="27534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AU" sz="14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(Li, 2018)</a:t>
            </a:r>
          </a:p>
        </p:txBody>
      </p:sp>
    </p:spTree>
    <p:extLst>
      <p:ext uri="{BB962C8B-B14F-4D97-AF65-F5344CB8AC3E}">
        <p14:creationId xmlns:p14="http://schemas.microsoft.com/office/powerpoint/2010/main" val="83375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A9E8A4B9-511E-BEA9-399A-4F1714E7E2A0}"/>
              </a:ext>
            </a:extLst>
          </p:cNvPr>
          <p:cNvGraphicFramePr/>
          <p:nvPr/>
        </p:nvGraphicFramePr>
        <p:xfrm>
          <a:off x="-9526" y="1316811"/>
          <a:ext cx="3206749" cy="486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C0F7BEF-F308-B2E1-F992-6A8753CA4118}"/>
              </a:ext>
            </a:extLst>
          </p:cNvPr>
          <p:cNvSpPr txBox="1">
            <a:spLocks/>
          </p:cNvSpPr>
          <p:nvPr/>
        </p:nvSpPr>
        <p:spPr>
          <a:xfrm>
            <a:off x="146049" y="161151"/>
            <a:ext cx="2914650" cy="1249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GB" sz="2000" b="1">
                <a:latin typeface="Arial" panose="020B0604020202020204" pitchFamily="34" charset="0"/>
                <a:cs typeface="Arial" panose="020B0604020202020204" pitchFamily="34" charset="0"/>
              </a:rPr>
              <a:t>Pipeline for consensus sequence construction</a:t>
            </a:r>
            <a:endParaRPr lang="en-GB" sz="1800" b="1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287544-5837-08D3-E716-1E6670810681}"/>
              </a:ext>
            </a:extLst>
          </p:cNvPr>
          <p:cNvGrpSpPr/>
          <p:nvPr/>
        </p:nvGrpSpPr>
        <p:grpSpPr>
          <a:xfrm>
            <a:off x="550124" y="1314640"/>
            <a:ext cx="2082492" cy="883133"/>
            <a:chOff x="562128" y="2374"/>
            <a:chExt cx="2082492" cy="88313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AE577CB-2140-C0E7-0AB2-6F5CE48EC831}"/>
                </a:ext>
              </a:extLst>
            </p:cNvPr>
            <p:cNvSpPr/>
            <p:nvPr/>
          </p:nvSpPr>
          <p:spPr>
            <a:xfrm>
              <a:off x="562128" y="2374"/>
              <a:ext cx="2082492" cy="88313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24A116C5-55F1-8C21-D6E3-B730ADEA4C3E}"/>
                </a:ext>
              </a:extLst>
            </p:cNvPr>
            <p:cNvSpPr txBox="1"/>
            <p:nvPr/>
          </p:nvSpPr>
          <p:spPr>
            <a:xfrm>
              <a:off x="587994" y="28240"/>
              <a:ext cx="2030760" cy="8314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/>
                <a:t>Generate draft sequence</a:t>
              </a:r>
            </a:p>
          </p:txBody>
        </p:sp>
      </p:grp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5FC5D292-2817-86B0-457C-D98931E0E030}"/>
              </a:ext>
            </a:extLst>
          </p:cNvPr>
          <p:cNvSpPr/>
          <p:nvPr/>
        </p:nvSpPr>
        <p:spPr>
          <a:xfrm>
            <a:off x="5976963" y="3765471"/>
            <a:ext cx="2367640" cy="312307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medaka consensus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10A0AD9-97AE-0DB3-28D4-21AFA06CB549}"/>
              </a:ext>
            </a:extLst>
          </p:cNvPr>
          <p:cNvSpPr/>
          <p:nvPr/>
        </p:nvSpPr>
        <p:spPr>
          <a:xfrm rot="5400000">
            <a:off x="7078790" y="3147935"/>
            <a:ext cx="378775" cy="214788"/>
          </a:xfrm>
          <a:prstGeom prst="rightArrow">
            <a:avLst>
              <a:gd name="adj1" fmla="val 21067"/>
              <a:gd name="adj2" fmla="val 74333"/>
            </a:avLst>
          </a:prstGeom>
          <a:solidFill>
            <a:schemeClr val="tx1"/>
          </a:solidFill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Rectangle: Rounded Corners 4">
            <a:extLst>
              <a:ext uri="{FF2B5EF4-FFF2-40B4-BE49-F238E27FC236}">
                <a16:creationId xmlns:a16="http://schemas.microsoft.com/office/drawing/2014/main" id="{7826A779-98D1-B375-1543-FB76504EB7C1}"/>
              </a:ext>
            </a:extLst>
          </p:cNvPr>
          <p:cNvSpPr txBox="1"/>
          <p:nvPr/>
        </p:nvSpPr>
        <p:spPr>
          <a:xfrm>
            <a:off x="8486999" y="3499609"/>
            <a:ext cx="3174979" cy="8166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285750" lvl="0" indent="-285750" defTabSz="755650">
              <a:lnSpc>
                <a:spcPct val="90000"/>
              </a:lnSpc>
              <a:spcBef>
                <a:spcPct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recurrent neural network</a:t>
            </a:r>
          </a:p>
          <a:p>
            <a:pPr marL="285750" lvl="0" indent="-285750" defTabSz="755650">
              <a:lnSpc>
                <a:spcPct val="90000"/>
              </a:lnSpc>
              <a:spcBef>
                <a:spcPct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Sequencing errors are averaged and “cancelled” out</a:t>
            </a:r>
          </a:p>
          <a:p>
            <a:pPr marL="285750" lvl="0" indent="-285750" defTabSz="755650">
              <a:lnSpc>
                <a:spcPct val="90000"/>
              </a:lnSpc>
              <a:spcBef>
                <a:spcPct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1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consensus sequence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23FF31C-E9BA-98B9-2324-6089511858B1}"/>
              </a:ext>
            </a:extLst>
          </p:cNvPr>
          <p:cNvGrpSpPr/>
          <p:nvPr/>
        </p:nvGrpSpPr>
        <p:grpSpPr>
          <a:xfrm>
            <a:off x="3914775" y="119488"/>
            <a:ext cx="8164744" cy="2508700"/>
            <a:chOff x="3914775" y="119488"/>
            <a:chExt cx="8164744" cy="250870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617974E1-18A2-7DE7-A979-A76014482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V="1">
              <a:off x="3914775" y="1822819"/>
              <a:ext cx="6376173" cy="100370"/>
            </a:xfrm>
            <a:prstGeom prst="rect">
              <a:avLst/>
            </a:prstGeom>
          </p:spPr>
        </p:pic>
        <p:sp>
          <p:nvSpPr>
            <p:cNvPr id="34" name="Rectangle: Rounded Corners 4">
              <a:extLst>
                <a:ext uri="{FF2B5EF4-FFF2-40B4-BE49-F238E27FC236}">
                  <a16:creationId xmlns:a16="http://schemas.microsoft.com/office/drawing/2014/main" id="{272E3098-D8C6-128A-11F7-D67D6A5BB978}"/>
                </a:ext>
              </a:extLst>
            </p:cNvPr>
            <p:cNvSpPr txBox="1"/>
            <p:nvPr/>
          </p:nvSpPr>
          <p:spPr>
            <a:xfrm>
              <a:off x="7259501" y="1410393"/>
              <a:ext cx="4786450" cy="53691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Draft sequence</a:t>
              </a:r>
              <a:endParaRPr lang="en-GB" sz="170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9F6AB33-02E6-8EF5-6086-B0DE35CBAC93}"/>
                </a:ext>
              </a:extLst>
            </p:cNvPr>
            <p:cNvSpPr/>
            <p:nvPr/>
          </p:nvSpPr>
          <p:spPr>
            <a:xfrm>
              <a:off x="7903448" y="1432179"/>
              <a:ext cx="2020453" cy="570319"/>
            </a:xfrm>
            <a:prstGeom prst="roundRect">
              <a:avLst>
                <a:gd name="adj" fmla="val 10000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9A45F10D-C2F5-A814-444F-7258C6081805}"/>
                </a:ext>
              </a:extLst>
            </p:cNvPr>
            <p:cNvSpPr txBox="1"/>
            <p:nvPr/>
          </p:nvSpPr>
          <p:spPr>
            <a:xfrm>
              <a:off x="10124671" y="2091276"/>
              <a:ext cx="1823264" cy="53691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 kern="12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 reads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4A44339-E5BD-3D42-7E59-F91298802A77}"/>
                </a:ext>
              </a:extLst>
            </p:cNvPr>
            <p:cNvGrpSpPr/>
            <p:nvPr/>
          </p:nvGrpSpPr>
          <p:grpSpPr>
            <a:xfrm>
              <a:off x="10699583" y="743979"/>
              <a:ext cx="688200" cy="688200"/>
              <a:chOff x="9289456" y="3001448"/>
              <a:chExt cx="1197732" cy="119773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70256A0-B1CF-81FD-ADA7-FFA814C7B29E}"/>
                  </a:ext>
                </a:extLst>
              </p:cNvPr>
              <p:cNvSpPr/>
              <p:nvPr/>
            </p:nvSpPr>
            <p:spPr>
              <a:xfrm>
                <a:off x="9496608" y="3637205"/>
                <a:ext cx="123825" cy="1143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6B0A3B0-C78D-BFE5-D72A-F1C800FE5AB3}"/>
                  </a:ext>
                </a:extLst>
              </p:cNvPr>
              <p:cNvSpPr/>
              <p:nvPr/>
            </p:nvSpPr>
            <p:spPr>
              <a:xfrm>
                <a:off x="9649008" y="3789605"/>
                <a:ext cx="123825" cy="1143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6F89DD8-A771-E3CA-2F45-20D1783063F0}"/>
                  </a:ext>
                </a:extLst>
              </p:cNvPr>
              <p:cNvSpPr/>
              <p:nvPr/>
            </p:nvSpPr>
            <p:spPr>
              <a:xfrm>
                <a:off x="9836340" y="3322880"/>
                <a:ext cx="123825" cy="1143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B07D04F-2707-92CA-0A6C-7A7FC96BB332}"/>
                  </a:ext>
                </a:extLst>
              </p:cNvPr>
              <p:cNvSpPr/>
              <p:nvPr/>
            </p:nvSpPr>
            <p:spPr>
              <a:xfrm>
                <a:off x="10026840" y="3541955"/>
                <a:ext cx="123825" cy="1143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D5F2A36-A988-79C5-7F6E-5D5FCFA4168D}"/>
                  </a:ext>
                </a:extLst>
              </p:cNvPr>
              <p:cNvSpPr/>
              <p:nvPr/>
            </p:nvSpPr>
            <p:spPr>
              <a:xfrm>
                <a:off x="9649008" y="3437180"/>
                <a:ext cx="123825" cy="1143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2F9C39A-D4BE-BFD7-5D99-7B0BAC79F6C1}"/>
                  </a:ext>
                </a:extLst>
              </p:cNvPr>
              <p:cNvSpPr/>
              <p:nvPr/>
            </p:nvSpPr>
            <p:spPr>
              <a:xfrm>
                <a:off x="9836340" y="3532430"/>
                <a:ext cx="123825" cy="1143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B06D336-9E34-871D-63DA-468A339222F0}"/>
                  </a:ext>
                </a:extLst>
              </p:cNvPr>
              <p:cNvSpPr/>
              <p:nvPr/>
            </p:nvSpPr>
            <p:spPr>
              <a:xfrm>
                <a:off x="9782385" y="3656255"/>
                <a:ext cx="123825" cy="1143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C2BC37-18E9-7BD9-7CD4-EA5BA1B1FAE2}"/>
                  </a:ext>
                </a:extLst>
              </p:cNvPr>
              <p:cNvSpPr/>
              <p:nvPr/>
            </p:nvSpPr>
            <p:spPr>
              <a:xfrm>
                <a:off x="10128420" y="3780080"/>
                <a:ext cx="123825" cy="1143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0A6F5B5-B718-B912-8A72-0AC126D507CE}"/>
                  </a:ext>
                </a:extLst>
              </p:cNvPr>
              <p:cNvSpPr/>
              <p:nvPr/>
            </p:nvSpPr>
            <p:spPr>
              <a:xfrm>
                <a:off x="9906210" y="3875330"/>
                <a:ext cx="123825" cy="1143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2CC6310-0693-583F-4FF2-97D20326FA7A}"/>
                  </a:ext>
                </a:extLst>
              </p:cNvPr>
              <p:cNvSpPr/>
              <p:nvPr/>
            </p:nvSpPr>
            <p:spPr>
              <a:xfrm>
                <a:off x="9434695" y="3256205"/>
                <a:ext cx="123825" cy="1143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1266D2D-7053-0830-273F-5203EB6A624A}"/>
                  </a:ext>
                </a:extLst>
              </p:cNvPr>
              <p:cNvSpPr/>
              <p:nvPr/>
            </p:nvSpPr>
            <p:spPr>
              <a:xfrm>
                <a:off x="9496608" y="3894380"/>
                <a:ext cx="123825" cy="1143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7C030D6-A8DC-6FCB-1A20-19E408165546}"/>
                  </a:ext>
                </a:extLst>
              </p:cNvPr>
              <p:cNvSpPr/>
              <p:nvPr/>
            </p:nvSpPr>
            <p:spPr>
              <a:xfrm>
                <a:off x="10150665" y="3313355"/>
                <a:ext cx="123825" cy="1143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F14190F4-FAC7-E508-B75C-B99A876FA619}"/>
                  </a:ext>
                </a:extLst>
              </p:cNvPr>
              <p:cNvSpPr/>
              <p:nvPr/>
            </p:nvSpPr>
            <p:spPr>
              <a:xfrm>
                <a:off x="9709354" y="3184768"/>
                <a:ext cx="123825" cy="1143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C7AC15E-96FC-E7E7-4F91-0B5DA5123EFF}"/>
                  </a:ext>
                </a:extLst>
              </p:cNvPr>
              <p:cNvSpPr/>
              <p:nvPr/>
            </p:nvSpPr>
            <p:spPr>
              <a:xfrm>
                <a:off x="9895899" y="3113330"/>
                <a:ext cx="123825" cy="1143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5DEC6F6-6ABD-070A-C2D6-576A5E998278}"/>
                  </a:ext>
                </a:extLst>
              </p:cNvPr>
              <p:cNvSpPr/>
              <p:nvPr/>
            </p:nvSpPr>
            <p:spPr>
              <a:xfrm>
                <a:off x="9334683" y="3494330"/>
                <a:ext cx="123825" cy="1143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1AD8D82-B1A1-B6FF-37F5-BB5C83361A95}"/>
                  </a:ext>
                </a:extLst>
              </p:cNvPr>
              <p:cNvSpPr/>
              <p:nvPr/>
            </p:nvSpPr>
            <p:spPr>
              <a:xfrm>
                <a:off x="10359020" y="3541955"/>
                <a:ext cx="123825" cy="1143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D138410-1E05-3927-CF38-555577910D98}"/>
                  </a:ext>
                </a:extLst>
              </p:cNvPr>
              <p:cNvSpPr/>
              <p:nvPr/>
            </p:nvSpPr>
            <p:spPr>
              <a:xfrm>
                <a:off x="10080047" y="3922955"/>
                <a:ext cx="123825" cy="1143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F0D588FF-169F-1667-6E1B-C9A8937B8234}"/>
                  </a:ext>
                </a:extLst>
              </p:cNvPr>
              <p:cNvSpPr/>
              <p:nvPr/>
            </p:nvSpPr>
            <p:spPr>
              <a:xfrm>
                <a:off x="9926018" y="3722930"/>
                <a:ext cx="123825" cy="1143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E87113ED-140B-D25F-3161-5F1B9ABF87E2}"/>
                  </a:ext>
                </a:extLst>
              </p:cNvPr>
              <p:cNvSpPr/>
              <p:nvPr/>
            </p:nvSpPr>
            <p:spPr>
              <a:xfrm>
                <a:off x="9289456" y="3001448"/>
                <a:ext cx="1197732" cy="1197732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0" name="Arrow: Right 89">
              <a:extLst>
                <a:ext uri="{FF2B5EF4-FFF2-40B4-BE49-F238E27FC236}">
                  <a16:creationId xmlns:a16="http://schemas.microsoft.com/office/drawing/2014/main" id="{AA372851-24B0-798B-3177-ED50036A3BF4}"/>
                </a:ext>
              </a:extLst>
            </p:cNvPr>
            <p:cNvSpPr/>
            <p:nvPr/>
          </p:nvSpPr>
          <p:spPr>
            <a:xfrm rot="9003999" flipV="1">
              <a:off x="10264730" y="1236591"/>
              <a:ext cx="767620" cy="155046"/>
            </a:xfrm>
            <a:prstGeom prst="rightArrow">
              <a:avLst>
                <a:gd name="adj1" fmla="val 21067"/>
                <a:gd name="adj2" fmla="val 743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1" name="Rectangle: Rounded Corners 4">
              <a:extLst>
                <a:ext uri="{FF2B5EF4-FFF2-40B4-BE49-F238E27FC236}">
                  <a16:creationId xmlns:a16="http://schemas.microsoft.com/office/drawing/2014/main" id="{1C21DE78-4424-72C8-F99D-CC4184A7F553}"/>
                </a:ext>
              </a:extLst>
            </p:cNvPr>
            <p:cNvSpPr txBox="1"/>
            <p:nvPr/>
          </p:nvSpPr>
          <p:spPr>
            <a:xfrm>
              <a:off x="9664647" y="323251"/>
              <a:ext cx="2414872" cy="53691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Most abundant centroid</a:t>
              </a:r>
              <a:endParaRPr lang="en-GB" sz="170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lowchart: Alternate Process 91">
              <a:extLst>
                <a:ext uri="{FF2B5EF4-FFF2-40B4-BE49-F238E27FC236}">
                  <a16:creationId xmlns:a16="http://schemas.microsoft.com/office/drawing/2014/main" id="{6E9164C5-F745-0724-6785-705FA8678AC0}"/>
                </a:ext>
              </a:extLst>
            </p:cNvPr>
            <p:cNvSpPr/>
            <p:nvPr/>
          </p:nvSpPr>
          <p:spPr>
            <a:xfrm>
              <a:off x="10202441" y="119488"/>
              <a:ext cx="1619113" cy="312307"/>
            </a:xfrm>
            <a:prstGeom prst="flowChartAlternateProcess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latin typeface="Arial" panose="020B0604020202020204" pitchFamily="34" charset="0"/>
                  <a:cs typeface="Arial" panose="020B0604020202020204" pitchFamily="34" charset="0"/>
                </a:rPr>
                <a:t>USEARCH</a:t>
              </a:r>
            </a:p>
          </p:txBody>
        </p:sp>
        <p:sp>
          <p:nvSpPr>
            <p:cNvPr id="93" name="Flowchart: Alternate Process 92">
              <a:extLst>
                <a:ext uri="{FF2B5EF4-FFF2-40B4-BE49-F238E27FC236}">
                  <a16:creationId xmlns:a16="http://schemas.microsoft.com/office/drawing/2014/main" id="{707C5706-786D-2688-E606-B6246C8D4BBB}"/>
                </a:ext>
              </a:extLst>
            </p:cNvPr>
            <p:cNvSpPr/>
            <p:nvPr/>
          </p:nvSpPr>
          <p:spPr>
            <a:xfrm>
              <a:off x="6395631" y="1194574"/>
              <a:ext cx="1619113" cy="312307"/>
            </a:xfrm>
            <a:prstGeom prst="flowChartAlternateProcess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latin typeface="Arial" panose="020B0604020202020204" pitchFamily="34" charset="0"/>
                  <a:cs typeface="Arial" panose="020B0604020202020204" pitchFamily="34" charset="0"/>
                </a:rPr>
                <a:t>minimap2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29E9C30-7F27-7C0F-C779-EB38C71D10DE}"/>
                </a:ext>
              </a:extLst>
            </p:cNvPr>
            <p:cNvGrpSpPr/>
            <p:nvPr/>
          </p:nvGrpSpPr>
          <p:grpSpPr>
            <a:xfrm>
              <a:off x="3914775" y="2034978"/>
              <a:ext cx="6376173" cy="562604"/>
              <a:chOff x="588829" y="4829281"/>
              <a:chExt cx="2606494" cy="562604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27157946-66A7-573D-C988-140FEF9C0F15}"/>
                  </a:ext>
                </a:extLst>
              </p:cNvPr>
              <p:cNvSpPr/>
              <p:nvPr/>
            </p:nvSpPr>
            <p:spPr>
              <a:xfrm>
                <a:off x="761746" y="4829281"/>
                <a:ext cx="2285592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1E5C76C-C488-5AAD-1C8E-08FA9D876CC5}"/>
                  </a:ext>
                </a:extLst>
              </p:cNvPr>
              <p:cNvSpPr/>
              <p:nvPr/>
            </p:nvSpPr>
            <p:spPr>
              <a:xfrm>
                <a:off x="909731" y="4926543"/>
                <a:ext cx="2285592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53CDCC3-56D5-93C1-5DAD-2F8DE83067FE}"/>
                  </a:ext>
                </a:extLst>
              </p:cNvPr>
              <p:cNvSpPr/>
              <p:nvPr/>
            </p:nvSpPr>
            <p:spPr>
              <a:xfrm>
                <a:off x="588829" y="5042904"/>
                <a:ext cx="2285592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13C0A9AA-588F-1CBC-5ED9-3010AD81001E}"/>
                  </a:ext>
                </a:extLst>
              </p:cNvPr>
              <p:cNvSpPr/>
              <p:nvPr/>
            </p:nvSpPr>
            <p:spPr>
              <a:xfrm>
                <a:off x="909731" y="5143751"/>
                <a:ext cx="2285592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D5BCE64-C179-4B39-7F29-2BF81EC975A1}"/>
                  </a:ext>
                </a:extLst>
              </p:cNvPr>
              <p:cNvSpPr/>
              <p:nvPr/>
            </p:nvSpPr>
            <p:spPr>
              <a:xfrm>
                <a:off x="684255" y="5250904"/>
                <a:ext cx="2285592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FF7361C-2E77-64EE-FBA6-0B92AB79B575}"/>
                  </a:ext>
                </a:extLst>
              </p:cNvPr>
              <p:cNvSpPr/>
              <p:nvPr/>
            </p:nvSpPr>
            <p:spPr>
              <a:xfrm>
                <a:off x="902430" y="5346166"/>
                <a:ext cx="2285592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CC4DDB2-CAF4-4869-9B26-B55E1B1AEB1A}"/>
              </a:ext>
            </a:extLst>
          </p:cNvPr>
          <p:cNvGrpSpPr/>
          <p:nvPr/>
        </p:nvGrpSpPr>
        <p:grpSpPr>
          <a:xfrm>
            <a:off x="4519192" y="1783315"/>
            <a:ext cx="5191174" cy="887221"/>
            <a:chOff x="4519192" y="1783315"/>
            <a:chExt cx="5191174" cy="887221"/>
          </a:xfrm>
          <a:solidFill>
            <a:schemeClr val="bg1">
              <a:lumMod val="65000"/>
            </a:schemeClr>
          </a:solidFill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B6ECDDE-77A5-0502-0592-6F7DA032B061}"/>
                </a:ext>
              </a:extLst>
            </p:cNvPr>
            <p:cNvSpPr/>
            <p:nvPr/>
          </p:nvSpPr>
          <p:spPr>
            <a:xfrm>
              <a:off x="4519192" y="1783315"/>
              <a:ext cx="45719" cy="1561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50ABBDB-922D-B240-4B13-8DC3EF9491FC}"/>
                </a:ext>
              </a:extLst>
            </p:cNvPr>
            <p:cNvSpPr/>
            <p:nvPr/>
          </p:nvSpPr>
          <p:spPr>
            <a:xfrm>
              <a:off x="9271136" y="1794342"/>
              <a:ext cx="45719" cy="1561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7CDAF27-B045-0C23-A844-C5378D5FFAA2}"/>
                </a:ext>
              </a:extLst>
            </p:cNvPr>
            <p:cNvSpPr/>
            <p:nvPr/>
          </p:nvSpPr>
          <p:spPr>
            <a:xfrm>
              <a:off x="7409423" y="1794879"/>
              <a:ext cx="45719" cy="1561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2E80841-3066-7D7E-C27D-D361D58BB1FE}"/>
                </a:ext>
              </a:extLst>
            </p:cNvPr>
            <p:cNvSpPr/>
            <p:nvPr/>
          </p:nvSpPr>
          <p:spPr>
            <a:xfrm>
              <a:off x="5609840" y="2300086"/>
              <a:ext cx="45719" cy="1561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1F20458-CA2F-A7AD-25A5-CA762B897EE8}"/>
                </a:ext>
              </a:extLst>
            </p:cNvPr>
            <p:cNvSpPr/>
            <p:nvPr/>
          </p:nvSpPr>
          <p:spPr>
            <a:xfrm>
              <a:off x="7191163" y="2065212"/>
              <a:ext cx="45719" cy="1561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DF4D2D0-7C3C-518E-99FA-CF53BE2CACB5}"/>
                </a:ext>
              </a:extLst>
            </p:cNvPr>
            <p:cNvSpPr/>
            <p:nvPr/>
          </p:nvSpPr>
          <p:spPr>
            <a:xfrm>
              <a:off x="8296213" y="2188500"/>
              <a:ext cx="45719" cy="1561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E450AF0-BF22-4A76-915F-8AEB381CDD1A}"/>
                </a:ext>
              </a:extLst>
            </p:cNvPr>
            <p:cNvSpPr/>
            <p:nvPr/>
          </p:nvSpPr>
          <p:spPr>
            <a:xfrm>
              <a:off x="4676926" y="1973414"/>
              <a:ext cx="45719" cy="1561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F8802FF-ED5C-F7FF-F06C-833B03090494}"/>
                </a:ext>
              </a:extLst>
            </p:cNvPr>
            <p:cNvSpPr/>
            <p:nvPr/>
          </p:nvSpPr>
          <p:spPr>
            <a:xfrm>
              <a:off x="7956448" y="2514382"/>
              <a:ext cx="45719" cy="1561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B38CF55-A652-12F5-6DFF-671ED42CC72D}"/>
                </a:ext>
              </a:extLst>
            </p:cNvPr>
            <p:cNvSpPr/>
            <p:nvPr/>
          </p:nvSpPr>
          <p:spPr>
            <a:xfrm>
              <a:off x="9664647" y="1963399"/>
              <a:ext cx="45719" cy="1561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ABECB3E-6BF4-E4DB-C4F1-639391CEC5C9}"/>
              </a:ext>
            </a:extLst>
          </p:cNvPr>
          <p:cNvGrpSpPr/>
          <p:nvPr/>
        </p:nvGrpSpPr>
        <p:grpSpPr>
          <a:xfrm>
            <a:off x="3914775" y="4571541"/>
            <a:ext cx="6376173" cy="887221"/>
            <a:chOff x="3914775" y="4852172"/>
            <a:chExt cx="6376173" cy="887221"/>
          </a:xfrm>
        </p:grpSpPr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ECA7CF6E-3450-E5A5-2C6F-DE334BEFF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V="1">
              <a:off x="3914775" y="4888663"/>
              <a:ext cx="6376173" cy="100370"/>
            </a:xfrm>
            <a:prstGeom prst="rect">
              <a:avLst/>
            </a:prstGeom>
          </p:spPr>
        </p:pic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8EB4AA37-5836-05C3-CCF0-C949C6893871}"/>
                </a:ext>
              </a:extLst>
            </p:cNvPr>
            <p:cNvGrpSpPr/>
            <p:nvPr/>
          </p:nvGrpSpPr>
          <p:grpSpPr>
            <a:xfrm>
              <a:off x="3914775" y="5100822"/>
              <a:ext cx="6376173" cy="562604"/>
              <a:chOff x="588829" y="4829281"/>
              <a:chExt cx="2606494" cy="562604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F8026CB5-66B8-14A9-7247-5B88DA172DF5}"/>
                  </a:ext>
                </a:extLst>
              </p:cNvPr>
              <p:cNvSpPr/>
              <p:nvPr/>
            </p:nvSpPr>
            <p:spPr>
              <a:xfrm>
                <a:off x="761746" y="4829281"/>
                <a:ext cx="2285592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2ECDF7F-1FE5-8C56-8735-E40A9EF3CBAF}"/>
                  </a:ext>
                </a:extLst>
              </p:cNvPr>
              <p:cNvSpPr/>
              <p:nvPr/>
            </p:nvSpPr>
            <p:spPr>
              <a:xfrm>
                <a:off x="909731" y="4926543"/>
                <a:ext cx="2285592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60EFF21-7D08-3ED5-517A-D39DCA548E33}"/>
                  </a:ext>
                </a:extLst>
              </p:cNvPr>
              <p:cNvSpPr/>
              <p:nvPr/>
            </p:nvSpPr>
            <p:spPr>
              <a:xfrm>
                <a:off x="588829" y="5042904"/>
                <a:ext cx="2285592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C1A9DE1-5EA9-DB42-6E7C-0A32F1293961}"/>
                  </a:ext>
                </a:extLst>
              </p:cNvPr>
              <p:cNvSpPr/>
              <p:nvPr/>
            </p:nvSpPr>
            <p:spPr>
              <a:xfrm>
                <a:off x="909731" y="5143751"/>
                <a:ext cx="2285592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99E4A5C-AA57-6FDE-9758-96B0B203962B}"/>
                  </a:ext>
                </a:extLst>
              </p:cNvPr>
              <p:cNvSpPr/>
              <p:nvPr/>
            </p:nvSpPr>
            <p:spPr>
              <a:xfrm>
                <a:off x="684255" y="5250904"/>
                <a:ext cx="2285592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8F7C8B5-CB78-3EE0-19CA-936239BBBF24}"/>
                  </a:ext>
                </a:extLst>
              </p:cNvPr>
              <p:cNvSpPr/>
              <p:nvPr/>
            </p:nvSpPr>
            <p:spPr>
              <a:xfrm>
                <a:off x="902430" y="5346166"/>
                <a:ext cx="2285592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21095FBA-2C06-FBCE-83A4-A45419AD0CB6}"/>
                </a:ext>
              </a:extLst>
            </p:cNvPr>
            <p:cNvGrpSpPr/>
            <p:nvPr/>
          </p:nvGrpSpPr>
          <p:grpSpPr>
            <a:xfrm>
              <a:off x="4507274" y="4852172"/>
              <a:ext cx="5191174" cy="887221"/>
              <a:chOff x="4519192" y="1783315"/>
              <a:chExt cx="5191174" cy="887221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F660EBB-F469-CEB5-B111-FDD3C728CC05}"/>
                  </a:ext>
                </a:extLst>
              </p:cNvPr>
              <p:cNvSpPr/>
              <p:nvPr/>
            </p:nvSpPr>
            <p:spPr>
              <a:xfrm>
                <a:off x="4519192" y="1783315"/>
                <a:ext cx="45719" cy="1561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13FF8765-83FF-984B-4E7A-1F66E8BD50B3}"/>
                  </a:ext>
                </a:extLst>
              </p:cNvPr>
              <p:cNvSpPr/>
              <p:nvPr/>
            </p:nvSpPr>
            <p:spPr>
              <a:xfrm>
                <a:off x="9271136" y="1794342"/>
                <a:ext cx="45719" cy="1561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1EDE3550-1C87-9243-41AF-B0EE66D66755}"/>
                  </a:ext>
                </a:extLst>
              </p:cNvPr>
              <p:cNvSpPr/>
              <p:nvPr/>
            </p:nvSpPr>
            <p:spPr>
              <a:xfrm>
                <a:off x="7409423" y="1794879"/>
                <a:ext cx="45719" cy="1561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AB6ECC25-EADC-67B7-B230-C2DD95E726E2}"/>
                  </a:ext>
                </a:extLst>
              </p:cNvPr>
              <p:cNvSpPr/>
              <p:nvPr/>
            </p:nvSpPr>
            <p:spPr>
              <a:xfrm>
                <a:off x="5609840" y="2300086"/>
                <a:ext cx="45719" cy="1561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E6D41FAA-553D-5714-9FCD-F98792053616}"/>
                  </a:ext>
                </a:extLst>
              </p:cNvPr>
              <p:cNvSpPr/>
              <p:nvPr/>
            </p:nvSpPr>
            <p:spPr>
              <a:xfrm>
                <a:off x="7191163" y="2065212"/>
                <a:ext cx="45719" cy="1561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51EE05B-8765-7BBD-902A-9849A406C5CA}"/>
                  </a:ext>
                </a:extLst>
              </p:cNvPr>
              <p:cNvSpPr/>
              <p:nvPr/>
            </p:nvSpPr>
            <p:spPr>
              <a:xfrm>
                <a:off x="8296213" y="2188500"/>
                <a:ext cx="45719" cy="1561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E3D5029-F812-0ABE-51A9-3449DB2F4669}"/>
                  </a:ext>
                </a:extLst>
              </p:cNvPr>
              <p:cNvSpPr/>
              <p:nvPr/>
            </p:nvSpPr>
            <p:spPr>
              <a:xfrm>
                <a:off x="4676926" y="1973414"/>
                <a:ext cx="45719" cy="1561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2E87FB5-DA40-4FD8-8CD4-B383F9748D90}"/>
                  </a:ext>
                </a:extLst>
              </p:cNvPr>
              <p:cNvSpPr/>
              <p:nvPr/>
            </p:nvSpPr>
            <p:spPr>
              <a:xfrm>
                <a:off x="7956448" y="2514382"/>
                <a:ext cx="45719" cy="1561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A945F200-B13C-5126-5724-0E0725D1D28B}"/>
                  </a:ext>
                </a:extLst>
              </p:cNvPr>
              <p:cNvSpPr/>
              <p:nvPr/>
            </p:nvSpPr>
            <p:spPr>
              <a:xfrm>
                <a:off x="9664647" y="1963399"/>
                <a:ext cx="45719" cy="1561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3F2CFF25-568E-3922-D748-13CD76FE1F24}"/>
              </a:ext>
            </a:extLst>
          </p:cNvPr>
          <p:cNvSpPr/>
          <p:nvPr/>
        </p:nvSpPr>
        <p:spPr>
          <a:xfrm rot="5400000">
            <a:off x="6564049" y="4956685"/>
            <a:ext cx="1408254" cy="478225"/>
          </a:xfrm>
          <a:prstGeom prst="rightArrow">
            <a:avLst>
              <a:gd name="adj1" fmla="val 41221"/>
              <a:gd name="adj2" fmla="val 47461"/>
            </a:avLst>
          </a:prstGeom>
          <a:solidFill>
            <a:schemeClr val="tx1"/>
          </a:solidFill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8" name="Rectangle: Rounded Corners 4">
            <a:extLst>
              <a:ext uri="{FF2B5EF4-FFF2-40B4-BE49-F238E27FC236}">
                <a16:creationId xmlns:a16="http://schemas.microsoft.com/office/drawing/2014/main" id="{CD47A22E-AA2A-592E-8B22-14898A9BE685}"/>
              </a:ext>
            </a:extLst>
          </p:cNvPr>
          <p:cNvSpPr txBox="1"/>
          <p:nvPr/>
        </p:nvSpPr>
        <p:spPr>
          <a:xfrm>
            <a:off x="6943793" y="4210272"/>
            <a:ext cx="799937" cy="2813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lvl="0" defTabSz="755650">
              <a:lnSpc>
                <a:spcPct val="90000"/>
              </a:lnSpc>
              <a:spcBef>
                <a:spcPct val="0"/>
              </a:spcBef>
              <a:spcAft>
                <a:spcPts val="100"/>
              </a:spcAft>
            </a:pPr>
            <a:r>
              <a:rPr lang="en-GB" sz="1400" b="1" kern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Polish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7C0A8DE-FFE3-6C7C-E925-6088556F5B34}"/>
              </a:ext>
            </a:extLst>
          </p:cNvPr>
          <p:cNvGrpSpPr/>
          <p:nvPr/>
        </p:nvGrpSpPr>
        <p:grpSpPr>
          <a:xfrm>
            <a:off x="3914775" y="5593055"/>
            <a:ext cx="7747204" cy="536912"/>
            <a:chOff x="3914775" y="5593055"/>
            <a:chExt cx="7747204" cy="536912"/>
          </a:xfrm>
        </p:grpSpPr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8D6A15A6-CFCE-6C8F-524F-5B82CE797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0"/>
            </a:blip>
            <a:stretch>
              <a:fillRect/>
            </a:stretch>
          </p:blipFill>
          <p:spPr>
            <a:xfrm flipV="1">
              <a:off x="3914775" y="5999550"/>
              <a:ext cx="6376173" cy="100370"/>
            </a:xfrm>
            <a:prstGeom prst="rect">
              <a:avLst/>
            </a:prstGeom>
          </p:spPr>
        </p:pic>
        <p:sp>
          <p:nvSpPr>
            <p:cNvPr id="191" name="Rectangle: Rounded Corners 4">
              <a:extLst>
                <a:ext uri="{FF2B5EF4-FFF2-40B4-BE49-F238E27FC236}">
                  <a16:creationId xmlns:a16="http://schemas.microsoft.com/office/drawing/2014/main" id="{8AB19D52-30E8-4471-329F-E6B2FB693F8B}"/>
                </a:ext>
              </a:extLst>
            </p:cNvPr>
            <p:cNvSpPr txBox="1"/>
            <p:nvPr/>
          </p:nvSpPr>
          <p:spPr>
            <a:xfrm>
              <a:off x="6875529" y="5593055"/>
              <a:ext cx="4786450" cy="53691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Consensus </a:t>
              </a:r>
              <a:r>
                <a:rPr lang="en-GB" sz="1700" kern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sequence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33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B1FF1188-B7BF-43C5-422C-829677E0B347}"/>
              </a:ext>
            </a:extLst>
          </p:cNvPr>
          <p:cNvGrpSpPr/>
          <p:nvPr/>
        </p:nvGrpSpPr>
        <p:grpSpPr>
          <a:xfrm>
            <a:off x="3914775" y="5593055"/>
            <a:ext cx="7747204" cy="536912"/>
            <a:chOff x="3914775" y="5593055"/>
            <a:chExt cx="7747204" cy="536912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0D9FC234-A4B3-33D1-E1B4-40FB7BDAD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0"/>
            </a:blip>
            <a:stretch>
              <a:fillRect/>
            </a:stretch>
          </p:blipFill>
          <p:spPr>
            <a:xfrm flipV="1">
              <a:off x="3914775" y="5999550"/>
              <a:ext cx="6376173" cy="100370"/>
            </a:xfrm>
            <a:prstGeom prst="rect">
              <a:avLst/>
            </a:prstGeom>
          </p:spPr>
        </p:pic>
        <p:sp>
          <p:nvSpPr>
            <p:cNvPr id="73" name="Rectangle: Rounded Corners 4">
              <a:extLst>
                <a:ext uri="{FF2B5EF4-FFF2-40B4-BE49-F238E27FC236}">
                  <a16:creationId xmlns:a16="http://schemas.microsoft.com/office/drawing/2014/main" id="{944B4920-3501-D318-55B2-3D295B33B04D}"/>
                </a:ext>
              </a:extLst>
            </p:cNvPr>
            <p:cNvSpPr txBox="1"/>
            <p:nvPr/>
          </p:nvSpPr>
          <p:spPr>
            <a:xfrm>
              <a:off x="6875529" y="5593055"/>
              <a:ext cx="4786450" cy="53691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Consensus </a:t>
              </a:r>
              <a:r>
                <a:rPr lang="en-GB" sz="1700" kern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sequence</a:t>
              </a:r>
            </a:p>
          </p:txBody>
        </p:sp>
      </p:grp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A9E8A4B9-511E-BEA9-399A-4F1714E7E2A0}"/>
              </a:ext>
            </a:extLst>
          </p:cNvPr>
          <p:cNvGraphicFramePr/>
          <p:nvPr/>
        </p:nvGraphicFramePr>
        <p:xfrm>
          <a:off x="-9526" y="1316811"/>
          <a:ext cx="3206749" cy="486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C0F7BEF-F308-B2E1-F992-6A8753CA4118}"/>
              </a:ext>
            </a:extLst>
          </p:cNvPr>
          <p:cNvSpPr txBox="1">
            <a:spLocks/>
          </p:cNvSpPr>
          <p:nvPr/>
        </p:nvSpPr>
        <p:spPr>
          <a:xfrm>
            <a:off x="146049" y="161151"/>
            <a:ext cx="2914650" cy="1249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GB" sz="2000" b="1">
                <a:latin typeface="Arial" panose="020B0604020202020204" pitchFamily="34" charset="0"/>
                <a:cs typeface="Arial" panose="020B0604020202020204" pitchFamily="34" charset="0"/>
              </a:rPr>
              <a:t>Pipeline for consensus sequence construction</a:t>
            </a:r>
            <a:endParaRPr lang="en-GB" sz="1800" b="1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287544-5837-08D3-E716-1E6670810681}"/>
              </a:ext>
            </a:extLst>
          </p:cNvPr>
          <p:cNvGrpSpPr/>
          <p:nvPr/>
        </p:nvGrpSpPr>
        <p:grpSpPr>
          <a:xfrm>
            <a:off x="550124" y="1314640"/>
            <a:ext cx="2082492" cy="883133"/>
            <a:chOff x="562128" y="2374"/>
            <a:chExt cx="2082492" cy="88313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AE577CB-2140-C0E7-0AB2-6F5CE48EC831}"/>
                </a:ext>
              </a:extLst>
            </p:cNvPr>
            <p:cNvSpPr/>
            <p:nvPr/>
          </p:nvSpPr>
          <p:spPr>
            <a:xfrm>
              <a:off x="562128" y="2374"/>
              <a:ext cx="2082492" cy="88313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24A116C5-55F1-8C21-D6E3-B730ADEA4C3E}"/>
                </a:ext>
              </a:extLst>
            </p:cNvPr>
            <p:cNvSpPr txBox="1"/>
            <p:nvPr/>
          </p:nvSpPr>
          <p:spPr>
            <a:xfrm>
              <a:off x="587994" y="28240"/>
              <a:ext cx="2030760" cy="8314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/>
                <a:t>Generate draft sequence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1AD7FE-18BF-A4CB-03FA-431AB7813E3D}"/>
              </a:ext>
            </a:extLst>
          </p:cNvPr>
          <p:cNvSpPr/>
          <p:nvPr/>
        </p:nvSpPr>
        <p:spPr>
          <a:xfrm>
            <a:off x="7903448" y="2897780"/>
            <a:ext cx="2020453" cy="570319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DF37F74F-F0F4-1DB8-7299-2F7676E27A8C}"/>
              </a:ext>
            </a:extLst>
          </p:cNvPr>
          <p:cNvSpPr txBox="1"/>
          <p:nvPr/>
        </p:nvSpPr>
        <p:spPr>
          <a:xfrm>
            <a:off x="10124671" y="3556877"/>
            <a:ext cx="1823264" cy="5369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700" kern="1200">
                <a:latin typeface="Arial" panose="020B0604020202020204" pitchFamily="34" charset="0"/>
                <a:cs typeface="Arial" panose="020B0604020202020204" pitchFamily="34" charset="0"/>
              </a:rPr>
              <a:t>Long reads</a:t>
            </a: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1B080703-5BCB-88ED-FC59-D4A8CDDC712D}"/>
              </a:ext>
            </a:extLst>
          </p:cNvPr>
          <p:cNvSpPr/>
          <p:nvPr/>
        </p:nvSpPr>
        <p:spPr>
          <a:xfrm>
            <a:off x="6395631" y="2660175"/>
            <a:ext cx="1619113" cy="312307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minimap2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943F15E-A5D7-15E7-DFB7-8ED4190513EA}"/>
              </a:ext>
            </a:extLst>
          </p:cNvPr>
          <p:cNvGrpSpPr/>
          <p:nvPr/>
        </p:nvGrpSpPr>
        <p:grpSpPr>
          <a:xfrm>
            <a:off x="3914775" y="3429000"/>
            <a:ext cx="6376173" cy="707137"/>
            <a:chOff x="3914775" y="1963399"/>
            <a:chExt cx="6376173" cy="70713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37DA48D-DDFE-FBE8-C3AB-6C99E360C273}"/>
                </a:ext>
              </a:extLst>
            </p:cNvPr>
            <p:cNvGrpSpPr/>
            <p:nvPr/>
          </p:nvGrpSpPr>
          <p:grpSpPr>
            <a:xfrm>
              <a:off x="3914775" y="2034978"/>
              <a:ext cx="6376173" cy="562604"/>
              <a:chOff x="588829" y="4829281"/>
              <a:chExt cx="2606494" cy="56260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46083CD-2240-A20F-4A4E-B3F5CA46E971}"/>
                  </a:ext>
                </a:extLst>
              </p:cNvPr>
              <p:cNvSpPr/>
              <p:nvPr/>
            </p:nvSpPr>
            <p:spPr>
              <a:xfrm>
                <a:off x="761746" y="4829281"/>
                <a:ext cx="2285592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0AE5A9-9AF3-96FF-CF9C-191675DFA255}"/>
                  </a:ext>
                </a:extLst>
              </p:cNvPr>
              <p:cNvSpPr/>
              <p:nvPr/>
            </p:nvSpPr>
            <p:spPr>
              <a:xfrm>
                <a:off x="909731" y="4926543"/>
                <a:ext cx="2285592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FF51B59-47DD-EB49-578A-767611FCFDFC}"/>
                  </a:ext>
                </a:extLst>
              </p:cNvPr>
              <p:cNvSpPr/>
              <p:nvPr/>
            </p:nvSpPr>
            <p:spPr>
              <a:xfrm>
                <a:off x="588829" y="5042904"/>
                <a:ext cx="2285592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E935379-1906-52E5-936B-18CAB6FF0FE7}"/>
                  </a:ext>
                </a:extLst>
              </p:cNvPr>
              <p:cNvSpPr/>
              <p:nvPr/>
            </p:nvSpPr>
            <p:spPr>
              <a:xfrm>
                <a:off x="909731" y="5143751"/>
                <a:ext cx="2285592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5B1F597-213E-8338-221E-67145F374589}"/>
                  </a:ext>
                </a:extLst>
              </p:cNvPr>
              <p:cNvSpPr/>
              <p:nvPr/>
            </p:nvSpPr>
            <p:spPr>
              <a:xfrm>
                <a:off x="684255" y="5250904"/>
                <a:ext cx="2285592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3564E9D-EEA1-40C1-DBEC-73D2CA43E5DD}"/>
                  </a:ext>
                </a:extLst>
              </p:cNvPr>
              <p:cNvSpPr/>
              <p:nvPr/>
            </p:nvSpPr>
            <p:spPr>
              <a:xfrm>
                <a:off x="902430" y="5346166"/>
                <a:ext cx="2285592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BFF8E48-67D5-052C-254B-ED3BF7A703AD}"/>
                </a:ext>
              </a:extLst>
            </p:cNvPr>
            <p:cNvSpPr/>
            <p:nvPr/>
          </p:nvSpPr>
          <p:spPr>
            <a:xfrm>
              <a:off x="5609840" y="2300086"/>
              <a:ext cx="45719" cy="1561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005773F-5B8A-F32C-6007-D55A2A5BBFE8}"/>
                </a:ext>
              </a:extLst>
            </p:cNvPr>
            <p:cNvSpPr/>
            <p:nvPr/>
          </p:nvSpPr>
          <p:spPr>
            <a:xfrm>
              <a:off x="7191163" y="2065212"/>
              <a:ext cx="45719" cy="1561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BD75BAF-CD4F-283D-DA0D-895C8AC64583}"/>
                </a:ext>
              </a:extLst>
            </p:cNvPr>
            <p:cNvSpPr/>
            <p:nvPr/>
          </p:nvSpPr>
          <p:spPr>
            <a:xfrm>
              <a:off x="8296213" y="2188500"/>
              <a:ext cx="45719" cy="1561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264B251-283E-E276-8D85-57FE3BA50D0F}"/>
                </a:ext>
              </a:extLst>
            </p:cNvPr>
            <p:cNvSpPr/>
            <p:nvPr/>
          </p:nvSpPr>
          <p:spPr>
            <a:xfrm>
              <a:off x="4676926" y="1973414"/>
              <a:ext cx="45719" cy="1561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D3D17E9-B595-ADA1-64B6-2797127309A3}"/>
                </a:ext>
              </a:extLst>
            </p:cNvPr>
            <p:cNvSpPr/>
            <p:nvPr/>
          </p:nvSpPr>
          <p:spPr>
            <a:xfrm>
              <a:off x="7956448" y="2514382"/>
              <a:ext cx="45719" cy="1561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5D58123-89B5-FAD4-FE1F-65196B5257CE}"/>
                </a:ext>
              </a:extLst>
            </p:cNvPr>
            <p:cNvSpPr/>
            <p:nvPr/>
          </p:nvSpPr>
          <p:spPr>
            <a:xfrm>
              <a:off x="9664647" y="1963399"/>
              <a:ext cx="45719" cy="1561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881F09FA-6186-F202-1B08-B3863EA86CCA}"/>
              </a:ext>
            </a:extLst>
          </p:cNvPr>
          <p:cNvSpPr/>
          <p:nvPr/>
        </p:nvSpPr>
        <p:spPr>
          <a:xfrm>
            <a:off x="5956442" y="2626441"/>
            <a:ext cx="2367640" cy="346041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medaka consensus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F1861B26-5EA7-B9BA-2F98-012DB7A0A7B9}"/>
              </a:ext>
            </a:extLst>
          </p:cNvPr>
          <p:cNvSpPr/>
          <p:nvPr/>
        </p:nvSpPr>
        <p:spPr>
          <a:xfrm rot="5400000">
            <a:off x="6577276" y="3585441"/>
            <a:ext cx="1171225" cy="478225"/>
          </a:xfrm>
          <a:prstGeom prst="rightArrow">
            <a:avLst>
              <a:gd name="adj1" fmla="val 41221"/>
              <a:gd name="adj2" fmla="val 47461"/>
            </a:avLst>
          </a:prstGeom>
          <a:solidFill>
            <a:schemeClr val="tx1"/>
          </a:solidFill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9" name="Rectangle: Rounded Corners 4">
            <a:extLst>
              <a:ext uri="{FF2B5EF4-FFF2-40B4-BE49-F238E27FC236}">
                <a16:creationId xmlns:a16="http://schemas.microsoft.com/office/drawing/2014/main" id="{2F4A863E-3190-1371-D988-1CF9A17B4AE2}"/>
              </a:ext>
            </a:extLst>
          </p:cNvPr>
          <p:cNvSpPr txBox="1"/>
          <p:nvPr/>
        </p:nvSpPr>
        <p:spPr>
          <a:xfrm>
            <a:off x="6847183" y="2964665"/>
            <a:ext cx="799937" cy="3117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lvl="0" defTabSz="755650">
              <a:lnSpc>
                <a:spcPct val="90000"/>
              </a:lnSpc>
              <a:spcBef>
                <a:spcPct val="0"/>
              </a:spcBef>
              <a:spcAft>
                <a:spcPts val="100"/>
              </a:spcAft>
            </a:pPr>
            <a:r>
              <a:rPr lang="en-GB" sz="1400" b="1" kern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Polish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2014E03-9698-116A-8C4C-1F31A281766B}"/>
              </a:ext>
            </a:extLst>
          </p:cNvPr>
          <p:cNvGrpSpPr/>
          <p:nvPr/>
        </p:nvGrpSpPr>
        <p:grpSpPr>
          <a:xfrm>
            <a:off x="3952175" y="4631184"/>
            <a:ext cx="6376173" cy="555329"/>
            <a:chOff x="3914775" y="4805750"/>
            <a:chExt cx="6376173" cy="555329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AFE321C-D3EA-B7F6-69EC-C95D1CAD7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V="1">
              <a:off x="3914775" y="4805750"/>
              <a:ext cx="6376173" cy="100370"/>
            </a:xfrm>
            <a:prstGeom prst="rect">
              <a:avLst/>
            </a:prstGeom>
          </p:spPr>
        </p:pic>
        <p:sp>
          <p:nvSpPr>
            <p:cNvPr id="102" name="Rectangle: Rounded Corners 4">
              <a:extLst>
                <a:ext uri="{FF2B5EF4-FFF2-40B4-BE49-F238E27FC236}">
                  <a16:creationId xmlns:a16="http://schemas.microsoft.com/office/drawing/2014/main" id="{22E6B3B9-A01A-5A7B-EF57-9A401A39B110}"/>
                </a:ext>
              </a:extLst>
            </p:cNvPr>
            <p:cNvSpPr txBox="1"/>
            <p:nvPr/>
          </p:nvSpPr>
          <p:spPr>
            <a:xfrm>
              <a:off x="4843657" y="4824167"/>
              <a:ext cx="4786450" cy="53691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Polished </a:t>
              </a:r>
              <a:r>
                <a:rPr lang="en-GB"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consensus sequence</a:t>
              </a:r>
              <a:endParaRPr lang="en-GB" sz="1700" b="1" kern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B60A3ED-87FE-CBB5-4B5F-1947C78B0FE9}"/>
              </a:ext>
            </a:extLst>
          </p:cNvPr>
          <p:cNvGrpSpPr/>
          <p:nvPr/>
        </p:nvGrpSpPr>
        <p:grpSpPr>
          <a:xfrm>
            <a:off x="1664187" y="3239868"/>
            <a:ext cx="3416556" cy="2450428"/>
            <a:chOff x="6499380" y="3108573"/>
            <a:chExt cx="4644329" cy="3203041"/>
          </a:xfrm>
        </p:grpSpPr>
        <p:sp>
          <p:nvSpPr>
            <p:cNvPr id="105" name="Arrow: Circular 104">
              <a:extLst>
                <a:ext uri="{FF2B5EF4-FFF2-40B4-BE49-F238E27FC236}">
                  <a16:creationId xmlns:a16="http://schemas.microsoft.com/office/drawing/2014/main" id="{4D9FB617-7DB7-C081-CFBF-0D9DE9F24F05}"/>
                </a:ext>
              </a:extLst>
            </p:cNvPr>
            <p:cNvSpPr/>
            <p:nvPr/>
          </p:nvSpPr>
          <p:spPr>
            <a:xfrm rot="15923190" flipV="1">
              <a:off x="6390004" y="3217949"/>
              <a:ext cx="3203041" cy="2984289"/>
            </a:xfrm>
            <a:prstGeom prst="circularArrow">
              <a:avLst>
                <a:gd name="adj1" fmla="val 4891"/>
                <a:gd name="adj2" fmla="val 693260"/>
                <a:gd name="adj3" fmla="val 20083239"/>
                <a:gd name="adj4" fmla="val 10800000"/>
                <a:gd name="adj5" fmla="val 951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Content Placeholder 2">
              <a:extLst>
                <a:ext uri="{FF2B5EF4-FFF2-40B4-BE49-F238E27FC236}">
                  <a16:creationId xmlns:a16="http://schemas.microsoft.com/office/drawing/2014/main" id="{736B43F3-C80D-2643-E951-54BFB0D5151A}"/>
                </a:ext>
              </a:extLst>
            </p:cNvPr>
            <p:cNvSpPr txBox="1">
              <a:spLocks/>
            </p:cNvSpPr>
            <p:nvPr/>
          </p:nvSpPr>
          <p:spPr>
            <a:xfrm>
              <a:off x="7752858" y="3768372"/>
              <a:ext cx="3390851" cy="124924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>
                <a:buNone/>
              </a:pPr>
              <a:r>
                <a:rPr lang="en-GB" sz="160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polish 4x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916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00556 L -2.08333E-6 -0.39444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4" grpId="0" animBg="1"/>
      <p:bldP spid="76" grpId="0" animBg="1"/>
      <p:bldP spid="7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DF6F09C-79BA-98CC-3503-0CF51D8432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7312385"/>
              </p:ext>
            </p:extLst>
          </p:nvPr>
        </p:nvGraphicFramePr>
        <p:xfrm>
          <a:off x="1197816" y="1670228"/>
          <a:ext cx="3206749" cy="486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A628-6EB8-0484-2590-944C25797C1A}"/>
              </a:ext>
            </a:extLst>
          </p:cNvPr>
          <p:cNvSpPr txBox="1">
            <a:spLocks/>
          </p:cNvSpPr>
          <p:nvPr/>
        </p:nvSpPr>
        <p:spPr>
          <a:xfrm>
            <a:off x="4122040" y="1267597"/>
            <a:ext cx="4194957" cy="1249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Pipeline for consensus sequence construction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2" name="Arrow: Circular 21">
            <a:extLst>
              <a:ext uri="{FF2B5EF4-FFF2-40B4-BE49-F238E27FC236}">
                <a16:creationId xmlns:a16="http://schemas.microsoft.com/office/drawing/2014/main" id="{14FCABF5-E84E-77B7-39AE-309CF33BE0F7}"/>
              </a:ext>
            </a:extLst>
          </p:cNvPr>
          <p:cNvSpPr/>
          <p:nvPr/>
        </p:nvSpPr>
        <p:spPr>
          <a:xfrm rot="15923190" flipV="1">
            <a:off x="2520520" y="3237990"/>
            <a:ext cx="3203041" cy="2984289"/>
          </a:xfrm>
          <a:prstGeom prst="circularArrow">
            <a:avLst>
              <a:gd name="adj1" fmla="val 6363"/>
              <a:gd name="adj2" fmla="val 693260"/>
              <a:gd name="adj3" fmla="val 20307705"/>
              <a:gd name="adj4" fmla="val 10800000"/>
              <a:gd name="adj5" fmla="val 951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97FCC81-FB9D-74DF-6F81-B7ABB93CCE05}"/>
              </a:ext>
            </a:extLst>
          </p:cNvPr>
          <p:cNvSpPr txBox="1">
            <a:spLocks/>
          </p:cNvSpPr>
          <p:nvPr/>
        </p:nvSpPr>
        <p:spPr>
          <a:xfrm>
            <a:off x="3955587" y="4057666"/>
            <a:ext cx="3206748" cy="1249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polish 4x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214CC9A-3F4D-9254-BF31-DDD0FB1A46BE}"/>
              </a:ext>
            </a:extLst>
          </p:cNvPr>
          <p:cNvSpPr/>
          <p:nvPr/>
        </p:nvSpPr>
        <p:spPr>
          <a:xfrm>
            <a:off x="5872473" y="4504224"/>
            <a:ext cx="563353" cy="337062"/>
          </a:xfrm>
          <a:prstGeom prst="rightArrow">
            <a:avLst>
              <a:gd name="adj1" fmla="val 49326"/>
              <a:gd name="adj2" fmla="val 74333"/>
            </a:avLst>
          </a:prstGeom>
          <a:solidFill>
            <a:schemeClr val="tx1"/>
          </a:solidFill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4FC7AF-8C17-9709-EAE2-BBE5DFD97E65}"/>
              </a:ext>
            </a:extLst>
          </p:cNvPr>
          <p:cNvSpPr txBox="1">
            <a:spLocks/>
          </p:cNvSpPr>
          <p:nvPr/>
        </p:nvSpPr>
        <p:spPr>
          <a:xfrm>
            <a:off x="6653156" y="3748468"/>
            <a:ext cx="4341028" cy="200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Obtain</a:t>
            </a:r>
            <a:r>
              <a:rPr lang="en-GB" sz="2000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final polished consensus sequence of full-ITS region 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 each fungal sample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C42A8BAF-5599-7144-F167-2BE6BA2D76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854794"/>
              </p:ext>
            </p:extLst>
          </p:nvPr>
        </p:nvGraphicFramePr>
        <p:xfrm>
          <a:off x="337485" y="-587621"/>
          <a:ext cx="11517029" cy="248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A269882C-5798-2A02-085F-5389D70C6358}"/>
              </a:ext>
            </a:extLst>
          </p:cNvPr>
          <p:cNvSpPr/>
          <p:nvPr/>
        </p:nvSpPr>
        <p:spPr>
          <a:xfrm rot="5400000">
            <a:off x="8541993" y="5420054"/>
            <a:ext cx="563353" cy="337062"/>
          </a:xfrm>
          <a:prstGeom prst="rightArrow">
            <a:avLst>
              <a:gd name="adj1" fmla="val 49326"/>
              <a:gd name="adj2" fmla="val 74333"/>
            </a:avLst>
          </a:prstGeom>
          <a:solidFill>
            <a:schemeClr val="tx1"/>
          </a:solidFill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937B6B-9A37-FD6C-09CD-5ACFF6B86249}"/>
              </a:ext>
            </a:extLst>
          </p:cNvPr>
          <p:cNvSpPr txBox="1">
            <a:spLocks/>
          </p:cNvSpPr>
          <p:nvPr/>
        </p:nvSpPr>
        <p:spPr>
          <a:xfrm>
            <a:off x="6718149" y="6017511"/>
            <a:ext cx="4564156" cy="59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>
                <a:latin typeface="Arial" panose="020B0604020202020204" pitchFamily="34" charset="0"/>
                <a:cs typeface="Arial" panose="020B0604020202020204" pitchFamily="34" charset="0"/>
              </a:rPr>
              <a:t>BLAST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against rRNA/ITS databases</a:t>
            </a:r>
            <a:endParaRPr lang="en-GB" sz="140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174758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able&#10;&#10;Description automatically generated with medium confidence">
            <a:extLst>
              <a:ext uri="{FF2B5EF4-FFF2-40B4-BE49-F238E27FC236}">
                <a16:creationId xmlns:a16="http://schemas.microsoft.com/office/drawing/2014/main" id="{2C6B4F8B-4DCF-67DF-5F16-B7D6A1E242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66"/>
          <a:stretch/>
        </p:blipFill>
        <p:spPr>
          <a:xfrm>
            <a:off x="347562" y="1669077"/>
            <a:ext cx="11480800" cy="410057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0B8E418-623B-D8A9-708E-B4825A1A4AD2}"/>
              </a:ext>
            </a:extLst>
          </p:cNvPr>
          <p:cNvSpPr txBox="1">
            <a:spLocks/>
          </p:cNvSpPr>
          <p:nvPr/>
        </p:nvSpPr>
        <p:spPr>
          <a:xfrm>
            <a:off x="347562" y="343514"/>
            <a:ext cx="1082843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200" b="1">
                <a:latin typeface="Arial" panose="020B0604020202020204" pitchFamily="34" charset="0"/>
                <a:cs typeface="Arial" panose="020B0604020202020204" pitchFamily="34" charset="0"/>
              </a:rPr>
              <a:t>Multiple sequence alignment of full-ITS consensus sequences of 14 fungal samples</a:t>
            </a:r>
          </a:p>
        </p:txBody>
      </p:sp>
    </p:spTree>
    <p:extLst>
      <p:ext uri="{BB962C8B-B14F-4D97-AF65-F5344CB8AC3E}">
        <p14:creationId xmlns:p14="http://schemas.microsoft.com/office/powerpoint/2010/main" val="3348278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5608-F203-42A3-D3ED-7344B7727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290" y="633873"/>
            <a:ext cx="7162560" cy="3793341"/>
          </a:xfrm>
        </p:spPr>
        <p:txBody>
          <a:bodyPr>
            <a:noAutofit/>
          </a:bodyPr>
          <a:lstStyle/>
          <a:p>
            <a:pPr algn="l"/>
            <a:br>
              <a:rPr lang="en-AU" sz="36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sz="36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36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2</a:t>
            </a:r>
            <a:br>
              <a:rPr lang="en-AU" sz="36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sz="3600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  <a:t>Genotyping lineages of a pathogen species by generating consensus sequences of multiple genes</a:t>
            </a:r>
            <a:endParaRPr lang="en-AU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 descr="Stripe Rust (Yellow Rust) of Wheat | UGA Cooperative Extension">
            <a:extLst>
              <a:ext uri="{FF2B5EF4-FFF2-40B4-BE49-F238E27FC236}">
                <a16:creationId xmlns:a16="http://schemas.microsoft.com/office/drawing/2014/main" id="{27F04098-2721-E8CF-7518-F23FD6C61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-101279"/>
            <a:ext cx="4565650" cy="706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5885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Stripe Rust (Yellow Rust) of Wheat | UGA Cooperative Extension">
            <a:extLst>
              <a:ext uri="{FF2B5EF4-FFF2-40B4-BE49-F238E27FC236}">
                <a16:creationId xmlns:a16="http://schemas.microsoft.com/office/drawing/2014/main" id="{27F04098-2721-E8CF-7518-F23FD6C61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-101279"/>
            <a:ext cx="4565650" cy="706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4081A8A-993B-B67D-30F9-92D1F0691394}"/>
              </a:ext>
            </a:extLst>
          </p:cNvPr>
          <p:cNvSpPr txBox="1">
            <a:spLocks/>
          </p:cNvSpPr>
          <p:nvPr/>
        </p:nvSpPr>
        <p:spPr>
          <a:xfrm>
            <a:off x="398362" y="365125"/>
            <a:ext cx="689143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200" b="1">
                <a:latin typeface="Arial" panose="020B0604020202020204" pitchFamily="34" charset="0"/>
                <a:cs typeface="Arial" panose="020B0604020202020204" pitchFamily="34" charset="0"/>
              </a:rPr>
              <a:t>Stripe rust disease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B33AFE-935E-C475-B976-BE6877253855}"/>
              </a:ext>
            </a:extLst>
          </p:cNvPr>
          <p:cNvSpPr txBox="1">
            <a:spLocks/>
          </p:cNvSpPr>
          <p:nvPr/>
        </p:nvSpPr>
        <p:spPr>
          <a:xfrm>
            <a:off x="398362" y="2222500"/>
            <a:ext cx="6370738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>
                <a:latin typeface="Arial" panose="020B0604020202020204" pitchFamily="34" charset="0"/>
                <a:cs typeface="Arial" panose="020B0604020202020204" pitchFamily="34" charset="0"/>
              </a:rPr>
              <a:t>Puccinia </a:t>
            </a:r>
            <a:r>
              <a:rPr lang="en-US" b="1" i="1" err="1">
                <a:latin typeface="Arial" panose="020B0604020202020204" pitchFamily="34" charset="0"/>
                <a:cs typeface="Arial" panose="020B0604020202020204" pitchFamily="34" charset="0"/>
              </a:rPr>
              <a:t>striiformis</a:t>
            </a:r>
            <a:r>
              <a:rPr lang="en-US" b="1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f. sp. </a:t>
            </a:r>
            <a:r>
              <a:rPr lang="en-US" b="1" i="1" err="1">
                <a:latin typeface="Arial" panose="020B0604020202020204" pitchFamily="34" charset="0"/>
                <a:cs typeface="Arial" panose="020B0604020202020204" pitchFamily="34" charset="0"/>
              </a:rPr>
              <a:t>tritici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i="1" err="1">
                <a:latin typeface="Arial" panose="020B0604020202020204" pitchFamily="34" charset="0"/>
                <a:cs typeface="Arial" panose="020B0604020202020204" pitchFamily="34" charset="0"/>
              </a:rPr>
              <a:t>Pst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 fungal pathogen of wheat</a:t>
            </a:r>
            <a:endParaRPr lang="en-US" i="1"/>
          </a:p>
          <a:p>
            <a:pPr algn="l"/>
            <a:endParaRPr lang="en-AU"/>
          </a:p>
          <a:p>
            <a:pPr algn="l"/>
            <a:endParaRPr lang="en-AU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One of the biggest epidemic in Australia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Significant economic loss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992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CE84C04-EF31-4670-1304-26C02B7CC570}"/>
              </a:ext>
            </a:extLst>
          </p:cNvPr>
          <p:cNvGrpSpPr/>
          <p:nvPr/>
        </p:nvGrpSpPr>
        <p:grpSpPr>
          <a:xfrm>
            <a:off x="5888736" y="1963298"/>
            <a:ext cx="6193718" cy="5103684"/>
            <a:chOff x="5506180" y="1844579"/>
            <a:chExt cx="6193718" cy="510368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83F7AF7-0994-F7AC-21E9-25A25B93D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6905" y="1844579"/>
              <a:ext cx="5512255" cy="510368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0C57D0-2E86-6DB7-10C6-F23F651BBE2F}"/>
                </a:ext>
              </a:extLst>
            </p:cNvPr>
            <p:cNvSpPr txBox="1"/>
            <p:nvPr/>
          </p:nvSpPr>
          <p:spPr>
            <a:xfrm>
              <a:off x="10333646" y="6198992"/>
              <a:ext cx="136625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000" b="1">
                  <a:latin typeface="Arial" panose="020B0604020202020204" pitchFamily="34" charset="0"/>
                  <a:cs typeface="Arial" panose="020B0604020202020204" pitchFamily="34" charset="0"/>
                </a:rPr>
                <a:t>“104”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DB7690-1DF5-5E2E-B5C0-14CAF3A22F49}"/>
                </a:ext>
              </a:extLst>
            </p:cNvPr>
            <p:cNvSpPr txBox="1"/>
            <p:nvPr/>
          </p:nvSpPr>
          <p:spPr>
            <a:xfrm>
              <a:off x="6699980" y="2130146"/>
              <a:ext cx="136625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000" b="1">
                  <a:latin typeface="Arial" panose="020B0604020202020204" pitchFamily="34" charset="0"/>
                  <a:cs typeface="Arial" panose="020B0604020202020204" pitchFamily="34" charset="0"/>
                </a:rPr>
                <a:t>“134”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64B64E-6E22-65A3-66CA-A3296E237410}"/>
                </a:ext>
              </a:extLst>
            </p:cNvPr>
            <p:cNvSpPr txBox="1"/>
            <p:nvPr/>
          </p:nvSpPr>
          <p:spPr>
            <a:xfrm>
              <a:off x="5506180" y="3412618"/>
              <a:ext cx="136625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000" b="1">
                  <a:latin typeface="Arial" panose="020B0604020202020204" pitchFamily="34" charset="0"/>
                  <a:cs typeface="Arial" panose="020B0604020202020204" pitchFamily="34" charset="0"/>
                </a:rPr>
                <a:t>“198”</a:t>
              </a: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14081A8A-993B-B67D-30F9-92D1F0691394}"/>
              </a:ext>
            </a:extLst>
          </p:cNvPr>
          <p:cNvSpPr txBox="1">
            <a:spLocks/>
          </p:cNvSpPr>
          <p:nvPr/>
        </p:nvSpPr>
        <p:spPr>
          <a:xfrm>
            <a:off x="398362" y="-420142"/>
            <a:ext cx="689143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200" b="1">
                <a:latin typeface="Arial" panose="020B0604020202020204" pitchFamily="34" charset="0"/>
                <a:cs typeface="Arial" panose="020B0604020202020204" pitchFamily="34" charset="0"/>
              </a:rPr>
              <a:t>Lineage genotyping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B33AFE-935E-C475-B976-BE6877253855}"/>
              </a:ext>
            </a:extLst>
          </p:cNvPr>
          <p:cNvSpPr txBox="1">
            <a:spLocks/>
          </p:cNvSpPr>
          <p:nvPr/>
        </p:nvSpPr>
        <p:spPr>
          <a:xfrm>
            <a:off x="398362" y="1216671"/>
            <a:ext cx="8988234" cy="97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50673D-9403-5BF9-1B37-87A0D5F62D39}"/>
              </a:ext>
            </a:extLst>
          </p:cNvPr>
          <p:cNvSpPr txBox="1"/>
          <p:nvPr/>
        </p:nvSpPr>
        <p:spPr>
          <a:xfrm>
            <a:off x="413737" y="2341541"/>
            <a:ext cx="56822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Major Australian stripe rust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lineages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(genetic groups) with varying virulence: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CD7278-758B-0FD3-7EC8-FEDEDF130D22}"/>
              </a:ext>
            </a:extLst>
          </p:cNvPr>
          <p:cNvSpPr txBox="1">
            <a:spLocks/>
          </p:cNvSpPr>
          <p:nvPr/>
        </p:nvSpPr>
        <p:spPr>
          <a:xfrm>
            <a:off x="398362" y="1183397"/>
            <a:ext cx="10396638" cy="1569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Lineages: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Genetically distinct pathogen populations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Lineage identification allows for effective disease monitoring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sz="24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00C6F9-3F31-B3D8-ED94-421CB5CE6E3F}"/>
              </a:ext>
            </a:extLst>
          </p:cNvPr>
          <p:cNvSpPr txBox="1"/>
          <p:nvPr/>
        </p:nvSpPr>
        <p:spPr>
          <a:xfrm>
            <a:off x="398362" y="4665306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Perform lineage genotyping using </a:t>
            </a:r>
            <a:r>
              <a:rPr lang="en-AU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genes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35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1668-22B3-D766-BABF-A9436E67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32" y="168355"/>
            <a:ext cx="10515600" cy="1325563"/>
          </a:xfrm>
        </p:spPr>
        <p:txBody>
          <a:bodyPr>
            <a:normAutofit/>
          </a:bodyPr>
          <a:lstStyle/>
          <a:p>
            <a:r>
              <a:rPr lang="en-AU" sz="4000" b="1">
                <a:latin typeface="Arial" panose="020B0604020202020204" pitchFamily="34" charset="0"/>
                <a:cs typeface="Arial" panose="020B0604020202020204" pitchFamily="34" charset="0"/>
              </a:rPr>
              <a:t>What is amplicon sequencing?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B912B-34F6-7016-F383-C84196608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605" y="1399041"/>
            <a:ext cx="10392781" cy="1781717"/>
          </a:xfrm>
        </p:spPr>
        <p:txBody>
          <a:bodyPr>
            <a:normAutofit fontScale="85000" lnSpcReduction="20000"/>
          </a:bodyPr>
          <a:lstStyle/>
          <a:p>
            <a:r>
              <a:rPr lang="en-AU" b="1">
                <a:latin typeface="Arial" panose="020B0604020202020204" pitchFamily="34" charset="0"/>
                <a:cs typeface="Arial" panose="020B0604020202020204" pitchFamily="34" charset="0"/>
              </a:rPr>
              <a:t>A highly targeted NGS approach that enables analyses of genetic variations in specific genomic regions</a:t>
            </a:r>
          </a:p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Amplicons = DNA fragments from PCR amplification</a:t>
            </a:r>
          </a:p>
          <a:p>
            <a:r>
              <a:rPr lang="en-AU" b="1">
                <a:solidFill>
                  <a:srgbClr val="EA5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Deeper sequencing </a:t>
            </a:r>
            <a:r>
              <a:rPr lang="en-AU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higher sensitivity to capture variants</a:t>
            </a:r>
          </a:p>
          <a:p>
            <a:pPr marL="0" indent="0">
              <a:buNone/>
            </a:pPr>
            <a:endParaRPr lang="en-AU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AU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AU">
              <a:sym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FFF897-D873-A430-3786-740304918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692" y="3218239"/>
            <a:ext cx="6862608" cy="21440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F3E086-9D60-C925-6D70-DA82F68ACDEA}"/>
              </a:ext>
            </a:extLst>
          </p:cNvPr>
          <p:cNvSpPr txBox="1"/>
          <p:nvPr/>
        </p:nvSpPr>
        <p:spPr>
          <a:xfrm>
            <a:off x="1081263" y="5519547"/>
            <a:ext cx="102111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Applications: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Disease diagnostics, metagenomics, </a:t>
            </a:r>
            <a:r>
              <a:rPr lang="en-AU" sz="200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agrigenomics</a:t>
            </a:r>
            <a:r>
              <a:rPr lang="en-AU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microbial genomics etc.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C6AC49C-722D-95EF-CE61-253D1DCAD609}"/>
              </a:ext>
            </a:extLst>
          </p:cNvPr>
          <p:cNvSpPr txBox="1">
            <a:spLocks/>
          </p:cNvSpPr>
          <p:nvPr/>
        </p:nvSpPr>
        <p:spPr>
          <a:xfrm>
            <a:off x="8773611" y="6597570"/>
            <a:ext cx="3532908" cy="329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Image source: </a:t>
            </a:r>
            <a:r>
              <a:rPr lang="en-AU" sz="110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abm</a:t>
            </a:r>
            <a:r>
              <a:rPr lang="en-AU" sz="11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“Amplicon Sequencing Service”</a:t>
            </a:r>
          </a:p>
          <a:p>
            <a:endParaRPr lang="en-AU" sz="110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1023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BB3C-38B5-96AD-A8A9-47FB4A92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739"/>
            <a:ext cx="10515600" cy="1325563"/>
          </a:xfrm>
        </p:spPr>
        <p:txBody>
          <a:bodyPr/>
          <a:lstStyle/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199DF-061F-39D1-F5A1-A73CB8FB4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64"/>
            <a:ext cx="10759633" cy="1458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>
                <a:latin typeface="Arial" panose="020B0604020202020204" pitchFamily="34" charset="0"/>
                <a:cs typeface="Arial" panose="020B0604020202020204" pitchFamily="34" charset="0"/>
              </a:rPr>
              <a:t>Reconstruct consensus sequences of multiple genes for genotyping stripe rust lineages, using long-read amplicon sequencing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EE74BFC-FB27-8F32-1378-68E86B14DF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872419"/>
              </p:ext>
            </p:extLst>
          </p:nvPr>
        </p:nvGraphicFramePr>
        <p:xfrm>
          <a:off x="337485" y="4038753"/>
          <a:ext cx="11854515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99C8B2F-E200-3452-452B-C8DEAE1B0A1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0612" y="3429000"/>
            <a:ext cx="461845" cy="673055"/>
          </a:xfrm>
          <a:prstGeom prst="rect">
            <a:avLst/>
          </a:prstGeom>
        </p:spPr>
      </p:pic>
      <p:pic>
        <p:nvPicPr>
          <p:cNvPr id="7" name="Picture 12" descr="Dna, computer, scientific, computing, sequence icon - Download on Iconfinder">
            <a:extLst>
              <a:ext uri="{FF2B5EF4-FFF2-40B4-BE49-F238E27FC236}">
                <a16:creationId xmlns:a16="http://schemas.microsoft.com/office/drawing/2014/main" id="{924EF857-7793-B723-06DA-9D6BE24F6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122" y="3541268"/>
            <a:ext cx="560787" cy="56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3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37FDBF-8D27-4E29-A606-90BED4C27C56}"/>
              </a:ext>
            </a:extLst>
          </p:cNvPr>
          <p:cNvCxnSpPr>
            <a:cxnSpLocks/>
          </p:cNvCxnSpPr>
          <p:nvPr/>
        </p:nvCxnSpPr>
        <p:spPr>
          <a:xfrm>
            <a:off x="3529811" y="259052"/>
            <a:ext cx="0" cy="73200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8D34B13-CEF3-A354-F240-908E048E0A4F}"/>
              </a:ext>
            </a:extLst>
          </p:cNvPr>
          <p:cNvSpPr/>
          <p:nvPr/>
        </p:nvSpPr>
        <p:spPr>
          <a:xfrm>
            <a:off x="2728257" y="519873"/>
            <a:ext cx="2550326" cy="909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607C9-06F5-E555-FCD9-88FB1B344B6B}"/>
              </a:ext>
            </a:extLst>
          </p:cNvPr>
          <p:cNvSpPr/>
          <p:nvPr/>
        </p:nvSpPr>
        <p:spPr>
          <a:xfrm>
            <a:off x="2951578" y="385231"/>
            <a:ext cx="566804" cy="1331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2C80CF-C77F-68A6-5B19-EE8A9D08BF34}"/>
              </a:ext>
            </a:extLst>
          </p:cNvPr>
          <p:cNvCxnSpPr>
            <a:cxnSpLocks/>
          </p:cNvCxnSpPr>
          <p:nvPr/>
        </p:nvCxnSpPr>
        <p:spPr>
          <a:xfrm>
            <a:off x="3529811" y="406623"/>
            <a:ext cx="2925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5557F7-06C3-484E-90EB-51D7F6DE1395}"/>
              </a:ext>
            </a:extLst>
          </p:cNvPr>
          <p:cNvCxnSpPr>
            <a:cxnSpLocks/>
          </p:cNvCxnSpPr>
          <p:nvPr/>
        </p:nvCxnSpPr>
        <p:spPr>
          <a:xfrm flipH="1">
            <a:off x="4196324" y="843623"/>
            <a:ext cx="2595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662A2EB-4680-BF4A-8407-D2F19EC6DFC3}"/>
              </a:ext>
            </a:extLst>
          </p:cNvPr>
          <p:cNvSpPr/>
          <p:nvPr/>
        </p:nvSpPr>
        <p:spPr>
          <a:xfrm>
            <a:off x="2728257" y="688323"/>
            <a:ext cx="2550326" cy="909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DC1693F-DEA0-7181-778F-3D543DB8F8BA}"/>
              </a:ext>
            </a:extLst>
          </p:cNvPr>
          <p:cNvSpPr txBox="1">
            <a:spLocks/>
          </p:cNvSpPr>
          <p:nvPr/>
        </p:nvSpPr>
        <p:spPr>
          <a:xfrm>
            <a:off x="2929100" y="181488"/>
            <a:ext cx="946441" cy="258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primer</a:t>
            </a:r>
            <a:endParaRPr lang="en-AU" sz="1200">
              <a:sym typeface="Wingdings" panose="05000000000000000000" pitchFamily="2" charset="2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116F3A-86D3-8719-DA3C-A8453AE02D5C}"/>
              </a:ext>
            </a:extLst>
          </p:cNvPr>
          <p:cNvSpPr/>
          <p:nvPr/>
        </p:nvSpPr>
        <p:spPr>
          <a:xfrm>
            <a:off x="4455826" y="766825"/>
            <a:ext cx="566804" cy="1331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29E15E3-7281-2F0F-565C-63BD2F46515C}"/>
              </a:ext>
            </a:extLst>
          </p:cNvPr>
          <p:cNvSpPr txBox="1">
            <a:spLocks/>
          </p:cNvSpPr>
          <p:nvPr/>
        </p:nvSpPr>
        <p:spPr>
          <a:xfrm>
            <a:off x="4425190" y="861374"/>
            <a:ext cx="946441" cy="315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primer</a:t>
            </a:r>
            <a:endParaRPr lang="en-AU" sz="1200">
              <a:sym typeface="Wingdings" panose="05000000000000000000" pitchFamily="2" charset="2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17C38DC-4CC5-5B1D-4A9D-F89F1B1595BD}"/>
              </a:ext>
            </a:extLst>
          </p:cNvPr>
          <p:cNvCxnSpPr>
            <a:cxnSpLocks/>
          </p:cNvCxnSpPr>
          <p:nvPr/>
        </p:nvCxnSpPr>
        <p:spPr>
          <a:xfrm>
            <a:off x="6497256" y="259052"/>
            <a:ext cx="0" cy="30628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5A21906-2F14-814F-973D-F7ACA4C8CC28}"/>
              </a:ext>
            </a:extLst>
          </p:cNvPr>
          <p:cNvSpPr/>
          <p:nvPr/>
        </p:nvSpPr>
        <p:spPr>
          <a:xfrm>
            <a:off x="5695702" y="519873"/>
            <a:ext cx="2550326" cy="909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AAD58F-0838-F999-F664-A17726D6E5C3}"/>
              </a:ext>
            </a:extLst>
          </p:cNvPr>
          <p:cNvSpPr/>
          <p:nvPr/>
        </p:nvSpPr>
        <p:spPr>
          <a:xfrm>
            <a:off x="5919023" y="385231"/>
            <a:ext cx="566804" cy="13315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6D80E5-7346-C57C-D7CA-CC5AB38DCFC2}"/>
              </a:ext>
            </a:extLst>
          </p:cNvPr>
          <p:cNvCxnSpPr>
            <a:cxnSpLocks/>
          </p:cNvCxnSpPr>
          <p:nvPr/>
        </p:nvCxnSpPr>
        <p:spPr>
          <a:xfrm>
            <a:off x="6497256" y="406623"/>
            <a:ext cx="2925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DF3B32A4-A9E9-7597-7A70-9634D334443B}"/>
              </a:ext>
            </a:extLst>
          </p:cNvPr>
          <p:cNvCxnSpPr>
            <a:cxnSpLocks/>
          </p:cNvCxnSpPr>
          <p:nvPr/>
        </p:nvCxnSpPr>
        <p:spPr>
          <a:xfrm flipH="1">
            <a:off x="7163769" y="843623"/>
            <a:ext cx="2595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313BDF3D-779B-021F-0888-BBF0210C828B}"/>
              </a:ext>
            </a:extLst>
          </p:cNvPr>
          <p:cNvSpPr/>
          <p:nvPr/>
        </p:nvSpPr>
        <p:spPr>
          <a:xfrm>
            <a:off x="5695702" y="688323"/>
            <a:ext cx="2550326" cy="909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1" name="Content Placeholder 2">
            <a:extLst>
              <a:ext uri="{FF2B5EF4-FFF2-40B4-BE49-F238E27FC236}">
                <a16:creationId xmlns:a16="http://schemas.microsoft.com/office/drawing/2014/main" id="{D420A1DC-913B-15D5-9E71-CB7658AED507}"/>
              </a:ext>
            </a:extLst>
          </p:cNvPr>
          <p:cNvSpPr txBox="1">
            <a:spLocks/>
          </p:cNvSpPr>
          <p:nvPr/>
        </p:nvSpPr>
        <p:spPr>
          <a:xfrm>
            <a:off x="5877899" y="181460"/>
            <a:ext cx="946441" cy="315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primer</a:t>
            </a:r>
            <a:endParaRPr lang="en-AU" sz="1200">
              <a:sym typeface="Wingdings" panose="05000000000000000000" pitchFamily="2" charset="2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0D0E73B-E20A-2BD9-795C-843D3D736FA4}"/>
              </a:ext>
            </a:extLst>
          </p:cNvPr>
          <p:cNvSpPr/>
          <p:nvPr/>
        </p:nvSpPr>
        <p:spPr>
          <a:xfrm>
            <a:off x="7423271" y="766825"/>
            <a:ext cx="566804" cy="13315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Content Placeholder 2">
            <a:extLst>
              <a:ext uri="{FF2B5EF4-FFF2-40B4-BE49-F238E27FC236}">
                <a16:creationId xmlns:a16="http://schemas.microsoft.com/office/drawing/2014/main" id="{18BBECE5-A856-F4E1-8168-EF60C6E33BA9}"/>
              </a:ext>
            </a:extLst>
          </p:cNvPr>
          <p:cNvSpPr txBox="1">
            <a:spLocks/>
          </p:cNvSpPr>
          <p:nvPr/>
        </p:nvSpPr>
        <p:spPr>
          <a:xfrm>
            <a:off x="7392635" y="861374"/>
            <a:ext cx="946441" cy="315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primer</a:t>
            </a:r>
            <a:endParaRPr lang="en-AU" sz="1200">
              <a:sym typeface="Wingdings" panose="05000000000000000000" pitchFamily="2" charset="2"/>
            </a:endParaRPr>
          </a:p>
        </p:txBody>
      </p: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A67ABC6B-08F1-1E99-3751-95B8C145D325}"/>
              </a:ext>
            </a:extLst>
          </p:cNvPr>
          <p:cNvCxnSpPr>
            <a:cxnSpLocks/>
          </p:cNvCxnSpPr>
          <p:nvPr/>
        </p:nvCxnSpPr>
        <p:spPr>
          <a:xfrm>
            <a:off x="9844338" y="258116"/>
            <a:ext cx="0" cy="30628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2E2EA43A-80ED-BAEA-3C2F-05DF222A9FAF}"/>
              </a:ext>
            </a:extLst>
          </p:cNvPr>
          <p:cNvSpPr/>
          <p:nvPr/>
        </p:nvSpPr>
        <p:spPr>
          <a:xfrm>
            <a:off x="9042784" y="518937"/>
            <a:ext cx="2550326" cy="909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5B521E74-797F-6CD4-5965-C8E42C9E20A0}"/>
              </a:ext>
            </a:extLst>
          </p:cNvPr>
          <p:cNvSpPr/>
          <p:nvPr/>
        </p:nvSpPr>
        <p:spPr>
          <a:xfrm>
            <a:off x="9266105" y="384295"/>
            <a:ext cx="566804" cy="1331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F21B2CD9-1FB8-CE30-5D7A-447CE50D5369}"/>
              </a:ext>
            </a:extLst>
          </p:cNvPr>
          <p:cNvCxnSpPr>
            <a:cxnSpLocks/>
          </p:cNvCxnSpPr>
          <p:nvPr/>
        </p:nvCxnSpPr>
        <p:spPr>
          <a:xfrm>
            <a:off x="9844338" y="405687"/>
            <a:ext cx="2925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82BBCC35-5DC8-E5FD-FB00-AE3414C95690}"/>
              </a:ext>
            </a:extLst>
          </p:cNvPr>
          <p:cNvCxnSpPr>
            <a:cxnSpLocks/>
          </p:cNvCxnSpPr>
          <p:nvPr/>
        </p:nvCxnSpPr>
        <p:spPr>
          <a:xfrm flipH="1">
            <a:off x="10510851" y="842687"/>
            <a:ext cx="2595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4A2DECB4-2A31-19D5-6DC7-852BC1803AFD}"/>
              </a:ext>
            </a:extLst>
          </p:cNvPr>
          <p:cNvSpPr/>
          <p:nvPr/>
        </p:nvSpPr>
        <p:spPr>
          <a:xfrm>
            <a:off x="9042784" y="687387"/>
            <a:ext cx="2550326" cy="909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2" name="Content Placeholder 2">
            <a:extLst>
              <a:ext uri="{FF2B5EF4-FFF2-40B4-BE49-F238E27FC236}">
                <a16:creationId xmlns:a16="http://schemas.microsoft.com/office/drawing/2014/main" id="{660B1E71-DAA9-9C3C-6F76-E77DBE413D01}"/>
              </a:ext>
            </a:extLst>
          </p:cNvPr>
          <p:cNvSpPr txBox="1">
            <a:spLocks/>
          </p:cNvSpPr>
          <p:nvPr/>
        </p:nvSpPr>
        <p:spPr>
          <a:xfrm>
            <a:off x="9224981" y="180524"/>
            <a:ext cx="946441" cy="315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primer</a:t>
            </a:r>
            <a:endParaRPr lang="en-AU" sz="1200">
              <a:sym typeface="Wingdings" panose="05000000000000000000" pitchFamily="2" charset="2"/>
            </a:endParaRPr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D942C0B9-A9E0-C6B3-A99F-942AA84C4137}"/>
              </a:ext>
            </a:extLst>
          </p:cNvPr>
          <p:cNvSpPr/>
          <p:nvPr/>
        </p:nvSpPr>
        <p:spPr>
          <a:xfrm>
            <a:off x="10770353" y="765889"/>
            <a:ext cx="566804" cy="1331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5" name="Content Placeholder 2">
            <a:extLst>
              <a:ext uri="{FF2B5EF4-FFF2-40B4-BE49-F238E27FC236}">
                <a16:creationId xmlns:a16="http://schemas.microsoft.com/office/drawing/2014/main" id="{14651C64-7677-F0E5-A59F-272093020773}"/>
              </a:ext>
            </a:extLst>
          </p:cNvPr>
          <p:cNvSpPr txBox="1">
            <a:spLocks/>
          </p:cNvSpPr>
          <p:nvPr/>
        </p:nvSpPr>
        <p:spPr>
          <a:xfrm>
            <a:off x="10752161" y="869582"/>
            <a:ext cx="946441" cy="38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primer</a:t>
            </a:r>
            <a:endParaRPr lang="en-AU" sz="1200">
              <a:sym typeface="Wingdings" panose="05000000000000000000" pitchFamily="2" charset="2"/>
            </a:endParaRPr>
          </a:p>
        </p:txBody>
      </p:sp>
      <p:sp>
        <p:nvSpPr>
          <p:cNvPr id="1087" name="Content Placeholder 2">
            <a:extLst>
              <a:ext uri="{FF2B5EF4-FFF2-40B4-BE49-F238E27FC236}">
                <a16:creationId xmlns:a16="http://schemas.microsoft.com/office/drawing/2014/main" id="{B9DD8AB2-3851-9A9F-1549-E1D529A9B289}"/>
              </a:ext>
            </a:extLst>
          </p:cNvPr>
          <p:cNvSpPr txBox="1">
            <a:spLocks/>
          </p:cNvSpPr>
          <p:nvPr/>
        </p:nvSpPr>
        <p:spPr>
          <a:xfrm>
            <a:off x="6539674" y="1175534"/>
            <a:ext cx="946441" cy="315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600" b="1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Gene2</a:t>
            </a:r>
            <a:endParaRPr lang="en-AU" sz="1600" b="1" i="1" dirty="0">
              <a:solidFill>
                <a:schemeClr val="accent2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3E2FE916-F83C-DBBD-EAEE-F7687BE37B57}"/>
              </a:ext>
            </a:extLst>
          </p:cNvPr>
          <p:cNvCxnSpPr>
            <a:cxnSpLocks/>
          </p:cNvCxnSpPr>
          <p:nvPr/>
        </p:nvCxnSpPr>
        <p:spPr>
          <a:xfrm>
            <a:off x="4455826" y="259052"/>
            <a:ext cx="0" cy="73200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686ED3C6-4E4D-DEA8-43E3-CEA46B66938B}"/>
              </a:ext>
            </a:extLst>
          </p:cNvPr>
          <p:cNvCxnSpPr>
            <a:cxnSpLocks/>
          </p:cNvCxnSpPr>
          <p:nvPr/>
        </p:nvCxnSpPr>
        <p:spPr>
          <a:xfrm>
            <a:off x="6497256" y="258116"/>
            <a:ext cx="0" cy="73200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094B44B9-8C18-AB9F-BB0F-835954BD0E11}"/>
              </a:ext>
            </a:extLst>
          </p:cNvPr>
          <p:cNvCxnSpPr>
            <a:cxnSpLocks/>
          </p:cNvCxnSpPr>
          <p:nvPr/>
        </p:nvCxnSpPr>
        <p:spPr>
          <a:xfrm>
            <a:off x="7423271" y="258116"/>
            <a:ext cx="0" cy="73200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AA61F77C-7B80-E778-8F37-C460507AB338}"/>
              </a:ext>
            </a:extLst>
          </p:cNvPr>
          <p:cNvCxnSpPr>
            <a:cxnSpLocks/>
          </p:cNvCxnSpPr>
          <p:nvPr/>
        </p:nvCxnSpPr>
        <p:spPr>
          <a:xfrm>
            <a:off x="9844338" y="258116"/>
            <a:ext cx="0" cy="73200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FE00586F-B815-F726-404B-A26C1CBD99B0}"/>
              </a:ext>
            </a:extLst>
          </p:cNvPr>
          <p:cNvCxnSpPr>
            <a:cxnSpLocks/>
          </p:cNvCxnSpPr>
          <p:nvPr/>
        </p:nvCxnSpPr>
        <p:spPr>
          <a:xfrm>
            <a:off x="10770353" y="258116"/>
            <a:ext cx="0" cy="73200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Straight Arrow Connector 1094">
            <a:extLst>
              <a:ext uri="{FF2B5EF4-FFF2-40B4-BE49-F238E27FC236}">
                <a16:creationId xmlns:a16="http://schemas.microsoft.com/office/drawing/2014/main" id="{88719AAF-D664-1F79-A8B9-9560B210091F}"/>
              </a:ext>
            </a:extLst>
          </p:cNvPr>
          <p:cNvCxnSpPr>
            <a:cxnSpLocks/>
          </p:cNvCxnSpPr>
          <p:nvPr/>
        </p:nvCxnSpPr>
        <p:spPr>
          <a:xfrm>
            <a:off x="3924206" y="1608685"/>
            <a:ext cx="0" cy="395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3" name="Group 1502">
            <a:extLst>
              <a:ext uri="{FF2B5EF4-FFF2-40B4-BE49-F238E27FC236}">
                <a16:creationId xmlns:a16="http://schemas.microsoft.com/office/drawing/2014/main" id="{2BABD884-6BEF-D667-15CB-8396A8ED87ED}"/>
              </a:ext>
            </a:extLst>
          </p:cNvPr>
          <p:cNvGrpSpPr/>
          <p:nvPr/>
        </p:nvGrpSpPr>
        <p:grpSpPr>
          <a:xfrm>
            <a:off x="2986841" y="2103514"/>
            <a:ext cx="1802700" cy="515766"/>
            <a:chOff x="2986841" y="2103514"/>
            <a:chExt cx="1802700" cy="515766"/>
          </a:xfrm>
        </p:grpSpPr>
        <p:grpSp>
          <p:nvGrpSpPr>
            <p:cNvPr id="1099" name="Group 1098">
              <a:extLst>
                <a:ext uri="{FF2B5EF4-FFF2-40B4-BE49-F238E27FC236}">
                  <a16:creationId xmlns:a16="http://schemas.microsoft.com/office/drawing/2014/main" id="{452D6700-417B-556F-6E6B-19075F357AE9}"/>
                </a:ext>
              </a:extLst>
            </p:cNvPr>
            <p:cNvGrpSpPr/>
            <p:nvPr/>
          </p:nvGrpSpPr>
          <p:grpSpPr>
            <a:xfrm rot="1396914">
              <a:off x="3485453" y="2161287"/>
              <a:ext cx="492983" cy="43396"/>
              <a:chOff x="2900900" y="3223662"/>
              <a:chExt cx="4527790" cy="133170"/>
            </a:xfrm>
          </p:grpSpPr>
          <p:sp>
            <p:nvSpPr>
              <p:cNvPr id="1177" name="Rectangle 1176">
                <a:extLst>
                  <a:ext uri="{FF2B5EF4-FFF2-40B4-BE49-F238E27FC236}">
                    <a16:creationId xmlns:a16="http://schemas.microsoft.com/office/drawing/2014/main" id="{A299F046-8433-7F9B-563B-5C65EDF46544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78" name="Rectangle 1177">
                <a:extLst>
                  <a:ext uri="{FF2B5EF4-FFF2-40B4-BE49-F238E27FC236}">
                    <a16:creationId xmlns:a16="http://schemas.microsoft.com/office/drawing/2014/main" id="{DE7C81CE-F5AA-2F50-2848-917836759181}"/>
                  </a:ext>
                </a:extLst>
              </p:cNvPr>
              <p:cNvSpPr/>
              <p:nvPr/>
            </p:nvSpPr>
            <p:spPr>
              <a:xfrm>
                <a:off x="2900900" y="3230260"/>
                <a:ext cx="942461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79" name="Rectangle 1178">
                <a:extLst>
                  <a:ext uri="{FF2B5EF4-FFF2-40B4-BE49-F238E27FC236}">
                    <a16:creationId xmlns:a16="http://schemas.microsoft.com/office/drawing/2014/main" id="{A6E833BE-B725-9AA4-1761-D0895B764582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00" name="Group 1099">
              <a:extLst>
                <a:ext uri="{FF2B5EF4-FFF2-40B4-BE49-F238E27FC236}">
                  <a16:creationId xmlns:a16="http://schemas.microsoft.com/office/drawing/2014/main" id="{D3A81170-B342-71CD-048A-475440B7BED9}"/>
                </a:ext>
              </a:extLst>
            </p:cNvPr>
            <p:cNvGrpSpPr/>
            <p:nvPr/>
          </p:nvGrpSpPr>
          <p:grpSpPr>
            <a:xfrm rot="2685379">
              <a:off x="2986841" y="2349290"/>
              <a:ext cx="492983" cy="50460"/>
              <a:chOff x="2900900" y="3223662"/>
              <a:chExt cx="4527790" cy="133170"/>
            </a:xfrm>
          </p:grpSpPr>
          <p:sp>
            <p:nvSpPr>
              <p:cNvPr id="1174" name="Rectangle 1173">
                <a:extLst>
                  <a:ext uri="{FF2B5EF4-FFF2-40B4-BE49-F238E27FC236}">
                    <a16:creationId xmlns:a16="http://schemas.microsoft.com/office/drawing/2014/main" id="{DC0F77D8-B525-C04A-D9F0-32C43505C43C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75" name="Rectangle 1174">
                <a:extLst>
                  <a:ext uri="{FF2B5EF4-FFF2-40B4-BE49-F238E27FC236}">
                    <a16:creationId xmlns:a16="http://schemas.microsoft.com/office/drawing/2014/main" id="{2445DF33-D834-FF8F-3187-62DBEAF127B4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76" name="Rectangle 1175">
                <a:extLst>
                  <a:ext uri="{FF2B5EF4-FFF2-40B4-BE49-F238E27FC236}">
                    <a16:creationId xmlns:a16="http://schemas.microsoft.com/office/drawing/2014/main" id="{76D6F538-EEC9-FBE7-E4CE-714C123DF6C4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01" name="Group 1100">
              <a:extLst>
                <a:ext uri="{FF2B5EF4-FFF2-40B4-BE49-F238E27FC236}">
                  <a16:creationId xmlns:a16="http://schemas.microsoft.com/office/drawing/2014/main" id="{913F5F7E-2E7B-F567-C834-A341169E2ADC}"/>
                </a:ext>
              </a:extLst>
            </p:cNvPr>
            <p:cNvGrpSpPr/>
            <p:nvPr/>
          </p:nvGrpSpPr>
          <p:grpSpPr>
            <a:xfrm rot="10800000">
              <a:off x="3320935" y="2345533"/>
              <a:ext cx="492983" cy="43396"/>
              <a:chOff x="2900900" y="3223662"/>
              <a:chExt cx="4527790" cy="133170"/>
            </a:xfrm>
          </p:grpSpPr>
          <p:sp>
            <p:nvSpPr>
              <p:cNvPr id="1168" name="Rectangle 1167">
                <a:extLst>
                  <a:ext uri="{FF2B5EF4-FFF2-40B4-BE49-F238E27FC236}">
                    <a16:creationId xmlns:a16="http://schemas.microsoft.com/office/drawing/2014/main" id="{F02D82F8-B83A-1D22-57D3-986AEB628C81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69" name="Rectangle 1168">
                <a:extLst>
                  <a:ext uri="{FF2B5EF4-FFF2-40B4-BE49-F238E27FC236}">
                    <a16:creationId xmlns:a16="http://schemas.microsoft.com/office/drawing/2014/main" id="{74CE3786-B72D-9F8E-D1D2-B852046D88A6}"/>
                  </a:ext>
                </a:extLst>
              </p:cNvPr>
              <p:cNvSpPr/>
              <p:nvPr/>
            </p:nvSpPr>
            <p:spPr>
              <a:xfrm>
                <a:off x="2900900" y="3230260"/>
                <a:ext cx="942461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73" name="Rectangle 1172">
                <a:extLst>
                  <a:ext uri="{FF2B5EF4-FFF2-40B4-BE49-F238E27FC236}">
                    <a16:creationId xmlns:a16="http://schemas.microsoft.com/office/drawing/2014/main" id="{08814530-BD30-5DCB-0D34-F812D5520709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09" name="Group 1108">
              <a:extLst>
                <a:ext uri="{FF2B5EF4-FFF2-40B4-BE49-F238E27FC236}">
                  <a16:creationId xmlns:a16="http://schemas.microsoft.com/office/drawing/2014/main" id="{769A5DB9-F71A-C3F5-84AA-952D3AB8FB43}"/>
                </a:ext>
              </a:extLst>
            </p:cNvPr>
            <p:cNvGrpSpPr/>
            <p:nvPr/>
          </p:nvGrpSpPr>
          <p:grpSpPr>
            <a:xfrm rot="341165">
              <a:off x="3540786" y="2561381"/>
              <a:ext cx="492983" cy="43396"/>
              <a:chOff x="2900900" y="3223662"/>
              <a:chExt cx="4527790" cy="133170"/>
            </a:xfrm>
          </p:grpSpPr>
          <p:sp>
            <p:nvSpPr>
              <p:cNvPr id="1162" name="Rectangle 1161">
                <a:extLst>
                  <a:ext uri="{FF2B5EF4-FFF2-40B4-BE49-F238E27FC236}">
                    <a16:creationId xmlns:a16="http://schemas.microsoft.com/office/drawing/2014/main" id="{5F16C751-DBDD-0273-BB1C-20B74395F100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63" name="Rectangle 1162">
                <a:extLst>
                  <a:ext uri="{FF2B5EF4-FFF2-40B4-BE49-F238E27FC236}">
                    <a16:creationId xmlns:a16="http://schemas.microsoft.com/office/drawing/2014/main" id="{ACCA0F97-ACE6-46F3-8D3B-8560E8D597DA}"/>
                  </a:ext>
                </a:extLst>
              </p:cNvPr>
              <p:cNvSpPr/>
              <p:nvPr/>
            </p:nvSpPr>
            <p:spPr>
              <a:xfrm>
                <a:off x="2900900" y="3230260"/>
                <a:ext cx="942461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64" name="Rectangle 1163">
                <a:extLst>
                  <a:ext uri="{FF2B5EF4-FFF2-40B4-BE49-F238E27FC236}">
                    <a16:creationId xmlns:a16="http://schemas.microsoft.com/office/drawing/2014/main" id="{DFCA8087-8B3B-5417-0949-033356081877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10" name="Group 1109">
              <a:extLst>
                <a:ext uri="{FF2B5EF4-FFF2-40B4-BE49-F238E27FC236}">
                  <a16:creationId xmlns:a16="http://schemas.microsoft.com/office/drawing/2014/main" id="{5179014E-E89C-98EC-2899-81466C008329}"/>
                </a:ext>
              </a:extLst>
            </p:cNvPr>
            <p:cNvGrpSpPr/>
            <p:nvPr/>
          </p:nvGrpSpPr>
          <p:grpSpPr>
            <a:xfrm rot="21016596">
              <a:off x="4020187" y="2286889"/>
              <a:ext cx="492983" cy="43396"/>
              <a:chOff x="2900900" y="3223662"/>
              <a:chExt cx="4527790" cy="133170"/>
            </a:xfrm>
          </p:grpSpPr>
          <p:sp>
            <p:nvSpPr>
              <p:cNvPr id="1139" name="Rectangle 1138">
                <a:extLst>
                  <a:ext uri="{FF2B5EF4-FFF2-40B4-BE49-F238E27FC236}">
                    <a16:creationId xmlns:a16="http://schemas.microsoft.com/office/drawing/2014/main" id="{9D5DE0C1-7B19-A8A0-ACBD-2AA8EA3C1A99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40" name="Rectangle 1139">
                <a:extLst>
                  <a:ext uri="{FF2B5EF4-FFF2-40B4-BE49-F238E27FC236}">
                    <a16:creationId xmlns:a16="http://schemas.microsoft.com/office/drawing/2014/main" id="{EB8C851A-936E-14F5-DC8E-D17AA29E2773}"/>
                  </a:ext>
                </a:extLst>
              </p:cNvPr>
              <p:cNvSpPr/>
              <p:nvPr/>
            </p:nvSpPr>
            <p:spPr>
              <a:xfrm>
                <a:off x="2900900" y="3230260"/>
                <a:ext cx="942461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53" name="Rectangle 1152">
                <a:extLst>
                  <a:ext uri="{FF2B5EF4-FFF2-40B4-BE49-F238E27FC236}">
                    <a16:creationId xmlns:a16="http://schemas.microsoft.com/office/drawing/2014/main" id="{880049BE-69FB-4C8D-81CE-B44A64C6117B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11" name="Group 1110">
              <a:extLst>
                <a:ext uri="{FF2B5EF4-FFF2-40B4-BE49-F238E27FC236}">
                  <a16:creationId xmlns:a16="http://schemas.microsoft.com/office/drawing/2014/main" id="{D83B04E5-7618-C35E-91B1-432E236E4ED3}"/>
                </a:ext>
              </a:extLst>
            </p:cNvPr>
            <p:cNvGrpSpPr/>
            <p:nvPr/>
          </p:nvGrpSpPr>
          <p:grpSpPr>
            <a:xfrm rot="21016596">
              <a:off x="3813880" y="2441918"/>
              <a:ext cx="492983" cy="43396"/>
              <a:chOff x="2900900" y="3223662"/>
              <a:chExt cx="4527790" cy="133170"/>
            </a:xfrm>
          </p:grpSpPr>
          <p:sp>
            <p:nvSpPr>
              <p:cNvPr id="1136" name="Rectangle 1135">
                <a:extLst>
                  <a:ext uri="{FF2B5EF4-FFF2-40B4-BE49-F238E27FC236}">
                    <a16:creationId xmlns:a16="http://schemas.microsoft.com/office/drawing/2014/main" id="{39EE98E5-DDC5-F74A-2006-82DDDCFEAC5C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37" name="Rectangle 1136">
                <a:extLst>
                  <a:ext uri="{FF2B5EF4-FFF2-40B4-BE49-F238E27FC236}">
                    <a16:creationId xmlns:a16="http://schemas.microsoft.com/office/drawing/2014/main" id="{728E8A13-F2AF-B7B0-5D35-801BAE94595A}"/>
                  </a:ext>
                </a:extLst>
              </p:cNvPr>
              <p:cNvSpPr/>
              <p:nvPr/>
            </p:nvSpPr>
            <p:spPr>
              <a:xfrm>
                <a:off x="2900900" y="3230260"/>
                <a:ext cx="942461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38" name="Rectangle 1137">
                <a:extLst>
                  <a:ext uri="{FF2B5EF4-FFF2-40B4-BE49-F238E27FC236}">
                    <a16:creationId xmlns:a16="http://schemas.microsoft.com/office/drawing/2014/main" id="{D02A9371-C201-8E22-AE99-066CAFDF4D5B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12" name="Group 1111">
              <a:extLst>
                <a:ext uri="{FF2B5EF4-FFF2-40B4-BE49-F238E27FC236}">
                  <a16:creationId xmlns:a16="http://schemas.microsoft.com/office/drawing/2014/main" id="{595EB6EA-1B70-878C-0EC8-9EAEA3F5F318}"/>
                </a:ext>
              </a:extLst>
            </p:cNvPr>
            <p:cNvGrpSpPr/>
            <p:nvPr/>
          </p:nvGrpSpPr>
          <p:grpSpPr>
            <a:xfrm rot="20093684">
              <a:off x="4083950" y="2500880"/>
              <a:ext cx="492983" cy="55053"/>
              <a:chOff x="2900900" y="3223662"/>
              <a:chExt cx="4527790" cy="133170"/>
            </a:xfrm>
          </p:grpSpPr>
          <p:sp>
            <p:nvSpPr>
              <p:cNvPr id="1133" name="Rectangle 1132">
                <a:extLst>
                  <a:ext uri="{FF2B5EF4-FFF2-40B4-BE49-F238E27FC236}">
                    <a16:creationId xmlns:a16="http://schemas.microsoft.com/office/drawing/2014/main" id="{76B0468F-BB45-D385-B353-6BE1152F59C1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34" name="Rectangle 1133">
                <a:extLst>
                  <a:ext uri="{FF2B5EF4-FFF2-40B4-BE49-F238E27FC236}">
                    <a16:creationId xmlns:a16="http://schemas.microsoft.com/office/drawing/2014/main" id="{66179667-7140-ED64-6470-F2ACBA0602A4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35" name="Rectangle 1134">
                <a:extLst>
                  <a:ext uri="{FF2B5EF4-FFF2-40B4-BE49-F238E27FC236}">
                    <a16:creationId xmlns:a16="http://schemas.microsoft.com/office/drawing/2014/main" id="{E10B9E15-B795-D391-4339-282B56AB2AA5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13" name="Group 1112">
              <a:extLst>
                <a:ext uri="{FF2B5EF4-FFF2-40B4-BE49-F238E27FC236}">
                  <a16:creationId xmlns:a16="http://schemas.microsoft.com/office/drawing/2014/main" id="{571A6365-C5EA-AB3C-E05E-3FEB3618C756}"/>
                </a:ext>
              </a:extLst>
            </p:cNvPr>
            <p:cNvGrpSpPr/>
            <p:nvPr/>
          </p:nvGrpSpPr>
          <p:grpSpPr>
            <a:xfrm rot="8024009">
              <a:off x="4507543" y="2337281"/>
              <a:ext cx="515766" cy="48231"/>
              <a:chOff x="2900900" y="3223662"/>
              <a:chExt cx="4527790" cy="133170"/>
            </a:xfrm>
          </p:grpSpPr>
          <p:sp>
            <p:nvSpPr>
              <p:cNvPr id="1114" name="Rectangle 1113">
                <a:extLst>
                  <a:ext uri="{FF2B5EF4-FFF2-40B4-BE49-F238E27FC236}">
                    <a16:creationId xmlns:a16="http://schemas.microsoft.com/office/drawing/2014/main" id="{FFB7F8A6-8DA8-DCC2-515C-7E90C270960D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15" name="Rectangle 1114">
                <a:extLst>
                  <a:ext uri="{FF2B5EF4-FFF2-40B4-BE49-F238E27FC236}">
                    <a16:creationId xmlns:a16="http://schemas.microsoft.com/office/drawing/2014/main" id="{0F10E836-B10A-63AE-7E82-B2294ECDB6FF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16" name="Rectangle 1115">
                <a:extLst>
                  <a:ext uri="{FF2B5EF4-FFF2-40B4-BE49-F238E27FC236}">
                    <a16:creationId xmlns:a16="http://schemas.microsoft.com/office/drawing/2014/main" id="{9F8DDF43-9F08-9D72-6B01-BD978AA04175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502" name="Group 1501">
            <a:extLst>
              <a:ext uri="{FF2B5EF4-FFF2-40B4-BE49-F238E27FC236}">
                <a16:creationId xmlns:a16="http://schemas.microsoft.com/office/drawing/2014/main" id="{22BA091A-8136-8700-3D17-C50CFF9D0625}"/>
              </a:ext>
            </a:extLst>
          </p:cNvPr>
          <p:cNvGrpSpPr/>
          <p:nvPr/>
        </p:nvGrpSpPr>
        <p:grpSpPr>
          <a:xfrm>
            <a:off x="6002969" y="2072938"/>
            <a:ext cx="1802700" cy="515766"/>
            <a:chOff x="6002969" y="2072938"/>
            <a:chExt cx="1802700" cy="515766"/>
          </a:xfrm>
        </p:grpSpPr>
        <p:grpSp>
          <p:nvGrpSpPr>
            <p:cNvPr id="1181" name="Group 1180">
              <a:extLst>
                <a:ext uri="{FF2B5EF4-FFF2-40B4-BE49-F238E27FC236}">
                  <a16:creationId xmlns:a16="http://schemas.microsoft.com/office/drawing/2014/main" id="{09539F38-30A3-46FC-3D31-0BC5B6F2B98C}"/>
                </a:ext>
              </a:extLst>
            </p:cNvPr>
            <p:cNvGrpSpPr/>
            <p:nvPr/>
          </p:nvGrpSpPr>
          <p:grpSpPr>
            <a:xfrm rot="1396914">
              <a:off x="6501581" y="2130711"/>
              <a:ext cx="492983" cy="43396"/>
              <a:chOff x="2900900" y="3223662"/>
              <a:chExt cx="4527790" cy="133170"/>
            </a:xfrm>
          </p:grpSpPr>
          <p:sp>
            <p:nvSpPr>
              <p:cNvPr id="1210" name="Rectangle 1209">
                <a:extLst>
                  <a:ext uri="{FF2B5EF4-FFF2-40B4-BE49-F238E27FC236}">
                    <a16:creationId xmlns:a16="http://schemas.microsoft.com/office/drawing/2014/main" id="{D8C5F0B0-1192-F6BD-C7DB-CAF00B784D4A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11" name="Rectangle 1210">
                <a:extLst>
                  <a:ext uri="{FF2B5EF4-FFF2-40B4-BE49-F238E27FC236}">
                    <a16:creationId xmlns:a16="http://schemas.microsoft.com/office/drawing/2014/main" id="{8BD69ECA-A4D3-2A80-8DF6-B9FD2F352F60}"/>
                  </a:ext>
                </a:extLst>
              </p:cNvPr>
              <p:cNvSpPr/>
              <p:nvPr/>
            </p:nvSpPr>
            <p:spPr>
              <a:xfrm>
                <a:off x="2900900" y="3230260"/>
                <a:ext cx="942461" cy="11612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12" name="Rectangle 1211">
                <a:extLst>
                  <a:ext uri="{FF2B5EF4-FFF2-40B4-BE49-F238E27FC236}">
                    <a16:creationId xmlns:a16="http://schemas.microsoft.com/office/drawing/2014/main" id="{0B34CD5C-3C8A-48F8-60C4-DEFD6DD58389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82" name="Group 1181">
              <a:extLst>
                <a:ext uri="{FF2B5EF4-FFF2-40B4-BE49-F238E27FC236}">
                  <a16:creationId xmlns:a16="http://schemas.microsoft.com/office/drawing/2014/main" id="{A873B151-EA1B-63B9-11EA-C07E6E3970AF}"/>
                </a:ext>
              </a:extLst>
            </p:cNvPr>
            <p:cNvGrpSpPr/>
            <p:nvPr/>
          </p:nvGrpSpPr>
          <p:grpSpPr>
            <a:xfrm rot="2685379">
              <a:off x="6002969" y="2318714"/>
              <a:ext cx="492983" cy="50460"/>
              <a:chOff x="2900900" y="3223662"/>
              <a:chExt cx="4527790" cy="133170"/>
            </a:xfrm>
          </p:grpSpPr>
          <p:sp>
            <p:nvSpPr>
              <p:cNvPr id="1207" name="Rectangle 1206">
                <a:extLst>
                  <a:ext uri="{FF2B5EF4-FFF2-40B4-BE49-F238E27FC236}">
                    <a16:creationId xmlns:a16="http://schemas.microsoft.com/office/drawing/2014/main" id="{9899813C-EA5E-3523-9D91-048C006A2D01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8" name="Rectangle 1207">
                <a:extLst>
                  <a:ext uri="{FF2B5EF4-FFF2-40B4-BE49-F238E27FC236}">
                    <a16:creationId xmlns:a16="http://schemas.microsoft.com/office/drawing/2014/main" id="{13F59218-F19B-1E8B-5789-93015CFB6560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9" name="Rectangle 1208">
                <a:extLst>
                  <a:ext uri="{FF2B5EF4-FFF2-40B4-BE49-F238E27FC236}">
                    <a16:creationId xmlns:a16="http://schemas.microsoft.com/office/drawing/2014/main" id="{4BB9F317-2BD2-699F-F990-220AE617FA97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83" name="Group 1182">
              <a:extLst>
                <a:ext uri="{FF2B5EF4-FFF2-40B4-BE49-F238E27FC236}">
                  <a16:creationId xmlns:a16="http://schemas.microsoft.com/office/drawing/2014/main" id="{CCB2ED0A-9421-5103-EDC0-0FA271367B9A}"/>
                </a:ext>
              </a:extLst>
            </p:cNvPr>
            <p:cNvGrpSpPr/>
            <p:nvPr/>
          </p:nvGrpSpPr>
          <p:grpSpPr>
            <a:xfrm rot="10800000">
              <a:off x="6337063" y="2314957"/>
              <a:ext cx="492983" cy="43396"/>
              <a:chOff x="2900900" y="3223662"/>
              <a:chExt cx="4527790" cy="133170"/>
            </a:xfrm>
          </p:grpSpPr>
          <p:sp>
            <p:nvSpPr>
              <p:cNvPr id="1204" name="Rectangle 1203">
                <a:extLst>
                  <a:ext uri="{FF2B5EF4-FFF2-40B4-BE49-F238E27FC236}">
                    <a16:creationId xmlns:a16="http://schemas.microsoft.com/office/drawing/2014/main" id="{ECFA4C9D-F5E2-0BB4-915D-63B4917F6E3D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5" name="Rectangle 1204">
                <a:extLst>
                  <a:ext uri="{FF2B5EF4-FFF2-40B4-BE49-F238E27FC236}">
                    <a16:creationId xmlns:a16="http://schemas.microsoft.com/office/drawing/2014/main" id="{41FBB09B-B819-4A1C-812C-240F040ECD90}"/>
                  </a:ext>
                </a:extLst>
              </p:cNvPr>
              <p:cNvSpPr/>
              <p:nvPr/>
            </p:nvSpPr>
            <p:spPr>
              <a:xfrm>
                <a:off x="2900900" y="3230260"/>
                <a:ext cx="942461" cy="11612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6" name="Rectangle 1205">
                <a:extLst>
                  <a:ext uri="{FF2B5EF4-FFF2-40B4-BE49-F238E27FC236}">
                    <a16:creationId xmlns:a16="http://schemas.microsoft.com/office/drawing/2014/main" id="{19938139-0B7B-AF66-7437-08C4F362A027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84" name="Group 1183">
              <a:extLst>
                <a:ext uri="{FF2B5EF4-FFF2-40B4-BE49-F238E27FC236}">
                  <a16:creationId xmlns:a16="http://schemas.microsoft.com/office/drawing/2014/main" id="{16C5006D-0A6A-6AD5-EE7F-507EA1B10288}"/>
                </a:ext>
              </a:extLst>
            </p:cNvPr>
            <p:cNvGrpSpPr/>
            <p:nvPr/>
          </p:nvGrpSpPr>
          <p:grpSpPr>
            <a:xfrm rot="341165">
              <a:off x="6556914" y="2530805"/>
              <a:ext cx="492983" cy="43396"/>
              <a:chOff x="2900900" y="3223662"/>
              <a:chExt cx="4527790" cy="133170"/>
            </a:xfrm>
          </p:grpSpPr>
          <p:sp>
            <p:nvSpPr>
              <p:cNvPr id="1201" name="Rectangle 1200">
                <a:extLst>
                  <a:ext uri="{FF2B5EF4-FFF2-40B4-BE49-F238E27FC236}">
                    <a16:creationId xmlns:a16="http://schemas.microsoft.com/office/drawing/2014/main" id="{E204CC1C-2266-C4C3-2D22-190E496E2132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2" name="Rectangle 1201">
                <a:extLst>
                  <a:ext uri="{FF2B5EF4-FFF2-40B4-BE49-F238E27FC236}">
                    <a16:creationId xmlns:a16="http://schemas.microsoft.com/office/drawing/2014/main" id="{FAE541FE-0027-E591-E8A1-1A43631525AF}"/>
                  </a:ext>
                </a:extLst>
              </p:cNvPr>
              <p:cNvSpPr/>
              <p:nvPr/>
            </p:nvSpPr>
            <p:spPr>
              <a:xfrm>
                <a:off x="2900900" y="3230260"/>
                <a:ext cx="942461" cy="11612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3" name="Rectangle 1202">
                <a:extLst>
                  <a:ext uri="{FF2B5EF4-FFF2-40B4-BE49-F238E27FC236}">
                    <a16:creationId xmlns:a16="http://schemas.microsoft.com/office/drawing/2014/main" id="{670352A7-E86D-8149-3D7F-03FAE9E4DE43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85" name="Group 1184">
              <a:extLst>
                <a:ext uri="{FF2B5EF4-FFF2-40B4-BE49-F238E27FC236}">
                  <a16:creationId xmlns:a16="http://schemas.microsoft.com/office/drawing/2014/main" id="{F78737D9-0CBD-A1C3-B877-6166B4309808}"/>
                </a:ext>
              </a:extLst>
            </p:cNvPr>
            <p:cNvGrpSpPr/>
            <p:nvPr/>
          </p:nvGrpSpPr>
          <p:grpSpPr>
            <a:xfrm rot="21016596">
              <a:off x="7036315" y="2256313"/>
              <a:ext cx="492983" cy="43396"/>
              <a:chOff x="2900900" y="3223662"/>
              <a:chExt cx="4527790" cy="133170"/>
            </a:xfrm>
          </p:grpSpPr>
          <p:sp>
            <p:nvSpPr>
              <p:cNvPr id="1198" name="Rectangle 1197">
                <a:extLst>
                  <a:ext uri="{FF2B5EF4-FFF2-40B4-BE49-F238E27FC236}">
                    <a16:creationId xmlns:a16="http://schemas.microsoft.com/office/drawing/2014/main" id="{5B8F4576-9445-68E5-A79B-0CB5A67E3A97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99" name="Rectangle 1198">
                <a:extLst>
                  <a:ext uri="{FF2B5EF4-FFF2-40B4-BE49-F238E27FC236}">
                    <a16:creationId xmlns:a16="http://schemas.microsoft.com/office/drawing/2014/main" id="{C4CF886C-F251-F6CF-62B0-76AB045524D7}"/>
                  </a:ext>
                </a:extLst>
              </p:cNvPr>
              <p:cNvSpPr/>
              <p:nvPr/>
            </p:nvSpPr>
            <p:spPr>
              <a:xfrm>
                <a:off x="2900900" y="3230260"/>
                <a:ext cx="942461" cy="11612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0" name="Rectangle 1199">
                <a:extLst>
                  <a:ext uri="{FF2B5EF4-FFF2-40B4-BE49-F238E27FC236}">
                    <a16:creationId xmlns:a16="http://schemas.microsoft.com/office/drawing/2014/main" id="{BE4A0129-EB3A-90B8-1DC4-DB402BBADF13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86" name="Group 1185">
              <a:extLst>
                <a:ext uri="{FF2B5EF4-FFF2-40B4-BE49-F238E27FC236}">
                  <a16:creationId xmlns:a16="http://schemas.microsoft.com/office/drawing/2014/main" id="{D994AAAB-3FB3-2B8B-DEBC-1DE91F87B545}"/>
                </a:ext>
              </a:extLst>
            </p:cNvPr>
            <p:cNvGrpSpPr/>
            <p:nvPr/>
          </p:nvGrpSpPr>
          <p:grpSpPr>
            <a:xfrm rot="21016596">
              <a:off x="6830008" y="2411342"/>
              <a:ext cx="492983" cy="43396"/>
              <a:chOff x="2900900" y="3223662"/>
              <a:chExt cx="4527790" cy="133170"/>
            </a:xfrm>
          </p:grpSpPr>
          <p:sp>
            <p:nvSpPr>
              <p:cNvPr id="1195" name="Rectangle 1194">
                <a:extLst>
                  <a:ext uri="{FF2B5EF4-FFF2-40B4-BE49-F238E27FC236}">
                    <a16:creationId xmlns:a16="http://schemas.microsoft.com/office/drawing/2014/main" id="{9C056498-1820-A7E5-9B02-B2261B32E805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96" name="Rectangle 1195">
                <a:extLst>
                  <a:ext uri="{FF2B5EF4-FFF2-40B4-BE49-F238E27FC236}">
                    <a16:creationId xmlns:a16="http://schemas.microsoft.com/office/drawing/2014/main" id="{923482F6-0B8A-4123-B9E4-E0AA69B56592}"/>
                  </a:ext>
                </a:extLst>
              </p:cNvPr>
              <p:cNvSpPr/>
              <p:nvPr/>
            </p:nvSpPr>
            <p:spPr>
              <a:xfrm>
                <a:off x="2900900" y="3230260"/>
                <a:ext cx="942461" cy="11612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97" name="Rectangle 1196">
                <a:extLst>
                  <a:ext uri="{FF2B5EF4-FFF2-40B4-BE49-F238E27FC236}">
                    <a16:creationId xmlns:a16="http://schemas.microsoft.com/office/drawing/2014/main" id="{A0656BD1-F6EB-D477-59E9-95A19ABD8EBB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87" name="Group 1186">
              <a:extLst>
                <a:ext uri="{FF2B5EF4-FFF2-40B4-BE49-F238E27FC236}">
                  <a16:creationId xmlns:a16="http://schemas.microsoft.com/office/drawing/2014/main" id="{27055B4C-32B8-B25C-97A7-6DEC81CF69BD}"/>
                </a:ext>
              </a:extLst>
            </p:cNvPr>
            <p:cNvGrpSpPr/>
            <p:nvPr/>
          </p:nvGrpSpPr>
          <p:grpSpPr>
            <a:xfrm rot="20093684">
              <a:off x="7100078" y="2470304"/>
              <a:ext cx="492983" cy="55053"/>
              <a:chOff x="2900900" y="3223662"/>
              <a:chExt cx="4527790" cy="133170"/>
            </a:xfrm>
          </p:grpSpPr>
          <p:sp>
            <p:nvSpPr>
              <p:cNvPr id="1192" name="Rectangle 1191">
                <a:extLst>
                  <a:ext uri="{FF2B5EF4-FFF2-40B4-BE49-F238E27FC236}">
                    <a16:creationId xmlns:a16="http://schemas.microsoft.com/office/drawing/2014/main" id="{C2F99964-8726-7761-F47A-0ADA81DBC030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93" name="Rectangle 1192">
                <a:extLst>
                  <a:ext uri="{FF2B5EF4-FFF2-40B4-BE49-F238E27FC236}">
                    <a16:creationId xmlns:a16="http://schemas.microsoft.com/office/drawing/2014/main" id="{B6F4A234-A55E-6EB6-5070-67EB65B0E28F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94" name="Rectangle 1193">
                <a:extLst>
                  <a:ext uri="{FF2B5EF4-FFF2-40B4-BE49-F238E27FC236}">
                    <a16:creationId xmlns:a16="http://schemas.microsoft.com/office/drawing/2014/main" id="{2957FE9A-10E0-9C9D-2757-28EFA00BB23C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88" name="Group 1187">
              <a:extLst>
                <a:ext uri="{FF2B5EF4-FFF2-40B4-BE49-F238E27FC236}">
                  <a16:creationId xmlns:a16="http://schemas.microsoft.com/office/drawing/2014/main" id="{3AAEE990-18D4-A673-2890-C394B4F00E87}"/>
                </a:ext>
              </a:extLst>
            </p:cNvPr>
            <p:cNvGrpSpPr/>
            <p:nvPr/>
          </p:nvGrpSpPr>
          <p:grpSpPr>
            <a:xfrm rot="8024009">
              <a:off x="7523671" y="2306705"/>
              <a:ext cx="515766" cy="48231"/>
              <a:chOff x="2900900" y="3223662"/>
              <a:chExt cx="4527790" cy="133170"/>
            </a:xfrm>
          </p:grpSpPr>
          <p:sp>
            <p:nvSpPr>
              <p:cNvPr id="1189" name="Rectangle 1188">
                <a:extLst>
                  <a:ext uri="{FF2B5EF4-FFF2-40B4-BE49-F238E27FC236}">
                    <a16:creationId xmlns:a16="http://schemas.microsoft.com/office/drawing/2014/main" id="{73ABDA70-A6BB-EDAC-6434-6C501FD13F43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90" name="Rectangle 1189">
                <a:extLst>
                  <a:ext uri="{FF2B5EF4-FFF2-40B4-BE49-F238E27FC236}">
                    <a16:creationId xmlns:a16="http://schemas.microsoft.com/office/drawing/2014/main" id="{DA69CFDF-BB01-FFB7-DC60-0A3B1546C55F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91" name="Rectangle 1190">
                <a:extLst>
                  <a:ext uri="{FF2B5EF4-FFF2-40B4-BE49-F238E27FC236}">
                    <a16:creationId xmlns:a16="http://schemas.microsoft.com/office/drawing/2014/main" id="{266518DD-1D03-8EDA-17D0-09032899F4C7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501" name="Group 1500">
            <a:extLst>
              <a:ext uri="{FF2B5EF4-FFF2-40B4-BE49-F238E27FC236}">
                <a16:creationId xmlns:a16="http://schemas.microsoft.com/office/drawing/2014/main" id="{0556440E-7922-A093-EC26-137A9A3313CF}"/>
              </a:ext>
            </a:extLst>
          </p:cNvPr>
          <p:cNvGrpSpPr/>
          <p:nvPr/>
        </p:nvGrpSpPr>
        <p:grpSpPr>
          <a:xfrm>
            <a:off x="9208045" y="2054586"/>
            <a:ext cx="1802700" cy="515766"/>
            <a:chOff x="9208045" y="2054586"/>
            <a:chExt cx="1802700" cy="515766"/>
          </a:xfrm>
        </p:grpSpPr>
        <p:grpSp>
          <p:nvGrpSpPr>
            <p:cNvPr id="1214" name="Group 1213">
              <a:extLst>
                <a:ext uri="{FF2B5EF4-FFF2-40B4-BE49-F238E27FC236}">
                  <a16:creationId xmlns:a16="http://schemas.microsoft.com/office/drawing/2014/main" id="{02029555-DABE-FC67-F4B2-73A39DDF1632}"/>
                </a:ext>
              </a:extLst>
            </p:cNvPr>
            <p:cNvGrpSpPr/>
            <p:nvPr/>
          </p:nvGrpSpPr>
          <p:grpSpPr>
            <a:xfrm rot="1396914">
              <a:off x="9706657" y="2112359"/>
              <a:ext cx="492983" cy="43396"/>
              <a:chOff x="2900900" y="3223662"/>
              <a:chExt cx="4527790" cy="133170"/>
            </a:xfrm>
          </p:grpSpPr>
          <p:sp>
            <p:nvSpPr>
              <p:cNvPr id="1254" name="Rectangle 1253">
                <a:extLst>
                  <a:ext uri="{FF2B5EF4-FFF2-40B4-BE49-F238E27FC236}">
                    <a16:creationId xmlns:a16="http://schemas.microsoft.com/office/drawing/2014/main" id="{083FC341-CC0C-CAAE-B7E3-257C2A12D724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55" name="Rectangle 1254">
                <a:extLst>
                  <a:ext uri="{FF2B5EF4-FFF2-40B4-BE49-F238E27FC236}">
                    <a16:creationId xmlns:a16="http://schemas.microsoft.com/office/drawing/2014/main" id="{418D9EF4-DFC0-D587-E513-C257DE54E91A}"/>
                  </a:ext>
                </a:extLst>
              </p:cNvPr>
              <p:cNvSpPr/>
              <p:nvPr/>
            </p:nvSpPr>
            <p:spPr>
              <a:xfrm>
                <a:off x="2900900" y="3230260"/>
                <a:ext cx="942461" cy="1161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56" name="Rectangle 1255">
                <a:extLst>
                  <a:ext uri="{FF2B5EF4-FFF2-40B4-BE49-F238E27FC236}">
                    <a16:creationId xmlns:a16="http://schemas.microsoft.com/office/drawing/2014/main" id="{C3A28B6D-4D31-998E-D03C-EAEB7B355C8F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215" name="Group 1214">
              <a:extLst>
                <a:ext uri="{FF2B5EF4-FFF2-40B4-BE49-F238E27FC236}">
                  <a16:creationId xmlns:a16="http://schemas.microsoft.com/office/drawing/2014/main" id="{92B051EE-851D-5A0E-AF6C-FCE292340264}"/>
                </a:ext>
              </a:extLst>
            </p:cNvPr>
            <p:cNvGrpSpPr/>
            <p:nvPr/>
          </p:nvGrpSpPr>
          <p:grpSpPr>
            <a:xfrm rot="2685379">
              <a:off x="9208045" y="2300362"/>
              <a:ext cx="492983" cy="50460"/>
              <a:chOff x="2900900" y="3223662"/>
              <a:chExt cx="4527790" cy="133170"/>
            </a:xfrm>
          </p:grpSpPr>
          <p:sp>
            <p:nvSpPr>
              <p:cNvPr id="1251" name="Rectangle 1250">
                <a:extLst>
                  <a:ext uri="{FF2B5EF4-FFF2-40B4-BE49-F238E27FC236}">
                    <a16:creationId xmlns:a16="http://schemas.microsoft.com/office/drawing/2014/main" id="{74E3ECA4-84FC-050A-34B7-F6E82F2C6589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52" name="Rectangle 1251">
                <a:extLst>
                  <a:ext uri="{FF2B5EF4-FFF2-40B4-BE49-F238E27FC236}">
                    <a16:creationId xmlns:a16="http://schemas.microsoft.com/office/drawing/2014/main" id="{0B98CE15-3442-F022-A7F2-26C78284D1C9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53" name="Rectangle 1252">
                <a:extLst>
                  <a:ext uri="{FF2B5EF4-FFF2-40B4-BE49-F238E27FC236}">
                    <a16:creationId xmlns:a16="http://schemas.microsoft.com/office/drawing/2014/main" id="{C8181ABA-98DE-E64A-A9D4-00A1D224A6F2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216" name="Group 1215">
              <a:extLst>
                <a:ext uri="{FF2B5EF4-FFF2-40B4-BE49-F238E27FC236}">
                  <a16:creationId xmlns:a16="http://schemas.microsoft.com/office/drawing/2014/main" id="{5196D59D-2B5C-15C5-5857-16DE4C8B6213}"/>
                </a:ext>
              </a:extLst>
            </p:cNvPr>
            <p:cNvGrpSpPr/>
            <p:nvPr/>
          </p:nvGrpSpPr>
          <p:grpSpPr>
            <a:xfrm rot="10800000">
              <a:off x="9542139" y="2296605"/>
              <a:ext cx="492983" cy="43396"/>
              <a:chOff x="2900900" y="3223662"/>
              <a:chExt cx="4527790" cy="133170"/>
            </a:xfrm>
          </p:grpSpPr>
          <p:sp>
            <p:nvSpPr>
              <p:cNvPr id="1248" name="Rectangle 1247">
                <a:extLst>
                  <a:ext uri="{FF2B5EF4-FFF2-40B4-BE49-F238E27FC236}">
                    <a16:creationId xmlns:a16="http://schemas.microsoft.com/office/drawing/2014/main" id="{E5F64C92-C57B-1C7A-F087-7AF0DEF2CF8F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49" name="Rectangle 1248">
                <a:extLst>
                  <a:ext uri="{FF2B5EF4-FFF2-40B4-BE49-F238E27FC236}">
                    <a16:creationId xmlns:a16="http://schemas.microsoft.com/office/drawing/2014/main" id="{5BACC460-1A47-F1AC-F5A7-A32A32C7D916}"/>
                  </a:ext>
                </a:extLst>
              </p:cNvPr>
              <p:cNvSpPr/>
              <p:nvPr/>
            </p:nvSpPr>
            <p:spPr>
              <a:xfrm>
                <a:off x="2900900" y="3230260"/>
                <a:ext cx="942461" cy="1161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50" name="Rectangle 1249">
                <a:extLst>
                  <a:ext uri="{FF2B5EF4-FFF2-40B4-BE49-F238E27FC236}">
                    <a16:creationId xmlns:a16="http://schemas.microsoft.com/office/drawing/2014/main" id="{629C157E-0CA0-8AC0-6566-30DF315210B7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217" name="Group 1216">
              <a:extLst>
                <a:ext uri="{FF2B5EF4-FFF2-40B4-BE49-F238E27FC236}">
                  <a16:creationId xmlns:a16="http://schemas.microsoft.com/office/drawing/2014/main" id="{0D665CD3-1787-B935-F8E0-55A50E9B7A58}"/>
                </a:ext>
              </a:extLst>
            </p:cNvPr>
            <p:cNvGrpSpPr/>
            <p:nvPr/>
          </p:nvGrpSpPr>
          <p:grpSpPr>
            <a:xfrm rot="341165">
              <a:off x="9761990" y="2512453"/>
              <a:ext cx="492983" cy="43396"/>
              <a:chOff x="2900900" y="3223662"/>
              <a:chExt cx="4527790" cy="133170"/>
            </a:xfrm>
          </p:grpSpPr>
          <p:sp>
            <p:nvSpPr>
              <p:cNvPr id="1245" name="Rectangle 1244">
                <a:extLst>
                  <a:ext uri="{FF2B5EF4-FFF2-40B4-BE49-F238E27FC236}">
                    <a16:creationId xmlns:a16="http://schemas.microsoft.com/office/drawing/2014/main" id="{9E690E54-2964-ECD1-E530-809FD60C3814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46" name="Rectangle 1245">
                <a:extLst>
                  <a:ext uri="{FF2B5EF4-FFF2-40B4-BE49-F238E27FC236}">
                    <a16:creationId xmlns:a16="http://schemas.microsoft.com/office/drawing/2014/main" id="{F8340ABA-6A59-C952-6CBA-8F5035BBC660}"/>
                  </a:ext>
                </a:extLst>
              </p:cNvPr>
              <p:cNvSpPr/>
              <p:nvPr/>
            </p:nvSpPr>
            <p:spPr>
              <a:xfrm>
                <a:off x="2900900" y="3230260"/>
                <a:ext cx="942461" cy="1161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47" name="Rectangle 1246">
                <a:extLst>
                  <a:ext uri="{FF2B5EF4-FFF2-40B4-BE49-F238E27FC236}">
                    <a16:creationId xmlns:a16="http://schemas.microsoft.com/office/drawing/2014/main" id="{675FFBDD-631F-C521-5F43-16018B6F18B1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229" name="Group 1228">
              <a:extLst>
                <a:ext uri="{FF2B5EF4-FFF2-40B4-BE49-F238E27FC236}">
                  <a16:creationId xmlns:a16="http://schemas.microsoft.com/office/drawing/2014/main" id="{0E02958F-7F5E-DCD8-8602-37A1F591C9BD}"/>
                </a:ext>
              </a:extLst>
            </p:cNvPr>
            <p:cNvGrpSpPr/>
            <p:nvPr/>
          </p:nvGrpSpPr>
          <p:grpSpPr>
            <a:xfrm rot="21016596">
              <a:off x="10241391" y="2237961"/>
              <a:ext cx="492983" cy="43396"/>
              <a:chOff x="2900900" y="3223662"/>
              <a:chExt cx="4527790" cy="133170"/>
            </a:xfrm>
          </p:grpSpPr>
          <p:sp>
            <p:nvSpPr>
              <p:cNvPr id="1242" name="Rectangle 1241">
                <a:extLst>
                  <a:ext uri="{FF2B5EF4-FFF2-40B4-BE49-F238E27FC236}">
                    <a16:creationId xmlns:a16="http://schemas.microsoft.com/office/drawing/2014/main" id="{17033816-836A-5FBA-84CE-A1745A46C835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43" name="Rectangle 1242">
                <a:extLst>
                  <a:ext uri="{FF2B5EF4-FFF2-40B4-BE49-F238E27FC236}">
                    <a16:creationId xmlns:a16="http://schemas.microsoft.com/office/drawing/2014/main" id="{EBE33596-F4FB-E432-14A4-FD7CD4412C39}"/>
                  </a:ext>
                </a:extLst>
              </p:cNvPr>
              <p:cNvSpPr/>
              <p:nvPr/>
            </p:nvSpPr>
            <p:spPr>
              <a:xfrm>
                <a:off x="2900900" y="3230260"/>
                <a:ext cx="942461" cy="1161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44" name="Rectangle 1243">
                <a:extLst>
                  <a:ext uri="{FF2B5EF4-FFF2-40B4-BE49-F238E27FC236}">
                    <a16:creationId xmlns:a16="http://schemas.microsoft.com/office/drawing/2014/main" id="{69985B22-AAC7-7549-2E0D-98FA0555F52D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230" name="Group 1229">
              <a:extLst>
                <a:ext uri="{FF2B5EF4-FFF2-40B4-BE49-F238E27FC236}">
                  <a16:creationId xmlns:a16="http://schemas.microsoft.com/office/drawing/2014/main" id="{0E1F5B81-5F3F-2AFB-E922-4333589E8D21}"/>
                </a:ext>
              </a:extLst>
            </p:cNvPr>
            <p:cNvGrpSpPr/>
            <p:nvPr/>
          </p:nvGrpSpPr>
          <p:grpSpPr>
            <a:xfrm rot="21016596">
              <a:off x="10035084" y="2392990"/>
              <a:ext cx="492983" cy="43396"/>
              <a:chOff x="2900900" y="3223662"/>
              <a:chExt cx="4527790" cy="133170"/>
            </a:xfrm>
          </p:grpSpPr>
          <p:sp>
            <p:nvSpPr>
              <p:cNvPr id="1239" name="Rectangle 1238">
                <a:extLst>
                  <a:ext uri="{FF2B5EF4-FFF2-40B4-BE49-F238E27FC236}">
                    <a16:creationId xmlns:a16="http://schemas.microsoft.com/office/drawing/2014/main" id="{A3FD88CA-9A49-C94C-CEB8-D37B13342A84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40" name="Rectangle 1239">
                <a:extLst>
                  <a:ext uri="{FF2B5EF4-FFF2-40B4-BE49-F238E27FC236}">
                    <a16:creationId xmlns:a16="http://schemas.microsoft.com/office/drawing/2014/main" id="{CF5DE983-1E70-BFE8-FF8D-0AC0238450E4}"/>
                  </a:ext>
                </a:extLst>
              </p:cNvPr>
              <p:cNvSpPr/>
              <p:nvPr/>
            </p:nvSpPr>
            <p:spPr>
              <a:xfrm>
                <a:off x="2900900" y="3230260"/>
                <a:ext cx="942461" cy="1161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41" name="Rectangle 1240">
                <a:extLst>
                  <a:ext uri="{FF2B5EF4-FFF2-40B4-BE49-F238E27FC236}">
                    <a16:creationId xmlns:a16="http://schemas.microsoft.com/office/drawing/2014/main" id="{C983B5E1-65C8-FE3B-E343-E590F14169C8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231" name="Group 1230">
              <a:extLst>
                <a:ext uri="{FF2B5EF4-FFF2-40B4-BE49-F238E27FC236}">
                  <a16:creationId xmlns:a16="http://schemas.microsoft.com/office/drawing/2014/main" id="{DE87794A-51DD-372F-4FCB-A2DC66470CC3}"/>
                </a:ext>
              </a:extLst>
            </p:cNvPr>
            <p:cNvGrpSpPr/>
            <p:nvPr/>
          </p:nvGrpSpPr>
          <p:grpSpPr>
            <a:xfrm rot="20093684">
              <a:off x="10305154" y="2451952"/>
              <a:ext cx="492983" cy="55053"/>
              <a:chOff x="2900900" y="3223662"/>
              <a:chExt cx="4527790" cy="133170"/>
            </a:xfrm>
          </p:grpSpPr>
          <p:sp>
            <p:nvSpPr>
              <p:cNvPr id="1236" name="Rectangle 1235">
                <a:extLst>
                  <a:ext uri="{FF2B5EF4-FFF2-40B4-BE49-F238E27FC236}">
                    <a16:creationId xmlns:a16="http://schemas.microsoft.com/office/drawing/2014/main" id="{742BB30A-8477-2763-032E-2305BE2530D0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37" name="Rectangle 1236">
                <a:extLst>
                  <a:ext uri="{FF2B5EF4-FFF2-40B4-BE49-F238E27FC236}">
                    <a16:creationId xmlns:a16="http://schemas.microsoft.com/office/drawing/2014/main" id="{D859447B-8BFF-597A-A3B4-FAD5B90B5F1C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38" name="Rectangle 1237">
                <a:extLst>
                  <a:ext uri="{FF2B5EF4-FFF2-40B4-BE49-F238E27FC236}">
                    <a16:creationId xmlns:a16="http://schemas.microsoft.com/office/drawing/2014/main" id="{9F6FBB8B-F7C3-63CF-4FA5-1BC7F34DA0F4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232" name="Group 1231">
              <a:extLst>
                <a:ext uri="{FF2B5EF4-FFF2-40B4-BE49-F238E27FC236}">
                  <a16:creationId xmlns:a16="http://schemas.microsoft.com/office/drawing/2014/main" id="{4428DACA-FC45-226B-BB39-D11A6A1F0211}"/>
                </a:ext>
              </a:extLst>
            </p:cNvPr>
            <p:cNvGrpSpPr/>
            <p:nvPr/>
          </p:nvGrpSpPr>
          <p:grpSpPr>
            <a:xfrm rot="8024009">
              <a:off x="10728747" y="2288353"/>
              <a:ext cx="515766" cy="48231"/>
              <a:chOff x="2900900" y="3223662"/>
              <a:chExt cx="4527790" cy="133170"/>
            </a:xfrm>
          </p:grpSpPr>
          <p:sp>
            <p:nvSpPr>
              <p:cNvPr id="1233" name="Rectangle 1232">
                <a:extLst>
                  <a:ext uri="{FF2B5EF4-FFF2-40B4-BE49-F238E27FC236}">
                    <a16:creationId xmlns:a16="http://schemas.microsoft.com/office/drawing/2014/main" id="{C0963F1C-5070-B6DE-F136-6DCCFF30A46F}"/>
                  </a:ext>
                </a:extLst>
              </p:cNvPr>
              <p:cNvSpPr/>
              <p:nvPr/>
            </p:nvSpPr>
            <p:spPr>
              <a:xfrm>
                <a:off x="2900900" y="3223662"/>
                <a:ext cx="4527790" cy="13317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34" name="Rectangle 1233">
                <a:extLst>
                  <a:ext uri="{FF2B5EF4-FFF2-40B4-BE49-F238E27FC236}">
                    <a16:creationId xmlns:a16="http://schemas.microsoft.com/office/drawing/2014/main" id="{0A410F88-170C-18F4-13B9-7FAE6C03A5D8}"/>
                  </a:ext>
                </a:extLst>
              </p:cNvPr>
              <p:cNvSpPr/>
              <p:nvPr/>
            </p:nvSpPr>
            <p:spPr>
              <a:xfrm>
                <a:off x="2900901" y="3230266"/>
                <a:ext cx="942460" cy="1161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35" name="Rectangle 1234">
                <a:extLst>
                  <a:ext uri="{FF2B5EF4-FFF2-40B4-BE49-F238E27FC236}">
                    <a16:creationId xmlns:a16="http://schemas.microsoft.com/office/drawing/2014/main" id="{44D91D2F-1027-1938-EB43-E8550B70A951}"/>
                  </a:ext>
                </a:extLst>
              </p:cNvPr>
              <p:cNvSpPr/>
              <p:nvPr/>
            </p:nvSpPr>
            <p:spPr>
              <a:xfrm>
                <a:off x="6383452" y="3230246"/>
                <a:ext cx="1045238" cy="12134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1257" name="Straight Arrow Connector 1256">
            <a:extLst>
              <a:ext uri="{FF2B5EF4-FFF2-40B4-BE49-F238E27FC236}">
                <a16:creationId xmlns:a16="http://schemas.microsoft.com/office/drawing/2014/main" id="{D4A05FCC-51C1-FA3A-2065-28994C508D78}"/>
              </a:ext>
            </a:extLst>
          </p:cNvPr>
          <p:cNvCxnSpPr>
            <a:cxnSpLocks/>
          </p:cNvCxnSpPr>
          <p:nvPr/>
        </p:nvCxnSpPr>
        <p:spPr>
          <a:xfrm>
            <a:off x="6977208" y="1664736"/>
            <a:ext cx="0" cy="395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8" name="Straight Arrow Connector 1257">
            <a:extLst>
              <a:ext uri="{FF2B5EF4-FFF2-40B4-BE49-F238E27FC236}">
                <a16:creationId xmlns:a16="http://schemas.microsoft.com/office/drawing/2014/main" id="{4F102EAA-6435-A81A-0C47-E0193DF0B485}"/>
              </a:ext>
            </a:extLst>
          </p:cNvPr>
          <p:cNvCxnSpPr>
            <a:cxnSpLocks/>
          </p:cNvCxnSpPr>
          <p:nvPr/>
        </p:nvCxnSpPr>
        <p:spPr>
          <a:xfrm>
            <a:off x="10268338" y="1642042"/>
            <a:ext cx="0" cy="395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9" name="Content Placeholder 2">
            <a:extLst>
              <a:ext uri="{FF2B5EF4-FFF2-40B4-BE49-F238E27FC236}">
                <a16:creationId xmlns:a16="http://schemas.microsoft.com/office/drawing/2014/main" id="{18977E64-3B6F-361F-26E8-87DF7A11C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402" y="1664101"/>
            <a:ext cx="2471423" cy="346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PCR amplification</a:t>
            </a:r>
          </a:p>
        </p:txBody>
      </p:sp>
      <p:sp>
        <p:nvSpPr>
          <p:cNvPr id="1260" name="Content Placeholder 2">
            <a:extLst>
              <a:ext uri="{FF2B5EF4-FFF2-40B4-BE49-F238E27FC236}">
                <a16:creationId xmlns:a16="http://schemas.microsoft.com/office/drawing/2014/main" id="{1E15E4DE-F3B2-E7D6-5F34-6D785E232C48}"/>
              </a:ext>
            </a:extLst>
          </p:cNvPr>
          <p:cNvSpPr txBox="1">
            <a:spLocks/>
          </p:cNvSpPr>
          <p:nvPr/>
        </p:nvSpPr>
        <p:spPr>
          <a:xfrm>
            <a:off x="3525817" y="1183086"/>
            <a:ext cx="1319858" cy="315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6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Gene1</a:t>
            </a:r>
            <a:endParaRPr lang="en-AU" sz="1600" b="1" i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sp>
        <p:nvSpPr>
          <p:cNvPr id="1261" name="Content Placeholder 2">
            <a:extLst>
              <a:ext uri="{FF2B5EF4-FFF2-40B4-BE49-F238E27FC236}">
                <a16:creationId xmlns:a16="http://schemas.microsoft.com/office/drawing/2014/main" id="{18DF0AEB-B14E-26F9-87D6-8BBBB5D92DB5}"/>
              </a:ext>
            </a:extLst>
          </p:cNvPr>
          <p:cNvSpPr txBox="1">
            <a:spLocks/>
          </p:cNvSpPr>
          <p:nvPr/>
        </p:nvSpPr>
        <p:spPr>
          <a:xfrm>
            <a:off x="9888771" y="1153189"/>
            <a:ext cx="946441" cy="315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600" b="1" i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Gene3</a:t>
            </a:r>
            <a:endParaRPr lang="en-AU" sz="1600" b="1" i="1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263" name="Content Placeholder 2">
            <a:extLst>
              <a:ext uri="{FF2B5EF4-FFF2-40B4-BE49-F238E27FC236}">
                <a16:creationId xmlns:a16="http://schemas.microsoft.com/office/drawing/2014/main" id="{3C52A54A-054C-2615-8A01-899EF1E813A2}"/>
              </a:ext>
            </a:extLst>
          </p:cNvPr>
          <p:cNvSpPr txBox="1">
            <a:spLocks/>
          </p:cNvSpPr>
          <p:nvPr/>
        </p:nvSpPr>
        <p:spPr>
          <a:xfrm>
            <a:off x="1813758" y="2248793"/>
            <a:ext cx="1278559" cy="315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Amplicons</a:t>
            </a:r>
            <a:endParaRPr lang="en-AU" sz="1600">
              <a:sym typeface="Wingdings" panose="05000000000000000000" pitchFamily="2" charset="2"/>
            </a:endParaRPr>
          </a:p>
        </p:txBody>
      </p:sp>
      <p:cxnSp>
        <p:nvCxnSpPr>
          <p:cNvPr id="1264" name="Straight Arrow Connector 1263">
            <a:extLst>
              <a:ext uri="{FF2B5EF4-FFF2-40B4-BE49-F238E27FC236}">
                <a16:creationId xmlns:a16="http://schemas.microsoft.com/office/drawing/2014/main" id="{23FCB6BE-6B63-CAD3-0801-DFF9BB2FFDA4}"/>
              </a:ext>
            </a:extLst>
          </p:cNvPr>
          <p:cNvCxnSpPr>
            <a:cxnSpLocks/>
          </p:cNvCxnSpPr>
          <p:nvPr/>
        </p:nvCxnSpPr>
        <p:spPr>
          <a:xfrm>
            <a:off x="4097111" y="2763609"/>
            <a:ext cx="1334332" cy="513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6" name="Straight Arrow Connector 1265">
            <a:extLst>
              <a:ext uri="{FF2B5EF4-FFF2-40B4-BE49-F238E27FC236}">
                <a16:creationId xmlns:a16="http://schemas.microsoft.com/office/drawing/2014/main" id="{1A9CEF0D-CD80-E90C-7F40-D4744D218EE1}"/>
              </a:ext>
            </a:extLst>
          </p:cNvPr>
          <p:cNvCxnSpPr>
            <a:cxnSpLocks/>
          </p:cNvCxnSpPr>
          <p:nvPr/>
        </p:nvCxnSpPr>
        <p:spPr>
          <a:xfrm>
            <a:off x="6998106" y="2770799"/>
            <a:ext cx="0" cy="538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8" name="Straight Arrow Connector 1267">
            <a:extLst>
              <a:ext uri="{FF2B5EF4-FFF2-40B4-BE49-F238E27FC236}">
                <a16:creationId xmlns:a16="http://schemas.microsoft.com/office/drawing/2014/main" id="{2ADB7A05-61B3-30A1-4921-9FD8B24343C5}"/>
              </a:ext>
            </a:extLst>
          </p:cNvPr>
          <p:cNvCxnSpPr>
            <a:cxnSpLocks/>
          </p:cNvCxnSpPr>
          <p:nvPr/>
        </p:nvCxnSpPr>
        <p:spPr>
          <a:xfrm flipH="1">
            <a:off x="8339076" y="2771410"/>
            <a:ext cx="1883841" cy="537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1" name="Content Placeholder 2">
            <a:extLst>
              <a:ext uri="{FF2B5EF4-FFF2-40B4-BE49-F238E27FC236}">
                <a16:creationId xmlns:a16="http://schemas.microsoft.com/office/drawing/2014/main" id="{0FF0E666-391A-F752-867B-9844996D79D2}"/>
              </a:ext>
            </a:extLst>
          </p:cNvPr>
          <p:cNvSpPr txBox="1">
            <a:spLocks/>
          </p:cNvSpPr>
          <p:nvPr/>
        </p:nvSpPr>
        <p:spPr>
          <a:xfrm>
            <a:off x="4912314" y="5685919"/>
            <a:ext cx="4768569" cy="382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A-tailing end prep, barcoding, adapter ligation</a:t>
            </a:r>
            <a:endParaRPr lang="en-AU" sz="1600">
              <a:sym typeface="Wingdings" panose="05000000000000000000" pitchFamily="2" charset="2"/>
            </a:endParaRPr>
          </a:p>
        </p:txBody>
      </p:sp>
      <p:sp>
        <p:nvSpPr>
          <p:cNvPr id="1390" name="Content Placeholder 2">
            <a:extLst>
              <a:ext uri="{FF2B5EF4-FFF2-40B4-BE49-F238E27FC236}">
                <a16:creationId xmlns:a16="http://schemas.microsoft.com/office/drawing/2014/main" id="{04EF6830-A5B3-011E-0508-1467A5B842A4}"/>
              </a:ext>
            </a:extLst>
          </p:cNvPr>
          <p:cNvSpPr txBox="1">
            <a:spLocks/>
          </p:cNvSpPr>
          <p:nvPr/>
        </p:nvSpPr>
        <p:spPr>
          <a:xfrm>
            <a:off x="3107921" y="4351981"/>
            <a:ext cx="4220895" cy="315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Pool amplicons together</a:t>
            </a:r>
            <a:endParaRPr lang="en-AU" sz="1600">
              <a:sym typeface="Wingdings" panose="05000000000000000000" pitchFamily="2" charset="2"/>
            </a:endParaRPr>
          </a:p>
        </p:txBody>
      </p:sp>
      <p:sp>
        <p:nvSpPr>
          <p:cNvPr id="1410" name="Content Placeholder 2">
            <a:extLst>
              <a:ext uri="{FF2B5EF4-FFF2-40B4-BE49-F238E27FC236}">
                <a16:creationId xmlns:a16="http://schemas.microsoft.com/office/drawing/2014/main" id="{CD27484D-AA3D-89CC-E638-9A2B76EA7F86}"/>
              </a:ext>
            </a:extLst>
          </p:cNvPr>
          <p:cNvSpPr txBox="1">
            <a:spLocks/>
          </p:cNvSpPr>
          <p:nvPr/>
        </p:nvSpPr>
        <p:spPr>
          <a:xfrm>
            <a:off x="5658696" y="6481434"/>
            <a:ext cx="3450901" cy="414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Nanopore sequencing</a:t>
            </a:r>
            <a:endParaRPr lang="en-AU" sz="1800">
              <a:sym typeface="Wingdings" panose="05000000000000000000" pitchFamily="2" charset="2"/>
            </a:endParaRPr>
          </a:p>
        </p:txBody>
      </p:sp>
      <p:cxnSp>
        <p:nvCxnSpPr>
          <p:cNvPr id="1412" name="Straight Arrow Connector 1411">
            <a:extLst>
              <a:ext uri="{FF2B5EF4-FFF2-40B4-BE49-F238E27FC236}">
                <a16:creationId xmlns:a16="http://schemas.microsoft.com/office/drawing/2014/main" id="{8AEA798D-9F18-A96A-0228-72E7500D4B41}"/>
              </a:ext>
            </a:extLst>
          </p:cNvPr>
          <p:cNvCxnSpPr>
            <a:cxnSpLocks/>
          </p:cNvCxnSpPr>
          <p:nvPr/>
        </p:nvCxnSpPr>
        <p:spPr>
          <a:xfrm>
            <a:off x="6993779" y="6049778"/>
            <a:ext cx="0" cy="375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76" name="Picture 4" descr="Eppendorf Icons - Free SVG &amp; PNG Eppendorf Images - Noun Project">
            <a:extLst>
              <a:ext uri="{FF2B5EF4-FFF2-40B4-BE49-F238E27FC236}">
                <a16:creationId xmlns:a16="http://schemas.microsoft.com/office/drawing/2014/main" id="{9E1D22AD-AD72-340C-70FE-CEF205A35D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5" t="20084" r="22423" b="21614"/>
          <a:stretch/>
        </p:blipFill>
        <p:spPr bwMode="auto">
          <a:xfrm>
            <a:off x="6491077" y="4433151"/>
            <a:ext cx="712901" cy="80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83" name="Straight Arrow Connector 1482">
            <a:extLst>
              <a:ext uri="{FF2B5EF4-FFF2-40B4-BE49-F238E27FC236}">
                <a16:creationId xmlns:a16="http://schemas.microsoft.com/office/drawing/2014/main" id="{EC22CDEA-DCC8-2F94-3065-143DB9AF9D0B}"/>
              </a:ext>
            </a:extLst>
          </p:cNvPr>
          <p:cNvCxnSpPr>
            <a:cxnSpLocks/>
          </p:cNvCxnSpPr>
          <p:nvPr/>
        </p:nvCxnSpPr>
        <p:spPr>
          <a:xfrm>
            <a:off x="6998106" y="5310386"/>
            <a:ext cx="0" cy="375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4" name="Straight Connector 1483">
            <a:extLst>
              <a:ext uri="{FF2B5EF4-FFF2-40B4-BE49-F238E27FC236}">
                <a16:creationId xmlns:a16="http://schemas.microsoft.com/office/drawing/2014/main" id="{8AFFDD4F-50D6-4C94-2B57-842B9A3D2E78}"/>
              </a:ext>
            </a:extLst>
          </p:cNvPr>
          <p:cNvCxnSpPr>
            <a:cxnSpLocks/>
          </p:cNvCxnSpPr>
          <p:nvPr/>
        </p:nvCxnSpPr>
        <p:spPr>
          <a:xfrm flipH="1" flipV="1">
            <a:off x="5480287" y="3974954"/>
            <a:ext cx="1488393" cy="54378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Straight Connector 1484">
            <a:extLst>
              <a:ext uri="{FF2B5EF4-FFF2-40B4-BE49-F238E27FC236}">
                <a16:creationId xmlns:a16="http://schemas.microsoft.com/office/drawing/2014/main" id="{9976EFC5-AE85-4C42-F4F7-AAAE630B17E6}"/>
              </a:ext>
            </a:extLst>
          </p:cNvPr>
          <p:cNvCxnSpPr>
            <a:cxnSpLocks/>
          </p:cNvCxnSpPr>
          <p:nvPr/>
        </p:nvCxnSpPr>
        <p:spPr>
          <a:xfrm flipV="1">
            <a:off x="7012894" y="3991986"/>
            <a:ext cx="1525277" cy="52640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Content Placeholder 2">
            <a:extLst>
              <a:ext uri="{FF2B5EF4-FFF2-40B4-BE49-F238E27FC236}">
                <a16:creationId xmlns:a16="http://schemas.microsoft.com/office/drawing/2014/main" id="{0A639E43-65A4-4930-99F0-45EAB92BEC75}"/>
              </a:ext>
            </a:extLst>
          </p:cNvPr>
          <p:cNvSpPr txBox="1">
            <a:spLocks/>
          </p:cNvSpPr>
          <p:nvPr/>
        </p:nvSpPr>
        <p:spPr>
          <a:xfrm>
            <a:off x="9274883" y="3443035"/>
            <a:ext cx="2917117" cy="89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These amplicons will share the same barcode. How do we demultiplex them?</a:t>
            </a:r>
          </a:p>
        </p:txBody>
      </p:sp>
      <p:cxnSp>
        <p:nvCxnSpPr>
          <p:cNvPr id="1499" name="Straight Arrow Connector 1498">
            <a:extLst>
              <a:ext uri="{FF2B5EF4-FFF2-40B4-BE49-F238E27FC236}">
                <a16:creationId xmlns:a16="http://schemas.microsoft.com/office/drawing/2014/main" id="{88A8CDDD-5FDB-DED8-E5AD-DC3416D3C16F}"/>
              </a:ext>
            </a:extLst>
          </p:cNvPr>
          <p:cNvCxnSpPr>
            <a:cxnSpLocks/>
          </p:cNvCxnSpPr>
          <p:nvPr/>
        </p:nvCxnSpPr>
        <p:spPr>
          <a:xfrm flipH="1">
            <a:off x="8809403" y="3721439"/>
            <a:ext cx="37401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04" name="Group 1603">
            <a:extLst>
              <a:ext uri="{FF2B5EF4-FFF2-40B4-BE49-F238E27FC236}">
                <a16:creationId xmlns:a16="http://schemas.microsoft.com/office/drawing/2014/main" id="{F845C95D-74EE-EE7C-739F-BD19605D8AE0}"/>
              </a:ext>
            </a:extLst>
          </p:cNvPr>
          <p:cNvGrpSpPr/>
          <p:nvPr/>
        </p:nvGrpSpPr>
        <p:grpSpPr>
          <a:xfrm>
            <a:off x="5431443" y="3390511"/>
            <a:ext cx="2914705" cy="687559"/>
            <a:chOff x="5431443" y="3390511"/>
            <a:chExt cx="2914705" cy="687559"/>
          </a:xfrm>
        </p:grpSpPr>
        <p:grpSp>
          <p:nvGrpSpPr>
            <p:cNvPr id="1504" name="Group 1503">
              <a:extLst>
                <a:ext uri="{FF2B5EF4-FFF2-40B4-BE49-F238E27FC236}">
                  <a16:creationId xmlns:a16="http://schemas.microsoft.com/office/drawing/2014/main" id="{863A3000-4C14-C00F-5635-540AA24FB6AD}"/>
                </a:ext>
              </a:extLst>
            </p:cNvPr>
            <p:cNvGrpSpPr/>
            <p:nvPr/>
          </p:nvGrpSpPr>
          <p:grpSpPr>
            <a:xfrm>
              <a:off x="5431443" y="3390511"/>
              <a:ext cx="1802700" cy="515766"/>
              <a:chOff x="2986841" y="2103514"/>
              <a:chExt cx="1802700" cy="515766"/>
            </a:xfrm>
          </p:grpSpPr>
          <p:grpSp>
            <p:nvGrpSpPr>
              <p:cNvPr id="1505" name="Group 1504">
                <a:extLst>
                  <a:ext uri="{FF2B5EF4-FFF2-40B4-BE49-F238E27FC236}">
                    <a16:creationId xmlns:a16="http://schemas.microsoft.com/office/drawing/2014/main" id="{DC0E92BD-1E86-C2D9-3136-9B3AF09F478F}"/>
                  </a:ext>
                </a:extLst>
              </p:cNvPr>
              <p:cNvGrpSpPr/>
              <p:nvPr/>
            </p:nvGrpSpPr>
            <p:grpSpPr>
              <a:xfrm rot="1396914">
                <a:off x="3485453" y="2161287"/>
                <a:ext cx="492983" cy="43396"/>
                <a:chOff x="2900900" y="3223662"/>
                <a:chExt cx="4527790" cy="133170"/>
              </a:xfrm>
            </p:grpSpPr>
            <p:sp>
              <p:nvSpPr>
                <p:cNvPr id="1534" name="Rectangle 1533">
                  <a:extLst>
                    <a:ext uri="{FF2B5EF4-FFF2-40B4-BE49-F238E27FC236}">
                      <a16:creationId xmlns:a16="http://schemas.microsoft.com/office/drawing/2014/main" id="{AD1E3038-BB5C-A5C1-5B6B-DEB3832A7EB7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35" name="Rectangle 1534">
                  <a:extLst>
                    <a:ext uri="{FF2B5EF4-FFF2-40B4-BE49-F238E27FC236}">
                      <a16:creationId xmlns:a16="http://schemas.microsoft.com/office/drawing/2014/main" id="{FF62DC7C-E330-531E-08FE-CF7CC42275D4}"/>
                    </a:ext>
                  </a:extLst>
                </p:cNvPr>
                <p:cNvSpPr/>
                <p:nvPr/>
              </p:nvSpPr>
              <p:spPr>
                <a:xfrm>
                  <a:off x="2900900" y="3230260"/>
                  <a:ext cx="942461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36" name="Rectangle 1535">
                  <a:extLst>
                    <a:ext uri="{FF2B5EF4-FFF2-40B4-BE49-F238E27FC236}">
                      <a16:creationId xmlns:a16="http://schemas.microsoft.com/office/drawing/2014/main" id="{C5346C83-2AFD-6D96-0DF6-C67A96E34DC7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506" name="Group 1505">
                <a:extLst>
                  <a:ext uri="{FF2B5EF4-FFF2-40B4-BE49-F238E27FC236}">
                    <a16:creationId xmlns:a16="http://schemas.microsoft.com/office/drawing/2014/main" id="{DB27F173-E3EA-53A3-8D4F-620DB772627F}"/>
                  </a:ext>
                </a:extLst>
              </p:cNvPr>
              <p:cNvGrpSpPr/>
              <p:nvPr/>
            </p:nvGrpSpPr>
            <p:grpSpPr>
              <a:xfrm rot="2685379">
                <a:off x="2986841" y="2349290"/>
                <a:ext cx="492983" cy="50460"/>
                <a:chOff x="2900900" y="3223662"/>
                <a:chExt cx="4527790" cy="133170"/>
              </a:xfrm>
            </p:grpSpPr>
            <p:sp>
              <p:nvSpPr>
                <p:cNvPr id="1531" name="Rectangle 1530">
                  <a:extLst>
                    <a:ext uri="{FF2B5EF4-FFF2-40B4-BE49-F238E27FC236}">
                      <a16:creationId xmlns:a16="http://schemas.microsoft.com/office/drawing/2014/main" id="{49A7EC24-559B-BCDA-2EF2-DB4A00BBD70A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32" name="Rectangle 1531">
                  <a:extLst>
                    <a:ext uri="{FF2B5EF4-FFF2-40B4-BE49-F238E27FC236}">
                      <a16:creationId xmlns:a16="http://schemas.microsoft.com/office/drawing/2014/main" id="{107AC1DB-1C24-74FB-EAB7-C4C10CCCE64D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33" name="Rectangle 1532">
                  <a:extLst>
                    <a:ext uri="{FF2B5EF4-FFF2-40B4-BE49-F238E27FC236}">
                      <a16:creationId xmlns:a16="http://schemas.microsoft.com/office/drawing/2014/main" id="{0D5D2827-38BD-702F-DA3C-79DE84F4A3A1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507" name="Group 1506">
                <a:extLst>
                  <a:ext uri="{FF2B5EF4-FFF2-40B4-BE49-F238E27FC236}">
                    <a16:creationId xmlns:a16="http://schemas.microsoft.com/office/drawing/2014/main" id="{8AFA219C-425C-8475-5642-22896884F215}"/>
                  </a:ext>
                </a:extLst>
              </p:cNvPr>
              <p:cNvGrpSpPr/>
              <p:nvPr/>
            </p:nvGrpSpPr>
            <p:grpSpPr>
              <a:xfrm rot="10800000">
                <a:off x="3320935" y="2345533"/>
                <a:ext cx="492983" cy="43396"/>
                <a:chOff x="2900900" y="3223662"/>
                <a:chExt cx="4527790" cy="133170"/>
              </a:xfrm>
            </p:grpSpPr>
            <p:sp>
              <p:nvSpPr>
                <p:cNvPr id="1528" name="Rectangle 1527">
                  <a:extLst>
                    <a:ext uri="{FF2B5EF4-FFF2-40B4-BE49-F238E27FC236}">
                      <a16:creationId xmlns:a16="http://schemas.microsoft.com/office/drawing/2014/main" id="{8213AED3-393D-7501-4FA1-2E5184A25431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29" name="Rectangle 1528">
                  <a:extLst>
                    <a:ext uri="{FF2B5EF4-FFF2-40B4-BE49-F238E27FC236}">
                      <a16:creationId xmlns:a16="http://schemas.microsoft.com/office/drawing/2014/main" id="{D381F28F-1F21-33DB-4717-CDF9B9EA20F3}"/>
                    </a:ext>
                  </a:extLst>
                </p:cNvPr>
                <p:cNvSpPr/>
                <p:nvPr/>
              </p:nvSpPr>
              <p:spPr>
                <a:xfrm>
                  <a:off x="2900900" y="3230260"/>
                  <a:ext cx="942461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30" name="Rectangle 1529">
                  <a:extLst>
                    <a:ext uri="{FF2B5EF4-FFF2-40B4-BE49-F238E27FC236}">
                      <a16:creationId xmlns:a16="http://schemas.microsoft.com/office/drawing/2014/main" id="{91A7DDA8-EE45-3ACD-8084-79907E5E2854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508" name="Group 1507">
                <a:extLst>
                  <a:ext uri="{FF2B5EF4-FFF2-40B4-BE49-F238E27FC236}">
                    <a16:creationId xmlns:a16="http://schemas.microsoft.com/office/drawing/2014/main" id="{39FB5412-5848-B1FC-294A-7FCF3EEA7B2A}"/>
                  </a:ext>
                </a:extLst>
              </p:cNvPr>
              <p:cNvGrpSpPr/>
              <p:nvPr/>
            </p:nvGrpSpPr>
            <p:grpSpPr>
              <a:xfrm rot="341165">
                <a:off x="3540786" y="2561381"/>
                <a:ext cx="492983" cy="43396"/>
                <a:chOff x="2900900" y="3223662"/>
                <a:chExt cx="4527790" cy="133170"/>
              </a:xfrm>
            </p:grpSpPr>
            <p:sp>
              <p:nvSpPr>
                <p:cNvPr id="1525" name="Rectangle 1524">
                  <a:extLst>
                    <a:ext uri="{FF2B5EF4-FFF2-40B4-BE49-F238E27FC236}">
                      <a16:creationId xmlns:a16="http://schemas.microsoft.com/office/drawing/2014/main" id="{72419D1D-AA62-C4F5-8B63-2CFF9922E679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26" name="Rectangle 1525">
                  <a:extLst>
                    <a:ext uri="{FF2B5EF4-FFF2-40B4-BE49-F238E27FC236}">
                      <a16:creationId xmlns:a16="http://schemas.microsoft.com/office/drawing/2014/main" id="{C95CF6B1-D0C8-3801-540D-7EF98C2A9AB5}"/>
                    </a:ext>
                  </a:extLst>
                </p:cNvPr>
                <p:cNvSpPr/>
                <p:nvPr/>
              </p:nvSpPr>
              <p:spPr>
                <a:xfrm>
                  <a:off x="2900900" y="3230260"/>
                  <a:ext cx="942461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27" name="Rectangle 1526">
                  <a:extLst>
                    <a:ext uri="{FF2B5EF4-FFF2-40B4-BE49-F238E27FC236}">
                      <a16:creationId xmlns:a16="http://schemas.microsoft.com/office/drawing/2014/main" id="{1430BA76-BD56-3612-8CF2-30200A00B376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509" name="Group 1508">
                <a:extLst>
                  <a:ext uri="{FF2B5EF4-FFF2-40B4-BE49-F238E27FC236}">
                    <a16:creationId xmlns:a16="http://schemas.microsoft.com/office/drawing/2014/main" id="{8D12502A-BFF7-68E1-22FF-599DCD6416A9}"/>
                  </a:ext>
                </a:extLst>
              </p:cNvPr>
              <p:cNvGrpSpPr/>
              <p:nvPr/>
            </p:nvGrpSpPr>
            <p:grpSpPr>
              <a:xfrm rot="21016596">
                <a:off x="4020187" y="2286889"/>
                <a:ext cx="492983" cy="43396"/>
                <a:chOff x="2900900" y="3223662"/>
                <a:chExt cx="4527790" cy="133170"/>
              </a:xfrm>
            </p:grpSpPr>
            <p:sp>
              <p:nvSpPr>
                <p:cNvPr id="1522" name="Rectangle 1521">
                  <a:extLst>
                    <a:ext uri="{FF2B5EF4-FFF2-40B4-BE49-F238E27FC236}">
                      <a16:creationId xmlns:a16="http://schemas.microsoft.com/office/drawing/2014/main" id="{D5B52FF9-D3FC-2631-6E54-5EDFD3238A93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23" name="Rectangle 1522">
                  <a:extLst>
                    <a:ext uri="{FF2B5EF4-FFF2-40B4-BE49-F238E27FC236}">
                      <a16:creationId xmlns:a16="http://schemas.microsoft.com/office/drawing/2014/main" id="{AA79FD4B-9A09-5DDC-2842-AB50A0E272E5}"/>
                    </a:ext>
                  </a:extLst>
                </p:cNvPr>
                <p:cNvSpPr/>
                <p:nvPr/>
              </p:nvSpPr>
              <p:spPr>
                <a:xfrm>
                  <a:off x="2900900" y="3230260"/>
                  <a:ext cx="942461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24" name="Rectangle 1523">
                  <a:extLst>
                    <a:ext uri="{FF2B5EF4-FFF2-40B4-BE49-F238E27FC236}">
                      <a16:creationId xmlns:a16="http://schemas.microsoft.com/office/drawing/2014/main" id="{DAE814AC-DAE5-56B3-C2E8-F3B2D7F8C4E2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510" name="Group 1509">
                <a:extLst>
                  <a:ext uri="{FF2B5EF4-FFF2-40B4-BE49-F238E27FC236}">
                    <a16:creationId xmlns:a16="http://schemas.microsoft.com/office/drawing/2014/main" id="{E0116C61-62D2-4CF2-B747-3494C7E35C67}"/>
                  </a:ext>
                </a:extLst>
              </p:cNvPr>
              <p:cNvGrpSpPr/>
              <p:nvPr/>
            </p:nvGrpSpPr>
            <p:grpSpPr>
              <a:xfrm rot="21016596">
                <a:off x="3813880" y="2441918"/>
                <a:ext cx="492983" cy="43396"/>
                <a:chOff x="2900900" y="3223662"/>
                <a:chExt cx="4527790" cy="133170"/>
              </a:xfrm>
            </p:grpSpPr>
            <p:sp>
              <p:nvSpPr>
                <p:cNvPr id="1519" name="Rectangle 1518">
                  <a:extLst>
                    <a:ext uri="{FF2B5EF4-FFF2-40B4-BE49-F238E27FC236}">
                      <a16:creationId xmlns:a16="http://schemas.microsoft.com/office/drawing/2014/main" id="{79B89EFC-555A-3D85-C470-6E403BC755D7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20" name="Rectangle 1519">
                  <a:extLst>
                    <a:ext uri="{FF2B5EF4-FFF2-40B4-BE49-F238E27FC236}">
                      <a16:creationId xmlns:a16="http://schemas.microsoft.com/office/drawing/2014/main" id="{EC3EBB23-EB5C-FCE6-7474-1D37708D86F6}"/>
                    </a:ext>
                  </a:extLst>
                </p:cNvPr>
                <p:cNvSpPr/>
                <p:nvPr/>
              </p:nvSpPr>
              <p:spPr>
                <a:xfrm>
                  <a:off x="2900900" y="3230260"/>
                  <a:ext cx="942461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21" name="Rectangle 1520">
                  <a:extLst>
                    <a:ext uri="{FF2B5EF4-FFF2-40B4-BE49-F238E27FC236}">
                      <a16:creationId xmlns:a16="http://schemas.microsoft.com/office/drawing/2014/main" id="{033C4F6E-38D2-FE02-E482-B1C582150649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511" name="Group 1510">
                <a:extLst>
                  <a:ext uri="{FF2B5EF4-FFF2-40B4-BE49-F238E27FC236}">
                    <a16:creationId xmlns:a16="http://schemas.microsoft.com/office/drawing/2014/main" id="{F152C38A-A1C1-7902-1286-1854F504A361}"/>
                  </a:ext>
                </a:extLst>
              </p:cNvPr>
              <p:cNvGrpSpPr/>
              <p:nvPr/>
            </p:nvGrpSpPr>
            <p:grpSpPr>
              <a:xfrm rot="20093684">
                <a:off x="4083950" y="2500880"/>
                <a:ext cx="492983" cy="55053"/>
                <a:chOff x="2900900" y="3223662"/>
                <a:chExt cx="4527790" cy="133170"/>
              </a:xfrm>
            </p:grpSpPr>
            <p:sp>
              <p:nvSpPr>
                <p:cNvPr id="1516" name="Rectangle 1515">
                  <a:extLst>
                    <a:ext uri="{FF2B5EF4-FFF2-40B4-BE49-F238E27FC236}">
                      <a16:creationId xmlns:a16="http://schemas.microsoft.com/office/drawing/2014/main" id="{85E6A463-5DB9-0F0A-B1CF-C39BD222CCE2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17" name="Rectangle 1516">
                  <a:extLst>
                    <a:ext uri="{FF2B5EF4-FFF2-40B4-BE49-F238E27FC236}">
                      <a16:creationId xmlns:a16="http://schemas.microsoft.com/office/drawing/2014/main" id="{66711216-76C4-0893-FF67-F2348A2E381C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18" name="Rectangle 1517">
                  <a:extLst>
                    <a:ext uri="{FF2B5EF4-FFF2-40B4-BE49-F238E27FC236}">
                      <a16:creationId xmlns:a16="http://schemas.microsoft.com/office/drawing/2014/main" id="{B7775754-3CB6-94BD-9E8F-6E0C21D0CD24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512" name="Group 1511">
                <a:extLst>
                  <a:ext uri="{FF2B5EF4-FFF2-40B4-BE49-F238E27FC236}">
                    <a16:creationId xmlns:a16="http://schemas.microsoft.com/office/drawing/2014/main" id="{307D1F2F-C36A-83CC-0EBF-A8A5B31AB901}"/>
                  </a:ext>
                </a:extLst>
              </p:cNvPr>
              <p:cNvGrpSpPr/>
              <p:nvPr/>
            </p:nvGrpSpPr>
            <p:grpSpPr>
              <a:xfrm rot="8024009">
                <a:off x="4507543" y="2337281"/>
                <a:ext cx="515766" cy="48231"/>
                <a:chOff x="2900900" y="3223662"/>
                <a:chExt cx="4527790" cy="133170"/>
              </a:xfrm>
            </p:grpSpPr>
            <p:sp>
              <p:nvSpPr>
                <p:cNvPr id="1513" name="Rectangle 1512">
                  <a:extLst>
                    <a:ext uri="{FF2B5EF4-FFF2-40B4-BE49-F238E27FC236}">
                      <a16:creationId xmlns:a16="http://schemas.microsoft.com/office/drawing/2014/main" id="{2785DE9E-68A3-9F3E-4C66-C4337BCF1429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14" name="Rectangle 1513">
                  <a:extLst>
                    <a:ext uri="{FF2B5EF4-FFF2-40B4-BE49-F238E27FC236}">
                      <a16:creationId xmlns:a16="http://schemas.microsoft.com/office/drawing/2014/main" id="{B8E9EBB1-948B-670B-C8A9-547B173DB2D1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15" name="Rectangle 1514">
                  <a:extLst>
                    <a:ext uri="{FF2B5EF4-FFF2-40B4-BE49-F238E27FC236}">
                      <a16:creationId xmlns:a16="http://schemas.microsoft.com/office/drawing/2014/main" id="{09311BB4-F300-3575-96D1-512BB0D9FDD1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1537" name="Group 1536">
              <a:extLst>
                <a:ext uri="{FF2B5EF4-FFF2-40B4-BE49-F238E27FC236}">
                  <a16:creationId xmlns:a16="http://schemas.microsoft.com/office/drawing/2014/main" id="{02671C24-BF0A-7648-928F-99731D74DFA1}"/>
                </a:ext>
              </a:extLst>
            </p:cNvPr>
            <p:cNvGrpSpPr/>
            <p:nvPr/>
          </p:nvGrpSpPr>
          <p:grpSpPr>
            <a:xfrm>
              <a:off x="6045490" y="3562304"/>
              <a:ext cx="1802700" cy="515766"/>
              <a:chOff x="6002969" y="2072938"/>
              <a:chExt cx="1802700" cy="515766"/>
            </a:xfrm>
          </p:grpSpPr>
          <p:grpSp>
            <p:nvGrpSpPr>
              <p:cNvPr id="1538" name="Group 1537">
                <a:extLst>
                  <a:ext uri="{FF2B5EF4-FFF2-40B4-BE49-F238E27FC236}">
                    <a16:creationId xmlns:a16="http://schemas.microsoft.com/office/drawing/2014/main" id="{81822394-C31D-A533-98AC-F4B04ACB036B}"/>
                  </a:ext>
                </a:extLst>
              </p:cNvPr>
              <p:cNvGrpSpPr/>
              <p:nvPr/>
            </p:nvGrpSpPr>
            <p:grpSpPr>
              <a:xfrm rot="1396914">
                <a:off x="6501581" y="2130711"/>
                <a:ext cx="492983" cy="43396"/>
                <a:chOff x="2900900" y="3223662"/>
                <a:chExt cx="4527790" cy="133170"/>
              </a:xfrm>
            </p:grpSpPr>
            <p:sp>
              <p:nvSpPr>
                <p:cNvPr id="1567" name="Rectangle 1566">
                  <a:extLst>
                    <a:ext uri="{FF2B5EF4-FFF2-40B4-BE49-F238E27FC236}">
                      <a16:creationId xmlns:a16="http://schemas.microsoft.com/office/drawing/2014/main" id="{0E4B4B05-9643-9AED-8722-0E82D0616209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68" name="Rectangle 1567">
                  <a:extLst>
                    <a:ext uri="{FF2B5EF4-FFF2-40B4-BE49-F238E27FC236}">
                      <a16:creationId xmlns:a16="http://schemas.microsoft.com/office/drawing/2014/main" id="{61EBCBA0-A5C9-A4DF-1F45-60F21DAEBCD7}"/>
                    </a:ext>
                  </a:extLst>
                </p:cNvPr>
                <p:cNvSpPr/>
                <p:nvPr/>
              </p:nvSpPr>
              <p:spPr>
                <a:xfrm>
                  <a:off x="2900900" y="3230260"/>
                  <a:ext cx="942461" cy="116124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69" name="Rectangle 1568">
                  <a:extLst>
                    <a:ext uri="{FF2B5EF4-FFF2-40B4-BE49-F238E27FC236}">
                      <a16:creationId xmlns:a16="http://schemas.microsoft.com/office/drawing/2014/main" id="{39057B97-0468-1B94-E1A6-F700A845F103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539" name="Group 1538">
                <a:extLst>
                  <a:ext uri="{FF2B5EF4-FFF2-40B4-BE49-F238E27FC236}">
                    <a16:creationId xmlns:a16="http://schemas.microsoft.com/office/drawing/2014/main" id="{D20E4F8C-A29D-3146-D5F2-C96B253E669E}"/>
                  </a:ext>
                </a:extLst>
              </p:cNvPr>
              <p:cNvGrpSpPr/>
              <p:nvPr/>
            </p:nvGrpSpPr>
            <p:grpSpPr>
              <a:xfrm rot="2685379">
                <a:off x="6002969" y="2318714"/>
                <a:ext cx="492983" cy="50460"/>
                <a:chOff x="2900900" y="3223662"/>
                <a:chExt cx="4527790" cy="133170"/>
              </a:xfrm>
            </p:grpSpPr>
            <p:sp>
              <p:nvSpPr>
                <p:cNvPr id="1564" name="Rectangle 1563">
                  <a:extLst>
                    <a:ext uri="{FF2B5EF4-FFF2-40B4-BE49-F238E27FC236}">
                      <a16:creationId xmlns:a16="http://schemas.microsoft.com/office/drawing/2014/main" id="{A6ACEE59-8BFC-53B8-FF52-BF4FED25EE60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65" name="Rectangle 1564">
                  <a:extLst>
                    <a:ext uri="{FF2B5EF4-FFF2-40B4-BE49-F238E27FC236}">
                      <a16:creationId xmlns:a16="http://schemas.microsoft.com/office/drawing/2014/main" id="{036AA992-DD9C-1FE4-0BC5-A31690433FF0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66" name="Rectangle 1565">
                  <a:extLst>
                    <a:ext uri="{FF2B5EF4-FFF2-40B4-BE49-F238E27FC236}">
                      <a16:creationId xmlns:a16="http://schemas.microsoft.com/office/drawing/2014/main" id="{DAA04022-DF97-4529-CB48-892A0D6F6156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540" name="Group 1539">
                <a:extLst>
                  <a:ext uri="{FF2B5EF4-FFF2-40B4-BE49-F238E27FC236}">
                    <a16:creationId xmlns:a16="http://schemas.microsoft.com/office/drawing/2014/main" id="{1C4A3DFA-58BF-7CAD-E252-8E3AFF14D62B}"/>
                  </a:ext>
                </a:extLst>
              </p:cNvPr>
              <p:cNvGrpSpPr/>
              <p:nvPr/>
            </p:nvGrpSpPr>
            <p:grpSpPr>
              <a:xfrm rot="10800000">
                <a:off x="6337063" y="2314957"/>
                <a:ext cx="492983" cy="43396"/>
                <a:chOff x="2900900" y="3223662"/>
                <a:chExt cx="4527790" cy="133170"/>
              </a:xfrm>
            </p:grpSpPr>
            <p:sp>
              <p:nvSpPr>
                <p:cNvPr id="1561" name="Rectangle 1560">
                  <a:extLst>
                    <a:ext uri="{FF2B5EF4-FFF2-40B4-BE49-F238E27FC236}">
                      <a16:creationId xmlns:a16="http://schemas.microsoft.com/office/drawing/2014/main" id="{140ACFCF-07AD-3F0A-E1F0-EAE502240F92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62" name="Rectangle 1561">
                  <a:extLst>
                    <a:ext uri="{FF2B5EF4-FFF2-40B4-BE49-F238E27FC236}">
                      <a16:creationId xmlns:a16="http://schemas.microsoft.com/office/drawing/2014/main" id="{3565B69F-40BB-35C2-F294-4A98F53A5337}"/>
                    </a:ext>
                  </a:extLst>
                </p:cNvPr>
                <p:cNvSpPr/>
                <p:nvPr/>
              </p:nvSpPr>
              <p:spPr>
                <a:xfrm>
                  <a:off x="2900900" y="3230260"/>
                  <a:ext cx="942461" cy="116124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63" name="Rectangle 1562">
                  <a:extLst>
                    <a:ext uri="{FF2B5EF4-FFF2-40B4-BE49-F238E27FC236}">
                      <a16:creationId xmlns:a16="http://schemas.microsoft.com/office/drawing/2014/main" id="{D367BB19-1CEF-0E43-8E69-3BCAC8E4B312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541" name="Group 1540">
                <a:extLst>
                  <a:ext uri="{FF2B5EF4-FFF2-40B4-BE49-F238E27FC236}">
                    <a16:creationId xmlns:a16="http://schemas.microsoft.com/office/drawing/2014/main" id="{DDB376E0-E0AA-62A7-30DC-73A9963A8A22}"/>
                  </a:ext>
                </a:extLst>
              </p:cNvPr>
              <p:cNvGrpSpPr/>
              <p:nvPr/>
            </p:nvGrpSpPr>
            <p:grpSpPr>
              <a:xfrm rot="341165">
                <a:off x="6556914" y="2530805"/>
                <a:ext cx="492983" cy="43396"/>
                <a:chOff x="2900900" y="3223662"/>
                <a:chExt cx="4527790" cy="133170"/>
              </a:xfrm>
            </p:grpSpPr>
            <p:sp>
              <p:nvSpPr>
                <p:cNvPr id="1558" name="Rectangle 1557">
                  <a:extLst>
                    <a:ext uri="{FF2B5EF4-FFF2-40B4-BE49-F238E27FC236}">
                      <a16:creationId xmlns:a16="http://schemas.microsoft.com/office/drawing/2014/main" id="{B71F4674-1EB2-48BF-0B5D-47445E270851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59" name="Rectangle 1558">
                  <a:extLst>
                    <a:ext uri="{FF2B5EF4-FFF2-40B4-BE49-F238E27FC236}">
                      <a16:creationId xmlns:a16="http://schemas.microsoft.com/office/drawing/2014/main" id="{BFCF2730-6817-45CD-25AC-0DD049C6DEE6}"/>
                    </a:ext>
                  </a:extLst>
                </p:cNvPr>
                <p:cNvSpPr/>
                <p:nvPr/>
              </p:nvSpPr>
              <p:spPr>
                <a:xfrm>
                  <a:off x="2900900" y="3230260"/>
                  <a:ext cx="942461" cy="116124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60" name="Rectangle 1559">
                  <a:extLst>
                    <a:ext uri="{FF2B5EF4-FFF2-40B4-BE49-F238E27FC236}">
                      <a16:creationId xmlns:a16="http://schemas.microsoft.com/office/drawing/2014/main" id="{7C295DF6-C63F-24AA-1D85-9D02B61DE8FA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542" name="Group 1541">
                <a:extLst>
                  <a:ext uri="{FF2B5EF4-FFF2-40B4-BE49-F238E27FC236}">
                    <a16:creationId xmlns:a16="http://schemas.microsoft.com/office/drawing/2014/main" id="{DD0C8DAD-8415-9FB3-35A8-2C75B9D94885}"/>
                  </a:ext>
                </a:extLst>
              </p:cNvPr>
              <p:cNvGrpSpPr/>
              <p:nvPr/>
            </p:nvGrpSpPr>
            <p:grpSpPr>
              <a:xfrm rot="21016596">
                <a:off x="7036315" y="2256313"/>
                <a:ext cx="492983" cy="43396"/>
                <a:chOff x="2900900" y="3223662"/>
                <a:chExt cx="4527790" cy="133170"/>
              </a:xfrm>
            </p:grpSpPr>
            <p:sp>
              <p:nvSpPr>
                <p:cNvPr id="1555" name="Rectangle 1554">
                  <a:extLst>
                    <a:ext uri="{FF2B5EF4-FFF2-40B4-BE49-F238E27FC236}">
                      <a16:creationId xmlns:a16="http://schemas.microsoft.com/office/drawing/2014/main" id="{9BAFB075-C6DE-4987-5C0C-A481C2454D8F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56" name="Rectangle 1555">
                  <a:extLst>
                    <a:ext uri="{FF2B5EF4-FFF2-40B4-BE49-F238E27FC236}">
                      <a16:creationId xmlns:a16="http://schemas.microsoft.com/office/drawing/2014/main" id="{A97F8DE7-DEDA-C9F0-F677-92E25695A9D9}"/>
                    </a:ext>
                  </a:extLst>
                </p:cNvPr>
                <p:cNvSpPr/>
                <p:nvPr/>
              </p:nvSpPr>
              <p:spPr>
                <a:xfrm>
                  <a:off x="2900900" y="3230260"/>
                  <a:ext cx="942461" cy="116124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57" name="Rectangle 1556">
                  <a:extLst>
                    <a:ext uri="{FF2B5EF4-FFF2-40B4-BE49-F238E27FC236}">
                      <a16:creationId xmlns:a16="http://schemas.microsoft.com/office/drawing/2014/main" id="{64F3BA67-0876-3EB1-50E0-C5FABD241297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543" name="Group 1542">
                <a:extLst>
                  <a:ext uri="{FF2B5EF4-FFF2-40B4-BE49-F238E27FC236}">
                    <a16:creationId xmlns:a16="http://schemas.microsoft.com/office/drawing/2014/main" id="{E734A58B-1FED-085D-DF8B-5D357D26D7AA}"/>
                  </a:ext>
                </a:extLst>
              </p:cNvPr>
              <p:cNvGrpSpPr/>
              <p:nvPr/>
            </p:nvGrpSpPr>
            <p:grpSpPr>
              <a:xfrm rot="21016596">
                <a:off x="6830008" y="2411342"/>
                <a:ext cx="492983" cy="43396"/>
                <a:chOff x="2900900" y="3223662"/>
                <a:chExt cx="4527790" cy="133170"/>
              </a:xfrm>
            </p:grpSpPr>
            <p:sp>
              <p:nvSpPr>
                <p:cNvPr id="1552" name="Rectangle 1551">
                  <a:extLst>
                    <a:ext uri="{FF2B5EF4-FFF2-40B4-BE49-F238E27FC236}">
                      <a16:creationId xmlns:a16="http://schemas.microsoft.com/office/drawing/2014/main" id="{0827D17F-F79B-4DD5-8C75-6A5D5BA60F21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53" name="Rectangle 1552">
                  <a:extLst>
                    <a:ext uri="{FF2B5EF4-FFF2-40B4-BE49-F238E27FC236}">
                      <a16:creationId xmlns:a16="http://schemas.microsoft.com/office/drawing/2014/main" id="{B42DFC70-652F-7F84-EFFC-39EE0D1BD603}"/>
                    </a:ext>
                  </a:extLst>
                </p:cNvPr>
                <p:cNvSpPr/>
                <p:nvPr/>
              </p:nvSpPr>
              <p:spPr>
                <a:xfrm>
                  <a:off x="2900900" y="3230260"/>
                  <a:ext cx="942461" cy="116124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54" name="Rectangle 1553">
                  <a:extLst>
                    <a:ext uri="{FF2B5EF4-FFF2-40B4-BE49-F238E27FC236}">
                      <a16:creationId xmlns:a16="http://schemas.microsoft.com/office/drawing/2014/main" id="{AC1C8643-3847-E9F3-1EC7-6F0A86F4E114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544" name="Group 1543">
                <a:extLst>
                  <a:ext uri="{FF2B5EF4-FFF2-40B4-BE49-F238E27FC236}">
                    <a16:creationId xmlns:a16="http://schemas.microsoft.com/office/drawing/2014/main" id="{86050FB6-C5EE-A123-B9F3-253C93DF33D2}"/>
                  </a:ext>
                </a:extLst>
              </p:cNvPr>
              <p:cNvGrpSpPr/>
              <p:nvPr/>
            </p:nvGrpSpPr>
            <p:grpSpPr>
              <a:xfrm rot="20093684">
                <a:off x="7100078" y="2470304"/>
                <a:ext cx="492983" cy="55053"/>
                <a:chOff x="2900900" y="3223662"/>
                <a:chExt cx="4527790" cy="133170"/>
              </a:xfrm>
            </p:grpSpPr>
            <p:sp>
              <p:nvSpPr>
                <p:cNvPr id="1549" name="Rectangle 1548">
                  <a:extLst>
                    <a:ext uri="{FF2B5EF4-FFF2-40B4-BE49-F238E27FC236}">
                      <a16:creationId xmlns:a16="http://schemas.microsoft.com/office/drawing/2014/main" id="{1945280E-55D1-C43F-EBC3-7AEE632049D3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50" name="Rectangle 1549">
                  <a:extLst>
                    <a:ext uri="{FF2B5EF4-FFF2-40B4-BE49-F238E27FC236}">
                      <a16:creationId xmlns:a16="http://schemas.microsoft.com/office/drawing/2014/main" id="{26C38893-3C55-52A8-1684-A9ABDDBBAD77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51" name="Rectangle 1550">
                  <a:extLst>
                    <a:ext uri="{FF2B5EF4-FFF2-40B4-BE49-F238E27FC236}">
                      <a16:creationId xmlns:a16="http://schemas.microsoft.com/office/drawing/2014/main" id="{D4DC35FD-600E-3ECB-D402-BE5A65DF0BFD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545" name="Group 1544">
                <a:extLst>
                  <a:ext uri="{FF2B5EF4-FFF2-40B4-BE49-F238E27FC236}">
                    <a16:creationId xmlns:a16="http://schemas.microsoft.com/office/drawing/2014/main" id="{8F9709E8-3C73-D53C-DF60-E65FDFF21F64}"/>
                  </a:ext>
                </a:extLst>
              </p:cNvPr>
              <p:cNvGrpSpPr/>
              <p:nvPr/>
            </p:nvGrpSpPr>
            <p:grpSpPr>
              <a:xfrm rot="8024009">
                <a:off x="7523671" y="2306705"/>
                <a:ext cx="515766" cy="48231"/>
                <a:chOff x="2900900" y="3223662"/>
                <a:chExt cx="4527790" cy="133170"/>
              </a:xfrm>
            </p:grpSpPr>
            <p:sp>
              <p:nvSpPr>
                <p:cNvPr id="1546" name="Rectangle 1545">
                  <a:extLst>
                    <a:ext uri="{FF2B5EF4-FFF2-40B4-BE49-F238E27FC236}">
                      <a16:creationId xmlns:a16="http://schemas.microsoft.com/office/drawing/2014/main" id="{C0052397-4D39-0163-C870-625EA3CE2983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47" name="Rectangle 1546">
                  <a:extLst>
                    <a:ext uri="{FF2B5EF4-FFF2-40B4-BE49-F238E27FC236}">
                      <a16:creationId xmlns:a16="http://schemas.microsoft.com/office/drawing/2014/main" id="{2A29BEF0-0477-49DA-9B7F-E61E5AFD5723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48" name="Rectangle 1547">
                  <a:extLst>
                    <a:ext uri="{FF2B5EF4-FFF2-40B4-BE49-F238E27FC236}">
                      <a16:creationId xmlns:a16="http://schemas.microsoft.com/office/drawing/2014/main" id="{DC6436C1-1AFD-2EDB-A943-636FD453CE48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1571" name="Group 1570">
              <a:extLst>
                <a:ext uri="{FF2B5EF4-FFF2-40B4-BE49-F238E27FC236}">
                  <a16:creationId xmlns:a16="http://schemas.microsoft.com/office/drawing/2014/main" id="{149617F2-1058-F455-72B7-2DB3313045EA}"/>
                </a:ext>
              </a:extLst>
            </p:cNvPr>
            <p:cNvGrpSpPr/>
            <p:nvPr/>
          </p:nvGrpSpPr>
          <p:grpSpPr>
            <a:xfrm>
              <a:off x="6543448" y="3448000"/>
              <a:ext cx="1802700" cy="515766"/>
              <a:chOff x="9208045" y="2054586"/>
              <a:chExt cx="1802700" cy="515766"/>
            </a:xfrm>
          </p:grpSpPr>
          <p:grpSp>
            <p:nvGrpSpPr>
              <p:cNvPr id="1572" name="Group 1571">
                <a:extLst>
                  <a:ext uri="{FF2B5EF4-FFF2-40B4-BE49-F238E27FC236}">
                    <a16:creationId xmlns:a16="http://schemas.microsoft.com/office/drawing/2014/main" id="{66C181E1-1744-4692-E29F-BF4DBA1F6EB4}"/>
                  </a:ext>
                </a:extLst>
              </p:cNvPr>
              <p:cNvGrpSpPr/>
              <p:nvPr/>
            </p:nvGrpSpPr>
            <p:grpSpPr>
              <a:xfrm rot="1396914">
                <a:off x="9706657" y="2112359"/>
                <a:ext cx="492983" cy="43396"/>
                <a:chOff x="2900900" y="3223662"/>
                <a:chExt cx="4527790" cy="133170"/>
              </a:xfrm>
            </p:grpSpPr>
            <p:sp>
              <p:nvSpPr>
                <p:cNvPr id="1601" name="Rectangle 1600">
                  <a:extLst>
                    <a:ext uri="{FF2B5EF4-FFF2-40B4-BE49-F238E27FC236}">
                      <a16:creationId xmlns:a16="http://schemas.microsoft.com/office/drawing/2014/main" id="{A22EA369-507E-0F9A-86FC-EFC9858FEB5B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02" name="Rectangle 1601">
                  <a:extLst>
                    <a:ext uri="{FF2B5EF4-FFF2-40B4-BE49-F238E27FC236}">
                      <a16:creationId xmlns:a16="http://schemas.microsoft.com/office/drawing/2014/main" id="{1050E9B8-29E3-53D0-2752-E8BBFE02FBF6}"/>
                    </a:ext>
                  </a:extLst>
                </p:cNvPr>
                <p:cNvSpPr/>
                <p:nvPr/>
              </p:nvSpPr>
              <p:spPr>
                <a:xfrm>
                  <a:off x="2900900" y="3230260"/>
                  <a:ext cx="942461" cy="11612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03" name="Rectangle 1602">
                  <a:extLst>
                    <a:ext uri="{FF2B5EF4-FFF2-40B4-BE49-F238E27FC236}">
                      <a16:creationId xmlns:a16="http://schemas.microsoft.com/office/drawing/2014/main" id="{451C859B-2F0A-1914-D77D-F2C302F48BFA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573" name="Group 1572">
                <a:extLst>
                  <a:ext uri="{FF2B5EF4-FFF2-40B4-BE49-F238E27FC236}">
                    <a16:creationId xmlns:a16="http://schemas.microsoft.com/office/drawing/2014/main" id="{8F353AF3-090C-5B1F-ADB0-0E6FBC300A01}"/>
                  </a:ext>
                </a:extLst>
              </p:cNvPr>
              <p:cNvGrpSpPr/>
              <p:nvPr/>
            </p:nvGrpSpPr>
            <p:grpSpPr>
              <a:xfrm rot="2685379">
                <a:off x="9208045" y="2300362"/>
                <a:ext cx="492983" cy="50460"/>
                <a:chOff x="2900900" y="3223662"/>
                <a:chExt cx="4527790" cy="133170"/>
              </a:xfrm>
            </p:grpSpPr>
            <p:sp>
              <p:nvSpPr>
                <p:cNvPr id="1598" name="Rectangle 1597">
                  <a:extLst>
                    <a:ext uri="{FF2B5EF4-FFF2-40B4-BE49-F238E27FC236}">
                      <a16:creationId xmlns:a16="http://schemas.microsoft.com/office/drawing/2014/main" id="{A3E7380E-6550-855C-3423-58B4B9A88971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99" name="Rectangle 1598">
                  <a:extLst>
                    <a:ext uri="{FF2B5EF4-FFF2-40B4-BE49-F238E27FC236}">
                      <a16:creationId xmlns:a16="http://schemas.microsoft.com/office/drawing/2014/main" id="{D3D798DA-73D4-C93F-C29C-AB28591A9240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00" name="Rectangle 1599">
                  <a:extLst>
                    <a:ext uri="{FF2B5EF4-FFF2-40B4-BE49-F238E27FC236}">
                      <a16:creationId xmlns:a16="http://schemas.microsoft.com/office/drawing/2014/main" id="{2FA034A0-01E8-7329-BBC8-3C0039760C76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574" name="Group 1573">
                <a:extLst>
                  <a:ext uri="{FF2B5EF4-FFF2-40B4-BE49-F238E27FC236}">
                    <a16:creationId xmlns:a16="http://schemas.microsoft.com/office/drawing/2014/main" id="{BF8FC5C8-E7FE-7EE6-FF0B-11F94324D419}"/>
                  </a:ext>
                </a:extLst>
              </p:cNvPr>
              <p:cNvGrpSpPr/>
              <p:nvPr/>
            </p:nvGrpSpPr>
            <p:grpSpPr>
              <a:xfrm rot="10800000">
                <a:off x="9542139" y="2296605"/>
                <a:ext cx="492983" cy="43396"/>
                <a:chOff x="2900900" y="3223662"/>
                <a:chExt cx="4527790" cy="133170"/>
              </a:xfrm>
            </p:grpSpPr>
            <p:sp>
              <p:nvSpPr>
                <p:cNvPr id="1595" name="Rectangle 1594">
                  <a:extLst>
                    <a:ext uri="{FF2B5EF4-FFF2-40B4-BE49-F238E27FC236}">
                      <a16:creationId xmlns:a16="http://schemas.microsoft.com/office/drawing/2014/main" id="{5500DCC7-2EB0-CE7F-CF18-951CD8ED7D9F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96" name="Rectangle 1595">
                  <a:extLst>
                    <a:ext uri="{FF2B5EF4-FFF2-40B4-BE49-F238E27FC236}">
                      <a16:creationId xmlns:a16="http://schemas.microsoft.com/office/drawing/2014/main" id="{81175668-6F75-57C3-431F-C980CC57E295}"/>
                    </a:ext>
                  </a:extLst>
                </p:cNvPr>
                <p:cNvSpPr/>
                <p:nvPr/>
              </p:nvSpPr>
              <p:spPr>
                <a:xfrm>
                  <a:off x="2900900" y="3230260"/>
                  <a:ext cx="942461" cy="11612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97" name="Rectangle 1596">
                  <a:extLst>
                    <a:ext uri="{FF2B5EF4-FFF2-40B4-BE49-F238E27FC236}">
                      <a16:creationId xmlns:a16="http://schemas.microsoft.com/office/drawing/2014/main" id="{180FE6CC-CEC2-345A-F8B0-7ACB1D8B7B8E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575" name="Group 1574">
                <a:extLst>
                  <a:ext uri="{FF2B5EF4-FFF2-40B4-BE49-F238E27FC236}">
                    <a16:creationId xmlns:a16="http://schemas.microsoft.com/office/drawing/2014/main" id="{C5CE498B-08A9-7927-3CC5-EBE949306157}"/>
                  </a:ext>
                </a:extLst>
              </p:cNvPr>
              <p:cNvGrpSpPr/>
              <p:nvPr/>
            </p:nvGrpSpPr>
            <p:grpSpPr>
              <a:xfrm rot="341165">
                <a:off x="9761990" y="2512453"/>
                <a:ext cx="492983" cy="43396"/>
                <a:chOff x="2900900" y="3223662"/>
                <a:chExt cx="4527790" cy="133170"/>
              </a:xfrm>
            </p:grpSpPr>
            <p:sp>
              <p:nvSpPr>
                <p:cNvPr id="1592" name="Rectangle 1591">
                  <a:extLst>
                    <a:ext uri="{FF2B5EF4-FFF2-40B4-BE49-F238E27FC236}">
                      <a16:creationId xmlns:a16="http://schemas.microsoft.com/office/drawing/2014/main" id="{66CEEC91-CC0A-5218-8A07-0C8A8946F511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93" name="Rectangle 1592">
                  <a:extLst>
                    <a:ext uri="{FF2B5EF4-FFF2-40B4-BE49-F238E27FC236}">
                      <a16:creationId xmlns:a16="http://schemas.microsoft.com/office/drawing/2014/main" id="{E0673117-9533-C902-30D8-23209BD672A9}"/>
                    </a:ext>
                  </a:extLst>
                </p:cNvPr>
                <p:cNvSpPr/>
                <p:nvPr/>
              </p:nvSpPr>
              <p:spPr>
                <a:xfrm>
                  <a:off x="2900900" y="3230260"/>
                  <a:ext cx="942461" cy="11612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94" name="Rectangle 1593">
                  <a:extLst>
                    <a:ext uri="{FF2B5EF4-FFF2-40B4-BE49-F238E27FC236}">
                      <a16:creationId xmlns:a16="http://schemas.microsoft.com/office/drawing/2014/main" id="{7084AE88-6DB9-7AE7-3650-9B310D918A78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576" name="Group 1575">
                <a:extLst>
                  <a:ext uri="{FF2B5EF4-FFF2-40B4-BE49-F238E27FC236}">
                    <a16:creationId xmlns:a16="http://schemas.microsoft.com/office/drawing/2014/main" id="{BC7A5189-B87D-3041-6B8F-5C8773345A57}"/>
                  </a:ext>
                </a:extLst>
              </p:cNvPr>
              <p:cNvGrpSpPr/>
              <p:nvPr/>
            </p:nvGrpSpPr>
            <p:grpSpPr>
              <a:xfrm rot="21016596">
                <a:off x="10241391" y="2237961"/>
                <a:ext cx="492983" cy="43396"/>
                <a:chOff x="2900900" y="3223662"/>
                <a:chExt cx="4527790" cy="133170"/>
              </a:xfrm>
            </p:grpSpPr>
            <p:sp>
              <p:nvSpPr>
                <p:cNvPr id="1589" name="Rectangle 1588">
                  <a:extLst>
                    <a:ext uri="{FF2B5EF4-FFF2-40B4-BE49-F238E27FC236}">
                      <a16:creationId xmlns:a16="http://schemas.microsoft.com/office/drawing/2014/main" id="{82DF5119-FF01-15B3-D9F5-8BCB1DE09FF6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90" name="Rectangle 1589">
                  <a:extLst>
                    <a:ext uri="{FF2B5EF4-FFF2-40B4-BE49-F238E27FC236}">
                      <a16:creationId xmlns:a16="http://schemas.microsoft.com/office/drawing/2014/main" id="{DAE6D3CA-B1DC-9654-1FE7-961F06969B2F}"/>
                    </a:ext>
                  </a:extLst>
                </p:cNvPr>
                <p:cNvSpPr/>
                <p:nvPr/>
              </p:nvSpPr>
              <p:spPr>
                <a:xfrm>
                  <a:off x="2900900" y="3230260"/>
                  <a:ext cx="942461" cy="11612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91" name="Rectangle 1590">
                  <a:extLst>
                    <a:ext uri="{FF2B5EF4-FFF2-40B4-BE49-F238E27FC236}">
                      <a16:creationId xmlns:a16="http://schemas.microsoft.com/office/drawing/2014/main" id="{0FC79A1B-CAE0-12C5-C471-1331E227595A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577" name="Group 1576">
                <a:extLst>
                  <a:ext uri="{FF2B5EF4-FFF2-40B4-BE49-F238E27FC236}">
                    <a16:creationId xmlns:a16="http://schemas.microsoft.com/office/drawing/2014/main" id="{DB3A03A2-D1D7-9257-699E-4A7DB020D060}"/>
                  </a:ext>
                </a:extLst>
              </p:cNvPr>
              <p:cNvGrpSpPr/>
              <p:nvPr/>
            </p:nvGrpSpPr>
            <p:grpSpPr>
              <a:xfrm rot="21016596">
                <a:off x="10035084" y="2392990"/>
                <a:ext cx="492983" cy="43396"/>
                <a:chOff x="2900900" y="3223662"/>
                <a:chExt cx="4527790" cy="133170"/>
              </a:xfrm>
            </p:grpSpPr>
            <p:sp>
              <p:nvSpPr>
                <p:cNvPr id="1586" name="Rectangle 1585">
                  <a:extLst>
                    <a:ext uri="{FF2B5EF4-FFF2-40B4-BE49-F238E27FC236}">
                      <a16:creationId xmlns:a16="http://schemas.microsoft.com/office/drawing/2014/main" id="{E95ED7D9-D3DE-EC15-501F-92D422A65ED8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87" name="Rectangle 1586">
                  <a:extLst>
                    <a:ext uri="{FF2B5EF4-FFF2-40B4-BE49-F238E27FC236}">
                      <a16:creationId xmlns:a16="http://schemas.microsoft.com/office/drawing/2014/main" id="{1E5601A2-8C7F-B560-C375-2A3C527982E1}"/>
                    </a:ext>
                  </a:extLst>
                </p:cNvPr>
                <p:cNvSpPr/>
                <p:nvPr/>
              </p:nvSpPr>
              <p:spPr>
                <a:xfrm>
                  <a:off x="2900900" y="3230260"/>
                  <a:ext cx="942461" cy="11612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88" name="Rectangle 1587">
                  <a:extLst>
                    <a:ext uri="{FF2B5EF4-FFF2-40B4-BE49-F238E27FC236}">
                      <a16:creationId xmlns:a16="http://schemas.microsoft.com/office/drawing/2014/main" id="{828C5204-0180-5B3C-E208-427186F965DA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578" name="Group 1577">
                <a:extLst>
                  <a:ext uri="{FF2B5EF4-FFF2-40B4-BE49-F238E27FC236}">
                    <a16:creationId xmlns:a16="http://schemas.microsoft.com/office/drawing/2014/main" id="{1281A3EB-B346-1AAC-650F-A2220433C1FF}"/>
                  </a:ext>
                </a:extLst>
              </p:cNvPr>
              <p:cNvGrpSpPr/>
              <p:nvPr/>
            </p:nvGrpSpPr>
            <p:grpSpPr>
              <a:xfrm rot="20093684">
                <a:off x="10305154" y="2451952"/>
                <a:ext cx="492983" cy="55053"/>
                <a:chOff x="2900900" y="3223662"/>
                <a:chExt cx="4527790" cy="133170"/>
              </a:xfrm>
            </p:grpSpPr>
            <p:sp>
              <p:nvSpPr>
                <p:cNvPr id="1583" name="Rectangle 1582">
                  <a:extLst>
                    <a:ext uri="{FF2B5EF4-FFF2-40B4-BE49-F238E27FC236}">
                      <a16:creationId xmlns:a16="http://schemas.microsoft.com/office/drawing/2014/main" id="{989AD212-6425-2C24-635B-F241BD1FDFC7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84" name="Rectangle 1583">
                  <a:extLst>
                    <a:ext uri="{FF2B5EF4-FFF2-40B4-BE49-F238E27FC236}">
                      <a16:creationId xmlns:a16="http://schemas.microsoft.com/office/drawing/2014/main" id="{F9468C6E-5C62-8D56-3DAC-46134D425E88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85" name="Rectangle 1584">
                  <a:extLst>
                    <a:ext uri="{FF2B5EF4-FFF2-40B4-BE49-F238E27FC236}">
                      <a16:creationId xmlns:a16="http://schemas.microsoft.com/office/drawing/2014/main" id="{84B8A252-017B-0A84-7D4C-A6D51D7188AE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579" name="Group 1578">
                <a:extLst>
                  <a:ext uri="{FF2B5EF4-FFF2-40B4-BE49-F238E27FC236}">
                    <a16:creationId xmlns:a16="http://schemas.microsoft.com/office/drawing/2014/main" id="{9814CA0A-8907-1BBC-6A15-DE88195325D5}"/>
                  </a:ext>
                </a:extLst>
              </p:cNvPr>
              <p:cNvGrpSpPr/>
              <p:nvPr/>
            </p:nvGrpSpPr>
            <p:grpSpPr>
              <a:xfrm rot="8024009">
                <a:off x="10728747" y="2288353"/>
                <a:ext cx="515766" cy="48231"/>
                <a:chOff x="2900900" y="3223662"/>
                <a:chExt cx="4527790" cy="133170"/>
              </a:xfrm>
            </p:grpSpPr>
            <p:sp>
              <p:nvSpPr>
                <p:cNvPr id="1580" name="Rectangle 1579">
                  <a:extLst>
                    <a:ext uri="{FF2B5EF4-FFF2-40B4-BE49-F238E27FC236}">
                      <a16:creationId xmlns:a16="http://schemas.microsoft.com/office/drawing/2014/main" id="{9F2B32D3-2378-1A88-5ABF-6B195B5687C7}"/>
                    </a:ext>
                  </a:extLst>
                </p:cNvPr>
                <p:cNvSpPr/>
                <p:nvPr/>
              </p:nvSpPr>
              <p:spPr>
                <a:xfrm>
                  <a:off x="2900900" y="3223662"/>
                  <a:ext cx="4527790" cy="13317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81" name="Rectangle 1580">
                  <a:extLst>
                    <a:ext uri="{FF2B5EF4-FFF2-40B4-BE49-F238E27FC236}">
                      <a16:creationId xmlns:a16="http://schemas.microsoft.com/office/drawing/2014/main" id="{F71F8AE8-6CC3-CEA9-7DB0-4AA116C87E36}"/>
                    </a:ext>
                  </a:extLst>
                </p:cNvPr>
                <p:cNvSpPr/>
                <p:nvPr/>
              </p:nvSpPr>
              <p:spPr>
                <a:xfrm>
                  <a:off x="2900901" y="3230266"/>
                  <a:ext cx="942460" cy="11612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82" name="Rectangle 1581">
                  <a:extLst>
                    <a:ext uri="{FF2B5EF4-FFF2-40B4-BE49-F238E27FC236}">
                      <a16:creationId xmlns:a16="http://schemas.microsoft.com/office/drawing/2014/main" id="{876BB5C4-79EB-F4E4-4243-1ED3C83270DC}"/>
                    </a:ext>
                  </a:extLst>
                </p:cNvPr>
                <p:cNvSpPr/>
                <p:nvPr/>
              </p:nvSpPr>
              <p:spPr>
                <a:xfrm>
                  <a:off x="6383452" y="3230246"/>
                  <a:ext cx="1045238" cy="121347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pic>
        <p:nvPicPr>
          <p:cNvPr id="1605" name="Picture 4" descr="Stripe Rust (Yellow Rust) of Wheat | UGA Cooperative Extension">
            <a:extLst>
              <a:ext uri="{FF2B5EF4-FFF2-40B4-BE49-F238E27FC236}">
                <a16:creationId xmlns:a16="http://schemas.microsoft.com/office/drawing/2014/main" id="{22BCDBE4-CB48-1172-0A21-6DA637301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45" y="323071"/>
            <a:ext cx="1183824" cy="1137232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6" name="Content Placeholder 2">
            <a:extLst>
              <a:ext uri="{FF2B5EF4-FFF2-40B4-BE49-F238E27FC236}">
                <a16:creationId xmlns:a16="http://schemas.microsoft.com/office/drawing/2014/main" id="{4F54121C-3232-027B-4976-3721C9FEBCFB}"/>
              </a:ext>
            </a:extLst>
          </p:cNvPr>
          <p:cNvSpPr txBox="1">
            <a:spLocks/>
          </p:cNvSpPr>
          <p:nvPr/>
        </p:nvSpPr>
        <p:spPr>
          <a:xfrm>
            <a:off x="125490" y="88466"/>
            <a:ext cx="1800177" cy="451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Sample 1: Pst198</a:t>
            </a:r>
            <a:endParaRPr lang="en-AU" sz="16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2628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/>
      <p:bldP spid="27" grpId="0" animBg="1"/>
      <p:bldP spid="28" grpId="0"/>
      <p:bldP spid="33" grpId="0" animBg="1"/>
      <p:bldP spid="1031" grpId="0"/>
      <p:bldP spid="1033" grpId="0" animBg="1"/>
      <p:bldP spid="1034" grpId="0"/>
      <p:bldP spid="1068" grpId="0" animBg="1"/>
      <p:bldP spid="1082" grpId="0"/>
      <p:bldP spid="1084" grpId="0" animBg="1"/>
      <p:bldP spid="1085" grpId="0"/>
      <p:bldP spid="1259" grpId="0" build="p"/>
      <p:bldP spid="1263" grpId="0"/>
      <p:bldP spid="1381" grpId="0"/>
      <p:bldP spid="1390" grpId="0"/>
      <p:bldP spid="1410" grpId="0"/>
      <p:bldP spid="149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Content Placeholder 3">
            <a:extLst>
              <a:ext uri="{FF2B5EF4-FFF2-40B4-BE49-F238E27FC236}">
                <a16:creationId xmlns:a16="http://schemas.microsoft.com/office/drawing/2014/main" id="{069506B0-9EB8-9235-FCDB-D7FCCC713C2C}"/>
              </a:ext>
            </a:extLst>
          </p:cNvPr>
          <p:cNvGraphicFramePr>
            <a:graphicFrameLocks/>
          </p:cNvGraphicFramePr>
          <p:nvPr/>
        </p:nvGraphicFramePr>
        <p:xfrm>
          <a:off x="256462" y="35406"/>
          <a:ext cx="11854515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1" name="Title 1">
            <a:extLst>
              <a:ext uri="{FF2B5EF4-FFF2-40B4-BE49-F238E27FC236}">
                <a16:creationId xmlns:a16="http://schemas.microsoft.com/office/drawing/2014/main" id="{D79F328B-11E6-DC27-72E0-DE7CD7069267}"/>
              </a:ext>
            </a:extLst>
          </p:cNvPr>
          <p:cNvSpPr txBox="1">
            <a:spLocks/>
          </p:cNvSpPr>
          <p:nvPr/>
        </p:nvSpPr>
        <p:spPr>
          <a:xfrm>
            <a:off x="518286" y="1516862"/>
            <a:ext cx="1914606" cy="636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1600">
                <a:latin typeface="Arial" panose="020B0604020202020204" pitchFamily="34" charset="0"/>
                <a:cs typeface="Arial" panose="020B0604020202020204" pitchFamily="34" charset="0"/>
              </a:rPr>
              <a:t>Raw read filtering &amp; trimming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6149EE7F-3122-3672-A103-8534FDCB2869}"/>
              </a:ext>
            </a:extLst>
          </p:cNvPr>
          <p:cNvCxnSpPr>
            <a:cxnSpLocks/>
          </p:cNvCxnSpPr>
          <p:nvPr/>
        </p:nvCxnSpPr>
        <p:spPr>
          <a:xfrm>
            <a:off x="1468818" y="2111914"/>
            <a:ext cx="0" cy="3735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" name="Content Placeholder 2">
            <a:extLst>
              <a:ext uri="{FF2B5EF4-FFF2-40B4-BE49-F238E27FC236}">
                <a16:creationId xmlns:a16="http://schemas.microsoft.com/office/drawing/2014/main" id="{0E09A9DF-A64B-44EC-C6DE-E0E2D79734F3}"/>
              </a:ext>
            </a:extLst>
          </p:cNvPr>
          <p:cNvSpPr txBox="1">
            <a:spLocks/>
          </p:cNvSpPr>
          <p:nvPr/>
        </p:nvSpPr>
        <p:spPr>
          <a:xfrm>
            <a:off x="386926" y="2587780"/>
            <a:ext cx="2310068" cy="301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Filtered amplicon reads</a:t>
            </a:r>
            <a:endParaRPr lang="en-AU" sz="1600">
              <a:sym typeface="Wingdings" panose="05000000000000000000" pitchFamily="2" charset="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BE4117-9E07-BB55-CAB8-8707AED6D80E}"/>
              </a:ext>
            </a:extLst>
          </p:cNvPr>
          <p:cNvGrpSpPr/>
          <p:nvPr/>
        </p:nvGrpSpPr>
        <p:grpSpPr>
          <a:xfrm>
            <a:off x="2855088" y="1782586"/>
            <a:ext cx="8916365" cy="1457607"/>
            <a:chOff x="2855088" y="1782586"/>
            <a:chExt cx="8916365" cy="1457607"/>
          </a:xfrm>
        </p:grpSpPr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2E62A85E-050B-CEA2-474E-151BA3A2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855088" y="3240193"/>
              <a:ext cx="67590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E995F50F-D3FB-3459-3DE4-68342C06AD9A}"/>
                </a:ext>
              </a:extLst>
            </p:cNvPr>
            <p:cNvSpPr/>
            <p:nvPr/>
          </p:nvSpPr>
          <p:spPr>
            <a:xfrm>
              <a:off x="3970459" y="2612001"/>
              <a:ext cx="2036799" cy="10801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1B4343EF-5DF8-5900-69B5-4BB3E815FC35}"/>
                </a:ext>
              </a:extLst>
            </p:cNvPr>
            <p:cNvSpPr/>
            <p:nvPr/>
          </p:nvSpPr>
          <p:spPr>
            <a:xfrm>
              <a:off x="9495441" y="2616525"/>
              <a:ext cx="2276012" cy="9748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9" name="Content Placeholder 2">
              <a:extLst>
                <a:ext uri="{FF2B5EF4-FFF2-40B4-BE49-F238E27FC236}">
                  <a16:creationId xmlns:a16="http://schemas.microsoft.com/office/drawing/2014/main" id="{8D122880-0E67-E1D9-3CC0-31BB5FB5E06C}"/>
                </a:ext>
              </a:extLst>
            </p:cNvPr>
            <p:cNvSpPr txBox="1">
              <a:spLocks/>
            </p:cNvSpPr>
            <p:nvPr/>
          </p:nvSpPr>
          <p:spPr>
            <a:xfrm>
              <a:off x="4541808" y="2340460"/>
              <a:ext cx="894100" cy="3017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AU" sz="1600" i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Gene1</a:t>
              </a:r>
              <a:endParaRPr lang="en-AU" sz="1600" i="1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280" name="Content Placeholder 2">
              <a:extLst>
                <a:ext uri="{FF2B5EF4-FFF2-40B4-BE49-F238E27FC236}">
                  <a16:creationId xmlns:a16="http://schemas.microsoft.com/office/drawing/2014/main" id="{FF24FB72-2AC4-4651-6CC3-E560B1A1638A}"/>
                </a:ext>
              </a:extLst>
            </p:cNvPr>
            <p:cNvSpPr txBox="1">
              <a:spLocks/>
            </p:cNvSpPr>
            <p:nvPr/>
          </p:nvSpPr>
          <p:spPr>
            <a:xfrm>
              <a:off x="7292724" y="2347228"/>
              <a:ext cx="894100" cy="3017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AU" sz="1600" i="1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Gene2</a:t>
              </a:r>
              <a:endParaRPr lang="en-AU" sz="1600" i="1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281" name="Content Placeholder 2">
              <a:extLst>
                <a:ext uri="{FF2B5EF4-FFF2-40B4-BE49-F238E27FC236}">
                  <a16:creationId xmlns:a16="http://schemas.microsoft.com/office/drawing/2014/main" id="{68A0718C-9930-03FA-36B3-CF65C5D2D1D4}"/>
                </a:ext>
              </a:extLst>
            </p:cNvPr>
            <p:cNvSpPr txBox="1">
              <a:spLocks/>
            </p:cNvSpPr>
            <p:nvPr/>
          </p:nvSpPr>
          <p:spPr>
            <a:xfrm>
              <a:off x="10186397" y="2347228"/>
              <a:ext cx="894100" cy="3017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AU" sz="1600" i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Gene3</a:t>
              </a:r>
              <a:endParaRPr lang="en-AU" sz="1600" i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FB39545B-C229-A14B-CC71-50539DB977C1}"/>
                </a:ext>
              </a:extLst>
            </p:cNvPr>
            <p:cNvSpPr/>
            <p:nvPr/>
          </p:nvSpPr>
          <p:spPr>
            <a:xfrm>
              <a:off x="6426222" y="2616525"/>
              <a:ext cx="2625181" cy="9748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6" name="Content Placeholder 2">
              <a:extLst>
                <a:ext uri="{FF2B5EF4-FFF2-40B4-BE49-F238E27FC236}">
                  <a16:creationId xmlns:a16="http://schemas.microsoft.com/office/drawing/2014/main" id="{24230009-4B04-42B3-54C4-4876E0DB37CC}"/>
                </a:ext>
              </a:extLst>
            </p:cNvPr>
            <p:cNvSpPr txBox="1">
              <a:spLocks/>
            </p:cNvSpPr>
            <p:nvPr/>
          </p:nvSpPr>
          <p:spPr>
            <a:xfrm>
              <a:off x="5655918" y="1782586"/>
              <a:ext cx="4515141" cy="3414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AU" sz="180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Map reads to </a:t>
              </a:r>
              <a:r>
                <a:rPr lang="en-AU" sz="1800" b="1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reference gene sequences</a:t>
              </a:r>
              <a:endParaRPr lang="en-AU" sz="1800" b="1">
                <a:sym typeface="Wingdings" panose="05000000000000000000" pitchFamily="2" charset="2"/>
              </a:endParaRPr>
            </a:p>
          </p:txBody>
        </p:sp>
      </p:grpSp>
      <p:sp>
        <p:nvSpPr>
          <p:cNvPr id="475" name="Rectangle 474">
            <a:extLst>
              <a:ext uri="{FF2B5EF4-FFF2-40B4-BE49-F238E27FC236}">
                <a16:creationId xmlns:a16="http://schemas.microsoft.com/office/drawing/2014/main" id="{E26208FF-DA5B-B32A-BEAA-8B46406C9622}"/>
              </a:ext>
            </a:extLst>
          </p:cNvPr>
          <p:cNvSpPr/>
          <p:nvPr/>
        </p:nvSpPr>
        <p:spPr>
          <a:xfrm>
            <a:off x="868471" y="3189210"/>
            <a:ext cx="1307603" cy="556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0F02DC99-D582-CBA0-8122-CB5A5B89048E}"/>
              </a:ext>
            </a:extLst>
          </p:cNvPr>
          <p:cNvSpPr/>
          <p:nvPr/>
        </p:nvSpPr>
        <p:spPr>
          <a:xfrm>
            <a:off x="1039683" y="3436701"/>
            <a:ext cx="1307603" cy="556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72FAF4CD-5AE4-410A-22E2-5910F3320E17}"/>
              </a:ext>
            </a:extLst>
          </p:cNvPr>
          <p:cNvSpPr/>
          <p:nvPr/>
        </p:nvSpPr>
        <p:spPr>
          <a:xfrm>
            <a:off x="989743" y="3641984"/>
            <a:ext cx="1307603" cy="556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3EFFC54D-DBD0-14FB-FC44-2AD9B3D817DE}"/>
              </a:ext>
            </a:extLst>
          </p:cNvPr>
          <p:cNvSpPr/>
          <p:nvPr/>
        </p:nvSpPr>
        <p:spPr>
          <a:xfrm>
            <a:off x="1125289" y="3552269"/>
            <a:ext cx="1307603" cy="556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5F05418C-8F1C-E73E-F9D7-C18B2E0D1979}"/>
              </a:ext>
            </a:extLst>
          </p:cNvPr>
          <p:cNvSpPr/>
          <p:nvPr/>
        </p:nvSpPr>
        <p:spPr>
          <a:xfrm>
            <a:off x="1020999" y="2947590"/>
            <a:ext cx="1307603" cy="556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3C122091-3784-8D13-4BCA-6E7D36DAF925}"/>
              </a:ext>
            </a:extLst>
          </p:cNvPr>
          <p:cNvSpPr/>
          <p:nvPr/>
        </p:nvSpPr>
        <p:spPr>
          <a:xfrm>
            <a:off x="814255" y="3053192"/>
            <a:ext cx="1307603" cy="556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FAD9C8C3-A805-A38E-B2EA-A503073EA318}"/>
              </a:ext>
            </a:extLst>
          </p:cNvPr>
          <p:cNvSpPr/>
          <p:nvPr/>
        </p:nvSpPr>
        <p:spPr>
          <a:xfrm>
            <a:off x="923485" y="3315090"/>
            <a:ext cx="1307603" cy="556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8EF5F6A9-C9C8-1877-0B5E-9084AA58D30A}"/>
              </a:ext>
            </a:extLst>
          </p:cNvPr>
          <p:cNvSpPr/>
          <p:nvPr/>
        </p:nvSpPr>
        <p:spPr>
          <a:xfrm>
            <a:off x="814255" y="2860001"/>
            <a:ext cx="1307603" cy="556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70D93B2E-0160-10F9-9255-64CA36616CB0}"/>
              </a:ext>
            </a:extLst>
          </p:cNvPr>
          <p:cNvSpPr/>
          <p:nvPr/>
        </p:nvSpPr>
        <p:spPr>
          <a:xfrm>
            <a:off x="873152" y="3732536"/>
            <a:ext cx="1307603" cy="556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5212C1E3-CB71-D9A0-6AFE-D558F4F8AE63}"/>
              </a:ext>
            </a:extLst>
          </p:cNvPr>
          <p:cNvGrpSpPr/>
          <p:nvPr/>
        </p:nvGrpSpPr>
        <p:grpSpPr>
          <a:xfrm>
            <a:off x="814255" y="2860001"/>
            <a:ext cx="1618637" cy="928201"/>
            <a:chOff x="850212" y="2843580"/>
            <a:chExt cx="1618637" cy="928201"/>
          </a:xfrm>
        </p:grpSpPr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5702BD1D-EA9B-6C1A-E5CC-F200EF2660AC}"/>
                </a:ext>
              </a:extLst>
            </p:cNvPr>
            <p:cNvSpPr/>
            <p:nvPr/>
          </p:nvSpPr>
          <p:spPr>
            <a:xfrm>
              <a:off x="904428" y="3172789"/>
              <a:ext cx="1307603" cy="556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A452F14D-38AD-0571-FE2E-23926C4F6146}"/>
                </a:ext>
              </a:extLst>
            </p:cNvPr>
            <p:cNvSpPr/>
            <p:nvPr/>
          </p:nvSpPr>
          <p:spPr>
            <a:xfrm>
              <a:off x="1075640" y="3420280"/>
              <a:ext cx="1307603" cy="556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93250A90-D56E-F896-73D1-967EDA570F34}"/>
                </a:ext>
              </a:extLst>
            </p:cNvPr>
            <p:cNvSpPr/>
            <p:nvPr/>
          </p:nvSpPr>
          <p:spPr>
            <a:xfrm>
              <a:off x="1025700" y="3625563"/>
              <a:ext cx="1307603" cy="556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DC9C873A-6BB4-6F84-FEAA-52E251DD5543}"/>
                </a:ext>
              </a:extLst>
            </p:cNvPr>
            <p:cNvSpPr/>
            <p:nvPr/>
          </p:nvSpPr>
          <p:spPr>
            <a:xfrm>
              <a:off x="1161246" y="3535848"/>
              <a:ext cx="1307603" cy="556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127ED27B-FB29-89FA-BEC3-F43300FDA8E0}"/>
                </a:ext>
              </a:extLst>
            </p:cNvPr>
            <p:cNvSpPr/>
            <p:nvPr/>
          </p:nvSpPr>
          <p:spPr>
            <a:xfrm>
              <a:off x="1056956" y="2931169"/>
              <a:ext cx="1307603" cy="556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7BDB98DD-0756-67A9-93AD-9F26D3F673B5}"/>
                </a:ext>
              </a:extLst>
            </p:cNvPr>
            <p:cNvSpPr/>
            <p:nvPr/>
          </p:nvSpPr>
          <p:spPr>
            <a:xfrm>
              <a:off x="850212" y="3036771"/>
              <a:ext cx="1307603" cy="556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0DEB2917-E631-D250-F04E-6970B0820A11}"/>
                </a:ext>
              </a:extLst>
            </p:cNvPr>
            <p:cNvSpPr/>
            <p:nvPr/>
          </p:nvSpPr>
          <p:spPr>
            <a:xfrm>
              <a:off x="959442" y="3298669"/>
              <a:ext cx="1307603" cy="556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5AB17ECD-4733-FBCD-DB9A-C7F4F98EFAE6}"/>
                </a:ext>
              </a:extLst>
            </p:cNvPr>
            <p:cNvSpPr/>
            <p:nvPr/>
          </p:nvSpPr>
          <p:spPr>
            <a:xfrm>
              <a:off x="850212" y="2843580"/>
              <a:ext cx="1307603" cy="556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54B9E6CA-785F-5D2E-98C1-175F7F3060B5}"/>
                </a:ext>
              </a:extLst>
            </p:cNvPr>
            <p:cNvSpPr/>
            <p:nvPr/>
          </p:nvSpPr>
          <p:spPr>
            <a:xfrm>
              <a:off x="909109" y="3716115"/>
              <a:ext cx="1307603" cy="556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44F16EC2-F73C-BE2E-E1E1-085DB50E2A4E}"/>
              </a:ext>
            </a:extLst>
          </p:cNvPr>
          <p:cNvGrpSpPr/>
          <p:nvPr/>
        </p:nvGrpSpPr>
        <p:grpSpPr>
          <a:xfrm>
            <a:off x="3988794" y="3293601"/>
            <a:ext cx="2018464" cy="299912"/>
            <a:chOff x="3988794" y="2785156"/>
            <a:chExt cx="2018464" cy="299912"/>
          </a:xfrm>
        </p:grpSpPr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A4ED0669-4427-7040-8518-4D3AD34BB9EB}"/>
                </a:ext>
              </a:extLst>
            </p:cNvPr>
            <p:cNvSpPr/>
            <p:nvPr/>
          </p:nvSpPr>
          <p:spPr>
            <a:xfrm>
              <a:off x="3988794" y="2785156"/>
              <a:ext cx="1307603" cy="556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63347F3C-865B-B69F-8AE6-6E530D2979A3}"/>
                </a:ext>
              </a:extLst>
            </p:cNvPr>
            <p:cNvSpPr/>
            <p:nvPr/>
          </p:nvSpPr>
          <p:spPr>
            <a:xfrm>
              <a:off x="4699655" y="2901957"/>
              <a:ext cx="1307603" cy="556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FF92D44E-2B3F-D3AF-86E2-1684C31C6B83}"/>
                </a:ext>
              </a:extLst>
            </p:cNvPr>
            <p:cNvSpPr/>
            <p:nvPr/>
          </p:nvSpPr>
          <p:spPr>
            <a:xfrm>
              <a:off x="4184565" y="3029402"/>
              <a:ext cx="1307603" cy="556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1B9C6762-D66E-BB7F-7BD5-E7255E5B0CF0}"/>
              </a:ext>
            </a:extLst>
          </p:cNvPr>
          <p:cNvGrpSpPr/>
          <p:nvPr/>
        </p:nvGrpSpPr>
        <p:grpSpPr>
          <a:xfrm>
            <a:off x="6431209" y="3259424"/>
            <a:ext cx="2620194" cy="376344"/>
            <a:chOff x="6431209" y="2750979"/>
            <a:chExt cx="2620194" cy="376344"/>
          </a:xfrm>
        </p:grpSpPr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9F8D24DB-F091-FE8A-0BB2-E9F38C84A98E}"/>
                </a:ext>
              </a:extLst>
            </p:cNvPr>
            <p:cNvSpPr/>
            <p:nvPr/>
          </p:nvSpPr>
          <p:spPr>
            <a:xfrm>
              <a:off x="6431209" y="2750979"/>
              <a:ext cx="1307603" cy="556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5FE160FC-4D7F-103F-82D7-97967B4E1FFA}"/>
                </a:ext>
              </a:extLst>
            </p:cNvPr>
            <p:cNvSpPr/>
            <p:nvPr/>
          </p:nvSpPr>
          <p:spPr>
            <a:xfrm>
              <a:off x="7864265" y="2831639"/>
              <a:ext cx="1187138" cy="644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F6D9E10D-6B0F-6B0E-82D3-B0A1E2602104}"/>
                </a:ext>
              </a:extLst>
            </p:cNvPr>
            <p:cNvSpPr/>
            <p:nvPr/>
          </p:nvSpPr>
          <p:spPr>
            <a:xfrm>
              <a:off x="6977202" y="2939927"/>
              <a:ext cx="1307603" cy="556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C812BF49-4E3A-5569-3003-282717BF4D64}"/>
                </a:ext>
              </a:extLst>
            </p:cNvPr>
            <p:cNvSpPr/>
            <p:nvPr/>
          </p:nvSpPr>
          <p:spPr>
            <a:xfrm>
              <a:off x="6561809" y="3071657"/>
              <a:ext cx="1307603" cy="556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68CC83F1-3F7D-8EF2-B487-24DF954E26E5}"/>
              </a:ext>
            </a:extLst>
          </p:cNvPr>
          <p:cNvGrpSpPr/>
          <p:nvPr/>
        </p:nvGrpSpPr>
        <p:grpSpPr>
          <a:xfrm>
            <a:off x="9493094" y="3369293"/>
            <a:ext cx="2278359" cy="308339"/>
            <a:chOff x="9493094" y="2860848"/>
            <a:chExt cx="2278359" cy="308339"/>
          </a:xfrm>
        </p:grpSpPr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C6370515-509E-D6F8-F877-0E95344DE3E3}"/>
                </a:ext>
              </a:extLst>
            </p:cNvPr>
            <p:cNvSpPr/>
            <p:nvPr/>
          </p:nvSpPr>
          <p:spPr>
            <a:xfrm>
              <a:off x="9493094" y="2860848"/>
              <a:ext cx="1307603" cy="556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EB9DBDAB-F3E9-EB3D-2031-E491429FF900}"/>
                </a:ext>
              </a:extLst>
            </p:cNvPr>
            <p:cNvSpPr/>
            <p:nvPr/>
          </p:nvSpPr>
          <p:spPr>
            <a:xfrm>
              <a:off x="9769839" y="2987942"/>
              <a:ext cx="1307603" cy="556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C2ADEA8A-E106-4681-B66F-2B7EB2FC4E80}"/>
                </a:ext>
              </a:extLst>
            </p:cNvPr>
            <p:cNvSpPr/>
            <p:nvPr/>
          </p:nvSpPr>
          <p:spPr>
            <a:xfrm>
              <a:off x="10463850" y="3113521"/>
              <a:ext cx="1307603" cy="556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5B6BF90-1415-BD08-E2CE-6AE1249E26C4}"/>
              </a:ext>
            </a:extLst>
          </p:cNvPr>
          <p:cNvCxnSpPr>
            <a:cxnSpLocks/>
          </p:cNvCxnSpPr>
          <p:nvPr/>
        </p:nvCxnSpPr>
        <p:spPr>
          <a:xfrm>
            <a:off x="7759656" y="4037546"/>
            <a:ext cx="0" cy="5923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2DF1600B-200C-9BCD-D996-23DD5F041A27}"/>
              </a:ext>
            </a:extLst>
          </p:cNvPr>
          <p:cNvSpPr txBox="1">
            <a:spLocks/>
          </p:cNvSpPr>
          <p:nvPr/>
        </p:nvSpPr>
        <p:spPr>
          <a:xfrm>
            <a:off x="1135241" y="4096634"/>
            <a:ext cx="3853617" cy="6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Extract reads from each alignment</a:t>
            </a:r>
            <a:endParaRPr lang="en-AU" sz="1800">
              <a:sym typeface="Wingdings" panose="05000000000000000000" pitchFamily="2" charset="2"/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9610A58-73C1-F3CB-976C-21915A3EE01B}"/>
              </a:ext>
            </a:extLst>
          </p:cNvPr>
          <p:cNvCxnSpPr>
            <a:cxnSpLocks/>
          </p:cNvCxnSpPr>
          <p:nvPr/>
        </p:nvCxnSpPr>
        <p:spPr>
          <a:xfrm>
            <a:off x="4931371" y="4000461"/>
            <a:ext cx="0" cy="5923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590D891-6B59-E4A7-938E-41AA18D4D20D}"/>
              </a:ext>
            </a:extLst>
          </p:cNvPr>
          <p:cNvCxnSpPr>
            <a:cxnSpLocks/>
          </p:cNvCxnSpPr>
          <p:nvPr/>
        </p:nvCxnSpPr>
        <p:spPr>
          <a:xfrm>
            <a:off x="10635636" y="4037546"/>
            <a:ext cx="0" cy="5923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Content Placeholder 2">
            <a:extLst>
              <a:ext uri="{FF2B5EF4-FFF2-40B4-BE49-F238E27FC236}">
                <a16:creationId xmlns:a16="http://schemas.microsoft.com/office/drawing/2014/main" id="{BD4E6431-5007-F7D7-AFAA-B90FA81AA81E}"/>
              </a:ext>
            </a:extLst>
          </p:cNvPr>
          <p:cNvSpPr txBox="1">
            <a:spLocks/>
          </p:cNvSpPr>
          <p:nvPr/>
        </p:nvSpPr>
        <p:spPr>
          <a:xfrm>
            <a:off x="6096001" y="6038706"/>
            <a:ext cx="4018630" cy="6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800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Demultiplexed amplicon reads</a:t>
            </a:r>
            <a:endParaRPr lang="en-AU" sz="1800" b="1">
              <a:sym typeface="Wingdings" panose="05000000000000000000" pitchFamily="2" charset="2"/>
            </a:endParaRPr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A1ACEA02-1692-B6ED-52CE-0AF4A3DDC6BE}"/>
              </a:ext>
            </a:extLst>
          </p:cNvPr>
          <p:cNvGrpSpPr/>
          <p:nvPr/>
        </p:nvGrpSpPr>
        <p:grpSpPr>
          <a:xfrm>
            <a:off x="3988794" y="4914376"/>
            <a:ext cx="7651408" cy="835727"/>
            <a:chOff x="3988794" y="4914376"/>
            <a:chExt cx="7651408" cy="835727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B7B7BAB4-B81A-2E86-4BFA-97355471EA4F}"/>
                </a:ext>
              </a:extLst>
            </p:cNvPr>
            <p:cNvGrpSpPr/>
            <p:nvPr/>
          </p:nvGrpSpPr>
          <p:grpSpPr>
            <a:xfrm>
              <a:off x="3988794" y="4979619"/>
              <a:ext cx="2013511" cy="770484"/>
              <a:chOff x="3988794" y="4979619"/>
              <a:chExt cx="2013511" cy="770484"/>
            </a:xfrm>
          </p:grpSpPr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1C499C7-3639-310F-B063-DC30B20F0954}"/>
                  </a:ext>
                </a:extLst>
              </p:cNvPr>
              <p:cNvSpPr/>
              <p:nvPr/>
            </p:nvSpPr>
            <p:spPr>
              <a:xfrm>
                <a:off x="4008639" y="4979619"/>
                <a:ext cx="1593072" cy="5566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9BE887B-88DD-3B51-6F65-8E681DDBB42C}"/>
                  </a:ext>
                </a:extLst>
              </p:cNvPr>
              <p:cNvSpPr/>
              <p:nvPr/>
            </p:nvSpPr>
            <p:spPr>
              <a:xfrm>
                <a:off x="4399729" y="5096596"/>
                <a:ext cx="1593072" cy="5566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F48FA79B-54F8-125F-FAD5-26298333B503}"/>
                  </a:ext>
                </a:extLst>
              </p:cNvPr>
              <p:cNvSpPr/>
              <p:nvPr/>
            </p:nvSpPr>
            <p:spPr>
              <a:xfrm>
                <a:off x="4204410" y="5223865"/>
                <a:ext cx="1593072" cy="5566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24C9B2C1-FDB7-1100-FD74-8EE5E8EC9640}"/>
                  </a:ext>
                </a:extLst>
              </p:cNvPr>
              <p:cNvSpPr/>
              <p:nvPr/>
            </p:nvSpPr>
            <p:spPr>
              <a:xfrm>
                <a:off x="4302295" y="5376233"/>
                <a:ext cx="1593072" cy="5566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DB77954E-7B76-75E5-C38B-42839DE607B2}"/>
                  </a:ext>
                </a:extLst>
              </p:cNvPr>
              <p:cNvSpPr/>
              <p:nvPr/>
            </p:nvSpPr>
            <p:spPr>
              <a:xfrm>
                <a:off x="3988794" y="5544184"/>
                <a:ext cx="1593072" cy="5566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5D22A3B9-6C36-C1E8-DC01-D9DDE44C61D7}"/>
                  </a:ext>
                </a:extLst>
              </p:cNvPr>
              <p:cNvSpPr/>
              <p:nvPr/>
            </p:nvSpPr>
            <p:spPr>
              <a:xfrm>
                <a:off x="4409233" y="5694437"/>
                <a:ext cx="1593072" cy="5566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5D538F3E-A24B-E883-31D4-B38899B5252D}"/>
                </a:ext>
              </a:extLst>
            </p:cNvPr>
            <p:cNvGrpSpPr/>
            <p:nvPr/>
          </p:nvGrpSpPr>
          <p:grpSpPr>
            <a:xfrm>
              <a:off x="6857509" y="4942209"/>
              <a:ext cx="2013511" cy="770484"/>
              <a:chOff x="3988794" y="4979619"/>
              <a:chExt cx="2013511" cy="770484"/>
            </a:xfrm>
          </p:grpSpPr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E0832A1E-6285-6CB6-F032-C48C73DFFE58}"/>
                  </a:ext>
                </a:extLst>
              </p:cNvPr>
              <p:cNvSpPr/>
              <p:nvPr/>
            </p:nvSpPr>
            <p:spPr>
              <a:xfrm>
                <a:off x="4008639" y="4979619"/>
                <a:ext cx="1593072" cy="5566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CF44F426-A8AB-84F9-18BD-1BBD02C64495}"/>
                  </a:ext>
                </a:extLst>
              </p:cNvPr>
              <p:cNvSpPr/>
              <p:nvPr/>
            </p:nvSpPr>
            <p:spPr>
              <a:xfrm>
                <a:off x="4399729" y="5096596"/>
                <a:ext cx="1593072" cy="5566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0CB5E76D-7CF5-7B43-B95E-A4A9F0791A5E}"/>
                  </a:ext>
                </a:extLst>
              </p:cNvPr>
              <p:cNvSpPr/>
              <p:nvPr/>
            </p:nvSpPr>
            <p:spPr>
              <a:xfrm>
                <a:off x="4204410" y="5223865"/>
                <a:ext cx="1593072" cy="5566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41B734C4-BA0A-C8BF-833F-38FCBF267106}"/>
                  </a:ext>
                </a:extLst>
              </p:cNvPr>
              <p:cNvSpPr/>
              <p:nvPr/>
            </p:nvSpPr>
            <p:spPr>
              <a:xfrm>
                <a:off x="4302295" y="5376233"/>
                <a:ext cx="1593072" cy="5566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E280D5EE-6DE1-6DF6-2C54-154FE83EE7F5}"/>
                  </a:ext>
                </a:extLst>
              </p:cNvPr>
              <p:cNvSpPr/>
              <p:nvPr/>
            </p:nvSpPr>
            <p:spPr>
              <a:xfrm>
                <a:off x="3988794" y="5544184"/>
                <a:ext cx="1593072" cy="5566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7F77C535-0F11-9A4E-C5B5-C7F972151E55}"/>
                  </a:ext>
                </a:extLst>
              </p:cNvPr>
              <p:cNvSpPr/>
              <p:nvPr/>
            </p:nvSpPr>
            <p:spPr>
              <a:xfrm>
                <a:off x="4409233" y="5694437"/>
                <a:ext cx="1593072" cy="5566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BC065881-2910-8E18-C059-E15FD33E7B7B}"/>
                </a:ext>
              </a:extLst>
            </p:cNvPr>
            <p:cNvGrpSpPr/>
            <p:nvPr/>
          </p:nvGrpSpPr>
          <p:grpSpPr>
            <a:xfrm>
              <a:off x="9626691" y="4914376"/>
              <a:ext cx="2013511" cy="770484"/>
              <a:chOff x="3988794" y="4979619"/>
              <a:chExt cx="2013511" cy="770484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3574C120-844A-B0E2-2AC4-AC35BB201227}"/>
                  </a:ext>
                </a:extLst>
              </p:cNvPr>
              <p:cNvSpPr/>
              <p:nvPr/>
            </p:nvSpPr>
            <p:spPr>
              <a:xfrm>
                <a:off x="4008639" y="4979619"/>
                <a:ext cx="1593072" cy="556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51910B2F-F784-2263-3534-CAFD93CAE25C}"/>
                  </a:ext>
                </a:extLst>
              </p:cNvPr>
              <p:cNvSpPr/>
              <p:nvPr/>
            </p:nvSpPr>
            <p:spPr>
              <a:xfrm>
                <a:off x="4399729" y="5096596"/>
                <a:ext cx="1593072" cy="556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1665ADC7-72E3-DA86-F18E-637CD393C402}"/>
                  </a:ext>
                </a:extLst>
              </p:cNvPr>
              <p:cNvSpPr/>
              <p:nvPr/>
            </p:nvSpPr>
            <p:spPr>
              <a:xfrm>
                <a:off x="4204410" y="5223865"/>
                <a:ext cx="1593072" cy="556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D67A2A44-2622-DAD8-7893-0F9463B73AF1}"/>
                  </a:ext>
                </a:extLst>
              </p:cNvPr>
              <p:cNvSpPr/>
              <p:nvPr/>
            </p:nvSpPr>
            <p:spPr>
              <a:xfrm>
                <a:off x="4302295" y="5376233"/>
                <a:ext cx="1593072" cy="556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8B3EC967-FBA1-7FF9-3B3D-2CD1461A7EDB}"/>
                  </a:ext>
                </a:extLst>
              </p:cNvPr>
              <p:cNvSpPr/>
              <p:nvPr/>
            </p:nvSpPr>
            <p:spPr>
              <a:xfrm>
                <a:off x="3988794" y="5544184"/>
                <a:ext cx="1593072" cy="556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A764350F-BE82-3E69-2ABE-59CEAAAF574E}"/>
                  </a:ext>
                </a:extLst>
              </p:cNvPr>
              <p:cNvSpPr/>
              <p:nvPr/>
            </p:nvSpPr>
            <p:spPr>
              <a:xfrm>
                <a:off x="4409233" y="5694437"/>
                <a:ext cx="1593072" cy="556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131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81481E-6 L 0.46133 -0.0094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60" y="-48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0.56341 -0.087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64" y="-437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6 L 0.69687 -0.0180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44" y="-90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07407E-6 L 0.78841 -0.0111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7.40741E-7 L 0.72188 -0.0636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94" y="-319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0.25391 -0.0518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95" y="-259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0.30117 -0.0689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-344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6 L 0.27239 -0.0740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20" y="-370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48148E-6 L 0.51432 -0.0497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25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75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75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75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75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75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/>
      <p:bldP spid="476" grpId="0" animBg="1"/>
      <p:bldP spid="477" grpId="0" animBg="1"/>
      <p:bldP spid="487" grpId="0" animBg="1"/>
      <p:bldP spid="488" grpId="0" animBg="1"/>
      <p:bldP spid="489" grpId="0" animBg="1"/>
      <p:bldP spid="490" grpId="0" animBg="1"/>
      <p:bldP spid="491" grpId="0" animBg="1"/>
      <p:bldP spid="492" grpId="0" animBg="1"/>
      <p:bldP spid="129" grpId="0"/>
      <p:bldP spid="19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Content Placeholder 3">
            <a:extLst>
              <a:ext uri="{FF2B5EF4-FFF2-40B4-BE49-F238E27FC236}">
                <a16:creationId xmlns:a16="http://schemas.microsoft.com/office/drawing/2014/main" id="{069506B0-9EB8-9235-FCDB-D7FCCC713C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0516006"/>
              </p:ext>
            </p:extLst>
          </p:nvPr>
        </p:nvGraphicFramePr>
        <p:xfrm>
          <a:off x="256462" y="35406"/>
          <a:ext cx="11854515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4B3EB931-96BA-750A-F585-FC04A24AC6B9}"/>
              </a:ext>
            </a:extLst>
          </p:cNvPr>
          <p:cNvGrpSpPr/>
          <p:nvPr/>
        </p:nvGrpSpPr>
        <p:grpSpPr>
          <a:xfrm>
            <a:off x="2675330" y="1563760"/>
            <a:ext cx="2013511" cy="518765"/>
            <a:chOff x="3988794" y="4979619"/>
            <a:chExt cx="2013511" cy="77048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9E1B61B-DAAE-3290-6254-A163883676D2}"/>
                </a:ext>
              </a:extLst>
            </p:cNvPr>
            <p:cNvSpPr/>
            <p:nvPr/>
          </p:nvSpPr>
          <p:spPr>
            <a:xfrm>
              <a:off x="4008639" y="4979619"/>
              <a:ext cx="1593072" cy="556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BCF27E9-74E4-0D4C-309B-32299E6E4ED2}"/>
                </a:ext>
              </a:extLst>
            </p:cNvPr>
            <p:cNvSpPr/>
            <p:nvPr/>
          </p:nvSpPr>
          <p:spPr>
            <a:xfrm>
              <a:off x="4399729" y="5096596"/>
              <a:ext cx="1593072" cy="556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4300AAD-DD3C-8E1B-A679-1143CF762541}"/>
                </a:ext>
              </a:extLst>
            </p:cNvPr>
            <p:cNvSpPr/>
            <p:nvPr/>
          </p:nvSpPr>
          <p:spPr>
            <a:xfrm>
              <a:off x="4204410" y="5223865"/>
              <a:ext cx="1593072" cy="556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E6195FC-D513-5A05-A445-F17CFD2479FB}"/>
                </a:ext>
              </a:extLst>
            </p:cNvPr>
            <p:cNvSpPr/>
            <p:nvPr/>
          </p:nvSpPr>
          <p:spPr>
            <a:xfrm>
              <a:off x="4302295" y="5376233"/>
              <a:ext cx="1593072" cy="556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967C508-4EA8-876B-8140-A5FDA66976ED}"/>
                </a:ext>
              </a:extLst>
            </p:cNvPr>
            <p:cNvSpPr/>
            <p:nvPr/>
          </p:nvSpPr>
          <p:spPr>
            <a:xfrm>
              <a:off x="3988794" y="5544184"/>
              <a:ext cx="1593072" cy="556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46972A4-7078-4C66-2347-14463FD23504}"/>
                </a:ext>
              </a:extLst>
            </p:cNvPr>
            <p:cNvSpPr/>
            <p:nvPr/>
          </p:nvSpPr>
          <p:spPr>
            <a:xfrm>
              <a:off x="4409233" y="5694437"/>
              <a:ext cx="1593072" cy="556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C84053E-AE4D-00B8-276D-82B61BB4BB1F}"/>
              </a:ext>
            </a:extLst>
          </p:cNvPr>
          <p:cNvGrpSpPr/>
          <p:nvPr/>
        </p:nvGrpSpPr>
        <p:grpSpPr>
          <a:xfrm>
            <a:off x="4963395" y="1597045"/>
            <a:ext cx="2013511" cy="518765"/>
            <a:chOff x="3988794" y="4979619"/>
            <a:chExt cx="2013511" cy="77048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39A4423-B071-4B4E-44E5-0CF0FBE9FD8A}"/>
                </a:ext>
              </a:extLst>
            </p:cNvPr>
            <p:cNvSpPr/>
            <p:nvPr/>
          </p:nvSpPr>
          <p:spPr>
            <a:xfrm>
              <a:off x="4008639" y="4979619"/>
              <a:ext cx="1593072" cy="556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6C78D5-1FE2-080A-B584-63559A98E232}"/>
                </a:ext>
              </a:extLst>
            </p:cNvPr>
            <p:cNvSpPr/>
            <p:nvPr/>
          </p:nvSpPr>
          <p:spPr>
            <a:xfrm>
              <a:off x="4399729" y="5096596"/>
              <a:ext cx="1593072" cy="556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1B43EC9-CBA0-67CA-7992-83663174C45C}"/>
                </a:ext>
              </a:extLst>
            </p:cNvPr>
            <p:cNvSpPr/>
            <p:nvPr/>
          </p:nvSpPr>
          <p:spPr>
            <a:xfrm>
              <a:off x="4204410" y="5223865"/>
              <a:ext cx="1593072" cy="556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42C7A5E-3F32-C4A2-4170-58F28441FF94}"/>
                </a:ext>
              </a:extLst>
            </p:cNvPr>
            <p:cNvSpPr/>
            <p:nvPr/>
          </p:nvSpPr>
          <p:spPr>
            <a:xfrm>
              <a:off x="4302295" y="5376233"/>
              <a:ext cx="1593072" cy="556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A875A8-8AE9-B5BD-ABFB-AECB31CF3351}"/>
                </a:ext>
              </a:extLst>
            </p:cNvPr>
            <p:cNvSpPr/>
            <p:nvPr/>
          </p:nvSpPr>
          <p:spPr>
            <a:xfrm>
              <a:off x="3988794" y="5544184"/>
              <a:ext cx="1593072" cy="556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56A4541-FA57-29E5-7F7E-C07C7605E443}"/>
                </a:ext>
              </a:extLst>
            </p:cNvPr>
            <p:cNvSpPr/>
            <p:nvPr/>
          </p:nvSpPr>
          <p:spPr>
            <a:xfrm>
              <a:off x="4409233" y="5694437"/>
              <a:ext cx="1593072" cy="556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4A2E7C9-3380-6797-9242-FF19CDD0F5FF}"/>
              </a:ext>
            </a:extLst>
          </p:cNvPr>
          <p:cNvGrpSpPr/>
          <p:nvPr/>
        </p:nvGrpSpPr>
        <p:grpSpPr>
          <a:xfrm>
            <a:off x="7271305" y="1597045"/>
            <a:ext cx="2013511" cy="518765"/>
            <a:chOff x="3988794" y="4979619"/>
            <a:chExt cx="2013511" cy="77048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AFF4043-AED0-A569-4867-FCD4D89B948D}"/>
                </a:ext>
              </a:extLst>
            </p:cNvPr>
            <p:cNvSpPr/>
            <p:nvPr/>
          </p:nvSpPr>
          <p:spPr>
            <a:xfrm>
              <a:off x="4008639" y="4979619"/>
              <a:ext cx="1593072" cy="556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47D1DD6-6E2B-D0DB-8D54-CAA257B29E75}"/>
                </a:ext>
              </a:extLst>
            </p:cNvPr>
            <p:cNvSpPr/>
            <p:nvPr/>
          </p:nvSpPr>
          <p:spPr>
            <a:xfrm>
              <a:off x="4399729" y="5096596"/>
              <a:ext cx="1593072" cy="556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AA700BA-12C3-53FD-2B2F-C3ABFB8A49AE}"/>
                </a:ext>
              </a:extLst>
            </p:cNvPr>
            <p:cNvSpPr/>
            <p:nvPr/>
          </p:nvSpPr>
          <p:spPr>
            <a:xfrm>
              <a:off x="4204410" y="5223865"/>
              <a:ext cx="1593072" cy="556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D55CE75-F0A4-6E80-ABC9-194D36E32DB6}"/>
                </a:ext>
              </a:extLst>
            </p:cNvPr>
            <p:cNvSpPr/>
            <p:nvPr/>
          </p:nvSpPr>
          <p:spPr>
            <a:xfrm>
              <a:off x="4302295" y="5376233"/>
              <a:ext cx="1593072" cy="556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EA50D4-BF87-3C4D-405F-84AB1F111D51}"/>
                </a:ext>
              </a:extLst>
            </p:cNvPr>
            <p:cNvSpPr/>
            <p:nvPr/>
          </p:nvSpPr>
          <p:spPr>
            <a:xfrm>
              <a:off x="3988794" y="5544184"/>
              <a:ext cx="1593072" cy="556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ACDE673-BA89-3AE5-E85D-3357CCE563CB}"/>
                </a:ext>
              </a:extLst>
            </p:cNvPr>
            <p:cNvSpPr/>
            <p:nvPr/>
          </p:nvSpPr>
          <p:spPr>
            <a:xfrm>
              <a:off x="4409233" y="5694437"/>
              <a:ext cx="1593072" cy="556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C154DF9-55E7-EC98-B74C-3BCF7DEA3F84}"/>
              </a:ext>
            </a:extLst>
          </p:cNvPr>
          <p:cNvGrpSpPr/>
          <p:nvPr/>
        </p:nvGrpSpPr>
        <p:grpSpPr>
          <a:xfrm>
            <a:off x="5179011" y="3244249"/>
            <a:ext cx="3997290" cy="3331650"/>
            <a:chOff x="8153016" y="2581445"/>
            <a:chExt cx="4120257" cy="3939845"/>
          </a:xfrm>
        </p:grpSpPr>
        <p:graphicFrame>
          <p:nvGraphicFramePr>
            <p:cNvPr id="64" name="Diagram 63">
              <a:extLst>
                <a:ext uri="{FF2B5EF4-FFF2-40B4-BE49-F238E27FC236}">
                  <a16:creationId xmlns:a16="http://schemas.microsoft.com/office/drawing/2014/main" id="{9E7F115D-437E-5114-6246-B966C1EEC9B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33510632"/>
                </p:ext>
              </p:extLst>
            </p:nvPr>
          </p:nvGraphicFramePr>
          <p:xfrm>
            <a:off x="8153016" y="2581445"/>
            <a:ext cx="1593072" cy="393984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8877ED8-600A-FAAB-C455-108618FC58A5}"/>
                </a:ext>
              </a:extLst>
            </p:cNvPr>
            <p:cNvGrpSpPr/>
            <p:nvPr/>
          </p:nvGrpSpPr>
          <p:grpSpPr>
            <a:xfrm>
              <a:off x="8865060" y="3803113"/>
              <a:ext cx="3408213" cy="2450428"/>
              <a:chOff x="3088902" y="3240450"/>
              <a:chExt cx="3408213" cy="2450428"/>
            </a:xfrm>
          </p:grpSpPr>
          <p:sp>
            <p:nvSpPr>
              <p:cNvPr id="67" name="Arrow: Circular 66">
                <a:extLst>
                  <a:ext uri="{FF2B5EF4-FFF2-40B4-BE49-F238E27FC236}">
                    <a16:creationId xmlns:a16="http://schemas.microsoft.com/office/drawing/2014/main" id="{AE5F6A57-6922-A504-9BE5-C0D05D6EF255}"/>
                  </a:ext>
                </a:extLst>
              </p:cNvPr>
              <p:cNvSpPr/>
              <p:nvPr/>
            </p:nvSpPr>
            <p:spPr>
              <a:xfrm rot="15923190" flipV="1">
                <a:off x="2961370" y="3367982"/>
                <a:ext cx="2450428" cy="2195364"/>
              </a:xfrm>
              <a:prstGeom prst="circularArrow">
                <a:avLst>
                  <a:gd name="adj1" fmla="val 4891"/>
                  <a:gd name="adj2" fmla="val 693260"/>
                  <a:gd name="adj3" fmla="val 20083239"/>
                  <a:gd name="adj4" fmla="val 10800000"/>
                  <a:gd name="adj5" fmla="val 9515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E0CCA4D0-E810-050B-AE92-A708C9698C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02669" y="3845205"/>
                <a:ext cx="2494446" cy="9557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GB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12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polish 4x</a:t>
                </a:r>
              </a:p>
            </p:txBody>
          </p:sp>
        </p:grpSp>
      </p:grp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D8A272C7-3860-EECF-3467-CB4041963ADA}"/>
              </a:ext>
            </a:extLst>
          </p:cNvPr>
          <p:cNvSpPr txBox="1">
            <a:spLocks/>
          </p:cNvSpPr>
          <p:nvPr/>
        </p:nvSpPr>
        <p:spPr>
          <a:xfrm>
            <a:off x="3552818" y="2456441"/>
            <a:ext cx="6343442" cy="1249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>
                <a:latin typeface="Arial" panose="020B0604020202020204" pitchFamily="34" charset="0"/>
                <a:cs typeface="Arial" panose="020B0604020202020204" pitchFamily="34" charset="0"/>
              </a:rPr>
              <a:t>Pipeline for consensus sequence construction</a:t>
            </a:r>
            <a:endParaRPr lang="en-GB" sz="160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62FD6F9-A1D7-D1EE-6587-289283A9EDA2}"/>
              </a:ext>
            </a:extLst>
          </p:cNvPr>
          <p:cNvCxnSpPr>
            <a:cxnSpLocks/>
          </p:cNvCxnSpPr>
          <p:nvPr/>
        </p:nvCxnSpPr>
        <p:spPr>
          <a:xfrm>
            <a:off x="5993872" y="2274645"/>
            <a:ext cx="0" cy="4833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FC60989-7C32-555D-2EC9-4D289B0F3B44}"/>
              </a:ext>
            </a:extLst>
          </p:cNvPr>
          <p:cNvCxnSpPr>
            <a:cxnSpLocks/>
          </p:cNvCxnSpPr>
          <p:nvPr/>
        </p:nvCxnSpPr>
        <p:spPr>
          <a:xfrm>
            <a:off x="3912661" y="2284411"/>
            <a:ext cx="460995" cy="4191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DB7A355-CB98-5B72-AFE0-EF90C1A6A669}"/>
              </a:ext>
            </a:extLst>
          </p:cNvPr>
          <p:cNvCxnSpPr>
            <a:cxnSpLocks/>
          </p:cNvCxnSpPr>
          <p:nvPr/>
        </p:nvCxnSpPr>
        <p:spPr>
          <a:xfrm flipH="1">
            <a:off x="7486921" y="2320428"/>
            <a:ext cx="507614" cy="3918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43871E3-1349-3ABB-5F93-905A849C59B0}"/>
              </a:ext>
            </a:extLst>
          </p:cNvPr>
          <p:cNvCxnSpPr>
            <a:cxnSpLocks/>
          </p:cNvCxnSpPr>
          <p:nvPr/>
        </p:nvCxnSpPr>
        <p:spPr>
          <a:xfrm>
            <a:off x="7691744" y="6249224"/>
            <a:ext cx="7129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4B0BD00-9914-0AA4-A545-8342181CD469}"/>
              </a:ext>
            </a:extLst>
          </p:cNvPr>
          <p:cNvSpPr/>
          <p:nvPr/>
        </p:nvSpPr>
        <p:spPr>
          <a:xfrm>
            <a:off x="8884222" y="5571371"/>
            <a:ext cx="2036799" cy="1080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80794C5-8032-8010-7EE9-6B464F2E6BD4}"/>
              </a:ext>
            </a:extLst>
          </p:cNvPr>
          <p:cNvSpPr/>
          <p:nvPr/>
        </p:nvSpPr>
        <p:spPr>
          <a:xfrm>
            <a:off x="8904067" y="6527158"/>
            <a:ext cx="2276012" cy="9748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7BD24606-7DD7-900B-3779-E6BB14935527}"/>
              </a:ext>
            </a:extLst>
          </p:cNvPr>
          <p:cNvSpPr txBox="1">
            <a:spLocks/>
          </p:cNvSpPr>
          <p:nvPr/>
        </p:nvSpPr>
        <p:spPr>
          <a:xfrm>
            <a:off x="8761012" y="5322179"/>
            <a:ext cx="894100" cy="3017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600" i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Gene1</a:t>
            </a:r>
            <a:endParaRPr lang="en-AU" sz="1600" i="1">
              <a:solidFill>
                <a:schemeClr val="tx2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68B5FBCF-886B-9EEC-A5A0-86021FB9B0E5}"/>
              </a:ext>
            </a:extLst>
          </p:cNvPr>
          <p:cNvSpPr txBox="1">
            <a:spLocks/>
          </p:cNvSpPr>
          <p:nvPr/>
        </p:nvSpPr>
        <p:spPr>
          <a:xfrm>
            <a:off x="8828262" y="5820767"/>
            <a:ext cx="894100" cy="3017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600" i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Gene2</a:t>
            </a:r>
            <a:endParaRPr lang="en-AU" sz="1600" i="1">
              <a:solidFill>
                <a:schemeClr val="accent2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DAD2312-C1ED-8CDB-9AEE-63F2B6B94485}"/>
              </a:ext>
            </a:extLst>
          </p:cNvPr>
          <p:cNvSpPr txBox="1">
            <a:spLocks/>
          </p:cNvSpPr>
          <p:nvPr/>
        </p:nvSpPr>
        <p:spPr>
          <a:xfrm>
            <a:off x="8828262" y="6304765"/>
            <a:ext cx="894100" cy="3017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600" i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Gene3</a:t>
            </a:r>
            <a:endParaRPr lang="en-AU" sz="1600" i="1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FFED153-3C01-6B5B-CB06-8212029AF581}"/>
              </a:ext>
            </a:extLst>
          </p:cNvPr>
          <p:cNvSpPr/>
          <p:nvPr/>
        </p:nvSpPr>
        <p:spPr>
          <a:xfrm>
            <a:off x="8897467" y="6054918"/>
            <a:ext cx="2625181" cy="9748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686FDEFA-3259-CDAE-C779-67626B8FCB6A}"/>
              </a:ext>
            </a:extLst>
          </p:cNvPr>
          <p:cNvSpPr txBox="1">
            <a:spLocks/>
          </p:cNvSpPr>
          <p:nvPr/>
        </p:nvSpPr>
        <p:spPr>
          <a:xfrm>
            <a:off x="8720272" y="4905458"/>
            <a:ext cx="3793957" cy="350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>
                <a:latin typeface="Arial" panose="020B0604020202020204" pitchFamily="34" charset="0"/>
                <a:cs typeface="Arial" panose="020B0604020202020204" pitchFamily="34" charset="0"/>
              </a:rPr>
              <a:t>Polished consensus sequences</a:t>
            </a:r>
            <a:endParaRPr lang="en-GB" sz="1400" b="1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F82E69CD-A783-5438-DF66-8C6D15355900}"/>
              </a:ext>
            </a:extLst>
          </p:cNvPr>
          <p:cNvSpPr txBox="1">
            <a:spLocks/>
          </p:cNvSpPr>
          <p:nvPr/>
        </p:nvSpPr>
        <p:spPr>
          <a:xfrm>
            <a:off x="419856" y="1284084"/>
            <a:ext cx="2279546" cy="1249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Demultiplexed amplicon reads</a:t>
            </a:r>
            <a:endParaRPr lang="en-GB" sz="140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7181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84" grpId="0" animBg="1"/>
      <p:bldP spid="85" grpId="0" animBg="1"/>
      <p:bldP spid="86" grpId="0"/>
      <p:bldP spid="87" grpId="0"/>
      <p:bldP spid="88" grpId="0"/>
      <p:bldP spid="89" grpId="0" animBg="1"/>
      <p:bldP spid="9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tripe Rust (Yellow Rust) of Wheat | UGA Cooperative Extension">
            <a:extLst>
              <a:ext uri="{FF2B5EF4-FFF2-40B4-BE49-F238E27FC236}">
                <a16:creationId xmlns:a16="http://schemas.microsoft.com/office/drawing/2014/main" id="{6484A6A9-74CF-EBD2-8460-8DA8C3847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082" y="607023"/>
            <a:ext cx="1183824" cy="1137232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EF90-91FA-0CEB-404F-01D7D4BF404C}"/>
              </a:ext>
            </a:extLst>
          </p:cNvPr>
          <p:cNvSpPr txBox="1">
            <a:spLocks/>
          </p:cNvSpPr>
          <p:nvPr/>
        </p:nvSpPr>
        <p:spPr>
          <a:xfrm>
            <a:off x="1157905" y="307104"/>
            <a:ext cx="1800177" cy="451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sz="1600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Pst198</a:t>
            </a:r>
            <a:endParaRPr lang="en-AU" sz="1600" b="1"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9E1160-0978-5AC4-94D7-983D21D66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888" y="607023"/>
            <a:ext cx="1183824" cy="1175932"/>
          </a:xfrm>
          <a:prstGeom prst="flowChartConnector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D75E6C-D9D6-88FC-78CE-BD460E710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870" y="633372"/>
            <a:ext cx="1230970" cy="1222709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EDF5F45-63B6-5E5C-CCC2-4A001DC4A53F}"/>
              </a:ext>
            </a:extLst>
          </p:cNvPr>
          <p:cNvSpPr txBox="1">
            <a:spLocks/>
          </p:cNvSpPr>
          <p:nvPr/>
        </p:nvSpPr>
        <p:spPr>
          <a:xfrm>
            <a:off x="5086711" y="280755"/>
            <a:ext cx="1800177" cy="451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sz="1600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Pst134</a:t>
            </a:r>
            <a:endParaRPr lang="en-AU" sz="1600" b="1">
              <a:sym typeface="Wingdings" panose="05000000000000000000" pitchFamily="2" charset="2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6ABD12C-5BB1-F685-6395-DBD073325687}"/>
              </a:ext>
            </a:extLst>
          </p:cNvPr>
          <p:cNvSpPr txBox="1">
            <a:spLocks/>
          </p:cNvSpPr>
          <p:nvPr/>
        </p:nvSpPr>
        <p:spPr>
          <a:xfrm>
            <a:off x="9347266" y="307104"/>
            <a:ext cx="1800177" cy="451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sz="1600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Pst104</a:t>
            </a:r>
            <a:endParaRPr lang="en-AU" sz="1600" b="1">
              <a:sym typeface="Wingdings" panose="05000000000000000000" pitchFamily="2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BC345D-0D25-60BC-0961-923415D8AC19}"/>
              </a:ext>
            </a:extLst>
          </p:cNvPr>
          <p:cNvSpPr/>
          <p:nvPr/>
        </p:nvSpPr>
        <p:spPr>
          <a:xfrm>
            <a:off x="557551" y="2208188"/>
            <a:ext cx="2643867" cy="749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573638-D93B-63D4-C0AD-9EF6BD3E6982}"/>
              </a:ext>
            </a:extLst>
          </p:cNvPr>
          <p:cNvSpPr/>
          <p:nvPr/>
        </p:nvSpPr>
        <p:spPr>
          <a:xfrm>
            <a:off x="577396" y="3163974"/>
            <a:ext cx="2954377" cy="676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236BA7A-97FE-4750-A66A-22BF3881E88B}"/>
              </a:ext>
            </a:extLst>
          </p:cNvPr>
          <p:cNvSpPr txBox="1">
            <a:spLocks/>
          </p:cNvSpPr>
          <p:nvPr/>
        </p:nvSpPr>
        <p:spPr>
          <a:xfrm>
            <a:off x="434341" y="1958995"/>
            <a:ext cx="1308600" cy="3017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600" i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Gene1</a:t>
            </a:r>
            <a:endParaRPr lang="en-AU" sz="1600" i="1">
              <a:solidFill>
                <a:schemeClr val="tx2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8238AF7-F312-6031-AA69-6AA468E74A9B}"/>
              </a:ext>
            </a:extLst>
          </p:cNvPr>
          <p:cNvSpPr txBox="1">
            <a:spLocks/>
          </p:cNvSpPr>
          <p:nvPr/>
        </p:nvSpPr>
        <p:spPr>
          <a:xfrm>
            <a:off x="501591" y="2457583"/>
            <a:ext cx="1308600" cy="3017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600" i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Gene2</a:t>
            </a:r>
            <a:endParaRPr lang="en-AU" sz="1600" i="1">
              <a:solidFill>
                <a:schemeClr val="accent2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0DCEB8D-CEAE-B894-8D12-DC6F18520993}"/>
              </a:ext>
            </a:extLst>
          </p:cNvPr>
          <p:cNvSpPr txBox="1">
            <a:spLocks/>
          </p:cNvSpPr>
          <p:nvPr/>
        </p:nvSpPr>
        <p:spPr>
          <a:xfrm>
            <a:off x="501591" y="2941581"/>
            <a:ext cx="1308600" cy="3017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600" i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Gene3</a:t>
            </a:r>
            <a:endParaRPr lang="en-AU" sz="1600" i="1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675ADE-56D5-14D7-9CA2-2ADF2FEF8411}"/>
              </a:ext>
            </a:extLst>
          </p:cNvPr>
          <p:cNvSpPr/>
          <p:nvPr/>
        </p:nvSpPr>
        <p:spPr>
          <a:xfrm>
            <a:off x="570797" y="2691734"/>
            <a:ext cx="3407616" cy="6763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CA7A54A-DA43-D830-4271-C201F1B218BB}"/>
              </a:ext>
            </a:extLst>
          </p:cNvPr>
          <p:cNvGrpSpPr/>
          <p:nvPr/>
        </p:nvGrpSpPr>
        <p:grpSpPr>
          <a:xfrm>
            <a:off x="4347323" y="1936933"/>
            <a:ext cx="7432290" cy="1296134"/>
            <a:chOff x="4347323" y="1936933"/>
            <a:chExt cx="7432290" cy="129613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A702181-A2E6-2C41-F55A-7C4BDC5E7363}"/>
                </a:ext>
              </a:extLst>
            </p:cNvPr>
            <p:cNvSpPr/>
            <p:nvPr/>
          </p:nvSpPr>
          <p:spPr>
            <a:xfrm>
              <a:off x="4470533" y="2197884"/>
              <a:ext cx="2643867" cy="7494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CB3A839-0612-DAD3-A205-C78F2C52B23F}"/>
                </a:ext>
              </a:extLst>
            </p:cNvPr>
            <p:cNvSpPr/>
            <p:nvPr/>
          </p:nvSpPr>
          <p:spPr>
            <a:xfrm>
              <a:off x="4490378" y="3153670"/>
              <a:ext cx="2954377" cy="6763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7647FFDB-9B26-A9CE-BD7D-B72B63FB83E4}"/>
                </a:ext>
              </a:extLst>
            </p:cNvPr>
            <p:cNvSpPr txBox="1">
              <a:spLocks/>
            </p:cNvSpPr>
            <p:nvPr/>
          </p:nvSpPr>
          <p:spPr>
            <a:xfrm>
              <a:off x="4347323" y="1948691"/>
              <a:ext cx="1308600" cy="3017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AU" sz="1600" i="1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Gene1</a:t>
              </a:r>
              <a:endParaRPr lang="en-AU" sz="1600" i="1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57" name="Content Placeholder 2">
              <a:extLst>
                <a:ext uri="{FF2B5EF4-FFF2-40B4-BE49-F238E27FC236}">
                  <a16:creationId xmlns:a16="http://schemas.microsoft.com/office/drawing/2014/main" id="{485933D5-2E14-9C53-AA3D-BF03148EAE89}"/>
                </a:ext>
              </a:extLst>
            </p:cNvPr>
            <p:cNvSpPr txBox="1">
              <a:spLocks/>
            </p:cNvSpPr>
            <p:nvPr/>
          </p:nvSpPr>
          <p:spPr>
            <a:xfrm>
              <a:off x="4414573" y="2447279"/>
              <a:ext cx="1308600" cy="3017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AU" sz="1600" i="1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Gene2</a:t>
              </a:r>
              <a:endParaRPr lang="en-AU" sz="1600" i="1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58" name="Content Placeholder 2">
              <a:extLst>
                <a:ext uri="{FF2B5EF4-FFF2-40B4-BE49-F238E27FC236}">
                  <a16:creationId xmlns:a16="http://schemas.microsoft.com/office/drawing/2014/main" id="{6F55D36A-6AF1-AABC-FC7E-973C4543E66B}"/>
                </a:ext>
              </a:extLst>
            </p:cNvPr>
            <p:cNvSpPr txBox="1">
              <a:spLocks/>
            </p:cNvSpPr>
            <p:nvPr/>
          </p:nvSpPr>
          <p:spPr>
            <a:xfrm>
              <a:off x="4414573" y="2931277"/>
              <a:ext cx="1308600" cy="3017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AU" sz="1600" i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Gene3</a:t>
              </a:r>
              <a:endParaRPr lang="en-AU" sz="1600" i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32717C3-D076-190A-F7A3-9540258A1703}"/>
                </a:ext>
              </a:extLst>
            </p:cNvPr>
            <p:cNvSpPr/>
            <p:nvPr/>
          </p:nvSpPr>
          <p:spPr>
            <a:xfrm>
              <a:off x="4483779" y="2681430"/>
              <a:ext cx="3407616" cy="6763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4647859-2412-0936-EE74-7E1BCD2150BF}"/>
                </a:ext>
              </a:extLst>
            </p:cNvPr>
            <p:cNvSpPr/>
            <p:nvPr/>
          </p:nvSpPr>
          <p:spPr>
            <a:xfrm>
              <a:off x="8358751" y="2186126"/>
              <a:ext cx="2643867" cy="7494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3E0C519-5CA0-D3A1-4E2F-B0EA1CAD64B8}"/>
                </a:ext>
              </a:extLst>
            </p:cNvPr>
            <p:cNvSpPr/>
            <p:nvPr/>
          </p:nvSpPr>
          <p:spPr>
            <a:xfrm>
              <a:off x="8378596" y="3141912"/>
              <a:ext cx="2954377" cy="6763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C1472D2B-8118-2B9A-45BB-19E14468D070}"/>
                </a:ext>
              </a:extLst>
            </p:cNvPr>
            <p:cNvSpPr txBox="1">
              <a:spLocks/>
            </p:cNvSpPr>
            <p:nvPr/>
          </p:nvSpPr>
          <p:spPr>
            <a:xfrm>
              <a:off x="8235541" y="1936933"/>
              <a:ext cx="1308600" cy="3017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AU" sz="1600" i="1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Gene1</a:t>
              </a:r>
              <a:endParaRPr lang="en-AU" sz="1600" i="1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63" name="Content Placeholder 2">
              <a:extLst>
                <a:ext uri="{FF2B5EF4-FFF2-40B4-BE49-F238E27FC236}">
                  <a16:creationId xmlns:a16="http://schemas.microsoft.com/office/drawing/2014/main" id="{82209E9F-989E-DD8B-6550-1020B27C7574}"/>
                </a:ext>
              </a:extLst>
            </p:cNvPr>
            <p:cNvSpPr txBox="1">
              <a:spLocks/>
            </p:cNvSpPr>
            <p:nvPr/>
          </p:nvSpPr>
          <p:spPr>
            <a:xfrm>
              <a:off x="8302791" y="2435521"/>
              <a:ext cx="1308600" cy="3017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AU" sz="1600" i="1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Gene2</a:t>
              </a:r>
              <a:endParaRPr lang="en-AU" sz="1600" i="1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128" name="Content Placeholder 2">
              <a:extLst>
                <a:ext uri="{FF2B5EF4-FFF2-40B4-BE49-F238E27FC236}">
                  <a16:creationId xmlns:a16="http://schemas.microsoft.com/office/drawing/2014/main" id="{95E10C74-AA79-D569-8638-0F2F46901834}"/>
                </a:ext>
              </a:extLst>
            </p:cNvPr>
            <p:cNvSpPr txBox="1">
              <a:spLocks/>
            </p:cNvSpPr>
            <p:nvPr/>
          </p:nvSpPr>
          <p:spPr>
            <a:xfrm>
              <a:off x="8302791" y="2919519"/>
              <a:ext cx="1308600" cy="3017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AU" sz="1600" i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Gene3</a:t>
              </a:r>
              <a:endParaRPr lang="en-AU" sz="1600" i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B8377CF-1BAE-1076-F777-8D512D0FB2FF}"/>
                </a:ext>
              </a:extLst>
            </p:cNvPr>
            <p:cNvSpPr/>
            <p:nvPr/>
          </p:nvSpPr>
          <p:spPr>
            <a:xfrm>
              <a:off x="8371997" y="2669672"/>
              <a:ext cx="3407616" cy="6763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5917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tripe Rust (Yellow Rust) of Wheat | UGA Cooperative Extension">
            <a:extLst>
              <a:ext uri="{FF2B5EF4-FFF2-40B4-BE49-F238E27FC236}">
                <a16:creationId xmlns:a16="http://schemas.microsoft.com/office/drawing/2014/main" id="{6484A6A9-74CF-EBD2-8460-8DA8C3847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082" y="607023"/>
            <a:ext cx="1183824" cy="1137232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EF90-91FA-0CEB-404F-01D7D4BF404C}"/>
              </a:ext>
            </a:extLst>
          </p:cNvPr>
          <p:cNvSpPr txBox="1">
            <a:spLocks/>
          </p:cNvSpPr>
          <p:nvPr/>
        </p:nvSpPr>
        <p:spPr>
          <a:xfrm>
            <a:off x="1157905" y="307104"/>
            <a:ext cx="1800177" cy="451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sz="1600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Pst198</a:t>
            </a:r>
            <a:endParaRPr lang="en-AU" sz="1600" b="1"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9E1160-0978-5AC4-94D7-983D21D66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888" y="607023"/>
            <a:ext cx="1183824" cy="1175932"/>
          </a:xfrm>
          <a:prstGeom prst="flowChartConnector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D75E6C-D9D6-88FC-78CE-BD460E710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1870" y="633372"/>
            <a:ext cx="1230970" cy="1222709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EDF5F45-63B6-5E5C-CCC2-4A001DC4A53F}"/>
              </a:ext>
            </a:extLst>
          </p:cNvPr>
          <p:cNvSpPr txBox="1">
            <a:spLocks/>
          </p:cNvSpPr>
          <p:nvPr/>
        </p:nvSpPr>
        <p:spPr>
          <a:xfrm>
            <a:off x="5086711" y="280755"/>
            <a:ext cx="1800177" cy="451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sz="1600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Pst134</a:t>
            </a:r>
            <a:endParaRPr lang="en-AU" sz="1600" b="1">
              <a:sym typeface="Wingdings" panose="05000000000000000000" pitchFamily="2" charset="2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6ABD12C-5BB1-F685-6395-DBD073325687}"/>
              </a:ext>
            </a:extLst>
          </p:cNvPr>
          <p:cNvSpPr txBox="1">
            <a:spLocks/>
          </p:cNvSpPr>
          <p:nvPr/>
        </p:nvSpPr>
        <p:spPr>
          <a:xfrm>
            <a:off x="9347266" y="307104"/>
            <a:ext cx="1800177" cy="451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sz="1600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Pst104</a:t>
            </a:r>
            <a:endParaRPr lang="en-AU" sz="1600" b="1">
              <a:sym typeface="Wingdings" panose="05000000000000000000" pitchFamily="2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BC345D-0D25-60BC-0961-923415D8AC19}"/>
              </a:ext>
            </a:extLst>
          </p:cNvPr>
          <p:cNvSpPr/>
          <p:nvPr/>
        </p:nvSpPr>
        <p:spPr>
          <a:xfrm>
            <a:off x="557551" y="2208188"/>
            <a:ext cx="2643867" cy="749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573638-D93B-63D4-C0AD-9EF6BD3E6982}"/>
              </a:ext>
            </a:extLst>
          </p:cNvPr>
          <p:cNvSpPr/>
          <p:nvPr/>
        </p:nvSpPr>
        <p:spPr>
          <a:xfrm>
            <a:off x="577396" y="3163974"/>
            <a:ext cx="2954377" cy="676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236BA7A-97FE-4750-A66A-22BF3881E88B}"/>
              </a:ext>
            </a:extLst>
          </p:cNvPr>
          <p:cNvSpPr txBox="1">
            <a:spLocks/>
          </p:cNvSpPr>
          <p:nvPr/>
        </p:nvSpPr>
        <p:spPr>
          <a:xfrm>
            <a:off x="434341" y="1958995"/>
            <a:ext cx="1308600" cy="3017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600" i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Gene1</a:t>
            </a:r>
            <a:endParaRPr lang="en-AU" sz="1600" i="1">
              <a:solidFill>
                <a:schemeClr val="tx2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8238AF7-F312-6031-AA69-6AA468E74A9B}"/>
              </a:ext>
            </a:extLst>
          </p:cNvPr>
          <p:cNvSpPr txBox="1">
            <a:spLocks/>
          </p:cNvSpPr>
          <p:nvPr/>
        </p:nvSpPr>
        <p:spPr>
          <a:xfrm>
            <a:off x="501591" y="2457583"/>
            <a:ext cx="1308600" cy="3017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600" i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Gene2</a:t>
            </a:r>
            <a:endParaRPr lang="en-AU" sz="1600" i="1">
              <a:solidFill>
                <a:schemeClr val="accent2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0DCEB8D-CEAE-B894-8D12-DC6F18520993}"/>
              </a:ext>
            </a:extLst>
          </p:cNvPr>
          <p:cNvSpPr txBox="1">
            <a:spLocks/>
          </p:cNvSpPr>
          <p:nvPr/>
        </p:nvSpPr>
        <p:spPr>
          <a:xfrm>
            <a:off x="501591" y="2941581"/>
            <a:ext cx="1308600" cy="3017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600" i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Gene3</a:t>
            </a:r>
            <a:endParaRPr lang="en-AU" sz="1600" i="1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675ADE-56D5-14D7-9CA2-2ADF2FEF8411}"/>
              </a:ext>
            </a:extLst>
          </p:cNvPr>
          <p:cNvSpPr/>
          <p:nvPr/>
        </p:nvSpPr>
        <p:spPr>
          <a:xfrm>
            <a:off x="570797" y="2691734"/>
            <a:ext cx="3407616" cy="6763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A702181-A2E6-2C41-F55A-7C4BDC5E7363}"/>
              </a:ext>
            </a:extLst>
          </p:cNvPr>
          <p:cNvSpPr/>
          <p:nvPr/>
        </p:nvSpPr>
        <p:spPr>
          <a:xfrm>
            <a:off x="4470533" y="2197884"/>
            <a:ext cx="2643867" cy="749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B3A839-0612-DAD3-A205-C78F2C52B23F}"/>
              </a:ext>
            </a:extLst>
          </p:cNvPr>
          <p:cNvSpPr/>
          <p:nvPr/>
        </p:nvSpPr>
        <p:spPr>
          <a:xfrm>
            <a:off x="4490378" y="3153670"/>
            <a:ext cx="2954377" cy="676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7647FFDB-9B26-A9CE-BD7D-B72B63FB83E4}"/>
              </a:ext>
            </a:extLst>
          </p:cNvPr>
          <p:cNvSpPr txBox="1">
            <a:spLocks/>
          </p:cNvSpPr>
          <p:nvPr/>
        </p:nvSpPr>
        <p:spPr>
          <a:xfrm>
            <a:off x="4347323" y="1948691"/>
            <a:ext cx="1308600" cy="3017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600" i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Gene1</a:t>
            </a:r>
            <a:endParaRPr lang="en-AU" sz="1600" i="1">
              <a:solidFill>
                <a:schemeClr val="tx2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485933D5-2E14-9C53-AA3D-BF03148EAE89}"/>
              </a:ext>
            </a:extLst>
          </p:cNvPr>
          <p:cNvSpPr txBox="1">
            <a:spLocks/>
          </p:cNvSpPr>
          <p:nvPr/>
        </p:nvSpPr>
        <p:spPr>
          <a:xfrm>
            <a:off x="4414573" y="2447279"/>
            <a:ext cx="1308600" cy="3017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600" i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Gene2</a:t>
            </a:r>
            <a:endParaRPr lang="en-AU" sz="1600" i="1">
              <a:solidFill>
                <a:schemeClr val="accent2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6F55D36A-6AF1-AABC-FC7E-973C4543E66B}"/>
              </a:ext>
            </a:extLst>
          </p:cNvPr>
          <p:cNvSpPr txBox="1">
            <a:spLocks/>
          </p:cNvSpPr>
          <p:nvPr/>
        </p:nvSpPr>
        <p:spPr>
          <a:xfrm>
            <a:off x="4414573" y="2931277"/>
            <a:ext cx="1308600" cy="3017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600" i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Gene3</a:t>
            </a:r>
            <a:endParaRPr lang="en-AU" sz="1600" i="1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32717C3-D076-190A-F7A3-9540258A1703}"/>
              </a:ext>
            </a:extLst>
          </p:cNvPr>
          <p:cNvSpPr/>
          <p:nvPr/>
        </p:nvSpPr>
        <p:spPr>
          <a:xfrm>
            <a:off x="4483779" y="2681430"/>
            <a:ext cx="3407616" cy="6763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647859-2412-0936-EE74-7E1BCD2150BF}"/>
              </a:ext>
            </a:extLst>
          </p:cNvPr>
          <p:cNvSpPr/>
          <p:nvPr/>
        </p:nvSpPr>
        <p:spPr>
          <a:xfrm>
            <a:off x="8358751" y="2186126"/>
            <a:ext cx="2643867" cy="749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3E0C519-5CA0-D3A1-4E2F-B0EA1CAD64B8}"/>
              </a:ext>
            </a:extLst>
          </p:cNvPr>
          <p:cNvSpPr/>
          <p:nvPr/>
        </p:nvSpPr>
        <p:spPr>
          <a:xfrm>
            <a:off x="8378596" y="3141912"/>
            <a:ext cx="2954377" cy="676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C1472D2B-8118-2B9A-45BB-19E14468D070}"/>
              </a:ext>
            </a:extLst>
          </p:cNvPr>
          <p:cNvSpPr txBox="1">
            <a:spLocks/>
          </p:cNvSpPr>
          <p:nvPr/>
        </p:nvSpPr>
        <p:spPr>
          <a:xfrm>
            <a:off x="8235541" y="1936933"/>
            <a:ext cx="1308600" cy="3017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600" i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Gene1</a:t>
            </a:r>
            <a:endParaRPr lang="en-AU" sz="1600" i="1">
              <a:solidFill>
                <a:schemeClr val="tx2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82209E9F-989E-DD8B-6550-1020B27C7574}"/>
              </a:ext>
            </a:extLst>
          </p:cNvPr>
          <p:cNvSpPr txBox="1">
            <a:spLocks/>
          </p:cNvSpPr>
          <p:nvPr/>
        </p:nvSpPr>
        <p:spPr>
          <a:xfrm>
            <a:off x="8302791" y="2435521"/>
            <a:ext cx="1308600" cy="3017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600" i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Gene2</a:t>
            </a:r>
            <a:endParaRPr lang="en-AU" sz="1600" i="1">
              <a:solidFill>
                <a:schemeClr val="accent2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95E10C74-AA79-D569-8638-0F2F46901834}"/>
              </a:ext>
            </a:extLst>
          </p:cNvPr>
          <p:cNvSpPr txBox="1">
            <a:spLocks/>
          </p:cNvSpPr>
          <p:nvPr/>
        </p:nvSpPr>
        <p:spPr>
          <a:xfrm>
            <a:off x="8302791" y="2919519"/>
            <a:ext cx="1308600" cy="3017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600" i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Gene3</a:t>
            </a:r>
            <a:endParaRPr lang="en-AU" sz="1600" i="1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B8377CF-1BAE-1076-F777-8D512D0FB2FF}"/>
              </a:ext>
            </a:extLst>
          </p:cNvPr>
          <p:cNvSpPr/>
          <p:nvPr/>
        </p:nvSpPr>
        <p:spPr>
          <a:xfrm>
            <a:off x="8371997" y="2669672"/>
            <a:ext cx="3407616" cy="6763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777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/>
      <p:bldP spid="19" grpId="0" animBg="1"/>
      <p:bldP spid="54" grpId="0" animBg="1"/>
      <p:bldP spid="56" grpId="0"/>
      <p:bldP spid="57" grpId="0"/>
      <p:bldP spid="59" grpId="0" animBg="1"/>
      <p:bldP spid="60" grpId="0" animBg="1"/>
      <p:bldP spid="62" grpId="0"/>
      <p:bldP spid="63" grpId="0"/>
      <p:bldP spid="1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0A2CE7E-ED5B-6165-ECA3-C5495B04CEC9}"/>
              </a:ext>
            </a:extLst>
          </p:cNvPr>
          <p:cNvGrpSpPr/>
          <p:nvPr/>
        </p:nvGrpSpPr>
        <p:grpSpPr>
          <a:xfrm>
            <a:off x="1157905" y="307104"/>
            <a:ext cx="1800177" cy="1437151"/>
            <a:chOff x="1157905" y="307104"/>
            <a:chExt cx="1800177" cy="1437151"/>
          </a:xfrm>
        </p:grpSpPr>
        <p:pic>
          <p:nvPicPr>
            <p:cNvPr id="2" name="Picture 4" descr="Stripe Rust (Yellow Rust) of Wheat | UGA Cooperative Extension">
              <a:extLst>
                <a:ext uri="{FF2B5EF4-FFF2-40B4-BE49-F238E27FC236}">
                  <a16:creationId xmlns:a16="http://schemas.microsoft.com/office/drawing/2014/main" id="{6484A6A9-74CF-EBD2-8460-8DA8C3847C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6082" y="607023"/>
              <a:ext cx="1183824" cy="1137232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AB14EF90-91FA-0CEB-404F-01D7D4BF404C}"/>
                </a:ext>
              </a:extLst>
            </p:cNvPr>
            <p:cNvSpPr txBox="1">
              <a:spLocks/>
            </p:cNvSpPr>
            <p:nvPr/>
          </p:nvSpPr>
          <p:spPr>
            <a:xfrm>
              <a:off x="1157905" y="307104"/>
              <a:ext cx="1800177" cy="45132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AU" sz="1600" b="1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Pst198</a:t>
              </a:r>
              <a:endParaRPr lang="en-AU" sz="1600" b="1">
                <a:sym typeface="Wingdings" panose="05000000000000000000" pitchFamily="2" charset="2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7E48CAD-B534-1D04-E8E1-2FAEB82FC957}"/>
              </a:ext>
            </a:extLst>
          </p:cNvPr>
          <p:cNvGrpSpPr/>
          <p:nvPr/>
        </p:nvGrpSpPr>
        <p:grpSpPr>
          <a:xfrm>
            <a:off x="5086711" y="280755"/>
            <a:ext cx="1800177" cy="1502200"/>
            <a:chOff x="5086711" y="280755"/>
            <a:chExt cx="1800177" cy="15022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19E1160-0978-5AC4-94D7-983D21D66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4888" y="607023"/>
              <a:ext cx="1183824" cy="1175932"/>
            </a:xfrm>
            <a:prstGeom prst="flowChartConnector">
              <a:avLst/>
            </a:prstGeom>
          </p:spPr>
        </p:pic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9EDF5F45-63B6-5E5C-CCC2-4A001DC4A53F}"/>
                </a:ext>
              </a:extLst>
            </p:cNvPr>
            <p:cNvSpPr txBox="1">
              <a:spLocks/>
            </p:cNvSpPr>
            <p:nvPr/>
          </p:nvSpPr>
          <p:spPr>
            <a:xfrm>
              <a:off x="5086711" y="280755"/>
              <a:ext cx="1800177" cy="45132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AU" sz="1600" b="1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Pst134</a:t>
              </a:r>
              <a:endParaRPr lang="en-AU" sz="1600" b="1">
                <a:sym typeface="Wingdings" panose="05000000000000000000" pitchFamily="2" charset="2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DDD0D16-9557-52A2-1A62-142653270BC6}"/>
              </a:ext>
            </a:extLst>
          </p:cNvPr>
          <p:cNvGrpSpPr/>
          <p:nvPr/>
        </p:nvGrpSpPr>
        <p:grpSpPr>
          <a:xfrm>
            <a:off x="9347266" y="307104"/>
            <a:ext cx="1800177" cy="1548977"/>
            <a:chOff x="9347266" y="307104"/>
            <a:chExt cx="1800177" cy="15489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AD75E6C-D9D6-88FC-78CE-BD460E710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31870" y="633372"/>
              <a:ext cx="1230970" cy="1222709"/>
            </a:xfrm>
            <a:prstGeom prst="rect">
              <a:avLst/>
            </a:prstGeom>
          </p:spPr>
        </p:pic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D6ABD12C-5BB1-F685-6395-DBD073325687}"/>
                </a:ext>
              </a:extLst>
            </p:cNvPr>
            <p:cNvSpPr txBox="1">
              <a:spLocks/>
            </p:cNvSpPr>
            <p:nvPr/>
          </p:nvSpPr>
          <p:spPr>
            <a:xfrm>
              <a:off x="9347266" y="307104"/>
              <a:ext cx="1800177" cy="45132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AU" sz="1600" b="1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Pst104</a:t>
              </a:r>
              <a:endParaRPr lang="en-AU" sz="1600" b="1">
                <a:sym typeface="Wingdings" panose="05000000000000000000" pitchFamily="2" charset="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9DC9E60-B541-D379-C944-2B7E1406EDAB}"/>
              </a:ext>
            </a:extLst>
          </p:cNvPr>
          <p:cNvGrpSpPr/>
          <p:nvPr/>
        </p:nvGrpSpPr>
        <p:grpSpPr>
          <a:xfrm>
            <a:off x="501591" y="2941581"/>
            <a:ext cx="3030182" cy="301790"/>
            <a:chOff x="501591" y="2941581"/>
            <a:chExt cx="3030182" cy="3017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573638-D93B-63D4-C0AD-9EF6BD3E6982}"/>
                </a:ext>
              </a:extLst>
            </p:cNvPr>
            <p:cNvSpPr/>
            <p:nvPr/>
          </p:nvSpPr>
          <p:spPr>
            <a:xfrm>
              <a:off x="577396" y="3163974"/>
              <a:ext cx="2954377" cy="6763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A0DCEB8D-CEAE-B894-8D12-DC6F18520993}"/>
                </a:ext>
              </a:extLst>
            </p:cNvPr>
            <p:cNvSpPr txBox="1">
              <a:spLocks/>
            </p:cNvSpPr>
            <p:nvPr/>
          </p:nvSpPr>
          <p:spPr>
            <a:xfrm>
              <a:off x="501591" y="2941581"/>
              <a:ext cx="1308600" cy="3017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AU" sz="1600" i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Gene3</a:t>
              </a:r>
              <a:endParaRPr lang="en-AU" sz="1600" i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6CF65A7-738F-371F-6797-78D31101E882}"/>
              </a:ext>
            </a:extLst>
          </p:cNvPr>
          <p:cNvGrpSpPr/>
          <p:nvPr/>
        </p:nvGrpSpPr>
        <p:grpSpPr>
          <a:xfrm>
            <a:off x="4414573" y="2931277"/>
            <a:ext cx="3030182" cy="301790"/>
            <a:chOff x="4414573" y="2931277"/>
            <a:chExt cx="3030182" cy="30179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CB3A839-0612-DAD3-A205-C78F2C52B23F}"/>
                </a:ext>
              </a:extLst>
            </p:cNvPr>
            <p:cNvSpPr/>
            <p:nvPr/>
          </p:nvSpPr>
          <p:spPr>
            <a:xfrm>
              <a:off x="4490378" y="3153670"/>
              <a:ext cx="2954377" cy="6763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Content Placeholder 2">
              <a:extLst>
                <a:ext uri="{FF2B5EF4-FFF2-40B4-BE49-F238E27FC236}">
                  <a16:creationId xmlns:a16="http://schemas.microsoft.com/office/drawing/2014/main" id="{6F55D36A-6AF1-AABC-FC7E-973C4543E66B}"/>
                </a:ext>
              </a:extLst>
            </p:cNvPr>
            <p:cNvSpPr txBox="1">
              <a:spLocks/>
            </p:cNvSpPr>
            <p:nvPr/>
          </p:nvSpPr>
          <p:spPr>
            <a:xfrm>
              <a:off x="4414573" y="2931277"/>
              <a:ext cx="1308600" cy="3017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AU" sz="1600" i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Gene3</a:t>
              </a:r>
              <a:endParaRPr lang="en-AU" sz="1600" i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A4EE16-AF93-4F44-2118-5631C11DF803}"/>
              </a:ext>
            </a:extLst>
          </p:cNvPr>
          <p:cNvGrpSpPr/>
          <p:nvPr/>
        </p:nvGrpSpPr>
        <p:grpSpPr>
          <a:xfrm>
            <a:off x="8302791" y="2919519"/>
            <a:ext cx="3030182" cy="301790"/>
            <a:chOff x="8302791" y="2919519"/>
            <a:chExt cx="3030182" cy="30179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3E0C519-5CA0-D3A1-4E2F-B0EA1CAD64B8}"/>
                </a:ext>
              </a:extLst>
            </p:cNvPr>
            <p:cNvSpPr/>
            <p:nvPr/>
          </p:nvSpPr>
          <p:spPr>
            <a:xfrm>
              <a:off x="8378596" y="3141912"/>
              <a:ext cx="2954377" cy="6763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Content Placeholder 2">
              <a:extLst>
                <a:ext uri="{FF2B5EF4-FFF2-40B4-BE49-F238E27FC236}">
                  <a16:creationId xmlns:a16="http://schemas.microsoft.com/office/drawing/2014/main" id="{95E10C74-AA79-D569-8638-0F2F46901834}"/>
                </a:ext>
              </a:extLst>
            </p:cNvPr>
            <p:cNvSpPr txBox="1">
              <a:spLocks/>
            </p:cNvSpPr>
            <p:nvPr/>
          </p:nvSpPr>
          <p:spPr>
            <a:xfrm>
              <a:off x="8302791" y="2919519"/>
              <a:ext cx="1308600" cy="3017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AU" sz="1600" i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Gene3</a:t>
              </a:r>
              <a:endParaRPr lang="en-AU" sz="1600" i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5F3D19A-88DF-8689-CA97-D0928727149F}"/>
              </a:ext>
            </a:extLst>
          </p:cNvPr>
          <p:cNvSpPr/>
          <p:nvPr/>
        </p:nvSpPr>
        <p:spPr>
          <a:xfrm>
            <a:off x="7183301" y="5933414"/>
            <a:ext cx="86319" cy="15615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779260-A9FA-AC7C-CE8D-24C388A488FE}"/>
              </a:ext>
            </a:extLst>
          </p:cNvPr>
          <p:cNvSpPr/>
          <p:nvPr/>
        </p:nvSpPr>
        <p:spPr>
          <a:xfrm>
            <a:off x="7763719" y="5933414"/>
            <a:ext cx="86319" cy="1561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44041A-D255-5541-3258-4A82D5605F61}"/>
              </a:ext>
            </a:extLst>
          </p:cNvPr>
          <p:cNvSpPr/>
          <p:nvPr/>
        </p:nvSpPr>
        <p:spPr>
          <a:xfrm>
            <a:off x="7183300" y="4268990"/>
            <a:ext cx="86319" cy="15615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C81B733-240E-9A95-8DA0-6D1F6AEAD261}"/>
              </a:ext>
            </a:extLst>
          </p:cNvPr>
          <p:cNvSpPr txBox="1">
            <a:spLocks/>
          </p:cNvSpPr>
          <p:nvPr/>
        </p:nvSpPr>
        <p:spPr>
          <a:xfrm>
            <a:off x="681781" y="-80837"/>
            <a:ext cx="1082843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200" b="1">
                <a:latin typeface="Arial" panose="020B0604020202020204" pitchFamily="34" charset="0"/>
                <a:cs typeface="Arial" panose="020B0604020202020204" pitchFamily="34" charset="0"/>
              </a:rPr>
              <a:t>Genotyping lineages using reconstructed amplicon consensus of </a:t>
            </a:r>
            <a:r>
              <a:rPr lang="en-AU" sz="3200" b="1" i="1">
                <a:latin typeface="Arial" panose="020B0604020202020204" pitchFamily="34" charset="0"/>
                <a:cs typeface="Arial" panose="020B0604020202020204" pitchFamily="34" charset="0"/>
              </a:rPr>
              <a:t>Gene3</a:t>
            </a:r>
            <a:endParaRPr lang="en-A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BE1FAC4C-2914-55A7-084E-2FEE58EBA32B}"/>
              </a:ext>
            </a:extLst>
          </p:cNvPr>
          <p:cNvSpPr txBox="1">
            <a:spLocks/>
          </p:cNvSpPr>
          <p:nvPr/>
        </p:nvSpPr>
        <p:spPr>
          <a:xfrm>
            <a:off x="8302749" y="3653748"/>
            <a:ext cx="3889209" cy="1193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sz="1800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Consensus sequences yielding representative variants of each lineage</a:t>
            </a:r>
            <a:endParaRPr lang="en-AU" sz="1800" b="1">
              <a:sym typeface="Wingdings" panose="05000000000000000000" pitchFamily="2" charset="2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41E99DF-7FEA-99D9-A8C4-85117B1F7590}"/>
              </a:ext>
            </a:extLst>
          </p:cNvPr>
          <p:cNvSpPr txBox="1">
            <a:spLocks/>
          </p:cNvSpPr>
          <p:nvPr/>
        </p:nvSpPr>
        <p:spPr>
          <a:xfrm>
            <a:off x="8886298" y="5103380"/>
            <a:ext cx="2722109" cy="197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b="1">
                <a:latin typeface="Arial" panose="020B0604020202020204" pitchFamily="34" charset="0"/>
                <a:cs typeface="Arial" panose="020B0604020202020204" pitchFamily="34" charset="0"/>
              </a:rPr>
              <a:t>Downstream analyses:</a:t>
            </a:r>
          </a:p>
          <a:p>
            <a:pPr marL="72000" indent="-72000">
              <a:lnSpc>
                <a:spcPct val="75000"/>
              </a:lnSpc>
              <a:spcBef>
                <a:spcPts val="600"/>
              </a:spcBef>
              <a:buFontTx/>
              <a:buChar char="-"/>
            </a:pPr>
            <a:r>
              <a:rPr lang="en-GB" sz="1800">
                <a:latin typeface="Arial" panose="020B0604020202020204" pitchFamily="34" charset="0"/>
                <a:cs typeface="Arial" panose="020B0604020202020204" pitchFamily="34" charset="0"/>
              </a:rPr>
              <a:t> Variant calling</a:t>
            </a:r>
          </a:p>
          <a:p>
            <a:pPr marL="72000" indent="-72000">
              <a:lnSpc>
                <a:spcPct val="75000"/>
              </a:lnSpc>
              <a:spcBef>
                <a:spcPts val="600"/>
              </a:spcBef>
              <a:buFontTx/>
              <a:buChar char="-"/>
            </a:pPr>
            <a:r>
              <a:rPr lang="en-GB" sz="1800">
                <a:latin typeface="Arial" panose="020B0604020202020204" pitchFamily="34" charset="0"/>
                <a:cs typeface="Arial" panose="020B0604020202020204" pitchFamily="34" charset="0"/>
              </a:rPr>
              <a:t> Phasing</a:t>
            </a:r>
          </a:p>
          <a:p>
            <a:pPr marL="72000" indent="-72000">
              <a:lnSpc>
                <a:spcPct val="75000"/>
              </a:lnSpc>
              <a:spcBef>
                <a:spcPts val="600"/>
              </a:spcBef>
              <a:buFontTx/>
              <a:buChar char="-"/>
            </a:pPr>
            <a:r>
              <a:rPr lang="en-GB" sz="1800">
                <a:latin typeface="Arial" panose="020B0604020202020204" pitchFamily="34" charset="0"/>
                <a:cs typeface="Arial" panose="020B0604020202020204" pitchFamily="34" charset="0"/>
              </a:rPr>
              <a:t> Gene tree</a:t>
            </a:r>
          </a:p>
          <a:p>
            <a:pPr marL="72000" indent="-72000">
              <a:lnSpc>
                <a:spcPct val="75000"/>
              </a:lnSpc>
              <a:spcBef>
                <a:spcPts val="600"/>
              </a:spcBef>
              <a:buFontTx/>
              <a:buChar char="-"/>
            </a:pPr>
            <a:r>
              <a:rPr lang="en-GB" sz="180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E80F8A-8488-6892-0B3F-89F296913E5C}"/>
              </a:ext>
            </a:extLst>
          </p:cNvPr>
          <p:cNvCxnSpPr>
            <a:cxnSpLocks/>
          </p:cNvCxnSpPr>
          <p:nvPr/>
        </p:nvCxnSpPr>
        <p:spPr>
          <a:xfrm>
            <a:off x="10253356" y="4559694"/>
            <a:ext cx="0" cy="3875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71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96296E-6 L 0.15026 0.7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35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-0.17201 0.456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7" y="228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111E-6 L -0.52057 0.177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29" y="888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139 L 0.37995 0.4129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97" y="2071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0.05963 0.1715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856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-0.26341 -0.09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77" y="-463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8" grpId="0"/>
      <p:bldP spid="30" grpId="0"/>
      <p:bldP spid="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277A-BD0A-67B7-7203-DB6526048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64ABD-D019-1725-83DB-2C1DF92B1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Amplicon sequencing is a highly targeted approach that enables analyses of genetic variations in specific genomic regions</a:t>
            </a:r>
          </a:p>
          <a:p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Long-read amplicon sequencing allows for capturing long-range information </a:t>
            </a:r>
            <a:r>
              <a:rPr lang="en-AU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higher discriminatory power, better phasing, etc.</a:t>
            </a:r>
          </a:p>
          <a:p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Two case studies – fungal identification, pathogen lineage genotyping</a:t>
            </a:r>
          </a:p>
          <a:p>
            <a:r>
              <a:rPr lang="en-AU" b="1">
                <a:latin typeface="Arial" panose="020B0604020202020204" pitchFamily="34" charset="0"/>
                <a:cs typeface="Arial" panose="020B0604020202020204" pitchFamily="34" charset="0"/>
              </a:rPr>
              <a:t>Workflow to reconstruct consensus sequence from Nanopore amplicon sequencing</a:t>
            </a:r>
          </a:p>
          <a:p>
            <a:pPr lvl="1">
              <a:buFontTx/>
              <a:buChar char="-"/>
            </a:pPr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Amplicon library preparation</a:t>
            </a:r>
          </a:p>
          <a:p>
            <a:pPr lvl="1">
              <a:buFontTx/>
              <a:buChar char="-"/>
            </a:pPr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Bioinformatic pipeline</a:t>
            </a:r>
          </a:p>
        </p:txBody>
      </p:sp>
    </p:spTree>
    <p:extLst>
      <p:ext uri="{BB962C8B-B14F-4D97-AF65-F5344CB8AC3E}">
        <p14:creationId xmlns:p14="http://schemas.microsoft.com/office/powerpoint/2010/main" val="35918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1668-22B3-D766-BABF-A9436E67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893"/>
            <a:ext cx="10515600" cy="1325563"/>
          </a:xfrm>
        </p:spPr>
        <p:txBody>
          <a:bodyPr>
            <a:normAutofit/>
          </a:bodyPr>
          <a:lstStyle/>
          <a:p>
            <a:r>
              <a:rPr lang="en-AU" sz="4000" b="1">
                <a:latin typeface="Arial" panose="020B0604020202020204" pitchFamily="34" charset="0"/>
                <a:cs typeface="Arial" panose="020B0604020202020204" pitchFamily="34" charset="0"/>
              </a:rPr>
              <a:t>Why long-read amplicon sequencing?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B912B-34F6-7016-F383-C84196608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833" y="1620456"/>
            <a:ext cx="10414967" cy="5110484"/>
          </a:xfrm>
        </p:spPr>
        <p:txBody>
          <a:bodyPr>
            <a:normAutofit/>
          </a:bodyPr>
          <a:lstStyle/>
          <a:p>
            <a:r>
              <a:rPr lang="en-AU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Short-read amplicon sequencing is useful due to its high throughput and low error rate, yet limited by read length </a:t>
            </a:r>
          </a:p>
          <a:p>
            <a:pPr lvl="1"/>
            <a:r>
              <a:rPr lang="en-AU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Lose important long-range information (Karst </a:t>
            </a:r>
            <a:r>
              <a:rPr lang="en-AU" i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et al., </a:t>
            </a:r>
            <a:r>
              <a:rPr lang="en-AU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2021)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AU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AU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Long-read amplicon sequencing can:</a:t>
            </a:r>
          </a:p>
          <a:p>
            <a:pPr lvl="1"/>
            <a:r>
              <a:rPr lang="en-AU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cover more informative regions  higher resolution</a:t>
            </a:r>
          </a:p>
          <a:p>
            <a:pPr lvl="1"/>
            <a:r>
              <a:rPr lang="en-AU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resolve longer structural variations</a:t>
            </a:r>
          </a:p>
          <a:p>
            <a:pPr lvl="1"/>
            <a:r>
              <a:rPr lang="en-AU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offer better phasing…</a:t>
            </a:r>
          </a:p>
          <a:p>
            <a:pPr marL="457200" lvl="1" indent="0">
              <a:buNone/>
            </a:pPr>
            <a:endParaRPr lang="en-AU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en-AU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Drawback of Nanopore sequencing</a:t>
            </a:r>
            <a:r>
              <a:rPr lang="en-AU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en-AU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higher error rates </a:t>
            </a:r>
            <a:r>
              <a:rPr lang="en-AU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(5-25%) </a:t>
            </a:r>
          </a:p>
          <a:p>
            <a:pPr lvl="1"/>
            <a:r>
              <a:rPr lang="en-AU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Bioinformatic tools are available to improve accuracy to 99% </a:t>
            </a:r>
            <a:r>
              <a:rPr lang="en-AU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(Hoang </a:t>
            </a:r>
            <a:r>
              <a:rPr lang="en-AU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et al.</a:t>
            </a:r>
            <a:r>
              <a:rPr lang="en-AU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2022)</a:t>
            </a:r>
          </a:p>
        </p:txBody>
      </p:sp>
    </p:spTree>
    <p:extLst>
      <p:ext uri="{BB962C8B-B14F-4D97-AF65-F5344CB8AC3E}">
        <p14:creationId xmlns:p14="http://schemas.microsoft.com/office/powerpoint/2010/main" val="210533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1668-22B3-D766-BABF-A9436E67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893"/>
            <a:ext cx="10515600" cy="1325563"/>
          </a:xfrm>
        </p:spPr>
        <p:txBody>
          <a:bodyPr>
            <a:normAutofit/>
          </a:bodyPr>
          <a:lstStyle/>
          <a:p>
            <a:r>
              <a:rPr lang="en-AU" sz="4000" b="1">
                <a:latin typeface="Arial" panose="020B0604020202020204" pitchFamily="34" charset="0"/>
                <a:cs typeface="Arial" panose="020B0604020202020204" pitchFamily="34" charset="0"/>
              </a:rPr>
              <a:t>Why long-read amplicon sequencing?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B912B-34F6-7016-F383-C84196608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833" y="1620456"/>
            <a:ext cx="10414967" cy="51104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  <a:sym typeface="Wingdings" panose="05000000000000000000" pitchFamily="2" charset="2"/>
              </a:rPr>
              <a:t>Short-read amplicon sequencing is useful due to its high throughput and low error rate, yet limited by read length </a:t>
            </a:r>
            <a:endParaRPr lang="en-AU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en-AU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  <a:sym typeface="Wingdings" panose="05000000000000000000" pitchFamily="2" charset="2"/>
              </a:rPr>
              <a:t>Lose important long-range information (Karst </a:t>
            </a:r>
            <a:r>
              <a:rPr lang="en-AU" i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  <a:sym typeface="Wingdings" panose="05000000000000000000" pitchFamily="2" charset="2"/>
              </a:rPr>
              <a:t>et al., </a:t>
            </a:r>
            <a:r>
              <a:rPr lang="en-AU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  <a:sym typeface="Wingdings" panose="05000000000000000000" pitchFamily="2" charset="2"/>
              </a:rPr>
              <a:t>2021)</a:t>
            </a:r>
            <a:endParaRPr lang="en-AU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AU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AU">
                <a:latin typeface="Arial"/>
                <a:cs typeface="Arial"/>
                <a:sym typeface="Wingdings" panose="05000000000000000000" pitchFamily="2" charset="2"/>
              </a:rPr>
              <a:t>Long-read amplicon sequencing can:</a:t>
            </a:r>
            <a:endParaRPr lang="en-AU">
              <a:latin typeface="Arial"/>
              <a:cs typeface="Arial"/>
            </a:endParaRPr>
          </a:p>
          <a:p>
            <a:pPr lvl="1"/>
            <a:r>
              <a:rPr lang="en-AU">
                <a:latin typeface="Arial"/>
                <a:cs typeface="Arial"/>
                <a:sym typeface="Wingdings" panose="05000000000000000000" pitchFamily="2" charset="2"/>
              </a:rPr>
              <a:t>cover more informative regions  higher resolution</a:t>
            </a:r>
            <a:endParaRPr lang="en-AU">
              <a:latin typeface="Arial"/>
              <a:cs typeface="Arial"/>
            </a:endParaRPr>
          </a:p>
          <a:p>
            <a:pPr lvl="1"/>
            <a:r>
              <a:rPr lang="en-AU">
                <a:latin typeface="Arial"/>
                <a:cs typeface="Arial"/>
                <a:sym typeface="Wingdings" panose="05000000000000000000" pitchFamily="2" charset="2"/>
              </a:rPr>
              <a:t>resolve longer structural variations</a:t>
            </a:r>
            <a:endParaRPr lang="en-AU">
              <a:latin typeface="Arial"/>
              <a:cs typeface="Arial"/>
            </a:endParaRPr>
          </a:p>
          <a:p>
            <a:pPr lvl="1"/>
            <a:r>
              <a:rPr lang="en-AU">
                <a:latin typeface="Arial"/>
                <a:cs typeface="Arial"/>
                <a:sym typeface="Wingdings" panose="05000000000000000000" pitchFamily="2" charset="2"/>
              </a:rPr>
              <a:t>offer better phasing…</a:t>
            </a:r>
            <a:endParaRPr lang="en-AU">
              <a:latin typeface="Arial"/>
              <a:cs typeface="Arial"/>
            </a:endParaRPr>
          </a:p>
          <a:p>
            <a:pPr marL="457200" lvl="1" indent="0">
              <a:buNone/>
            </a:pPr>
            <a:endParaRPr lang="en-AU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en-AU">
                <a:latin typeface="Arial"/>
                <a:cs typeface="Arial"/>
                <a:sym typeface="Wingdings" panose="05000000000000000000" pitchFamily="2" charset="2"/>
              </a:rPr>
              <a:t>Drawback of Nanopore sequencing  </a:t>
            </a:r>
            <a:r>
              <a:rPr lang="en-AU" b="1">
                <a:solidFill>
                  <a:srgbClr val="C00000"/>
                </a:solidFill>
                <a:latin typeface="Arial"/>
                <a:cs typeface="Arial"/>
                <a:sym typeface="Wingdings" panose="05000000000000000000" pitchFamily="2" charset="2"/>
              </a:rPr>
              <a:t>higher error rates </a:t>
            </a:r>
            <a:r>
              <a:rPr lang="en-AU">
                <a:latin typeface="Arial"/>
                <a:cs typeface="Arial"/>
                <a:sym typeface="Wingdings" panose="05000000000000000000" pitchFamily="2" charset="2"/>
              </a:rPr>
              <a:t>(1-10%) </a:t>
            </a:r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b="1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  <a:sym typeface="Wingdings" panose="05000000000000000000" pitchFamily="2" charset="2"/>
              </a:rPr>
              <a:t>Bioinformatic tools are available to improve accuracy to 99.99% </a:t>
            </a:r>
            <a:r>
              <a:rPr lang="en-AU">
                <a:latin typeface="Arial"/>
                <a:cs typeface="Arial"/>
                <a:sym typeface="Wingdings" panose="05000000000000000000" pitchFamily="2" charset="2"/>
              </a:rPr>
              <a:t>(Hoang </a:t>
            </a:r>
            <a:r>
              <a:rPr lang="en-AU" i="1">
                <a:latin typeface="Arial"/>
                <a:cs typeface="Arial"/>
                <a:sym typeface="Wingdings" panose="05000000000000000000" pitchFamily="2" charset="2"/>
              </a:rPr>
              <a:t>et al.</a:t>
            </a:r>
            <a:r>
              <a:rPr lang="en-AU">
                <a:latin typeface="Arial"/>
                <a:cs typeface="Arial"/>
                <a:sym typeface="Wingdings" panose="05000000000000000000" pitchFamily="2" charset="2"/>
              </a:rPr>
              <a:t>, 2022)</a:t>
            </a:r>
            <a:endParaRPr lang="en-AU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711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277A-BD0A-67B7-7203-DB6526048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798" y="885644"/>
            <a:ext cx="10956403" cy="1325563"/>
          </a:xfrm>
        </p:spPr>
        <p:txBody>
          <a:bodyPr>
            <a:normAutofit/>
          </a:bodyPr>
          <a:lstStyle/>
          <a:p>
            <a:r>
              <a:rPr lang="en-AU" sz="3600" b="1">
                <a:latin typeface="Arial" panose="020B0604020202020204" pitchFamily="34" charset="0"/>
                <a:cs typeface="Arial" panose="020B0604020202020204" pitchFamily="34" charset="0"/>
              </a:rPr>
              <a:t>Overview: reconstructing amplicon consensus sequence with Nanopore sequencing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73372B-0EE3-33E2-507D-0CD64C424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212563"/>
              </p:ext>
            </p:extLst>
          </p:nvPr>
        </p:nvGraphicFramePr>
        <p:xfrm>
          <a:off x="337485" y="3429000"/>
          <a:ext cx="11854515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554187F4-C4A2-527A-2DA8-4FCD35394EB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912" y="2624373"/>
            <a:ext cx="461845" cy="673055"/>
          </a:xfrm>
          <a:prstGeom prst="rect">
            <a:avLst/>
          </a:prstGeom>
        </p:spPr>
      </p:pic>
      <p:pic>
        <p:nvPicPr>
          <p:cNvPr id="1036" name="Picture 12" descr="Dna, computer, scientific, computing, sequence icon - Download on Iconfinder">
            <a:extLst>
              <a:ext uri="{FF2B5EF4-FFF2-40B4-BE49-F238E27FC236}">
                <a16:creationId xmlns:a16="http://schemas.microsoft.com/office/drawing/2014/main" id="{C7EE6403-7128-F09B-3EF5-0F68D2E98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44" y="2646121"/>
            <a:ext cx="654955" cy="65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09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5608-F203-42A3-D3ED-7344B7727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690" y="925973"/>
            <a:ext cx="6114328" cy="3793341"/>
          </a:xfrm>
        </p:spPr>
        <p:txBody>
          <a:bodyPr>
            <a:noAutofit/>
          </a:bodyPr>
          <a:lstStyle/>
          <a:p>
            <a:pPr algn="l"/>
            <a:br>
              <a:rPr lang="en-AU" sz="3600" b="1" u="sng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sz="3600" b="1" u="sng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3600" b="1" u="sng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1</a:t>
            </a:r>
            <a:br>
              <a:rPr lang="en-AU" sz="3600" b="1" u="sng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sz="3600" u="sng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3200" b="1">
                <a:latin typeface="Arial" panose="020B0604020202020204" pitchFamily="34" charset="0"/>
                <a:cs typeface="Arial" panose="020B0604020202020204" pitchFamily="34" charset="0"/>
              </a:rPr>
              <a:t>Fungal identification by generating consensus sequences of full-ITS regions</a:t>
            </a:r>
            <a:endParaRPr lang="en-AU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Unambiguous identification of fungi: where do we stand and how accurate and  precise is fungal DNA barcoding? | IMA Fungus | Full Text">
            <a:extLst>
              <a:ext uri="{FF2B5EF4-FFF2-40B4-BE49-F238E27FC236}">
                <a16:creationId xmlns:a16="http://schemas.microsoft.com/office/drawing/2014/main" id="{1D8D2CEE-46CA-F43E-8340-3EA371907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6771191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13E3E2-DBCA-2840-F794-0729DB052876}"/>
              </a:ext>
            </a:extLst>
          </p:cNvPr>
          <p:cNvSpPr txBox="1"/>
          <p:nvPr/>
        </p:nvSpPr>
        <p:spPr>
          <a:xfrm>
            <a:off x="4518332" y="6488668"/>
            <a:ext cx="3919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AU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AU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Lücking</a:t>
            </a:r>
            <a:r>
              <a:rPr lang="en-AU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AU" i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et al., </a:t>
            </a:r>
            <a:r>
              <a:rPr lang="en-AU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2020)</a:t>
            </a:r>
          </a:p>
        </p:txBody>
      </p:sp>
    </p:spTree>
    <p:extLst>
      <p:ext uri="{BB962C8B-B14F-4D97-AF65-F5344CB8AC3E}">
        <p14:creationId xmlns:p14="http://schemas.microsoft.com/office/powerpoint/2010/main" val="197732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AEBB-7D28-21C5-74D3-77F7E45D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62" y="365125"/>
            <a:ext cx="10515600" cy="1325563"/>
          </a:xfrm>
        </p:spPr>
        <p:txBody>
          <a:bodyPr/>
          <a:lstStyle/>
          <a:p>
            <a:r>
              <a:rPr lang="en-AU" b="1">
                <a:latin typeface="Arial" panose="020B0604020202020204" pitchFamily="34" charset="0"/>
                <a:cs typeface="Arial" panose="020B0604020202020204" pitchFamily="34" charset="0"/>
              </a:rPr>
              <a:t>Fungal identification with </a:t>
            </a:r>
            <a:r>
              <a:rPr lang="en-AU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C524E-207A-5D55-C529-26DF266D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092750"/>
            <a:ext cx="10515600" cy="4563113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DNA barcoding 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makes use of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short, standardised and highly diverse DNA sequences (= barcodes)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for rapid species-level identification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transcribed spacer (ITS) </a:t>
            </a:r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regions among nuclear rRNA genes have become the most popular fungal barcode </a:t>
            </a:r>
          </a:p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Routinely used by fungal systematics, phylogenetics, species identification, diversity studies, etc.</a:t>
            </a:r>
          </a:p>
          <a:p>
            <a:endParaRPr lang="en-US"/>
          </a:p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8394E3-FDAF-9404-39B4-442299FA4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461" y="202137"/>
            <a:ext cx="3278288" cy="156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6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8F2F9-5DA1-1A6D-E6C6-0C78887BA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277" y="2127738"/>
            <a:ext cx="10581338" cy="3860001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ITS region contains two hypervariable spacers, ITS-1 and ITS-2, separated by the 5.8S rRNA gene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Variations in ITS-1 and ITS-2 are species-specific</a:t>
            </a: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Flanked by 18S and 28S rRNA genes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rRNA genes are highly conserved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allow the design of “universal primers” for ITS amplification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0EA06A-FCDB-0F41-88EF-7DB00DE9D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55"/>
          <a:stretch/>
        </p:blipFill>
        <p:spPr>
          <a:xfrm>
            <a:off x="1948090" y="870260"/>
            <a:ext cx="7662076" cy="7418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D55F34-9252-EFEF-6995-3AB93FFCB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086" y="3857685"/>
            <a:ext cx="6878010" cy="4001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7AD114-5C34-DDE4-D51B-D6B308CE7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090" y="241990"/>
            <a:ext cx="7662076" cy="13701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C631BF-C97C-99B3-9FDB-3BDDF0990A68}"/>
              </a:ext>
            </a:extLst>
          </p:cNvPr>
          <p:cNvSpPr txBox="1"/>
          <p:nvPr/>
        </p:nvSpPr>
        <p:spPr>
          <a:xfrm>
            <a:off x="9734429" y="6488668"/>
            <a:ext cx="2753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(Raja </a:t>
            </a:r>
            <a:r>
              <a:rPr lang="en-AU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et al.,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2017)</a:t>
            </a:r>
          </a:p>
        </p:txBody>
      </p:sp>
    </p:spTree>
    <p:extLst>
      <p:ext uri="{BB962C8B-B14F-4D97-AF65-F5344CB8AC3E}">
        <p14:creationId xmlns:p14="http://schemas.microsoft.com/office/powerpoint/2010/main" val="83951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1747</Words>
  <Application>Microsoft Office PowerPoint</Application>
  <PresentationFormat>Widescreen</PresentationFormat>
  <Paragraphs>437</Paragraphs>
  <Slides>37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 Theme</vt:lpstr>
      <vt:lpstr>High-accuracy long-read amplicon consensus reconstruction with Nanopore sequencing data</vt:lpstr>
      <vt:lpstr>Session outline</vt:lpstr>
      <vt:lpstr>What is amplicon sequencing?</vt:lpstr>
      <vt:lpstr>Why long-read amplicon sequencing?</vt:lpstr>
      <vt:lpstr>Why long-read amplicon sequencing?</vt:lpstr>
      <vt:lpstr>Overview: reconstructing amplicon consensus sequence with Nanopore sequencing data</vt:lpstr>
      <vt:lpstr>  Case study 1  Fungal identification by generating consensus sequences of full-ITS regions</vt:lpstr>
      <vt:lpstr>Fungal identification with ITS</vt:lpstr>
      <vt:lpstr>PowerPoint Presentation</vt:lpstr>
      <vt:lpstr>Aim</vt:lpstr>
      <vt:lpstr>PowerPoint Presentation</vt:lpstr>
      <vt:lpstr>PowerPoint Presentation</vt:lpstr>
      <vt:lpstr>Nanopore sequencing data processing </vt:lpstr>
      <vt:lpstr>Nanopore sequencing data processing </vt:lpstr>
      <vt:lpstr>Nanopore sequencing data processing </vt:lpstr>
      <vt:lpstr>Nanopore sequencing data processing </vt:lpstr>
      <vt:lpstr>Nanopore sequencing data processing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Case study 2  Genotyping lineages of a pathogen species by generating consensus sequences of multiple genes</vt:lpstr>
      <vt:lpstr>PowerPoint Presentation</vt:lpstr>
      <vt:lpstr>PowerPoint Presentation</vt:lpstr>
      <vt:lpstr>Aim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High-accuracy long-read amplicon consensus reconstruction with Nanopore sequencing data</dc:title>
  <dc:creator>Rita Tam</dc:creator>
  <cp:lastModifiedBy>Rita Tam</cp:lastModifiedBy>
  <cp:revision>1</cp:revision>
  <dcterms:created xsi:type="dcterms:W3CDTF">2022-11-26T15:01:25Z</dcterms:created>
  <dcterms:modified xsi:type="dcterms:W3CDTF">2022-12-07T23:03:35Z</dcterms:modified>
</cp:coreProperties>
</file>