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B84"/>
    <a:srgbClr val="004C47"/>
    <a:srgbClr val="EF755F"/>
    <a:srgbClr val="B6DF5E"/>
    <a:srgbClr val="636363"/>
    <a:srgbClr val="6FEBA0"/>
    <a:srgbClr val="EFB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A107B-5475-4B5E-BA19-CF0D742877EE}" v="18" dt="2023-11-27T20:56:52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Chandler" userId="e982cce434d92281" providerId="LiveId" clId="{63AA107B-5475-4B5E-BA19-CF0D742877EE}"/>
    <pc:docChg chg="undo custSel modSld">
      <pc:chgData name="Sean Chandler" userId="e982cce434d92281" providerId="LiveId" clId="{63AA107B-5475-4B5E-BA19-CF0D742877EE}" dt="2023-12-06T22:34:31.802" v="430" actId="1076"/>
      <pc:docMkLst>
        <pc:docMk/>
      </pc:docMkLst>
      <pc:sldChg chg="addSp delSp modSp mod">
        <pc:chgData name="Sean Chandler" userId="e982cce434d92281" providerId="LiveId" clId="{63AA107B-5475-4B5E-BA19-CF0D742877EE}" dt="2023-12-06T22:34:31.802" v="430" actId="1076"/>
        <pc:sldMkLst>
          <pc:docMk/>
          <pc:sldMk cId="1746189609" sldId="256"/>
        </pc:sldMkLst>
        <pc:spChg chg="add mod">
          <ac:chgData name="Sean Chandler" userId="e982cce434d92281" providerId="LiveId" clId="{63AA107B-5475-4B5E-BA19-CF0D742877EE}" dt="2023-11-26T18:28:08.181" v="323" actId="1076"/>
          <ac:spMkLst>
            <pc:docMk/>
            <pc:sldMk cId="1746189609" sldId="256"/>
            <ac:spMk id="3" creationId="{85944E08-BD90-638A-C1E2-2531BF22D11C}"/>
          </ac:spMkLst>
        </pc:spChg>
        <pc:spChg chg="add mod">
          <ac:chgData name="Sean Chandler" userId="e982cce434d92281" providerId="LiveId" clId="{63AA107B-5475-4B5E-BA19-CF0D742877EE}" dt="2023-11-27T19:51:25.404" v="332" actId="1076"/>
          <ac:spMkLst>
            <pc:docMk/>
            <pc:sldMk cId="1746189609" sldId="256"/>
            <ac:spMk id="6" creationId="{76797CA2-674F-3A30-E43B-4CC045C4598F}"/>
          </ac:spMkLst>
        </pc:spChg>
        <pc:spChg chg="add mod">
          <ac:chgData name="Sean Chandler" userId="e982cce434d92281" providerId="LiveId" clId="{63AA107B-5475-4B5E-BA19-CF0D742877EE}" dt="2023-11-27T19:58:50.052" v="392" actId="1076"/>
          <ac:spMkLst>
            <pc:docMk/>
            <pc:sldMk cId="1746189609" sldId="256"/>
            <ac:spMk id="7" creationId="{03FC651B-A6D6-21A7-2AB7-C9E84B2680D8}"/>
          </ac:spMkLst>
        </pc:spChg>
        <pc:spChg chg="add mod">
          <ac:chgData name="Sean Chandler" userId="e982cce434d92281" providerId="LiveId" clId="{63AA107B-5475-4B5E-BA19-CF0D742877EE}" dt="2023-12-06T22:29:30.984" v="429" actId="207"/>
          <ac:spMkLst>
            <pc:docMk/>
            <pc:sldMk cId="1746189609" sldId="256"/>
            <ac:spMk id="8" creationId="{D285AD01-4A8B-E56D-29D9-E2419BCE1467}"/>
          </ac:spMkLst>
        </pc:spChg>
        <pc:spChg chg="mod">
          <ac:chgData name="Sean Chandler" userId="e982cce434d92281" providerId="LiveId" clId="{63AA107B-5475-4B5E-BA19-CF0D742877EE}" dt="2023-11-22T15:14:00.561" v="2" actId="164"/>
          <ac:spMkLst>
            <pc:docMk/>
            <pc:sldMk cId="1746189609" sldId="256"/>
            <ac:spMk id="9" creationId="{4F5EDC3C-7115-7BF5-2F15-9C0FA8D35EA6}"/>
          </ac:spMkLst>
        </pc:spChg>
        <pc:spChg chg="add del mod">
          <ac:chgData name="Sean Chandler" userId="e982cce434d92281" providerId="LiveId" clId="{63AA107B-5475-4B5E-BA19-CF0D742877EE}" dt="2023-12-06T22:34:31.802" v="430" actId="1076"/>
          <ac:spMkLst>
            <pc:docMk/>
            <pc:sldMk cId="1746189609" sldId="256"/>
            <ac:spMk id="10" creationId="{6C5DEB4C-FE69-0ED6-589A-3A76EFEB540D}"/>
          </ac:spMkLst>
        </pc:spChg>
        <pc:spChg chg="mod">
          <ac:chgData name="Sean Chandler" userId="e982cce434d92281" providerId="LiveId" clId="{63AA107B-5475-4B5E-BA19-CF0D742877EE}" dt="2023-11-27T19:58:50.052" v="392" actId="1076"/>
          <ac:spMkLst>
            <pc:docMk/>
            <pc:sldMk cId="1746189609" sldId="256"/>
            <ac:spMk id="14" creationId="{E357D2B8-8E58-2467-0DAF-2A6EF6515E63}"/>
          </ac:spMkLst>
        </pc:spChg>
        <pc:spChg chg="mod">
          <ac:chgData name="Sean Chandler" userId="e982cce434d92281" providerId="LiveId" clId="{63AA107B-5475-4B5E-BA19-CF0D742877EE}" dt="2023-11-27T19:58:50.052" v="392" actId="1076"/>
          <ac:spMkLst>
            <pc:docMk/>
            <pc:sldMk cId="1746189609" sldId="256"/>
            <ac:spMk id="15" creationId="{B1FC4C88-60EE-78AB-0B07-04AA86615BA6}"/>
          </ac:spMkLst>
        </pc:spChg>
        <pc:spChg chg="mod">
          <ac:chgData name="Sean Chandler" userId="e982cce434d92281" providerId="LiveId" clId="{63AA107B-5475-4B5E-BA19-CF0D742877EE}" dt="2023-12-06T22:28:59.788" v="427"/>
          <ac:spMkLst>
            <pc:docMk/>
            <pc:sldMk cId="1746189609" sldId="256"/>
            <ac:spMk id="16" creationId="{9F4B7C63-DBF0-13A4-EEB2-83DCD2F4C873}"/>
          </ac:spMkLst>
        </pc:spChg>
        <pc:spChg chg="add mod">
          <ac:chgData name="Sean Chandler" userId="e982cce434d92281" providerId="LiveId" clId="{63AA107B-5475-4B5E-BA19-CF0D742877EE}" dt="2023-11-27T19:51:22.052" v="331" actId="1076"/>
          <ac:spMkLst>
            <pc:docMk/>
            <pc:sldMk cId="1746189609" sldId="256"/>
            <ac:spMk id="28" creationId="{FDCB16C1-BF48-6316-3AF1-8FFF0693F6F5}"/>
          </ac:spMkLst>
        </pc:spChg>
        <pc:spChg chg="add del mod">
          <ac:chgData name="Sean Chandler" userId="e982cce434d92281" providerId="LiveId" clId="{63AA107B-5475-4B5E-BA19-CF0D742877EE}" dt="2023-11-22T15:16:04.787" v="53" actId="478"/>
          <ac:spMkLst>
            <pc:docMk/>
            <pc:sldMk cId="1746189609" sldId="256"/>
            <ac:spMk id="32" creationId="{6D0F7915-2B11-8154-F793-7BEF6BF40406}"/>
          </ac:spMkLst>
        </pc:spChg>
        <pc:spChg chg="add del mod">
          <ac:chgData name="Sean Chandler" userId="e982cce434d92281" providerId="LiveId" clId="{63AA107B-5475-4B5E-BA19-CF0D742877EE}" dt="2023-11-22T15:23:27.043" v="216" actId="478"/>
          <ac:spMkLst>
            <pc:docMk/>
            <pc:sldMk cId="1746189609" sldId="256"/>
            <ac:spMk id="33" creationId="{F9922BA7-5DE2-61BD-4F26-B2F25BBB69EC}"/>
          </ac:spMkLst>
        </pc:spChg>
        <pc:spChg chg="add del mod">
          <ac:chgData name="Sean Chandler" userId="e982cce434d92281" providerId="LiveId" clId="{63AA107B-5475-4B5E-BA19-CF0D742877EE}" dt="2023-11-22T15:18:44.571" v="121" actId="478"/>
          <ac:spMkLst>
            <pc:docMk/>
            <pc:sldMk cId="1746189609" sldId="256"/>
            <ac:spMk id="35" creationId="{239961AC-8C76-49F6-C6C2-11BCAC91A5A8}"/>
          </ac:spMkLst>
        </pc:spChg>
        <pc:spChg chg="add del mod">
          <ac:chgData name="Sean Chandler" userId="e982cce434d92281" providerId="LiveId" clId="{63AA107B-5475-4B5E-BA19-CF0D742877EE}" dt="2023-11-22T15:19:46.178" v="137" actId="478"/>
          <ac:spMkLst>
            <pc:docMk/>
            <pc:sldMk cId="1746189609" sldId="256"/>
            <ac:spMk id="36" creationId="{FE716894-FC2E-9F81-B104-FEB527DFCE8E}"/>
          </ac:spMkLst>
        </pc:spChg>
        <pc:spChg chg="add del mod">
          <ac:chgData name="Sean Chandler" userId="e982cce434d92281" providerId="LiveId" clId="{63AA107B-5475-4B5E-BA19-CF0D742877EE}" dt="2023-11-22T15:23:25.699" v="215" actId="478"/>
          <ac:spMkLst>
            <pc:docMk/>
            <pc:sldMk cId="1746189609" sldId="256"/>
            <ac:spMk id="37" creationId="{21CBEC0F-2892-31C7-54F2-690E98452144}"/>
          </ac:spMkLst>
        </pc:spChg>
        <pc:spChg chg="add mod">
          <ac:chgData name="Sean Chandler" userId="e982cce434d92281" providerId="LiveId" clId="{63AA107B-5475-4B5E-BA19-CF0D742877EE}" dt="2023-11-27T19:51:22.052" v="331" actId="1076"/>
          <ac:spMkLst>
            <pc:docMk/>
            <pc:sldMk cId="1746189609" sldId="256"/>
            <ac:spMk id="38" creationId="{FFC765B7-6B3C-F747-2EE0-4796866EB5A2}"/>
          </ac:spMkLst>
        </pc:spChg>
        <pc:spChg chg="add mod">
          <ac:chgData name="Sean Chandler" userId="e982cce434d92281" providerId="LiveId" clId="{63AA107B-5475-4B5E-BA19-CF0D742877EE}" dt="2023-11-27T19:51:22.052" v="331" actId="1076"/>
          <ac:spMkLst>
            <pc:docMk/>
            <pc:sldMk cId="1746189609" sldId="256"/>
            <ac:spMk id="39" creationId="{4B0F6E2C-C7B0-F719-9CD4-DA24D35E5B8B}"/>
          </ac:spMkLst>
        </pc:spChg>
        <pc:grpChg chg="add mod">
          <ac:chgData name="Sean Chandler" userId="e982cce434d92281" providerId="LiveId" clId="{63AA107B-5475-4B5E-BA19-CF0D742877EE}" dt="2023-11-22T15:14:05.594" v="3" actId="1076"/>
          <ac:grpSpMkLst>
            <pc:docMk/>
            <pc:sldMk cId="1746189609" sldId="256"/>
            <ac:grpSpMk id="27" creationId="{13BAB950-C112-73D7-8E2B-12796FF7A68A}"/>
          </ac:grpSpMkLst>
        </pc:grpChg>
        <pc:picChg chg="add mod">
          <ac:chgData name="Sean Chandler" userId="e982cce434d92281" providerId="LiveId" clId="{63AA107B-5475-4B5E-BA19-CF0D742877EE}" dt="2023-11-26T18:28:08.181" v="323" actId="1076"/>
          <ac:picMkLst>
            <pc:docMk/>
            <pc:sldMk cId="1746189609" sldId="256"/>
            <ac:picMk id="2" creationId="{F7DC3C3F-5CD5-7761-176D-7C63FE6F0E2A}"/>
          </ac:picMkLst>
        </pc:picChg>
        <pc:picChg chg="add mod">
          <ac:chgData name="Sean Chandler" userId="e982cce434d92281" providerId="LiveId" clId="{63AA107B-5475-4B5E-BA19-CF0D742877EE}" dt="2023-11-27T19:51:25.404" v="332" actId="1076"/>
          <ac:picMkLst>
            <pc:docMk/>
            <pc:sldMk cId="1746189609" sldId="256"/>
            <ac:picMk id="4" creationId="{D8CC7F26-755A-66B3-A8EC-A794822C9151}"/>
          </ac:picMkLst>
        </pc:picChg>
        <pc:picChg chg="mod">
          <ac:chgData name="Sean Chandler" userId="e982cce434d92281" providerId="LiveId" clId="{63AA107B-5475-4B5E-BA19-CF0D742877EE}" dt="2023-11-22T15:14:00.561" v="2" actId="164"/>
          <ac:picMkLst>
            <pc:docMk/>
            <pc:sldMk cId="1746189609" sldId="256"/>
            <ac:picMk id="5" creationId="{ABAC6D17-6731-E910-4ABF-C3FD04AC9E0B}"/>
          </ac:picMkLst>
        </pc:picChg>
        <pc:picChg chg="add del mod">
          <ac:chgData name="Sean Chandler" userId="e982cce434d92281" providerId="LiveId" clId="{63AA107B-5475-4B5E-BA19-CF0D742877EE}" dt="2023-11-27T20:56:54.626" v="406" actId="478"/>
          <ac:picMkLst>
            <pc:docMk/>
            <pc:sldMk cId="1746189609" sldId="256"/>
            <ac:picMk id="12" creationId="{41DF4CC9-4E4B-25FB-2FBA-57A055B27781}"/>
          </ac:picMkLst>
        </pc:picChg>
        <pc:picChg chg="add mod">
          <ac:chgData name="Sean Chandler" userId="e982cce434d92281" providerId="LiveId" clId="{63AA107B-5475-4B5E-BA19-CF0D742877EE}" dt="2023-11-27T19:51:22.052" v="331" actId="1076"/>
          <ac:picMkLst>
            <pc:docMk/>
            <pc:sldMk cId="1746189609" sldId="256"/>
            <ac:picMk id="29" creationId="{EF4B1B59-825F-D687-5A71-D05B8E5FD83C}"/>
          </ac:picMkLst>
        </pc:picChg>
        <pc:picChg chg="add del mod">
          <ac:chgData name="Sean Chandler" userId="e982cce434d92281" providerId="LiveId" clId="{63AA107B-5475-4B5E-BA19-CF0D742877EE}" dt="2023-11-22T15:15:25.397" v="48"/>
          <ac:picMkLst>
            <pc:docMk/>
            <pc:sldMk cId="1746189609" sldId="256"/>
            <ac:picMk id="30" creationId="{2C2E07A1-E30A-878D-FFA0-B5052955412F}"/>
          </ac:picMkLst>
        </pc:picChg>
        <pc:picChg chg="add del mod">
          <ac:chgData name="Sean Chandler" userId="e982cce434d92281" providerId="LiveId" clId="{63AA107B-5475-4B5E-BA19-CF0D742877EE}" dt="2023-11-22T15:15:29.077" v="50"/>
          <ac:picMkLst>
            <pc:docMk/>
            <pc:sldMk cId="1746189609" sldId="256"/>
            <ac:picMk id="31" creationId="{D1E3FD76-0037-6995-6C6D-4FF8434E88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4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0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0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68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6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0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6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8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7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0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7C4963F-9020-4D23-ADB3-1F1ED2ABEC8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4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3BAB950-C112-73D7-8E2B-12796FF7A68A}"/>
              </a:ext>
            </a:extLst>
          </p:cNvPr>
          <p:cNvGrpSpPr/>
          <p:nvPr/>
        </p:nvGrpSpPr>
        <p:grpSpPr>
          <a:xfrm>
            <a:off x="287213" y="105384"/>
            <a:ext cx="4902403" cy="914400"/>
            <a:chOff x="2109528" y="1707205"/>
            <a:chExt cx="4902403" cy="914400"/>
          </a:xfrm>
        </p:grpSpPr>
        <p:pic>
          <p:nvPicPr>
            <p:cNvPr id="5" name="Graphic 4" descr="Octopus with solid fill">
              <a:extLst>
                <a:ext uri="{FF2B5EF4-FFF2-40B4-BE49-F238E27FC236}">
                  <a16:creationId xmlns:a16="http://schemas.microsoft.com/office/drawing/2014/main" id="{ABAC6D17-6731-E910-4ABF-C3FD04AC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76408" y="1707205"/>
              <a:ext cx="914400" cy="9144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5EDC3C-7115-7BF5-2F15-9C0FA8D35EA6}"/>
                </a:ext>
              </a:extLst>
            </p:cNvPr>
            <p:cNvSpPr txBox="1"/>
            <p:nvPr/>
          </p:nvSpPr>
          <p:spPr>
            <a:xfrm>
              <a:off x="2109528" y="1986032"/>
              <a:ext cx="4902403" cy="448056"/>
            </a:xfrm>
            <a:custGeom>
              <a:avLst/>
              <a:gdLst/>
              <a:ahLst/>
              <a:cxnLst/>
              <a:rect l="l" t="t" r="r" b="b"/>
              <a:pathLst>
                <a:path w="4902403" h="448056">
                  <a:moveTo>
                    <a:pt x="548412" y="159715"/>
                  </a:moveTo>
                  <a:lnTo>
                    <a:pt x="548412" y="172517"/>
                  </a:lnTo>
                  <a:cubicBezTo>
                    <a:pt x="554508" y="172517"/>
                    <a:pt x="558775" y="172009"/>
                    <a:pt x="561213" y="170993"/>
                  </a:cubicBezTo>
                  <a:cubicBezTo>
                    <a:pt x="563652" y="169977"/>
                    <a:pt x="564871" y="167640"/>
                    <a:pt x="564871" y="163983"/>
                  </a:cubicBezTo>
                  <a:cubicBezTo>
                    <a:pt x="564871" y="161138"/>
                    <a:pt x="559385" y="159715"/>
                    <a:pt x="548412" y="159715"/>
                  </a:cubicBezTo>
                  <a:close/>
                  <a:moveTo>
                    <a:pt x="3505734" y="157277"/>
                  </a:moveTo>
                  <a:cubicBezTo>
                    <a:pt x="3487852" y="157277"/>
                    <a:pt x="3472409" y="163881"/>
                    <a:pt x="3459404" y="177089"/>
                  </a:cubicBezTo>
                  <a:cubicBezTo>
                    <a:pt x="3446399" y="190297"/>
                    <a:pt x="3439897" y="206045"/>
                    <a:pt x="3439897" y="224333"/>
                  </a:cubicBezTo>
                  <a:cubicBezTo>
                    <a:pt x="3439897" y="242621"/>
                    <a:pt x="3446298" y="258267"/>
                    <a:pt x="3459099" y="271272"/>
                  </a:cubicBezTo>
                  <a:cubicBezTo>
                    <a:pt x="3471901" y="284277"/>
                    <a:pt x="3487446" y="290779"/>
                    <a:pt x="3505734" y="290779"/>
                  </a:cubicBezTo>
                  <a:cubicBezTo>
                    <a:pt x="3524022" y="290779"/>
                    <a:pt x="3539567" y="284277"/>
                    <a:pt x="3552368" y="271272"/>
                  </a:cubicBezTo>
                  <a:cubicBezTo>
                    <a:pt x="3565170" y="258267"/>
                    <a:pt x="3571571" y="242621"/>
                    <a:pt x="3571571" y="224333"/>
                  </a:cubicBezTo>
                  <a:cubicBezTo>
                    <a:pt x="3571571" y="206045"/>
                    <a:pt x="3565068" y="190297"/>
                    <a:pt x="3552063" y="177089"/>
                  </a:cubicBezTo>
                  <a:cubicBezTo>
                    <a:pt x="3539058" y="163881"/>
                    <a:pt x="3523615" y="157277"/>
                    <a:pt x="3505734" y="157277"/>
                  </a:cubicBezTo>
                  <a:close/>
                  <a:moveTo>
                    <a:pt x="904266" y="155448"/>
                  </a:moveTo>
                  <a:cubicBezTo>
                    <a:pt x="902234" y="155448"/>
                    <a:pt x="900913" y="156566"/>
                    <a:pt x="900303" y="158801"/>
                  </a:cubicBezTo>
                  <a:cubicBezTo>
                    <a:pt x="899694" y="161036"/>
                    <a:pt x="899389" y="166218"/>
                    <a:pt x="899389" y="174346"/>
                  </a:cubicBezTo>
                  <a:lnTo>
                    <a:pt x="899389" y="201778"/>
                  </a:lnTo>
                  <a:lnTo>
                    <a:pt x="904875" y="201778"/>
                  </a:lnTo>
                  <a:cubicBezTo>
                    <a:pt x="907314" y="201778"/>
                    <a:pt x="908533" y="199949"/>
                    <a:pt x="908533" y="196291"/>
                  </a:cubicBezTo>
                  <a:lnTo>
                    <a:pt x="908533" y="174346"/>
                  </a:lnTo>
                  <a:cubicBezTo>
                    <a:pt x="908533" y="165811"/>
                    <a:pt x="908330" y="160528"/>
                    <a:pt x="907923" y="158496"/>
                  </a:cubicBezTo>
                  <a:cubicBezTo>
                    <a:pt x="907517" y="156464"/>
                    <a:pt x="906298" y="155448"/>
                    <a:pt x="904266" y="155448"/>
                  </a:cubicBezTo>
                  <a:close/>
                  <a:moveTo>
                    <a:pt x="3505734" y="134722"/>
                  </a:moveTo>
                  <a:cubicBezTo>
                    <a:pt x="3529711" y="134722"/>
                    <a:pt x="3550438" y="143561"/>
                    <a:pt x="3567913" y="161239"/>
                  </a:cubicBezTo>
                  <a:cubicBezTo>
                    <a:pt x="3585388" y="178918"/>
                    <a:pt x="3594126" y="199949"/>
                    <a:pt x="3594126" y="224333"/>
                  </a:cubicBezTo>
                  <a:cubicBezTo>
                    <a:pt x="3594126" y="248717"/>
                    <a:pt x="3585490" y="269647"/>
                    <a:pt x="3568218" y="287122"/>
                  </a:cubicBezTo>
                  <a:cubicBezTo>
                    <a:pt x="3550946" y="304597"/>
                    <a:pt x="3530118" y="313335"/>
                    <a:pt x="3505734" y="313335"/>
                  </a:cubicBezTo>
                  <a:cubicBezTo>
                    <a:pt x="3481350" y="313335"/>
                    <a:pt x="3460522" y="304597"/>
                    <a:pt x="3443250" y="287122"/>
                  </a:cubicBezTo>
                  <a:cubicBezTo>
                    <a:pt x="3425978" y="269647"/>
                    <a:pt x="3417342" y="248717"/>
                    <a:pt x="3417342" y="224333"/>
                  </a:cubicBezTo>
                  <a:cubicBezTo>
                    <a:pt x="3417342" y="199949"/>
                    <a:pt x="3426080" y="178918"/>
                    <a:pt x="3443555" y="161239"/>
                  </a:cubicBezTo>
                  <a:cubicBezTo>
                    <a:pt x="3461030" y="143561"/>
                    <a:pt x="3481756" y="134722"/>
                    <a:pt x="3505734" y="134722"/>
                  </a:cubicBezTo>
                  <a:close/>
                  <a:moveTo>
                    <a:pt x="4781702" y="34138"/>
                  </a:moveTo>
                  <a:cubicBezTo>
                    <a:pt x="4743501" y="34138"/>
                    <a:pt x="4713834" y="44298"/>
                    <a:pt x="4692701" y="64618"/>
                  </a:cubicBezTo>
                  <a:cubicBezTo>
                    <a:pt x="4671569" y="84938"/>
                    <a:pt x="4661002" y="113386"/>
                    <a:pt x="4661002" y="149962"/>
                  </a:cubicBezTo>
                  <a:lnTo>
                    <a:pt x="4661002" y="299314"/>
                  </a:lnTo>
                  <a:cubicBezTo>
                    <a:pt x="4661002" y="337109"/>
                    <a:pt x="4672178" y="366065"/>
                    <a:pt x="4694530" y="386182"/>
                  </a:cubicBezTo>
                  <a:cubicBezTo>
                    <a:pt x="4716882" y="406299"/>
                    <a:pt x="4748988" y="416357"/>
                    <a:pt x="4790847" y="416357"/>
                  </a:cubicBezTo>
                  <a:lnTo>
                    <a:pt x="4879848" y="416357"/>
                  </a:lnTo>
                  <a:lnTo>
                    <a:pt x="4879848" y="307239"/>
                  </a:lnTo>
                  <a:lnTo>
                    <a:pt x="4803648" y="307239"/>
                  </a:lnTo>
                  <a:cubicBezTo>
                    <a:pt x="4789831" y="307239"/>
                    <a:pt x="4780991" y="305918"/>
                    <a:pt x="4777131" y="303276"/>
                  </a:cubicBezTo>
                  <a:cubicBezTo>
                    <a:pt x="4773270" y="300635"/>
                    <a:pt x="4771340" y="295453"/>
                    <a:pt x="4771340" y="287731"/>
                  </a:cubicBezTo>
                  <a:cubicBezTo>
                    <a:pt x="4771340" y="280416"/>
                    <a:pt x="4773372" y="275336"/>
                    <a:pt x="4777435" y="272491"/>
                  </a:cubicBezTo>
                  <a:cubicBezTo>
                    <a:pt x="4781500" y="269647"/>
                    <a:pt x="4788611" y="268224"/>
                    <a:pt x="4798772" y="268224"/>
                  </a:cubicBezTo>
                  <a:lnTo>
                    <a:pt x="4872533" y="268224"/>
                  </a:lnTo>
                  <a:lnTo>
                    <a:pt x="4872533" y="182880"/>
                  </a:lnTo>
                  <a:lnTo>
                    <a:pt x="4810354" y="182880"/>
                  </a:lnTo>
                  <a:cubicBezTo>
                    <a:pt x="4798975" y="182880"/>
                    <a:pt x="4790746" y="181559"/>
                    <a:pt x="4785665" y="178918"/>
                  </a:cubicBezTo>
                  <a:cubicBezTo>
                    <a:pt x="4780585" y="176276"/>
                    <a:pt x="4778045" y="171095"/>
                    <a:pt x="4778045" y="163373"/>
                  </a:cubicBezTo>
                  <a:cubicBezTo>
                    <a:pt x="4778045" y="150775"/>
                    <a:pt x="4787799" y="144475"/>
                    <a:pt x="4807306" y="144475"/>
                  </a:cubicBezTo>
                  <a:lnTo>
                    <a:pt x="4879848" y="144475"/>
                  </a:lnTo>
                  <a:lnTo>
                    <a:pt x="4879848" y="34138"/>
                  </a:lnTo>
                  <a:close/>
                  <a:moveTo>
                    <a:pt x="4486428" y="34138"/>
                  </a:moveTo>
                  <a:cubicBezTo>
                    <a:pt x="4448226" y="34138"/>
                    <a:pt x="4418559" y="44298"/>
                    <a:pt x="4397426" y="64618"/>
                  </a:cubicBezTo>
                  <a:cubicBezTo>
                    <a:pt x="4376294" y="84938"/>
                    <a:pt x="4365727" y="113386"/>
                    <a:pt x="4365727" y="149962"/>
                  </a:cubicBezTo>
                  <a:lnTo>
                    <a:pt x="4365727" y="299314"/>
                  </a:lnTo>
                  <a:cubicBezTo>
                    <a:pt x="4365727" y="337109"/>
                    <a:pt x="4376903" y="366065"/>
                    <a:pt x="4399255" y="386182"/>
                  </a:cubicBezTo>
                  <a:cubicBezTo>
                    <a:pt x="4421607" y="406299"/>
                    <a:pt x="4453713" y="416357"/>
                    <a:pt x="4495572" y="416357"/>
                  </a:cubicBezTo>
                  <a:lnTo>
                    <a:pt x="4584574" y="416357"/>
                  </a:lnTo>
                  <a:lnTo>
                    <a:pt x="4584574" y="307239"/>
                  </a:lnTo>
                  <a:lnTo>
                    <a:pt x="4508374" y="307239"/>
                  </a:lnTo>
                  <a:cubicBezTo>
                    <a:pt x="4494556" y="307239"/>
                    <a:pt x="4485717" y="305918"/>
                    <a:pt x="4481856" y="303276"/>
                  </a:cubicBezTo>
                  <a:cubicBezTo>
                    <a:pt x="4477995" y="300635"/>
                    <a:pt x="4476065" y="295453"/>
                    <a:pt x="4476065" y="287731"/>
                  </a:cubicBezTo>
                  <a:cubicBezTo>
                    <a:pt x="4476065" y="280416"/>
                    <a:pt x="4478097" y="275336"/>
                    <a:pt x="4482161" y="272491"/>
                  </a:cubicBezTo>
                  <a:cubicBezTo>
                    <a:pt x="4486225" y="269647"/>
                    <a:pt x="4493337" y="268224"/>
                    <a:pt x="4503497" y="268224"/>
                  </a:cubicBezTo>
                  <a:lnTo>
                    <a:pt x="4577258" y="268224"/>
                  </a:lnTo>
                  <a:lnTo>
                    <a:pt x="4577258" y="182880"/>
                  </a:lnTo>
                  <a:lnTo>
                    <a:pt x="4515079" y="182880"/>
                  </a:lnTo>
                  <a:cubicBezTo>
                    <a:pt x="4503700" y="182880"/>
                    <a:pt x="4495471" y="181559"/>
                    <a:pt x="4490390" y="178918"/>
                  </a:cubicBezTo>
                  <a:cubicBezTo>
                    <a:pt x="4485310" y="176276"/>
                    <a:pt x="4482770" y="171095"/>
                    <a:pt x="4482770" y="163373"/>
                  </a:cubicBezTo>
                  <a:cubicBezTo>
                    <a:pt x="4482770" y="150775"/>
                    <a:pt x="4492524" y="144475"/>
                    <a:pt x="4512031" y="144475"/>
                  </a:cubicBezTo>
                  <a:lnTo>
                    <a:pt x="4584574" y="144475"/>
                  </a:lnTo>
                  <a:lnTo>
                    <a:pt x="4584574" y="34138"/>
                  </a:lnTo>
                  <a:close/>
                  <a:moveTo>
                    <a:pt x="2937206" y="34138"/>
                  </a:moveTo>
                  <a:lnTo>
                    <a:pt x="2937206" y="416357"/>
                  </a:lnTo>
                  <a:lnTo>
                    <a:pt x="3050591" y="416357"/>
                  </a:lnTo>
                  <a:lnTo>
                    <a:pt x="3050591" y="235915"/>
                  </a:lnTo>
                  <a:cubicBezTo>
                    <a:pt x="3050591" y="233071"/>
                    <a:pt x="3050998" y="231648"/>
                    <a:pt x="3051810" y="231648"/>
                  </a:cubicBezTo>
                  <a:cubicBezTo>
                    <a:pt x="3052217" y="231648"/>
                    <a:pt x="3053030" y="232867"/>
                    <a:pt x="3054249" y="235306"/>
                  </a:cubicBezTo>
                  <a:lnTo>
                    <a:pt x="3140812" y="416357"/>
                  </a:lnTo>
                  <a:lnTo>
                    <a:pt x="3268218" y="416357"/>
                  </a:lnTo>
                  <a:lnTo>
                    <a:pt x="3154223" y="207264"/>
                  </a:lnTo>
                  <a:lnTo>
                    <a:pt x="3268218" y="34138"/>
                  </a:lnTo>
                  <a:lnTo>
                    <a:pt x="3152394" y="34138"/>
                  </a:lnTo>
                  <a:lnTo>
                    <a:pt x="3054249" y="184099"/>
                  </a:lnTo>
                  <a:cubicBezTo>
                    <a:pt x="3053436" y="185725"/>
                    <a:pt x="3052623" y="186538"/>
                    <a:pt x="3051810" y="186538"/>
                  </a:cubicBezTo>
                  <a:cubicBezTo>
                    <a:pt x="3050998" y="186538"/>
                    <a:pt x="3050591" y="185319"/>
                    <a:pt x="3050591" y="182880"/>
                  </a:cubicBezTo>
                  <a:lnTo>
                    <a:pt x="3050591" y="34138"/>
                  </a:lnTo>
                  <a:close/>
                  <a:moveTo>
                    <a:pt x="1638453" y="34138"/>
                  </a:moveTo>
                  <a:cubicBezTo>
                    <a:pt x="1600251" y="34138"/>
                    <a:pt x="1570584" y="44298"/>
                    <a:pt x="1549451" y="64618"/>
                  </a:cubicBezTo>
                  <a:cubicBezTo>
                    <a:pt x="1528319" y="84938"/>
                    <a:pt x="1517752" y="113386"/>
                    <a:pt x="1517752" y="149962"/>
                  </a:cubicBezTo>
                  <a:lnTo>
                    <a:pt x="1517752" y="299314"/>
                  </a:lnTo>
                  <a:cubicBezTo>
                    <a:pt x="1517752" y="337109"/>
                    <a:pt x="1528928" y="366065"/>
                    <a:pt x="1551280" y="386182"/>
                  </a:cubicBezTo>
                  <a:cubicBezTo>
                    <a:pt x="1573632" y="406299"/>
                    <a:pt x="1605738" y="416357"/>
                    <a:pt x="1647597" y="416357"/>
                  </a:cubicBezTo>
                  <a:lnTo>
                    <a:pt x="1736598" y="416357"/>
                  </a:lnTo>
                  <a:lnTo>
                    <a:pt x="1736598" y="307239"/>
                  </a:lnTo>
                  <a:lnTo>
                    <a:pt x="1660399" y="307239"/>
                  </a:lnTo>
                  <a:cubicBezTo>
                    <a:pt x="1646581" y="307239"/>
                    <a:pt x="1637742" y="305918"/>
                    <a:pt x="1633881" y="303276"/>
                  </a:cubicBezTo>
                  <a:cubicBezTo>
                    <a:pt x="1630020" y="300635"/>
                    <a:pt x="1628090" y="295453"/>
                    <a:pt x="1628090" y="287731"/>
                  </a:cubicBezTo>
                  <a:cubicBezTo>
                    <a:pt x="1628090" y="280416"/>
                    <a:pt x="1630122" y="275336"/>
                    <a:pt x="1634186" y="272491"/>
                  </a:cubicBezTo>
                  <a:cubicBezTo>
                    <a:pt x="1638250" y="269647"/>
                    <a:pt x="1645362" y="268224"/>
                    <a:pt x="1655522" y="268224"/>
                  </a:cubicBezTo>
                  <a:lnTo>
                    <a:pt x="1729283" y="268224"/>
                  </a:lnTo>
                  <a:lnTo>
                    <a:pt x="1729283" y="182880"/>
                  </a:lnTo>
                  <a:lnTo>
                    <a:pt x="1667104" y="182880"/>
                  </a:lnTo>
                  <a:cubicBezTo>
                    <a:pt x="1655725" y="182880"/>
                    <a:pt x="1647495" y="181559"/>
                    <a:pt x="1642415" y="178918"/>
                  </a:cubicBezTo>
                  <a:cubicBezTo>
                    <a:pt x="1637335" y="176276"/>
                    <a:pt x="1634795" y="171095"/>
                    <a:pt x="1634795" y="163373"/>
                  </a:cubicBezTo>
                  <a:cubicBezTo>
                    <a:pt x="1634795" y="150775"/>
                    <a:pt x="1644549" y="144475"/>
                    <a:pt x="1664056" y="144475"/>
                  </a:cubicBezTo>
                  <a:lnTo>
                    <a:pt x="1736598" y="144475"/>
                  </a:lnTo>
                  <a:lnTo>
                    <a:pt x="1736598" y="34138"/>
                  </a:lnTo>
                  <a:close/>
                  <a:moveTo>
                    <a:pt x="1136981" y="34138"/>
                  </a:moveTo>
                  <a:lnTo>
                    <a:pt x="1136981" y="416357"/>
                  </a:lnTo>
                  <a:lnTo>
                    <a:pt x="1250366" y="416357"/>
                  </a:lnTo>
                  <a:lnTo>
                    <a:pt x="1250366" y="235915"/>
                  </a:lnTo>
                  <a:cubicBezTo>
                    <a:pt x="1250366" y="233071"/>
                    <a:pt x="1250773" y="231648"/>
                    <a:pt x="1251586" y="231648"/>
                  </a:cubicBezTo>
                  <a:cubicBezTo>
                    <a:pt x="1251992" y="231648"/>
                    <a:pt x="1252805" y="232867"/>
                    <a:pt x="1254024" y="235306"/>
                  </a:cubicBezTo>
                  <a:lnTo>
                    <a:pt x="1340587" y="416357"/>
                  </a:lnTo>
                  <a:lnTo>
                    <a:pt x="1467994" y="416357"/>
                  </a:lnTo>
                  <a:lnTo>
                    <a:pt x="1353998" y="207264"/>
                  </a:lnTo>
                  <a:lnTo>
                    <a:pt x="1467994" y="34138"/>
                  </a:lnTo>
                  <a:lnTo>
                    <a:pt x="1352169" y="34138"/>
                  </a:lnTo>
                  <a:lnTo>
                    <a:pt x="1254024" y="184099"/>
                  </a:lnTo>
                  <a:cubicBezTo>
                    <a:pt x="1253211" y="185725"/>
                    <a:pt x="1252398" y="186538"/>
                    <a:pt x="1251586" y="186538"/>
                  </a:cubicBezTo>
                  <a:cubicBezTo>
                    <a:pt x="1250773" y="186538"/>
                    <a:pt x="1250366" y="185319"/>
                    <a:pt x="1250366" y="182880"/>
                  </a:cubicBezTo>
                  <a:lnTo>
                    <a:pt x="1250366" y="34138"/>
                  </a:lnTo>
                  <a:close/>
                  <a:moveTo>
                    <a:pt x="412471" y="34138"/>
                  </a:moveTo>
                  <a:lnTo>
                    <a:pt x="412471" y="416357"/>
                  </a:lnTo>
                  <a:lnTo>
                    <a:pt x="525857" y="416357"/>
                  </a:lnTo>
                  <a:lnTo>
                    <a:pt x="525857" y="137160"/>
                  </a:lnTo>
                  <a:lnTo>
                    <a:pt x="545973" y="137160"/>
                  </a:lnTo>
                  <a:cubicBezTo>
                    <a:pt x="573609" y="137160"/>
                    <a:pt x="587426" y="146101"/>
                    <a:pt x="587426" y="163983"/>
                  </a:cubicBezTo>
                  <a:cubicBezTo>
                    <a:pt x="587426" y="184709"/>
                    <a:pt x="575437" y="195072"/>
                    <a:pt x="551460" y="195072"/>
                  </a:cubicBezTo>
                  <a:lnTo>
                    <a:pt x="542316" y="195072"/>
                  </a:lnTo>
                  <a:lnTo>
                    <a:pt x="542316" y="293218"/>
                  </a:lnTo>
                  <a:lnTo>
                    <a:pt x="597180" y="416357"/>
                  </a:lnTo>
                  <a:lnTo>
                    <a:pt x="717271" y="416357"/>
                  </a:lnTo>
                  <a:lnTo>
                    <a:pt x="651434" y="258471"/>
                  </a:lnTo>
                  <a:cubicBezTo>
                    <a:pt x="685165" y="232461"/>
                    <a:pt x="702031" y="200152"/>
                    <a:pt x="702031" y="161544"/>
                  </a:cubicBezTo>
                  <a:cubicBezTo>
                    <a:pt x="702031" y="123343"/>
                    <a:pt x="689128" y="92558"/>
                    <a:pt x="663321" y="69190"/>
                  </a:cubicBezTo>
                  <a:cubicBezTo>
                    <a:pt x="637515" y="45822"/>
                    <a:pt x="602260" y="34138"/>
                    <a:pt x="557556" y="34138"/>
                  </a:cubicBezTo>
                  <a:close/>
                  <a:moveTo>
                    <a:pt x="22556" y="34138"/>
                  </a:moveTo>
                  <a:lnTo>
                    <a:pt x="22556" y="416357"/>
                  </a:lnTo>
                  <a:lnTo>
                    <a:pt x="135941" y="416357"/>
                  </a:lnTo>
                  <a:lnTo>
                    <a:pt x="135941" y="235915"/>
                  </a:lnTo>
                  <a:cubicBezTo>
                    <a:pt x="135941" y="233071"/>
                    <a:pt x="136348" y="231648"/>
                    <a:pt x="137160" y="231648"/>
                  </a:cubicBezTo>
                  <a:cubicBezTo>
                    <a:pt x="137567" y="231648"/>
                    <a:pt x="138380" y="232867"/>
                    <a:pt x="139599" y="235306"/>
                  </a:cubicBezTo>
                  <a:lnTo>
                    <a:pt x="226162" y="416357"/>
                  </a:lnTo>
                  <a:lnTo>
                    <a:pt x="353568" y="416357"/>
                  </a:lnTo>
                  <a:lnTo>
                    <a:pt x="239573" y="207264"/>
                  </a:lnTo>
                  <a:lnTo>
                    <a:pt x="353568" y="34138"/>
                  </a:lnTo>
                  <a:lnTo>
                    <a:pt x="237744" y="34138"/>
                  </a:lnTo>
                  <a:lnTo>
                    <a:pt x="139599" y="184099"/>
                  </a:lnTo>
                  <a:cubicBezTo>
                    <a:pt x="138786" y="185725"/>
                    <a:pt x="137973" y="186538"/>
                    <a:pt x="137160" y="186538"/>
                  </a:cubicBezTo>
                  <a:cubicBezTo>
                    <a:pt x="136348" y="186538"/>
                    <a:pt x="135941" y="185319"/>
                    <a:pt x="135941" y="182880"/>
                  </a:cubicBezTo>
                  <a:lnTo>
                    <a:pt x="135941" y="34138"/>
                  </a:lnTo>
                  <a:close/>
                  <a:moveTo>
                    <a:pt x="3506343" y="22555"/>
                  </a:moveTo>
                  <a:cubicBezTo>
                    <a:pt x="3470986" y="22555"/>
                    <a:pt x="3437763" y="31598"/>
                    <a:pt x="3406674" y="49683"/>
                  </a:cubicBezTo>
                  <a:cubicBezTo>
                    <a:pt x="3375584" y="67767"/>
                    <a:pt x="3350997" y="92456"/>
                    <a:pt x="3332912" y="123749"/>
                  </a:cubicBezTo>
                  <a:cubicBezTo>
                    <a:pt x="3314827" y="155042"/>
                    <a:pt x="3305785" y="188570"/>
                    <a:pt x="3305785" y="224333"/>
                  </a:cubicBezTo>
                  <a:cubicBezTo>
                    <a:pt x="3305785" y="260096"/>
                    <a:pt x="3314827" y="293523"/>
                    <a:pt x="3332912" y="324612"/>
                  </a:cubicBezTo>
                  <a:cubicBezTo>
                    <a:pt x="3350997" y="355702"/>
                    <a:pt x="3375483" y="380289"/>
                    <a:pt x="3406369" y="398374"/>
                  </a:cubicBezTo>
                  <a:cubicBezTo>
                    <a:pt x="3437255" y="416459"/>
                    <a:pt x="3470580" y="425501"/>
                    <a:pt x="3506343" y="425501"/>
                  </a:cubicBezTo>
                  <a:cubicBezTo>
                    <a:pt x="3542107" y="425501"/>
                    <a:pt x="3575432" y="416459"/>
                    <a:pt x="3606318" y="398374"/>
                  </a:cubicBezTo>
                  <a:cubicBezTo>
                    <a:pt x="3637204" y="380289"/>
                    <a:pt x="3661690" y="355702"/>
                    <a:pt x="3679775" y="324612"/>
                  </a:cubicBezTo>
                  <a:cubicBezTo>
                    <a:pt x="3697859" y="293523"/>
                    <a:pt x="3706902" y="260096"/>
                    <a:pt x="3706902" y="224333"/>
                  </a:cubicBezTo>
                  <a:cubicBezTo>
                    <a:pt x="3706902" y="188570"/>
                    <a:pt x="3697859" y="155042"/>
                    <a:pt x="3679775" y="123749"/>
                  </a:cubicBezTo>
                  <a:cubicBezTo>
                    <a:pt x="3661690" y="92456"/>
                    <a:pt x="3637102" y="67767"/>
                    <a:pt x="3606013" y="49683"/>
                  </a:cubicBezTo>
                  <a:cubicBezTo>
                    <a:pt x="3574923" y="31598"/>
                    <a:pt x="3541700" y="22555"/>
                    <a:pt x="3506343" y="22555"/>
                  </a:cubicBezTo>
                  <a:close/>
                  <a:moveTo>
                    <a:pt x="1956283" y="22555"/>
                  </a:moveTo>
                  <a:cubicBezTo>
                    <a:pt x="1912798" y="22555"/>
                    <a:pt x="1878051" y="35662"/>
                    <a:pt x="1852042" y="61875"/>
                  </a:cubicBezTo>
                  <a:cubicBezTo>
                    <a:pt x="1826032" y="88087"/>
                    <a:pt x="1813027" y="122733"/>
                    <a:pt x="1813027" y="165811"/>
                  </a:cubicBezTo>
                  <a:lnTo>
                    <a:pt x="1813027" y="416357"/>
                  </a:lnTo>
                  <a:lnTo>
                    <a:pt x="1927022" y="416357"/>
                  </a:lnTo>
                  <a:lnTo>
                    <a:pt x="1927022" y="169469"/>
                  </a:lnTo>
                  <a:cubicBezTo>
                    <a:pt x="1927022" y="146304"/>
                    <a:pt x="1934744" y="134722"/>
                    <a:pt x="1950187" y="134722"/>
                  </a:cubicBezTo>
                  <a:cubicBezTo>
                    <a:pt x="1966849" y="134722"/>
                    <a:pt x="1975181" y="146304"/>
                    <a:pt x="1975181" y="169469"/>
                  </a:cubicBezTo>
                  <a:lnTo>
                    <a:pt x="1975181" y="416357"/>
                  </a:lnTo>
                  <a:lnTo>
                    <a:pt x="2089176" y="416357"/>
                  </a:lnTo>
                  <a:lnTo>
                    <a:pt x="2089176" y="169469"/>
                  </a:lnTo>
                  <a:cubicBezTo>
                    <a:pt x="2089176" y="121920"/>
                    <a:pt x="2077797" y="85547"/>
                    <a:pt x="2055038" y="60351"/>
                  </a:cubicBezTo>
                  <a:cubicBezTo>
                    <a:pt x="2032280" y="35154"/>
                    <a:pt x="1999361" y="22555"/>
                    <a:pt x="1956283" y="22555"/>
                  </a:cubicBezTo>
                  <a:close/>
                  <a:moveTo>
                    <a:pt x="911581" y="22555"/>
                  </a:moveTo>
                  <a:cubicBezTo>
                    <a:pt x="864845" y="22555"/>
                    <a:pt x="828675" y="35459"/>
                    <a:pt x="803072" y="61265"/>
                  </a:cubicBezTo>
                  <a:cubicBezTo>
                    <a:pt x="777469" y="87071"/>
                    <a:pt x="764667" y="123546"/>
                    <a:pt x="764667" y="170688"/>
                  </a:cubicBezTo>
                  <a:lnTo>
                    <a:pt x="764667" y="425501"/>
                  </a:lnTo>
                  <a:lnTo>
                    <a:pt x="878663" y="425501"/>
                  </a:lnTo>
                  <a:lnTo>
                    <a:pt x="878663" y="322479"/>
                  </a:lnTo>
                  <a:lnTo>
                    <a:pt x="910971" y="322479"/>
                  </a:lnTo>
                  <a:lnTo>
                    <a:pt x="910971" y="222504"/>
                  </a:lnTo>
                  <a:lnTo>
                    <a:pt x="878663" y="222504"/>
                  </a:lnTo>
                  <a:lnTo>
                    <a:pt x="878663" y="174346"/>
                  </a:lnTo>
                  <a:cubicBezTo>
                    <a:pt x="878663" y="147930"/>
                    <a:pt x="887603" y="134722"/>
                    <a:pt x="905485" y="134722"/>
                  </a:cubicBezTo>
                  <a:cubicBezTo>
                    <a:pt x="914019" y="134722"/>
                    <a:pt x="920115" y="137668"/>
                    <a:pt x="923773" y="143561"/>
                  </a:cubicBezTo>
                  <a:cubicBezTo>
                    <a:pt x="927431" y="149454"/>
                    <a:pt x="929259" y="159715"/>
                    <a:pt x="929259" y="174346"/>
                  </a:cubicBezTo>
                  <a:lnTo>
                    <a:pt x="929259" y="425501"/>
                  </a:lnTo>
                  <a:lnTo>
                    <a:pt x="1042645" y="425501"/>
                  </a:lnTo>
                  <a:lnTo>
                    <a:pt x="1042645" y="166421"/>
                  </a:lnTo>
                  <a:cubicBezTo>
                    <a:pt x="1042645" y="117653"/>
                    <a:pt x="1031977" y="81483"/>
                    <a:pt x="1010641" y="57912"/>
                  </a:cubicBezTo>
                  <a:cubicBezTo>
                    <a:pt x="989305" y="34341"/>
                    <a:pt x="956285" y="22555"/>
                    <a:pt x="911581" y="22555"/>
                  </a:cubicBezTo>
                  <a:close/>
                  <a:moveTo>
                    <a:pt x="4211879" y="20727"/>
                  </a:moveTo>
                  <a:cubicBezTo>
                    <a:pt x="4173271" y="20727"/>
                    <a:pt x="4139743" y="34849"/>
                    <a:pt x="4111295" y="63094"/>
                  </a:cubicBezTo>
                  <a:cubicBezTo>
                    <a:pt x="4082847" y="91339"/>
                    <a:pt x="4068623" y="128626"/>
                    <a:pt x="4068623" y="174955"/>
                  </a:cubicBezTo>
                  <a:lnTo>
                    <a:pt x="4068623" y="416357"/>
                  </a:lnTo>
                  <a:lnTo>
                    <a:pt x="4182618" y="416357"/>
                  </a:lnTo>
                  <a:lnTo>
                    <a:pt x="4182618" y="312115"/>
                  </a:lnTo>
                  <a:lnTo>
                    <a:pt x="4220414" y="312115"/>
                  </a:lnTo>
                  <a:lnTo>
                    <a:pt x="4220414" y="210312"/>
                  </a:lnTo>
                  <a:lnTo>
                    <a:pt x="4182618" y="210312"/>
                  </a:lnTo>
                  <a:lnTo>
                    <a:pt x="4182618" y="162763"/>
                  </a:lnTo>
                  <a:cubicBezTo>
                    <a:pt x="4182618" y="138379"/>
                    <a:pt x="4191153" y="126187"/>
                    <a:pt x="4208222" y="126187"/>
                  </a:cubicBezTo>
                  <a:cubicBezTo>
                    <a:pt x="4222039" y="126187"/>
                    <a:pt x="4231386" y="133503"/>
                    <a:pt x="4236263" y="148133"/>
                  </a:cubicBezTo>
                  <a:lnTo>
                    <a:pt x="4329532" y="80467"/>
                  </a:lnTo>
                  <a:cubicBezTo>
                    <a:pt x="4314496" y="60960"/>
                    <a:pt x="4296715" y="46127"/>
                    <a:pt x="4276192" y="35967"/>
                  </a:cubicBezTo>
                  <a:cubicBezTo>
                    <a:pt x="4255669" y="25807"/>
                    <a:pt x="4234231" y="20727"/>
                    <a:pt x="4211879" y="20727"/>
                  </a:cubicBezTo>
                  <a:close/>
                  <a:moveTo>
                    <a:pt x="3916604" y="20727"/>
                  </a:moveTo>
                  <a:cubicBezTo>
                    <a:pt x="3877996" y="20727"/>
                    <a:pt x="3844468" y="34849"/>
                    <a:pt x="3816020" y="63094"/>
                  </a:cubicBezTo>
                  <a:cubicBezTo>
                    <a:pt x="3787572" y="91339"/>
                    <a:pt x="3773348" y="128626"/>
                    <a:pt x="3773348" y="174955"/>
                  </a:cubicBezTo>
                  <a:lnTo>
                    <a:pt x="3773348" y="416357"/>
                  </a:lnTo>
                  <a:lnTo>
                    <a:pt x="3887343" y="416357"/>
                  </a:lnTo>
                  <a:lnTo>
                    <a:pt x="3887343" y="312115"/>
                  </a:lnTo>
                  <a:lnTo>
                    <a:pt x="3925139" y="312115"/>
                  </a:lnTo>
                  <a:lnTo>
                    <a:pt x="3925139" y="210312"/>
                  </a:lnTo>
                  <a:lnTo>
                    <a:pt x="3887343" y="210312"/>
                  </a:lnTo>
                  <a:lnTo>
                    <a:pt x="3887343" y="162763"/>
                  </a:lnTo>
                  <a:cubicBezTo>
                    <a:pt x="3887343" y="138379"/>
                    <a:pt x="3895878" y="126187"/>
                    <a:pt x="3912947" y="126187"/>
                  </a:cubicBezTo>
                  <a:cubicBezTo>
                    <a:pt x="3926764" y="126187"/>
                    <a:pt x="3936111" y="133503"/>
                    <a:pt x="3940988" y="148133"/>
                  </a:cubicBezTo>
                  <a:lnTo>
                    <a:pt x="4034257" y="80467"/>
                  </a:lnTo>
                  <a:cubicBezTo>
                    <a:pt x="4019220" y="60960"/>
                    <a:pt x="4001440" y="46127"/>
                    <a:pt x="3980917" y="35967"/>
                  </a:cubicBezTo>
                  <a:cubicBezTo>
                    <a:pt x="3960394" y="25807"/>
                    <a:pt x="3938956" y="20727"/>
                    <a:pt x="3916604" y="20727"/>
                  </a:cubicBezTo>
                  <a:close/>
                  <a:moveTo>
                    <a:pt x="389916" y="20249"/>
                  </a:moveTo>
                  <a:lnTo>
                    <a:pt x="265786" y="208483"/>
                  </a:lnTo>
                  <a:lnTo>
                    <a:pt x="389916" y="436256"/>
                  </a:lnTo>
                  <a:close/>
                  <a:moveTo>
                    <a:pt x="4781702" y="11583"/>
                  </a:moveTo>
                  <a:lnTo>
                    <a:pt x="4902403" y="11583"/>
                  </a:lnTo>
                  <a:lnTo>
                    <a:pt x="4902403" y="167031"/>
                  </a:lnTo>
                  <a:lnTo>
                    <a:pt x="4898136" y="167031"/>
                  </a:lnTo>
                  <a:cubicBezTo>
                    <a:pt x="4896104" y="167031"/>
                    <a:pt x="4895088" y="169063"/>
                    <a:pt x="4895088" y="173127"/>
                  </a:cubicBezTo>
                  <a:lnTo>
                    <a:pt x="4895088" y="280416"/>
                  </a:lnTo>
                  <a:cubicBezTo>
                    <a:pt x="4895088" y="283261"/>
                    <a:pt x="4896308" y="284683"/>
                    <a:pt x="4898746" y="284683"/>
                  </a:cubicBezTo>
                  <a:lnTo>
                    <a:pt x="4902403" y="284683"/>
                  </a:lnTo>
                  <a:lnTo>
                    <a:pt x="4902403" y="438912"/>
                  </a:lnTo>
                  <a:lnTo>
                    <a:pt x="4790847" y="438912"/>
                  </a:lnTo>
                  <a:cubicBezTo>
                    <a:pt x="4741673" y="438912"/>
                    <a:pt x="4703979" y="426923"/>
                    <a:pt x="4677766" y="402946"/>
                  </a:cubicBezTo>
                  <a:cubicBezTo>
                    <a:pt x="4651553" y="378968"/>
                    <a:pt x="4638447" y="344424"/>
                    <a:pt x="4638447" y="299314"/>
                  </a:cubicBezTo>
                  <a:lnTo>
                    <a:pt x="4638447" y="149962"/>
                  </a:lnTo>
                  <a:cubicBezTo>
                    <a:pt x="4638447" y="106071"/>
                    <a:pt x="4650944" y="72035"/>
                    <a:pt x="4675937" y="47854"/>
                  </a:cubicBezTo>
                  <a:cubicBezTo>
                    <a:pt x="4700931" y="23673"/>
                    <a:pt x="4736186" y="11583"/>
                    <a:pt x="4781702" y="11583"/>
                  </a:cubicBezTo>
                  <a:close/>
                  <a:moveTo>
                    <a:pt x="2914650" y="11583"/>
                  </a:moveTo>
                  <a:lnTo>
                    <a:pt x="3073146" y="11583"/>
                  </a:lnTo>
                  <a:lnTo>
                    <a:pt x="3073146" y="107290"/>
                  </a:lnTo>
                  <a:cubicBezTo>
                    <a:pt x="3073146" y="109322"/>
                    <a:pt x="3073553" y="110338"/>
                    <a:pt x="3074366" y="110338"/>
                  </a:cubicBezTo>
                  <a:cubicBezTo>
                    <a:pt x="3075179" y="110338"/>
                    <a:pt x="3076398" y="109119"/>
                    <a:pt x="3078023" y="106680"/>
                  </a:cubicBezTo>
                  <a:lnTo>
                    <a:pt x="3140202" y="11583"/>
                  </a:lnTo>
                  <a:lnTo>
                    <a:pt x="3310281" y="11583"/>
                  </a:lnTo>
                  <a:lnTo>
                    <a:pt x="3180436" y="208483"/>
                  </a:lnTo>
                  <a:lnTo>
                    <a:pt x="3306014" y="438912"/>
                  </a:lnTo>
                  <a:lnTo>
                    <a:pt x="3126791" y="438912"/>
                  </a:lnTo>
                  <a:lnTo>
                    <a:pt x="3077414" y="334671"/>
                  </a:lnTo>
                  <a:cubicBezTo>
                    <a:pt x="3075788" y="331419"/>
                    <a:pt x="3074569" y="329794"/>
                    <a:pt x="3073756" y="329794"/>
                  </a:cubicBezTo>
                  <a:cubicBezTo>
                    <a:pt x="3073350" y="329794"/>
                    <a:pt x="3073146" y="332029"/>
                    <a:pt x="3073146" y="336499"/>
                  </a:cubicBezTo>
                  <a:lnTo>
                    <a:pt x="3073146" y="438912"/>
                  </a:lnTo>
                  <a:lnTo>
                    <a:pt x="2914650" y="438912"/>
                  </a:lnTo>
                  <a:close/>
                  <a:moveTo>
                    <a:pt x="1638453" y="11583"/>
                  </a:moveTo>
                  <a:lnTo>
                    <a:pt x="1759154" y="11583"/>
                  </a:lnTo>
                  <a:lnTo>
                    <a:pt x="1759154" y="167031"/>
                  </a:lnTo>
                  <a:lnTo>
                    <a:pt x="1754886" y="167031"/>
                  </a:lnTo>
                  <a:cubicBezTo>
                    <a:pt x="1752854" y="167031"/>
                    <a:pt x="1751838" y="169063"/>
                    <a:pt x="1751838" y="173127"/>
                  </a:cubicBezTo>
                  <a:lnTo>
                    <a:pt x="1751838" y="280416"/>
                  </a:lnTo>
                  <a:cubicBezTo>
                    <a:pt x="1751838" y="283261"/>
                    <a:pt x="1753058" y="284683"/>
                    <a:pt x="1755496" y="284683"/>
                  </a:cubicBezTo>
                  <a:lnTo>
                    <a:pt x="1759154" y="284683"/>
                  </a:lnTo>
                  <a:lnTo>
                    <a:pt x="1759154" y="438912"/>
                  </a:lnTo>
                  <a:lnTo>
                    <a:pt x="1647597" y="438912"/>
                  </a:lnTo>
                  <a:cubicBezTo>
                    <a:pt x="1598423" y="438912"/>
                    <a:pt x="1560729" y="426923"/>
                    <a:pt x="1534516" y="402946"/>
                  </a:cubicBezTo>
                  <a:cubicBezTo>
                    <a:pt x="1508303" y="378968"/>
                    <a:pt x="1495197" y="344424"/>
                    <a:pt x="1495197" y="299314"/>
                  </a:cubicBezTo>
                  <a:lnTo>
                    <a:pt x="1495197" y="149962"/>
                  </a:lnTo>
                  <a:cubicBezTo>
                    <a:pt x="1495197" y="106071"/>
                    <a:pt x="1507694" y="72035"/>
                    <a:pt x="1532687" y="47854"/>
                  </a:cubicBezTo>
                  <a:cubicBezTo>
                    <a:pt x="1557681" y="23673"/>
                    <a:pt x="1592936" y="11583"/>
                    <a:pt x="1638453" y="11583"/>
                  </a:cubicBezTo>
                  <a:close/>
                  <a:moveTo>
                    <a:pt x="1114426" y="11583"/>
                  </a:moveTo>
                  <a:lnTo>
                    <a:pt x="1272921" y="11583"/>
                  </a:lnTo>
                  <a:lnTo>
                    <a:pt x="1272921" y="107290"/>
                  </a:lnTo>
                  <a:cubicBezTo>
                    <a:pt x="1272921" y="109322"/>
                    <a:pt x="1273328" y="110338"/>
                    <a:pt x="1274141" y="110338"/>
                  </a:cubicBezTo>
                  <a:cubicBezTo>
                    <a:pt x="1274953" y="110338"/>
                    <a:pt x="1276173" y="109119"/>
                    <a:pt x="1277798" y="106680"/>
                  </a:cubicBezTo>
                  <a:lnTo>
                    <a:pt x="1339977" y="11583"/>
                  </a:lnTo>
                  <a:lnTo>
                    <a:pt x="1510056" y="11583"/>
                  </a:lnTo>
                  <a:lnTo>
                    <a:pt x="1380211" y="208483"/>
                  </a:lnTo>
                  <a:lnTo>
                    <a:pt x="1505789" y="438912"/>
                  </a:lnTo>
                  <a:lnTo>
                    <a:pt x="1326566" y="438912"/>
                  </a:lnTo>
                  <a:lnTo>
                    <a:pt x="1277189" y="334671"/>
                  </a:lnTo>
                  <a:cubicBezTo>
                    <a:pt x="1275563" y="331419"/>
                    <a:pt x="1274344" y="329794"/>
                    <a:pt x="1273531" y="329794"/>
                  </a:cubicBezTo>
                  <a:cubicBezTo>
                    <a:pt x="1273125" y="329794"/>
                    <a:pt x="1272921" y="332029"/>
                    <a:pt x="1272921" y="336499"/>
                  </a:cubicBezTo>
                  <a:lnTo>
                    <a:pt x="1272921" y="438912"/>
                  </a:lnTo>
                  <a:lnTo>
                    <a:pt x="1114426" y="438912"/>
                  </a:lnTo>
                  <a:close/>
                  <a:moveTo>
                    <a:pt x="4206393" y="0"/>
                  </a:moveTo>
                  <a:cubicBezTo>
                    <a:pt x="4234841" y="0"/>
                    <a:pt x="4262476" y="7214"/>
                    <a:pt x="4289299" y="21641"/>
                  </a:cubicBezTo>
                  <a:cubicBezTo>
                    <a:pt x="4309415" y="32461"/>
                    <a:pt x="4328046" y="46997"/>
                    <a:pt x="4345191" y="65246"/>
                  </a:cubicBezTo>
                  <a:lnTo>
                    <a:pt x="4358079" y="80331"/>
                  </a:lnTo>
                  <a:lnTo>
                    <a:pt x="4364260" y="67837"/>
                  </a:lnTo>
                  <a:cubicBezTo>
                    <a:pt x="4368947" y="60560"/>
                    <a:pt x="4374414" y="53899"/>
                    <a:pt x="4380662" y="47854"/>
                  </a:cubicBezTo>
                  <a:cubicBezTo>
                    <a:pt x="4405656" y="23673"/>
                    <a:pt x="4440911" y="11583"/>
                    <a:pt x="4486428" y="11583"/>
                  </a:cubicBezTo>
                  <a:lnTo>
                    <a:pt x="4607129" y="11583"/>
                  </a:lnTo>
                  <a:lnTo>
                    <a:pt x="4607129" y="167031"/>
                  </a:lnTo>
                  <a:lnTo>
                    <a:pt x="4602861" y="167031"/>
                  </a:lnTo>
                  <a:cubicBezTo>
                    <a:pt x="4600830" y="167031"/>
                    <a:pt x="4599814" y="169063"/>
                    <a:pt x="4599814" y="173127"/>
                  </a:cubicBezTo>
                  <a:lnTo>
                    <a:pt x="4599814" y="280416"/>
                  </a:lnTo>
                  <a:cubicBezTo>
                    <a:pt x="4599814" y="283261"/>
                    <a:pt x="4601033" y="284683"/>
                    <a:pt x="4603471" y="284683"/>
                  </a:cubicBezTo>
                  <a:lnTo>
                    <a:pt x="4607129" y="284683"/>
                  </a:lnTo>
                  <a:lnTo>
                    <a:pt x="4607129" y="438912"/>
                  </a:lnTo>
                  <a:lnTo>
                    <a:pt x="4495572" y="438912"/>
                  </a:lnTo>
                  <a:cubicBezTo>
                    <a:pt x="4446398" y="438912"/>
                    <a:pt x="4408704" y="426923"/>
                    <a:pt x="4382491" y="402946"/>
                  </a:cubicBezTo>
                  <a:cubicBezTo>
                    <a:pt x="4356278" y="378968"/>
                    <a:pt x="4343172" y="344424"/>
                    <a:pt x="4343172" y="299314"/>
                  </a:cubicBezTo>
                  <a:lnTo>
                    <a:pt x="4343172" y="149962"/>
                  </a:lnTo>
                  <a:cubicBezTo>
                    <a:pt x="4343172" y="138989"/>
                    <a:pt x="4343953" y="128632"/>
                    <a:pt x="4345515" y="118891"/>
                  </a:cubicBezTo>
                  <a:lnTo>
                    <a:pt x="4352543" y="91523"/>
                  </a:lnTo>
                  <a:lnTo>
                    <a:pt x="4224071" y="185319"/>
                  </a:lnTo>
                  <a:cubicBezTo>
                    <a:pt x="4219194" y="169063"/>
                    <a:pt x="4215842" y="158903"/>
                    <a:pt x="4214013" y="154839"/>
                  </a:cubicBezTo>
                  <a:cubicBezTo>
                    <a:pt x="4212184" y="150775"/>
                    <a:pt x="4210254" y="148743"/>
                    <a:pt x="4208222" y="148743"/>
                  </a:cubicBezTo>
                  <a:cubicBezTo>
                    <a:pt x="4206190" y="148743"/>
                    <a:pt x="4205174" y="153416"/>
                    <a:pt x="4205174" y="162763"/>
                  </a:cubicBezTo>
                  <a:lnTo>
                    <a:pt x="4205174" y="187757"/>
                  </a:lnTo>
                  <a:lnTo>
                    <a:pt x="4242969" y="187757"/>
                  </a:lnTo>
                  <a:lnTo>
                    <a:pt x="4242969" y="334671"/>
                  </a:lnTo>
                  <a:lnTo>
                    <a:pt x="4205174" y="334671"/>
                  </a:lnTo>
                  <a:lnTo>
                    <a:pt x="4205174" y="438912"/>
                  </a:lnTo>
                  <a:lnTo>
                    <a:pt x="4046068" y="438912"/>
                  </a:lnTo>
                  <a:lnTo>
                    <a:pt x="4046068" y="174955"/>
                  </a:lnTo>
                  <a:cubicBezTo>
                    <a:pt x="4046068" y="123343"/>
                    <a:pt x="4061816" y="81280"/>
                    <a:pt x="4093312" y="48768"/>
                  </a:cubicBezTo>
                  <a:cubicBezTo>
                    <a:pt x="4124808" y="16256"/>
                    <a:pt x="4162502" y="0"/>
                    <a:pt x="4206393" y="0"/>
                  </a:cubicBezTo>
                  <a:close/>
                  <a:moveTo>
                    <a:pt x="3911118" y="0"/>
                  </a:moveTo>
                  <a:cubicBezTo>
                    <a:pt x="3939566" y="0"/>
                    <a:pt x="3967201" y="7214"/>
                    <a:pt x="3994023" y="21641"/>
                  </a:cubicBezTo>
                  <a:cubicBezTo>
                    <a:pt x="4020846" y="36068"/>
                    <a:pt x="4045026" y="57099"/>
                    <a:pt x="4066566" y="84735"/>
                  </a:cubicBezTo>
                  <a:lnTo>
                    <a:pt x="3928796" y="185319"/>
                  </a:lnTo>
                  <a:cubicBezTo>
                    <a:pt x="3923919" y="169063"/>
                    <a:pt x="3920567" y="158903"/>
                    <a:pt x="3918738" y="154839"/>
                  </a:cubicBezTo>
                  <a:cubicBezTo>
                    <a:pt x="3916909" y="150775"/>
                    <a:pt x="3914979" y="148743"/>
                    <a:pt x="3912947" y="148743"/>
                  </a:cubicBezTo>
                  <a:cubicBezTo>
                    <a:pt x="3910915" y="148743"/>
                    <a:pt x="3909899" y="153416"/>
                    <a:pt x="3909899" y="162763"/>
                  </a:cubicBezTo>
                  <a:lnTo>
                    <a:pt x="3909899" y="187757"/>
                  </a:lnTo>
                  <a:lnTo>
                    <a:pt x="3947694" y="187757"/>
                  </a:lnTo>
                  <a:lnTo>
                    <a:pt x="3947694" y="334671"/>
                  </a:lnTo>
                  <a:lnTo>
                    <a:pt x="3909899" y="334671"/>
                  </a:lnTo>
                  <a:lnTo>
                    <a:pt x="3909899" y="438912"/>
                  </a:lnTo>
                  <a:lnTo>
                    <a:pt x="3750793" y="438912"/>
                  </a:lnTo>
                  <a:lnTo>
                    <a:pt x="3750793" y="174955"/>
                  </a:lnTo>
                  <a:cubicBezTo>
                    <a:pt x="3750793" y="123343"/>
                    <a:pt x="3766541" y="81280"/>
                    <a:pt x="3798037" y="48768"/>
                  </a:cubicBezTo>
                  <a:cubicBezTo>
                    <a:pt x="3829533" y="16256"/>
                    <a:pt x="3867226" y="0"/>
                    <a:pt x="3911118" y="0"/>
                  </a:cubicBezTo>
                  <a:close/>
                  <a:moveTo>
                    <a:pt x="3506343" y="0"/>
                  </a:moveTo>
                  <a:cubicBezTo>
                    <a:pt x="3545764" y="0"/>
                    <a:pt x="3582747" y="10059"/>
                    <a:pt x="3617291" y="30175"/>
                  </a:cubicBezTo>
                  <a:cubicBezTo>
                    <a:pt x="3651834" y="50292"/>
                    <a:pt x="3679165" y="77826"/>
                    <a:pt x="3699282" y="112776"/>
                  </a:cubicBezTo>
                  <a:cubicBezTo>
                    <a:pt x="3719399" y="147727"/>
                    <a:pt x="3729457" y="184912"/>
                    <a:pt x="3729457" y="224333"/>
                  </a:cubicBezTo>
                  <a:cubicBezTo>
                    <a:pt x="3729457" y="263754"/>
                    <a:pt x="3719399" y="300838"/>
                    <a:pt x="3699282" y="335585"/>
                  </a:cubicBezTo>
                  <a:cubicBezTo>
                    <a:pt x="3679165" y="370332"/>
                    <a:pt x="3651834" y="397764"/>
                    <a:pt x="3617291" y="417881"/>
                  </a:cubicBezTo>
                  <a:cubicBezTo>
                    <a:pt x="3582747" y="437998"/>
                    <a:pt x="3545764" y="448056"/>
                    <a:pt x="3506343" y="448056"/>
                  </a:cubicBezTo>
                  <a:cubicBezTo>
                    <a:pt x="3466923" y="448056"/>
                    <a:pt x="3429940" y="437998"/>
                    <a:pt x="3395396" y="417881"/>
                  </a:cubicBezTo>
                  <a:cubicBezTo>
                    <a:pt x="3360852" y="397764"/>
                    <a:pt x="3333522" y="370332"/>
                    <a:pt x="3313405" y="335585"/>
                  </a:cubicBezTo>
                  <a:cubicBezTo>
                    <a:pt x="3293288" y="300838"/>
                    <a:pt x="3283230" y="263754"/>
                    <a:pt x="3283230" y="224333"/>
                  </a:cubicBezTo>
                  <a:cubicBezTo>
                    <a:pt x="3283230" y="184912"/>
                    <a:pt x="3293288" y="147727"/>
                    <a:pt x="3313405" y="112776"/>
                  </a:cubicBezTo>
                  <a:cubicBezTo>
                    <a:pt x="3333522" y="77826"/>
                    <a:pt x="3360852" y="50292"/>
                    <a:pt x="3395396" y="30175"/>
                  </a:cubicBezTo>
                  <a:cubicBezTo>
                    <a:pt x="3429940" y="10059"/>
                    <a:pt x="3466923" y="0"/>
                    <a:pt x="3506343" y="0"/>
                  </a:cubicBezTo>
                  <a:close/>
                  <a:moveTo>
                    <a:pt x="1956283" y="0"/>
                  </a:moveTo>
                  <a:cubicBezTo>
                    <a:pt x="2006677" y="0"/>
                    <a:pt x="2045183" y="14529"/>
                    <a:pt x="2071802" y="43587"/>
                  </a:cubicBezTo>
                  <a:cubicBezTo>
                    <a:pt x="2098421" y="72644"/>
                    <a:pt x="2111731" y="114605"/>
                    <a:pt x="2111731" y="169469"/>
                  </a:cubicBezTo>
                  <a:lnTo>
                    <a:pt x="2111731" y="438912"/>
                  </a:lnTo>
                  <a:lnTo>
                    <a:pt x="1952625" y="438912"/>
                  </a:lnTo>
                  <a:lnTo>
                    <a:pt x="1952625" y="169469"/>
                  </a:lnTo>
                  <a:cubicBezTo>
                    <a:pt x="1952625" y="160935"/>
                    <a:pt x="1952016" y="156667"/>
                    <a:pt x="1950797" y="156667"/>
                  </a:cubicBezTo>
                  <a:cubicBezTo>
                    <a:pt x="1949984" y="156667"/>
                    <a:pt x="1949577" y="160935"/>
                    <a:pt x="1949577" y="169469"/>
                  </a:cubicBezTo>
                  <a:lnTo>
                    <a:pt x="1949577" y="438912"/>
                  </a:lnTo>
                  <a:lnTo>
                    <a:pt x="1790472" y="438912"/>
                  </a:lnTo>
                  <a:lnTo>
                    <a:pt x="1790472" y="165811"/>
                  </a:lnTo>
                  <a:cubicBezTo>
                    <a:pt x="1790472" y="115824"/>
                    <a:pt x="1805509" y="75692"/>
                    <a:pt x="1835582" y="45415"/>
                  </a:cubicBezTo>
                  <a:cubicBezTo>
                    <a:pt x="1865656" y="15139"/>
                    <a:pt x="1905889" y="0"/>
                    <a:pt x="1956283" y="0"/>
                  </a:cubicBezTo>
                  <a:close/>
                  <a:moveTo>
                    <a:pt x="911581" y="0"/>
                  </a:moveTo>
                  <a:cubicBezTo>
                    <a:pt x="963600" y="0"/>
                    <a:pt x="1002208" y="13615"/>
                    <a:pt x="1027405" y="40843"/>
                  </a:cubicBezTo>
                  <a:cubicBezTo>
                    <a:pt x="1052602" y="68072"/>
                    <a:pt x="1065200" y="109931"/>
                    <a:pt x="1065200" y="166421"/>
                  </a:cubicBezTo>
                  <a:lnTo>
                    <a:pt x="1065200" y="448056"/>
                  </a:lnTo>
                  <a:lnTo>
                    <a:pt x="906704" y="448056"/>
                  </a:lnTo>
                  <a:lnTo>
                    <a:pt x="906704" y="348691"/>
                  </a:lnTo>
                  <a:cubicBezTo>
                    <a:pt x="906704" y="346253"/>
                    <a:pt x="905891" y="345034"/>
                    <a:pt x="904266" y="345034"/>
                  </a:cubicBezTo>
                  <a:lnTo>
                    <a:pt x="901218" y="345034"/>
                  </a:lnTo>
                  <a:lnTo>
                    <a:pt x="901218" y="448056"/>
                  </a:lnTo>
                  <a:lnTo>
                    <a:pt x="742112" y="448056"/>
                  </a:lnTo>
                  <a:lnTo>
                    <a:pt x="742112" y="438912"/>
                  </a:lnTo>
                  <a:lnTo>
                    <a:pt x="582549" y="438912"/>
                  </a:lnTo>
                  <a:lnTo>
                    <a:pt x="552069" y="370027"/>
                  </a:lnTo>
                  <a:cubicBezTo>
                    <a:pt x="550850" y="367995"/>
                    <a:pt x="550038" y="366979"/>
                    <a:pt x="549631" y="366979"/>
                  </a:cubicBezTo>
                  <a:cubicBezTo>
                    <a:pt x="548818" y="366979"/>
                    <a:pt x="548412" y="369011"/>
                    <a:pt x="548412" y="373075"/>
                  </a:cubicBezTo>
                  <a:lnTo>
                    <a:pt x="548412" y="438912"/>
                  </a:lnTo>
                  <a:lnTo>
                    <a:pt x="391364" y="438912"/>
                  </a:lnTo>
                  <a:lnTo>
                    <a:pt x="389916" y="438912"/>
                  </a:lnTo>
                  <a:lnTo>
                    <a:pt x="212141" y="438912"/>
                  </a:lnTo>
                  <a:lnTo>
                    <a:pt x="162764" y="334671"/>
                  </a:lnTo>
                  <a:cubicBezTo>
                    <a:pt x="161138" y="331419"/>
                    <a:pt x="159919" y="329794"/>
                    <a:pt x="159106" y="329794"/>
                  </a:cubicBezTo>
                  <a:cubicBezTo>
                    <a:pt x="158700" y="329794"/>
                    <a:pt x="158496" y="332029"/>
                    <a:pt x="158496" y="336499"/>
                  </a:cubicBezTo>
                  <a:lnTo>
                    <a:pt x="158496" y="438912"/>
                  </a:lnTo>
                  <a:lnTo>
                    <a:pt x="0" y="438912"/>
                  </a:lnTo>
                  <a:lnTo>
                    <a:pt x="0" y="11583"/>
                  </a:lnTo>
                  <a:lnTo>
                    <a:pt x="158496" y="11583"/>
                  </a:lnTo>
                  <a:lnTo>
                    <a:pt x="158496" y="107290"/>
                  </a:lnTo>
                  <a:cubicBezTo>
                    <a:pt x="158496" y="109322"/>
                    <a:pt x="158903" y="110338"/>
                    <a:pt x="159716" y="110338"/>
                  </a:cubicBezTo>
                  <a:cubicBezTo>
                    <a:pt x="160528" y="110338"/>
                    <a:pt x="161748" y="109119"/>
                    <a:pt x="163373" y="106680"/>
                  </a:cubicBezTo>
                  <a:lnTo>
                    <a:pt x="225552" y="11583"/>
                  </a:lnTo>
                  <a:lnTo>
                    <a:pt x="389916" y="11583"/>
                  </a:lnTo>
                  <a:lnTo>
                    <a:pt x="395631" y="11583"/>
                  </a:lnTo>
                  <a:lnTo>
                    <a:pt x="557556" y="11583"/>
                  </a:lnTo>
                  <a:cubicBezTo>
                    <a:pt x="609575" y="11583"/>
                    <a:pt x="650418" y="25299"/>
                    <a:pt x="680085" y="52731"/>
                  </a:cubicBezTo>
                  <a:cubicBezTo>
                    <a:pt x="709753" y="80163"/>
                    <a:pt x="724586" y="116434"/>
                    <a:pt x="724586" y="161544"/>
                  </a:cubicBezTo>
                  <a:cubicBezTo>
                    <a:pt x="724586" y="202591"/>
                    <a:pt x="709143" y="237135"/>
                    <a:pt x="678257" y="265176"/>
                  </a:cubicBezTo>
                  <a:lnTo>
                    <a:pt x="742112" y="418108"/>
                  </a:lnTo>
                  <a:lnTo>
                    <a:pt x="742112" y="170688"/>
                  </a:lnTo>
                  <a:cubicBezTo>
                    <a:pt x="742112" y="116231"/>
                    <a:pt x="756844" y="74168"/>
                    <a:pt x="786308" y="44501"/>
                  </a:cubicBezTo>
                  <a:cubicBezTo>
                    <a:pt x="815772" y="14834"/>
                    <a:pt x="857530" y="0"/>
                    <a:pt x="9115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6000">
                  <a:schemeClr val="accent1">
                    <a:lumMod val="45000"/>
                    <a:lumOff val="55000"/>
                  </a:schemeClr>
                </a:gs>
                <a:gs pos="100000">
                  <a:schemeClr val="accent4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800" dirty="0">
                <a:ln>
                  <a:solidFill>
                    <a:schemeClr val="accent1"/>
                  </a:solidFill>
                </a:ln>
                <a:latin typeface="STCaiyun" panose="020B0503020204020204" pitchFamily="2" charset="-122"/>
                <a:ea typeface="STCaiyun" panose="020B0503020204020204" pitchFamily="2" charset="-122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7D2B8-8E58-2467-0DAF-2A6EF6515E63}"/>
              </a:ext>
            </a:extLst>
          </p:cNvPr>
          <p:cNvSpPr/>
          <p:nvPr/>
        </p:nvSpPr>
        <p:spPr>
          <a:xfrm>
            <a:off x="8469548" y="105384"/>
            <a:ext cx="2853448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#00C6BB</a:t>
            </a:r>
            <a:br>
              <a:rPr lang="en-US" b="1" dirty="0"/>
            </a:br>
            <a:r>
              <a:rPr lang="en-US" b="1" dirty="0"/>
              <a:t>Open Sea Blue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FC4C88-60EE-78AB-0B07-04AA86615BA6}"/>
              </a:ext>
            </a:extLst>
          </p:cNvPr>
          <p:cNvSpPr/>
          <p:nvPr/>
        </p:nvSpPr>
        <p:spPr>
          <a:xfrm>
            <a:off x="8469548" y="1244331"/>
            <a:ext cx="2853448" cy="914400"/>
          </a:xfrm>
          <a:prstGeom prst="rect">
            <a:avLst/>
          </a:prstGeom>
          <a:solidFill>
            <a:srgbClr val="EFB2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#EFB251</a:t>
            </a:r>
            <a:br>
              <a:rPr lang="en-US" b="1" dirty="0"/>
            </a:br>
            <a:r>
              <a:rPr lang="en-US" b="1" dirty="0"/>
              <a:t>Sunset Orange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4B7C63-DBF0-13A4-EEB2-83DCD2F4C873}"/>
              </a:ext>
            </a:extLst>
          </p:cNvPr>
          <p:cNvSpPr/>
          <p:nvPr/>
        </p:nvSpPr>
        <p:spPr>
          <a:xfrm>
            <a:off x="8469548" y="2383278"/>
            <a:ext cx="2853448" cy="914400"/>
          </a:xfrm>
          <a:prstGeom prst="rect">
            <a:avLst/>
          </a:prstGeom>
          <a:solidFill>
            <a:srgbClr val="6FEB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#6FEBA0</a:t>
            </a:r>
            <a:br>
              <a:rPr lang="en-US" b="1" dirty="0"/>
            </a:br>
            <a:r>
              <a:rPr lang="en-US" b="1" dirty="0"/>
              <a:t>Seafoam Green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CB16C1-BF48-6316-3AF1-8FFF0693F6F5}"/>
              </a:ext>
            </a:extLst>
          </p:cNvPr>
          <p:cNvSpPr/>
          <p:nvPr/>
        </p:nvSpPr>
        <p:spPr>
          <a:xfrm>
            <a:off x="429637" y="3151637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42000">
                <a:schemeClr val="accent1"/>
              </a:gs>
              <a:gs pos="81000">
                <a:schemeClr val="accent4"/>
              </a:gs>
            </a:gsLst>
            <a:lin ang="162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Octopus with solid fill">
            <a:extLst>
              <a:ext uri="{FF2B5EF4-FFF2-40B4-BE49-F238E27FC236}">
                <a16:creationId xmlns:a16="http://schemas.microsoft.com/office/drawing/2014/main" id="{EF4B1B59-825F-D687-5A71-D05B8E5FD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637" y="3122454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C765B7-6B3C-F747-2EE0-4796866EB5A2}"/>
              </a:ext>
            </a:extLst>
          </p:cNvPr>
          <p:cNvSpPr txBox="1"/>
          <p:nvPr/>
        </p:nvSpPr>
        <p:spPr>
          <a:xfrm>
            <a:off x="1339251" y="3003582"/>
            <a:ext cx="2186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4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STCaiyun" panose="02010800040101010101" pitchFamily="2" charset="-122"/>
                <a:ea typeface="STCaiyun" panose="02010800040101010101" pitchFamily="2" charset="-122"/>
              </a:rPr>
              <a:t>KRAKEN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0F6E2C-C7B0-F719-9CD4-DA24D35E5B8B}"/>
              </a:ext>
            </a:extLst>
          </p:cNvPr>
          <p:cNvSpPr txBox="1"/>
          <p:nvPr/>
        </p:nvSpPr>
        <p:spPr>
          <a:xfrm>
            <a:off x="1339251" y="3429000"/>
            <a:ext cx="2291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300" dirty="0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TCaiyun" panose="02010800040101010101" pitchFamily="2" charset="-122"/>
                <a:ea typeface="STCaiyun" panose="02010800040101010101" pitchFamily="2" charset="-122"/>
              </a:rPr>
              <a:t>KOFFEE</a:t>
            </a:r>
          </a:p>
        </p:txBody>
      </p:sp>
      <p:pic>
        <p:nvPicPr>
          <p:cNvPr id="2" name="Graphic 1" descr="Octopus with solid fill">
            <a:extLst>
              <a:ext uri="{FF2B5EF4-FFF2-40B4-BE49-F238E27FC236}">
                <a16:creationId xmlns:a16="http://schemas.microsoft.com/office/drawing/2014/main" id="{F7DC3C3F-5CD5-7761-176D-7C63FE6F0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0894" y="802686"/>
            <a:ext cx="914400" cy="91440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944E08-BD90-638A-C1E2-2531BF22D11C}"/>
              </a:ext>
            </a:extLst>
          </p:cNvPr>
          <p:cNvSpPr txBox="1"/>
          <p:nvPr/>
        </p:nvSpPr>
        <p:spPr>
          <a:xfrm>
            <a:off x="91387" y="811585"/>
            <a:ext cx="55354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gradFill flip="none" rotWithShape="1">
                  <a:gsLst>
                    <a:gs pos="31000">
                      <a:schemeClr val="accent1"/>
                    </a:gs>
                    <a:gs pos="77000">
                      <a:schemeClr val="accent4"/>
                    </a:gs>
                  </a:gsLst>
                  <a:lin ang="16200000" scaled="1"/>
                  <a:tileRect/>
                </a:gradFill>
                <a:latin typeface="STHupo" panose="02010800040101010101" pitchFamily="2" charset="-122"/>
                <a:ea typeface="STHupo" panose="02010800040101010101" pitchFamily="2" charset="-122"/>
              </a:rPr>
              <a:t>KRAKEN     KOFFEE</a:t>
            </a:r>
          </a:p>
        </p:txBody>
      </p:sp>
      <p:pic>
        <p:nvPicPr>
          <p:cNvPr id="4" name="Graphic 3" descr="Octopus with solid fill">
            <a:extLst>
              <a:ext uri="{FF2B5EF4-FFF2-40B4-BE49-F238E27FC236}">
                <a16:creationId xmlns:a16="http://schemas.microsoft.com/office/drawing/2014/main" id="{D8CC7F26-755A-66B3-A8EC-A794822C9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0894" y="1615233"/>
            <a:ext cx="914400" cy="91440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797CA2-674F-3A30-E43B-4CC045C4598F}"/>
              </a:ext>
            </a:extLst>
          </p:cNvPr>
          <p:cNvSpPr txBox="1"/>
          <p:nvPr/>
        </p:nvSpPr>
        <p:spPr>
          <a:xfrm>
            <a:off x="91387" y="1624132"/>
            <a:ext cx="55354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n>
                  <a:solidFill>
                    <a:schemeClr val="bg2"/>
                  </a:solidFill>
                </a:ln>
                <a:gradFill flip="none" rotWithShape="1">
                  <a:gsLst>
                    <a:gs pos="8392">
                      <a:schemeClr val="accent1">
                        <a:lumMod val="75000"/>
                      </a:schemeClr>
                    </a:gs>
                    <a:gs pos="41000">
                      <a:schemeClr val="accent1"/>
                    </a:gs>
                    <a:gs pos="73000">
                      <a:schemeClr val="accent4"/>
                    </a:gs>
                  </a:gsLst>
                  <a:lin ang="16200000" scaled="1"/>
                  <a:tileRect/>
                </a:gradFill>
                <a:latin typeface="STHupo" panose="02010800040101010101" pitchFamily="2" charset="-122"/>
                <a:ea typeface="STHupo" panose="02010800040101010101" pitchFamily="2" charset="-122"/>
              </a:rPr>
              <a:t>KRAKEN     KOFFEE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C651B-A6D6-21A7-2AB7-C9E84B2680D8}"/>
              </a:ext>
            </a:extLst>
          </p:cNvPr>
          <p:cNvSpPr/>
          <p:nvPr/>
        </p:nvSpPr>
        <p:spPr>
          <a:xfrm>
            <a:off x="8469548" y="3522225"/>
            <a:ext cx="2853448" cy="914400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#636363</a:t>
            </a:r>
            <a:br>
              <a:rPr lang="en-US" b="1" dirty="0"/>
            </a:br>
            <a:r>
              <a:rPr lang="en-US" b="1" dirty="0"/>
              <a:t>Dead Man’s Gray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5AD01-4A8B-E56D-29D9-E2419BCE1467}"/>
              </a:ext>
            </a:extLst>
          </p:cNvPr>
          <p:cNvSpPr/>
          <p:nvPr/>
        </p:nvSpPr>
        <p:spPr>
          <a:xfrm>
            <a:off x="8469548" y="4661172"/>
            <a:ext cx="2853448" cy="914400"/>
          </a:xfrm>
          <a:prstGeom prst="rect">
            <a:avLst/>
          </a:prstGeom>
          <a:solidFill>
            <a:srgbClr val="7FCB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 7FCB84</a:t>
            </a:r>
            <a:br>
              <a:rPr lang="en-US" b="1" dirty="0"/>
            </a:br>
            <a:r>
              <a:rPr lang="en-US" b="1" dirty="0"/>
              <a:t>Kraken Green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5DEB4C-FE69-0ED6-589A-3A76EFEB540D}"/>
              </a:ext>
            </a:extLst>
          </p:cNvPr>
          <p:cNvSpPr/>
          <p:nvPr/>
        </p:nvSpPr>
        <p:spPr>
          <a:xfrm>
            <a:off x="8469548" y="5800119"/>
            <a:ext cx="2853448" cy="914400"/>
          </a:xfrm>
          <a:prstGeom prst="rect">
            <a:avLst/>
          </a:prstGeom>
          <a:solidFill>
            <a:srgbClr val="004C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#004C47</a:t>
            </a:r>
            <a:br>
              <a:rPr lang="en-US" b="1" dirty="0"/>
            </a:br>
            <a:r>
              <a:rPr lang="en-US" b="1" dirty="0"/>
              <a:t>Deep Sea Teal</a:t>
            </a:r>
          </a:p>
        </p:txBody>
      </p:sp>
    </p:spTree>
    <p:extLst>
      <p:ext uri="{BB962C8B-B14F-4D97-AF65-F5344CB8AC3E}">
        <p14:creationId xmlns:p14="http://schemas.microsoft.com/office/powerpoint/2010/main" val="1746189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300</TotalTime>
  <Words>39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STCaiyun</vt:lpstr>
      <vt:lpstr>STHupo</vt:lpstr>
      <vt:lpstr>Century Gothic</vt:lpstr>
      <vt:lpstr>Wingdings 2</vt:lpstr>
      <vt:lpstr>Quotable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Chandler</dc:creator>
  <cp:lastModifiedBy>Sean Chandler</cp:lastModifiedBy>
  <cp:revision>1</cp:revision>
  <dcterms:created xsi:type="dcterms:W3CDTF">2023-11-22T13:54:02Z</dcterms:created>
  <dcterms:modified xsi:type="dcterms:W3CDTF">2023-12-06T22:34:42Z</dcterms:modified>
</cp:coreProperties>
</file>