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46"/>
    <a:srgbClr val="006A64"/>
    <a:srgbClr val="32C2A5"/>
    <a:srgbClr val="007F77"/>
    <a:srgbClr val="EFB151"/>
    <a:srgbClr val="C6B563"/>
    <a:srgbClr val="00C4B9"/>
    <a:srgbClr val="00C5BA"/>
    <a:srgbClr val="87A856"/>
    <a:srgbClr val="ECA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E1BD6-9FE7-4344-AFC7-FB4507CEC104}" v="196" dt="2025-08-20T18:53:15.980"/>
    <p1510:client id="{28420BC7-4B94-414A-A062-8E73E0BB3D2E}" v="30" dt="2025-08-20T18:57:59.029"/>
    <p1510:client id="{C44B5348-DFFD-473A-A2FF-20C79ABC8DCC}" v="298" dt="2025-08-20T03:41:57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3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2"/>
            <a:ext cx="10363200" cy="95504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2"/>
            <a:ext cx="9144000" cy="662304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7147-F043-4B2E-A8CC-E969BD43AB82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72FC-03A5-4225-8DAE-A71D6780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8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7147-F043-4B2E-A8CC-E969BD43AB82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72FC-03A5-4225-8DAE-A71D6780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60500"/>
            <a:ext cx="26289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60500"/>
            <a:ext cx="77343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7147-F043-4B2E-A8CC-E969BD43AB82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72FC-03A5-4225-8DAE-A71D6780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6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7147-F043-4B2E-A8CC-E969BD43AB82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72FC-03A5-4225-8DAE-A71D6780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38958"/>
            <a:ext cx="10515600" cy="1141094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357858"/>
            <a:ext cx="10515600" cy="600074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7147-F043-4B2E-A8CC-E969BD43AB82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72FC-03A5-4225-8DAE-A71D6780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1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7147-F043-4B2E-A8CC-E969BD43AB82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72FC-03A5-4225-8DAE-A71D6780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6"/>
            <a:ext cx="105156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24652"/>
            <a:ext cx="5157787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020300"/>
            <a:ext cx="5157787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24652"/>
            <a:ext cx="5183188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020300"/>
            <a:ext cx="518318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7147-F043-4B2E-A8CC-E969BD43AB82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72FC-03A5-4225-8DAE-A71D6780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8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7147-F043-4B2E-A8CC-E969BD43AB82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72FC-03A5-4225-8DAE-A71D6780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7147-F043-4B2E-A8CC-E969BD43AB82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72FC-03A5-4225-8DAE-A71D6780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6"/>
            <a:ext cx="6172200" cy="194945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7147-F043-4B2E-A8CC-E969BD43AB82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72FC-03A5-4225-8DAE-A71D6780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6"/>
            <a:ext cx="6172200" cy="194945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7147-F043-4B2E-A8CC-E969BD43AB82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72FC-03A5-4225-8DAE-A71D6780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6"/>
            <a:ext cx="105156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0"/>
            <a:ext cx="105156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E7147-F043-4B2E-A8CC-E969BD43AB82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72FC-03A5-4225-8DAE-A71D6780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47000">
              <a:schemeClr val="accent1"/>
            </a:gs>
            <a:gs pos="9200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61"/>
          <p:cNvSpPr/>
          <p:nvPr/>
        </p:nvSpPr>
        <p:spPr>
          <a:xfrm>
            <a:off x="236623" y="324853"/>
            <a:ext cx="11718757" cy="26782296"/>
          </a:xfrm>
          <a:custGeom>
            <a:avLst/>
            <a:gdLst>
              <a:gd name="connsiteX0" fmla="*/ 392344 w 11718757"/>
              <a:gd name="connsiteY0" fmla="*/ 0 h 26782296"/>
              <a:gd name="connsiteX1" fmla="*/ 11326413 w 11718757"/>
              <a:gd name="connsiteY1" fmla="*/ 0 h 26782296"/>
              <a:gd name="connsiteX2" fmla="*/ 11718757 w 11718757"/>
              <a:gd name="connsiteY2" fmla="*/ 392344 h 26782296"/>
              <a:gd name="connsiteX3" fmla="*/ 11718757 w 11718757"/>
              <a:gd name="connsiteY3" fmla="*/ 12170176 h 26782296"/>
              <a:gd name="connsiteX4" fmla="*/ 11654080 w 11718757"/>
              <a:gd name="connsiteY4" fmla="*/ 12135843 h 26782296"/>
              <a:gd name="connsiteX5" fmla="*/ 10985281 w 11718757"/>
              <a:gd name="connsiteY5" fmla="*/ 11929879 h 26782296"/>
              <a:gd name="connsiteX6" fmla="*/ 10091729 w 11718757"/>
              <a:gd name="connsiteY6" fmla="*/ 11922270 h 26782296"/>
              <a:gd name="connsiteX7" fmla="*/ 8819389 w 11718757"/>
              <a:gd name="connsiteY7" fmla="*/ 12082049 h 26782296"/>
              <a:gd name="connsiteX8" fmla="*/ 7780150 w 11718757"/>
              <a:gd name="connsiteY8" fmla="*/ 12462475 h 26782296"/>
              <a:gd name="connsiteX9" fmla="*/ 6371834 w 11718757"/>
              <a:gd name="connsiteY9" fmla="*/ 12508125 h 26782296"/>
              <a:gd name="connsiteX10" fmla="*/ 5517132 w 11718757"/>
              <a:gd name="connsiteY10" fmla="*/ 12333130 h 26782296"/>
              <a:gd name="connsiteX11" fmla="*/ 4536168 w 11718757"/>
              <a:gd name="connsiteY11" fmla="*/ 12363564 h 26782296"/>
              <a:gd name="connsiteX12" fmla="*/ 3856291 w 11718757"/>
              <a:gd name="connsiteY12" fmla="*/ 12530951 h 26782296"/>
              <a:gd name="connsiteX13" fmla="*/ 4040829 w 11718757"/>
              <a:gd name="connsiteY13" fmla="*/ 12546168 h 26782296"/>
              <a:gd name="connsiteX14" fmla="*/ 4817832 w 11718757"/>
              <a:gd name="connsiteY14" fmla="*/ 12432041 h 26782296"/>
              <a:gd name="connsiteX15" fmla="*/ 5517132 w 11718757"/>
              <a:gd name="connsiteY15" fmla="*/ 12492909 h 26782296"/>
              <a:gd name="connsiteX16" fmla="*/ 6371834 w 11718757"/>
              <a:gd name="connsiteY16" fmla="*/ 12698338 h 26782296"/>
              <a:gd name="connsiteX17" fmla="*/ 7857850 w 11718757"/>
              <a:gd name="connsiteY17" fmla="*/ 12705947 h 26782296"/>
              <a:gd name="connsiteX18" fmla="*/ 8877665 w 11718757"/>
              <a:gd name="connsiteY18" fmla="*/ 12393998 h 26782296"/>
              <a:gd name="connsiteX19" fmla="*/ 9819779 w 11718757"/>
              <a:gd name="connsiteY19" fmla="*/ 12226612 h 26782296"/>
              <a:gd name="connsiteX20" fmla="*/ 10839593 w 11718757"/>
              <a:gd name="connsiteY20" fmla="*/ 12203785 h 26782296"/>
              <a:gd name="connsiteX21" fmla="*/ 11713721 w 11718757"/>
              <a:gd name="connsiteY21" fmla="*/ 12568993 h 26782296"/>
              <a:gd name="connsiteX22" fmla="*/ 11718757 w 11718757"/>
              <a:gd name="connsiteY22" fmla="*/ 12567946 h 26782296"/>
              <a:gd name="connsiteX23" fmla="*/ 11718757 w 11718757"/>
              <a:gd name="connsiteY23" fmla="*/ 19124032 h 26782296"/>
              <a:gd name="connsiteX24" fmla="*/ 11654080 w 11718757"/>
              <a:gd name="connsiteY24" fmla="*/ 19089700 h 26782296"/>
              <a:gd name="connsiteX25" fmla="*/ 10985281 w 11718757"/>
              <a:gd name="connsiteY25" fmla="*/ 18883736 h 26782296"/>
              <a:gd name="connsiteX26" fmla="*/ 10091730 w 11718757"/>
              <a:gd name="connsiteY26" fmla="*/ 18876124 h 26782296"/>
              <a:gd name="connsiteX27" fmla="*/ 8819390 w 11718757"/>
              <a:gd name="connsiteY27" fmla="*/ 19035904 h 26782296"/>
              <a:gd name="connsiteX28" fmla="*/ 7780151 w 11718757"/>
              <a:gd name="connsiteY28" fmla="*/ 19416332 h 26782296"/>
              <a:gd name="connsiteX29" fmla="*/ 6371835 w 11718757"/>
              <a:gd name="connsiteY29" fmla="*/ 19461980 h 26782296"/>
              <a:gd name="connsiteX30" fmla="*/ 5517133 w 11718757"/>
              <a:gd name="connsiteY30" fmla="*/ 19286984 h 26782296"/>
              <a:gd name="connsiteX31" fmla="*/ 4536169 w 11718757"/>
              <a:gd name="connsiteY31" fmla="*/ 19317420 h 26782296"/>
              <a:gd name="connsiteX32" fmla="*/ 3856292 w 11718757"/>
              <a:gd name="connsiteY32" fmla="*/ 19484808 h 26782296"/>
              <a:gd name="connsiteX33" fmla="*/ 4040830 w 11718757"/>
              <a:gd name="connsiteY33" fmla="*/ 19500024 h 26782296"/>
              <a:gd name="connsiteX34" fmla="*/ 4817832 w 11718757"/>
              <a:gd name="connsiteY34" fmla="*/ 19385896 h 26782296"/>
              <a:gd name="connsiteX35" fmla="*/ 5517133 w 11718757"/>
              <a:gd name="connsiteY35" fmla="*/ 19446764 h 26782296"/>
              <a:gd name="connsiteX36" fmla="*/ 6371835 w 11718757"/>
              <a:gd name="connsiteY36" fmla="*/ 19652196 h 26782296"/>
              <a:gd name="connsiteX37" fmla="*/ 7857851 w 11718757"/>
              <a:gd name="connsiteY37" fmla="*/ 19659804 h 26782296"/>
              <a:gd name="connsiteX38" fmla="*/ 8877665 w 11718757"/>
              <a:gd name="connsiteY38" fmla="*/ 19347852 h 26782296"/>
              <a:gd name="connsiteX39" fmla="*/ 9819779 w 11718757"/>
              <a:gd name="connsiteY39" fmla="*/ 19180468 h 26782296"/>
              <a:gd name="connsiteX40" fmla="*/ 10839593 w 11718757"/>
              <a:gd name="connsiteY40" fmla="*/ 19157640 h 26782296"/>
              <a:gd name="connsiteX41" fmla="*/ 11713721 w 11718757"/>
              <a:gd name="connsiteY41" fmla="*/ 19522848 h 26782296"/>
              <a:gd name="connsiteX42" fmla="*/ 11718757 w 11718757"/>
              <a:gd name="connsiteY42" fmla="*/ 19521800 h 26782296"/>
              <a:gd name="connsiteX43" fmla="*/ 11718757 w 11718757"/>
              <a:gd name="connsiteY43" fmla="*/ 26389952 h 26782296"/>
              <a:gd name="connsiteX44" fmla="*/ 11326413 w 11718757"/>
              <a:gd name="connsiteY44" fmla="*/ 26782296 h 26782296"/>
              <a:gd name="connsiteX45" fmla="*/ 392344 w 11718757"/>
              <a:gd name="connsiteY45" fmla="*/ 26782296 h 26782296"/>
              <a:gd name="connsiteX46" fmla="*/ 0 w 11718757"/>
              <a:gd name="connsiteY46" fmla="*/ 26389952 h 26782296"/>
              <a:gd name="connsiteX47" fmla="*/ 0 w 11718757"/>
              <a:gd name="connsiteY47" fmla="*/ 26363264 h 26782296"/>
              <a:gd name="connsiteX48" fmla="*/ 3600642 w 11718757"/>
              <a:gd name="connsiteY48" fmla="*/ 26363264 h 26782296"/>
              <a:gd name="connsiteX49" fmla="*/ 3854115 w 11718757"/>
              <a:gd name="connsiteY49" fmla="*/ 26109792 h 26782296"/>
              <a:gd name="connsiteX50" fmla="*/ 3854115 w 11718757"/>
              <a:gd name="connsiteY50" fmla="*/ 19850180 h 26782296"/>
              <a:gd name="connsiteX51" fmla="*/ 3600642 w 11718757"/>
              <a:gd name="connsiteY51" fmla="*/ 19596704 h 26782296"/>
              <a:gd name="connsiteX52" fmla="*/ 0 w 11718757"/>
              <a:gd name="connsiteY52" fmla="*/ 19596704 h 26782296"/>
              <a:gd name="connsiteX53" fmla="*/ 0 w 11718757"/>
              <a:gd name="connsiteY53" fmla="*/ 19405144 h 26782296"/>
              <a:gd name="connsiteX54" fmla="*/ 3600643 w 11718757"/>
              <a:gd name="connsiteY54" fmla="*/ 19405144 h 26782296"/>
              <a:gd name="connsiteX55" fmla="*/ 3854115 w 11718757"/>
              <a:gd name="connsiteY55" fmla="*/ 19151668 h 26782296"/>
              <a:gd name="connsiteX56" fmla="*/ 3854115 w 11718757"/>
              <a:gd name="connsiteY56" fmla="*/ 12892057 h 26782296"/>
              <a:gd name="connsiteX57" fmla="*/ 3600643 w 11718757"/>
              <a:gd name="connsiteY57" fmla="*/ 12638583 h 26782296"/>
              <a:gd name="connsiteX58" fmla="*/ 0 w 11718757"/>
              <a:gd name="connsiteY58" fmla="*/ 12638583 h 26782296"/>
              <a:gd name="connsiteX59" fmla="*/ 0 w 11718757"/>
              <a:gd name="connsiteY59" fmla="*/ 12447022 h 26782296"/>
              <a:gd name="connsiteX60" fmla="*/ 3600643 w 11718757"/>
              <a:gd name="connsiteY60" fmla="*/ 12447022 h 26782296"/>
              <a:gd name="connsiteX61" fmla="*/ 3854115 w 11718757"/>
              <a:gd name="connsiteY61" fmla="*/ 12193548 h 26782296"/>
              <a:gd name="connsiteX62" fmla="*/ 3854115 w 11718757"/>
              <a:gd name="connsiteY62" fmla="*/ 5933937 h 26782296"/>
              <a:gd name="connsiteX63" fmla="*/ 3600643 w 11718757"/>
              <a:gd name="connsiteY63" fmla="*/ 5680463 h 26782296"/>
              <a:gd name="connsiteX64" fmla="*/ 0 w 11718757"/>
              <a:gd name="connsiteY64" fmla="*/ 5680463 h 26782296"/>
              <a:gd name="connsiteX65" fmla="*/ 0 w 11718757"/>
              <a:gd name="connsiteY65" fmla="*/ 392344 h 26782296"/>
              <a:gd name="connsiteX66" fmla="*/ 392344 w 11718757"/>
              <a:gd name="connsiteY66" fmla="*/ 0 h 2678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1718757" h="26782296">
                <a:moveTo>
                  <a:pt x="392344" y="0"/>
                </a:moveTo>
                <a:lnTo>
                  <a:pt x="11326413" y="0"/>
                </a:lnTo>
                <a:cubicBezTo>
                  <a:pt x="11543099" y="0"/>
                  <a:pt x="11718757" y="175660"/>
                  <a:pt x="11718757" y="392344"/>
                </a:cubicBezTo>
                <a:lnTo>
                  <a:pt x="11718757" y="12170176"/>
                </a:lnTo>
                <a:lnTo>
                  <a:pt x="11654080" y="12135843"/>
                </a:lnTo>
                <a:cubicBezTo>
                  <a:pt x="11476674" y="12051139"/>
                  <a:pt x="11197743" y="11966970"/>
                  <a:pt x="10985281" y="11929879"/>
                </a:cubicBezTo>
                <a:cubicBezTo>
                  <a:pt x="10701999" y="11880423"/>
                  <a:pt x="10452711" y="11896908"/>
                  <a:pt x="10091729" y="11922270"/>
                </a:cubicBezTo>
                <a:cubicBezTo>
                  <a:pt x="9730747" y="11947632"/>
                  <a:pt x="9204653" y="11992015"/>
                  <a:pt x="8819389" y="12082049"/>
                </a:cubicBezTo>
                <a:cubicBezTo>
                  <a:pt x="8434127" y="12172084"/>
                  <a:pt x="8188076" y="12391463"/>
                  <a:pt x="7780150" y="12462475"/>
                </a:cubicBezTo>
                <a:cubicBezTo>
                  <a:pt x="7372224" y="12533487"/>
                  <a:pt x="6749003" y="12529685"/>
                  <a:pt x="6371834" y="12508125"/>
                </a:cubicBezTo>
                <a:cubicBezTo>
                  <a:pt x="5994664" y="12486568"/>
                  <a:pt x="5823077" y="12357223"/>
                  <a:pt x="5517132" y="12333130"/>
                </a:cubicBezTo>
                <a:cubicBezTo>
                  <a:pt x="5211188" y="12309036"/>
                  <a:pt x="4812976" y="12330595"/>
                  <a:pt x="4536168" y="12363564"/>
                </a:cubicBezTo>
                <a:cubicBezTo>
                  <a:pt x="4259361" y="12396533"/>
                  <a:pt x="3938848" y="12500517"/>
                  <a:pt x="3856291" y="12530951"/>
                </a:cubicBezTo>
                <a:cubicBezTo>
                  <a:pt x="3773735" y="12561385"/>
                  <a:pt x="3880572" y="12562656"/>
                  <a:pt x="4040829" y="12546168"/>
                </a:cubicBezTo>
                <a:cubicBezTo>
                  <a:pt x="4201086" y="12529685"/>
                  <a:pt x="4571780" y="12440920"/>
                  <a:pt x="4817832" y="12432041"/>
                </a:cubicBezTo>
                <a:cubicBezTo>
                  <a:pt x="5063882" y="12423165"/>
                  <a:pt x="5258131" y="12448527"/>
                  <a:pt x="5517132" y="12492909"/>
                </a:cubicBezTo>
                <a:cubicBezTo>
                  <a:pt x="5776133" y="12537292"/>
                  <a:pt x="5981714" y="12662832"/>
                  <a:pt x="6371834" y="12698338"/>
                </a:cubicBezTo>
                <a:cubicBezTo>
                  <a:pt x="6761954" y="12733845"/>
                  <a:pt x="7440212" y="12756670"/>
                  <a:pt x="7857850" y="12705947"/>
                </a:cubicBezTo>
                <a:cubicBezTo>
                  <a:pt x="8275489" y="12655223"/>
                  <a:pt x="8550677" y="12473887"/>
                  <a:pt x="8877665" y="12393998"/>
                </a:cubicBezTo>
                <a:cubicBezTo>
                  <a:pt x="9204652" y="12314108"/>
                  <a:pt x="9492791" y="12258314"/>
                  <a:pt x="9819779" y="12226612"/>
                </a:cubicBezTo>
                <a:cubicBezTo>
                  <a:pt x="10146767" y="12194909"/>
                  <a:pt x="10523937" y="12146722"/>
                  <a:pt x="10839593" y="12203785"/>
                </a:cubicBezTo>
                <a:cubicBezTo>
                  <a:pt x="11155251" y="12260849"/>
                  <a:pt x="11551845" y="12571529"/>
                  <a:pt x="11713721" y="12568993"/>
                </a:cubicBezTo>
                <a:lnTo>
                  <a:pt x="11718757" y="12567946"/>
                </a:lnTo>
                <a:lnTo>
                  <a:pt x="11718757" y="19124032"/>
                </a:lnTo>
                <a:lnTo>
                  <a:pt x="11654080" y="19089700"/>
                </a:lnTo>
                <a:cubicBezTo>
                  <a:pt x="11476674" y="19004996"/>
                  <a:pt x="11197743" y="18920824"/>
                  <a:pt x="10985281" y="18883736"/>
                </a:cubicBezTo>
                <a:cubicBezTo>
                  <a:pt x="10701999" y="18834280"/>
                  <a:pt x="10452712" y="18850764"/>
                  <a:pt x="10091730" y="18876124"/>
                </a:cubicBezTo>
                <a:cubicBezTo>
                  <a:pt x="9730747" y="18901488"/>
                  <a:pt x="9204653" y="18945872"/>
                  <a:pt x="8819390" y="19035904"/>
                </a:cubicBezTo>
                <a:cubicBezTo>
                  <a:pt x="8434127" y="19125940"/>
                  <a:pt x="8188077" y="19345316"/>
                  <a:pt x="7780151" y="19416332"/>
                </a:cubicBezTo>
                <a:cubicBezTo>
                  <a:pt x="7372225" y="19487344"/>
                  <a:pt x="6749004" y="19483540"/>
                  <a:pt x="6371835" y="19461980"/>
                </a:cubicBezTo>
                <a:cubicBezTo>
                  <a:pt x="5994665" y="19440424"/>
                  <a:pt x="5823078" y="19311080"/>
                  <a:pt x="5517133" y="19286984"/>
                </a:cubicBezTo>
                <a:cubicBezTo>
                  <a:pt x="5211188" y="19262892"/>
                  <a:pt x="4812976" y="19284448"/>
                  <a:pt x="4536169" y="19317420"/>
                </a:cubicBezTo>
                <a:cubicBezTo>
                  <a:pt x="4259362" y="19350388"/>
                  <a:pt x="3938849" y="19454372"/>
                  <a:pt x="3856292" y="19484808"/>
                </a:cubicBezTo>
                <a:cubicBezTo>
                  <a:pt x="3773736" y="19515240"/>
                  <a:pt x="3880573" y="19516508"/>
                  <a:pt x="4040830" y="19500024"/>
                </a:cubicBezTo>
                <a:cubicBezTo>
                  <a:pt x="4201087" y="19483540"/>
                  <a:pt x="4571781" y="19394772"/>
                  <a:pt x="4817832" y="19385896"/>
                </a:cubicBezTo>
                <a:cubicBezTo>
                  <a:pt x="5063882" y="19377020"/>
                  <a:pt x="5258132" y="19402380"/>
                  <a:pt x="5517133" y="19446764"/>
                </a:cubicBezTo>
                <a:cubicBezTo>
                  <a:pt x="5776134" y="19491148"/>
                  <a:pt x="5981715" y="19616688"/>
                  <a:pt x="6371835" y="19652196"/>
                </a:cubicBezTo>
                <a:cubicBezTo>
                  <a:pt x="6761954" y="19687700"/>
                  <a:pt x="7440213" y="19710524"/>
                  <a:pt x="7857851" y="19659804"/>
                </a:cubicBezTo>
                <a:cubicBezTo>
                  <a:pt x="8275489" y="19609080"/>
                  <a:pt x="8550677" y="19427744"/>
                  <a:pt x="8877665" y="19347852"/>
                </a:cubicBezTo>
                <a:cubicBezTo>
                  <a:pt x="9204653" y="19267964"/>
                  <a:pt x="9492791" y="19212168"/>
                  <a:pt x="9819779" y="19180468"/>
                </a:cubicBezTo>
                <a:cubicBezTo>
                  <a:pt x="10146767" y="19148764"/>
                  <a:pt x="10523937" y="19100576"/>
                  <a:pt x="10839593" y="19157640"/>
                </a:cubicBezTo>
                <a:cubicBezTo>
                  <a:pt x="11155251" y="19214704"/>
                  <a:pt x="11551845" y="19525384"/>
                  <a:pt x="11713721" y="19522848"/>
                </a:cubicBezTo>
                <a:lnTo>
                  <a:pt x="11718757" y="19521800"/>
                </a:lnTo>
                <a:lnTo>
                  <a:pt x="11718757" y="26389952"/>
                </a:lnTo>
                <a:cubicBezTo>
                  <a:pt x="11718757" y="26606636"/>
                  <a:pt x="11543099" y="26782296"/>
                  <a:pt x="11326413" y="26782296"/>
                </a:cubicBezTo>
                <a:lnTo>
                  <a:pt x="392344" y="26782296"/>
                </a:lnTo>
                <a:cubicBezTo>
                  <a:pt x="175657" y="26782296"/>
                  <a:pt x="0" y="26606636"/>
                  <a:pt x="0" y="26389952"/>
                </a:cubicBezTo>
                <a:lnTo>
                  <a:pt x="0" y="26363264"/>
                </a:lnTo>
                <a:lnTo>
                  <a:pt x="3600642" y="26363264"/>
                </a:lnTo>
                <a:cubicBezTo>
                  <a:pt x="3740631" y="26363264"/>
                  <a:pt x="3854115" y="26249780"/>
                  <a:pt x="3854115" y="26109792"/>
                </a:cubicBezTo>
                <a:lnTo>
                  <a:pt x="3854115" y="19850180"/>
                </a:lnTo>
                <a:cubicBezTo>
                  <a:pt x="3854115" y="19710188"/>
                  <a:pt x="3740631" y="19596704"/>
                  <a:pt x="3600642" y="19596704"/>
                </a:cubicBezTo>
                <a:lnTo>
                  <a:pt x="0" y="19596704"/>
                </a:lnTo>
                <a:lnTo>
                  <a:pt x="0" y="19405144"/>
                </a:lnTo>
                <a:lnTo>
                  <a:pt x="3600643" y="19405144"/>
                </a:lnTo>
                <a:cubicBezTo>
                  <a:pt x="3740631" y="19405144"/>
                  <a:pt x="3854115" y="19291660"/>
                  <a:pt x="3854115" y="19151668"/>
                </a:cubicBezTo>
                <a:lnTo>
                  <a:pt x="3854115" y="12892057"/>
                </a:lnTo>
                <a:cubicBezTo>
                  <a:pt x="3854115" y="12752066"/>
                  <a:pt x="3740631" y="12638583"/>
                  <a:pt x="3600643" y="12638583"/>
                </a:cubicBezTo>
                <a:lnTo>
                  <a:pt x="0" y="12638583"/>
                </a:lnTo>
                <a:lnTo>
                  <a:pt x="0" y="12447022"/>
                </a:lnTo>
                <a:lnTo>
                  <a:pt x="3600643" y="12447022"/>
                </a:lnTo>
                <a:cubicBezTo>
                  <a:pt x="3740631" y="12447022"/>
                  <a:pt x="3854115" y="12333538"/>
                  <a:pt x="3854115" y="12193548"/>
                </a:cubicBezTo>
                <a:lnTo>
                  <a:pt x="3854115" y="5933937"/>
                </a:lnTo>
                <a:cubicBezTo>
                  <a:pt x="3854115" y="5793946"/>
                  <a:pt x="3740631" y="5680463"/>
                  <a:pt x="3600643" y="5680463"/>
                </a:cubicBezTo>
                <a:lnTo>
                  <a:pt x="0" y="5680463"/>
                </a:lnTo>
                <a:lnTo>
                  <a:pt x="0" y="392344"/>
                </a:lnTo>
                <a:cubicBezTo>
                  <a:pt x="0" y="175660"/>
                  <a:pt x="175657" y="0"/>
                  <a:pt x="3923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4"/>
          <p:cNvSpPr>
            <a:spLocks noChangeAspect="1"/>
          </p:cNvSpPr>
          <p:nvPr/>
        </p:nvSpPr>
        <p:spPr>
          <a:xfrm>
            <a:off x="92241" y="2767264"/>
            <a:ext cx="2121412" cy="1828800"/>
          </a:xfrm>
          <a:prstGeom prst="hexagon">
            <a:avLst/>
          </a:prstGeom>
          <a:solidFill>
            <a:schemeClr val="accent2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>
            <a:spLocks noChangeAspect="1"/>
          </p:cNvSpPr>
          <p:nvPr/>
        </p:nvSpPr>
        <p:spPr>
          <a:xfrm>
            <a:off x="1740616" y="3729790"/>
            <a:ext cx="2121412" cy="1828800"/>
          </a:xfrm>
          <a:prstGeom prst="hexagon">
            <a:avLst/>
          </a:prstGeom>
          <a:solidFill>
            <a:srgbClr val="C6B563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>
            <a:spLocks noChangeAspect="1"/>
          </p:cNvSpPr>
          <p:nvPr/>
        </p:nvSpPr>
        <p:spPr>
          <a:xfrm>
            <a:off x="3388991" y="2767264"/>
            <a:ext cx="2121412" cy="1828800"/>
          </a:xfrm>
          <a:prstGeom prst="hexagon">
            <a:avLst/>
          </a:prstGeom>
          <a:solidFill>
            <a:srgbClr val="9DB975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>
            <a:spLocks noChangeAspect="1"/>
          </p:cNvSpPr>
          <p:nvPr/>
        </p:nvSpPr>
        <p:spPr>
          <a:xfrm>
            <a:off x="5037366" y="3729790"/>
            <a:ext cx="2121412" cy="1828800"/>
          </a:xfrm>
          <a:prstGeom prst="hexagon">
            <a:avLst/>
          </a:prstGeom>
          <a:solidFill>
            <a:srgbClr val="31C2A5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>
            <a:spLocks noChangeAspect="1"/>
          </p:cNvSpPr>
          <p:nvPr/>
        </p:nvSpPr>
        <p:spPr>
          <a:xfrm>
            <a:off x="6685741" y="2767264"/>
            <a:ext cx="2121412" cy="1828800"/>
          </a:xfrm>
          <a:prstGeom prst="hexagon">
            <a:avLst/>
          </a:prstGeom>
          <a:solidFill>
            <a:srgbClr val="00B4AA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>
            <a:spLocks noChangeAspect="1"/>
          </p:cNvSpPr>
          <p:nvPr/>
        </p:nvSpPr>
        <p:spPr>
          <a:xfrm>
            <a:off x="8334116" y="3729790"/>
            <a:ext cx="2121412" cy="1828800"/>
          </a:xfrm>
          <a:prstGeom prst="hexagon">
            <a:avLst/>
          </a:prstGeom>
          <a:solidFill>
            <a:srgbClr val="00746D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>
            <a:spLocks noChangeAspect="1"/>
          </p:cNvSpPr>
          <p:nvPr/>
        </p:nvSpPr>
        <p:spPr>
          <a:xfrm>
            <a:off x="9982492" y="2767264"/>
            <a:ext cx="2121412" cy="1828800"/>
          </a:xfrm>
          <a:prstGeom prst="hexagon">
            <a:avLst/>
          </a:prstGeom>
          <a:solidFill>
            <a:schemeClr val="accent6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" descr="Octopus with solid fill">
            <a:extLst>
              <a:ext uri="{FF2B5EF4-FFF2-40B4-BE49-F238E27FC236}">
                <a16:creationId xmlns:a16="http://schemas.microsoft.com/office/drawing/2014/main" id="{F7DC3C3F-5CD5-7761-176D-7C63FE6F0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23" y="315953"/>
            <a:ext cx="914400" cy="914400"/>
          </a:xfrm>
          <a:prstGeom prst="rect">
            <a:avLst/>
          </a:prstGeom>
          <a:effectLst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5944E08-BD90-638A-C1E2-2531BF22D11C}"/>
              </a:ext>
            </a:extLst>
          </p:cNvPr>
          <p:cNvSpPr txBox="1"/>
          <p:nvPr/>
        </p:nvSpPr>
        <p:spPr>
          <a:xfrm>
            <a:off x="327916" y="324852"/>
            <a:ext cx="55354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5000" dirty="0">
                <a:gradFill flip="none" rotWithShape="1">
                  <a:gsLst>
                    <a:gs pos="31000">
                      <a:srgbClr val="00C6BB"/>
                    </a:gs>
                    <a:gs pos="77000">
                      <a:srgbClr val="EFB251"/>
                    </a:gs>
                  </a:gsLst>
                  <a:lin ang="16200000" scaled="1"/>
                  <a:tileRect/>
                </a:gradFill>
                <a:latin typeface="STHupo" panose="02010800040101010101" pitchFamily="2" charset="-122"/>
                <a:ea typeface="STHupo" panose="02010800040101010101" pitchFamily="2" charset="-122"/>
              </a:rPr>
              <a:t>KRAKEN     KOFFEE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76096" y="409585"/>
            <a:ext cx="6279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300" dirty="0">
                <a:ln w="2540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2023 HALF-TIME Review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029" y="1122161"/>
            <a:ext cx="1125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This 2023 Sales Review report covers Kraken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Koffee’s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NEW FLORIDA SALES REGION!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In the visuals below, you will learn all about our brilliant team’s performance across out three flagship stores. We’ll cover insights from a range of strategic areas, pinpoint specific opportunities for improvement, and forecast the second half of 2023.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797" y="2179936"/>
            <a:ext cx="1165704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dirty="0">
                <a:solidFill>
                  <a:srgbClr val="ECA430"/>
                </a:solidFill>
                <a:latin typeface="Bahnschrift Condensed" panose="020B0502040204020203" pitchFamily="34" charset="0"/>
              </a:rPr>
              <a:t>TOTAL # OF</a:t>
            </a:r>
          </a:p>
          <a:p>
            <a:pPr algn="ctr">
              <a:lnSpc>
                <a:spcPts val="2200"/>
              </a:lnSpc>
            </a:pPr>
            <a:r>
              <a:rPr lang="en-US" sz="2000" dirty="0">
                <a:solidFill>
                  <a:srgbClr val="ECA430"/>
                </a:solidFill>
                <a:latin typeface="Bahnschrift Condensed" panose="020B0502040204020203" pitchFamily="34" charset="0"/>
              </a:rPr>
              <a:t>PURCHASES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31720" y="5486157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BBA745"/>
                </a:solidFill>
                <a:latin typeface="Bahnschrift Condensed" panose="020B0502040204020203" pitchFamily="34" charset="0"/>
              </a:rPr>
              <a:t>TOTAL SALES ($)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68225" y="2179936"/>
            <a:ext cx="1136850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dirty="0">
                <a:solidFill>
                  <a:srgbClr val="87A856"/>
                </a:solidFill>
                <a:latin typeface="Bahnschrift Condensed" panose="020B0502040204020203" pitchFamily="34" charset="0"/>
              </a:rPr>
              <a:t>AVERAGE</a:t>
            </a:r>
          </a:p>
          <a:p>
            <a:pPr algn="ctr">
              <a:lnSpc>
                <a:spcPts val="2200"/>
              </a:lnSpc>
            </a:pPr>
            <a:r>
              <a:rPr lang="en-US" sz="2000" dirty="0">
                <a:solidFill>
                  <a:srgbClr val="87A856"/>
                </a:solidFill>
                <a:latin typeface="Bahnschrift Condensed" panose="020B0502040204020203" pitchFamily="34" charset="0"/>
              </a:rPr>
              <a:t>ORDER SIZE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2365" y="5486157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1C2A5"/>
                </a:solidFill>
                <a:latin typeface="Bahnschrift Condensed" panose="020B0502040204020203" pitchFamily="34" charset="0"/>
              </a:rPr>
              <a:t># OF NEW STORES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51565" y="2179936"/>
            <a:ext cx="1180130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dirty="0">
                <a:solidFill>
                  <a:srgbClr val="00B4AA"/>
                </a:solidFill>
                <a:latin typeface="Bahnschrift Condensed" panose="020B0502040204020203" pitchFamily="34" charset="0"/>
              </a:rPr>
              <a:t>TOTAL # OF</a:t>
            </a:r>
          </a:p>
          <a:p>
            <a:pPr algn="ctr">
              <a:lnSpc>
                <a:spcPts val="2200"/>
              </a:lnSpc>
            </a:pPr>
            <a:r>
              <a:rPr lang="en-US" sz="2000" dirty="0">
                <a:solidFill>
                  <a:srgbClr val="00B4AA"/>
                </a:solidFill>
                <a:latin typeface="Bahnschrift Condensed" panose="020B0502040204020203" pitchFamily="34" charset="0"/>
              </a:rPr>
              <a:t>MENU ITEMS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438110" y="2179936"/>
            <a:ext cx="1245854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dirty="0">
                <a:solidFill>
                  <a:srgbClr val="004C47"/>
                </a:solidFill>
                <a:latin typeface="Bahnschrift Condensed" panose="020B0502040204020203" pitchFamily="34" charset="0"/>
              </a:rPr>
              <a:t>BEST SELLER</a:t>
            </a:r>
          </a:p>
          <a:p>
            <a:pPr algn="ctr">
              <a:lnSpc>
                <a:spcPts val="2200"/>
              </a:lnSpc>
            </a:pPr>
            <a:r>
              <a:rPr lang="en-US" sz="2000" dirty="0">
                <a:solidFill>
                  <a:srgbClr val="004C47"/>
                </a:solidFill>
                <a:latin typeface="Bahnschrift Condensed" panose="020B0502040204020203" pitchFamily="34" charset="0"/>
              </a:rPr>
              <a:t>(QUANTITY)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33235" y="548615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46D"/>
                </a:solidFill>
                <a:latin typeface="Bahnschrift Condensed" panose="020B0502040204020203" pitchFamily="34" charset="0"/>
              </a:rPr>
              <a:t>BEST SELLER ($)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2573EF0-34DD-F5F0-B280-C22912412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613" y="25694228"/>
            <a:ext cx="855025" cy="1003320"/>
          </a:xfrm>
          <a:prstGeom prst="rect">
            <a:avLst/>
          </a:prstGeom>
        </p:spPr>
      </p:pic>
      <p:pic>
        <p:nvPicPr>
          <p:cNvPr id="14" name="Graphic 13" descr="Fish with solid fill">
            <a:extLst>
              <a:ext uri="{FF2B5EF4-FFF2-40B4-BE49-F238E27FC236}">
                <a16:creationId xmlns:a16="http://schemas.microsoft.com/office/drawing/2014/main" id="{74F77590-0C44-2548-DED8-58CFE7EFF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8663" y="26090159"/>
            <a:ext cx="583432" cy="64123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C65E715-BCE0-5BE4-7A15-4024603DFF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98327" y="19999263"/>
            <a:ext cx="452950" cy="38505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AFC407A-0AEF-5E74-1BB8-CEE24A986B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50339" y="3130460"/>
            <a:ext cx="719221" cy="69240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D1DD1C3-123B-FAF9-01E8-E364DA2239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-600000">
            <a:off x="5806616" y="3331223"/>
            <a:ext cx="582111" cy="56584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3C00106-6ABA-49B2-1127-829E3751E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43610" y="25694885"/>
            <a:ext cx="898468" cy="99843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4BFFBA9-6C1A-85F0-6E10-5279560FE4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924" y="6183991"/>
            <a:ext cx="394322" cy="3477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D9EFF38-1C96-F4D6-1787-4E3E7922C2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64673" y="12265729"/>
            <a:ext cx="520157" cy="55195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D7095B8-D47E-E8A0-A0B3-4FBF8ADD46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-600000">
            <a:off x="8700228" y="2307622"/>
            <a:ext cx="1658302" cy="156551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3CD89B9B-D056-CC0A-6171-DE2A8C651E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07696" y="25922378"/>
            <a:ext cx="790758" cy="81951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5C9AF5B4-8F6C-B881-69FA-958E2E70A1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2214111" y="25922377"/>
            <a:ext cx="790754" cy="81951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B67AC3A-6953-53BC-634A-1FCC52DCCC7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97685" y="20128659"/>
            <a:ext cx="452949" cy="51445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DFA7C12-3263-70FB-63D9-7BB187E71B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23465" y="11992560"/>
            <a:ext cx="419517" cy="537577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47297002-31CC-0668-7FCE-449D826B3E6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flipH="1">
            <a:off x="-6609" y="13019056"/>
            <a:ext cx="395355" cy="27977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3C4A245F-AAE3-D660-0D8A-518CCA7B5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6129" y="13063661"/>
            <a:ext cx="453173" cy="41359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04EB1A6-AF01-2AB0-1C48-88844F1CBFC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395993" y="12093201"/>
            <a:ext cx="663931" cy="7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7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raken K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C6BB"/>
      </a:accent1>
      <a:accent2>
        <a:srgbClr val="EFB251"/>
      </a:accent2>
      <a:accent3>
        <a:srgbClr val="6FEBA0"/>
      </a:accent3>
      <a:accent4>
        <a:srgbClr val="636363"/>
      </a:accent4>
      <a:accent5>
        <a:srgbClr val="7FCB84"/>
      </a:accent5>
      <a:accent6>
        <a:srgbClr val="004C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89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214</cp:revision>
  <dcterms:created xsi:type="dcterms:W3CDTF">2025-08-15T21:07:27Z</dcterms:created>
  <dcterms:modified xsi:type="dcterms:W3CDTF">2025-08-20T18:58:23Z</dcterms:modified>
</cp:coreProperties>
</file>