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25" r:id="rId3"/>
    <p:sldId id="326" r:id="rId4"/>
    <p:sldId id="322" r:id="rId5"/>
    <p:sldId id="323" r:id="rId6"/>
    <p:sldId id="318" r:id="rId7"/>
    <p:sldId id="319" r:id="rId8"/>
    <p:sldId id="320" r:id="rId9"/>
    <p:sldId id="316" r:id="rId10"/>
    <p:sldId id="317" r:id="rId11"/>
    <p:sldId id="321" r:id="rId12"/>
    <p:sldId id="324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588" autoAdjust="0"/>
  </p:normalViewPr>
  <p:slideViewPr>
    <p:cSldViewPr>
      <p:cViewPr>
        <p:scale>
          <a:sx n="80" d="100"/>
          <a:sy n="80" d="100"/>
        </p:scale>
        <p:origin x="-1445" y="-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36901-182E-4658-BDF9-4270F1D09979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7753-62BC-442E-9F12-7A6E0836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B857A0-C1DC-4A21-9335-DA5FC2C1B546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AA55761-2BA6-4260-B229-8A47A46CF8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114800"/>
            <a:ext cx="6629400" cy="18288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Data flow </a:t>
            </a:r>
            <a:r>
              <a:rPr lang="en-US" sz="6000" dirty="0" smtClean="0">
                <a:solidFill>
                  <a:srgbClr val="FF0000"/>
                </a:solidFill>
              </a:rPr>
              <a:t>PRPGRAMS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"/>
            <a:ext cx="9144000" cy="680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1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Verilog Code for Edge-Triggered </a:t>
            </a:r>
            <a:r>
              <a:rPr lang="en-US" dirty="0" smtClean="0"/>
              <a:t>D-flip flop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760160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43800" y="63568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1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7" t="7790" r="1835"/>
          <a:stretch/>
        </p:blipFill>
        <p:spPr bwMode="auto">
          <a:xfrm>
            <a:off x="152400" y="1721384"/>
            <a:ext cx="8991600" cy="513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42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290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372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1-bit full-adder using </a:t>
            </a:r>
            <a:r>
              <a:rPr lang="en-US" dirty="0"/>
              <a:t>the dataflow style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153400" cy="283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34100" y="1524000"/>
            <a:ext cx="2971800" cy="87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Sum = A XOR B XOR </a:t>
            </a:r>
            <a:r>
              <a:rPr lang="en-US" b="1" dirty="0" err="1" smtClean="0">
                <a:solidFill>
                  <a:srgbClr val="FF0000"/>
                </a:solidFill>
              </a:rPr>
              <a:t>Cin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 = AB </a:t>
            </a:r>
            <a:r>
              <a:rPr lang="en-US" b="1" dirty="0">
                <a:solidFill>
                  <a:srgbClr val="FF0000"/>
                </a:solidFill>
              </a:rPr>
              <a:t>+ </a:t>
            </a:r>
            <a:r>
              <a:rPr lang="en-US" b="1" dirty="0" smtClean="0">
                <a:solidFill>
                  <a:srgbClr val="FF0000"/>
                </a:solidFill>
              </a:rPr>
              <a:t>B </a:t>
            </a:r>
            <a:r>
              <a:rPr lang="en-US" b="1" dirty="0" err="1" smtClean="0">
                <a:solidFill>
                  <a:srgbClr val="FF0000"/>
                </a:solidFill>
              </a:rPr>
              <a:t>Cin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+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 err="1" smtClean="0">
                <a:solidFill>
                  <a:srgbClr val="FF0000"/>
                </a:solidFill>
              </a:rPr>
              <a:t>Cin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91"/>
          <a:stretch/>
        </p:blipFill>
        <p:spPr bwMode="auto">
          <a:xfrm>
            <a:off x="-1" y="2619373"/>
            <a:ext cx="9079197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56865" y="380999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4:1 MUX in data flow</a:t>
            </a:r>
            <a:endParaRPr lang="en-US" sz="36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5164137" cy="6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52" y="3706702"/>
            <a:ext cx="2953543" cy="252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52" y="9525"/>
            <a:ext cx="2934493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2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Q. 2-to-4 </a:t>
            </a:r>
            <a:r>
              <a:rPr lang="en-US" u="sng" dirty="0"/>
              <a:t>decoder </a:t>
            </a:r>
            <a:r>
              <a:rPr lang="en-US" u="sng" dirty="0" smtClean="0"/>
              <a:t>in dataflow</a:t>
            </a:r>
            <a:endParaRPr lang="en-US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/>
          <a:stretch/>
        </p:blipFill>
        <p:spPr bwMode="auto">
          <a:xfrm>
            <a:off x="152400" y="3714750"/>
            <a:ext cx="6649452" cy="296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371600"/>
            <a:ext cx="54768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2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"/>
          <a:stretch/>
        </p:blipFill>
        <p:spPr bwMode="auto">
          <a:xfrm>
            <a:off x="286574" y="1809750"/>
            <a:ext cx="71613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73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 bit Magnitude Comparator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286000"/>
            <a:ext cx="9067800" cy="40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6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8" y="-19050"/>
            <a:ext cx="8991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4-to-1 Multiplexer, </a:t>
            </a:r>
            <a:r>
              <a:rPr lang="en-US" sz="4000" dirty="0" smtClean="0"/>
              <a:t>Using </a:t>
            </a:r>
            <a:r>
              <a:rPr lang="en-US" sz="4000" dirty="0"/>
              <a:t>Conditional Operators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43200"/>
            <a:ext cx="9067799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28" y="76200"/>
            <a:ext cx="228787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 bit adder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620000" cy="491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9400" y="1600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1 CIN</a:t>
            </a:r>
          </a:p>
          <a:p>
            <a:r>
              <a:rPr lang="en-US" dirty="0" smtClean="0"/>
              <a:t>1111    A</a:t>
            </a:r>
          </a:p>
          <a:p>
            <a:pPr marL="342900" indent="-342900">
              <a:buAutoNum type="arabicPlain" startAt="1011"/>
            </a:pPr>
            <a:r>
              <a:rPr lang="en-US" dirty="0" smtClean="0"/>
              <a:t>   B</a:t>
            </a:r>
          </a:p>
          <a:p>
            <a:pPr marL="342900" indent="-342900">
              <a:buAutoNum type="arabicPlain" startAt="1011"/>
            </a:pPr>
            <a:endParaRPr lang="en-US" dirty="0"/>
          </a:p>
          <a:p>
            <a:r>
              <a:rPr lang="en-US" dirty="0" smtClean="0"/>
              <a:t> = COUT - - - -  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2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Master-slave Flip-flop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04144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3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1224</TotalTime>
  <Words>75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Data flow PRPGRAMS</vt:lpstr>
      <vt:lpstr>1-bit full-adder using the dataflow style</vt:lpstr>
      <vt:lpstr>PowerPoint Presentation</vt:lpstr>
      <vt:lpstr>Q. 2-to-4 decoder in dataflow</vt:lpstr>
      <vt:lpstr>PowerPoint Presentation</vt:lpstr>
      <vt:lpstr>8 bit Magnitude Comparator</vt:lpstr>
      <vt:lpstr>4-to-1 Multiplexer, Using Conditional Operators </vt:lpstr>
      <vt:lpstr>4 bit adder</vt:lpstr>
      <vt:lpstr>Master-slave Flip-flop </vt:lpstr>
      <vt:lpstr>PowerPoint Presentation</vt:lpstr>
      <vt:lpstr>Verilog Code for Edge-Triggered D-flip flop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Verilog HDL</dc:title>
  <dc:creator>AKASHDEEP GOSWAMI</dc:creator>
  <cp:lastModifiedBy>AKASHDEEP GOSWAMI</cp:lastModifiedBy>
  <cp:revision>117</cp:revision>
  <dcterms:created xsi:type="dcterms:W3CDTF">2021-05-08T04:13:04Z</dcterms:created>
  <dcterms:modified xsi:type="dcterms:W3CDTF">2021-06-07T05:01:53Z</dcterms:modified>
</cp:coreProperties>
</file>