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Waveguides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3400"/>
            <a:ext cx="6431249" cy="521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6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waveguides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plate waveguides</a:t>
            </a:r>
          </a:p>
          <a:p>
            <a:r>
              <a:rPr lang="en-US" dirty="0" smtClean="0"/>
              <a:t>Rectangular waveguides (applications in microwave engineering)</a:t>
            </a:r>
          </a:p>
          <a:p>
            <a:r>
              <a:rPr lang="en-US" dirty="0" smtClean="0"/>
              <a:t>Circular waveguides (e.g. optical fiber)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6570"/>
            <a:ext cx="7272950" cy="667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3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73332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4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277"/>
            <a:ext cx="6172200" cy="687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87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639466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3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"/>
            <a:ext cx="5867400" cy="684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3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08" y="304800"/>
            <a:ext cx="692181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0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3400"/>
            <a:ext cx="679982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6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On-screen Show (4:3)</PresentationFormat>
  <Paragraphs>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Waveguides</vt:lpstr>
      <vt:lpstr>Types of waveguides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Waveguides</dc:title>
  <dc:creator>Partha</dc:creator>
  <cp:lastModifiedBy>Partha</cp:lastModifiedBy>
  <cp:revision>12</cp:revision>
  <dcterms:created xsi:type="dcterms:W3CDTF">2006-08-16T00:00:00Z</dcterms:created>
  <dcterms:modified xsi:type="dcterms:W3CDTF">2008-05-22T21:24:14Z</dcterms:modified>
</cp:coreProperties>
</file>