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7487F-4F1E-4BD1-9C17-2E9D2BACC146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786C8-EB51-4EE3-A340-A697585B6D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1B21-4414-4F92-98E6-15F5F35666E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4542-5742-48DB-9EDD-6710EC5A0E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Constitution of India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Preamble to Indian Constitution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4422"/>
            <a:ext cx="6400800" cy="442437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preamble states the following:</a:t>
            </a:r>
          </a:p>
          <a:p>
            <a:pPr algn="just"/>
            <a:r>
              <a:rPr lang="en-US" sz="2800" dirty="0" smtClean="0"/>
              <a:t>We the people of India having solemnly resolved to constitute India into a sovereign, socialist, secular and democratic republic and to  secure to all its citizens;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 Justice - social, economic and political.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Liberty of thought, expression, belief, faith and worship.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2984"/>
            <a:ext cx="6400800" cy="449581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Equality of status and opportunity; and to promote among them all;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Fraternity, assuring the dignity of the individual and the unity and integrity of the nation;</a:t>
            </a:r>
          </a:p>
          <a:p>
            <a:pPr algn="just"/>
            <a:r>
              <a:rPr lang="en-US" sz="2800" dirty="0" smtClean="0"/>
              <a:t>In our Constituent Assembly, this twenty sixth day of November 1949, do hereby adopt, enact and give to ourselves this Constitution. 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57298"/>
            <a:ext cx="6400800" cy="428150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 smtClean="0"/>
              <a:t>The preamble states India as a sovereign state</a:t>
            </a:r>
            <a:r>
              <a:rPr lang="en-US" sz="2800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India as a sovereign state denotes the end of British rule over India.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It affirms India as both internally and externally free.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The preamble categorically accepts the principle of popular sovereignty.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Some critics point out India’s membership of Common Wealth of Nations limits the sovereign status of India.  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28670"/>
            <a:ext cx="6400800" cy="471013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However some critics point out that India’s membership of the Commonwealth is a voluntary act and a courtesy arrangement and hence it does not restrict India’s sovereignty.</a:t>
            </a:r>
          </a:p>
          <a:p>
            <a:pPr algn="just"/>
            <a:r>
              <a:rPr lang="en-US" sz="2800" b="1" dirty="0" smtClean="0"/>
              <a:t>The Preamble proclaims India to be a socialist state: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In 1976, the 42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Amendment Act included the term socialism.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The term socialism suggests that India is committed to secure equitable distribution of wealth, income and resources among its people.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4356"/>
            <a:ext cx="6400800" cy="492444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The above is to be gained by peaceful, constitutional and democratic means.</a:t>
            </a:r>
          </a:p>
          <a:p>
            <a:pPr algn="just"/>
            <a:r>
              <a:rPr lang="en-US" sz="2800" b="1" dirty="0" smtClean="0"/>
              <a:t>The preamble declares India to be a secular state.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The</a:t>
            </a:r>
            <a:r>
              <a:rPr lang="en-US" sz="2800" b="1" dirty="0" smtClean="0"/>
              <a:t> </a:t>
            </a:r>
            <a:r>
              <a:rPr lang="en-US" sz="2800" dirty="0" smtClean="0"/>
              <a:t>42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Amendment Act incorporated the term secular in the Constitution of India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India gives no special status to any religion. There is no such thing as a state religion of India.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9624" y="1295384"/>
            <a:ext cx="7772400" cy="42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85794"/>
            <a:ext cx="6400800" cy="485300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000" dirty="0" smtClean="0"/>
              <a:t>India adopts secularism </a:t>
            </a:r>
            <a:r>
              <a:rPr lang="en-US" sz="2800" dirty="0" smtClean="0"/>
              <a:t>guaranteeing equal freedom to all religions. It stands for the right of freedom of all citizens.</a:t>
            </a:r>
          </a:p>
          <a:p>
            <a:pPr algn="just"/>
            <a:r>
              <a:rPr lang="en-US" sz="2800" b="1" dirty="0" smtClean="0"/>
              <a:t>The Preamble declares India to be a Democratic State.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According to the democratic structure of India the authority of the government rests upon the sovereignty of the people</a:t>
            </a:r>
            <a:r>
              <a:rPr lang="en-US" sz="2800" b="1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People enjoy equal political rights</a:t>
            </a:r>
            <a:r>
              <a:rPr lang="en-US" sz="2800" b="1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People enjoy freedom of speech and expression, freedom of press, freedom to assemble peacefully and right to information.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85794"/>
            <a:ext cx="6400800" cy="4853006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India has got the system of Parliamentary Democracy in the manner of British Government. </a:t>
            </a:r>
          </a:p>
          <a:p>
            <a:pPr algn="just"/>
            <a:r>
              <a:rPr lang="en-US" b="1" dirty="0" smtClean="0"/>
              <a:t>The Preamble declares India to be a Republic.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India is not ruled by a monarch or a nominated head of state.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India has an elected head of state who wields power for a fixed term.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Constitution of India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 of India</dc:title>
  <dc:creator>asus</dc:creator>
  <cp:lastModifiedBy>asus</cp:lastModifiedBy>
  <cp:revision>47</cp:revision>
  <dcterms:created xsi:type="dcterms:W3CDTF">2021-09-21T05:43:15Z</dcterms:created>
  <dcterms:modified xsi:type="dcterms:W3CDTF">2021-09-28T04:13:12Z</dcterms:modified>
</cp:coreProperties>
</file>