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E62414-DE6D-4F58-8DB0-CD3F063228A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D28FD-1CC1-4882-A690-AA2991D721E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E62414-DE6D-4F58-8DB0-CD3F063228A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D28FD-1CC1-4882-A690-AA2991D721E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E62414-DE6D-4F58-8DB0-CD3F063228A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D28FD-1CC1-4882-A690-AA2991D721E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E62414-DE6D-4F58-8DB0-CD3F063228A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D28FD-1CC1-4882-A690-AA2991D721E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E62414-DE6D-4F58-8DB0-CD3F063228A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D28FD-1CC1-4882-A690-AA2991D721E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E62414-DE6D-4F58-8DB0-CD3F063228A3}"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D28FD-1CC1-4882-A690-AA2991D721E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E62414-DE6D-4F58-8DB0-CD3F063228A3}"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1D28FD-1CC1-4882-A690-AA2991D721E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E62414-DE6D-4F58-8DB0-CD3F063228A3}"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1D28FD-1CC1-4882-A690-AA2991D721E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E62414-DE6D-4F58-8DB0-CD3F063228A3}"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1D28FD-1CC1-4882-A690-AA2991D721E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62414-DE6D-4F58-8DB0-CD3F063228A3}"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D28FD-1CC1-4882-A690-AA2991D721E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62414-DE6D-4F58-8DB0-CD3F063228A3}"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D28FD-1CC1-4882-A690-AA2991D721E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62414-DE6D-4F58-8DB0-CD3F063228A3}" type="datetimeFigureOut">
              <a:rPr lang="en-US" smtClean="0"/>
              <a:t>1/11/2021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1D28FD-1CC1-4882-A690-AA2991D721E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INDIAN SYSTEM OF ADMINISTRATION</a:t>
            </a:r>
            <a:endParaRPr lang="en-US" dirty="0"/>
          </a:p>
        </p:txBody>
      </p:sp>
      <p:sp>
        <p:nvSpPr>
          <p:cNvPr id="3" name="Subtitle 2"/>
          <p:cNvSpPr>
            <a:spLocks noGrp="1"/>
          </p:cNvSpPr>
          <p:nvPr>
            <p:ph type="subTitle" idx="1"/>
          </p:nvPr>
        </p:nvSpPr>
        <p:spPr/>
        <p:txBody>
          <a:bodyPr/>
          <a:lstStyle/>
          <a:p>
            <a:r>
              <a:rPr lang="en-US" dirty="0" smtClean="0"/>
              <a:t>MODULE 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INDIAN SYSTEM OF ADMINISTRATION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Indian democracy is a Parliamentary form of democracy where the executive is responsible to the Parliament. The Parliament has two houses – </a:t>
            </a:r>
            <a:r>
              <a:rPr lang="en-US" dirty="0" err="1"/>
              <a:t>Loksabha</a:t>
            </a:r>
            <a:r>
              <a:rPr lang="en-US" dirty="0"/>
              <a:t> and </a:t>
            </a:r>
            <a:r>
              <a:rPr lang="en-US" dirty="0" err="1"/>
              <a:t>Rajyasabha</a:t>
            </a:r>
            <a:r>
              <a:rPr lang="en-US" dirty="0"/>
              <a:t>. Also, the type of governance is Federal, </a:t>
            </a:r>
            <a:r>
              <a:rPr lang="en-US" dirty="0" err="1"/>
              <a:t>ie</a:t>
            </a:r>
            <a:r>
              <a:rPr lang="en-US" dirty="0"/>
              <a:t> there is separate executive and legislature at Center and States. We also have self-governance at local government levels. All these systems owe their legacy to the British administration. Let us see the historical background of the Indian Constitution and its development through the years.</a:t>
            </a:r>
          </a:p>
          <a:p>
            <a:r>
              <a:rPr lang="en-US" dirty="0" smtClean="0"/>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REGULATING ACT OF 1773</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Regulating Act of 1773</a:t>
            </a:r>
          </a:p>
          <a:p>
            <a:r>
              <a:rPr lang="en-US" dirty="0"/>
              <a:t>The first step was taken by the British Parliament to control and regulate the affairs of the East India Company in India.</a:t>
            </a:r>
          </a:p>
          <a:p>
            <a:r>
              <a:rPr lang="en-US" dirty="0"/>
              <a:t>It designated the </a:t>
            </a:r>
            <a:r>
              <a:rPr lang="en-US" b="1" dirty="0"/>
              <a:t>Governor</a:t>
            </a:r>
            <a:r>
              <a:rPr lang="en-US" dirty="0"/>
              <a:t> of Bengal (Fort William) as the </a:t>
            </a:r>
            <a:r>
              <a:rPr lang="en-US" b="1" dirty="0"/>
              <a:t>Governor-General (of Bengal).</a:t>
            </a:r>
            <a:endParaRPr lang="en-US" dirty="0"/>
          </a:p>
          <a:p>
            <a:r>
              <a:rPr lang="en-US" dirty="0"/>
              <a:t>Warren Hastings became the first Governor-General of Bengal.</a:t>
            </a:r>
          </a:p>
          <a:p>
            <a:r>
              <a:rPr lang="en-US" dirty="0"/>
              <a:t>Executive Council of the Governor-General was established (Four members). There was no separate legislative council.</a:t>
            </a:r>
          </a:p>
          <a:p>
            <a:r>
              <a:rPr lang="en-US" dirty="0"/>
              <a:t>It subordinated the Governors of Bombay and Madras to the Governor-General of Bengal.</a:t>
            </a:r>
          </a:p>
          <a:p>
            <a:r>
              <a:rPr lang="en-US" dirty="0"/>
              <a:t>The Supreme Court was established at Fort William (Calcutta) as the Apex Court in 1774.</a:t>
            </a:r>
          </a:p>
          <a:p>
            <a:r>
              <a:rPr lang="en-US" dirty="0"/>
              <a:t>It prohibited servants of the company from engaging in any private trade or accepting bribes from the natives.</a:t>
            </a:r>
          </a:p>
          <a:p>
            <a:r>
              <a:rPr lang="en-US" dirty="0"/>
              <a:t>Court of Directors ( the governing body of the company) should report its revenue</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 ACT OF 1947</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Indian Independence Act of 1947</a:t>
            </a:r>
          </a:p>
          <a:p>
            <a:r>
              <a:rPr lang="en-US" dirty="0"/>
              <a:t>It declared India as an Independent and Sovereign State.</a:t>
            </a:r>
          </a:p>
          <a:p>
            <a:r>
              <a:rPr lang="en-US" dirty="0"/>
              <a:t>Established responsible Governments at both the Centre and the Provinces.</a:t>
            </a:r>
          </a:p>
          <a:p>
            <a:r>
              <a:rPr lang="en-US" dirty="0"/>
              <a:t>Designated the Viceroy India and the provincial Governors as the Constitutional (normal heads).</a:t>
            </a:r>
          </a:p>
          <a:p>
            <a:r>
              <a:rPr lang="en-US" dirty="0"/>
              <a:t>It assigned dual functions (Constituent and Legislative) to the Constituent Assembly and declared this dominion legislature as a sovereign body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INDIAN COUNCIL ACT 1861</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It introduced for the first time Indian representation in the institutions like Viceroy’s </a:t>
            </a:r>
            <a:r>
              <a:rPr lang="en-US" dirty="0" err="1" smtClean="0"/>
              <a:t>executive+legislative</a:t>
            </a:r>
            <a:r>
              <a:rPr lang="en-US" dirty="0" smtClean="0"/>
              <a:t> council (non-official). </a:t>
            </a:r>
            <a:r>
              <a:rPr lang="en-US" b="1" dirty="0" smtClean="0"/>
              <a:t>3 Indians entered the Legislative council</a:t>
            </a:r>
            <a:r>
              <a:rPr lang="en-US" dirty="0" smtClean="0"/>
              <a:t>.</a:t>
            </a:r>
          </a:p>
          <a:p>
            <a:r>
              <a:rPr lang="en-US" dirty="0" smtClean="0"/>
              <a:t>Legislative councils were established in Center and provinces.</a:t>
            </a:r>
          </a:p>
          <a:p>
            <a:r>
              <a:rPr lang="en-US" dirty="0" smtClean="0"/>
              <a:t>It provided that the Viceroy’s Executive Council should have some Indians as the non-official members while transacting the legislative businesses.</a:t>
            </a:r>
          </a:p>
          <a:p>
            <a:r>
              <a:rPr lang="en-US" dirty="0" smtClean="0"/>
              <a:t>It accorded statutory recognition to the portfolio system.</a:t>
            </a:r>
          </a:p>
          <a:p>
            <a:r>
              <a:rPr lang="en-US" dirty="0" smtClean="0"/>
              <a:t>Initiated the process of </a:t>
            </a:r>
            <a:r>
              <a:rPr lang="en-US" dirty="0" err="1" smtClean="0"/>
              <a:t>decentralisation</a:t>
            </a:r>
            <a:r>
              <a:rPr lang="en-US" dirty="0" smtClean="0"/>
              <a:t> by restoring the legislative powers to the Bombay and the Madras Provinces.</a:t>
            </a:r>
          </a:p>
          <a:p>
            <a:r>
              <a:rPr lang="en-US" b="1" dirty="0"/>
              <a:t>India Council Act of 1892</a:t>
            </a:r>
          </a:p>
          <a:p>
            <a:r>
              <a:rPr lang="en-US" dirty="0"/>
              <a:t>Introduced indirect elections (nomination).</a:t>
            </a:r>
          </a:p>
          <a:p>
            <a:r>
              <a:rPr lang="en-US" dirty="0"/>
              <a:t>Enlarged the size of the legislative councils.</a:t>
            </a:r>
          </a:p>
          <a:p>
            <a:r>
              <a:rPr lang="en-US" dirty="0" smtClean="0"/>
              <a:t/>
            </a:r>
            <a:br>
              <a:rPr lang="en-US" dirty="0" smtClean="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145</Words>
  <Application>Microsoft Office PowerPoint</Application>
  <PresentationFormat>On-screen Show (4:3)</PresentationFormat>
  <Paragraphs>31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INDIAN SYSTEM OF ADMINISTRATION</vt:lpstr>
      <vt:lpstr>INDIAN SYSTEM OF ADMINISTRATION</vt:lpstr>
      <vt:lpstr>REGULATING ACT OF 1773</vt:lpstr>
      <vt:lpstr>INDEPENDENCE ACT OF 1947</vt:lpstr>
      <vt:lpstr>INDIAN COUNCIL ACT 1861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SYSTEM OF ADMINISTRATION</dc:title>
  <dc:creator>user</dc:creator>
  <cp:lastModifiedBy>user</cp:lastModifiedBy>
  <cp:revision>1</cp:revision>
  <dcterms:created xsi:type="dcterms:W3CDTF">2021-01-11T14:11:09Z</dcterms:created>
  <dcterms:modified xsi:type="dcterms:W3CDTF">2021-01-11T14:20:27Z</dcterms:modified>
</cp:coreProperties>
</file>