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8F0390-2CF0-427D-B1B8-43AB0F2B215D}">
  <a:tblStyle styleId="{E18F0390-2CF0-427D-B1B8-43AB0F2B21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{E18F0390-2CF0-427D-B1B8-43AB0F2B215D}</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{E18F0390-2CF0-427D-B1B8-43AB0F2B215D}</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{E18F0390-2CF0-427D-B1B8-43AB0F2B215D}</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{E18F0390-2CF0-427D-B1B8-43AB0F2B215D}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{E18F0390-2CF0-427D-B1B8-43AB0F2B215D}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{E18F0390-2CF0-427D-B1B8-43AB0F2B215D}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{E18F0390-2CF0-427D-B1B8-43AB0F2B215D}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{E18F0390-2CF0-427D-B1B8-43AB0F2B215D}</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{E18F0390-2CF0-427D-B1B8-43AB0F2B215D}</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